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C9941-9F73-498F-B3F3-CEB594B6B7B3}" v="2229" dt="2020-07-24T02:45:14.4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500C9941-9F73-498F-B3F3-CEB594B6B7B3}"/>
    <pc:docChg chg="undo custSel addSld delSld modSld">
      <pc:chgData name="Masaya Yamaguchi" userId="8869a66585b793a1" providerId="LiveId" clId="{500C9941-9F73-498F-B3F3-CEB594B6B7B3}" dt="2020-07-24T02:45:14.437" v="7464"/>
      <pc:docMkLst>
        <pc:docMk/>
      </pc:docMkLst>
      <pc:sldChg chg="modSp">
        <pc:chgData name="Masaya Yamaguchi" userId="8869a66585b793a1" providerId="LiveId" clId="{500C9941-9F73-498F-B3F3-CEB594B6B7B3}" dt="2020-07-19T17:01:38.292" v="74" actId="20577"/>
        <pc:sldMkLst>
          <pc:docMk/>
          <pc:sldMk cId="2216193728" sldId="256"/>
        </pc:sldMkLst>
        <pc:spChg chg="mod">
          <ac:chgData name="Masaya Yamaguchi" userId="8869a66585b793a1" providerId="LiveId" clId="{500C9941-9F73-498F-B3F3-CEB594B6B7B3}" dt="2020-07-19T12:28:30.633" v="68" actId="20577"/>
          <ac:spMkLst>
            <pc:docMk/>
            <pc:sldMk cId="2216193728" sldId="256"/>
            <ac:spMk id="2" creationId="{FA2BB364-A49C-4441-B4FE-4A23CEE640B5}"/>
          </ac:spMkLst>
        </pc:spChg>
        <pc:spChg chg="mod">
          <ac:chgData name="Masaya Yamaguchi" userId="8869a66585b793a1" providerId="LiveId" clId="{500C9941-9F73-498F-B3F3-CEB594B6B7B3}" dt="2020-07-19T17:01:38.292" v="74" actId="20577"/>
          <ac:spMkLst>
            <pc:docMk/>
            <pc:sldMk cId="2216193728" sldId="256"/>
            <ac:spMk id="4" creationId="{53DF05E9-1202-4FE3-A518-573355B6EBE1}"/>
          </ac:spMkLst>
        </pc:spChg>
      </pc:sldChg>
      <pc:sldChg chg="addSp delSp modSp">
        <pc:chgData name="Masaya Yamaguchi" userId="8869a66585b793a1" providerId="LiveId" clId="{500C9941-9F73-498F-B3F3-CEB594B6B7B3}" dt="2020-07-21T17:17:56.679" v="2074"/>
        <pc:sldMkLst>
          <pc:docMk/>
          <pc:sldMk cId="48988176" sldId="260"/>
        </pc:sldMkLst>
        <pc:spChg chg="add mod">
          <ac:chgData name="Masaya Yamaguchi" userId="8869a66585b793a1" providerId="LiveId" clId="{500C9941-9F73-498F-B3F3-CEB594B6B7B3}" dt="2020-07-21T16:33:58.540" v="1142" actId="1076"/>
          <ac:spMkLst>
            <pc:docMk/>
            <pc:sldMk cId="48988176" sldId="260"/>
            <ac:spMk id="2" creationId="{22FE17B0-F256-4DF6-A6D7-32D3A2C39D37}"/>
          </ac:spMkLst>
        </pc:spChg>
        <pc:spChg chg="del">
          <ac:chgData name="Masaya Yamaguchi" userId="8869a66585b793a1" providerId="LiveId" clId="{500C9941-9F73-498F-B3F3-CEB594B6B7B3}" dt="2020-07-20T09:55:49.776" v="75"/>
          <ac:spMkLst>
            <pc:docMk/>
            <pc:sldMk cId="48988176" sldId="260"/>
            <ac:spMk id="2" creationId="{3892CBB6-EC9D-402D-91F4-C7BEF8FAB889}"/>
          </ac:spMkLst>
        </pc:spChg>
        <pc:spChg chg="mod">
          <ac:chgData name="Masaya Yamaguchi" userId="8869a66585b793a1" providerId="LiveId" clId="{500C9941-9F73-498F-B3F3-CEB594B6B7B3}" dt="2020-07-21T17:17:56.679" v="2074"/>
          <ac:spMkLst>
            <pc:docMk/>
            <pc:sldMk cId="48988176" sldId="260"/>
            <ac:spMk id="4" creationId="{A8CE69BF-0310-4F6C-9693-50B3B7E8C978}"/>
          </ac:spMkLst>
        </pc:spChg>
        <pc:spChg chg="mod">
          <ac:chgData name="Masaya Yamaguchi" userId="8869a66585b793a1" providerId="LiveId" clId="{500C9941-9F73-498F-B3F3-CEB594B6B7B3}" dt="2020-07-21T16:32:13.450" v="1047" actId="1076"/>
          <ac:spMkLst>
            <pc:docMk/>
            <pc:sldMk cId="48988176" sldId="260"/>
            <ac:spMk id="14" creationId="{483F6F50-F8D4-4157-AE71-86CE145109FE}"/>
          </ac:spMkLst>
        </pc:spChg>
        <pc:picChg chg="mod">
          <ac:chgData name="Masaya Yamaguchi" userId="8869a66585b793a1" providerId="LiveId" clId="{500C9941-9F73-498F-B3F3-CEB594B6B7B3}" dt="2020-07-21T16:32:07.974" v="1046" actId="14100"/>
          <ac:picMkLst>
            <pc:docMk/>
            <pc:sldMk cId="48988176" sldId="260"/>
            <ac:picMk id="3" creationId="{C90218D5-FAF9-4832-841A-213AE15ABBE3}"/>
          </ac:picMkLst>
        </pc:picChg>
      </pc:sldChg>
      <pc:sldChg chg="addSp delSp modSp">
        <pc:chgData name="Masaya Yamaguchi" userId="8869a66585b793a1" providerId="LiveId" clId="{500C9941-9F73-498F-B3F3-CEB594B6B7B3}" dt="2020-07-21T17:18:00.989" v="2075" actId="115"/>
        <pc:sldMkLst>
          <pc:docMk/>
          <pc:sldMk cId="2669987797" sldId="261"/>
        </pc:sldMkLst>
        <pc:spChg chg="mod">
          <ac:chgData name="Masaya Yamaguchi" userId="8869a66585b793a1" providerId="LiveId" clId="{500C9941-9F73-498F-B3F3-CEB594B6B7B3}" dt="2020-07-21T17:18:00.989" v="2075" actId="115"/>
          <ac:spMkLst>
            <pc:docMk/>
            <pc:sldMk cId="2669987797" sldId="261"/>
            <ac:spMk id="4" creationId="{A8CE69BF-0310-4F6C-9693-50B3B7E8C978}"/>
          </ac:spMkLst>
        </pc:spChg>
        <pc:spChg chg="add mod">
          <ac:chgData name="Masaya Yamaguchi" userId="8869a66585b793a1" providerId="LiveId" clId="{500C9941-9F73-498F-B3F3-CEB594B6B7B3}" dt="2020-07-21T13:27:35.008" v="197" actId="164"/>
          <ac:spMkLst>
            <pc:docMk/>
            <pc:sldMk cId="2669987797" sldId="261"/>
            <ac:spMk id="5" creationId="{1592DCD8-E0F5-4A04-AB98-940681C43D20}"/>
          </ac:spMkLst>
        </pc:spChg>
        <pc:spChg chg="add mod">
          <ac:chgData name="Masaya Yamaguchi" userId="8869a66585b793a1" providerId="LiveId" clId="{500C9941-9F73-498F-B3F3-CEB594B6B7B3}" dt="2020-07-21T15:02:53.571" v="689" actId="1076"/>
          <ac:spMkLst>
            <pc:docMk/>
            <pc:sldMk cId="2669987797" sldId="261"/>
            <ac:spMk id="10" creationId="{BEDF3606-082B-4A42-938B-B0C8817104AB}"/>
          </ac:spMkLst>
        </pc:spChg>
        <pc:spChg chg="mod">
          <ac:chgData name="Masaya Yamaguchi" userId="8869a66585b793a1" providerId="LiveId" clId="{500C9941-9F73-498F-B3F3-CEB594B6B7B3}" dt="2020-07-21T15:12:42.581" v="749" actId="20577"/>
          <ac:spMkLst>
            <pc:docMk/>
            <pc:sldMk cId="2669987797" sldId="261"/>
            <ac:spMk id="11" creationId="{2BC5E5C9-16F0-4CE6-98D4-1019CA124C1D}"/>
          </ac:spMkLst>
        </pc:spChg>
        <pc:spChg chg="add mod">
          <ac:chgData name="Masaya Yamaguchi" userId="8869a66585b793a1" providerId="LiveId" clId="{500C9941-9F73-498F-B3F3-CEB594B6B7B3}" dt="2020-07-21T15:03:46.238" v="699" actId="1076"/>
          <ac:spMkLst>
            <pc:docMk/>
            <pc:sldMk cId="2669987797" sldId="261"/>
            <ac:spMk id="12" creationId="{45D28D88-71E2-4802-AF08-C3C5DAA4EF5D}"/>
          </ac:spMkLst>
        </pc:spChg>
        <pc:spChg chg="mod">
          <ac:chgData name="Masaya Yamaguchi" userId="8869a66585b793a1" providerId="LiveId" clId="{500C9941-9F73-498F-B3F3-CEB594B6B7B3}" dt="2020-07-21T15:02:57.166" v="690" actId="1076"/>
          <ac:spMkLst>
            <pc:docMk/>
            <pc:sldMk cId="2669987797" sldId="261"/>
            <ac:spMk id="15" creationId="{B6354BB7-735A-4709-BCB2-9A87AD468B33}"/>
          </ac:spMkLst>
        </pc:spChg>
        <pc:spChg chg="add mod">
          <ac:chgData name="Masaya Yamaguchi" userId="8869a66585b793a1" providerId="LiveId" clId="{500C9941-9F73-498F-B3F3-CEB594B6B7B3}" dt="2020-07-21T13:55:50.380" v="204" actId="164"/>
          <ac:spMkLst>
            <pc:docMk/>
            <pc:sldMk cId="2669987797" sldId="261"/>
            <ac:spMk id="29" creationId="{4ACC9DF8-1E5B-4CC1-81FC-9D10E0B5896C}"/>
          </ac:spMkLst>
        </pc:spChg>
        <pc:spChg chg="mod">
          <ac:chgData name="Masaya Yamaguchi" userId="8869a66585b793a1" providerId="LiveId" clId="{500C9941-9F73-498F-B3F3-CEB594B6B7B3}" dt="2020-07-21T13:24:42.709" v="122" actId="1076"/>
          <ac:spMkLst>
            <pc:docMk/>
            <pc:sldMk cId="2669987797" sldId="261"/>
            <ac:spMk id="43" creationId="{ECE900A3-1A72-49AF-8B1E-D755E66AAA2E}"/>
          </ac:spMkLst>
        </pc:spChg>
        <pc:grpChg chg="add mod">
          <ac:chgData name="Masaya Yamaguchi" userId="8869a66585b793a1" providerId="LiveId" clId="{500C9941-9F73-498F-B3F3-CEB594B6B7B3}" dt="2020-07-21T13:55:50.380" v="204" actId="164"/>
          <ac:grpSpMkLst>
            <pc:docMk/>
            <pc:sldMk cId="2669987797" sldId="261"/>
            <ac:grpSpMk id="6" creationId="{33332043-1F59-430D-AF23-F88ACC51B20A}"/>
          </ac:grpSpMkLst>
        </pc:grpChg>
        <pc:grpChg chg="add mod">
          <ac:chgData name="Masaya Yamaguchi" userId="8869a66585b793a1" providerId="LiveId" clId="{500C9941-9F73-498F-B3F3-CEB594B6B7B3}" dt="2020-07-21T15:03:39.509" v="698" actId="1076"/>
          <ac:grpSpMkLst>
            <pc:docMk/>
            <pc:sldMk cId="2669987797" sldId="261"/>
            <ac:grpSpMk id="7" creationId="{021D9725-ED31-4CDA-8B7C-A84B8F6AD23D}"/>
          </ac:grpSpMkLst>
        </pc:grpChg>
        <pc:grpChg chg="mod">
          <ac:chgData name="Masaya Yamaguchi" userId="8869a66585b793a1" providerId="LiveId" clId="{500C9941-9F73-498F-B3F3-CEB594B6B7B3}" dt="2020-07-21T13:27:35.008" v="197" actId="164"/>
          <ac:grpSpMkLst>
            <pc:docMk/>
            <pc:sldMk cId="2669987797" sldId="261"/>
            <ac:grpSpMk id="49" creationId="{E7EBC988-016D-43BE-ACAE-44A3CA1A6121}"/>
          </ac:grpSpMkLst>
        </pc:grpChg>
        <pc:grpChg chg="del">
          <ac:chgData name="Masaya Yamaguchi" userId="8869a66585b793a1" providerId="LiveId" clId="{500C9941-9F73-498F-B3F3-CEB594B6B7B3}" dt="2020-07-21T13:20:06.995" v="93"/>
          <ac:grpSpMkLst>
            <pc:docMk/>
            <pc:sldMk cId="2669987797" sldId="261"/>
            <ac:grpSpMk id="59" creationId="{1B30F4EB-5AA7-4D1D-A04F-A7C2C23A3258}"/>
          </ac:grpSpMkLst>
        </pc:grpChg>
        <pc:picChg chg="add del mod">
          <ac:chgData name="Masaya Yamaguchi" userId="8869a66585b793a1" providerId="LiveId" clId="{500C9941-9F73-498F-B3F3-CEB594B6B7B3}" dt="2020-07-21T13:22:52.791" v="107"/>
          <ac:picMkLst>
            <pc:docMk/>
            <pc:sldMk cId="2669987797" sldId="261"/>
            <ac:picMk id="3" creationId="{0E8819FE-FD57-4A94-9DA0-39C53B559FF4}"/>
          </ac:picMkLst>
        </pc:picChg>
        <pc:picChg chg="add del mod">
          <ac:chgData name="Masaya Yamaguchi" userId="8869a66585b793a1" providerId="LiveId" clId="{500C9941-9F73-498F-B3F3-CEB594B6B7B3}" dt="2020-07-21T13:59:14.530" v="208"/>
          <ac:picMkLst>
            <pc:docMk/>
            <pc:sldMk cId="2669987797" sldId="261"/>
            <ac:picMk id="9" creationId="{8F295257-DF8A-4178-A617-C01EDD43C686}"/>
          </ac:picMkLst>
        </pc:picChg>
      </pc:sldChg>
      <pc:sldChg chg="del">
        <pc:chgData name="Masaya Yamaguchi" userId="8869a66585b793a1" providerId="LiveId" clId="{500C9941-9F73-498F-B3F3-CEB594B6B7B3}" dt="2020-07-19T12:28:01.583" v="0" actId="2696"/>
        <pc:sldMkLst>
          <pc:docMk/>
          <pc:sldMk cId="545219802" sldId="262"/>
        </pc:sldMkLst>
      </pc:sldChg>
      <pc:sldChg chg="addSp delSp modSp">
        <pc:chgData name="Masaya Yamaguchi" userId="8869a66585b793a1" providerId="LiveId" clId="{500C9941-9F73-498F-B3F3-CEB594B6B7B3}" dt="2020-07-21T17:18:04.377" v="2076" actId="115"/>
        <pc:sldMkLst>
          <pc:docMk/>
          <pc:sldMk cId="893214436" sldId="262"/>
        </pc:sldMkLst>
        <pc:spChg chg="mod">
          <ac:chgData name="Masaya Yamaguchi" userId="8869a66585b793a1" providerId="LiveId" clId="{500C9941-9F73-498F-B3F3-CEB594B6B7B3}" dt="2020-07-21T17:18:04.377" v="2076" actId="115"/>
          <ac:spMkLst>
            <pc:docMk/>
            <pc:sldMk cId="893214436" sldId="262"/>
            <ac:spMk id="4" creationId="{A8CE69BF-0310-4F6C-9693-50B3B7E8C978}"/>
          </ac:spMkLst>
        </pc:spChg>
        <pc:spChg chg="del">
          <ac:chgData name="Masaya Yamaguchi" userId="8869a66585b793a1" providerId="LiveId" clId="{500C9941-9F73-498F-B3F3-CEB594B6B7B3}" dt="2020-07-21T13:18:19.144" v="76"/>
          <ac:spMkLst>
            <pc:docMk/>
            <pc:sldMk cId="893214436" sldId="262"/>
            <ac:spMk id="11" creationId="{2BC5E5C9-16F0-4CE6-98D4-1019CA124C1D}"/>
          </ac:spMkLst>
        </pc:spChg>
        <pc:spChg chg="mod">
          <ac:chgData name="Masaya Yamaguchi" userId="8869a66585b793a1" providerId="LiveId" clId="{500C9941-9F73-498F-B3F3-CEB594B6B7B3}" dt="2020-07-21T16:23:43.933" v="957" actId="20577"/>
          <ac:spMkLst>
            <pc:docMk/>
            <pc:sldMk cId="893214436" sldId="262"/>
            <ac:spMk id="15" creationId="{B6354BB7-735A-4709-BCB2-9A87AD468B33}"/>
          </ac:spMkLst>
        </pc:spChg>
        <pc:spChg chg="mod">
          <ac:chgData name="Masaya Yamaguchi" userId="8869a66585b793a1" providerId="LiveId" clId="{500C9941-9F73-498F-B3F3-CEB594B6B7B3}" dt="2020-07-21T13:19:35.400" v="90" actId="1076"/>
          <ac:spMkLst>
            <pc:docMk/>
            <pc:sldMk cId="893214436" sldId="262"/>
            <ac:spMk id="53" creationId="{30A46E1F-2242-4230-8BD0-BC5803F611F1}"/>
          </ac:spMkLst>
        </pc:spChg>
        <pc:spChg chg="mod">
          <ac:chgData name="Masaya Yamaguchi" userId="8869a66585b793a1" providerId="LiveId" clId="{500C9941-9F73-498F-B3F3-CEB594B6B7B3}" dt="2020-07-21T13:19:31.836" v="89" actId="1076"/>
          <ac:spMkLst>
            <pc:docMk/>
            <pc:sldMk cId="893214436" sldId="262"/>
            <ac:spMk id="55" creationId="{1EDC2E6B-76E1-4530-9E19-9FC87FF05B64}"/>
          </ac:spMkLst>
        </pc:spChg>
        <pc:spChg chg="mod">
          <ac:chgData name="Masaya Yamaguchi" userId="8869a66585b793a1" providerId="LiveId" clId="{500C9941-9F73-498F-B3F3-CEB594B6B7B3}" dt="2020-07-21T13:19:25.724" v="87" actId="1076"/>
          <ac:spMkLst>
            <pc:docMk/>
            <pc:sldMk cId="893214436" sldId="262"/>
            <ac:spMk id="56" creationId="{E0CAA3E6-AB46-4EFE-9AAB-758AC226ABA3}"/>
          </ac:spMkLst>
        </pc:spChg>
        <pc:spChg chg="mod">
          <ac:chgData name="Masaya Yamaguchi" userId="8869a66585b793a1" providerId="LiveId" clId="{500C9941-9F73-498F-B3F3-CEB594B6B7B3}" dt="2020-07-21T13:19:37.981" v="91" actId="1076"/>
          <ac:spMkLst>
            <pc:docMk/>
            <pc:sldMk cId="893214436" sldId="262"/>
            <ac:spMk id="58" creationId="{B49FF4C5-9806-41C1-A418-D491E33A5E63}"/>
          </ac:spMkLst>
        </pc:spChg>
        <pc:spChg chg="del mod">
          <ac:chgData name="Masaya Yamaguchi" userId="8869a66585b793a1" providerId="LiveId" clId="{500C9941-9F73-498F-B3F3-CEB594B6B7B3}" dt="2020-07-21T16:27:05.489" v="987"/>
          <ac:spMkLst>
            <pc:docMk/>
            <pc:sldMk cId="893214436" sldId="262"/>
            <ac:spMk id="62" creationId="{5E6D576C-9175-464A-A405-159E84339ABF}"/>
          </ac:spMkLst>
        </pc:spChg>
        <pc:spChg chg="mod ord">
          <ac:chgData name="Masaya Yamaguchi" userId="8869a66585b793a1" providerId="LiveId" clId="{500C9941-9F73-498F-B3F3-CEB594B6B7B3}" dt="2020-07-21T16:27:51.091" v="1000" actId="164"/>
          <ac:spMkLst>
            <pc:docMk/>
            <pc:sldMk cId="893214436" sldId="262"/>
            <ac:spMk id="64" creationId="{CFFCE469-ED6E-43C9-8E7A-A0F50D880F4D}"/>
          </ac:spMkLst>
        </pc:spChg>
        <pc:spChg chg="del mod">
          <ac:chgData name="Masaya Yamaguchi" userId="8869a66585b793a1" providerId="LiveId" clId="{500C9941-9F73-498F-B3F3-CEB594B6B7B3}" dt="2020-07-21T16:27:05.489" v="987"/>
          <ac:spMkLst>
            <pc:docMk/>
            <pc:sldMk cId="893214436" sldId="262"/>
            <ac:spMk id="66" creationId="{FBE2141D-825B-4861-8549-802A4A330C31}"/>
          </ac:spMkLst>
        </pc:spChg>
        <pc:spChg chg="del mod">
          <ac:chgData name="Masaya Yamaguchi" userId="8869a66585b793a1" providerId="LiveId" clId="{500C9941-9F73-498F-B3F3-CEB594B6B7B3}" dt="2020-07-21T16:27:05.489" v="987"/>
          <ac:spMkLst>
            <pc:docMk/>
            <pc:sldMk cId="893214436" sldId="262"/>
            <ac:spMk id="67" creationId="{09DEE57E-3EDB-4AD3-B676-EE1C221DED1A}"/>
          </ac:spMkLst>
        </pc:spChg>
        <pc:spChg chg="del mod">
          <ac:chgData name="Masaya Yamaguchi" userId="8869a66585b793a1" providerId="LiveId" clId="{500C9941-9F73-498F-B3F3-CEB594B6B7B3}" dt="2020-07-21T16:27:05.489" v="987"/>
          <ac:spMkLst>
            <pc:docMk/>
            <pc:sldMk cId="893214436" sldId="262"/>
            <ac:spMk id="68" creationId="{6C9E3113-15E7-4B35-91DF-6FFAD611BD06}"/>
          </ac:spMkLst>
        </pc:spChg>
        <pc:spChg chg="del mod">
          <ac:chgData name="Masaya Yamaguchi" userId="8869a66585b793a1" providerId="LiveId" clId="{500C9941-9F73-498F-B3F3-CEB594B6B7B3}" dt="2020-07-21T16:27:05.489" v="987"/>
          <ac:spMkLst>
            <pc:docMk/>
            <pc:sldMk cId="893214436" sldId="262"/>
            <ac:spMk id="69" creationId="{5DB6827B-D9F2-423E-8632-3F96FDEE59FA}"/>
          </ac:spMkLst>
        </pc:spChg>
        <pc:spChg chg="del mod">
          <ac:chgData name="Masaya Yamaguchi" userId="8869a66585b793a1" providerId="LiveId" clId="{500C9941-9F73-498F-B3F3-CEB594B6B7B3}" dt="2020-07-21T16:27:05.489" v="987"/>
          <ac:spMkLst>
            <pc:docMk/>
            <pc:sldMk cId="893214436" sldId="262"/>
            <ac:spMk id="70" creationId="{5E357111-3CFE-4CBD-A9F6-923D1419E85A}"/>
          </ac:spMkLst>
        </pc:spChg>
        <pc:spChg chg="del mod">
          <ac:chgData name="Masaya Yamaguchi" userId="8869a66585b793a1" providerId="LiveId" clId="{500C9941-9F73-498F-B3F3-CEB594B6B7B3}" dt="2020-07-21T16:27:05.489" v="987"/>
          <ac:spMkLst>
            <pc:docMk/>
            <pc:sldMk cId="893214436" sldId="262"/>
            <ac:spMk id="71" creationId="{C8F5B1AD-2FA7-40FB-BC6E-B035350CCC0E}"/>
          </ac:spMkLst>
        </pc:spChg>
        <pc:spChg chg="del mod">
          <ac:chgData name="Masaya Yamaguchi" userId="8869a66585b793a1" providerId="LiveId" clId="{500C9941-9F73-498F-B3F3-CEB594B6B7B3}" dt="2020-07-21T16:27:05.489" v="987"/>
          <ac:spMkLst>
            <pc:docMk/>
            <pc:sldMk cId="893214436" sldId="262"/>
            <ac:spMk id="72" creationId="{DAB5ED30-5FE5-43C8-BCF9-6D3D0959C9D4}"/>
          </ac:spMkLst>
        </pc:spChg>
        <pc:spChg chg="del mod">
          <ac:chgData name="Masaya Yamaguchi" userId="8869a66585b793a1" providerId="LiveId" clId="{500C9941-9F73-498F-B3F3-CEB594B6B7B3}" dt="2020-07-21T16:27:05.489" v="987"/>
          <ac:spMkLst>
            <pc:docMk/>
            <pc:sldMk cId="893214436" sldId="262"/>
            <ac:spMk id="73" creationId="{D40358B4-AAF8-4058-AACF-061A552AD797}"/>
          </ac:spMkLst>
        </pc:spChg>
        <pc:spChg chg="del mod">
          <ac:chgData name="Masaya Yamaguchi" userId="8869a66585b793a1" providerId="LiveId" clId="{500C9941-9F73-498F-B3F3-CEB594B6B7B3}" dt="2020-07-21T16:27:05.489" v="987"/>
          <ac:spMkLst>
            <pc:docMk/>
            <pc:sldMk cId="893214436" sldId="262"/>
            <ac:spMk id="74" creationId="{354BFF57-771F-44DB-926C-948A8BD5F349}"/>
          </ac:spMkLst>
        </pc:spChg>
        <pc:grpChg chg="add mod">
          <ac:chgData name="Masaya Yamaguchi" userId="8869a66585b793a1" providerId="LiveId" clId="{500C9941-9F73-498F-B3F3-CEB594B6B7B3}" dt="2020-07-21T16:27:51.091" v="1000" actId="164"/>
          <ac:grpSpMkLst>
            <pc:docMk/>
            <pc:sldMk cId="893214436" sldId="262"/>
            <ac:grpSpMk id="20" creationId="{272EA2BB-9294-4027-9B6E-D7C8363A6600}"/>
          </ac:grpSpMkLst>
        </pc:grpChg>
        <pc:grpChg chg="del">
          <ac:chgData name="Masaya Yamaguchi" userId="8869a66585b793a1" providerId="LiveId" clId="{500C9941-9F73-498F-B3F3-CEB594B6B7B3}" dt="2020-07-21T13:18:21.304" v="77"/>
          <ac:grpSpMkLst>
            <pc:docMk/>
            <pc:sldMk cId="893214436" sldId="262"/>
            <ac:grpSpMk id="49" creationId="{E7EBC988-016D-43BE-ACAE-44A3CA1A6121}"/>
          </ac:grpSpMkLst>
        </pc:grpChg>
        <pc:grpChg chg="del mod">
          <ac:chgData name="Masaya Yamaguchi" userId="8869a66585b793a1" providerId="LiveId" clId="{500C9941-9F73-498F-B3F3-CEB594B6B7B3}" dt="2020-07-21T13:54:53.463" v="199"/>
          <ac:grpSpMkLst>
            <pc:docMk/>
            <pc:sldMk cId="893214436" sldId="262"/>
            <ac:grpSpMk id="59" creationId="{1B30F4EB-5AA7-4D1D-A04F-A7C2C23A3258}"/>
          </ac:grpSpMkLst>
        </pc:grpChg>
        <pc:grpChg chg="add del mod">
          <ac:chgData name="Masaya Yamaguchi" userId="8869a66585b793a1" providerId="LiveId" clId="{500C9941-9F73-498F-B3F3-CEB594B6B7B3}" dt="2020-07-21T16:27:05.489" v="987"/>
          <ac:grpSpMkLst>
            <pc:docMk/>
            <pc:sldMk cId="893214436" sldId="262"/>
            <ac:grpSpMk id="60" creationId="{46669CA5-A810-4595-89C0-4624C49BD35E}"/>
          </ac:grpSpMkLst>
        </pc:grpChg>
        <pc:grpChg chg="del mod">
          <ac:chgData name="Masaya Yamaguchi" userId="8869a66585b793a1" providerId="LiveId" clId="{500C9941-9F73-498F-B3F3-CEB594B6B7B3}" dt="2020-07-21T16:27:05.489" v="987"/>
          <ac:grpSpMkLst>
            <pc:docMk/>
            <pc:sldMk cId="893214436" sldId="262"/>
            <ac:grpSpMk id="61" creationId="{F8A238B7-4F62-4365-B261-37B33C4AC77C}"/>
          </ac:grpSpMkLst>
        </pc:grpChg>
        <pc:grpChg chg="del mod">
          <ac:chgData name="Masaya Yamaguchi" userId="8869a66585b793a1" providerId="LiveId" clId="{500C9941-9F73-498F-B3F3-CEB594B6B7B3}" dt="2020-07-21T16:27:05.489" v="987"/>
          <ac:grpSpMkLst>
            <pc:docMk/>
            <pc:sldMk cId="893214436" sldId="262"/>
            <ac:grpSpMk id="63" creationId="{0191D832-5C0D-4AA4-952A-DBC68B0CA5C8}"/>
          </ac:grpSpMkLst>
        </pc:grpChg>
        <pc:picChg chg="add del mod ord">
          <ac:chgData name="Masaya Yamaguchi" userId="8869a66585b793a1" providerId="LiveId" clId="{500C9941-9F73-498F-B3F3-CEB594B6B7B3}" dt="2020-07-21T13:54:50.376" v="198"/>
          <ac:picMkLst>
            <pc:docMk/>
            <pc:sldMk cId="893214436" sldId="262"/>
            <ac:picMk id="3" creationId="{4CAFF10E-6E2E-40E7-B0F6-2FC3E9561ECE}"/>
          </ac:picMkLst>
        </pc:picChg>
        <pc:picChg chg="add del mod">
          <ac:chgData name="Masaya Yamaguchi" userId="8869a66585b793a1" providerId="LiveId" clId="{500C9941-9F73-498F-B3F3-CEB594B6B7B3}" dt="2020-07-21T13:55:06.352" v="203"/>
          <ac:picMkLst>
            <pc:docMk/>
            <pc:sldMk cId="893214436" sldId="262"/>
            <ac:picMk id="6" creationId="{A2DF4416-CB00-4F71-B992-A6A66B0C7FDF}"/>
          </ac:picMkLst>
        </pc:picChg>
        <pc:picChg chg="add mod">
          <ac:chgData name="Masaya Yamaguchi" userId="8869a66585b793a1" providerId="LiveId" clId="{500C9941-9F73-498F-B3F3-CEB594B6B7B3}" dt="2020-07-21T16:24:32.071" v="967" actId="1076"/>
          <ac:picMkLst>
            <pc:docMk/>
            <pc:sldMk cId="893214436" sldId="262"/>
            <ac:picMk id="8" creationId="{3CA6A4BA-A950-4669-9C6C-9BD9955D65F6}"/>
          </ac:picMkLst>
        </pc:picChg>
        <pc:picChg chg="add mod">
          <ac:chgData name="Masaya Yamaguchi" userId="8869a66585b793a1" providerId="LiveId" clId="{500C9941-9F73-498F-B3F3-CEB594B6B7B3}" dt="2020-07-21T16:27:51.091" v="1000" actId="164"/>
          <ac:picMkLst>
            <pc:docMk/>
            <pc:sldMk cId="893214436" sldId="262"/>
            <ac:picMk id="19" creationId="{D384C121-4A74-4E80-8486-BB7EF40C9249}"/>
          </ac:picMkLst>
        </pc:picChg>
        <pc:picChg chg="add del mod">
          <ac:chgData name="Masaya Yamaguchi" userId="8869a66585b793a1" providerId="LiveId" clId="{500C9941-9F73-498F-B3F3-CEB594B6B7B3}" dt="2020-07-21T15:22:29.575" v="756"/>
          <ac:picMkLst>
            <pc:docMk/>
            <pc:sldMk cId="893214436" sldId="262"/>
            <ac:picMk id="30" creationId="{0D25635F-BA02-49CA-8A5E-949E78B34BA5}"/>
          </ac:picMkLst>
        </pc:picChg>
        <pc:picChg chg="add mod">
          <ac:chgData name="Masaya Yamaguchi" userId="8869a66585b793a1" providerId="LiveId" clId="{500C9941-9F73-498F-B3F3-CEB594B6B7B3}" dt="2020-07-21T16:24:27.669" v="965" actId="1076"/>
          <ac:picMkLst>
            <pc:docMk/>
            <pc:sldMk cId="893214436" sldId="262"/>
            <ac:picMk id="33" creationId="{744D8191-FF97-4859-9068-601A58801263}"/>
          </ac:picMkLst>
        </pc:picChg>
        <pc:picChg chg="del mod">
          <ac:chgData name="Masaya Yamaguchi" userId="8869a66585b793a1" providerId="LiveId" clId="{500C9941-9F73-498F-B3F3-CEB594B6B7B3}" dt="2020-07-21T16:27:05.489" v="987"/>
          <ac:picMkLst>
            <pc:docMk/>
            <pc:sldMk cId="893214436" sldId="262"/>
            <ac:picMk id="65" creationId="{F2DACBE6-E591-469A-9F70-6777D2D50106}"/>
          </ac:picMkLst>
        </pc:picChg>
        <pc:picChg chg="add mod">
          <ac:chgData name="Masaya Yamaguchi" userId="8869a66585b793a1" providerId="LiveId" clId="{500C9941-9F73-498F-B3F3-CEB594B6B7B3}" dt="2020-07-21T16:25:59.214" v="979" actId="1076"/>
          <ac:picMkLst>
            <pc:docMk/>
            <pc:sldMk cId="893214436" sldId="262"/>
            <ac:picMk id="1026" creationId="{D056899E-C3DB-4739-8D9F-EEF613897D85}"/>
          </ac:picMkLst>
        </pc:picChg>
        <pc:cxnChg chg="add mod">
          <ac:chgData name="Masaya Yamaguchi" userId="8869a66585b793a1" providerId="LiveId" clId="{500C9941-9F73-498F-B3F3-CEB594B6B7B3}" dt="2020-07-21T16:26:03.641" v="980" actId="1076"/>
          <ac:cxnSpMkLst>
            <pc:docMk/>
            <pc:sldMk cId="893214436" sldId="262"/>
            <ac:cxnSpMk id="10" creationId="{166F4C36-053A-45D4-9984-4E9A8E631555}"/>
          </ac:cxnSpMkLst>
        </pc:cxnChg>
        <pc:cxnChg chg="add mod">
          <ac:chgData name="Masaya Yamaguchi" userId="8869a66585b793a1" providerId="LiveId" clId="{500C9941-9F73-498F-B3F3-CEB594B6B7B3}" dt="2020-07-21T16:25:51.933" v="978" actId="14100"/>
          <ac:cxnSpMkLst>
            <pc:docMk/>
            <pc:sldMk cId="893214436" sldId="262"/>
            <ac:cxnSpMk id="46" creationId="{B119228D-1F74-488C-9875-4B60060C4CED}"/>
          </ac:cxnSpMkLst>
        </pc:cxnChg>
        <pc:cxnChg chg="add mod">
          <ac:chgData name="Masaya Yamaguchi" userId="8869a66585b793a1" providerId="LiveId" clId="{500C9941-9F73-498F-B3F3-CEB594B6B7B3}" dt="2020-07-21T16:27:58.335" v="1002" actId="14100"/>
          <ac:cxnSpMkLst>
            <pc:docMk/>
            <pc:sldMk cId="893214436" sldId="262"/>
            <ac:cxnSpMk id="75" creationId="{06F0510A-8549-4365-B3DA-D9C1E31D2000}"/>
          </ac:cxnSpMkLst>
        </pc:cxnChg>
      </pc:sldChg>
      <pc:sldChg chg="addSp delSp modSp add">
        <pc:chgData name="Masaya Yamaguchi" userId="8869a66585b793a1" providerId="LiveId" clId="{500C9941-9F73-498F-B3F3-CEB594B6B7B3}" dt="2020-07-21T17:18:07.772" v="2077" actId="115"/>
        <pc:sldMkLst>
          <pc:docMk/>
          <pc:sldMk cId="3158730827" sldId="263"/>
        </pc:sldMkLst>
        <pc:spChg chg="add del mod">
          <ac:chgData name="Masaya Yamaguchi" userId="8869a66585b793a1" providerId="LiveId" clId="{500C9941-9F73-498F-B3F3-CEB594B6B7B3}" dt="2020-07-21T16:29:04.166" v="1005"/>
          <ac:spMkLst>
            <pc:docMk/>
            <pc:sldMk cId="3158730827" sldId="263"/>
            <ac:spMk id="3" creationId="{1ACFCDAD-EF0C-4F20-97A5-F24A538901F0}"/>
          </ac:spMkLst>
        </pc:spChg>
        <pc:spChg chg="add mod">
          <ac:chgData name="Masaya Yamaguchi" userId="8869a66585b793a1" providerId="LiveId" clId="{500C9941-9F73-498F-B3F3-CEB594B6B7B3}" dt="2020-07-21T17:18:07.772" v="2077" actId="115"/>
          <ac:spMkLst>
            <pc:docMk/>
            <pc:sldMk cId="3158730827" sldId="263"/>
            <ac:spMk id="4" creationId="{4CEA28C7-D1BD-4687-9919-E6548ABD29B7}"/>
          </ac:spMkLst>
        </pc:spChg>
        <pc:spChg chg="add mod">
          <ac:chgData name="Masaya Yamaguchi" userId="8869a66585b793a1" providerId="LiveId" clId="{500C9941-9F73-498F-B3F3-CEB594B6B7B3}" dt="2020-07-21T16:47:49.801" v="1401" actId="1076"/>
          <ac:spMkLst>
            <pc:docMk/>
            <pc:sldMk cId="3158730827" sldId="263"/>
            <ac:spMk id="5" creationId="{89FA189A-C83E-4082-8259-E8C8BA7831E0}"/>
          </ac:spMkLst>
        </pc:spChg>
        <pc:picChg chg="add del">
          <ac:chgData name="Masaya Yamaguchi" userId="8869a66585b793a1" providerId="LiveId" clId="{500C9941-9F73-498F-B3F3-CEB594B6B7B3}" dt="2020-07-21T15:25:27.827" v="879"/>
          <ac:picMkLst>
            <pc:docMk/>
            <pc:sldMk cId="3158730827" sldId="263"/>
            <ac:picMk id="2" creationId="{8C7069B8-8912-4A27-8210-038610A246FA}"/>
          </ac:picMkLst>
        </pc:picChg>
      </pc:sldChg>
      <pc:sldChg chg="del">
        <pc:chgData name="Masaya Yamaguchi" userId="8869a66585b793a1" providerId="LiveId" clId="{500C9941-9F73-498F-B3F3-CEB594B6B7B3}" dt="2020-07-19T12:28:01.586" v="1" actId="2696"/>
        <pc:sldMkLst>
          <pc:docMk/>
          <pc:sldMk cId="4049288491" sldId="263"/>
        </pc:sldMkLst>
      </pc:sldChg>
      <pc:sldChg chg="addSp delSp modSp">
        <pc:chgData name="Masaya Yamaguchi" userId="8869a66585b793a1" providerId="LiveId" clId="{500C9941-9F73-498F-B3F3-CEB594B6B7B3}" dt="2020-07-21T17:25:24.099" v="2189" actId="113"/>
        <pc:sldMkLst>
          <pc:docMk/>
          <pc:sldMk cId="2524834464" sldId="264"/>
        </pc:sldMkLst>
        <pc:spChg chg="mod">
          <ac:chgData name="Masaya Yamaguchi" userId="8869a66585b793a1" providerId="LiveId" clId="{500C9941-9F73-498F-B3F3-CEB594B6B7B3}" dt="2020-07-21T17:17:52.479" v="2071" actId="115"/>
          <ac:spMkLst>
            <pc:docMk/>
            <pc:sldMk cId="2524834464" sldId="264"/>
            <ac:spMk id="4" creationId="{4CEA28C7-D1BD-4687-9919-E6548ABD29B7}"/>
          </ac:spMkLst>
        </pc:spChg>
        <pc:spChg chg="mod">
          <ac:chgData name="Masaya Yamaguchi" userId="8869a66585b793a1" providerId="LiveId" clId="{500C9941-9F73-498F-B3F3-CEB594B6B7B3}" dt="2020-07-21T17:01:59.810" v="1621" actId="1076"/>
          <ac:spMkLst>
            <pc:docMk/>
            <pc:sldMk cId="2524834464" sldId="264"/>
            <ac:spMk id="5" creationId="{89FA189A-C83E-4082-8259-E8C8BA7831E0}"/>
          </ac:spMkLst>
        </pc:spChg>
        <pc:spChg chg="add mod">
          <ac:chgData name="Masaya Yamaguchi" userId="8869a66585b793a1" providerId="LiveId" clId="{500C9941-9F73-498F-B3F3-CEB594B6B7B3}" dt="2020-07-21T16:54:01.894" v="1485" actId="164"/>
          <ac:spMkLst>
            <pc:docMk/>
            <pc:sldMk cId="2524834464" sldId="264"/>
            <ac:spMk id="6" creationId="{2231FE65-336F-441B-BCDA-5EFBC5D396FC}"/>
          </ac:spMkLst>
        </pc:spChg>
        <pc:spChg chg="add mod">
          <ac:chgData name="Masaya Yamaguchi" userId="8869a66585b793a1" providerId="LiveId" clId="{500C9941-9F73-498F-B3F3-CEB594B6B7B3}" dt="2020-07-21T16:54:01.894" v="1485" actId="164"/>
          <ac:spMkLst>
            <pc:docMk/>
            <pc:sldMk cId="2524834464" sldId="264"/>
            <ac:spMk id="7" creationId="{B589D746-CF9E-47CB-A6ED-169D1F782414}"/>
          </ac:spMkLst>
        </pc:spChg>
        <pc:spChg chg="add mod">
          <ac:chgData name="Masaya Yamaguchi" userId="8869a66585b793a1" providerId="LiveId" clId="{500C9941-9F73-498F-B3F3-CEB594B6B7B3}" dt="2020-07-21T17:25:19.314" v="2187"/>
          <ac:spMkLst>
            <pc:docMk/>
            <pc:sldMk cId="2524834464" sldId="264"/>
            <ac:spMk id="18" creationId="{07421EFC-290B-49F9-96D0-B902576D2C73}"/>
          </ac:spMkLst>
        </pc:spChg>
        <pc:spChg chg="add mod">
          <ac:chgData name="Masaya Yamaguchi" userId="8869a66585b793a1" providerId="LiveId" clId="{500C9941-9F73-498F-B3F3-CEB594B6B7B3}" dt="2020-07-21T17:25:24.099" v="2189" actId="113"/>
          <ac:spMkLst>
            <pc:docMk/>
            <pc:sldMk cId="2524834464" sldId="264"/>
            <ac:spMk id="19" creationId="{80B37F0F-4B6F-40A7-8DB9-621391935EE2}"/>
          </ac:spMkLst>
        </pc:spChg>
        <pc:spChg chg="add mod">
          <ac:chgData name="Masaya Yamaguchi" userId="8869a66585b793a1" providerId="LiveId" clId="{500C9941-9F73-498F-B3F3-CEB594B6B7B3}" dt="2020-07-21T17:05:19.587" v="1803" actId="20577"/>
          <ac:spMkLst>
            <pc:docMk/>
            <pc:sldMk cId="2524834464" sldId="264"/>
            <ac:spMk id="20" creationId="{8BB663E2-FA8A-4605-A347-2F1B962D3330}"/>
          </ac:spMkLst>
        </pc:spChg>
        <pc:spChg chg="add mod">
          <ac:chgData name="Masaya Yamaguchi" userId="8869a66585b793a1" providerId="LiveId" clId="{500C9941-9F73-498F-B3F3-CEB594B6B7B3}" dt="2020-07-21T17:08:21.105" v="1927" actId="20577"/>
          <ac:spMkLst>
            <pc:docMk/>
            <pc:sldMk cId="2524834464" sldId="264"/>
            <ac:spMk id="21" creationId="{4B50EC71-B884-4F94-8E19-1C45B6ABF139}"/>
          </ac:spMkLst>
        </pc:spChg>
        <pc:spChg chg="add del mod">
          <ac:chgData name="Masaya Yamaguchi" userId="8869a66585b793a1" providerId="LiveId" clId="{500C9941-9F73-498F-B3F3-CEB594B6B7B3}" dt="2020-07-21T17:10:00.920" v="1939"/>
          <ac:spMkLst>
            <pc:docMk/>
            <pc:sldMk cId="2524834464" sldId="264"/>
            <ac:spMk id="22" creationId="{6CC4B64D-F17A-48AE-8270-468EFABD2BB5}"/>
          </ac:spMkLst>
        </pc:spChg>
        <pc:grpChg chg="add del mod">
          <ac:chgData name="Masaya Yamaguchi" userId="8869a66585b793a1" providerId="LiveId" clId="{500C9941-9F73-498F-B3F3-CEB594B6B7B3}" dt="2020-07-21T16:59:04.681" v="1575"/>
          <ac:grpSpMkLst>
            <pc:docMk/>
            <pc:sldMk cId="2524834464" sldId="264"/>
            <ac:grpSpMk id="8" creationId="{86A3AA39-87BC-4710-8245-B21E9859BC7D}"/>
          </ac:grpSpMkLst>
        </pc:grpChg>
        <pc:picChg chg="del mod">
          <ac:chgData name="Masaya Yamaguchi" userId="8869a66585b793a1" providerId="LiveId" clId="{500C9941-9F73-498F-B3F3-CEB594B6B7B3}" dt="2020-07-21T16:57:13.482" v="1573" actId="478"/>
          <ac:picMkLst>
            <pc:docMk/>
            <pc:sldMk cId="2524834464" sldId="264"/>
            <ac:picMk id="3" creationId="{38F21CB0-D0D2-4D0F-BFFF-3735B342E175}"/>
          </ac:picMkLst>
        </pc:picChg>
        <pc:picChg chg="add del mod">
          <ac:chgData name="Masaya Yamaguchi" userId="8869a66585b793a1" providerId="LiveId" clId="{500C9941-9F73-498F-B3F3-CEB594B6B7B3}" dt="2020-07-21T16:56:32.233" v="1551" actId="478"/>
          <ac:picMkLst>
            <pc:docMk/>
            <pc:sldMk cId="2524834464" sldId="264"/>
            <ac:picMk id="9" creationId="{B7FFEDBA-B31D-4D90-90FF-24CE571FCDF4}"/>
          </ac:picMkLst>
        </pc:picChg>
        <pc:picChg chg="mod ord">
          <ac:chgData name="Masaya Yamaguchi" userId="8869a66585b793a1" providerId="LiveId" clId="{500C9941-9F73-498F-B3F3-CEB594B6B7B3}" dt="2020-07-21T17:03:08.236" v="1668" actId="1076"/>
          <ac:picMkLst>
            <pc:docMk/>
            <pc:sldMk cId="2524834464" sldId="264"/>
            <ac:picMk id="11" creationId="{934E5761-11D8-4259-8B7D-C265A62F0F9F}"/>
          </ac:picMkLst>
        </pc:picChg>
        <pc:picChg chg="del mod ord">
          <ac:chgData name="Masaya Yamaguchi" userId="8869a66585b793a1" providerId="LiveId" clId="{500C9941-9F73-498F-B3F3-CEB594B6B7B3}" dt="2020-07-21T16:59:17.760" v="1588" actId="478"/>
          <ac:picMkLst>
            <pc:docMk/>
            <pc:sldMk cId="2524834464" sldId="264"/>
            <ac:picMk id="13" creationId="{BF703CD7-AAA9-44C1-B493-4352338ECDC3}"/>
          </ac:picMkLst>
        </pc:picChg>
        <pc:picChg chg="mod ord">
          <ac:chgData name="Masaya Yamaguchi" userId="8869a66585b793a1" providerId="LiveId" clId="{500C9941-9F73-498F-B3F3-CEB594B6B7B3}" dt="2020-07-21T17:03:04.606" v="1667" actId="1076"/>
          <ac:picMkLst>
            <pc:docMk/>
            <pc:sldMk cId="2524834464" sldId="264"/>
            <ac:picMk id="15" creationId="{EA155DE8-6F33-48F7-B6D4-0A1FDC36D7C7}"/>
          </ac:picMkLst>
        </pc:picChg>
        <pc:picChg chg="add del mod">
          <ac:chgData name="Masaya Yamaguchi" userId="8869a66585b793a1" providerId="LiveId" clId="{500C9941-9F73-498F-B3F3-CEB594B6B7B3}" dt="2020-07-21T17:01:49.690" v="1618"/>
          <ac:picMkLst>
            <pc:docMk/>
            <pc:sldMk cId="2524834464" sldId="264"/>
            <ac:picMk id="16" creationId="{1AD6F9D1-3B18-4D8F-AAE7-CC71C5210B18}"/>
          </ac:picMkLst>
        </pc:picChg>
        <pc:picChg chg="add del mod">
          <ac:chgData name="Masaya Yamaguchi" userId="8869a66585b793a1" providerId="LiveId" clId="{500C9941-9F73-498F-B3F3-CEB594B6B7B3}" dt="2020-07-21T17:01:49.690" v="1618"/>
          <ac:picMkLst>
            <pc:docMk/>
            <pc:sldMk cId="2524834464" sldId="264"/>
            <ac:picMk id="17" creationId="{BA194309-7F9B-4EB6-8BC9-5E1807E00924}"/>
          </ac:picMkLst>
        </pc:picChg>
      </pc:sldChg>
      <pc:sldChg chg="del">
        <pc:chgData name="Masaya Yamaguchi" userId="8869a66585b793a1" providerId="LiveId" clId="{500C9941-9F73-498F-B3F3-CEB594B6B7B3}" dt="2020-07-19T12:28:01.593" v="2" actId="2696"/>
        <pc:sldMkLst>
          <pc:docMk/>
          <pc:sldMk cId="3530305845" sldId="264"/>
        </pc:sldMkLst>
      </pc:sldChg>
      <pc:sldChg chg="addSp delSp modSp">
        <pc:chgData name="Masaya Yamaguchi" userId="8869a66585b793a1" providerId="LiveId" clId="{500C9941-9F73-498F-B3F3-CEB594B6B7B3}" dt="2020-07-21T17:27:19.418" v="2319" actId="115"/>
        <pc:sldMkLst>
          <pc:docMk/>
          <pc:sldMk cId="1789969060" sldId="265"/>
        </pc:sldMkLst>
        <pc:spChg chg="add mod">
          <ac:chgData name="Masaya Yamaguchi" userId="8869a66585b793a1" providerId="LiveId" clId="{500C9941-9F73-498F-B3F3-CEB594B6B7B3}" dt="2020-07-21T17:15:17.140" v="2015" actId="164"/>
          <ac:spMkLst>
            <pc:docMk/>
            <pc:sldMk cId="1789969060" sldId="265"/>
            <ac:spMk id="2" creationId="{9000A610-0949-40BE-B909-7CE7512BEED6}"/>
          </ac:spMkLst>
        </pc:spChg>
        <pc:spChg chg="mod">
          <ac:chgData name="Masaya Yamaguchi" userId="8869a66585b793a1" providerId="LiveId" clId="{500C9941-9F73-498F-B3F3-CEB594B6B7B3}" dt="2020-07-21T17:18:13.274" v="2078" actId="115"/>
          <ac:spMkLst>
            <pc:docMk/>
            <pc:sldMk cId="1789969060" sldId="265"/>
            <ac:spMk id="4" creationId="{4CEA28C7-D1BD-4687-9919-E6548ABD29B7}"/>
          </ac:spMkLst>
        </pc:spChg>
        <pc:spChg chg="mod">
          <ac:chgData name="Masaya Yamaguchi" userId="8869a66585b793a1" providerId="LiveId" clId="{500C9941-9F73-498F-B3F3-CEB594B6B7B3}" dt="2020-07-21T17:18:26.415" v="2080" actId="1076"/>
          <ac:spMkLst>
            <pc:docMk/>
            <pc:sldMk cId="1789969060" sldId="265"/>
            <ac:spMk id="5" creationId="{89FA189A-C83E-4082-8259-E8C8BA7831E0}"/>
          </ac:spMkLst>
        </pc:spChg>
        <pc:spChg chg="add mod">
          <ac:chgData name="Masaya Yamaguchi" userId="8869a66585b793a1" providerId="LiveId" clId="{500C9941-9F73-498F-B3F3-CEB594B6B7B3}" dt="2020-07-21T17:15:17.140" v="2015" actId="164"/>
          <ac:spMkLst>
            <pc:docMk/>
            <pc:sldMk cId="1789969060" sldId="265"/>
            <ac:spMk id="12" creationId="{81BC156F-0EB7-4A73-A076-B78C88746C18}"/>
          </ac:spMkLst>
        </pc:spChg>
        <pc:spChg chg="add mod">
          <ac:chgData name="Masaya Yamaguchi" userId="8869a66585b793a1" providerId="LiveId" clId="{500C9941-9F73-498F-B3F3-CEB594B6B7B3}" dt="2020-07-21T17:15:17.140" v="2015" actId="164"/>
          <ac:spMkLst>
            <pc:docMk/>
            <pc:sldMk cId="1789969060" sldId="265"/>
            <ac:spMk id="13" creationId="{DEB296F7-CB7D-45C5-B162-FE2E80B66ED4}"/>
          </ac:spMkLst>
        </pc:spChg>
        <pc:spChg chg="add mod">
          <ac:chgData name="Masaya Yamaguchi" userId="8869a66585b793a1" providerId="LiveId" clId="{500C9941-9F73-498F-B3F3-CEB594B6B7B3}" dt="2020-07-21T17:15:17.140" v="2015" actId="164"/>
          <ac:spMkLst>
            <pc:docMk/>
            <pc:sldMk cId="1789969060" sldId="265"/>
            <ac:spMk id="14" creationId="{120E3EEA-71AA-4F85-9CA1-6D544E79CDA1}"/>
          </ac:spMkLst>
        </pc:spChg>
        <pc:spChg chg="add del">
          <ac:chgData name="Masaya Yamaguchi" userId="8869a66585b793a1" providerId="LiveId" clId="{500C9941-9F73-498F-B3F3-CEB594B6B7B3}" dt="2020-07-21T17:11:37.969" v="1970"/>
          <ac:spMkLst>
            <pc:docMk/>
            <pc:sldMk cId="1789969060" sldId="265"/>
            <ac:spMk id="16" creationId="{55E728AB-DEC9-495A-B678-698CF21EF8E4}"/>
          </ac:spMkLst>
        </pc:spChg>
        <pc:spChg chg="add del">
          <ac:chgData name="Masaya Yamaguchi" userId="8869a66585b793a1" providerId="LiveId" clId="{500C9941-9F73-498F-B3F3-CEB594B6B7B3}" dt="2020-07-21T17:11:36.109" v="1969"/>
          <ac:spMkLst>
            <pc:docMk/>
            <pc:sldMk cId="1789969060" sldId="265"/>
            <ac:spMk id="17" creationId="{86930E67-BB75-45F1-BC0C-37C22C7D44E6}"/>
          </ac:spMkLst>
        </pc:spChg>
        <pc:spChg chg="del">
          <ac:chgData name="Masaya Yamaguchi" userId="8869a66585b793a1" providerId="LiveId" clId="{500C9941-9F73-498F-B3F3-CEB594B6B7B3}" dt="2020-07-21T17:10:26.316" v="1956"/>
          <ac:spMkLst>
            <pc:docMk/>
            <pc:sldMk cId="1789969060" sldId="265"/>
            <ac:spMk id="18" creationId="{07421EFC-290B-49F9-96D0-B902576D2C73}"/>
          </ac:spMkLst>
        </pc:spChg>
        <pc:spChg chg="del">
          <ac:chgData name="Masaya Yamaguchi" userId="8869a66585b793a1" providerId="LiveId" clId="{500C9941-9F73-498F-B3F3-CEB594B6B7B3}" dt="2020-07-21T17:10:26.316" v="1956"/>
          <ac:spMkLst>
            <pc:docMk/>
            <pc:sldMk cId="1789969060" sldId="265"/>
            <ac:spMk id="19" creationId="{80B37F0F-4B6F-40A7-8DB9-621391935EE2}"/>
          </ac:spMkLst>
        </pc:spChg>
        <pc:spChg chg="del">
          <ac:chgData name="Masaya Yamaguchi" userId="8869a66585b793a1" providerId="LiveId" clId="{500C9941-9F73-498F-B3F3-CEB594B6B7B3}" dt="2020-07-21T17:10:26.316" v="1956"/>
          <ac:spMkLst>
            <pc:docMk/>
            <pc:sldMk cId="1789969060" sldId="265"/>
            <ac:spMk id="20" creationId="{8BB663E2-FA8A-4605-A347-2F1B962D3330}"/>
          </ac:spMkLst>
        </pc:spChg>
        <pc:spChg chg="del">
          <ac:chgData name="Masaya Yamaguchi" userId="8869a66585b793a1" providerId="LiveId" clId="{500C9941-9F73-498F-B3F3-CEB594B6B7B3}" dt="2020-07-21T17:10:26.316" v="1956"/>
          <ac:spMkLst>
            <pc:docMk/>
            <pc:sldMk cId="1789969060" sldId="265"/>
            <ac:spMk id="21" creationId="{4B50EC71-B884-4F94-8E19-1C45B6ABF139}"/>
          </ac:spMkLst>
        </pc:spChg>
        <pc:spChg chg="add del">
          <ac:chgData name="Masaya Yamaguchi" userId="8869a66585b793a1" providerId="LiveId" clId="{500C9941-9F73-498F-B3F3-CEB594B6B7B3}" dt="2020-07-21T17:11:34.584" v="1968"/>
          <ac:spMkLst>
            <pc:docMk/>
            <pc:sldMk cId="1789969060" sldId="265"/>
            <ac:spMk id="22" creationId="{6965D951-4AB7-4936-B358-BC70F300B7EC}"/>
          </ac:spMkLst>
        </pc:spChg>
        <pc:spChg chg="add mod">
          <ac:chgData name="Masaya Yamaguchi" userId="8869a66585b793a1" providerId="LiveId" clId="{500C9941-9F73-498F-B3F3-CEB594B6B7B3}" dt="2020-07-21T17:17:19.113" v="2051" actId="1076"/>
          <ac:spMkLst>
            <pc:docMk/>
            <pc:sldMk cId="1789969060" sldId="265"/>
            <ac:spMk id="23" creationId="{899BE32A-62F8-474F-8B6D-B3BF69BF412C}"/>
          </ac:spMkLst>
        </pc:spChg>
        <pc:spChg chg="add del mod">
          <ac:chgData name="Masaya Yamaguchi" userId="8869a66585b793a1" providerId="LiveId" clId="{500C9941-9F73-498F-B3F3-CEB594B6B7B3}" dt="2020-07-21T17:16:10.471" v="2036"/>
          <ac:spMkLst>
            <pc:docMk/>
            <pc:sldMk cId="1789969060" sldId="265"/>
            <ac:spMk id="32" creationId="{CD7E4713-C3D0-4A26-8142-12283846EA88}"/>
          </ac:spMkLst>
        </pc:spChg>
        <pc:spChg chg="add del mod">
          <ac:chgData name="Masaya Yamaguchi" userId="8869a66585b793a1" providerId="LiveId" clId="{500C9941-9F73-498F-B3F3-CEB594B6B7B3}" dt="2020-07-21T17:22:41.366" v="2118" actId="11529"/>
          <ac:spMkLst>
            <pc:docMk/>
            <pc:sldMk cId="1789969060" sldId="265"/>
            <ac:spMk id="61" creationId="{86281185-000E-476B-826C-2151807D802B}"/>
          </ac:spMkLst>
        </pc:spChg>
        <pc:spChg chg="add del mod">
          <ac:chgData name="Masaya Yamaguchi" userId="8869a66585b793a1" providerId="LiveId" clId="{500C9941-9F73-498F-B3F3-CEB594B6B7B3}" dt="2020-07-21T17:23:00.038" v="2120" actId="11529"/>
          <ac:spMkLst>
            <pc:docMk/>
            <pc:sldMk cId="1789969060" sldId="265"/>
            <ac:spMk id="62" creationId="{ED15E6C3-6439-460A-8A22-4C3B3CFF48B3}"/>
          </ac:spMkLst>
        </pc:spChg>
        <pc:spChg chg="add mod">
          <ac:chgData name="Masaya Yamaguchi" userId="8869a66585b793a1" providerId="LiveId" clId="{500C9941-9F73-498F-B3F3-CEB594B6B7B3}" dt="2020-07-21T17:24:00.987" v="2129" actId="1076"/>
          <ac:spMkLst>
            <pc:docMk/>
            <pc:sldMk cId="1789969060" sldId="265"/>
            <ac:spMk id="63" creationId="{386CB09A-BDD6-425D-B465-16B2DAF72B3E}"/>
          </ac:spMkLst>
        </pc:spChg>
        <pc:spChg chg="add mod">
          <ac:chgData name="Masaya Yamaguchi" userId="8869a66585b793a1" providerId="LiveId" clId="{500C9941-9F73-498F-B3F3-CEB594B6B7B3}" dt="2020-07-21T17:27:19.418" v="2319" actId="115"/>
          <ac:spMkLst>
            <pc:docMk/>
            <pc:sldMk cId="1789969060" sldId="265"/>
            <ac:spMk id="66" creationId="{3C8C54D7-512B-486F-917F-D8D700DEC87B}"/>
          </ac:spMkLst>
        </pc:spChg>
        <pc:grpChg chg="add mod">
          <ac:chgData name="Masaya Yamaguchi" userId="8869a66585b793a1" providerId="LiveId" clId="{500C9941-9F73-498F-B3F3-CEB594B6B7B3}" dt="2020-07-21T17:15:22.730" v="2016" actId="1076"/>
          <ac:grpSpMkLst>
            <pc:docMk/>
            <pc:sldMk cId="1789969060" sldId="265"/>
            <ac:grpSpMk id="31" creationId="{7B3C3B61-9E4B-488E-A1C6-F19571CCD6F2}"/>
          </ac:grpSpMkLst>
        </pc:grpChg>
        <pc:picChg chg="del">
          <ac:chgData name="Masaya Yamaguchi" userId="8869a66585b793a1" providerId="LiveId" clId="{500C9941-9F73-498F-B3F3-CEB594B6B7B3}" dt="2020-07-21T17:10:26.316" v="1956"/>
          <ac:picMkLst>
            <pc:docMk/>
            <pc:sldMk cId="1789969060" sldId="265"/>
            <ac:picMk id="11" creationId="{934E5761-11D8-4259-8B7D-C265A62F0F9F}"/>
          </ac:picMkLst>
        </pc:picChg>
        <pc:picChg chg="del">
          <ac:chgData name="Masaya Yamaguchi" userId="8869a66585b793a1" providerId="LiveId" clId="{500C9941-9F73-498F-B3F3-CEB594B6B7B3}" dt="2020-07-21T17:10:26.316" v="1956"/>
          <ac:picMkLst>
            <pc:docMk/>
            <pc:sldMk cId="1789969060" sldId="265"/>
            <ac:picMk id="15" creationId="{EA155DE8-6F33-48F7-B6D4-0A1FDC36D7C7}"/>
          </ac:picMkLst>
        </pc:picChg>
        <pc:picChg chg="mod">
          <ac:chgData name="Masaya Yamaguchi" userId="8869a66585b793a1" providerId="LiveId" clId="{500C9941-9F73-498F-B3F3-CEB594B6B7B3}" dt="2020-07-21T17:15:59.995" v="2032" actId="14100"/>
          <ac:picMkLst>
            <pc:docMk/>
            <pc:sldMk cId="1789969060" sldId="265"/>
            <ac:picMk id="34" creationId="{D6821783-AD2D-46E1-90A0-CD819D9F5500}"/>
          </ac:picMkLst>
        </pc:picChg>
        <pc:picChg chg="del mod">
          <ac:chgData name="Masaya Yamaguchi" userId="8869a66585b793a1" providerId="LiveId" clId="{500C9941-9F73-498F-B3F3-CEB594B6B7B3}" dt="2020-07-21T17:21:11.339" v="2105" actId="478"/>
          <ac:picMkLst>
            <pc:docMk/>
            <pc:sldMk cId="1789969060" sldId="265"/>
            <ac:picMk id="53" creationId="{BA07769A-21EE-4C55-8869-ABF141521743}"/>
          </ac:picMkLst>
        </pc:picChg>
        <pc:picChg chg="mod ord">
          <ac:chgData name="Masaya Yamaguchi" userId="8869a66585b793a1" providerId="LiveId" clId="{500C9941-9F73-498F-B3F3-CEB594B6B7B3}" dt="2020-07-21T17:21:13.135" v="2106" actId="1076"/>
          <ac:picMkLst>
            <pc:docMk/>
            <pc:sldMk cId="1789969060" sldId="265"/>
            <ac:picMk id="55" creationId="{4B34F676-B694-4412-BA87-42FEDCDA88DA}"/>
          </ac:picMkLst>
        </pc:picChg>
        <pc:picChg chg="del mod">
          <ac:chgData name="Masaya Yamaguchi" userId="8869a66585b793a1" providerId="LiveId" clId="{500C9941-9F73-498F-B3F3-CEB594B6B7B3}" dt="2020-07-21T17:24:20.844" v="2142" actId="478"/>
          <ac:picMkLst>
            <pc:docMk/>
            <pc:sldMk cId="1789969060" sldId="265"/>
            <ac:picMk id="57" creationId="{4BFC47FB-B6C9-4372-997A-7AE47DEF2B8E}"/>
          </ac:picMkLst>
        </pc:picChg>
        <pc:picChg chg="mod ord">
          <ac:chgData name="Masaya Yamaguchi" userId="8869a66585b793a1" providerId="LiveId" clId="{500C9941-9F73-498F-B3F3-CEB594B6B7B3}" dt="2020-07-21T17:24:20.844" v="2141" actId="108"/>
          <ac:picMkLst>
            <pc:docMk/>
            <pc:sldMk cId="1789969060" sldId="265"/>
            <ac:picMk id="65" creationId="{C557BADF-154F-43E3-919A-C1BECD06B4F3}"/>
          </ac:picMkLst>
        </pc:picChg>
        <pc:cxnChg chg="add mod">
          <ac:chgData name="Masaya Yamaguchi" userId="8869a66585b793a1" providerId="LiveId" clId="{500C9941-9F73-498F-B3F3-CEB594B6B7B3}" dt="2020-07-21T17:15:17.140" v="2015" actId="164"/>
          <ac:cxnSpMkLst>
            <pc:docMk/>
            <pc:sldMk cId="1789969060" sldId="265"/>
            <ac:cxnSpMk id="6" creationId="{2BF1A476-4CDE-46CB-95D2-A9DB4462834C}"/>
          </ac:cxnSpMkLst>
        </pc:cxnChg>
        <pc:cxnChg chg="add mod">
          <ac:chgData name="Masaya Yamaguchi" userId="8869a66585b793a1" providerId="LiveId" clId="{500C9941-9F73-498F-B3F3-CEB594B6B7B3}" dt="2020-07-21T17:19:15.180" v="2084" actId="14100"/>
          <ac:cxnSpMkLst>
            <pc:docMk/>
            <pc:sldMk cId="1789969060" sldId="265"/>
            <ac:cxnSpMk id="24" creationId="{1F32BC81-C196-4274-8B85-54800E33626E}"/>
          </ac:cxnSpMkLst>
        </pc:cxnChg>
        <pc:cxnChg chg="add mod">
          <ac:chgData name="Masaya Yamaguchi" userId="8869a66585b793a1" providerId="LiveId" clId="{500C9941-9F73-498F-B3F3-CEB594B6B7B3}" dt="2020-07-21T17:15:17.140" v="2015" actId="164"/>
          <ac:cxnSpMkLst>
            <pc:docMk/>
            <pc:sldMk cId="1789969060" sldId="265"/>
            <ac:cxnSpMk id="25" creationId="{949C507B-B4CD-433A-A5C4-DBCD4214B40D}"/>
          </ac:cxnSpMkLst>
        </pc:cxnChg>
        <pc:cxnChg chg="add mod">
          <ac:chgData name="Masaya Yamaguchi" userId="8869a66585b793a1" providerId="LiveId" clId="{500C9941-9F73-498F-B3F3-CEB594B6B7B3}" dt="2020-07-21T17:15:17.140" v="2015" actId="164"/>
          <ac:cxnSpMkLst>
            <pc:docMk/>
            <pc:sldMk cId="1789969060" sldId="265"/>
            <ac:cxnSpMk id="28" creationId="{EB73FE65-9EDF-45D8-BF50-FD62B9F6A26B}"/>
          </ac:cxnSpMkLst>
        </pc:cxnChg>
        <pc:cxnChg chg="add mod">
          <ac:chgData name="Masaya Yamaguchi" userId="8869a66585b793a1" providerId="LiveId" clId="{500C9941-9F73-498F-B3F3-CEB594B6B7B3}" dt="2020-07-21T17:17:14.033" v="2050" actId="1076"/>
          <ac:cxnSpMkLst>
            <pc:docMk/>
            <pc:sldMk cId="1789969060" sldId="265"/>
            <ac:cxnSpMk id="36" creationId="{55B9BDCD-F9B3-4B9A-A6F5-3C6DFE2B4221}"/>
          </ac:cxnSpMkLst>
        </pc:cxnChg>
        <pc:cxnChg chg="add mod">
          <ac:chgData name="Masaya Yamaguchi" userId="8869a66585b793a1" providerId="LiveId" clId="{500C9941-9F73-498F-B3F3-CEB594B6B7B3}" dt="2020-07-21T17:19:20.256" v="2086" actId="14100"/>
          <ac:cxnSpMkLst>
            <pc:docMk/>
            <pc:sldMk cId="1789969060" sldId="265"/>
            <ac:cxnSpMk id="46" creationId="{57A34506-60C9-416A-8AE2-28C76B5CE24B}"/>
          </ac:cxnSpMkLst>
        </pc:cxnChg>
        <pc:cxnChg chg="add del mod">
          <ac:chgData name="Masaya Yamaguchi" userId="8869a66585b793a1" providerId="LiveId" clId="{500C9941-9F73-498F-B3F3-CEB594B6B7B3}" dt="2020-07-21T17:22:28.953" v="2116"/>
          <ac:cxnSpMkLst>
            <pc:docMk/>
            <pc:sldMk cId="1789969060" sldId="265"/>
            <ac:cxnSpMk id="59" creationId="{A518F03D-7060-45BE-8373-0D3767482984}"/>
          </ac:cxnSpMkLst>
        </pc:cxnChg>
      </pc:sldChg>
      <pc:sldChg chg="del">
        <pc:chgData name="Masaya Yamaguchi" userId="8869a66585b793a1" providerId="LiveId" clId="{500C9941-9F73-498F-B3F3-CEB594B6B7B3}" dt="2020-07-19T12:28:01.596" v="3" actId="2696"/>
        <pc:sldMkLst>
          <pc:docMk/>
          <pc:sldMk cId="4083459757" sldId="265"/>
        </pc:sldMkLst>
      </pc:sldChg>
      <pc:sldChg chg="del">
        <pc:chgData name="Masaya Yamaguchi" userId="8869a66585b793a1" providerId="LiveId" clId="{500C9941-9F73-498F-B3F3-CEB594B6B7B3}" dt="2020-07-19T12:28:01.602" v="4" actId="2696"/>
        <pc:sldMkLst>
          <pc:docMk/>
          <pc:sldMk cId="2792325941" sldId="266"/>
        </pc:sldMkLst>
      </pc:sldChg>
      <pc:sldChg chg="addSp delSp modSp">
        <pc:chgData name="Masaya Yamaguchi" userId="8869a66585b793a1" providerId="LiveId" clId="{500C9941-9F73-498F-B3F3-CEB594B6B7B3}" dt="2020-07-21T18:59:37.884" v="4029" actId="164"/>
        <pc:sldMkLst>
          <pc:docMk/>
          <pc:sldMk cId="3382708928" sldId="266"/>
        </pc:sldMkLst>
        <pc:spChg chg="add mod">
          <ac:chgData name="Masaya Yamaguchi" userId="8869a66585b793a1" providerId="LiveId" clId="{500C9941-9F73-498F-B3F3-CEB594B6B7B3}" dt="2020-07-21T18:11:35.255" v="2480" actId="1076"/>
          <ac:spMkLst>
            <pc:docMk/>
            <pc:sldMk cId="3382708928" sldId="266"/>
            <ac:spMk id="3" creationId="{2DF2F70D-B5DC-4B97-956E-75E880F31B56}"/>
          </ac:spMkLst>
        </pc:spChg>
        <pc:spChg chg="mod">
          <ac:chgData name="Masaya Yamaguchi" userId="8869a66585b793a1" providerId="LiveId" clId="{500C9941-9F73-498F-B3F3-CEB594B6B7B3}" dt="2020-07-21T18:07:03.069" v="2344" actId="20577"/>
          <ac:spMkLst>
            <pc:docMk/>
            <pc:sldMk cId="3382708928" sldId="266"/>
            <ac:spMk id="4" creationId="{4CEA28C7-D1BD-4687-9919-E6548ABD29B7}"/>
          </ac:spMkLst>
        </pc:spChg>
        <pc:spChg chg="mod">
          <ac:chgData name="Masaya Yamaguchi" userId="8869a66585b793a1" providerId="LiveId" clId="{500C9941-9F73-498F-B3F3-CEB594B6B7B3}" dt="2020-07-21T18:09:42.702" v="2417" actId="1076"/>
          <ac:spMkLst>
            <pc:docMk/>
            <pc:sldMk cId="3382708928" sldId="266"/>
            <ac:spMk id="5" creationId="{89FA189A-C83E-4082-8259-E8C8BA7831E0}"/>
          </ac:spMkLst>
        </pc:spChg>
        <pc:spChg chg="add del mod">
          <ac:chgData name="Masaya Yamaguchi" userId="8869a66585b793a1" providerId="LiveId" clId="{500C9941-9F73-498F-B3F3-CEB594B6B7B3}" dt="2020-07-21T18:15:39.899" v="2605"/>
          <ac:spMkLst>
            <pc:docMk/>
            <pc:sldMk cId="3382708928" sldId="266"/>
            <ac:spMk id="18" creationId="{76F23AF7-B28B-4C37-B735-97AC0B46580A}"/>
          </ac:spMkLst>
        </pc:spChg>
        <pc:spChg chg="add mod">
          <ac:chgData name="Masaya Yamaguchi" userId="8869a66585b793a1" providerId="LiveId" clId="{500C9941-9F73-498F-B3F3-CEB594B6B7B3}" dt="2020-07-21T18:12:58.997" v="2509" actId="20577"/>
          <ac:spMkLst>
            <pc:docMk/>
            <pc:sldMk cId="3382708928" sldId="266"/>
            <ac:spMk id="21" creationId="{E8BD5B6C-FCC5-45AB-B449-58EFF172CF3E}"/>
          </ac:spMkLst>
        </pc:spChg>
        <pc:spChg chg="add mod">
          <ac:chgData name="Masaya Yamaguchi" userId="8869a66585b793a1" providerId="LiveId" clId="{500C9941-9F73-498F-B3F3-CEB594B6B7B3}" dt="2020-07-21T18:14:06.233" v="2588" actId="20577"/>
          <ac:spMkLst>
            <pc:docMk/>
            <pc:sldMk cId="3382708928" sldId="266"/>
            <ac:spMk id="22" creationId="{98D03314-7D40-4B7C-BB48-B8F4F0AD3BE2}"/>
          </ac:spMkLst>
        </pc:spChg>
        <pc:spChg chg="del">
          <ac:chgData name="Masaya Yamaguchi" userId="8869a66585b793a1" providerId="LiveId" clId="{500C9941-9F73-498F-B3F3-CEB594B6B7B3}" dt="2020-07-21T18:07:28.119" v="2350"/>
          <ac:spMkLst>
            <pc:docMk/>
            <pc:sldMk cId="3382708928" sldId="266"/>
            <ac:spMk id="23" creationId="{899BE32A-62F8-474F-8B6D-B3BF69BF412C}"/>
          </ac:spMkLst>
        </pc:spChg>
        <pc:spChg chg="add mod">
          <ac:chgData name="Masaya Yamaguchi" userId="8869a66585b793a1" providerId="LiveId" clId="{500C9941-9F73-498F-B3F3-CEB594B6B7B3}" dt="2020-07-21T18:12:44.642" v="2499" actId="20577"/>
          <ac:spMkLst>
            <pc:docMk/>
            <pc:sldMk cId="3382708928" sldId="266"/>
            <ac:spMk id="39" creationId="{AC2C6C77-684A-4802-BFE3-E9A48D4D9957}"/>
          </ac:spMkLst>
        </pc:spChg>
        <pc:spChg chg="add mod">
          <ac:chgData name="Masaya Yamaguchi" userId="8869a66585b793a1" providerId="LiveId" clId="{500C9941-9F73-498F-B3F3-CEB594B6B7B3}" dt="2020-07-21T18:59:37.884" v="4029" actId="164"/>
          <ac:spMkLst>
            <pc:docMk/>
            <pc:sldMk cId="3382708928" sldId="266"/>
            <ac:spMk id="53" creationId="{9CF8061E-AC12-428D-913A-C8E641A12CBB}"/>
          </ac:spMkLst>
        </pc:spChg>
        <pc:spChg chg="add mod">
          <ac:chgData name="Masaya Yamaguchi" userId="8869a66585b793a1" providerId="LiveId" clId="{500C9941-9F73-498F-B3F3-CEB594B6B7B3}" dt="2020-07-21T18:59:37.884" v="4029" actId="164"/>
          <ac:spMkLst>
            <pc:docMk/>
            <pc:sldMk cId="3382708928" sldId="266"/>
            <ac:spMk id="54" creationId="{9D9CC3FB-7129-4F9B-B061-478871BB5E03}"/>
          </ac:spMkLst>
        </pc:spChg>
        <pc:spChg chg="add mod">
          <ac:chgData name="Masaya Yamaguchi" userId="8869a66585b793a1" providerId="LiveId" clId="{500C9941-9F73-498F-B3F3-CEB594B6B7B3}" dt="2020-07-21T18:59:37.884" v="4029" actId="164"/>
          <ac:spMkLst>
            <pc:docMk/>
            <pc:sldMk cId="3382708928" sldId="266"/>
            <ac:spMk id="56" creationId="{AF23EC4D-F43B-4B33-802D-9B4721D05F01}"/>
          </ac:spMkLst>
        </pc:spChg>
        <pc:spChg chg="add mod">
          <ac:chgData name="Masaya Yamaguchi" userId="8869a66585b793a1" providerId="LiveId" clId="{500C9941-9F73-498F-B3F3-CEB594B6B7B3}" dt="2020-07-21T18:59:37.884" v="4029" actId="164"/>
          <ac:spMkLst>
            <pc:docMk/>
            <pc:sldMk cId="3382708928" sldId="266"/>
            <ac:spMk id="57" creationId="{6691CB8E-2CD3-4AEB-A588-25387064537F}"/>
          </ac:spMkLst>
        </pc:spChg>
        <pc:spChg chg="del">
          <ac:chgData name="Masaya Yamaguchi" userId="8869a66585b793a1" providerId="LiveId" clId="{500C9941-9F73-498F-B3F3-CEB594B6B7B3}" dt="2020-07-21T18:07:25.307" v="2349"/>
          <ac:spMkLst>
            <pc:docMk/>
            <pc:sldMk cId="3382708928" sldId="266"/>
            <ac:spMk id="63" creationId="{386CB09A-BDD6-425D-B465-16B2DAF72B3E}"/>
          </ac:spMkLst>
        </pc:spChg>
        <pc:spChg chg="del">
          <ac:chgData name="Masaya Yamaguchi" userId="8869a66585b793a1" providerId="LiveId" clId="{500C9941-9F73-498F-B3F3-CEB594B6B7B3}" dt="2020-07-21T18:07:14.764" v="2347"/>
          <ac:spMkLst>
            <pc:docMk/>
            <pc:sldMk cId="3382708928" sldId="266"/>
            <ac:spMk id="66" creationId="{3C8C54D7-512B-486F-917F-D8D700DEC87B}"/>
          </ac:spMkLst>
        </pc:spChg>
        <pc:grpChg chg="add mod">
          <ac:chgData name="Masaya Yamaguchi" userId="8869a66585b793a1" providerId="LiveId" clId="{500C9941-9F73-498F-B3F3-CEB594B6B7B3}" dt="2020-07-21T18:59:37.884" v="4029" actId="164"/>
          <ac:grpSpMkLst>
            <pc:docMk/>
            <pc:sldMk cId="3382708928" sldId="266"/>
            <ac:grpSpMk id="19" creationId="{FF8E4FA4-5450-44A8-BF45-180C5B16B5AF}"/>
          </ac:grpSpMkLst>
        </pc:grpChg>
        <pc:grpChg chg="add mod">
          <ac:chgData name="Masaya Yamaguchi" userId="8869a66585b793a1" providerId="LiveId" clId="{500C9941-9F73-498F-B3F3-CEB594B6B7B3}" dt="2020-07-21T18:11:50.387" v="2482" actId="1076"/>
          <ac:grpSpMkLst>
            <pc:docMk/>
            <pc:sldMk cId="3382708928" sldId="266"/>
            <ac:grpSpMk id="26" creationId="{383F9333-190B-468E-BF83-C4395E159267}"/>
          </ac:grpSpMkLst>
        </pc:grpChg>
        <pc:grpChg chg="mod">
          <ac:chgData name="Masaya Yamaguchi" userId="8869a66585b793a1" providerId="LiveId" clId="{500C9941-9F73-498F-B3F3-CEB594B6B7B3}" dt="2020-07-21T18:11:29.473" v="2479" actId="1076"/>
          <ac:grpSpMkLst>
            <pc:docMk/>
            <pc:sldMk cId="3382708928" sldId="266"/>
            <ac:grpSpMk id="31" creationId="{7B3C3B61-9E4B-488E-A1C6-F19571CCD6F2}"/>
          </ac:grpSpMkLst>
        </pc:grpChg>
        <pc:grpChg chg="add mod">
          <ac:chgData name="Masaya Yamaguchi" userId="8869a66585b793a1" providerId="LiveId" clId="{500C9941-9F73-498F-B3F3-CEB594B6B7B3}" dt="2020-07-21T18:59:37.884" v="4029" actId="164"/>
          <ac:grpSpMkLst>
            <pc:docMk/>
            <pc:sldMk cId="3382708928" sldId="266"/>
            <ac:grpSpMk id="40" creationId="{3F7E23F6-0394-4968-A36A-3171037C0B58}"/>
          </ac:grpSpMkLst>
        </pc:grpChg>
        <pc:picChg chg="del">
          <ac:chgData name="Masaya Yamaguchi" userId="8869a66585b793a1" providerId="LiveId" clId="{500C9941-9F73-498F-B3F3-CEB594B6B7B3}" dt="2020-07-21T18:08:33.538" v="2352"/>
          <ac:picMkLst>
            <pc:docMk/>
            <pc:sldMk cId="3382708928" sldId="266"/>
            <ac:picMk id="34" creationId="{D6821783-AD2D-46E1-90A0-CD819D9F5500}"/>
          </ac:picMkLst>
        </pc:picChg>
        <pc:picChg chg="del">
          <ac:chgData name="Masaya Yamaguchi" userId="8869a66585b793a1" providerId="LiveId" clId="{500C9941-9F73-498F-B3F3-CEB594B6B7B3}" dt="2020-07-21T18:07:07.840" v="2345"/>
          <ac:picMkLst>
            <pc:docMk/>
            <pc:sldMk cId="3382708928" sldId="266"/>
            <ac:picMk id="55" creationId="{4B34F676-B694-4412-BA87-42FEDCDA88DA}"/>
          </ac:picMkLst>
        </pc:picChg>
        <pc:picChg chg="del">
          <ac:chgData name="Masaya Yamaguchi" userId="8869a66585b793a1" providerId="LiveId" clId="{500C9941-9F73-498F-B3F3-CEB594B6B7B3}" dt="2020-07-21T18:07:11.844" v="2346"/>
          <ac:picMkLst>
            <pc:docMk/>
            <pc:sldMk cId="3382708928" sldId="266"/>
            <ac:picMk id="65" creationId="{C557BADF-154F-43E3-919A-C1BECD06B4F3}"/>
          </ac:picMkLst>
        </pc:picChg>
        <pc:cxnChg chg="mod">
          <ac:chgData name="Masaya Yamaguchi" userId="8869a66585b793a1" providerId="LiveId" clId="{500C9941-9F73-498F-B3F3-CEB594B6B7B3}" dt="2020-07-21T18:11:58.123" v="2483" actId="692"/>
          <ac:cxnSpMkLst>
            <pc:docMk/>
            <pc:sldMk cId="3382708928" sldId="266"/>
            <ac:cxnSpMk id="33" creationId="{4E2CF319-A856-4C8B-BF9D-0483D82BF8C3}"/>
          </ac:cxnSpMkLst>
        </pc:cxnChg>
        <pc:cxnChg chg="mod">
          <ac:chgData name="Masaya Yamaguchi" userId="8869a66585b793a1" providerId="LiveId" clId="{500C9941-9F73-498F-B3F3-CEB594B6B7B3}" dt="2020-07-21T18:12:11.401" v="2486" actId="692"/>
          <ac:cxnSpMkLst>
            <pc:docMk/>
            <pc:sldMk cId="3382708928" sldId="266"/>
            <ac:cxnSpMk id="35" creationId="{472F7DEA-D472-4609-BD4C-5637FB552DB1}"/>
          </ac:cxnSpMkLst>
        </pc:cxnChg>
        <pc:cxnChg chg="del">
          <ac:chgData name="Masaya Yamaguchi" userId="8869a66585b793a1" providerId="LiveId" clId="{500C9941-9F73-498F-B3F3-CEB594B6B7B3}" dt="2020-07-21T18:08:31.816" v="2351"/>
          <ac:cxnSpMkLst>
            <pc:docMk/>
            <pc:sldMk cId="3382708928" sldId="266"/>
            <ac:cxnSpMk id="36" creationId="{55B9BDCD-F9B3-4B9A-A6F5-3C6DFE2B4221}"/>
          </ac:cxnSpMkLst>
        </pc:cxnChg>
        <pc:cxnChg chg="mod">
          <ac:chgData name="Masaya Yamaguchi" userId="8869a66585b793a1" providerId="LiveId" clId="{500C9941-9F73-498F-B3F3-CEB594B6B7B3}" dt="2020-07-21T18:14:52.459" v="2597" actId="14100"/>
          <ac:cxnSpMkLst>
            <pc:docMk/>
            <pc:sldMk cId="3382708928" sldId="266"/>
            <ac:cxnSpMk id="37" creationId="{F5EA843C-038E-41E3-97A5-444E8516A64B}"/>
          </ac:cxnSpMkLst>
        </pc:cxnChg>
        <pc:cxnChg chg="mod">
          <ac:chgData name="Masaya Yamaguchi" userId="8869a66585b793a1" providerId="LiveId" clId="{500C9941-9F73-498F-B3F3-CEB594B6B7B3}" dt="2020-07-21T18:14:58.140" v="2599" actId="14100"/>
          <ac:cxnSpMkLst>
            <pc:docMk/>
            <pc:sldMk cId="3382708928" sldId="266"/>
            <ac:cxnSpMk id="38" creationId="{D6C758A0-48DB-46E7-9E35-173E8C4A82F4}"/>
          </ac:cxnSpMkLst>
        </pc:cxnChg>
        <pc:cxnChg chg="del mod">
          <ac:chgData name="Masaya Yamaguchi" userId="8869a66585b793a1" providerId="LiveId" clId="{500C9941-9F73-498F-B3F3-CEB594B6B7B3}" dt="2020-07-21T18:10:53.174" v="2468"/>
          <ac:cxnSpMkLst>
            <pc:docMk/>
            <pc:sldMk cId="3382708928" sldId="266"/>
            <ac:cxnSpMk id="46" creationId="{57A34506-60C9-416A-8AE2-28C76B5CE24B}"/>
          </ac:cxnSpMkLst>
        </pc:cxnChg>
        <pc:cxnChg chg="add mod">
          <ac:chgData name="Masaya Yamaguchi" userId="8869a66585b793a1" providerId="LiveId" clId="{500C9941-9F73-498F-B3F3-CEB594B6B7B3}" dt="2020-07-21T18:14:49.779" v="2596" actId="14100"/>
          <ac:cxnSpMkLst>
            <pc:docMk/>
            <pc:sldMk cId="3382708928" sldId="266"/>
            <ac:cxnSpMk id="50" creationId="{F5ECEF4F-A5D4-4A86-9AE8-8B144F4693BE}"/>
          </ac:cxnSpMkLst>
        </pc:cxnChg>
      </pc:sldChg>
      <pc:sldChg chg="del">
        <pc:chgData name="Masaya Yamaguchi" userId="8869a66585b793a1" providerId="LiveId" clId="{500C9941-9F73-498F-B3F3-CEB594B6B7B3}" dt="2020-07-19T12:28:01.649" v="5" actId="2696"/>
        <pc:sldMkLst>
          <pc:docMk/>
          <pc:sldMk cId="4194604970" sldId="267"/>
        </pc:sldMkLst>
      </pc:sldChg>
      <pc:sldChg chg="addSp delSp modSp">
        <pc:chgData name="Masaya Yamaguchi" userId="8869a66585b793a1" providerId="LiveId" clId="{500C9941-9F73-498F-B3F3-CEB594B6B7B3}" dt="2020-07-21T18:39:26.406" v="3413" actId="1076"/>
        <pc:sldMkLst>
          <pc:docMk/>
          <pc:sldMk cId="4241036319" sldId="267"/>
        </pc:sldMkLst>
        <pc:spChg chg="del">
          <ac:chgData name="Masaya Yamaguchi" userId="8869a66585b793a1" providerId="LiveId" clId="{500C9941-9F73-498F-B3F3-CEB594B6B7B3}" dt="2020-07-21T18:24:58.205" v="2721"/>
          <ac:spMkLst>
            <pc:docMk/>
            <pc:sldMk cId="4241036319" sldId="267"/>
            <ac:spMk id="3" creationId="{2DF2F70D-B5DC-4B97-956E-75E880F31B56}"/>
          </ac:spMkLst>
        </pc:spChg>
        <pc:spChg chg="mod">
          <ac:chgData name="Masaya Yamaguchi" userId="8869a66585b793a1" providerId="LiveId" clId="{500C9941-9F73-498F-B3F3-CEB594B6B7B3}" dt="2020-07-21T18:22:18.982" v="2642" actId="20577"/>
          <ac:spMkLst>
            <pc:docMk/>
            <pc:sldMk cId="4241036319" sldId="267"/>
            <ac:spMk id="4" creationId="{4CEA28C7-D1BD-4687-9919-E6548ABD29B7}"/>
          </ac:spMkLst>
        </pc:spChg>
        <pc:spChg chg="mod">
          <ac:chgData name="Masaya Yamaguchi" userId="8869a66585b793a1" providerId="LiveId" clId="{500C9941-9F73-498F-B3F3-CEB594B6B7B3}" dt="2020-07-21T18:31:35.591" v="3046" actId="20577"/>
          <ac:spMkLst>
            <pc:docMk/>
            <pc:sldMk cId="4241036319" sldId="267"/>
            <ac:spMk id="5" creationId="{89FA189A-C83E-4082-8259-E8C8BA7831E0}"/>
          </ac:spMkLst>
        </pc:spChg>
        <pc:spChg chg="mod">
          <ac:chgData name="Masaya Yamaguchi" userId="8869a66585b793a1" providerId="LiveId" clId="{500C9941-9F73-498F-B3F3-CEB594B6B7B3}" dt="2020-07-21T18:38:39.367" v="3403" actId="20577"/>
          <ac:spMkLst>
            <pc:docMk/>
            <pc:sldMk cId="4241036319" sldId="267"/>
            <ac:spMk id="21" creationId="{E8BD5B6C-FCC5-45AB-B449-58EFF172CF3E}"/>
          </ac:spMkLst>
        </pc:spChg>
        <pc:spChg chg="mod">
          <ac:chgData name="Masaya Yamaguchi" userId="8869a66585b793a1" providerId="LiveId" clId="{500C9941-9F73-498F-B3F3-CEB594B6B7B3}" dt="2020-07-21T18:34:57.899" v="3223" actId="1076"/>
          <ac:spMkLst>
            <pc:docMk/>
            <pc:sldMk cId="4241036319" sldId="267"/>
            <ac:spMk id="22" creationId="{98D03314-7D40-4B7C-BB48-B8F4F0AD3BE2}"/>
          </ac:spMkLst>
        </pc:spChg>
        <pc:spChg chg="del">
          <ac:chgData name="Masaya Yamaguchi" userId="8869a66585b793a1" providerId="LiveId" clId="{500C9941-9F73-498F-B3F3-CEB594B6B7B3}" dt="2020-07-21T18:26:01.518" v="2730"/>
          <ac:spMkLst>
            <pc:docMk/>
            <pc:sldMk cId="4241036319" sldId="267"/>
            <ac:spMk id="39" creationId="{AC2C6C77-684A-4802-BFE3-E9A48D4D9957}"/>
          </ac:spMkLst>
        </pc:spChg>
        <pc:spChg chg="del">
          <ac:chgData name="Masaya Yamaguchi" userId="8869a66585b793a1" providerId="LiveId" clId="{500C9941-9F73-498F-B3F3-CEB594B6B7B3}" dt="2020-07-21T18:25:09.084" v="2725"/>
          <ac:spMkLst>
            <pc:docMk/>
            <pc:sldMk cId="4241036319" sldId="267"/>
            <ac:spMk id="53" creationId="{9CF8061E-AC12-428D-913A-C8E641A12CBB}"/>
          </ac:spMkLst>
        </pc:spChg>
        <pc:spChg chg="del">
          <ac:chgData name="Masaya Yamaguchi" userId="8869a66585b793a1" providerId="LiveId" clId="{500C9941-9F73-498F-B3F3-CEB594B6B7B3}" dt="2020-07-21T18:25:13.221" v="2726"/>
          <ac:spMkLst>
            <pc:docMk/>
            <pc:sldMk cId="4241036319" sldId="267"/>
            <ac:spMk id="54" creationId="{9D9CC3FB-7129-4F9B-B061-478871BB5E03}"/>
          </ac:spMkLst>
        </pc:spChg>
        <pc:spChg chg="del">
          <ac:chgData name="Masaya Yamaguchi" userId="8869a66585b793a1" providerId="LiveId" clId="{500C9941-9F73-498F-B3F3-CEB594B6B7B3}" dt="2020-07-21T18:25:06.125" v="2724"/>
          <ac:spMkLst>
            <pc:docMk/>
            <pc:sldMk cId="4241036319" sldId="267"/>
            <ac:spMk id="56" creationId="{AF23EC4D-F43B-4B33-802D-9B4721D05F01}"/>
          </ac:spMkLst>
        </pc:spChg>
        <pc:spChg chg="del">
          <ac:chgData name="Masaya Yamaguchi" userId="8869a66585b793a1" providerId="LiveId" clId="{500C9941-9F73-498F-B3F3-CEB594B6B7B3}" dt="2020-07-21T18:25:03.690" v="2723"/>
          <ac:spMkLst>
            <pc:docMk/>
            <pc:sldMk cId="4241036319" sldId="267"/>
            <ac:spMk id="57" creationId="{6691CB8E-2CD3-4AEB-A588-25387064537F}"/>
          </ac:spMkLst>
        </pc:spChg>
        <pc:spChg chg="add mod">
          <ac:chgData name="Masaya Yamaguchi" userId="8869a66585b793a1" providerId="LiveId" clId="{500C9941-9F73-498F-B3F3-CEB594B6B7B3}" dt="2020-07-21T18:38:55.887" v="3411" actId="20577"/>
          <ac:spMkLst>
            <pc:docMk/>
            <pc:sldMk cId="4241036319" sldId="267"/>
            <ac:spMk id="63" creationId="{CFA48B85-7B56-47C6-A676-B587AF39622F}"/>
          </ac:spMkLst>
        </pc:spChg>
        <pc:spChg chg="add mod">
          <ac:chgData name="Masaya Yamaguchi" userId="8869a66585b793a1" providerId="LiveId" clId="{500C9941-9F73-498F-B3F3-CEB594B6B7B3}" dt="2020-07-21T18:39:26.406" v="3413" actId="1076"/>
          <ac:spMkLst>
            <pc:docMk/>
            <pc:sldMk cId="4241036319" sldId="267"/>
            <ac:spMk id="64" creationId="{EB02C5FC-FE4C-4D26-98F9-A0E726FE9745}"/>
          </ac:spMkLst>
        </pc:spChg>
        <pc:grpChg chg="del mod">
          <ac:chgData name="Masaya Yamaguchi" userId="8869a66585b793a1" providerId="LiveId" clId="{500C9941-9F73-498F-B3F3-CEB594B6B7B3}" dt="2020-07-21T18:25:46.346" v="2728"/>
          <ac:grpSpMkLst>
            <pc:docMk/>
            <pc:sldMk cId="4241036319" sldId="267"/>
            <ac:grpSpMk id="31" creationId="{7B3C3B61-9E4B-488E-A1C6-F19571CCD6F2}"/>
          </ac:grpSpMkLst>
        </pc:grpChg>
        <pc:grpChg chg="del">
          <ac:chgData name="Masaya Yamaguchi" userId="8869a66585b793a1" providerId="LiveId" clId="{500C9941-9F73-498F-B3F3-CEB594B6B7B3}" dt="2020-07-21T18:25:01.137" v="2722"/>
          <ac:grpSpMkLst>
            <pc:docMk/>
            <pc:sldMk cId="4241036319" sldId="267"/>
            <ac:grpSpMk id="40" creationId="{3F7E23F6-0394-4968-A36A-3171037C0B58}"/>
          </ac:grpSpMkLst>
        </pc:grpChg>
        <pc:grpChg chg="add mod">
          <ac:chgData name="Masaya Yamaguchi" userId="8869a66585b793a1" providerId="LiveId" clId="{500C9941-9F73-498F-B3F3-CEB594B6B7B3}" dt="2020-07-21T18:26:07.322" v="2731" actId="1076"/>
          <ac:grpSpMkLst>
            <pc:docMk/>
            <pc:sldMk cId="4241036319" sldId="267"/>
            <ac:grpSpMk id="46" creationId="{A3190372-499D-4037-BBC6-790D97B69C26}"/>
          </ac:grpSpMkLst>
        </pc:grpChg>
      </pc:sldChg>
      <pc:sldChg chg="addSp delSp modSp">
        <pc:chgData name="Masaya Yamaguchi" userId="8869a66585b793a1" providerId="LiveId" clId="{500C9941-9F73-498F-B3F3-CEB594B6B7B3}" dt="2020-07-21T18:50:42.150" v="3903" actId="20577"/>
        <pc:sldMkLst>
          <pc:docMk/>
          <pc:sldMk cId="563880424" sldId="268"/>
        </pc:sldMkLst>
        <pc:spChg chg="add mod">
          <ac:chgData name="Masaya Yamaguchi" userId="8869a66585b793a1" providerId="LiveId" clId="{500C9941-9F73-498F-B3F3-CEB594B6B7B3}" dt="2020-07-21T18:48:24.679" v="3789" actId="948"/>
          <ac:spMkLst>
            <pc:docMk/>
            <pc:sldMk cId="563880424" sldId="268"/>
            <ac:spMk id="2" creationId="{355F46C2-A2FC-4F05-8A29-6736F1494D94}"/>
          </ac:spMkLst>
        </pc:spChg>
        <pc:spChg chg="add mod">
          <ac:chgData name="Masaya Yamaguchi" userId="8869a66585b793a1" providerId="LiveId" clId="{500C9941-9F73-498F-B3F3-CEB594B6B7B3}" dt="2020-07-21T18:50:42.150" v="3903" actId="20577"/>
          <ac:spMkLst>
            <pc:docMk/>
            <pc:sldMk cId="563880424" sldId="268"/>
            <ac:spMk id="3" creationId="{304AC8C4-6C77-4E7E-A1A6-E85B2F538715}"/>
          </ac:spMkLst>
        </pc:spChg>
        <pc:spChg chg="mod">
          <ac:chgData name="Masaya Yamaguchi" userId="8869a66585b793a1" providerId="LiveId" clId="{500C9941-9F73-498F-B3F3-CEB594B6B7B3}" dt="2020-07-21T18:41:14.430" v="3423" actId="20577"/>
          <ac:spMkLst>
            <pc:docMk/>
            <pc:sldMk cId="563880424" sldId="268"/>
            <ac:spMk id="4" creationId="{4CEA28C7-D1BD-4687-9919-E6548ABD29B7}"/>
          </ac:spMkLst>
        </pc:spChg>
        <pc:spChg chg="del">
          <ac:chgData name="Masaya Yamaguchi" userId="8869a66585b793a1" providerId="LiveId" clId="{500C9941-9F73-498F-B3F3-CEB594B6B7B3}" dt="2020-07-21T18:41:22.106" v="3424"/>
          <ac:spMkLst>
            <pc:docMk/>
            <pc:sldMk cId="563880424" sldId="268"/>
            <ac:spMk id="5" creationId="{89FA189A-C83E-4082-8259-E8C8BA7831E0}"/>
          </ac:spMkLst>
        </pc:spChg>
        <pc:spChg chg="del">
          <ac:chgData name="Masaya Yamaguchi" userId="8869a66585b793a1" providerId="LiveId" clId="{500C9941-9F73-498F-B3F3-CEB594B6B7B3}" dt="2020-07-21T18:41:22.106" v="3424"/>
          <ac:spMkLst>
            <pc:docMk/>
            <pc:sldMk cId="563880424" sldId="268"/>
            <ac:spMk id="21" creationId="{E8BD5B6C-FCC5-45AB-B449-58EFF172CF3E}"/>
          </ac:spMkLst>
        </pc:spChg>
        <pc:spChg chg="del">
          <ac:chgData name="Masaya Yamaguchi" userId="8869a66585b793a1" providerId="LiveId" clId="{500C9941-9F73-498F-B3F3-CEB594B6B7B3}" dt="2020-07-21T18:41:22.106" v="3424"/>
          <ac:spMkLst>
            <pc:docMk/>
            <pc:sldMk cId="563880424" sldId="268"/>
            <ac:spMk id="22" creationId="{98D03314-7D40-4B7C-BB48-B8F4F0AD3BE2}"/>
          </ac:spMkLst>
        </pc:spChg>
        <pc:spChg chg="add mod">
          <ac:chgData name="Masaya Yamaguchi" userId="8869a66585b793a1" providerId="LiveId" clId="{500C9941-9F73-498F-B3F3-CEB594B6B7B3}" dt="2020-07-21T18:49:42.959" v="3820" actId="1076"/>
          <ac:spMkLst>
            <pc:docMk/>
            <pc:sldMk cId="563880424" sldId="268"/>
            <ac:spMk id="28" creationId="{2737CBC9-5328-4B6D-8F22-5A48856A7611}"/>
          </ac:spMkLst>
        </pc:spChg>
        <pc:spChg chg="add">
          <ac:chgData name="Masaya Yamaguchi" userId="8869a66585b793a1" providerId="LiveId" clId="{500C9941-9F73-498F-B3F3-CEB594B6B7B3}" dt="2020-07-21T18:49:04.403" v="3790"/>
          <ac:spMkLst>
            <pc:docMk/>
            <pc:sldMk cId="563880424" sldId="268"/>
            <ac:spMk id="31" creationId="{F91E0941-0387-45D6-9DE1-CA84D554C9D9}"/>
          </ac:spMkLst>
        </pc:spChg>
        <pc:spChg chg="add del">
          <ac:chgData name="Masaya Yamaguchi" userId="8869a66585b793a1" providerId="LiveId" clId="{500C9941-9F73-498F-B3F3-CEB594B6B7B3}" dt="2020-07-21T18:49:43.234" v="3821"/>
          <ac:spMkLst>
            <pc:docMk/>
            <pc:sldMk cId="563880424" sldId="268"/>
            <ac:spMk id="34" creationId="{89C63010-604A-44C6-83F0-E0122AC35D45}"/>
          </ac:spMkLst>
        </pc:spChg>
        <pc:spChg chg="add mod">
          <ac:chgData name="Masaya Yamaguchi" userId="8869a66585b793a1" providerId="LiveId" clId="{500C9941-9F73-498F-B3F3-CEB594B6B7B3}" dt="2020-07-21T18:50:08.798" v="3857" actId="20577"/>
          <ac:spMkLst>
            <pc:docMk/>
            <pc:sldMk cId="563880424" sldId="268"/>
            <ac:spMk id="36" creationId="{B034126D-60E6-415A-8715-5826A43AEACA}"/>
          </ac:spMkLst>
        </pc:spChg>
        <pc:spChg chg="del">
          <ac:chgData name="Masaya Yamaguchi" userId="8869a66585b793a1" providerId="LiveId" clId="{500C9941-9F73-498F-B3F3-CEB594B6B7B3}" dt="2020-07-21T18:41:22.106" v="3424"/>
          <ac:spMkLst>
            <pc:docMk/>
            <pc:sldMk cId="563880424" sldId="268"/>
            <ac:spMk id="63" creationId="{CFA48B85-7B56-47C6-A676-B587AF39622F}"/>
          </ac:spMkLst>
        </pc:spChg>
        <pc:spChg chg="del">
          <ac:chgData name="Masaya Yamaguchi" userId="8869a66585b793a1" providerId="LiveId" clId="{500C9941-9F73-498F-B3F3-CEB594B6B7B3}" dt="2020-07-21T18:41:34.935" v="3428"/>
          <ac:spMkLst>
            <pc:docMk/>
            <pc:sldMk cId="563880424" sldId="268"/>
            <ac:spMk id="64" creationId="{EB02C5FC-FE4C-4D26-98F9-A0E726FE9745}"/>
          </ac:spMkLst>
        </pc:spChg>
        <pc:grpChg chg="del">
          <ac:chgData name="Masaya Yamaguchi" userId="8869a66585b793a1" providerId="LiveId" clId="{500C9941-9F73-498F-B3F3-CEB594B6B7B3}" dt="2020-07-21T18:41:26.424" v="3425"/>
          <ac:grpSpMkLst>
            <pc:docMk/>
            <pc:sldMk cId="563880424" sldId="268"/>
            <ac:grpSpMk id="26" creationId="{383F9333-190B-468E-BF83-C4395E159267}"/>
          </ac:grpSpMkLst>
        </pc:grpChg>
        <pc:grpChg chg="del">
          <ac:chgData name="Masaya Yamaguchi" userId="8869a66585b793a1" providerId="LiveId" clId="{500C9941-9F73-498F-B3F3-CEB594B6B7B3}" dt="2020-07-21T18:41:31.990" v="3427"/>
          <ac:grpSpMkLst>
            <pc:docMk/>
            <pc:sldMk cId="563880424" sldId="268"/>
            <ac:grpSpMk id="46" creationId="{A3190372-499D-4037-BBC6-790D97B69C26}"/>
          </ac:grpSpMkLst>
        </pc:grpChg>
        <pc:cxnChg chg="del">
          <ac:chgData name="Masaya Yamaguchi" userId="8869a66585b793a1" providerId="LiveId" clId="{500C9941-9F73-498F-B3F3-CEB594B6B7B3}" dt="2020-07-21T18:41:29.141" v="3426"/>
          <ac:cxnSpMkLst>
            <pc:docMk/>
            <pc:sldMk cId="563880424" sldId="268"/>
            <ac:cxnSpMk id="50" creationId="{F5ECEF4F-A5D4-4A86-9AE8-8B144F4693BE}"/>
          </ac:cxnSpMkLst>
        </pc:cxnChg>
      </pc:sldChg>
      <pc:sldChg chg="del">
        <pc:chgData name="Masaya Yamaguchi" userId="8869a66585b793a1" providerId="LiveId" clId="{500C9941-9F73-498F-B3F3-CEB594B6B7B3}" dt="2020-07-19T12:28:01.715" v="6" actId="2696"/>
        <pc:sldMkLst>
          <pc:docMk/>
          <pc:sldMk cId="2980024531" sldId="268"/>
        </pc:sldMkLst>
      </pc:sldChg>
      <pc:sldChg chg="addSp delSp modSp">
        <pc:chgData name="Masaya Yamaguchi" userId="8869a66585b793a1" providerId="LiveId" clId="{500C9941-9F73-498F-B3F3-CEB594B6B7B3}" dt="2020-07-21T19:13:57.227" v="4641" actId="1076"/>
        <pc:sldMkLst>
          <pc:docMk/>
          <pc:sldMk cId="1914411851" sldId="269"/>
        </pc:sldMkLst>
        <pc:spChg chg="del">
          <ac:chgData name="Masaya Yamaguchi" userId="8869a66585b793a1" providerId="LiveId" clId="{500C9941-9F73-498F-B3F3-CEB594B6B7B3}" dt="2020-07-21T18:53:16.170" v="3932"/>
          <ac:spMkLst>
            <pc:docMk/>
            <pc:sldMk cId="1914411851" sldId="269"/>
            <ac:spMk id="2" creationId="{355F46C2-A2FC-4F05-8A29-6736F1494D94}"/>
          </ac:spMkLst>
        </pc:spChg>
        <pc:spChg chg="del">
          <ac:chgData name="Masaya Yamaguchi" userId="8869a66585b793a1" providerId="LiveId" clId="{500C9941-9F73-498F-B3F3-CEB594B6B7B3}" dt="2020-07-21T19:00:01.922" v="4034"/>
          <ac:spMkLst>
            <pc:docMk/>
            <pc:sldMk cId="1914411851" sldId="269"/>
            <ac:spMk id="3" creationId="{304AC8C4-6C77-4E7E-A1A6-E85B2F538715}"/>
          </ac:spMkLst>
        </pc:spChg>
        <pc:spChg chg="mod">
          <ac:chgData name="Masaya Yamaguchi" userId="8869a66585b793a1" providerId="LiveId" clId="{500C9941-9F73-498F-B3F3-CEB594B6B7B3}" dt="2020-07-21T18:52:40.174" v="3931" actId="20577"/>
          <ac:spMkLst>
            <pc:docMk/>
            <pc:sldMk cId="1914411851" sldId="269"/>
            <ac:spMk id="4" creationId="{4CEA28C7-D1BD-4687-9919-E6548ABD29B7}"/>
          </ac:spMkLst>
        </pc:spChg>
        <pc:spChg chg="add mod">
          <ac:chgData name="Masaya Yamaguchi" userId="8869a66585b793a1" providerId="LiveId" clId="{500C9941-9F73-498F-B3F3-CEB594B6B7B3}" dt="2020-07-21T19:13:44.695" v="4635" actId="1076"/>
          <ac:spMkLst>
            <pc:docMk/>
            <pc:sldMk cId="1914411851" sldId="269"/>
            <ac:spMk id="7" creationId="{C5999C1E-EFCA-44E0-AF77-82613123B663}"/>
          </ac:spMkLst>
        </pc:spChg>
        <pc:spChg chg="mod">
          <ac:chgData name="Masaya Yamaguchi" userId="8869a66585b793a1" providerId="LiveId" clId="{500C9941-9F73-498F-B3F3-CEB594B6B7B3}" dt="2020-07-21T18:59:16.060" v="4019" actId="20577"/>
          <ac:spMkLst>
            <pc:docMk/>
            <pc:sldMk cId="1914411851" sldId="269"/>
            <ac:spMk id="9" creationId="{4F98661C-A3B6-4D3D-A26A-C2E0D696AB21}"/>
          </ac:spMkLst>
        </pc:spChg>
        <pc:spChg chg="mod">
          <ac:chgData name="Masaya Yamaguchi" userId="8869a66585b793a1" providerId="LiveId" clId="{500C9941-9F73-498F-B3F3-CEB594B6B7B3}" dt="2020-07-21T18:59:21.174" v="4023" actId="20577"/>
          <ac:spMkLst>
            <pc:docMk/>
            <pc:sldMk cId="1914411851" sldId="269"/>
            <ac:spMk id="10" creationId="{FE56CC3F-49A1-4675-9492-FF79AF968650}"/>
          </ac:spMkLst>
        </pc:spChg>
        <pc:spChg chg="mod">
          <ac:chgData name="Masaya Yamaguchi" userId="8869a66585b793a1" providerId="LiveId" clId="{500C9941-9F73-498F-B3F3-CEB594B6B7B3}" dt="2020-07-21T18:59:23.727" v="4025" actId="20577"/>
          <ac:spMkLst>
            <pc:docMk/>
            <pc:sldMk cId="1914411851" sldId="269"/>
            <ac:spMk id="11" creationId="{C0626451-13A6-4CB5-A457-EFF8599B7D13}"/>
          </ac:spMkLst>
        </pc:spChg>
        <pc:spChg chg="mod">
          <ac:chgData name="Masaya Yamaguchi" userId="8869a66585b793a1" providerId="LiveId" clId="{500C9941-9F73-498F-B3F3-CEB594B6B7B3}" dt="2020-07-21T18:59:19.086" v="4021" actId="20577"/>
          <ac:spMkLst>
            <pc:docMk/>
            <pc:sldMk cId="1914411851" sldId="269"/>
            <ac:spMk id="12" creationId="{25B27BF3-1F59-4588-8AD1-B715D81429F2}"/>
          </ac:spMkLst>
        </pc:spChg>
        <pc:spChg chg="mod">
          <ac:chgData name="Masaya Yamaguchi" userId="8869a66585b793a1" providerId="LiveId" clId="{500C9941-9F73-498F-B3F3-CEB594B6B7B3}" dt="2020-07-21T18:59:27.077" v="4027" actId="20577"/>
          <ac:spMkLst>
            <pc:docMk/>
            <pc:sldMk cId="1914411851" sldId="269"/>
            <ac:spMk id="18" creationId="{CB4274F6-D52A-4C38-9219-20404C3484F9}"/>
          </ac:spMkLst>
        </pc:spChg>
        <pc:spChg chg="add mod">
          <ac:chgData name="Masaya Yamaguchi" userId="8869a66585b793a1" providerId="LiveId" clId="{500C9941-9F73-498F-B3F3-CEB594B6B7B3}" dt="2020-07-21T19:13:57.227" v="4641" actId="1076"/>
          <ac:spMkLst>
            <pc:docMk/>
            <pc:sldMk cId="1914411851" sldId="269"/>
            <ac:spMk id="26" creationId="{A850AAF9-AE9A-4769-8DC2-4EFB9801F85C}"/>
          </ac:spMkLst>
        </pc:spChg>
        <pc:spChg chg="del mod">
          <ac:chgData name="Masaya Yamaguchi" userId="8869a66585b793a1" providerId="LiveId" clId="{500C9941-9F73-498F-B3F3-CEB594B6B7B3}" dt="2020-07-21T19:00:06.265" v="4035"/>
          <ac:spMkLst>
            <pc:docMk/>
            <pc:sldMk cId="1914411851" sldId="269"/>
            <ac:spMk id="28" creationId="{2737CBC9-5328-4B6D-8F22-5A48856A7611}"/>
          </ac:spMkLst>
        </pc:spChg>
        <pc:spChg chg="mod">
          <ac:chgData name="Masaya Yamaguchi" userId="8869a66585b793a1" providerId="LiveId" clId="{500C9941-9F73-498F-B3F3-CEB594B6B7B3}" dt="2020-07-21T19:13:44.695" v="4635" actId="1076"/>
          <ac:spMkLst>
            <pc:docMk/>
            <pc:sldMk cId="1914411851" sldId="269"/>
            <ac:spMk id="31" creationId="{F91E0941-0387-45D6-9DE1-CA84D554C9D9}"/>
          </ac:spMkLst>
        </pc:spChg>
        <pc:spChg chg="mod">
          <ac:chgData name="Masaya Yamaguchi" userId="8869a66585b793a1" providerId="LiveId" clId="{500C9941-9F73-498F-B3F3-CEB594B6B7B3}" dt="2020-07-21T19:01:49.943" v="4081" actId="1076"/>
          <ac:spMkLst>
            <pc:docMk/>
            <pc:sldMk cId="1914411851" sldId="269"/>
            <ac:spMk id="35" creationId="{04BAD978-C1C2-464A-B1ED-BA920736C60D}"/>
          </ac:spMkLst>
        </pc:spChg>
        <pc:spChg chg="del">
          <ac:chgData name="Masaya Yamaguchi" userId="8869a66585b793a1" providerId="LiveId" clId="{500C9941-9F73-498F-B3F3-CEB594B6B7B3}" dt="2020-07-21T18:59:58.699" v="4033"/>
          <ac:spMkLst>
            <pc:docMk/>
            <pc:sldMk cId="1914411851" sldId="269"/>
            <ac:spMk id="36" creationId="{B034126D-60E6-415A-8715-5826A43AEACA}"/>
          </ac:spMkLst>
        </pc:spChg>
        <pc:spChg chg="mod">
          <ac:chgData name="Masaya Yamaguchi" userId="8869a66585b793a1" providerId="LiveId" clId="{500C9941-9F73-498F-B3F3-CEB594B6B7B3}" dt="2020-07-21T19:02:44.746" v="4113" actId="20577"/>
          <ac:spMkLst>
            <pc:docMk/>
            <pc:sldMk cId="1914411851" sldId="269"/>
            <ac:spMk id="37" creationId="{AB8A4672-00FA-40AC-B5F3-731F87C9BA54}"/>
          </ac:spMkLst>
        </pc:spChg>
        <pc:spChg chg="mod">
          <ac:chgData name="Masaya Yamaguchi" userId="8869a66585b793a1" providerId="LiveId" clId="{500C9941-9F73-498F-B3F3-CEB594B6B7B3}" dt="2020-07-21T19:02:51.385" v="4117" actId="20577"/>
          <ac:spMkLst>
            <pc:docMk/>
            <pc:sldMk cId="1914411851" sldId="269"/>
            <ac:spMk id="38" creationId="{E6B6AE43-9DAE-4F8B-AD25-FEDF5B834A0B}"/>
          </ac:spMkLst>
        </pc:spChg>
        <pc:spChg chg="mod">
          <ac:chgData name="Masaya Yamaguchi" userId="8869a66585b793a1" providerId="LiveId" clId="{500C9941-9F73-498F-B3F3-CEB594B6B7B3}" dt="2020-07-21T19:02:54.572" v="4119" actId="20577"/>
          <ac:spMkLst>
            <pc:docMk/>
            <pc:sldMk cId="1914411851" sldId="269"/>
            <ac:spMk id="39" creationId="{5F28935E-31F7-44FE-B7D5-613EE0E12754}"/>
          </ac:spMkLst>
        </pc:spChg>
        <pc:spChg chg="mod">
          <ac:chgData name="Masaya Yamaguchi" userId="8869a66585b793a1" providerId="LiveId" clId="{500C9941-9F73-498F-B3F3-CEB594B6B7B3}" dt="2020-07-21T19:02:57.694" v="4121" actId="20577"/>
          <ac:spMkLst>
            <pc:docMk/>
            <pc:sldMk cId="1914411851" sldId="269"/>
            <ac:spMk id="40" creationId="{128E333B-00EA-4411-A129-DB11F1E82543}"/>
          </ac:spMkLst>
        </pc:spChg>
        <pc:spChg chg="add mod">
          <ac:chgData name="Masaya Yamaguchi" userId="8869a66585b793a1" providerId="LiveId" clId="{500C9941-9F73-498F-B3F3-CEB594B6B7B3}" dt="2020-07-21T19:13:44.695" v="4635" actId="1076"/>
          <ac:spMkLst>
            <pc:docMk/>
            <pc:sldMk cId="1914411851" sldId="269"/>
            <ac:spMk id="46" creationId="{ED7F1B4F-18F2-4C9C-84DD-05AC99D6E5E7}"/>
          </ac:spMkLst>
        </pc:spChg>
        <pc:spChg chg="add mod">
          <ac:chgData name="Masaya Yamaguchi" userId="8869a66585b793a1" providerId="LiveId" clId="{500C9941-9F73-498F-B3F3-CEB594B6B7B3}" dt="2020-07-21T19:13:44.695" v="4635" actId="1076"/>
          <ac:spMkLst>
            <pc:docMk/>
            <pc:sldMk cId="1914411851" sldId="269"/>
            <ac:spMk id="47" creationId="{ECC2734F-DFFD-4A24-A4CB-ECF073C71983}"/>
          </ac:spMkLst>
        </pc:spChg>
        <pc:spChg chg="add mod">
          <ac:chgData name="Masaya Yamaguchi" userId="8869a66585b793a1" providerId="LiveId" clId="{500C9941-9F73-498F-B3F3-CEB594B6B7B3}" dt="2020-07-21T19:13:44.695" v="4635" actId="1076"/>
          <ac:spMkLst>
            <pc:docMk/>
            <pc:sldMk cId="1914411851" sldId="269"/>
            <ac:spMk id="48" creationId="{E73C6321-64CA-4537-93B6-6FFD0BFCCA3F}"/>
          </ac:spMkLst>
        </pc:spChg>
        <pc:grpChg chg="add mod">
          <ac:chgData name="Masaya Yamaguchi" userId="8869a66585b793a1" providerId="LiveId" clId="{500C9941-9F73-498F-B3F3-CEB594B6B7B3}" dt="2020-07-21T18:59:02.294" v="4017" actId="1076"/>
          <ac:grpSpMkLst>
            <pc:docMk/>
            <pc:sldMk cId="1914411851" sldId="269"/>
            <ac:grpSpMk id="8" creationId="{7C833578-698E-41FF-869E-569FB9DD3551}"/>
          </ac:grpSpMkLst>
        </pc:grpChg>
        <pc:grpChg chg="add del">
          <ac:chgData name="Masaya Yamaguchi" userId="8869a66585b793a1" providerId="LiveId" clId="{500C9941-9F73-498F-B3F3-CEB594B6B7B3}" dt="2020-07-21T18:59:29.615" v="4028"/>
          <ac:grpSpMkLst>
            <pc:docMk/>
            <pc:sldMk cId="1914411851" sldId="269"/>
            <ac:grpSpMk id="17" creationId="{162E732F-0D65-48C3-A20D-FC79220E939A}"/>
          </ac:grpSpMkLst>
        </pc:grpChg>
        <pc:grpChg chg="add mod">
          <ac:chgData name="Masaya Yamaguchi" userId="8869a66585b793a1" providerId="LiveId" clId="{500C9941-9F73-498F-B3F3-CEB594B6B7B3}" dt="2020-07-21T19:01:56.239" v="4082" actId="1076"/>
          <ac:grpSpMkLst>
            <pc:docMk/>
            <pc:sldMk cId="1914411851" sldId="269"/>
            <ac:grpSpMk id="29" creationId="{80565034-CBB2-4CDF-B634-13112F7BDC04}"/>
          </ac:grpSpMkLst>
        </pc:grpChg>
        <pc:graphicFrameChg chg="add mod modGraphic">
          <ac:chgData name="Masaya Yamaguchi" userId="8869a66585b793a1" providerId="LiveId" clId="{500C9941-9F73-498F-B3F3-CEB594B6B7B3}" dt="2020-07-21T19:01:24.135" v="4077" actId="20577"/>
          <ac:graphicFrameMkLst>
            <pc:docMk/>
            <pc:sldMk cId="1914411851" sldId="269"/>
            <ac:graphicFrameMk id="5" creationId="{E392C070-1CD5-4B85-AE5B-312571D30CAF}"/>
          </ac:graphicFrameMkLst>
        </pc:graphicFrameChg>
        <pc:graphicFrameChg chg="add mod modGraphic">
          <ac:chgData name="Masaya Yamaguchi" userId="8869a66585b793a1" providerId="LiveId" clId="{500C9941-9F73-498F-B3F3-CEB594B6B7B3}" dt="2020-07-21T19:04:22.273" v="4159" actId="20577"/>
          <ac:graphicFrameMkLst>
            <pc:docMk/>
            <pc:sldMk cId="1914411851" sldId="269"/>
            <ac:graphicFrameMk id="45" creationId="{7EA855F0-A22D-4F8C-BEDD-5AEAE9F4AAD7}"/>
          </ac:graphicFrameMkLst>
        </pc:graphicFrameChg>
      </pc:sldChg>
      <pc:sldChg chg="addSp delSp modSp">
        <pc:chgData name="Masaya Yamaguchi" userId="8869a66585b793a1" providerId="LiveId" clId="{500C9941-9F73-498F-B3F3-CEB594B6B7B3}" dt="2020-07-21T19:25:32.700" v="5137" actId="20577"/>
        <pc:sldMkLst>
          <pc:docMk/>
          <pc:sldMk cId="804857783" sldId="270"/>
        </pc:sldMkLst>
        <pc:spChg chg="mod">
          <ac:chgData name="Masaya Yamaguchi" userId="8869a66585b793a1" providerId="LiveId" clId="{500C9941-9F73-498F-B3F3-CEB594B6B7B3}" dt="2020-07-21T19:17:11.458" v="4800" actId="20577"/>
          <ac:spMkLst>
            <pc:docMk/>
            <pc:sldMk cId="804857783" sldId="270"/>
            <ac:spMk id="7" creationId="{C5999C1E-EFCA-44E0-AF77-82613123B663}"/>
          </ac:spMkLst>
        </pc:spChg>
        <pc:spChg chg="mod">
          <ac:chgData name="Masaya Yamaguchi" userId="8869a66585b793a1" providerId="LiveId" clId="{500C9941-9F73-498F-B3F3-CEB594B6B7B3}" dt="2020-07-21T19:14:21.200" v="4654" actId="20577"/>
          <ac:spMkLst>
            <pc:docMk/>
            <pc:sldMk cId="804857783" sldId="270"/>
            <ac:spMk id="31" creationId="{F91E0941-0387-45D6-9DE1-CA84D554C9D9}"/>
          </ac:spMkLst>
        </pc:spChg>
        <pc:spChg chg="del">
          <ac:chgData name="Masaya Yamaguchi" userId="8869a66585b793a1" providerId="LiveId" clId="{500C9941-9F73-498F-B3F3-CEB594B6B7B3}" dt="2020-07-21T19:18:49.848" v="4905"/>
          <ac:spMkLst>
            <pc:docMk/>
            <pc:sldMk cId="804857783" sldId="270"/>
            <ac:spMk id="46" creationId="{ED7F1B4F-18F2-4C9C-84DD-05AC99D6E5E7}"/>
          </ac:spMkLst>
        </pc:spChg>
        <pc:spChg chg="mod">
          <ac:chgData name="Masaya Yamaguchi" userId="8869a66585b793a1" providerId="LiveId" clId="{500C9941-9F73-498F-B3F3-CEB594B6B7B3}" dt="2020-07-21T19:18:56.683" v="4906" actId="1076"/>
          <ac:spMkLst>
            <pc:docMk/>
            <pc:sldMk cId="804857783" sldId="270"/>
            <ac:spMk id="47" creationId="{ECC2734F-DFFD-4A24-A4CB-ECF073C71983}"/>
          </ac:spMkLst>
        </pc:spChg>
        <pc:spChg chg="mod">
          <ac:chgData name="Masaya Yamaguchi" userId="8869a66585b793a1" providerId="LiveId" clId="{500C9941-9F73-498F-B3F3-CEB594B6B7B3}" dt="2020-07-21T19:19:34.946" v="4965" actId="20577"/>
          <ac:spMkLst>
            <pc:docMk/>
            <pc:sldMk cId="804857783" sldId="270"/>
            <ac:spMk id="48" creationId="{E73C6321-64CA-4537-93B6-6FFD0BFCCA3F}"/>
          </ac:spMkLst>
        </pc:spChg>
        <pc:grpChg chg="mod">
          <ac:chgData name="Masaya Yamaguchi" userId="8869a66585b793a1" providerId="LiveId" clId="{500C9941-9F73-498F-B3F3-CEB594B6B7B3}" dt="2020-07-21T19:23:13.258" v="5048" actId="1076"/>
          <ac:grpSpMkLst>
            <pc:docMk/>
            <pc:sldMk cId="804857783" sldId="270"/>
            <ac:grpSpMk id="8" creationId="{7C833578-698E-41FF-869E-569FB9DD3551}"/>
          </ac:grpSpMkLst>
        </pc:grpChg>
        <pc:grpChg chg="mod">
          <ac:chgData name="Masaya Yamaguchi" userId="8869a66585b793a1" providerId="LiveId" clId="{500C9941-9F73-498F-B3F3-CEB594B6B7B3}" dt="2020-07-21T19:23:04.540" v="5045" actId="1076"/>
          <ac:grpSpMkLst>
            <pc:docMk/>
            <pc:sldMk cId="804857783" sldId="270"/>
            <ac:grpSpMk id="29" creationId="{80565034-CBB2-4CDF-B634-13112F7BDC04}"/>
          </ac:grpSpMkLst>
        </pc:grpChg>
        <pc:graphicFrameChg chg="add mod modGraphic">
          <ac:chgData name="Masaya Yamaguchi" userId="8869a66585b793a1" providerId="LiveId" clId="{500C9941-9F73-498F-B3F3-CEB594B6B7B3}" dt="2020-07-21T19:23:16.922" v="5049" actId="1076"/>
          <ac:graphicFrameMkLst>
            <pc:docMk/>
            <pc:sldMk cId="804857783" sldId="270"/>
            <ac:graphicFrameMk id="2" creationId="{59D4BCAD-FC11-473A-8760-F1116569B165}"/>
          </ac:graphicFrameMkLst>
        </pc:graphicFrameChg>
        <pc:graphicFrameChg chg="del">
          <ac:chgData name="Masaya Yamaguchi" userId="8869a66585b793a1" providerId="LiveId" clId="{500C9941-9F73-498F-B3F3-CEB594B6B7B3}" dt="2020-07-21T19:15:11.332" v="4655"/>
          <ac:graphicFrameMkLst>
            <pc:docMk/>
            <pc:sldMk cId="804857783" sldId="270"/>
            <ac:graphicFrameMk id="5" creationId="{E392C070-1CD5-4B85-AE5B-312571D30CAF}"/>
          </ac:graphicFrameMkLst>
        </pc:graphicFrameChg>
        <pc:graphicFrameChg chg="add mod modGraphic">
          <ac:chgData name="Masaya Yamaguchi" userId="8869a66585b793a1" providerId="LiveId" clId="{500C9941-9F73-498F-B3F3-CEB594B6B7B3}" dt="2020-07-21T19:25:32.700" v="5137" actId="20577"/>
          <ac:graphicFrameMkLst>
            <pc:docMk/>
            <pc:sldMk cId="804857783" sldId="270"/>
            <ac:graphicFrameMk id="36" creationId="{FD1BECED-A4DE-4B42-98BB-0D393348D7D2}"/>
          </ac:graphicFrameMkLst>
        </pc:graphicFrameChg>
        <pc:graphicFrameChg chg="del">
          <ac:chgData name="Masaya Yamaguchi" userId="8869a66585b793a1" providerId="LiveId" clId="{500C9941-9F73-498F-B3F3-CEB594B6B7B3}" dt="2020-07-21T19:15:13.967" v="4656"/>
          <ac:graphicFrameMkLst>
            <pc:docMk/>
            <pc:sldMk cId="804857783" sldId="270"/>
            <ac:graphicFrameMk id="45" creationId="{7EA855F0-A22D-4F8C-BEDD-5AEAE9F4AAD7}"/>
          </ac:graphicFrameMkLst>
        </pc:graphicFrameChg>
      </pc:sldChg>
      <pc:sldChg chg="del">
        <pc:chgData name="Masaya Yamaguchi" userId="8869a66585b793a1" providerId="LiveId" clId="{500C9941-9F73-498F-B3F3-CEB594B6B7B3}" dt="2020-07-19T12:28:01.756" v="7" actId="2696"/>
        <pc:sldMkLst>
          <pc:docMk/>
          <pc:sldMk cId="1511718368" sldId="270"/>
        </pc:sldMkLst>
      </pc:sldChg>
      <pc:sldChg chg="del">
        <pc:chgData name="Masaya Yamaguchi" userId="8869a66585b793a1" providerId="LiveId" clId="{500C9941-9F73-498F-B3F3-CEB594B6B7B3}" dt="2020-07-19T12:28:01.760" v="8" actId="2696"/>
        <pc:sldMkLst>
          <pc:docMk/>
          <pc:sldMk cId="906516793" sldId="271"/>
        </pc:sldMkLst>
      </pc:sldChg>
      <pc:sldChg chg="delSp modSp add">
        <pc:chgData name="Masaya Yamaguchi" userId="8869a66585b793a1" providerId="LiveId" clId="{500C9941-9F73-498F-B3F3-CEB594B6B7B3}" dt="2020-07-21T19:28:34.017" v="5187" actId="20577"/>
        <pc:sldMkLst>
          <pc:docMk/>
          <pc:sldMk cId="1691148431" sldId="271"/>
        </pc:sldMkLst>
        <pc:spChg chg="mod">
          <ac:chgData name="Masaya Yamaguchi" userId="8869a66585b793a1" providerId="LiveId" clId="{500C9941-9F73-498F-B3F3-CEB594B6B7B3}" dt="2020-07-21T19:27:59.264" v="5155" actId="115"/>
          <ac:spMkLst>
            <pc:docMk/>
            <pc:sldMk cId="1691148431" sldId="271"/>
            <ac:spMk id="4" creationId="{4CEA28C7-D1BD-4687-9919-E6548ABD29B7}"/>
          </ac:spMkLst>
        </pc:spChg>
        <pc:spChg chg="del">
          <ac:chgData name="Masaya Yamaguchi" userId="8869a66585b793a1" providerId="LiveId" clId="{500C9941-9F73-498F-B3F3-CEB594B6B7B3}" dt="2020-07-21T19:28:12.283" v="5157"/>
          <ac:spMkLst>
            <pc:docMk/>
            <pc:sldMk cId="1691148431" sldId="271"/>
            <ac:spMk id="7" creationId="{C5999C1E-EFCA-44E0-AF77-82613123B663}"/>
          </ac:spMkLst>
        </pc:spChg>
        <pc:spChg chg="del">
          <ac:chgData name="Masaya Yamaguchi" userId="8869a66585b793a1" providerId="LiveId" clId="{500C9941-9F73-498F-B3F3-CEB594B6B7B3}" dt="2020-07-21T19:28:02.175" v="5156"/>
          <ac:spMkLst>
            <pc:docMk/>
            <pc:sldMk cId="1691148431" sldId="271"/>
            <ac:spMk id="26" creationId="{A850AAF9-AE9A-4769-8DC2-4EFB9801F85C}"/>
          </ac:spMkLst>
        </pc:spChg>
        <pc:spChg chg="mod">
          <ac:chgData name="Masaya Yamaguchi" userId="8869a66585b793a1" providerId="LiveId" clId="{500C9941-9F73-498F-B3F3-CEB594B6B7B3}" dt="2020-07-21T19:28:34.017" v="5187" actId="20577"/>
          <ac:spMkLst>
            <pc:docMk/>
            <pc:sldMk cId="1691148431" sldId="271"/>
            <ac:spMk id="31" creationId="{F91E0941-0387-45D6-9DE1-CA84D554C9D9}"/>
          </ac:spMkLst>
        </pc:spChg>
        <pc:spChg chg="del">
          <ac:chgData name="Masaya Yamaguchi" userId="8869a66585b793a1" providerId="LiveId" clId="{500C9941-9F73-498F-B3F3-CEB594B6B7B3}" dt="2020-07-21T19:28:12.283" v="5157"/>
          <ac:spMkLst>
            <pc:docMk/>
            <pc:sldMk cId="1691148431" sldId="271"/>
            <ac:spMk id="47" creationId="{ECC2734F-DFFD-4A24-A4CB-ECF073C71983}"/>
          </ac:spMkLst>
        </pc:spChg>
        <pc:spChg chg="del">
          <ac:chgData name="Masaya Yamaguchi" userId="8869a66585b793a1" providerId="LiveId" clId="{500C9941-9F73-498F-B3F3-CEB594B6B7B3}" dt="2020-07-21T19:28:12.283" v="5157"/>
          <ac:spMkLst>
            <pc:docMk/>
            <pc:sldMk cId="1691148431" sldId="271"/>
            <ac:spMk id="48" creationId="{E73C6321-64CA-4537-93B6-6FFD0BFCCA3F}"/>
          </ac:spMkLst>
        </pc:spChg>
        <pc:grpChg chg="del">
          <ac:chgData name="Masaya Yamaguchi" userId="8869a66585b793a1" providerId="LiveId" clId="{500C9941-9F73-498F-B3F3-CEB594B6B7B3}" dt="2020-07-21T19:26:32.089" v="5139" actId="478"/>
          <ac:grpSpMkLst>
            <pc:docMk/>
            <pc:sldMk cId="1691148431" sldId="271"/>
            <ac:grpSpMk id="8" creationId="{7C833578-698E-41FF-869E-569FB9DD3551}"/>
          </ac:grpSpMkLst>
        </pc:grpChg>
        <pc:grpChg chg="del">
          <ac:chgData name="Masaya Yamaguchi" userId="8869a66585b793a1" providerId="LiveId" clId="{500C9941-9F73-498F-B3F3-CEB594B6B7B3}" dt="2020-07-21T19:26:32.089" v="5139" actId="478"/>
          <ac:grpSpMkLst>
            <pc:docMk/>
            <pc:sldMk cId="1691148431" sldId="271"/>
            <ac:grpSpMk id="29" creationId="{80565034-CBB2-4CDF-B634-13112F7BDC04}"/>
          </ac:grpSpMkLst>
        </pc:grpChg>
        <pc:graphicFrameChg chg="del">
          <ac:chgData name="Masaya Yamaguchi" userId="8869a66585b793a1" providerId="LiveId" clId="{500C9941-9F73-498F-B3F3-CEB594B6B7B3}" dt="2020-07-21T19:26:32.089" v="5139" actId="478"/>
          <ac:graphicFrameMkLst>
            <pc:docMk/>
            <pc:sldMk cId="1691148431" sldId="271"/>
            <ac:graphicFrameMk id="2" creationId="{59D4BCAD-FC11-473A-8760-F1116569B165}"/>
          </ac:graphicFrameMkLst>
        </pc:graphicFrameChg>
        <pc:graphicFrameChg chg="del">
          <ac:chgData name="Masaya Yamaguchi" userId="8869a66585b793a1" providerId="LiveId" clId="{500C9941-9F73-498F-B3F3-CEB594B6B7B3}" dt="2020-07-21T19:26:32.089" v="5139" actId="478"/>
          <ac:graphicFrameMkLst>
            <pc:docMk/>
            <pc:sldMk cId="1691148431" sldId="271"/>
            <ac:graphicFrameMk id="36" creationId="{FD1BECED-A4DE-4B42-98BB-0D393348D7D2}"/>
          </ac:graphicFrameMkLst>
        </pc:graphicFrameChg>
        <pc:cxnChg chg="mod">
          <ac:chgData name="Masaya Yamaguchi" userId="8869a66585b793a1" providerId="LiveId" clId="{500C9941-9F73-498F-B3F3-CEB594B6B7B3}" dt="2020-07-21T19:26:32.089" v="5139" actId="478"/>
          <ac:cxnSpMkLst>
            <pc:docMk/>
            <pc:sldMk cId="1691148431" sldId="271"/>
            <ac:cxnSpMk id="13" creationId="{578947DE-295D-48B3-9EF1-5FCA1F8E62EB}"/>
          </ac:cxnSpMkLst>
        </pc:cxnChg>
        <pc:cxnChg chg="mod">
          <ac:chgData name="Masaya Yamaguchi" userId="8869a66585b793a1" providerId="LiveId" clId="{500C9941-9F73-498F-B3F3-CEB594B6B7B3}" dt="2020-07-21T19:26:32.089" v="5139" actId="478"/>
          <ac:cxnSpMkLst>
            <pc:docMk/>
            <pc:sldMk cId="1691148431" sldId="271"/>
            <ac:cxnSpMk id="14" creationId="{618AA1F5-8BFB-437B-A526-7FA267158FA5}"/>
          </ac:cxnSpMkLst>
        </pc:cxnChg>
        <pc:cxnChg chg="mod">
          <ac:chgData name="Masaya Yamaguchi" userId="8869a66585b793a1" providerId="LiveId" clId="{500C9941-9F73-498F-B3F3-CEB594B6B7B3}" dt="2020-07-21T19:26:32.089" v="5139" actId="478"/>
          <ac:cxnSpMkLst>
            <pc:docMk/>
            <pc:sldMk cId="1691148431" sldId="271"/>
            <ac:cxnSpMk id="15" creationId="{F4B7A9AD-1ABF-4C47-A352-3360BCB87AB2}"/>
          </ac:cxnSpMkLst>
        </pc:cxnChg>
        <pc:cxnChg chg="mod">
          <ac:chgData name="Masaya Yamaguchi" userId="8869a66585b793a1" providerId="LiveId" clId="{500C9941-9F73-498F-B3F3-CEB594B6B7B3}" dt="2020-07-21T19:26:32.089" v="5139" actId="478"/>
          <ac:cxnSpMkLst>
            <pc:docMk/>
            <pc:sldMk cId="1691148431" sldId="271"/>
            <ac:cxnSpMk id="16" creationId="{B3FBB391-B01C-4C4A-85B6-3C6505EE305B}"/>
          </ac:cxnSpMkLst>
        </pc:cxnChg>
        <pc:cxnChg chg="mod">
          <ac:chgData name="Masaya Yamaguchi" userId="8869a66585b793a1" providerId="LiveId" clId="{500C9941-9F73-498F-B3F3-CEB594B6B7B3}" dt="2020-07-21T19:26:32.089" v="5139" actId="478"/>
          <ac:cxnSpMkLst>
            <pc:docMk/>
            <pc:sldMk cId="1691148431" sldId="271"/>
            <ac:cxnSpMk id="41" creationId="{6BF3FC83-F66D-4576-8832-9CDCD5A57763}"/>
          </ac:cxnSpMkLst>
        </pc:cxnChg>
        <pc:cxnChg chg="mod">
          <ac:chgData name="Masaya Yamaguchi" userId="8869a66585b793a1" providerId="LiveId" clId="{500C9941-9F73-498F-B3F3-CEB594B6B7B3}" dt="2020-07-21T19:26:32.089" v="5139" actId="478"/>
          <ac:cxnSpMkLst>
            <pc:docMk/>
            <pc:sldMk cId="1691148431" sldId="271"/>
            <ac:cxnSpMk id="42" creationId="{BD5264E2-A5E8-49AA-A9AE-94A8FDC15331}"/>
          </ac:cxnSpMkLst>
        </pc:cxnChg>
        <pc:cxnChg chg="mod">
          <ac:chgData name="Masaya Yamaguchi" userId="8869a66585b793a1" providerId="LiveId" clId="{500C9941-9F73-498F-B3F3-CEB594B6B7B3}" dt="2020-07-21T19:26:32.089" v="5139" actId="478"/>
          <ac:cxnSpMkLst>
            <pc:docMk/>
            <pc:sldMk cId="1691148431" sldId="271"/>
            <ac:cxnSpMk id="43" creationId="{4EC5A741-6E77-4D4E-96F2-882F01E2F7B6}"/>
          </ac:cxnSpMkLst>
        </pc:cxnChg>
        <pc:cxnChg chg="mod">
          <ac:chgData name="Masaya Yamaguchi" userId="8869a66585b793a1" providerId="LiveId" clId="{500C9941-9F73-498F-B3F3-CEB594B6B7B3}" dt="2020-07-21T19:26:32.089" v="5139" actId="478"/>
          <ac:cxnSpMkLst>
            <pc:docMk/>
            <pc:sldMk cId="1691148431" sldId="271"/>
            <ac:cxnSpMk id="44" creationId="{63F1946F-DB2E-4BF8-994C-E85BC123D546}"/>
          </ac:cxnSpMkLst>
        </pc:cxnChg>
      </pc:sldChg>
      <pc:sldChg chg="del">
        <pc:chgData name="Masaya Yamaguchi" userId="8869a66585b793a1" providerId="LiveId" clId="{500C9941-9F73-498F-B3F3-CEB594B6B7B3}" dt="2020-07-19T12:28:01.773" v="9" actId="2696"/>
        <pc:sldMkLst>
          <pc:docMk/>
          <pc:sldMk cId="1912074817" sldId="272"/>
        </pc:sldMkLst>
      </pc:sldChg>
      <pc:sldChg chg="addSp delSp modSp">
        <pc:chgData name="Masaya Yamaguchi" userId="8869a66585b793a1" providerId="LiveId" clId="{500C9941-9F73-498F-B3F3-CEB594B6B7B3}" dt="2020-07-22T12:22:10.484" v="5460" actId="20577"/>
        <pc:sldMkLst>
          <pc:docMk/>
          <pc:sldMk cId="766461761" sldId="273"/>
        </pc:sldMkLst>
        <pc:spChg chg="add mod">
          <ac:chgData name="Masaya Yamaguchi" userId="8869a66585b793a1" providerId="LiveId" clId="{500C9941-9F73-498F-B3F3-CEB594B6B7B3}" dt="2020-07-22T12:21:47.056" v="5423" actId="20577"/>
          <ac:spMkLst>
            <pc:docMk/>
            <pc:sldMk cId="766461761" sldId="273"/>
            <ac:spMk id="5" creationId="{A2208215-27AE-48BC-B9EC-A61451C64FCB}"/>
          </ac:spMkLst>
        </pc:spChg>
        <pc:spChg chg="add mod">
          <ac:chgData name="Masaya Yamaguchi" userId="8869a66585b793a1" providerId="LiveId" clId="{500C9941-9F73-498F-B3F3-CEB594B6B7B3}" dt="2020-07-22T12:22:10.484" v="5460" actId="20577"/>
          <ac:spMkLst>
            <pc:docMk/>
            <pc:sldMk cId="766461761" sldId="273"/>
            <ac:spMk id="26" creationId="{72E68808-DFFD-40B3-AABE-C066E3D0F2A7}"/>
          </ac:spMkLst>
        </pc:spChg>
        <pc:spChg chg="mod">
          <ac:chgData name="Masaya Yamaguchi" userId="8869a66585b793a1" providerId="LiveId" clId="{500C9941-9F73-498F-B3F3-CEB594B6B7B3}" dt="2020-07-22T10:28:18.493" v="5422" actId="1076"/>
          <ac:spMkLst>
            <pc:docMk/>
            <pc:sldMk cId="766461761" sldId="273"/>
            <ac:spMk id="31" creationId="{F91E0941-0387-45D6-9DE1-CA84D554C9D9}"/>
          </ac:spMkLst>
        </pc:spChg>
        <pc:grpChg chg="del mod">
          <ac:chgData name="Masaya Yamaguchi" userId="8869a66585b793a1" providerId="LiveId" clId="{500C9941-9F73-498F-B3F3-CEB594B6B7B3}" dt="2020-07-22T10:13:28.238" v="5189"/>
          <ac:grpSpMkLst>
            <pc:docMk/>
            <pc:sldMk cId="766461761" sldId="273"/>
            <ac:grpSpMk id="53" creationId="{24035BC6-3AB4-45EB-A124-9E9B42DBE563}"/>
          </ac:grpSpMkLst>
        </pc:grpChg>
        <pc:picChg chg="add mod">
          <ac:chgData name="Masaya Yamaguchi" userId="8869a66585b793a1" providerId="LiveId" clId="{500C9941-9F73-498F-B3F3-CEB594B6B7B3}" dt="2020-07-22T10:13:50.672" v="5196" actId="1076"/>
          <ac:picMkLst>
            <pc:docMk/>
            <pc:sldMk cId="766461761" sldId="273"/>
            <ac:picMk id="3" creationId="{999AD9E3-6B68-417B-99DB-CA7E45BE4451}"/>
          </ac:picMkLst>
        </pc:picChg>
      </pc:sldChg>
      <pc:sldChg chg="del">
        <pc:chgData name="Masaya Yamaguchi" userId="8869a66585b793a1" providerId="LiveId" clId="{500C9941-9F73-498F-B3F3-CEB594B6B7B3}" dt="2020-07-19T12:28:01.776" v="10" actId="2696"/>
        <pc:sldMkLst>
          <pc:docMk/>
          <pc:sldMk cId="2278185019" sldId="273"/>
        </pc:sldMkLst>
      </pc:sldChg>
      <pc:sldChg chg="delSp modSp">
        <pc:chgData name="Masaya Yamaguchi" userId="8869a66585b793a1" providerId="LiveId" clId="{500C9941-9F73-498F-B3F3-CEB594B6B7B3}" dt="2020-07-22T14:32:01.768" v="5552" actId="478"/>
        <pc:sldMkLst>
          <pc:docMk/>
          <pc:sldMk cId="3094220073" sldId="274"/>
        </pc:sldMkLst>
        <pc:spChg chg="mod">
          <ac:chgData name="Masaya Yamaguchi" userId="8869a66585b793a1" providerId="LiveId" clId="{500C9941-9F73-498F-B3F3-CEB594B6B7B3}" dt="2020-07-22T14:26:26.579" v="5481" actId="20577"/>
          <ac:spMkLst>
            <pc:docMk/>
            <pc:sldMk cId="3094220073" sldId="274"/>
            <ac:spMk id="4" creationId="{4CEA28C7-D1BD-4687-9919-E6548ABD29B7}"/>
          </ac:spMkLst>
        </pc:spChg>
        <pc:spChg chg="del ord">
          <ac:chgData name="Masaya Yamaguchi" userId="8869a66585b793a1" providerId="LiveId" clId="{500C9941-9F73-498F-B3F3-CEB594B6B7B3}" dt="2020-07-22T14:31:18.271" v="5513" actId="478"/>
          <ac:spMkLst>
            <pc:docMk/>
            <pc:sldMk cId="3094220073" sldId="274"/>
            <ac:spMk id="5" creationId="{A192323F-B091-4F38-A45F-0F1C9BBFF336}"/>
          </ac:spMkLst>
        </pc:spChg>
        <pc:spChg chg="del ord">
          <ac:chgData name="Masaya Yamaguchi" userId="8869a66585b793a1" providerId="LiveId" clId="{500C9941-9F73-498F-B3F3-CEB594B6B7B3}" dt="2020-07-22T14:31:47.939" v="5533" actId="478"/>
          <ac:spMkLst>
            <pc:docMk/>
            <pc:sldMk cId="3094220073" sldId="274"/>
            <ac:spMk id="9" creationId="{41191E4A-1A8A-444A-8A37-5239A062EF7E}"/>
          </ac:spMkLst>
        </pc:spChg>
        <pc:spChg chg="del ord">
          <ac:chgData name="Masaya Yamaguchi" userId="8869a66585b793a1" providerId="LiveId" clId="{500C9941-9F73-498F-B3F3-CEB594B6B7B3}" dt="2020-07-22T14:32:01.768" v="5552" actId="478"/>
          <ac:spMkLst>
            <pc:docMk/>
            <pc:sldMk cId="3094220073" sldId="274"/>
            <ac:spMk id="13" creationId="{1B79C181-F03C-47A9-9430-6C26C395C9D2}"/>
          </ac:spMkLst>
        </pc:spChg>
        <pc:spChg chg="mod">
          <ac:chgData name="Masaya Yamaguchi" userId="8869a66585b793a1" providerId="LiveId" clId="{500C9941-9F73-498F-B3F3-CEB594B6B7B3}" dt="2020-07-22T14:31:21.310" v="5514" actId="14100"/>
          <ac:spMkLst>
            <pc:docMk/>
            <pc:sldMk cId="3094220073" sldId="274"/>
            <ac:spMk id="30" creationId="{599C3406-0951-44AE-AAAC-99BD280B5A7F}"/>
          </ac:spMkLst>
        </pc:spChg>
        <pc:grpChg chg="ord">
          <ac:chgData name="Masaya Yamaguchi" userId="8869a66585b793a1" providerId="LiveId" clId="{500C9941-9F73-498F-B3F3-CEB594B6B7B3}" dt="2020-07-22T14:31:18.271" v="5512"/>
          <ac:grpSpMkLst>
            <pc:docMk/>
            <pc:sldMk cId="3094220073" sldId="274"/>
            <ac:grpSpMk id="8" creationId="{11402122-4326-48B5-BC48-2D0C71EDB2BA}"/>
          </ac:grpSpMkLst>
        </pc:grpChg>
        <pc:grpChg chg="ord">
          <ac:chgData name="Masaya Yamaguchi" userId="8869a66585b793a1" providerId="LiveId" clId="{500C9941-9F73-498F-B3F3-CEB594B6B7B3}" dt="2020-07-22T14:31:47.939" v="5532"/>
          <ac:grpSpMkLst>
            <pc:docMk/>
            <pc:sldMk cId="3094220073" sldId="274"/>
            <ac:grpSpMk id="12" creationId="{028BC7E1-BEEF-46BE-A52F-6EC5256E5AE8}"/>
          </ac:grpSpMkLst>
        </pc:grpChg>
        <pc:grpChg chg="ord">
          <ac:chgData name="Masaya Yamaguchi" userId="8869a66585b793a1" providerId="LiveId" clId="{500C9941-9F73-498F-B3F3-CEB594B6B7B3}" dt="2020-07-22T14:32:01.768" v="5551"/>
          <ac:grpSpMkLst>
            <pc:docMk/>
            <pc:sldMk cId="3094220073" sldId="274"/>
            <ac:grpSpMk id="16" creationId="{392CCF25-BF5A-4B37-8D03-E0E955135651}"/>
          </ac:grpSpMkLst>
        </pc:grpChg>
        <pc:picChg chg="mod ord">
          <ac:chgData name="Masaya Yamaguchi" userId="8869a66585b793a1" providerId="LiveId" clId="{500C9941-9F73-498F-B3F3-CEB594B6B7B3}" dt="2020-07-22T14:30:49.827" v="5494" actId="1076"/>
          <ac:picMkLst>
            <pc:docMk/>
            <pc:sldMk cId="3094220073" sldId="274"/>
            <ac:picMk id="3" creationId="{502C5210-6F0A-42A9-B86E-D0696A8A81A1}"/>
          </ac:picMkLst>
        </pc:picChg>
        <pc:picChg chg="del mod ord">
          <ac:chgData name="Masaya Yamaguchi" userId="8869a66585b793a1" providerId="LiveId" clId="{500C9941-9F73-498F-B3F3-CEB594B6B7B3}" dt="2020-07-22T14:31:47.937" v="5530" actId="478"/>
          <ac:picMkLst>
            <pc:docMk/>
            <pc:sldMk cId="3094220073" sldId="274"/>
            <ac:picMk id="7" creationId="{F0C37856-4A73-4F88-AE44-65E437B4830B}"/>
          </ac:picMkLst>
        </pc:picChg>
        <pc:picChg chg="del mod ord">
          <ac:chgData name="Masaya Yamaguchi" userId="8869a66585b793a1" providerId="LiveId" clId="{500C9941-9F73-498F-B3F3-CEB594B6B7B3}" dt="2020-07-22T14:32:01.766" v="5549" actId="478"/>
          <ac:picMkLst>
            <pc:docMk/>
            <pc:sldMk cId="3094220073" sldId="274"/>
            <ac:picMk id="11" creationId="{7098471A-B0A9-4FDB-B15C-00EFC3915358}"/>
          </ac:picMkLst>
        </pc:picChg>
        <pc:picChg chg="mod ord">
          <ac:chgData name="Masaya Yamaguchi" userId="8869a66585b793a1" providerId="LiveId" clId="{500C9941-9F73-498F-B3F3-CEB594B6B7B3}" dt="2020-07-22T14:32:01.766" v="5548" actId="108"/>
          <ac:picMkLst>
            <pc:docMk/>
            <pc:sldMk cId="3094220073" sldId="274"/>
            <ac:picMk id="15" creationId="{842BEEB1-25DB-4E7F-8CDC-9F106406B99B}"/>
          </ac:picMkLst>
        </pc:picChg>
        <pc:picChg chg="del mod">
          <ac:chgData name="Masaya Yamaguchi" userId="8869a66585b793a1" providerId="LiveId" clId="{500C9941-9F73-498F-B3F3-CEB594B6B7B3}" dt="2020-07-22T14:31:18.268" v="5510" actId="478"/>
          <ac:picMkLst>
            <pc:docMk/>
            <pc:sldMk cId="3094220073" sldId="274"/>
            <ac:picMk id="19" creationId="{49D2AE81-6722-4F39-8CE1-7556B3F1B4BD}"/>
          </ac:picMkLst>
        </pc:picChg>
        <pc:picChg chg="del mod">
          <ac:chgData name="Masaya Yamaguchi" userId="8869a66585b793a1" providerId="LiveId" clId="{500C9941-9F73-498F-B3F3-CEB594B6B7B3}" dt="2020-07-22T14:30:47.396" v="5493" actId="478"/>
          <ac:picMkLst>
            <pc:docMk/>
            <pc:sldMk cId="3094220073" sldId="274"/>
            <ac:picMk id="34" creationId="{3CADFF68-C592-4305-8195-AA3DD44AC533}"/>
          </ac:picMkLst>
        </pc:picChg>
      </pc:sldChg>
      <pc:sldChg chg="del">
        <pc:chgData name="Masaya Yamaguchi" userId="8869a66585b793a1" providerId="LiveId" clId="{500C9941-9F73-498F-B3F3-CEB594B6B7B3}" dt="2020-07-19T12:28:01.778" v="11" actId="2696"/>
        <pc:sldMkLst>
          <pc:docMk/>
          <pc:sldMk cId="3488893235" sldId="274"/>
        </pc:sldMkLst>
      </pc:sldChg>
      <pc:sldChg chg="del">
        <pc:chgData name="Masaya Yamaguchi" userId="8869a66585b793a1" providerId="LiveId" clId="{500C9941-9F73-498F-B3F3-CEB594B6B7B3}" dt="2020-07-19T12:28:01.783" v="12" actId="2696"/>
        <pc:sldMkLst>
          <pc:docMk/>
          <pc:sldMk cId="788678740" sldId="275"/>
        </pc:sldMkLst>
      </pc:sldChg>
      <pc:sldChg chg="addSp delSp modSp">
        <pc:chgData name="Masaya Yamaguchi" userId="8869a66585b793a1" providerId="LiveId" clId="{500C9941-9F73-498F-B3F3-CEB594B6B7B3}" dt="2020-07-22T15:00:00.272" v="6203"/>
        <pc:sldMkLst>
          <pc:docMk/>
          <pc:sldMk cId="1678007150" sldId="275"/>
        </pc:sldMkLst>
        <pc:spChg chg="add mod">
          <ac:chgData name="Masaya Yamaguchi" userId="8869a66585b793a1" providerId="LiveId" clId="{500C9941-9F73-498F-B3F3-CEB594B6B7B3}" dt="2020-07-22T14:48:52.923" v="6076" actId="1076"/>
          <ac:spMkLst>
            <pc:docMk/>
            <pc:sldMk cId="1678007150" sldId="275"/>
            <ac:spMk id="6" creationId="{CB9D3B57-3075-4201-9F2A-618AFF46505C}"/>
          </ac:spMkLst>
        </pc:spChg>
        <pc:spChg chg="add mod">
          <ac:chgData name="Masaya Yamaguchi" userId="8869a66585b793a1" providerId="LiveId" clId="{500C9941-9F73-498F-B3F3-CEB594B6B7B3}" dt="2020-07-22T14:49:29.516" v="6101" actId="20577"/>
          <ac:spMkLst>
            <pc:docMk/>
            <pc:sldMk cId="1678007150" sldId="275"/>
            <ac:spMk id="7" creationId="{FDB96A15-6627-4261-9106-7A09C2DD5ECA}"/>
          </ac:spMkLst>
        </pc:spChg>
        <pc:spChg chg="add mod">
          <ac:chgData name="Masaya Yamaguchi" userId="8869a66585b793a1" providerId="LiveId" clId="{500C9941-9F73-498F-B3F3-CEB594B6B7B3}" dt="2020-07-22T14:50:51.484" v="6166" actId="115"/>
          <ac:spMkLst>
            <pc:docMk/>
            <pc:sldMk cId="1678007150" sldId="275"/>
            <ac:spMk id="10" creationId="{FCEC0908-3C17-4C96-98E8-1C0258C1E5A8}"/>
          </ac:spMkLst>
        </pc:spChg>
        <pc:spChg chg="add mod">
          <ac:chgData name="Masaya Yamaguchi" userId="8869a66585b793a1" providerId="LiveId" clId="{500C9941-9F73-498F-B3F3-CEB594B6B7B3}" dt="2020-07-22T14:49:42.055" v="6105" actId="1076"/>
          <ac:spMkLst>
            <pc:docMk/>
            <pc:sldMk cId="1678007150" sldId="275"/>
            <ac:spMk id="11" creationId="{95159F77-5561-4551-88EE-5E33806AA375}"/>
          </ac:spMkLst>
        </pc:spChg>
        <pc:spChg chg="add mod">
          <ac:chgData name="Masaya Yamaguchi" userId="8869a66585b793a1" providerId="LiveId" clId="{500C9941-9F73-498F-B3F3-CEB594B6B7B3}" dt="2020-07-22T14:48:47.808" v="6075" actId="20577"/>
          <ac:spMkLst>
            <pc:docMk/>
            <pc:sldMk cId="1678007150" sldId="275"/>
            <ac:spMk id="12" creationId="{FA5BBE6E-C638-4C53-8A80-6C1649837A68}"/>
          </ac:spMkLst>
        </pc:spChg>
        <pc:spChg chg="add mod">
          <ac:chgData name="Masaya Yamaguchi" userId="8869a66585b793a1" providerId="LiveId" clId="{500C9941-9F73-498F-B3F3-CEB594B6B7B3}" dt="2020-07-22T14:48:36.243" v="6071" actId="1076"/>
          <ac:spMkLst>
            <pc:docMk/>
            <pc:sldMk cId="1678007150" sldId="275"/>
            <ac:spMk id="17" creationId="{75B981E2-27DF-4AB6-B571-A2970BE4509A}"/>
          </ac:spMkLst>
        </pc:spChg>
        <pc:spChg chg="add mod">
          <ac:chgData name="Masaya Yamaguchi" userId="8869a66585b793a1" providerId="LiveId" clId="{500C9941-9F73-498F-B3F3-CEB594B6B7B3}" dt="2020-07-22T14:49:24.257" v="6098" actId="20577"/>
          <ac:spMkLst>
            <pc:docMk/>
            <pc:sldMk cId="1678007150" sldId="275"/>
            <ac:spMk id="18" creationId="{5F9A564F-6F5B-4847-ACD9-17C2E7350B87}"/>
          </ac:spMkLst>
        </pc:spChg>
        <pc:grpChg chg="del">
          <ac:chgData name="Masaya Yamaguchi" userId="8869a66585b793a1" providerId="LiveId" clId="{500C9941-9F73-498F-B3F3-CEB594B6B7B3}" dt="2020-07-22T14:37:13.559" v="5553"/>
          <ac:grpSpMkLst>
            <pc:docMk/>
            <pc:sldMk cId="1678007150" sldId="275"/>
            <ac:grpSpMk id="16" creationId="{392CCF25-BF5A-4B37-8D03-E0E955135651}"/>
          </ac:grpSpMkLst>
        </pc:grpChg>
        <pc:picChg chg="del">
          <ac:chgData name="Masaya Yamaguchi" userId="8869a66585b793a1" providerId="LiveId" clId="{500C9941-9F73-498F-B3F3-CEB594B6B7B3}" dt="2020-07-22T14:37:16.147" v="5554"/>
          <ac:picMkLst>
            <pc:docMk/>
            <pc:sldMk cId="1678007150" sldId="275"/>
            <ac:picMk id="3" creationId="{502C5210-6F0A-42A9-B86E-D0696A8A81A1}"/>
          </ac:picMkLst>
        </pc:picChg>
        <pc:picChg chg="add mod">
          <ac:chgData name="Masaya Yamaguchi" userId="8869a66585b793a1" providerId="LiveId" clId="{500C9941-9F73-498F-B3F3-CEB594B6B7B3}" dt="2020-07-22T14:38:16.639" v="5563" actId="1076"/>
          <ac:picMkLst>
            <pc:docMk/>
            <pc:sldMk cId="1678007150" sldId="275"/>
            <ac:picMk id="5" creationId="{DC4F3CFF-A372-4329-8B48-CE24DF94E1F7}"/>
          </ac:picMkLst>
        </pc:picChg>
        <pc:picChg chg="mod">
          <ac:chgData name="Masaya Yamaguchi" userId="8869a66585b793a1" providerId="LiveId" clId="{500C9941-9F73-498F-B3F3-CEB594B6B7B3}" dt="2020-07-22T14:48:03.211" v="6039" actId="1076"/>
          <ac:picMkLst>
            <pc:docMk/>
            <pc:sldMk cId="1678007150" sldId="275"/>
            <ac:picMk id="9" creationId="{04FD3B4A-A69B-4D0A-98DA-8D9C3183CC23}"/>
          </ac:picMkLst>
        </pc:picChg>
        <pc:picChg chg="add del mod">
          <ac:chgData name="Masaya Yamaguchi" userId="8869a66585b793a1" providerId="LiveId" clId="{500C9941-9F73-498F-B3F3-CEB594B6B7B3}" dt="2020-07-22T15:00:00.272" v="6203"/>
          <ac:picMkLst>
            <pc:docMk/>
            <pc:sldMk cId="1678007150" sldId="275"/>
            <ac:picMk id="14" creationId="{BA9120F5-5EE9-45E4-BCBD-7CB44A081F31}"/>
          </ac:picMkLst>
        </pc:picChg>
      </pc:sldChg>
      <pc:sldChg chg="addSp delSp modSp">
        <pc:chgData name="Masaya Yamaguchi" userId="8869a66585b793a1" providerId="LiveId" clId="{500C9941-9F73-498F-B3F3-CEB594B6B7B3}" dt="2020-07-22T15:07:01.116" v="6488" actId="20577"/>
        <pc:sldMkLst>
          <pc:docMk/>
          <pc:sldMk cId="1508771154" sldId="276"/>
        </pc:sldMkLst>
        <pc:spChg chg="mod">
          <ac:chgData name="Masaya Yamaguchi" userId="8869a66585b793a1" providerId="LiveId" clId="{500C9941-9F73-498F-B3F3-CEB594B6B7B3}" dt="2020-07-22T14:52:57.494" v="6194" actId="20577"/>
          <ac:spMkLst>
            <pc:docMk/>
            <pc:sldMk cId="1508771154" sldId="276"/>
            <ac:spMk id="4" creationId="{4CEA28C7-D1BD-4687-9919-E6548ABD29B7}"/>
          </ac:spMkLst>
        </pc:spChg>
        <pc:spChg chg="mod">
          <ac:chgData name="Masaya Yamaguchi" userId="8869a66585b793a1" providerId="LiveId" clId="{500C9941-9F73-498F-B3F3-CEB594B6B7B3}" dt="2020-07-22T15:01:55.688" v="6281" actId="20577"/>
          <ac:spMkLst>
            <pc:docMk/>
            <pc:sldMk cId="1508771154" sldId="276"/>
            <ac:spMk id="6" creationId="{CB9D3B57-3075-4201-9F2A-618AFF46505C}"/>
          </ac:spMkLst>
        </pc:spChg>
        <pc:spChg chg="del">
          <ac:chgData name="Masaya Yamaguchi" userId="8869a66585b793a1" providerId="LiveId" clId="{500C9941-9F73-498F-B3F3-CEB594B6B7B3}" dt="2020-07-22T14:53:24.741" v="6196"/>
          <ac:spMkLst>
            <pc:docMk/>
            <pc:sldMk cId="1508771154" sldId="276"/>
            <ac:spMk id="7" creationId="{FDB96A15-6627-4261-9106-7A09C2DD5ECA}"/>
          </ac:spMkLst>
        </pc:spChg>
        <pc:spChg chg="del">
          <ac:chgData name="Masaya Yamaguchi" userId="8869a66585b793a1" providerId="LiveId" clId="{500C9941-9F73-498F-B3F3-CEB594B6B7B3}" dt="2020-07-22T14:53:24.741" v="6196"/>
          <ac:spMkLst>
            <pc:docMk/>
            <pc:sldMk cId="1508771154" sldId="276"/>
            <ac:spMk id="10" creationId="{FCEC0908-3C17-4C96-98E8-1C0258C1E5A8}"/>
          </ac:spMkLst>
        </pc:spChg>
        <pc:spChg chg="del">
          <ac:chgData name="Masaya Yamaguchi" userId="8869a66585b793a1" providerId="LiveId" clId="{500C9941-9F73-498F-B3F3-CEB594B6B7B3}" dt="2020-07-22T14:53:27.259" v="6197"/>
          <ac:spMkLst>
            <pc:docMk/>
            <pc:sldMk cId="1508771154" sldId="276"/>
            <ac:spMk id="11" creationId="{95159F77-5561-4551-88EE-5E33806AA375}"/>
          </ac:spMkLst>
        </pc:spChg>
        <pc:spChg chg="del">
          <ac:chgData name="Masaya Yamaguchi" userId="8869a66585b793a1" providerId="LiveId" clId="{500C9941-9F73-498F-B3F3-CEB594B6B7B3}" dt="2020-07-22T14:53:24.741" v="6196"/>
          <ac:spMkLst>
            <pc:docMk/>
            <pc:sldMk cId="1508771154" sldId="276"/>
            <ac:spMk id="12" creationId="{FA5BBE6E-C638-4C53-8A80-6C1649837A68}"/>
          </ac:spMkLst>
        </pc:spChg>
        <pc:spChg chg="add mod">
          <ac:chgData name="Masaya Yamaguchi" userId="8869a66585b793a1" providerId="LiveId" clId="{500C9941-9F73-498F-B3F3-CEB594B6B7B3}" dt="2020-07-22T15:02:55.138" v="6348" actId="20577"/>
          <ac:spMkLst>
            <pc:docMk/>
            <pc:sldMk cId="1508771154" sldId="276"/>
            <ac:spMk id="14" creationId="{0DBC1234-B3CC-490C-870C-8A30C3A9E568}"/>
          </ac:spMkLst>
        </pc:spChg>
        <pc:spChg chg="add mod">
          <ac:chgData name="Masaya Yamaguchi" userId="8869a66585b793a1" providerId="LiveId" clId="{500C9941-9F73-498F-B3F3-CEB594B6B7B3}" dt="2020-07-22T15:04:06.838" v="6433" actId="20577"/>
          <ac:spMkLst>
            <pc:docMk/>
            <pc:sldMk cId="1508771154" sldId="276"/>
            <ac:spMk id="15" creationId="{344B0EBE-84C0-479E-B961-08353D57B428}"/>
          </ac:spMkLst>
        </pc:spChg>
        <pc:spChg chg="add mod">
          <ac:chgData name="Masaya Yamaguchi" userId="8869a66585b793a1" providerId="LiveId" clId="{500C9941-9F73-498F-B3F3-CEB594B6B7B3}" dt="2020-07-22T15:06:39.710" v="6440" actId="1076"/>
          <ac:spMkLst>
            <pc:docMk/>
            <pc:sldMk cId="1508771154" sldId="276"/>
            <ac:spMk id="16" creationId="{8C5DBEFE-2FA7-4F60-A685-31C6467AC648}"/>
          </ac:spMkLst>
        </pc:spChg>
        <pc:spChg chg="del">
          <ac:chgData name="Masaya Yamaguchi" userId="8869a66585b793a1" providerId="LiveId" clId="{500C9941-9F73-498F-B3F3-CEB594B6B7B3}" dt="2020-07-22T14:53:24.741" v="6196"/>
          <ac:spMkLst>
            <pc:docMk/>
            <pc:sldMk cId="1508771154" sldId="276"/>
            <ac:spMk id="17" creationId="{75B981E2-27DF-4AB6-B571-A2970BE4509A}"/>
          </ac:spMkLst>
        </pc:spChg>
        <pc:spChg chg="del">
          <ac:chgData name="Masaya Yamaguchi" userId="8869a66585b793a1" providerId="LiveId" clId="{500C9941-9F73-498F-B3F3-CEB594B6B7B3}" dt="2020-07-22T14:53:24.741" v="6196"/>
          <ac:spMkLst>
            <pc:docMk/>
            <pc:sldMk cId="1508771154" sldId="276"/>
            <ac:spMk id="18" creationId="{5F9A564F-6F5B-4847-ACD9-17C2E7350B87}"/>
          </ac:spMkLst>
        </pc:spChg>
        <pc:spChg chg="add mod">
          <ac:chgData name="Masaya Yamaguchi" userId="8869a66585b793a1" providerId="LiveId" clId="{500C9941-9F73-498F-B3F3-CEB594B6B7B3}" dt="2020-07-22T15:07:01.116" v="6488" actId="20577"/>
          <ac:spMkLst>
            <pc:docMk/>
            <pc:sldMk cId="1508771154" sldId="276"/>
            <ac:spMk id="19" creationId="{39766377-8F48-47A3-8EBC-D3F8CFB1D5DF}"/>
          </ac:spMkLst>
        </pc:spChg>
        <pc:picChg chg="del">
          <ac:chgData name="Masaya Yamaguchi" userId="8869a66585b793a1" providerId="LiveId" clId="{500C9941-9F73-498F-B3F3-CEB594B6B7B3}" dt="2020-07-22T14:53:09.205" v="6195"/>
          <ac:picMkLst>
            <pc:docMk/>
            <pc:sldMk cId="1508771154" sldId="276"/>
            <ac:picMk id="5" creationId="{DC4F3CFF-A372-4329-8B48-CE24DF94E1F7}"/>
          </ac:picMkLst>
        </pc:picChg>
        <pc:picChg chg="del">
          <ac:chgData name="Masaya Yamaguchi" userId="8869a66585b793a1" providerId="LiveId" clId="{500C9941-9F73-498F-B3F3-CEB594B6B7B3}" dt="2020-07-22T14:53:24.741" v="6196"/>
          <ac:picMkLst>
            <pc:docMk/>
            <pc:sldMk cId="1508771154" sldId="276"/>
            <ac:picMk id="9" creationId="{04FD3B4A-A69B-4D0A-98DA-8D9C3183CC23}"/>
          </ac:picMkLst>
        </pc:picChg>
        <pc:picChg chg="add mod">
          <ac:chgData name="Masaya Yamaguchi" userId="8869a66585b793a1" providerId="LiveId" clId="{500C9941-9F73-498F-B3F3-CEB594B6B7B3}" dt="2020-07-22T15:03:02.980" v="6350" actId="1076"/>
          <ac:picMkLst>
            <pc:docMk/>
            <pc:sldMk cId="1508771154" sldId="276"/>
            <ac:picMk id="13" creationId="{CBC9F318-8C70-473B-B060-F6673FD0469F}"/>
          </ac:picMkLst>
        </pc:picChg>
      </pc:sldChg>
      <pc:sldChg chg="del">
        <pc:chgData name="Masaya Yamaguchi" userId="8869a66585b793a1" providerId="LiveId" clId="{500C9941-9F73-498F-B3F3-CEB594B6B7B3}" dt="2020-07-19T12:28:01.803" v="13" actId="2696"/>
        <pc:sldMkLst>
          <pc:docMk/>
          <pc:sldMk cId="4025010210" sldId="276"/>
        </pc:sldMkLst>
      </pc:sldChg>
      <pc:sldChg chg="addSp delSp modSp">
        <pc:chgData name="Masaya Yamaguchi" userId="8869a66585b793a1" providerId="LiveId" clId="{500C9941-9F73-498F-B3F3-CEB594B6B7B3}" dt="2020-07-22T17:49:21.914" v="6960" actId="20577"/>
        <pc:sldMkLst>
          <pc:docMk/>
          <pc:sldMk cId="1369365607" sldId="277"/>
        </pc:sldMkLst>
        <pc:spChg chg="mod">
          <ac:chgData name="Masaya Yamaguchi" userId="8869a66585b793a1" providerId="LiveId" clId="{500C9941-9F73-498F-B3F3-CEB594B6B7B3}" dt="2020-07-22T15:32:31.566" v="6501" actId="20577"/>
          <ac:spMkLst>
            <pc:docMk/>
            <pc:sldMk cId="1369365607" sldId="277"/>
            <ac:spMk id="4" creationId="{4CEA28C7-D1BD-4687-9919-E6548ABD29B7}"/>
          </ac:spMkLst>
        </pc:spChg>
        <pc:spChg chg="mod">
          <ac:chgData name="Masaya Yamaguchi" userId="8869a66585b793a1" providerId="LiveId" clId="{500C9941-9F73-498F-B3F3-CEB594B6B7B3}" dt="2020-07-22T15:37:29.231" v="6847" actId="1076"/>
          <ac:spMkLst>
            <pc:docMk/>
            <pc:sldMk cId="1369365607" sldId="277"/>
            <ac:spMk id="6" creationId="{CB9D3B57-3075-4201-9F2A-618AFF46505C}"/>
          </ac:spMkLst>
        </pc:spChg>
        <pc:spChg chg="add mod">
          <ac:chgData name="Masaya Yamaguchi" userId="8869a66585b793a1" providerId="LiveId" clId="{500C9941-9F73-498F-B3F3-CEB594B6B7B3}" dt="2020-07-22T17:49:02.987" v="6959" actId="20577"/>
          <ac:spMkLst>
            <pc:docMk/>
            <pc:sldMk cId="1369365607" sldId="277"/>
            <ac:spMk id="7" creationId="{92A0626F-D254-428F-8A11-7CD7DB16DEE9}"/>
          </ac:spMkLst>
        </pc:spChg>
        <pc:spChg chg="mod">
          <ac:chgData name="Masaya Yamaguchi" userId="8869a66585b793a1" providerId="LiveId" clId="{500C9941-9F73-498F-B3F3-CEB594B6B7B3}" dt="2020-07-22T15:37:29.231" v="6847" actId="1076"/>
          <ac:spMkLst>
            <pc:docMk/>
            <pc:sldMk cId="1369365607" sldId="277"/>
            <ac:spMk id="14" creationId="{0DBC1234-B3CC-490C-870C-8A30C3A9E568}"/>
          </ac:spMkLst>
        </pc:spChg>
        <pc:spChg chg="mod">
          <ac:chgData name="Masaya Yamaguchi" userId="8869a66585b793a1" providerId="LiveId" clId="{500C9941-9F73-498F-B3F3-CEB594B6B7B3}" dt="2020-07-22T17:49:21.914" v="6960" actId="20577"/>
          <ac:spMkLst>
            <pc:docMk/>
            <pc:sldMk cId="1369365607" sldId="277"/>
            <ac:spMk id="15" creationId="{344B0EBE-84C0-479E-B961-08353D57B428}"/>
          </ac:spMkLst>
        </pc:spChg>
        <pc:spChg chg="del">
          <ac:chgData name="Masaya Yamaguchi" userId="8869a66585b793a1" providerId="LiveId" clId="{500C9941-9F73-498F-B3F3-CEB594B6B7B3}" dt="2020-07-22T15:36:08.433" v="6761"/>
          <ac:spMkLst>
            <pc:docMk/>
            <pc:sldMk cId="1369365607" sldId="277"/>
            <ac:spMk id="16" creationId="{8C5DBEFE-2FA7-4F60-A685-31C6467AC648}"/>
          </ac:spMkLst>
        </pc:spChg>
        <pc:spChg chg="del">
          <ac:chgData name="Masaya Yamaguchi" userId="8869a66585b793a1" providerId="LiveId" clId="{500C9941-9F73-498F-B3F3-CEB594B6B7B3}" dt="2020-07-22T15:37:20.089" v="6846"/>
          <ac:spMkLst>
            <pc:docMk/>
            <pc:sldMk cId="1369365607" sldId="277"/>
            <ac:spMk id="19" creationId="{39766377-8F48-47A3-8EBC-D3F8CFB1D5DF}"/>
          </ac:spMkLst>
        </pc:spChg>
        <pc:picChg chg="del">
          <ac:chgData name="Masaya Yamaguchi" userId="8869a66585b793a1" providerId="LiveId" clId="{500C9941-9F73-498F-B3F3-CEB594B6B7B3}" dt="2020-07-22T15:32:40.627" v="6503"/>
          <ac:picMkLst>
            <pc:docMk/>
            <pc:sldMk cId="1369365607" sldId="277"/>
            <ac:picMk id="13" creationId="{CBC9F318-8C70-473B-B060-F6673FD0469F}"/>
          </ac:picMkLst>
        </pc:picChg>
      </pc:sldChg>
      <pc:sldChg chg="del">
        <pc:chgData name="Masaya Yamaguchi" userId="8869a66585b793a1" providerId="LiveId" clId="{500C9941-9F73-498F-B3F3-CEB594B6B7B3}" dt="2020-07-19T12:28:01.808" v="14" actId="2696"/>
        <pc:sldMkLst>
          <pc:docMk/>
          <pc:sldMk cId="2162166368" sldId="278"/>
        </pc:sldMkLst>
      </pc:sldChg>
      <pc:sldChg chg="addSp delSp modSp">
        <pc:chgData name="Masaya Yamaguchi" userId="8869a66585b793a1" providerId="LiveId" clId="{500C9941-9F73-498F-B3F3-CEB594B6B7B3}" dt="2020-07-24T02:45:14.437" v="7464"/>
        <pc:sldMkLst>
          <pc:docMk/>
          <pc:sldMk cId="2698083418" sldId="278"/>
        </pc:sldMkLst>
        <pc:spChg chg="del">
          <ac:chgData name="Masaya Yamaguchi" userId="8869a66585b793a1" providerId="LiveId" clId="{500C9941-9F73-498F-B3F3-CEB594B6B7B3}" dt="2020-07-22T17:50:24.791" v="6993"/>
          <ac:spMkLst>
            <pc:docMk/>
            <pc:sldMk cId="2698083418" sldId="278"/>
            <ac:spMk id="2" creationId="{22FE17B0-F256-4DF6-A6D7-32D3A2C39D37}"/>
          </ac:spMkLst>
        </pc:spChg>
        <pc:spChg chg="mod">
          <ac:chgData name="Masaya Yamaguchi" userId="8869a66585b793a1" providerId="LiveId" clId="{500C9941-9F73-498F-B3F3-CEB594B6B7B3}" dt="2020-07-22T17:50:19.612" v="6992" actId="20577"/>
          <ac:spMkLst>
            <pc:docMk/>
            <pc:sldMk cId="2698083418" sldId="278"/>
            <ac:spMk id="4" creationId="{A8CE69BF-0310-4F6C-9693-50B3B7E8C978}"/>
          </ac:spMkLst>
        </pc:spChg>
        <pc:spChg chg="add mod">
          <ac:chgData name="Masaya Yamaguchi" userId="8869a66585b793a1" providerId="LiveId" clId="{500C9941-9F73-498F-B3F3-CEB594B6B7B3}" dt="2020-07-22T18:01:47.659" v="7351" actId="20577"/>
          <ac:spMkLst>
            <pc:docMk/>
            <pc:sldMk cId="2698083418" sldId="278"/>
            <ac:spMk id="9" creationId="{169D1386-E02F-48D6-B889-450CB56B76AD}"/>
          </ac:spMkLst>
        </pc:spChg>
        <pc:spChg chg="add mod">
          <ac:chgData name="Masaya Yamaguchi" userId="8869a66585b793a1" providerId="LiveId" clId="{500C9941-9F73-498F-B3F3-CEB594B6B7B3}" dt="2020-07-22T17:59:41.438" v="7179" actId="1076"/>
          <ac:spMkLst>
            <pc:docMk/>
            <pc:sldMk cId="2698083418" sldId="278"/>
            <ac:spMk id="10" creationId="{71196EF5-F004-46B3-86BA-35DCB987BA57}"/>
          </ac:spMkLst>
        </pc:spChg>
        <pc:spChg chg="del">
          <ac:chgData name="Masaya Yamaguchi" userId="8869a66585b793a1" providerId="LiveId" clId="{500C9941-9F73-498F-B3F3-CEB594B6B7B3}" dt="2020-07-22T17:50:45.330" v="7004"/>
          <ac:spMkLst>
            <pc:docMk/>
            <pc:sldMk cId="2698083418" sldId="278"/>
            <ac:spMk id="11" creationId="{2BC5E5C9-16F0-4CE6-98D4-1019CA124C1D}"/>
          </ac:spMkLst>
        </pc:spChg>
        <pc:spChg chg="add mod">
          <ac:chgData name="Masaya Yamaguchi" userId="8869a66585b793a1" providerId="LiveId" clId="{500C9941-9F73-498F-B3F3-CEB594B6B7B3}" dt="2020-07-22T18:00:36.699" v="7288"/>
          <ac:spMkLst>
            <pc:docMk/>
            <pc:sldMk cId="2698083418" sldId="278"/>
            <ac:spMk id="12" creationId="{4EE4FFCF-3556-4B10-882B-5511E3B463C5}"/>
          </ac:spMkLst>
        </pc:spChg>
        <pc:spChg chg="add del mod">
          <ac:chgData name="Masaya Yamaguchi" userId="8869a66585b793a1" providerId="LiveId" clId="{500C9941-9F73-498F-B3F3-CEB594B6B7B3}" dt="2020-07-22T18:00:20.524" v="7255" actId="20577"/>
          <ac:spMkLst>
            <pc:docMk/>
            <pc:sldMk cId="2698083418" sldId="278"/>
            <ac:spMk id="14" creationId="{483F6F50-F8D4-4157-AE71-86CE145109FE}"/>
          </ac:spMkLst>
        </pc:spChg>
        <pc:spChg chg="del">
          <ac:chgData name="Masaya Yamaguchi" userId="8869a66585b793a1" providerId="LiveId" clId="{500C9941-9F73-498F-B3F3-CEB594B6B7B3}" dt="2020-07-22T17:50:47.781" v="7005"/>
          <ac:spMkLst>
            <pc:docMk/>
            <pc:sldMk cId="2698083418" sldId="278"/>
            <ac:spMk id="15" creationId="{B6354BB7-735A-4709-BCB2-9A87AD468B33}"/>
          </ac:spMkLst>
        </pc:spChg>
        <pc:spChg chg="add del mod">
          <ac:chgData name="Masaya Yamaguchi" userId="8869a66585b793a1" providerId="LiveId" clId="{500C9941-9F73-498F-B3F3-CEB594B6B7B3}" dt="2020-07-24T02:45:14.437" v="7464"/>
          <ac:spMkLst>
            <pc:docMk/>
            <pc:sldMk cId="2698083418" sldId="278"/>
            <ac:spMk id="16" creationId="{5268F589-67FD-4AE5-932A-D6614237F8DB}"/>
          </ac:spMkLst>
        </pc:spChg>
        <pc:picChg chg="add del">
          <ac:chgData name="Masaya Yamaguchi" userId="8869a66585b793a1" providerId="LiveId" clId="{500C9941-9F73-498F-B3F3-CEB594B6B7B3}" dt="2020-07-22T17:50:40.512" v="7002"/>
          <ac:picMkLst>
            <pc:docMk/>
            <pc:sldMk cId="2698083418" sldId="278"/>
            <ac:picMk id="3" creationId="{C90218D5-FAF9-4832-841A-213AE15ABBE3}"/>
          </ac:picMkLst>
        </pc:picChg>
        <pc:picChg chg="del">
          <ac:chgData name="Masaya Yamaguchi" userId="8869a66585b793a1" providerId="LiveId" clId="{500C9941-9F73-498F-B3F3-CEB594B6B7B3}" dt="2020-07-22T17:50:42.889" v="7003"/>
          <ac:picMkLst>
            <pc:docMk/>
            <pc:sldMk cId="2698083418" sldId="278"/>
            <ac:picMk id="6" creationId="{82A49652-2E95-41AD-9D5A-3ABB9E348AF1}"/>
          </ac:picMkLst>
        </pc:picChg>
        <pc:picChg chg="add mod">
          <ac:chgData name="Masaya Yamaguchi" userId="8869a66585b793a1" providerId="LiveId" clId="{500C9941-9F73-498F-B3F3-CEB594B6B7B3}" dt="2020-07-22T18:08:14.339" v="7362" actId="14100"/>
          <ac:picMkLst>
            <pc:docMk/>
            <pc:sldMk cId="2698083418" sldId="278"/>
            <ac:picMk id="7" creationId="{F8CA0067-2F4B-4BA6-831C-C005ED1F6C6D}"/>
          </ac:picMkLst>
        </pc:picChg>
        <pc:picChg chg="add mod">
          <ac:chgData name="Masaya Yamaguchi" userId="8869a66585b793a1" providerId="LiveId" clId="{500C9941-9F73-498F-B3F3-CEB594B6B7B3}" dt="2020-07-22T18:08:20.503" v="7364" actId="1076"/>
          <ac:picMkLst>
            <pc:docMk/>
            <pc:sldMk cId="2698083418" sldId="278"/>
            <ac:picMk id="1026" creationId="{8422B1CB-87F9-45B1-AED7-9DDD5AEA8517}"/>
          </ac:picMkLst>
        </pc:picChg>
      </pc:sldChg>
      <pc:sldChg chg="addSp delSp modSp del">
        <pc:chgData name="Masaya Yamaguchi" userId="8869a66585b793a1" providerId="LiveId" clId="{500C9941-9F73-498F-B3F3-CEB594B6B7B3}" dt="2020-07-22T17:50:05.737" v="6978" actId="2696"/>
        <pc:sldMkLst>
          <pc:docMk/>
          <pc:sldMk cId="3874963396" sldId="278"/>
        </pc:sldMkLst>
        <pc:spChg chg="del">
          <ac:chgData name="Masaya Yamaguchi" userId="8869a66585b793a1" providerId="LiveId" clId="{500C9941-9F73-498F-B3F3-CEB594B6B7B3}" dt="2020-07-22T17:50:01.750" v="6977"/>
          <ac:spMkLst>
            <pc:docMk/>
            <pc:sldMk cId="3874963396" sldId="278"/>
            <ac:spMk id="2" creationId="{FA2BB364-A49C-4441-B4FE-4A23CEE640B5}"/>
          </ac:spMkLst>
        </pc:spChg>
        <pc:spChg chg="del">
          <ac:chgData name="Masaya Yamaguchi" userId="8869a66585b793a1" providerId="LiveId" clId="{500C9941-9F73-498F-B3F3-CEB594B6B7B3}" dt="2020-07-22T17:49:39.381" v="6961"/>
          <ac:spMkLst>
            <pc:docMk/>
            <pc:sldMk cId="3874963396" sldId="278"/>
            <ac:spMk id="4" creationId="{53DF05E9-1202-4FE3-A518-573355B6EBE1}"/>
          </ac:spMkLst>
        </pc:spChg>
        <pc:spChg chg="add mod">
          <ac:chgData name="Masaya Yamaguchi" userId="8869a66585b793a1" providerId="LiveId" clId="{500C9941-9F73-498F-B3F3-CEB594B6B7B3}" dt="2020-07-22T17:49:54.182" v="6976" actId="20577"/>
          <ac:spMkLst>
            <pc:docMk/>
            <pc:sldMk cId="3874963396" sldId="278"/>
            <ac:spMk id="5" creationId="{3D672B01-217E-463E-8769-4DF27002B0BD}"/>
          </ac:spMkLst>
        </pc:spChg>
        <pc:spChg chg="add mod">
          <ac:chgData name="Masaya Yamaguchi" userId="8869a66585b793a1" providerId="LiveId" clId="{500C9941-9F73-498F-B3F3-CEB594B6B7B3}" dt="2020-07-22T17:50:01.750" v="6977"/>
          <ac:spMkLst>
            <pc:docMk/>
            <pc:sldMk cId="3874963396" sldId="278"/>
            <ac:spMk id="6" creationId="{380EB562-336C-4AF6-9F9B-06A605E36F56}"/>
          </ac:spMkLst>
        </pc:spChg>
      </pc:sldChg>
      <pc:sldChg chg="del">
        <pc:chgData name="Masaya Yamaguchi" userId="8869a66585b793a1" providerId="LiveId" clId="{500C9941-9F73-498F-B3F3-CEB594B6B7B3}" dt="2020-07-19T12:28:01.830" v="15" actId="2696"/>
        <pc:sldMkLst>
          <pc:docMk/>
          <pc:sldMk cId="2456864269" sldId="279"/>
        </pc:sldMkLst>
      </pc:sldChg>
      <pc:sldChg chg="addSp modSp add">
        <pc:chgData name="Masaya Yamaguchi" userId="8869a66585b793a1" providerId="LiveId" clId="{500C9941-9F73-498F-B3F3-CEB594B6B7B3}" dt="2020-07-22T18:10:11.078" v="7462" actId="1076"/>
        <pc:sldMkLst>
          <pc:docMk/>
          <pc:sldMk cId="3128181507" sldId="279"/>
        </pc:sldMkLst>
        <pc:spChg chg="add mod">
          <ac:chgData name="Masaya Yamaguchi" userId="8869a66585b793a1" providerId="LiveId" clId="{500C9941-9F73-498F-B3F3-CEB594B6B7B3}" dt="2020-07-22T18:10:11.078" v="7462" actId="1076"/>
          <ac:spMkLst>
            <pc:docMk/>
            <pc:sldMk cId="3128181507" sldId="279"/>
            <ac:spMk id="2" creationId="{6F0E4BC6-3331-4BD7-9949-07ECF70B5974}"/>
          </ac:spMkLst>
        </pc:spChg>
      </pc:sldChg>
      <pc:sldChg chg="del">
        <pc:chgData name="Masaya Yamaguchi" userId="8869a66585b793a1" providerId="LiveId" clId="{500C9941-9F73-498F-B3F3-CEB594B6B7B3}" dt="2020-07-19T12:28:01.874" v="16" actId="2696"/>
        <pc:sldMkLst>
          <pc:docMk/>
          <pc:sldMk cId="208158995" sldId="281"/>
        </pc:sldMkLst>
      </pc:sldChg>
      <pc:sldChg chg="del">
        <pc:chgData name="Masaya Yamaguchi" userId="8869a66585b793a1" providerId="LiveId" clId="{500C9941-9F73-498F-B3F3-CEB594B6B7B3}" dt="2020-07-19T12:28:01.877" v="17" actId="2696"/>
        <pc:sldMkLst>
          <pc:docMk/>
          <pc:sldMk cId="3231238661" sldId="283"/>
        </pc:sldMkLst>
      </pc:sldChg>
      <pc:sldChg chg="del">
        <pc:chgData name="Masaya Yamaguchi" userId="8869a66585b793a1" providerId="LiveId" clId="{500C9941-9F73-498F-B3F3-CEB594B6B7B3}" dt="2020-07-19T12:28:01.881" v="18" actId="2696"/>
        <pc:sldMkLst>
          <pc:docMk/>
          <pc:sldMk cId="2284148914" sldId="284"/>
        </pc:sldMkLst>
      </pc:sldChg>
      <pc:sldChg chg="del">
        <pc:chgData name="Masaya Yamaguchi" userId="8869a66585b793a1" providerId="LiveId" clId="{500C9941-9F73-498F-B3F3-CEB594B6B7B3}" dt="2020-07-19T12:28:01.885" v="19" actId="2696"/>
        <pc:sldMkLst>
          <pc:docMk/>
          <pc:sldMk cId="1438932204" sldId="285"/>
        </pc:sldMkLst>
      </pc:sldChg>
    </pc:docChg>
  </pc:docChgLst>
  <pc:docChgLst>
    <pc:chgData name="Yamaguchi Masaya" userId="8869a66585b793a1" providerId="LiveId" clId="{B116A8C1-6F4E-4C2B-8F58-333CFF7F1465}"/>
    <pc:docChg chg="custSel addSld modSld">
      <pc:chgData name="Yamaguchi Masaya" userId="8869a66585b793a1" providerId="LiveId" clId="{B116A8C1-6F4E-4C2B-8F58-333CFF7F1465}" dt="2020-05-09T17:39:57.939" v="707" actId="1076"/>
      <pc:docMkLst>
        <pc:docMk/>
      </pc:docMkLst>
      <pc:sldChg chg="addSp delSp modSp mod">
        <pc:chgData name="Yamaguchi Masaya" userId="8869a66585b793a1" providerId="LiveId" clId="{B116A8C1-6F4E-4C2B-8F58-333CFF7F1465}" dt="2020-05-09T17:31:02.181" v="196" actId="1076"/>
        <pc:sldMkLst>
          <pc:docMk/>
          <pc:sldMk cId="3984015003" sldId="262"/>
        </pc:sldMkLst>
        <pc:spChg chg="del">
          <ac:chgData name="Yamaguchi Masaya" userId="8869a66585b793a1" providerId="LiveId" clId="{B116A8C1-6F4E-4C2B-8F58-333CFF7F1465}" dt="2020-05-09T17:25:48.982" v="0" actId="21"/>
          <ac:spMkLst>
            <pc:docMk/>
            <pc:sldMk cId="3984015003" sldId="262"/>
            <ac:spMk id="2" creationId="{29752C92-A34E-4D3A-AC5E-DFAC78C4DD4C}"/>
          </ac:spMkLst>
        </pc:spChg>
        <pc:spChg chg="add mod">
          <ac:chgData name="Yamaguchi Masaya" userId="8869a66585b793a1" providerId="LiveId" clId="{B116A8C1-6F4E-4C2B-8F58-333CFF7F1465}" dt="2020-05-09T17:26:18.115" v="19" actId="1076"/>
          <ac:spMkLst>
            <pc:docMk/>
            <pc:sldMk cId="3984015003" sldId="262"/>
            <ac:spMk id="3" creationId="{9A2F7DFF-0B78-46EC-9B06-FF96D8F26575}"/>
          </ac:spMkLst>
        </pc:spChg>
        <pc:spChg chg="add mod">
          <ac:chgData name="Yamaguchi Masaya" userId="8869a66585b793a1" providerId="LiveId" clId="{B116A8C1-6F4E-4C2B-8F58-333CFF7F1465}" dt="2020-05-09T17:29:16.186" v="178" actId="255"/>
          <ac:spMkLst>
            <pc:docMk/>
            <pc:sldMk cId="3984015003" sldId="262"/>
            <ac:spMk id="4" creationId="{876B50C4-5B76-4E1B-A753-CD0EA0AF5571}"/>
          </ac:spMkLst>
        </pc:spChg>
        <pc:spChg chg="add mod">
          <ac:chgData name="Yamaguchi Masaya" userId="8869a66585b793a1" providerId="LiveId" clId="{B116A8C1-6F4E-4C2B-8F58-333CFF7F1465}" dt="2020-05-09T17:31:02.181" v="196" actId="1076"/>
          <ac:spMkLst>
            <pc:docMk/>
            <pc:sldMk cId="3984015003" sldId="262"/>
            <ac:spMk id="7" creationId="{3BDC8C97-7E25-43EE-8E1B-220F5B8D7308}"/>
          </ac:spMkLst>
        </pc:spChg>
        <pc:picChg chg="add mod">
          <ac:chgData name="Yamaguchi Masaya" userId="8869a66585b793a1" providerId="LiveId" clId="{B116A8C1-6F4E-4C2B-8F58-333CFF7F1465}" dt="2020-05-09T17:29:56.355" v="181" actId="1076"/>
          <ac:picMkLst>
            <pc:docMk/>
            <pc:sldMk cId="3984015003" sldId="262"/>
            <ac:picMk id="6" creationId="{BC6A1A61-40EF-4C0F-BF4F-6444AA4652DC}"/>
          </ac:picMkLst>
        </pc:picChg>
      </pc:sldChg>
      <pc:sldChg chg="addSp delSp modSp new mod">
        <pc:chgData name="Yamaguchi Masaya" userId="8869a66585b793a1" providerId="LiveId" clId="{B116A8C1-6F4E-4C2B-8F58-333CFF7F1465}" dt="2020-05-09T17:39:57.939" v="707" actId="1076"/>
        <pc:sldMkLst>
          <pc:docMk/>
          <pc:sldMk cId="3956484746" sldId="263"/>
        </pc:sldMkLst>
        <pc:spChg chg="add mod">
          <ac:chgData name="Yamaguchi Masaya" userId="8869a66585b793a1" providerId="LiveId" clId="{B116A8C1-6F4E-4C2B-8F58-333CFF7F1465}" dt="2020-05-09T17:32:14.524" v="249"/>
          <ac:spMkLst>
            <pc:docMk/>
            <pc:sldMk cId="3956484746" sldId="263"/>
            <ac:spMk id="2" creationId="{F5914452-B6C8-470E-838B-4EE313A9E4F8}"/>
          </ac:spMkLst>
        </pc:spChg>
        <pc:spChg chg="add mod">
          <ac:chgData name="Yamaguchi Masaya" userId="8869a66585b793a1" providerId="LiveId" clId="{B116A8C1-6F4E-4C2B-8F58-333CFF7F1465}" dt="2020-05-09T17:33:22.912" v="332" actId="255"/>
          <ac:spMkLst>
            <pc:docMk/>
            <pc:sldMk cId="3956484746" sldId="263"/>
            <ac:spMk id="3" creationId="{E0CC438B-4E49-4C75-8600-3E990792FBDE}"/>
          </ac:spMkLst>
        </pc:spChg>
        <pc:spChg chg="add mod">
          <ac:chgData name="Yamaguchi Masaya" userId="8869a66585b793a1" providerId="LiveId" clId="{B116A8C1-6F4E-4C2B-8F58-333CFF7F1465}" dt="2020-05-09T17:34:42.095" v="420" actId="14100"/>
          <ac:spMkLst>
            <pc:docMk/>
            <pc:sldMk cId="3956484746" sldId="263"/>
            <ac:spMk id="4" creationId="{D0BC9588-AB62-47BF-917B-F5F16EF85005}"/>
          </ac:spMkLst>
        </pc:spChg>
        <pc:spChg chg="add mod">
          <ac:chgData name="Yamaguchi Masaya" userId="8869a66585b793a1" providerId="LiveId" clId="{B116A8C1-6F4E-4C2B-8F58-333CFF7F1465}" dt="2020-05-09T17:35:47.502" v="483" actId="20577"/>
          <ac:spMkLst>
            <pc:docMk/>
            <pc:sldMk cId="3956484746" sldId="263"/>
            <ac:spMk id="5" creationId="{C2D532D0-E5AC-4B5F-9990-056B0B73E3D1}"/>
          </ac:spMkLst>
        </pc:spChg>
        <pc:spChg chg="add mod">
          <ac:chgData name="Yamaguchi Masaya" userId="8869a66585b793a1" providerId="LiveId" clId="{B116A8C1-6F4E-4C2B-8F58-333CFF7F1465}" dt="2020-05-09T17:38:25.161" v="623" actId="1076"/>
          <ac:spMkLst>
            <pc:docMk/>
            <pc:sldMk cId="3956484746" sldId="263"/>
            <ac:spMk id="6" creationId="{D59290FA-F1A7-4F7F-B4D9-C10F363D3CDF}"/>
          </ac:spMkLst>
        </pc:spChg>
        <pc:spChg chg="add mod">
          <ac:chgData name="Yamaguchi Masaya" userId="8869a66585b793a1" providerId="LiveId" clId="{B116A8C1-6F4E-4C2B-8F58-333CFF7F1465}" dt="2020-05-09T17:38:16.737" v="622"/>
          <ac:spMkLst>
            <pc:docMk/>
            <pc:sldMk cId="3956484746" sldId="263"/>
            <ac:spMk id="7" creationId="{70AAE403-D661-491B-A449-4F7B9CA686C9}"/>
          </ac:spMkLst>
        </pc:spChg>
        <pc:spChg chg="add del mod">
          <ac:chgData name="Yamaguchi Masaya" userId="8869a66585b793a1" providerId="LiveId" clId="{B116A8C1-6F4E-4C2B-8F58-333CFF7F1465}" dt="2020-05-09T17:35:11.306" v="427" actId="21"/>
          <ac:spMkLst>
            <pc:docMk/>
            <pc:sldMk cId="3956484746" sldId="263"/>
            <ac:spMk id="8" creationId="{1F46C02D-F3C0-461E-85EA-74160D8C3543}"/>
          </ac:spMkLst>
        </pc:spChg>
        <pc:spChg chg="add del mod">
          <ac:chgData name="Yamaguchi Masaya" userId="8869a66585b793a1" providerId="LiveId" clId="{B116A8C1-6F4E-4C2B-8F58-333CFF7F1465}" dt="2020-05-09T17:35:01.629" v="424"/>
          <ac:spMkLst>
            <pc:docMk/>
            <pc:sldMk cId="3956484746" sldId="263"/>
            <ac:spMk id="9" creationId="{75FE1897-D9DD-4956-9F50-2D490A05626E}"/>
          </ac:spMkLst>
        </pc:spChg>
        <pc:spChg chg="add del mod">
          <ac:chgData name="Yamaguchi Masaya" userId="8869a66585b793a1" providerId="LiveId" clId="{B116A8C1-6F4E-4C2B-8F58-333CFF7F1465}" dt="2020-05-09T17:35:09.186" v="426" actId="21"/>
          <ac:spMkLst>
            <pc:docMk/>
            <pc:sldMk cId="3956484746" sldId="263"/>
            <ac:spMk id="10" creationId="{3DED3382-6D0A-4EDA-9A8F-14DAE5D2EED6}"/>
          </ac:spMkLst>
        </pc:spChg>
        <pc:spChg chg="add mod">
          <ac:chgData name="Yamaguchi Masaya" userId="8869a66585b793a1" providerId="LiveId" clId="{B116A8C1-6F4E-4C2B-8F58-333CFF7F1465}" dt="2020-05-09T17:39:57.939" v="707" actId="1076"/>
          <ac:spMkLst>
            <pc:docMk/>
            <pc:sldMk cId="3956484746" sldId="263"/>
            <ac:spMk id="11" creationId="{4A297E3B-3F9C-48B5-A3D6-97F580BDD2B6}"/>
          </ac:spMkLst>
        </pc:spChg>
      </pc:sldChg>
    </pc:docChg>
  </pc:docChgLst>
  <pc:docChgLst>
    <pc:chgData name="Masaya Yamaguchi" userId="8869a66585b793a1" providerId="LiveId" clId="{732765D5-89B6-40D8-B298-D6C45D735268}"/>
    <pc:docChg chg="undo custSel addSld delSld modSld">
      <pc:chgData name="Masaya Yamaguchi" userId="8869a66585b793a1" providerId="LiveId" clId="{732765D5-89B6-40D8-B298-D6C45D735268}" dt="2020-07-14T16:55:33.308" v="5599" actId="1076"/>
      <pc:docMkLst>
        <pc:docMk/>
      </pc:docMkLst>
      <pc:sldChg chg="addSp modSp add del">
        <pc:chgData name="Masaya Yamaguchi" userId="8869a66585b793a1" providerId="LiveId" clId="{732765D5-89B6-40D8-B298-D6C45D735268}" dt="2020-07-14T14:42:42.357" v="2025" actId="2696"/>
        <pc:sldMkLst>
          <pc:docMk/>
          <pc:sldMk cId="4049288491" sldId="263"/>
        </pc:sldMkLst>
        <pc:spChg chg="mod">
          <ac:chgData name="Masaya Yamaguchi" userId="8869a66585b793a1" providerId="LiveId" clId="{732765D5-89B6-40D8-B298-D6C45D735268}" dt="2020-07-14T11:56:41.180" v="400" actId="1076"/>
          <ac:spMkLst>
            <pc:docMk/>
            <pc:sldMk cId="4049288491" sldId="263"/>
            <ac:spMk id="7" creationId="{AEAF488B-F9DC-4991-AE38-F6F227029DAD}"/>
          </ac:spMkLst>
        </pc:spChg>
        <pc:spChg chg="add mod">
          <ac:chgData name="Masaya Yamaguchi" userId="8869a66585b793a1" providerId="LiveId" clId="{732765D5-89B6-40D8-B298-D6C45D735268}" dt="2020-07-14T11:57:43.674" v="473" actId="20577"/>
          <ac:spMkLst>
            <pc:docMk/>
            <pc:sldMk cId="4049288491" sldId="263"/>
            <ac:spMk id="8" creationId="{DADF12B4-3CA4-4E97-998E-0D4A780F9939}"/>
          </ac:spMkLst>
        </pc:spChg>
      </pc:sldChg>
      <pc:sldChg chg="addSp delSp modSp">
        <pc:chgData name="Masaya Yamaguchi" userId="8869a66585b793a1" providerId="LiveId" clId="{732765D5-89B6-40D8-B298-D6C45D735268}" dt="2020-07-14T11:40:27.380" v="48"/>
        <pc:sldMkLst>
          <pc:docMk/>
          <pc:sldMk cId="3530305845" sldId="264"/>
        </pc:sldMkLst>
        <pc:spChg chg="mod">
          <ac:chgData name="Masaya Yamaguchi" userId="8869a66585b793a1" providerId="LiveId" clId="{732765D5-89B6-40D8-B298-D6C45D735268}" dt="2020-07-14T11:38:23.888" v="5" actId="1076"/>
          <ac:spMkLst>
            <pc:docMk/>
            <pc:sldMk cId="3530305845" sldId="264"/>
            <ac:spMk id="4" creationId="{A8CE69BF-0310-4F6C-9693-50B3B7E8C978}"/>
          </ac:spMkLst>
        </pc:spChg>
        <pc:spChg chg="mod">
          <ac:chgData name="Masaya Yamaguchi" userId="8869a66585b793a1" providerId="LiveId" clId="{732765D5-89B6-40D8-B298-D6C45D735268}" dt="2020-07-14T11:40:07.859" v="43" actId="1076"/>
          <ac:spMkLst>
            <pc:docMk/>
            <pc:sldMk cId="3530305845" sldId="264"/>
            <ac:spMk id="9" creationId="{51B64A6A-46C6-45A4-9424-0CF0F15EB2BB}"/>
          </ac:spMkLst>
        </pc:spChg>
        <pc:spChg chg="add del mod">
          <ac:chgData name="Masaya Yamaguchi" userId="8869a66585b793a1" providerId="LiveId" clId="{732765D5-89B6-40D8-B298-D6C45D735268}" dt="2020-07-14T11:40:27.380" v="48"/>
          <ac:spMkLst>
            <pc:docMk/>
            <pc:sldMk cId="3530305845" sldId="264"/>
            <ac:spMk id="10" creationId="{4EA94E13-4208-4484-B3BD-A03B00750353}"/>
          </ac:spMkLst>
        </pc:spChg>
        <pc:grpChg chg="add mod">
          <ac:chgData name="Masaya Yamaguchi" userId="8869a66585b793a1" providerId="LiveId" clId="{732765D5-89B6-40D8-B298-D6C45D735268}" dt="2020-07-14T11:40:09.888" v="44" actId="1076"/>
          <ac:grpSpMkLst>
            <pc:docMk/>
            <pc:sldMk cId="3530305845" sldId="264"/>
            <ac:grpSpMk id="3" creationId="{DF753695-50C0-487A-A8F2-EF9D573EF26C}"/>
          </ac:grpSpMkLst>
        </pc:grpChg>
        <pc:picChg chg="mod">
          <ac:chgData name="Masaya Yamaguchi" userId="8869a66585b793a1" providerId="LiveId" clId="{732765D5-89B6-40D8-B298-D6C45D735268}" dt="2020-07-14T11:40:11.713" v="45" actId="1076"/>
          <ac:picMkLst>
            <pc:docMk/>
            <pc:sldMk cId="3530305845" sldId="264"/>
            <ac:picMk id="12" creationId="{AB711020-AD73-4324-9EF5-304C86BFA776}"/>
          </ac:picMkLst>
        </pc:picChg>
        <pc:picChg chg="mod">
          <ac:chgData name="Masaya Yamaguchi" userId="8869a66585b793a1" providerId="LiveId" clId="{732765D5-89B6-40D8-B298-D6C45D735268}" dt="2020-07-14T11:37:55.037" v="2" actId="164"/>
          <ac:picMkLst>
            <pc:docMk/>
            <pc:sldMk cId="3530305845" sldId="264"/>
            <ac:picMk id="20" creationId="{93E6F057-7B69-477D-A4DD-67875298328A}"/>
          </ac:picMkLst>
        </pc:picChg>
        <pc:picChg chg="mod">
          <ac:chgData name="Masaya Yamaguchi" userId="8869a66585b793a1" providerId="LiveId" clId="{732765D5-89B6-40D8-B298-D6C45D735268}" dt="2020-07-14T11:37:55.037" v="2" actId="164"/>
          <ac:picMkLst>
            <pc:docMk/>
            <pc:sldMk cId="3530305845" sldId="264"/>
            <ac:picMk id="22" creationId="{83D2535C-F310-4830-A22E-C8D5B79F42C8}"/>
          </ac:picMkLst>
        </pc:picChg>
      </pc:sldChg>
      <pc:sldChg chg="addSp delSp modSp add">
        <pc:chgData name="Masaya Yamaguchi" userId="8869a66585b793a1" providerId="LiveId" clId="{732765D5-89B6-40D8-B298-D6C45D735268}" dt="2020-07-14T11:50:04.800" v="206" actId="15"/>
        <pc:sldMkLst>
          <pc:docMk/>
          <pc:sldMk cId="4083459757" sldId="265"/>
        </pc:sldMkLst>
        <pc:spChg chg="mod">
          <ac:chgData name="Masaya Yamaguchi" userId="8869a66585b793a1" providerId="LiveId" clId="{732765D5-89B6-40D8-B298-D6C45D735268}" dt="2020-07-14T11:44:23.155" v="78" actId="20577"/>
          <ac:spMkLst>
            <pc:docMk/>
            <pc:sldMk cId="4083459757" sldId="265"/>
            <ac:spMk id="4" creationId="{A8CE69BF-0310-4F6C-9693-50B3B7E8C978}"/>
          </ac:spMkLst>
        </pc:spChg>
        <pc:spChg chg="mod">
          <ac:chgData name="Masaya Yamaguchi" userId="8869a66585b793a1" providerId="LiveId" clId="{732765D5-89B6-40D8-B298-D6C45D735268}" dt="2020-07-14T11:49:54.962" v="202" actId="1076"/>
          <ac:spMkLst>
            <pc:docMk/>
            <pc:sldMk cId="4083459757" sldId="265"/>
            <ac:spMk id="9" creationId="{51B64A6A-46C6-45A4-9424-0CF0F15EB2BB}"/>
          </ac:spMkLst>
        </pc:spChg>
        <pc:spChg chg="del">
          <ac:chgData name="Masaya Yamaguchi" userId="8869a66585b793a1" providerId="LiveId" clId="{732765D5-89B6-40D8-B298-D6C45D735268}" dt="2020-07-14T11:40:22.122" v="47"/>
          <ac:spMkLst>
            <pc:docMk/>
            <pc:sldMk cId="4083459757" sldId="265"/>
            <ac:spMk id="10" creationId="{4EA94E13-4208-4484-B3BD-A03B00750353}"/>
          </ac:spMkLst>
        </pc:spChg>
        <pc:spChg chg="add mod">
          <ac:chgData name="Masaya Yamaguchi" userId="8869a66585b793a1" providerId="LiveId" clId="{732765D5-89B6-40D8-B298-D6C45D735268}" dt="2020-07-14T11:50:04.800" v="206" actId="15"/>
          <ac:spMkLst>
            <pc:docMk/>
            <pc:sldMk cId="4083459757" sldId="265"/>
            <ac:spMk id="11" creationId="{2CB025D6-95DD-46C0-B6B3-B5BB14D12E3B}"/>
          </ac:spMkLst>
        </pc:spChg>
        <pc:grpChg chg="del">
          <ac:chgData name="Masaya Yamaguchi" userId="8869a66585b793a1" providerId="LiveId" clId="{732765D5-89B6-40D8-B298-D6C45D735268}" dt="2020-07-14T11:40:34.772" v="50"/>
          <ac:grpSpMkLst>
            <pc:docMk/>
            <pc:sldMk cId="4083459757" sldId="265"/>
            <ac:grpSpMk id="3" creationId="{DF753695-50C0-487A-A8F2-EF9D573EF26C}"/>
          </ac:grpSpMkLst>
        </pc:grpChg>
        <pc:picChg chg="del mod">
          <ac:chgData name="Masaya Yamaguchi" userId="8869a66585b793a1" providerId="LiveId" clId="{732765D5-89B6-40D8-B298-D6C45D735268}" dt="2020-07-14T11:45:50.203" v="92"/>
          <ac:picMkLst>
            <pc:docMk/>
            <pc:sldMk cId="4083459757" sldId="265"/>
            <ac:picMk id="12" creationId="{AB711020-AD73-4324-9EF5-304C86BFA776}"/>
          </ac:picMkLst>
        </pc:picChg>
      </pc:sldChg>
      <pc:sldChg chg="addSp delSp modSp add">
        <pc:chgData name="Masaya Yamaguchi" userId="8869a66585b793a1" providerId="LiveId" clId="{732765D5-89B6-40D8-B298-D6C45D735268}" dt="2020-07-14T12:45:20.436" v="711" actId="1076"/>
        <pc:sldMkLst>
          <pc:docMk/>
          <pc:sldMk cId="2792325941" sldId="266"/>
        </pc:sldMkLst>
        <pc:spChg chg="mod">
          <ac:chgData name="Masaya Yamaguchi" userId="8869a66585b793a1" providerId="LiveId" clId="{732765D5-89B6-40D8-B298-D6C45D735268}" dt="2020-07-14T11:52:58.907" v="264" actId="20577"/>
          <ac:spMkLst>
            <pc:docMk/>
            <pc:sldMk cId="2792325941" sldId="266"/>
            <ac:spMk id="4" creationId="{A8CE69BF-0310-4F6C-9693-50B3B7E8C978}"/>
          </ac:spMkLst>
        </pc:spChg>
        <pc:spChg chg="add del mod">
          <ac:chgData name="Masaya Yamaguchi" userId="8869a66585b793a1" providerId="LiveId" clId="{732765D5-89B6-40D8-B298-D6C45D735268}" dt="2020-07-14T11:54:21.364" v="319"/>
          <ac:spMkLst>
            <pc:docMk/>
            <pc:sldMk cId="2792325941" sldId="266"/>
            <ac:spMk id="5" creationId="{F529493D-99E0-48E5-B5EE-DDAD28BF5AF3}"/>
          </ac:spMkLst>
        </pc:spChg>
        <pc:spChg chg="add mod">
          <ac:chgData name="Masaya Yamaguchi" userId="8869a66585b793a1" providerId="LiveId" clId="{732765D5-89B6-40D8-B298-D6C45D735268}" dt="2020-07-14T12:01:27.626" v="501" actId="1076"/>
          <ac:spMkLst>
            <pc:docMk/>
            <pc:sldMk cId="2792325941" sldId="266"/>
            <ac:spMk id="6" creationId="{92BFD891-196F-4790-8532-B85B1DB5A7EF}"/>
          </ac:spMkLst>
        </pc:spChg>
        <pc:spChg chg="mod">
          <ac:chgData name="Masaya Yamaguchi" userId="8869a66585b793a1" providerId="LiveId" clId="{732765D5-89B6-40D8-B298-D6C45D735268}" dt="2020-07-14T12:45:20.436" v="711" actId="1076"/>
          <ac:spMkLst>
            <pc:docMk/>
            <pc:sldMk cId="2792325941" sldId="266"/>
            <ac:spMk id="9" creationId="{51B64A6A-46C6-45A4-9424-0CF0F15EB2BB}"/>
          </ac:spMkLst>
        </pc:spChg>
        <pc:spChg chg="add del">
          <ac:chgData name="Masaya Yamaguchi" userId="8869a66585b793a1" providerId="LiveId" clId="{732765D5-89B6-40D8-B298-D6C45D735268}" dt="2020-07-14T12:38:54.577" v="505"/>
          <ac:spMkLst>
            <pc:docMk/>
            <pc:sldMk cId="2792325941" sldId="266"/>
            <ac:spMk id="19" creationId="{6B5D4E2F-B4EF-48A9-AA23-AF4920F50320}"/>
          </ac:spMkLst>
        </pc:spChg>
        <pc:grpChg chg="mod">
          <ac:chgData name="Masaya Yamaguchi" userId="8869a66585b793a1" providerId="LiveId" clId="{732765D5-89B6-40D8-B298-D6C45D735268}" dt="2020-07-14T12:45:20.436" v="711" actId="1076"/>
          <ac:grpSpMkLst>
            <pc:docMk/>
            <pc:sldMk cId="2792325941" sldId="266"/>
            <ac:grpSpMk id="3" creationId="{DF753695-50C0-487A-A8F2-EF9D573EF26C}"/>
          </ac:grpSpMkLst>
        </pc:grpChg>
        <pc:picChg chg="mod ord">
          <ac:chgData name="Masaya Yamaguchi" userId="8869a66585b793a1" providerId="LiveId" clId="{732765D5-89B6-40D8-B298-D6C45D735268}" dt="2020-07-14T12:45:20.436" v="711" actId="1076"/>
          <ac:picMkLst>
            <pc:docMk/>
            <pc:sldMk cId="2792325941" sldId="266"/>
            <ac:picMk id="8" creationId="{D8F71518-6063-4832-9FC7-17CCA1BEDC49}"/>
          </ac:picMkLst>
        </pc:picChg>
        <pc:picChg chg="del mod">
          <ac:chgData name="Masaya Yamaguchi" userId="8869a66585b793a1" providerId="LiveId" clId="{732765D5-89B6-40D8-B298-D6C45D735268}" dt="2020-07-14T12:44:56.132" v="708"/>
          <ac:picMkLst>
            <pc:docMk/>
            <pc:sldMk cId="2792325941" sldId="266"/>
            <ac:picMk id="11" creationId="{01024B74-DBF6-4B40-ADF1-B3216E221240}"/>
          </ac:picMkLst>
        </pc:picChg>
        <pc:picChg chg="del mod">
          <ac:chgData name="Masaya Yamaguchi" userId="8869a66585b793a1" providerId="LiveId" clId="{732765D5-89B6-40D8-B298-D6C45D735268}" dt="2020-07-14T11:56:11.613" v="398" actId="478"/>
          <ac:picMkLst>
            <pc:docMk/>
            <pc:sldMk cId="2792325941" sldId="266"/>
            <ac:picMk id="12" creationId="{AB711020-AD73-4324-9EF5-304C86BFA776}"/>
          </ac:picMkLst>
        </pc:picChg>
        <pc:picChg chg="del mod">
          <ac:chgData name="Masaya Yamaguchi" userId="8869a66585b793a1" providerId="LiveId" clId="{732765D5-89B6-40D8-B298-D6C45D735268}" dt="2020-07-14T12:44:56.132" v="708"/>
          <ac:picMkLst>
            <pc:docMk/>
            <pc:sldMk cId="2792325941" sldId="266"/>
            <ac:picMk id="14" creationId="{23E784AF-1EF7-4621-9624-D8867BD205C3}"/>
          </ac:picMkLst>
        </pc:picChg>
        <pc:picChg chg="del mod">
          <ac:chgData name="Masaya Yamaguchi" userId="8869a66585b793a1" providerId="LiveId" clId="{732765D5-89B6-40D8-B298-D6C45D735268}" dt="2020-07-14T12:44:56.132" v="708"/>
          <ac:picMkLst>
            <pc:docMk/>
            <pc:sldMk cId="2792325941" sldId="266"/>
            <ac:picMk id="16" creationId="{2DD21C4E-E551-4C4E-AD25-F34DC2B6B076}"/>
          </ac:picMkLst>
        </pc:picChg>
      </pc:sldChg>
      <pc:sldChg chg="addSp delSp modSp">
        <pc:chgData name="Masaya Yamaguchi" userId="8869a66585b793a1" providerId="LiveId" clId="{732765D5-89B6-40D8-B298-D6C45D735268}" dt="2020-07-14T12:48:27.785" v="741" actId="20577"/>
        <pc:sldMkLst>
          <pc:docMk/>
          <pc:sldMk cId="4194604970" sldId="267"/>
        </pc:sldMkLst>
        <pc:spChg chg="mod">
          <ac:chgData name="Masaya Yamaguchi" userId="8869a66585b793a1" providerId="LiveId" clId="{732765D5-89B6-40D8-B298-D6C45D735268}" dt="2020-07-14T12:48:27.785" v="741" actId="20577"/>
          <ac:spMkLst>
            <pc:docMk/>
            <pc:sldMk cId="4194604970" sldId="267"/>
            <ac:spMk id="4" creationId="{A8CE69BF-0310-4F6C-9693-50B3B7E8C978}"/>
          </ac:spMkLst>
        </pc:spChg>
        <pc:spChg chg="del">
          <ac:chgData name="Masaya Yamaguchi" userId="8869a66585b793a1" providerId="LiveId" clId="{732765D5-89B6-40D8-B298-D6C45D735268}" dt="2020-07-14T12:41:13.479" v="616"/>
          <ac:spMkLst>
            <pc:docMk/>
            <pc:sldMk cId="4194604970" sldId="267"/>
            <ac:spMk id="6" creationId="{92BFD891-196F-4790-8532-B85B1DB5A7EF}"/>
          </ac:spMkLst>
        </pc:spChg>
        <pc:spChg chg="del">
          <ac:chgData name="Masaya Yamaguchi" userId="8869a66585b793a1" providerId="LiveId" clId="{732765D5-89B6-40D8-B298-D6C45D735268}" dt="2020-07-14T12:42:45.644" v="667"/>
          <ac:spMkLst>
            <pc:docMk/>
            <pc:sldMk cId="4194604970" sldId="267"/>
            <ac:spMk id="9" creationId="{51B64A6A-46C6-45A4-9424-0CF0F15EB2BB}"/>
          </ac:spMkLst>
        </pc:spChg>
        <pc:grpChg chg="del">
          <ac:chgData name="Masaya Yamaguchi" userId="8869a66585b793a1" providerId="LiveId" clId="{732765D5-89B6-40D8-B298-D6C45D735268}" dt="2020-07-14T12:40:45.927" v="606"/>
          <ac:grpSpMkLst>
            <pc:docMk/>
            <pc:sldMk cId="4194604970" sldId="267"/>
            <ac:grpSpMk id="3" creationId="{DF753695-50C0-487A-A8F2-EF9D573EF26C}"/>
          </ac:grpSpMkLst>
        </pc:grpChg>
        <pc:picChg chg="del mod ord">
          <ac:chgData name="Masaya Yamaguchi" userId="8869a66585b793a1" providerId="LiveId" clId="{732765D5-89B6-40D8-B298-D6C45D735268}" dt="2020-07-14T12:44:13.684" v="692" actId="478"/>
          <ac:picMkLst>
            <pc:docMk/>
            <pc:sldMk cId="4194604970" sldId="267"/>
            <ac:picMk id="7" creationId="{2D1E6909-878F-4C91-8C5E-61454AB5EB88}"/>
          </ac:picMkLst>
        </pc:picChg>
        <pc:picChg chg="del">
          <ac:chgData name="Masaya Yamaguchi" userId="8869a66585b793a1" providerId="LiveId" clId="{732765D5-89B6-40D8-B298-D6C45D735268}" dt="2020-07-14T12:40:56.152" v="612"/>
          <ac:picMkLst>
            <pc:docMk/>
            <pc:sldMk cId="4194604970" sldId="267"/>
            <ac:picMk id="8" creationId="{D8F71518-6063-4832-9FC7-17CCA1BEDC49}"/>
          </ac:picMkLst>
        </pc:picChg>
        <pc:picChg chg="del">
          <ac:chgData name="Masaya Yamaguchi" userId="8869a66585b793a1" providerId="LiveId" clId="{732765D5-89B6-40D8-B298-D6C45D735268}" dt="2020-07-14T12:40:58.618" v="613"/>
          <ac:picMkLst>
            <pc:docMk/>
            <pc:sldMk cId="4194604970" sldId="267"/>
            <ac:picMk id="11" creationId="{01024B74-DBF6-4B40-ADF1-B3216E221240}"/>
          </ac:picMkLst>
        </pc:picChg>
        <pc:picChg chg="del mod ord">
          <ac:chgData name="Masaya Yamaguchi" userId="8869a66585b793a1" providerId="LiveId" clId="{732765D5-89B6-40D8-B298-D6C45D735268}" dt="2020-07-14T12:44:31.241" v="705" actId="478"/>
          <ac:picMkLst>
            <pc:docMk/>
            <pc:sldMk cId="4194604970" sldId="267"/>
            <ac:picMk id="12" creationId="{8990D86C-8DAC-4CBA-B1B5-95FB8F074863}"/>
          </ac:picMkLst>
        </pc:picChg>
        <pc:picChg chg="add del mod">
          <ac:chgData name="Masaya Yamaguchi" userId="8869a66585b793a1" providerId="LiveId" clId="{732765D5-89B6-40D8-B298-D6C45D735268}" dt="2020-07-14T12:43:29.421" v="680" actId="478"/>
          <ac:picMkLst>
            <pc:docMk/>
            <pc:sldMk cId="4194604970" sldId="267"/>
            <ac:picMk id="13" creationId="{FF7C887A-AEE4-4073-A60D-DC92A917ED38}"/>
          </ac:picMkLst>
        </pc:picChg>
        <pc:picChg chg="del">
          <ac:chgData name="Masaya Yamaguchi" userId="8869a66585b793a1" providerId="LiveId" clId="{732765D5-89B6-40D8-B298-D6C45D735268}" dt="2020-07-14T12:41:00.792" v="614"/>
          <ac:picMkLst>
            <pc:docMk/>
            <pc:sldMk cId="4194604970" sldId="267"/>
            <ac:picMk id="14" creationId="{23E784AF-1EF7-4621-9624-D8867BD205C3}"/>
          </ac:picMkLst>
        </pc:picChg>
        <pc:picChg chg="del">
          <ac:chgData name="Masaya Yamaguchi" userId="8869a66585b793a1" providerId="LiveId" clId="{732765D5-89B6-40D8-B298-D6C45D735268}" dt="2020-07-14T12:41:03.370" v="615"/>
          <ac:picMkLst>
            <pc:docMk/>
            <pc:sldMk cId="4194604970" sldId="267"/>
            <ac:picMk id="16" creationId="{2DD21C4E-E551-4C4E-AD25-F34DC2B6B076}"/>
          </ac:picMkLst>
        </pc:picChg>
        <pc:picChg chg="del mod ord">
          <ac:chgData name="Masaya Yamaguchi" userId="8869a66585b793a1" providerId="LiveId" clId="{732765D5-89B6-40D8-B298-D6C45D735268}" dt="2020-07-14T12:44:35.503" v="706"/>
          <ac:picMkLst>
            <pc:docMk/>
            <pc:sldMk cId="4194604970" sldId="267"/>
            <ac:picMk id="17" creationId="{1EADF4C0-4BE3-43FD-9BB5-E5A86E7CA037}"/>
          </ac:picMkLst>
        </pc:picChg>
        <pc:picChg chg="add mod">
          <ac:chgData name="Masaya Yamaguchi" userId="8869a66585b793a1" providerId="LiveId" clId="{732765D5-89B6-40D8-B298-D6C45D735268}" dt="2020-07-14T12:45:04.956" v="710" actId="1076"/>
          <ac:picMkLst>
            <pc:docMk/>
            <pc:sldMk cId="4194604970" sldId="267"/>
            <ac:picMk id="21" creationId="{7B613BE4-FDC5-42E9-BAEF-111890749F20}"/>
          </ac:picMkLst>
        </pc:picChg>
        <pc:picChg chg="add mod">
          <ac:chgData name="Masaya Yamaguchi" userId="8869a66585b793a1" providerId="LiveId" clId="{732765D5-89B6-40D8-B298-D6C45D735268}" dt="2020-07-14T12:45:04.956" v="710" actId="1076"/>
          <ac:picMkLst>
            <pc:docMk/>
            <pc:sldMk cId="4194604970" sldId="267"/>
            <ac:picMk id="23" creationId="{5AAFDC11-B7AA-4E9B-8523-746BCB8C34E1}"/>
          </ac:picMkLst>
        </pc:picChg>
        <pc:picChg chg="add mod">
          <ac:chgData name="Masaya Yamaguchi" userId="8869a66585b793a1" providerId="LiveId" clId="{732765D5-89B6-40D8-B298-D6C45D735268}" dt="2020-07-14T12:45:04.956" v="710" actId="1076"/>
          <ac:picMkLst>
            <pc:docMk/>
            <pc:sldMk cId="4194604970" sldId="267"/>
            <ac:picMk id="24" creationId="{0EBE9B0F-8234-4FB8-B6C2-027DB70E841D}"/>
          </ac:picMkLst>
        </pc:picChg>
      </pc:sldChg>
      <pc:sldChg chg="addSp delSp modSp">
        <pc:chgData name="Masaya Yamaguchi" userId="8869a66585b793a1" providerId="LiveId" clId="{732765D5-89B6-40D8-B298-D6C45D735268}" dt="2020-07-14T13:46:57.364" v="1067"/>
        <pc:sldMkLst>
          <pc:docMk/>
          <pc:sldMk cId="2980024531" sldId="268"/>
        </pc:sldMkLst>
        <pc:spChg chg="del">
          <ac:chgData name="Masaya Yamaguchi" userId="8869a66585b793a1" providerId="LiveId" clId="{732765D5-89B6-40D8-B298-D6C45D735268}" dt="2020-07-14T13:40:39.592" v="744"/>
          <ac:spMkLst>
            <pc:docMk/>
            <pc:sldMk cId="2980024531" sldId="268"/>
            <ac:spMk id="4" creationId="{A8CE69BF-0310-4F6C-9693-50B3B7E8C978}"/>
          </ac:spMkLst>
        </pc:spChg>
        <pc:spChg chg="del">
          <ac:chgData name="Masaya Yamaguchi" userId="8869a66585b793a1" providerId="LiveId" clId="{732765D5-89B6-40D8-B298-D6C45D735268}" dt="2020-07-14T13:46:57.364" v="1067"/>
          <ac:spMkLst>
            <pc:docMk/>
            <pc:sldMk cId="2980024531" sldId="268"/>
            <ac:spMk id="6" creationId="{92BFD891-196F-4790-8532-B85B1DB5A7EF}"/>
          </ac:spMkLst>
        </pc:spChg>
        <pc:spChg chg="mod">
          <ac:chgData name="Masaya Yamaguchi" userId="8869a66585b793a1" providerId="LiveId" clId="{732765D5-89B6-40D8-B298-D6C45D735268}" dt="2020-07-14T13:43:31.142" v="972" actId="20577"/>
          <ac:spMkLst>
            <pc:docMk/>
            <pc:sldMk cId="2980024531" sldId="268"/>
            <ac:spMk id="9" creationId="{51B64A6A-46C6-45A4-9424-0CF0F15EB2BB}"/>
          </ac:spMkLst>
        </pc:spChg>
        <pc:spChg chg="add mod">
          <ac:chgData name="Masaya Yamaguchi" userId="8869a66585b793a1" providerId="LiveId" clId="{732765D5-89B6-40D8-B298-D6C45D735268}" dt="2020-07-14T13:46:42.622" v="1066" actId="20577"/>
          <ac:spMkLst>
            <pc:docMk/>
            <pc:sldMk cId="2980024531" sldId="268"/>
            <ac:spMk id="10" creationId="{8617B733-4B08-43AF-8CD8-73167A8E5364}"/>
          </ac:spMkLst>
        </pc:spChg>
        <pc:grpChg chg="del mod">
          <ac:chgData name="Masaya Yamaguchi" userId="8869a66585b793a1" providerId="LiveId" clId="{732765D5-89B6-40D8-B298-D6C45D735268}" dt="2020-07-14T13:13:52.904" v="743"/>
          <ac:grpSpMkLst>
            <pc:docMk/>
            <pc:sldMk cId="2980024531" sldId="268"/>
            <ac:grpSpMk id="3" creationId="{DF753695-50C0-487A-A8F2-EF9D573EF26C}"/>
          </ac:grpSpMkLst>
        </pc:grpChg>
        <pc:picChg chg="mod ord">
          <ac:chgData name="Masaya Yamaguchi" userId="8869a66585b793a1" providerId="LiveId" clId="{732765D5-89B6-40D8-B298-D6C45D735268}" dt="2020-07-14T13:44:44.319" v="988" actId="1076"/>
          <ac:picMkLst>
            <pc:docMk/>
            <pc:sldMk cId="2980024531" sldId="268"/>
            <ac:picMk id="7" creationId="{50A632CD-D9DB-427D-A9E9-18D27443771A}"/>
          </ac:picMkLst>
        </pc:picChg>
        <pc:picChg chg="del mod">
          <ac:chgData name="Masaya Yamaguchi" userId="8869a66585b793a1" providerId="LiveId" clId="{732765D5-89B6-40D8-B298-D6C45D735268}" dt="2020-07-14T13:44:39.186" v="987" actId="478"/>
          <ac:picMkLst>
            <pc:docMk/>
            <pc:sldMk cId="2980024531" sldId="268"/>
            <ac:picMk id="8" creationId="{D8F71518-6063-4832-9FC7-17CCA1BEDC49}"/>
          </ac:picMkLst>
        </pc:picChg>
      </pc:sldChg>
      <pc:sldChg chg="del">
        <pc:chgData name="Masaya Yamaguchi" userId="8869a66585b793a1" providerId="LiveId" clId="{732765D5-89B6-40D8-B298-D6C45D735268}" dt="2020-07-14T13:47:55.974" v="1069" actId="2696"/>
        <pc:sldMkLst>
          <pc:docMk/>
          <pc:sldMk cId="824563008" sldId="269"/>
        </pc:sldMkLst>
      </pc:sldChg>
      <pc:sldChg chg="addSp delSp modSp add">
        <pc:chgData name="Masaya Yamaguchi" userId="8869a66585b793a1" providerId="LiveId" clId="{732765D5-89B6-40D8-B298-D6C45D735268}" dt="2020-07-14T13:57:58.549" v="1571" actId="478"/>
        <pc:sldMkLst>
          <pc:docMk/>
          <pc:sldMk cId="1511718368" sldId="270"/>
        </pc:sldMkLst>
        <pc:spChg chg="mod">
          <ac:chgData name="Masaya Yamaguchi" userId="8869a66585b793a1" providerId="LiveId" clId="{732765D5-89B6-40D8-B298-D6C45D735268}" dt="2020-07-14T13:48:09.121" v="1086" actId="1076"/>
          <ac:spMkLst>
            <pc:docMk/>
            <pc:sldMk cId="1511718368" sldId="270"/>
            <ac:spMk id="4" creationId="{A8CE69BF-0310-4F6C-9693-50B3B7E8C978}"/>
          </ac:spMkLst>
        </pc:spChg>
        <pc:spChg chg="del">
          <ac:chgData name="Masaya Yamaguchi" userId="8869a66585b793a1" providerId="LiveId" clId="{732765D5-89B6-40D8-B298-D6C45D735268}" dt="2020-07-14T13:54:03.410" v="1374"/>
          <ac:spMkLst>
            <pc:docMk/>
            <pc:sldMk cId="1511718368" sldId="270"/>
            <ac:spMk id="6" creationId="{92BFD891-196F-4790-8532-B85B1DB5A7EF}"/>
          </ac:spMkLst>
        </pc:spChg>
        <pc:spChg chg="add del mod">
          <ac:chgData name="Masaya Yamaguchi" userId="8869a66585b793a1" providerId="LiveId" clId="{732765D5-89B6-40D8-B298-D6C45D735268}" dt="2020-07-14T13:53:54.684" v="1371" actId="1076"/>
          <ac:spMkLst>
            <pc:docMk/>
            <pc:sldMk cId="1511718368" sldId="270"/>
            <ac:spMk id="9" creationId="{51B64A6A-46C6-45A4-9424-0CF0F15EB2BB}"/>
          </ac:spMkLst>
        </pc:spChg>
        <pc:spChg chg="add mod">
          <ac:chgData name="Masaya Yamaguchi" userId="8869a66585b793a1" providerId="LiveId" clId="{732765D5-89B6-40D8-B298-D6C45D735268}" dt="2020-07-14T13:56:35.086" v="1557" actId="20577"/>
          <ac:spMkLst>
            <pc:docMk/>
            <pc:sldMk cId="1511718368" sldId="270"/>
            <ac:spMk id="10" creationId="{F975124D-C717-4B9E-B5FB-459AFE9610A2}"/>
          </ac:spMkLst>
        </pc:spChg>
        <pc:grpChg chg="del">
          <ac:chgData name="Masaya Yamaguchi" userId="8869a66585b793a1" providerId="LiveId" clId="{732765D5-89B6-40D8-B298-D6C45D735268}" dt="2020-07-14T13:48:21.884" v="1087"/>
          <ac:grpSpMkLst>
            <pc:docMk/>
            <pc:sldMk cId="1511718368" sldId="270"/>
            <ac:grpSpMk id="3" creationId="{DF753695-50C0-487A-A8F2-EF9D573EF26C}"/>
          </ac:grpSpMkLst>
        </pc:grpChg>
        <pc:picChg chg="mod ord">
          <ac:chgData name="Masaya Yamaguchi" userId="8869a66585b793a1" providerId="LiveId" clId="{732765D5-89B6-40D8-B298-D6C45D735268}" dt="2020-07-14T13:57:58.548" v="1570" actId="108"/>
          <ac:picMkLst>
            <pc:docMk/>
            <pc:sldMk cId="1511718368" sldId="270"/>
            <ac:picMk id="7" creationId="{56FE024E-86E0-4A4B-90D0-B5DF61BA908E}"/>
          </ac:picMkLst>
        </pc:picChg>
        <pc:picChg chg="del">
          <ac:chgData name="Masaya Yamaguchi" userId="8869a66585b793a1" providerId="LiveId" clId="{732765D5-89B6-40D8-B298-D6C45D735268}" dt="2020-07-14T13:48:27.492" v="1088"/>
          <ac:picMkLst>
            <pc:docMk/>
            <pc:sldMk cId="1511718368" sldId="270"/>
            <ac:picMk id="8" creationId="{D8F71518-6063-4832-9FC7-17CCA1BEDC49}"/>
          </ac:picMkLst>
        </pc:picChg>
        <pc:picChg chg="add del mod">
          <ac:chgData name="Masaya Yamaguchi" userId="8869a66585b793a1" providerId="LiveId" clId="{732765D5-89B6-40D8-B298-D6C45D735268}" dt="2020-07-14T13:57:58.549" v="1571" actId="478"/>
          <ac:picMkLst>
            <pc:docMk/>
            <pc:sldMk cId="1511718368" sldId="270"/>
            <ac:picMk id="11" creationId="{B30A1B9C-FFD5-46A7-8957-95299B7056CE}"/>
          </ac:picMkLst>
        </pc:picChg>
      </pc:sldChg>
      <pc:sldChg chg="addSp delSp modSp">
        <pc:chgData name="Masaya Yamaguchi" userId="8869a66585b793a1" providerId="LiveId" clId="{732765D5-89B6-40D8-B298-D6C45D735268}" dt="2020-07-14T14:19:48.032" v="2021" actId="20577"/>
        <pc:sldMkLst>
          <pc:docMk/>
          <pc:sldMk cId="906516793" sldId="271"/>
        </pc:sldMkLst>
        <pc:spChg chg="add mod">
          <ac:chgData name="Masaya Yamaguchi" userId="8869a66585b793a1" providerId="LiveId" clId="{732765D5-89B6-40D8-B298-D6C45D735268}" dt="2020-07-14T14:07:35.557" v="1852" actId="1076"/>
          <ac:spMkLst>
            <pc:docMk/>
            <pc:sldMk cId="906516793" sldId="271"/>
            <ac:spMk id="3" creationId="{B4BFFE31-B37E-4AE2-A9BB-F1B0693B7971}"/>
          </ac:spMkLst>
        </pc:spChg>
        <pc:spChg chg="mod">
          <ac:chgData name="Masaya Yamaguchi" userId="8869a66585b793a1" providerId="LiveId" clId="{732765D5-89B6-40D8-B298-D6C45D735268}" dt="2020-07-14T14:03:38.896" v="1633" actId="1076"/>
          <ac:spMkLst>
            <pc:docMk/>
            <pc:sldMk cId="906516793" sldId="271"/>
            <ac:spMk id="4" creationId="{A8CE69BF-0310-4F6C-9693-50B3B7E8C978}"/>
          </ac:spMkLst>
        </pc:spChg>
        <pc:spChg chg="del">
          <ac:chgData name="Masaya Yamaguchi" userId="8869a66585b793a1" providerId="LiveId" clId="{732765D5-89B6-40D8-B298-D6C45D735268}" dt="2020-07-14T14:00:50.354" v="1607"/>
          <ac:spMkLst>
            <pc:docMk/>
            <pc:sldMk cId="906516793" sldId="271"/>
            <ac:spMk id="7" creationId="{AEAF488B-F9DC-4991-AE38-F6F227029DAD}"/>
          </ac:spMkLst>
        </pc:spChg>
        <pc:spChg chg="del">
          <ac:chgData name="Masaya Yamaguchi" userId="8869a66585b793a1" providerId="LiveId" clId="{732765D5-89B6-40D8-B298-D6C45D735268}" dt="2020-07-14T14:00:50.354" v="1607"/>
          <ac:spMkLst>
            <pc:docMk/>
            <pc:sldMk cId="906516793" sldId="271"/>
            <ac:spMk id="8" creationId="{DADF12B4-3CA4-4E97-998E-0D4A780F9939}"/>
          </ac:spMkLst>
        </pc:spChg>
        <pc:spChg chg="mod">
          <ac:chgData name="Masaya Yamaguchi" userId="8869a66585b793a1" providerId="LiveId" clId="{732765D5-89B6-40D8-B298-D6C45D735268}" dt="2020-07-14T14:17:55.064" v="1944" actId="20577"/>
          <ac:spMkLst>
            <pc:docMk/>
            <pc:sldMk cId="906516793" sldId="271"/>
            <ac:spMk id="9" creationId="{51B64A6A-46C6-45A4-9424-0CF0F15EB2BB}"/>
          </ac:spMkLst>
        </pc:spChg>
        <pc:spChg chg="del">
          <ac:chgData name="Masaya Yamaguchi" userId="8869a66585b793a1" providerId="LiveId" clId="{732765D5-89B6-40D8-B298-D6C45D735268}" dt="2020-07-14T14:00:50.354" v="1607"/>
          <ac:spMkLst>
            <pc:docMk/>
            <pc:sldMk cId="906516793" sldId="271"/>
            <ac:spMk id="10" creationId="{B76BE8A9-2BF1-4D40-A0AF-0A70E6E40A81}"/>
          </ac:spMkLst>
        </pc:spChg>
        <pc:spChg chg="add mod">
          <ac:chgData name="Masaya Yamaguchi" userId="8869a66585b793a1" providerId="LiveId" clId="{732765D5-89B6-40D8-B298-D6C45D735268}" dt="2020-07-14T14:07:35.557" v="1852" actId="1076"/>
          <ac:spMkLst>
            <pc:docMk/>
            <pc:sldMk cId="906516793" sldId="271"/>
            <ac:spMk id="13" creationId="{0B8D246A-D046-4D32-9962-9ED1E732FCE9}"/>
          </ac:spMkLst>
        </pc:spChg>
        <pc:spChg chg="add mod">
          <ac:chgData name="Masaya Yamaguchi" userId="8869a66585b793a1" providerId="LiveId" clId="{732765D5-89B6-40D8-B298-D6C45D735268}" dt="2020-07-14T14:07:35.557" v="1852" actId="1076"/>
          <ac:spMkLst>
            <pc:docMk/>
            <pc:sldMk cId="906516793" sldId="271"/>
            <ac:spMk id="18" creationId="{7C9D4093-6729-4D48-BF95-F1A4C890030D}"/>
          </ac:spMkLst>
        </pc:spChg>
        <pc:spChg chg="add mod">
          <ac:chgData name="Masaya Yamaguchi" userId="8869a66585b793a1" providerId="LiveId" clId="{732765D5-89B6-40D8-B298-D6C45D735268}" dt="2020-07-14T14:07:35.557" v="1852" actId="1076"/>
          <ac:spMkLst>
            <pc:docMk/>
            <pc:sldMk cId="906516793" sldId="271"/>
            <ac:spMk id="19" creationId="{4A2D2A57-98C1-4924-920E-D1DF97F91A46}"/>
          </ac:spMkLst>
        </pc:spChg>
        <pc:spChg chg="add mod">
          <ac:chgData name="Masaya Yamaguchi" userId="8869a66585b793a1" providerId="LiveId" clId="{732765D5-89B6-40D8-B298-D6C45D735268}" dt="2020-07-14T14:17:58.134" v="1947" actId="20577"/>
          <ac:spMkLst>
            <pc:docMk/>
            <pc:sldMk cId="906516793" sldId="271"/>
            <ac:spMk id="22" creationId="{6FE3153D-0907-416A-BC7B-7715D8E421AC}"/>
          </ac:spMkLst>
        </pc:spChg>
        <pc:spChg chg="add del mod">
          <ac:chgData name="Masaya Yamaguchi" userId="8869a66585b793a1" providerId="LiveId" clId="{732765D5-89B6-40D8-B298-D6C45D735268}" dt="2020-07-14T14:19:09.414" v="1949" actId="767"/>
          <ac:spMkLst>
            <pc:docMk/>
            <pc:sldMk cId="906516793" sldId="271"/>
            <ac:spMk id="23" creationId="{A0FBB73F-6DBC-4E37-983C-3B5EDEDE941E}"/>
          </ac:spMkLst>
        </pc:spChg>
        <pc:spChg chg="add mod">
          <ac:chgData name="Masaya Yamaguchi" userId="8869a66585b793a1" providerId="LiveId" clId="{732765D5-89B6-40D8-B298-D6C45D735268}" dt="2020-07-14T14:19:48.032" v="2021" actId="20577"/>
          <ac:spMkLst>
            <pc:docMk/>
            <pc:sldMk cId="906516793" sldId="271"/>
            <ac:spMk id="24" creationId="{9E4A52FB-0D78-4ED8-992C-7E3F84CCF6E7}"/>
          </ac:spMkLst>
        </pc:spChg>
        <pc:cxnChg chg="add mod">
          <ac:chgData name="Masaya Yamaguchi" userId="8869a66585b793a1" providerId="LiveId" clId="{732765D5-89B6-40D8-B298-D6C45D735268}" dt="2020-07-14T14:07:35.557" v="1852" actId="1076"/>
          <ac:cxnSpMkLst>
            <pc:docMk/>
            <pc:sldMk cId="906516793" sldId="271"/>
            <ac:cxnSpMk id="6" creationId="{C9715883-E3A0-4E36-B8A4-0735AF37BAAA}"/>
          </ac:cxnSpMkLst>
        </pc:cxnChg>
      </pc:sldChg>
      <pc:sldChg chg="add del">
        <pc:chgData name="Masaya Yamaguchi" userId="8869a66585b793a1" providerId="LiveId" clId="{732765D5-89B6-40D8-B298-D6C45D735268}" dt="2020-07-14T14:42:32.145" v="2023" actId="2696"/>
        <pc:sldMkLst>
          <pc:docMk/>
          <pc:sldMk cId="1577724327" sldId="272"/>
        </pc:sldMkLst>
      </pc:sldChg>
      <pc:sldChg chg="addSp delSp modSp add del">
        <pc:chgData name="Masaya Yamaguchi" userId="8869a66585b793a1" providerId="LiveId" clId="{732765D5-89B6-40D8-B298-D6C45D735268}" dt="2020-07-14T16:07:08.296" v="3684"/>
        <pc:sldMkLst>
          <pc:docMk/>
          <pc:sldMk cId="1912074817" sldId="272"/>
        </pc:sldMkLst>
        <pc:spChg chg="mod">
          <ac:chgData name="Masaya Yamaguchi" userId="8869a66585b793a1" providerId="LiveId" clId="{732765D5-89B6-40D8-B298-D6C45D735268}" dt="2020-07-14T16:07:08.296" v="3684"/>
          <ac:spMkLst>
            <pc:docMk/>
            <pc:sldMk cId="1912074817" sldId="272"/>
            <ac:spMk id="2" creationId="{3892CBB6-EC9D-402D-91F4-C7BEF8FAB889}"/>
          </ac:spMkLst>
        </pc:spChg>
        <pc:spChg chg="mod">
          <ac:chgData name="Masaya Yamaguchi" userId="8869a66585b793a1" providerId="LiveId" clId="{732765D5-89B6-40D8-B298-D6C45D735268}" dt="2020-07-14T14:46:18.260" v="2075" actId="1076"/>
          <ac:spMkLst>
            <pc:docMk/>
            <pc:sldMk cId="1912074817" sldId="272"/>
            <ac:spMk id="4" creationId="{A8CE69BF-0310-4F6C-9693-50B3B7E8C978}"/>
          </ac:spMkLst>
        </pc:spChg>
        <pc:spChg chg="mod">
          <ac:chgData name="Masaya Yamaguchi" userId="8869a66585b793a1" providerId="LiveId" clId="{732765D5-89B6-40D8-B298-D6C45D735268}" dt="2020-07-14T14:54:07.700" v="2328" actId="1076"/>
          <ac:spMkLst>
            <pc:docMk/>
            <pc:sldMk cId="1912074817" sldId="272"/>
            <ac:spMk id="7" creationId="{AEAF488B-F9DC-4991-AE38-F6F227029DAD}"/>
          </ac:spMkLst>
        </pc:spChg>
        <pc:spChg chg="del">
          <ac:chgData name="Masaya Yamaguchi" userId="8869a66585b793a1" providerId="LiveId" clId="{732765D5-89B6-40D8-B298-D6C45D735268}" dt="2020-07-14T14:43:48.511" v="2054"/>
          <ac:spMkLst>
            <pc:docMk/>
            <pc:sldMk cId="1912074817" sldId="272"/>
            <ac:spMk id="8" creationId="{DADF12B4-3CA4-4E97-998E-0D4A780F9939}"/>
          </ac:spMkLst>
        </pc:spChg>
        <pc:spChg chg="del">
          <ac:chgData name="Masaya Yamaguchi" userId="8869a66585b793a1" providerId="LiveId" clId="{732765D5-89B6-40D8-B298-D6C45D735268}" dt="2020-07-14T14:43:41.325" v="2052"/>
          <ac:spMkLst>
            <pc:docMk/>
            <pc:sldMk cId="1912074817" sldId="272"/>
            <ac:spMk id="9" creationId="{51B64A6A-46C6-45A4-9424-0CF0F15EB2BB}"/>
          </ac:spMkLst>
        </pc:spChg>
        <pc:spChg chg="del">
          <ac:chgData name="Masaya Yamaguchi" userId="8869a66585b793a1" providerId="LiveId" clId="{732765D5-89B6-40D8-B298-D6C45D735268}" dt="2020-07-14T14:43:45.467" v="2053"/>
          <ac:spMkLst>
            <pc:docMk/>
            <pc:sldMk cId="1912074817" sldId="272"/>
            <ac:spMk id="10" creationId="{B76BE8A9-2BF1-4D40-A0AF-0A70E6E40A81}"/>
          </ac:spMkLst>
        </pc:spChg>
        <pc:spChg chg="add mod">
          <ac:chgData name="Masaya Yamaguchi" userId="8869a66585b793a1" providerId="LiveId" clId="{732765D5-89B6-40D8-B298-D6C45D735268}" dt="2020-07-14T14:46:47.530" v="2107" actId="1076"/>
          <ac:spMkLst>
            <pc:docMk/>
            <pc:sldMk cId="1912074817" sldId="272"/>
            <ac:spMk id="12" creationId="{7042AA7B-ADA1-4A6F-B9A1-4546818E9D1C}"/>
          </ac:spMkLst>
        </pc:spChg>
        <pc:spChg chg="add mod">
          <ac:chgData name="Masaya Yamaguchi" userId="8869a66585b793a1" providerId="LiveId" clId="{732765D5-89B6-40D8-B298-D6C45D735268}" dt="2020-07-14T14:54:07.700" v="2328" actId="1076"/>
          <ac:spMkLst>
            <pc:docMk/>
            <pc:sldMk cId="1912074817" sldId="272"/>
            <ac:spMk id="17" creationId="{0113179D-E1F9-4585-8C4A-2D87514A2ABC}"/>
          </ac:spMkLst>
        </pc:spChg>
        <pc:spChg chg="add mod">
          <ac:chgData name="Masaya Yamaguchi" userId="8869a66585b793a1" providerId="LiveId" clId="{732765D5-89B6-40D8-B298-D6C45D735268}" dt="2020-07-14T14:54:07.700" v="2328" actId="1076"/>
          <ac:spMkLst>
            <pc:docMk/>
            <pc:sldMk cId="1912074817" sldId="272"/>
            <ac:spMk id="21" creationId="{01155A3A-C16F-4021-BBF0-010F6BB98F52}"/>
          </ac:spMkLst>
        </pc:spChg>
        <pc:picChg chg="del mod">
          <ac:chgData name="Masaya Yamaguchi" userId="8869a66585b793a1" providerId="LiveId" clId="{732765D5-89B6-40D8-B298-D6C45D735268}" dt="2020-07-14T14:46:08.993" v="2072" actId="478"/>
          <ac:picMkLst>
            <pc:docMk/>
            <pc:sldMk cId="1912074817" sldId="272"/>
            <ac:picMk id="5" creationId="{FE8FCF97-21C0-4FE9-A26C-E716572E71E5}"/>
          </ac:picMkLst>
        </pc:picChg>
        <pc:picChg chg="del mod ord">
          <ac:chgData name="Masaya Yamaguchi" userId="8869a66585b793a1" providerId="LiveId" clId="{732765D5-89B6-40D8-B298-D6C45D735268}" dt="2020-07-14T14:48:08.216" v="2161" actId="478"/>
          <ac:picMkLst>
            <pc:docMk/>
            <pc:sldMk cId="1912074817" sldId="272"/>
            <ac:picMk id="11" creationId="{8D312BBA-6FC7-4067-98F3-F6790FC20060}"/>
          </ac:picMkLst>
        </pc:picChg>
        <pc:picChg chg="mod ord">
          <ac:chgData name="Masaya Yamaguchi" userId="8869a66585b793a1" providerId="LiveId" clId="{732765D5-89B6-40D8-B298-D6C45D735268}" dt="2020-07-14T14:48:08.216" v="2160" actId="108"/>
          <ac:picMkLst>
            <pc:docMk/>
            <pc:sldMk cId="1912074817" sldId="272"/>
            <ac:picMk id="14" creationId="{E2C4B396-5C90-46D5-B881-529AD2F1712C}"/>
          </ac:picMkLst>
        </pc:picChg>
        <pc:picChg chg="del mod">
          <ac:chgData name="Masaya Yamaguchi" userId="8869a66585b793a1" providerId="LiveId" clId="{732765D5-89B6-40D8-B298-D6C45D735268}" dt="2020-07-14T15:05:16.799" v="2526" actId="478"/>
          <ac:picMkLst>
            <pc:docMk/>
            <pc:sldMk cId="1912074817" sldId="272"/>
            <ac:picMk id="16" creationId="{E6F1E506-BED5-4586-A5A5-C7F33CE2C09E}"/>
          </ac:picMkLst>
        </pc:picChg>
        <pc:picChg chg="add del mod">
          <ac:chgData name="Masaya Yamaguchi" userId="8869a66585b793a1" providerId="LiveId" clId="{732765D5-89B6-40D8-B298-D6C45D735268}" dt="2020-07-14T14:53:06.523" v="2292" actId="478"/>
          <ac:picMkLst>
            <pc:docMk/>
            <pc:sldMk cId="1912074817" sldId="272"/>
            <ac:picMk id="18" creationId="{17C73128-BA19-455B-A42A-EF9EA9D6E896}"/>
          </ac:picMkLst>
        </pc:picChg>
        <pc:picChg chg="del mod ord">
          <ac:chgData name="Masaya Yamaguchi" userId="8869a66585b793a1" providerId="LiveId" clId="{732765D5-89B6-40D8-B298-D6C45D735268}" dt="2020-07-14T14:53:20.852" v="2294"/>
          <ac:picMkLst>
            <pc:docMk/>
            <pc:sldMk cId="1912074817" sldId="272"/>
            <ac:picMk id="20" creationId="{D96FCD5D-C014-4A47-948F-BE5F3FA265D2}"/>
          </ac:picMkLst>
        </pc:picChg>
        <pc:picChg chg="mod ord">
          <ac:chgData name="Masaya Yamaguchi" userId="8869a66585b793a1" providerId="LiveId" clId="{732765D5-89B6-40D8-B298-D6C45D735268}" dt="2020-07-14T15:05:20.415" v="2527" actId="1076"/>
          <ac:picMkLst>
            <pc:docMk/>
            <pc:sldMk cId="1912074817" sldId="272"/>
            <ac:picMk id="23" creationId="{24CC89BB-01FE-43E1-A91B-E87484CF6AF3}"/>
          </ac:picMkLst>
        </pc:picChg>
      </pc:sldChg>
      <pc:sldChg chg="addSp delSp modSp add del">
        <pc:chgData name="Masaya Yamaguchi" userId="8869a66585b793a1" providerId="LiveId" clId="{732765D5-89B6-40D8-B298-D6C45D735268}" dt="2020-07-14T16:07:17.203" v="3685"/>
        <pc:sldMkLst>
          <pc:docMk/>
          <pc:sldMk cId="2278185019" sldId="273"/>
        </pc:sldMkLst>
        <pc:spChg chg="mod">
          <ac:chgData name="Masaya Yamaguchi" userId="8869a66585b793a1" providerId="LiveId" clId="{732765D5-89B6-40D8-B298-D6C45D735268}" dt="2020-07-14T16:07:17.203" v="3685"/>
          <ac:spMkLst>
            <pc:docMk/>
            <pc:sldMk cId="2278185019" sldId="273"/>
            <ac:spMk id="2" creationId="{3892CBB6-EC9D-402D-91F4-C7BEF8FAB889}"/>
          </ac:spMkLst>
        </pc:spChg>
        <pc:spChg chg="mod">
          <ac:chgData name="Masaya Yamaguchi" userId="8869a66585b793a1" providerId="LiveId" clId="{732765D5-89B6-40D8-B298-D6C45D735268}" dt="2020-07-14T14:54:27.842" v="2351" actId="20577"/>
          <ac:spMkLst>
            <pc:docMk/>
            <pc:sldMk cId="2278185019" sldId="273"/>
            <ac:spMk id="4" creationId="{A8CE69BF-0310-4F6C-9693-50B3B7E8C978}"/>
          </ac:spMkLst>
        </pc:spChg>
        <pc:spChg chg="del">
          <ac:chgData name="Masaya Yamaguchi" userId="8869a66585b793a1" providerId="LiveId" clId="{732765D5-89B6-40D8-B298-D6C45D735268}" dt="2020-07-14T14:55:03.105" v="2359"/>
          <ac:spMkLst>
            <pc:docMk/>
            <pc:sldMk cId="2278185019" sldId="273"/>
            <ac:spMk id="7" creationId="{AEAF488B-F9DC-4991-AE38-F6F227029DAD}"/>
          </ac:spMkLst>
        </pc:spChg>
        <pc:spChg chg="del">
          <ac:chgData name="Masaya Yamaguchi" userId="8869a66585b793a1" providerId="LiveId" clId="{732765D5-89B6-40D8-B298-D6C45D735268}" dt="2020-07-14T14:54:56.900" v="2358"/>
          <ac:spMkLst>
            <pc:docMk/>
            <pc:sldMk cId="2278185019" sldId="273"/>
            <ac:spMk id="12" creationId="{7042AA7B-ADA1-4A6F-B9A1-4546818E9D1C}"/>
          </ac:spMkLst>
        </pc:spChg>
        <pc:spChg chg="mod">
          <ac:chgData name="Masaya Yamaguchi" userId="8869a66585b793a1" providerId="LiveId" clId="{732765D5-89B6-40D8-B298-D6C45D735268}" dt="2020-07-14T15:05:30.963" v="2529" actId="1076"/>
          <ac:spMkLst>
            <pc:docMk/>
            <pc:sldMk cId="2278185019" sldId="273"/>
            <ac:spMk id="17" creationId="{0113179D-E1F9-4585-8C4A-2D87514A2ABC}"/>
          </ac:spMkLst>
        </pc:spChg>
        <pc:spChg chg="mod">
          <ac:chgData name="Masaya Yamaguchi" userId="8869a66585b793a1" providerId="LiveId" clId="{732765D5-89B6-40D8-B298-D6C45D735268}" dt="2020-07-14T15:04:26.652" v="2477" actId="1076"/>
          <ac:spMkLst>
            <pc:docMk/>
            <pc:sldMk cId="2278185019" sldId="273"/>
            <ac:spMk id="21" creationId="{01155A3A-C16F-4021-BBF0-010F6BB98F52}"/>
          </ac:spMkLst>
        </pc:spChg>
        <pc:spChg chg="add mod">
          <ac:chgData name="Masaya Yamaguchi" userId="8869a66585b793a1" providerId="LiveId" clId="{732765D5-89B6-40D8-B298-D6C45D735268}" dt="2020-07-14T15:07:19.104" v="2737" actId="20577"/>
          <ac:spMkLst>
            <pc:docMk/>
            <pc:sldMk cId="2278185019" sldId="273"/>
            <ac:spMk id="27" creationId="{B210FE8F-5635-4992-8750-1253A48FD45C}"/>
          </ac:spMkLst>
        </pc:spChg>
        <pc:grpChg chg="add mod">
          <ac:chgData name="Masaya Yamaguchi" userId="8869a66585b793a1" providerId="LiveId" clId="{732765D5-89B6-40D8-B298-D6C45D735268}" dt="2020-07-14T15:04:20.702" v="2476" actId="1076"/>
          <ac:grpSpMkLst>
            <pc:docMk/>
            <pc:sldMk cId="2278185019" sldId="273"/>
            <ac:grpSpMk id="22" creationId="{9A13E428-F3D7-4CA8-9756-259000424BE8}"/>
          </ac:grpSpMkLst>
        </pc:grpChg>
        <pc:picChg chg="del mod ord">
          <ac:chgData name="Masaya Yamaguchi" userId="8869a66585b793a1" providerId="LiveId" clId="{732765D5-89B6-40D8-B298-D6C45D735268}" dt="2020-07-14T15:00:02.779" v="2389" actId="478"/>
          <ac:picMkLst>
            <pc:docMk/>
            <pc:sldMk cId="2278185019" sldId="273"/>
            <ac:picMk id="5" creationId="{E3980116-7716-4051-B9F6-B8A6D0F24EA9}"/>
          </ac:picMkLst>
        </pc:picChg>
        <pc:picChg chg="del mod ord">
          <ac:chgData name="Masaya Yamaguchi" userId="8869a66585b793a1" providerId="LiveId" clId="{732765D5-89B6-40D8-B298-D6C45D735268}" dt="2020-07-14T15:01:42.216" v="2404" actId="478"/>
          <ac:picMkLst>
            <pc:docMk/>
            <pc:sldMk cId="2278185019" sldId="273"/>
            <ac:picMk id="8" creationId="{701F0663-AFE4-4FF5-A1EA-18DC72F62597}"/>
          </ac:picMkLst>
        </pc:picChg>
        <pc:picChg chg="del mod ord">
          <ac:chgData name="Masaya Yamaguchi" userId="8869a66585b793a1" providerId="LiveId" clId="{732765D5-89B6-40D8-B298-D6C45D735268}" dt="2020-07-14T15:02:39.935" v="2420" actId="478"/>
          <ac:picMkLst>
            <pc:docMk/>
            <pc:sldMk cId="2278185019" sldId="273"/>
            <ac:picMk id="10" creationId="{939ED2AA-4A7A-44FC-A427-78D19CB26CE6}"/>
          </ac:picMkLst>
        </pc:picChg>
        <pc:picChg chg="del mod ord">
          <ac:chgData name="Masaya Yamaguchi" userId="8869a66585b793a1" providerId="LiveId" clId="{732765D5-89B6-40D8-B298-D6C45D735268}" dt="2020-07-14T15:03:08.125" v="2439" actId="478"/>
          <ac:picMkLst>
            <pc:docMk/>
            <pc:sldMk cId="2278185019" sldId="273"/>
            <ac:picMk id="13" creationId="{9C8568D5-5033-498B-AAEE-60AF3C798D78}"/>
          </ac:picMkLst>
        </pc:picChg>
        <pc:picChg chg="del mod">
          <ac:chgData name="Masaya Yamaguchi" userId="8869a66585b793a1" providerId="LiveId" clId="{732765D5-89B6-40D8-B298-D6C45D735268}" dt="2020-07-14T14:56:10.770" v="2374" actId="478"/>
          <ac:picMkLst>
            <pc:docMk/>
            <pc:sldMk cId="2278185019" sldId="273"/>
            <ac:picMk id="14" creationId="{E2C4B396-5C90-46D5-B881-529AD2F1712C}"/>
          </ac:picMkLst>
        </pc:picChg>
        <pc:picChg chg="del mod">
          <ac:chgData name="Masaya Yamaguchi" userId="8869a66585b793a1" providerId="LiveId" clId="{732765D5-89B6-40D8-B298-D6C45D735268}" dt="2020-07-14T15:04:51.294" v="2493" actId="478"/>
          <ac:picMkLst>
            <pc:docMk/>
            <pc:sldMk cId="2278185019" sldId="273"/>
            <ac:picMk id="16" creationId="{E6F1E506-BED5-4586-A5A5-C7F33CE2C09E}"/>
          </ac:picMkLst>
        </pc:picChg>
        <pc:picChg chg="mod ord">
          <ac:chgData name="Masaya Yamaguchi" userId="8869a66585b793a1" providerId="LiveId" clId="{732765D5-89B6-40D8-B298-D6C45D735268}" dt="2020-07-14T15:03:27.069" v="2447" actId="164"/>
          <ac:picMkLst>
            <pc:docMk/>
            <pc:sldMk cId="2278185019" sldId="273"/>
            <ac:picMk id="18" creationId="{C03A4136-E210-4D32-AC7A-2762A87D8480}"/>
          </ac:picMkLst>
        </pc:picChg>
        <pc:picChg chg="mod">
          <ac:chgData name="Masaya Yamaguchi" userId="8869a66585b793a1" providerId="LiveId" clId="{732765D5-89B6-40D8-B298-D6C45D735268}" dt="2020-07-14T15:03:27.069" v="2447" actId="164"/>
          <ac:picMkLst>
            <pc:docMk/>
            <pc:sldMk cId="2278185019" sldId="273"/>
            <ac:picMk id="20" creationId="{2ABC23A8-C535-46E6-A31A-C41026E82C2C}"/>
          </ac:picMkLst>
        </pc:picChg>
        <pc:picChg chg="mod">
          <ac:chgData name="Masaya Yamaguchi" userId="8869a66585b793a1" providerId="LiveId" clId="{732765D5-89B6-40D8-B298-D6C45D735268}" dt="2020-07-14T15:04:18.806" v="2475" actId="1076"/>
          <ac:picMkLst>
            <pc:docMk/>
            <pc:sldMk cId="2278185019" sldId="273"/>
            <ac:picMk id="24" creationId="{5E7E4B37-C3CA-4BBE-BE2A-E4330ECEF21F}"/>
          </ac:picMkLst>
        </pc:picChg>
        <pc:picChg chg="mod ord">
          <ac:chgData name="Masaya Yamaguchi" userId="8869a66585b793a1" providerId="LiveId" clId="{732765D5-89B6-40D8-B298-D6C45D735268}" dt="2020-07-14T15:05:28.281" v="2528" actId="1076"/>
          <ac:picMkLst>
            <pc:docMk/>
            <pc:sldMk cId="2278185019" sldId="273"/>
            <ac:picMk id="26" creationId="{4B238035-F9B7-435C-8A46-2787ACB0C39C}"/>
          </ac:picMkLst>
        </pc:picChg>
      </pc:sldChg>
      <pc:sldChg chg="addSp delSp modSp add">
        <pc:chgData name="Masaya Yamaguchi" userId="8869a66585b793a1" providerId="LiveId" clId="{732765D5-89B6-40D8-B298-D6C45D735268}" dt="2020-07-14T16:07:22.908" v="3686"/>
        <pc:sldMkLst>
          <pc:docMk/>
          <pc:sldMk cId="3488893235" sldId="274"/>
        </pc:sldMkLst>
        <pc:spChg chg="mod">
          <ac:chgData name="Masaya Yamaguchi" userId="8869a66585b793a1" providerId="LiveId" clId="{732765D5-89B6-40D8-B298-D6C45D735268}" dt="2020-07-14T16:07:22.908" v="3686"/>
          <ac:spMkLst>
            <pc:docMk/>
            <pc:sldMk cId="3488893235" sldId="274"/>
            <ac:spMk id="2" creationId="{3892CBB6-EC9D-402D-91F4-C7BEF8FAB889}"/>
          </ac:spMkLst>
        </pc:spChg>
        <pc:spChg chg="mod">
          <ac:chgData name="Masaya Yamaguchi" userId="8869a66585b793a1" providerId="LiveId" clId="{732765D5-89B6-40D8-B298-D6C45D735268}" dt="2020-07-14T15:10:00.161" v="2778" actId="20577"/>
          <ac:spMkLst>
            <pc:docMk/>
            <pc:sldMk cId="3488893235" sldId="274"/>
            <ac:spMk id="4" creationId="{A8CE69BF-0310-4F6C-9693-50B3B7E8C978}"/>
          </ac:spMkLst>
        </pc:spChg>
        <pc:spChg chg="add mod">
          <ac:chgData name="Masaya Yamaguchi" userId="8869a66585b793a1" providerId="LiveId" clId="{732765D5-89B6-40D8-B298-D6C45D735268}" dt="2020-07-14T15:11:30.261" v="2874" actId="20577"/>
          <ac:spMkLst>
            <pc:docMk/>
            <pc:sldMk cId="3488893235" sldId="274"/>
            <ac:spMk id="12" creationId="{F5CF9EE1-3ACD-405C-ABAC-76C6946738C5}"/>
          </ac:spMkLst>
        </pc:spChg>
        <pc:spChg chg="del">
          <ac:chgData name="Masaya Yamaguchi" userId="8869a66585b793a1" providerId="LiveId" clId="{732765D5-89B6-40D8-B298-D6C45D735268}" dt="2020-07-14T15:09:37.747" v="2739"/>
          <ac:spMkLst>
            <pc:docMk/>
            <pc:sldMk cId="3488893235" sldId="274"/>
            <ac:spMk id="17" creationId="{0113179D-E1F9-4585-8C4A-2D87514A2ABC}"/>
          </ac:spMkLst>
        </pc:spChg>
        <pc:spChg chg="del">
          <ac:chgData name="Masaya Yamaguchi" userId="8869a66585b793a1" providerId="LiveId" clId="{732765D5-89B6-40D8-B298-D6C45D735268}" dt="2020-07-14T15:09:37.747" v="2739"/>
          <ac:spMkLst>
            <pc:docMk/>
            <pc:sldMk cId="3488893235" sldId="274"/>
            <ac:spMk id="21" creationId="{01155A3A-C16F-4021-BBF0-010F6BB98F52}"/>
          </ac:spMkLst>
        </pc:spChg>
        <pc:spChg chg="del">
          <ac:chgData name="Masaya Yamaguchi" userId="8869a66585b793a1" providerId="LiveId" clId="{732765D5-89B6-40D8-B298-D6C45D735268}" dt="2020-07-14T15:09:37.747" v="2739"/>
          <ac:spMkLst>
            <pc:docMk/>
            <pc:sldMk cId="3488893235" sldId="274"/>
            <ac:spMk id="27" creationId="{B210FE8F-5635-4992-8750-1253A48FD45C}"/>
          </ac:spMkLst>
        </pc:spChg>
        <pc:grpChg chg="del">
          <ac:chgData name="Masaya Yamaguchi" userId="8869a66585b793a1" providerId="LiveId" clId="{732765D5-89B6-40D8-B298-D6C45D735268}" dt="2020-07-14T15:09:37.747" v="2739"/>
          <ac:grpSpMkLst>
            <pc:docMk/>
            <pc:sldMk cId="3488893235" sldId="274"/>
            <ac:grpSpMk id="22" creationId="{9A13E428-F3D7-4CA8-9756-259000424BE8}"/>
          </ac:grpSpMkLst>
        </pc:grpChg>
        <pc:picChg chg="del">
          <ac:chgData name="Masaya Yamaguchi" userId="8869a66585b793a1" providerId="LiveId" clId="{732765D5-89B6-40D8-B298-D6C45D735268}" dt="2020-07-14T15:09:37.747" v="2739"/>
          <ac:picMkLst>
            <pc:docMk/>
            <pc:sldMk cId="3488893235" sldId="274"/>
            <ac:picMk id="24" creationId="{5E7E4B37-C3CA-4BBE-BE2A-E4330ECEF21F}"/>
          </ac:picMkLst>
        </pc:picChg>
        <pc:picChg chg="del">
          <ac:chgData name="Masaya Yamaguchi" userId="8869a66585b793a1" providerId="LiveId" clId="{732765D5-89B6-40D8-B298-D6C45D735268}" dt="2020-07-14T15:09:37.747" v="2739"/>
          <ac:picMkLst>
            <pc:docMk/>
            <pc:sldMk cId="3488893235" sldId="274"/>
            <ac:picMk id="26" creationId="{4B238035-F9B7-435C-8A46-2787ACB0C39C}"/>
          </ac:picMkLst>
        </pc:picChg>
      </pc:sldChg>
      <pc:sldChg chg="add del">
        <pc:chgData name="Masaya Yamaguchi" userId="8869a66585b793a1" providerId="LiveId" clId="{732765D5-89B6-40D8-B298-D6C45D735268}" dt="2020-07-14T14:54:38.509" v="2353"/>
        <pc:sldMkLst>
          <pc:docMk/>
          <pc:sldMk cId="4219488001" sldId="274"/>
        </pc:sldMkLst>
      </pc:sldChg>
      <pc:sldChg chg="addSp delSp modSp">
        <pc:chgData name="Masaya Yamaguchi" userId="8869a66585b793a1" providerId="LiveId" clId="{732765D5-89B6-40D8-B298-D6C45D735268}" dt="2020-07-14T16:07:30.191" v="3699" actId="20577"/>
        <pc:sldMkLst>
          <pc:docMk/>
          <pc:sldMk cId="788678740" sldId="275"/>
        </pc:sldMkLst>
        <pc:spChg chg="mod">
          <ac:chgData name="Masaya Yamaguchi" userId="8869a66585b793a1" providerId="LiveId" clId="{732765D5-89B6-40D8-B298-D6C45D735268}" dt="2020-07-14T16:07:30.191" v="3699" actId="20577"/>
          <ac:spMkLst>
            <pc:docMk/>
            <pc:sldMk cId="788678740" sldId="275"/>
            <ac:spMk id="2" creationId="{3892CBB6-EC9D-402D-91F4-C7BEF8FAB889}"/>
          </ac:spMkLst>
        </pc:spChg>
        <pc:spChg chg="mod">
          <ac:chgData name="Masaya Yamaguchi" userId="8869a66585b793a1" providerId="LiveId" clId="{732765D5-89B6-40D8-B298-D6C45D735268}" dt="2020-07-14T15:31:06.454" v="2929" actId="20577"/>
          <ac:spMkLst>
            <pc:docMk/>
            <pc:sldMk cId="788678740" sldId="275"/>
            <ac:spMk id="4" creationId="{A8CE69BF-0310-4F6C-9693-50B3B7E8C978}"/>
          </ac:spMkLst>
        </pc:spChg>
        <pc:spChg chg="add mod">
          <ac:chgData name="Masaya Yamaguchi" userId="8869a66585b793a1" providerId="LiveId" clId="{732765D5-89B6-40D8-B298-D6C45D735268}" dt="2020-07-14T15:32:27.173" v="3027" actId="20577"/>
          <ac:spMkLst>
            <pc:docMk/>
            <pc:sldMk cId="788678740" sldId="275"/>
            <ac:spMk id="5" creationId="{051E80BD-5CEF-48DA-AEE9-1F54136CE9C4}"/>
          </ac:spMkLst>
        </pc:spChg>
        <pc:spChg chg="del mod">
          <ac:chgData name="Masaya Yamaguchi" userId="8869a66585b793a1" providerId="LiveId" clId="{732765D5-89B6-40D8-B298-D6C45D735268}" dt="2020-07-14T15:30:09.963" v="2906"/>
          <ac:spMkLst>
            <pc:docMk/>
            <pc:sldMk cId="788678740" sldId="275"/>
            <ac:spMk id="12" creationId="{F5CF9EE1-3ACD-405C-ABAC-76C6946738C5}"/>
          </ac:spMkLst>
        </pc:spChg>
        <pc:picChg chg="del mod">
          <ac:chgData name="Masaya Yamaguchi" userId="8869a66585b793a1" providerId="LiveId" clId="{732765D5-89B6-40D8-B298-D6C45D735268}" dt="2020-07-14T15:35:42.486" v="3046" actId="478"/>
          <ac:picMkLst>
            <pc:docMk/>
            <pc:sldMk cId="788678740" sldId="275"/>
            <ac:picMk id="6" creationId="{0A36ADE0-0BAB-48B4-AFD6-CEE7A9CB5EE7}"/>
          </ac:picMkLst>
        </pc:picChg>
        <pc:picChg chg="mod ord">
          <ac:chgData name="Masaya Yamaguchi" userId="8869a66585b793a1" providerId="LiveId" clId="{732765D5-89B6-40D8-B298-D6C45D735268}" dt="2020-07-14T15:35:50.467" v="3047" actId="1076"/>
          <ac:picMkLst>
            <pc:docMk/>
            <pc:sldMk cId="788678740" sldId="275"/>
            <ac:picMk id="8" creationId="{B381E3C6-A2E4-4124-B2B3-33C8A4EB50EF}"/>
          </ac:picMkLst>
        </pc:picChg>
        <pc:picChg chg="add del mod">
          <ac:chgData name="Masaya Yamaguchi" userId="8869a66585b793a1" providerId="LiveId" clId="{732765D5-89B6-40D8-B298-D6C45D735268}" dt="2020-07-14T15:36:22.311" v="3061" actId="478"/>
          <ac:picMkLst>
            <pc:docMk/>
            <pc:sldMk cId="788678740" sldId="275"/>
            <ac:picMk id="10" creationId="{510BCB07-2832-4B71-A142-DF704AED786A}"/>
          </ac:picMkLst>
        </pc:picChg>
        <pc:picChg chg="mod ord">
          <ac:chgData name="Masaya Yamaguchi" userId="8869a66585b793a1" providerId="LiveId" clId="{732765D5-89B6-40D8-B298-D6C45D735268}" dt="2020-07-14T15:36:25.994" v="3062" actId="1076"/>
          <ac:picMkLst>
            <pc:docMk/>
            <pc:sldMk cId="788678740" sldId="275"/>
            <ac:picMk id="11" creationId="{F150D0ED-689E-4C6F-86CF-797D9DE9DD1C}"/>
          </ac:picMkLst>
        </pc:picChg>
      </pc:sldChg>
      <pc:sldChg chg="addSp delSp modSp">
        <pc:chgData name="Masaya Yamaguchi" userId="8869a66585b793a1" providerId="LiveId" clId="{732765D5-89B6-40D8-B298-D6C45D735268}" dt="2020-07-14T16:07:38.559" v="3708" actId="20577"/>
        <pc:sldMkLst>
          <pc:docMk/>
          <pc:sldMk cId="4025010210" sldId="276"/>
        </pc:sldMkLst>
        <pc:spChg chg="mod">
          <ac:chgData name="Masaya Yamaguchi" userId="8869a66585b793a1" providerId="LiveId" clId="{732765D5-89B6-40D8-B298-D6C45D735268}" dt="2020-07-14T16:07:38.559" v="3708" actId="20577"/>
          <ac:spMkLst>
            <pc:docMk/>
            <pc:sldMk cId="4025010210" sldId="276"/>
            <ac:spMk id="2" creationId="{3892CBB6-EC9D-402D-91F4-C7BEF8FAB889}"/>
          </ac:spMkLst>
        </pc:spChg>
        <pc:spChg chg="mod">
          <ac:chgData name="Masaya Yamaguchi" userId="8869a66585b793a1" providerId="LiveId" clId="{732765D5-89B6-40D8-B298-D6C45D735268}" dt="2020-07-14T15:36:53.441" v="3073" actId="20577"/>
          <ac:spMkLst>
            <pc:docMk/>
            <pc:sldMk cId="4025010210" sldId="276"/>
            <ac:spMk id="4" creationId="{A8CE69BF-0310-4F6C-9693-50B3B7E8C978}"/>
          </ac:spMkLst>
        </pc:spChg>
        <pc:spChg chg="del mod">
          <ac:chgData name="Masaya Yamaguchi" userId="8869a66585b793a1" providerId="LiveId" clId="{732765D5-89B6-40D8-B298-D6C45D735268}" dt="2020-07-14T15:40:11.846" v="3130"/>
          <ac:spMkLst>
            <pc:docMk/>
            <pc:sldMk cId="4025010210" sldId="276"/>
            <ac:spMk id="5" creationId="{051E80BD-5CEF-48DA-AEE9-1F54136CE9C4}"/>
          </ac:spMkLst>
        </pc:spChg>
        <pc:spChg chg="add mod">
          <ac:chgData name="Masaya Yamaguchi" userId="8869a66585b793a1" providerId="LiveId" clId="{732765D5-89B6-40D8-B298-D6C45D735268}" dt="2020-07-14T15:48:40.692" v="3276" actId="20577"/>
          <ac:spMkLst>
            <pc:docMk/>
            <pc:sldMk cId="4025010210" sldId="276"/>
            <ac:spMk id="15" creationId="{0BD55276-86F6-4C90-B326-EAEC8ED5AB56}"/>
          </ac:spMkLst>
        </pc:spChg>
        <pc:spChg chg="add mod">
          <ac:chgData name="Masaya Yamaguchi" userId="8869a66585b793a1" providerId="LiveId" clId="{732765D5-89B6-40D8-B298-D6C45D735268}" dt="2020-07-14T15:50:16.583" v="3374" actId="1076"/>
          <ac:spMkLst>
            <pc:docMk/>
            <pc:sldMk cId="4025010210" sldId="276"/>
            <ac:spMk id="16" creationId="{71471ED3-D7C8-4DFB-A655-D255D58854F5}"/>
          </ac:spMkLst>
        </pc:spChg>
        <pc:spChg chg="add mod">
          <ac:chgData name="Masaya Yamaguchi" userId="8869a66585b793a1" providerId="LiveId" clId="{732765D5-89B6-40D8-B298-D6C45D735268}" dt="2020-07-14T15:51:02.325" v="3379" actId="1076"/>
          <ac:spMkLst>
            <pc:docMk/>
            <pc:sldMk cId="4025010210" sldId="276"/>
            <ac:spMk id="19" creationId="{E7E7C76B-B1A4-4D6B-8D85-F9F39019E28A}"/>
          </ac:spMkLst>
        </pc:spChg>
        <pc:picChg chg="del mod ord">
          <ac:chgData name="Masaya Yamaguchi" userId="8869a66585b793a1" providerId="LiveId" clId="{732765D5-89B6-40D8-B298-D6C45D735268}" dt="2020-07-14T15:39:46.179" v="3100" actId="478"/>
          <ac:picMkLst>
            <pc:docMk/>
            <pc:sldMk cId="4025010210" sldId="276"/>
            <ac:picMk id="6" creationId="{F9BC78ED-786E-4C62-A5B9-DB9854903EFB}"/>
          </ac:picMkLst>
        </pc:picChg>
        <pc:picChg chg="del mod">
          <ac:chgData name="Masaya Yamaguchi" userId="8869a66585b793a1" providerId="LiveId" clId="{732765D5-89B6-40D8-B298-D6C45D735268}" dt="2020-07-14T15:38:58.566" v="3087" actId="478"/>
          <ac:picMkLst>
            <pc:docMk/>
            <pc:sldMk cId="4025010210" sldId="276"/>
            <ac:picMk id="8" creationId="{B381E3C6-A2E4-4124-B2B3-33C8A4EB50EF}"/>
          </ac:picMkLst>
        </pc:picChg>
        <pc:picChg chg="del mod ord">
          <ac:chgData name="Masaya Yamaguchi" userId="8869a66585b793a1" providerId="LiveId" clId="{732765D5-89B6-40D8-B298-D6C45D735268}" dt="2020-07-14T15:39:57.895" v="3113" actId="478"/>
          <ac:picMkLst>
            <pc:docMk/>
            <pc:sldMk cId="4025010210" sldId="276"/>
            <ac:picMk id="9" creationId="{C3B1C14D-6FED-4210-9306-C229B95E1D76}"/>
          </ac:picMkLst>
        </pc:picChg>
        <pc:picChg chg="del">
          <ac:chgData name="Masaya Yamaguchi" userId="8869a66585b793a1" providerId="LiveId" clId="{732765D5-89B6-40D8-B298-D6C45D735268}" dt="2020-07-14T15:40:11.843" v="3128"/>
          <ac:picMkLst>
            <pc:docMk/>
            <pc:sldMk cId="4025010210" sldId="276"/>
            <ac:picMk id="11" creationId="{F150D0ED-689E-4C6F-86CF-797D9DE9DD1C}"/>
          </ac:picMkLst>
        </pc:picChg>
        <pc:picChg chg="del mod ord">
          <ac:chgData name="Masaya Yamaguchi" userId="8869a66585b793a1" providerId="LiveId" clId="{732765D5-89B6-40D8-B298-D6C45D735268}" dt="2020-07-14T15:40:07.077" v="3126" actId="478"/>
          <ac:picMkLst>
            <pc:docMk/>
            <pc:sldMk cId="4025010210" sldId="276"/>
            <ac:picMk id="12" creationId="{8B17229F-B9B4-459F-B4E2-8E78D3F09587}"/>
          </ac:picMkLst>
        </pc:picChg>
        <pc:picChg chg="mod ord">
          <ac:chgData name="Masaya Yamaguchi" userId="8869a66585b793a1" providerId="LiveId" clId="{732765D5-89B6-40D8-B298-D6C45D735268}" dt="2020-07-14T15:41:35.463" v="3132" actId="1076"/>
          <ac:picMkLst>
            <pc:docMk/>
            <pc:sldMk cId="4025010210" sldId="276"/>
            <ac:picMk id="14" creationId="{3D43D12D-2034-4C69-B3AF-F4608CBF3BBD}"/>
          </ac:picMkLst>
        </pc:picChg>
        <pc:picChg chg="add mod">
          <ac:chgData name="Masaya Yamaguchi" userId="8869a66585b793a1" providerId="LiveId" clId="{732765D5-89B6-40D8-B298-D6C45D735268}" dt="2020-07-14T15:50:43.587" v="3376" actId="1076"/>
          <ac:picMkLst>
            <pc:docMk/>
            <pc:sldMk cId="4025010210" sldId="276"/>
            <ac:picMk id="18" creationId="{0111E78D-B068-42EF-8989-958E39A7A6D8}"/>
          </ac:picMkLst>
        </pc:picChg>
      </pc:sldChg>
      <pc:sldChg chg="addSp delSp modSp">
        <pc:chgData name="Masaya Yamaguchi" userId="8869a66585b793a1" providerId="LiveId" clId="{732765D5-89B6-40D8-B298-D6C45D735268}" dt="2020-07-14T16:07:52.501" v="3730" actId="20577"/>
        <pc:sldMkLst>
          <pc:docMk/>
          <pc:sldMk cId="4080680213" sldId="277"/>
        </pc:sldMkLst>
        <pc:spChg chg="mod">
          <ac:chgData name="Masaya Yamaguchi" userId="8869a66585b793a1" providerId="LiveId" clId="{732765D5-89B6-40D8-B298-D6C45D735268}" dt="2020-07-14T16:07:52.501" v="3730" actId="20577"/>
          <ac:spMkLst>
            <pc:docMk/>
            <pc:sldMk cId="4080680213" sldId="277"/>
            <ac:spMk id="2" creationId="{3892CBB6-EC9D-402D-91F4-C7BEF8FAB889}"/>
          </ac:spMkLst>
        </pc:spChg>
        <pc:spChg chg="mod">
          <ac:chgData name="Masaya Yamaguchi" userId="8869a66585b793a1" providerId="LiveId" clId="{732765D5-89B6-40D8-B298-D6C45D735268}" dt="2020-07-14T16:03:12.380" v="3607" actId="1076"/>
          <ac:spMkLst>
            <pc:docMk/>
            <pc:sldMk cId="4080680213" sldId="277"/>
            <ac:spMk id="4" creationId="{A8CE69BF-0310-4F6C-9693-50B3B7E8C978}"/>
          </ac:spMkLst>
        </pc:spChg>
        <pc:spChg chg="add mod">
          <ac:chgData name="Masaya Yamaguchi" userId="8869a66585b793a1" providerId="LiveId" clId="{732765D5-89B6-40D8-B298-D6C45D735268}" dt="2020-07-14T16:00:56.387" v="3440" actId="164"/>
          <ac:spMkLst>
            <pc:docMk/>
            <pc:sldMk cId="4080680213" sldId="277"/>
            <ac:spMk id="6" creationId="{502B16C5-C46E-49C0-A52E-A838832B4078}"/>
          </ac:spMkLst>
        </pc:spChg>
        <pc:spChg chg="add mod">
          <ac:chgData name="Masaya Yamaguchi" userId="8869a66585b793a1" providerId="LiveId" clId="{732765D5-89B6-40D8-B298-D6C45D735268}" dt="2020-07-14T16:00:56.387" v="3440" actId="164"/>
          <ac:spMkLst>
            <pc:docMk/>
            <pc:sldMk cId="4080680213" sldId="277"/>
            <ac:spMk id="10" creationId="{9E01C850-4E30-4130-A5B8-AF0B19EA2613}"/>
          </ac:spMkLst>
        </pc:spChg>
        <pc:spChg chg="del mod">
          <ac:chgData name="Masaya Yamaguchi" userId="8869a66585b793a1" providerId="LiveId" clId="{732765D5-89B6-40D8-B298-D6C45D735268}" dt="2020-07-14T15:58:10.970" v="3399"/>
          <ac:spMkLst>
            <pc:docMk/>
            <pc:sldMk cId="4080680213" sldId="277"/>
            <ac:spMk id="12" creationId="{F5CF9EE1-3ACD-405C-ABAC-76C6946738C5}"/>
          </ac:spMkLst>
        </pc:spChg>
        <pc:spChg chg="add mod">
          <ac:chgData name="Masaya Yamaguchi" userId="8869a66585b793a1" providerId="LiveId" clId="{732765D5-89B6-40D8-B298-D6C45D735268}" dt="2020-07-14T16:03:12.380" v="3607" actId="1076"/>
          <ac:spMkLst>
            <pc:docMk/>
            <pc:sldMk cId="4080680213" sldId="277"/>
            <ac:spMk id="13" creationId="{731DF2D7-9726-497D-96E5-76CBB56A8261}"/>
          </ac:spMkLst>
        </pc:spChg>
        <pc:spChg chg="add mod">
          <ac:chgData name="Masaya Yamaguchi" userId="8869a66585b793a1" providerId="LiveId" clId="{732765D5-89B6-40D8-B298-D6C45D735268}" dt="2020-07-14T16:06:27.495" v="3680" actId="1076"/>
          <ac:spMkLst>
            <pc:docMk/>
            <pc:sldMk cId="4080680213" sldId="277"/>
            <ac:spMk id="14" creationId="{7FA023BB-BB39-434C-BFA6-65170BE9A0E4}"/>
          </ac:spMkLst>
        </pc:spChg>
        <pc:spChg chg="del ord">
          <ac:chgData name="Masaya Yamaguchi" userId="8869a66585b793a1" providerId="LiveId" clId="{732765D5-89B6-40D8-B298-D6C45D735268}" dt="2020-07-14T16:04:11.715" v="3633" actId="478"/>
          <ac:spMkLst>
            <pc:docMk/>
            <pc:sldMk cId="4080680213" sldId="277"/>
            <ac:spMk id="15" creationId="{0EC5E5D9-4E46-430E-B54A-2154F1062810}"/>
          </ac:spMkLst>
        </pc:spChg>
        <pc:spChg chg="del ord">
          <ac:chgData name="Masaya Yamaguchi" userId="8869a66585b793a1" providerId="LiveId" clId="{732765D5-89B6-40D8-B298-D6C45D735268}" dt="2020-07-14T16:04:56.494" v="3656" actId="478"/>
          <ac:spMkLst>
            <pc:docMk/>
            <pc:sldMk cId="4080680213" sldId="277"/>
            <ac:spMk id="19" creationId="{A99E4A0C-98AC-480A-8799-8C05600CFB1E}"/>
          </ac:spMkLst>
        </pc:spChg>
        <pc:spChg chg="del ord">
          <ac:chgData name="Masaya Yamaguchi" userId="8869a66585b793a1" providerId="LiveId" clId="{732765D5-89B6-40D8-B298-D6C45D735268}" dt="2020-07-14T16:05:07.690" v="3679" actId="478"/>
          <ac:spMkLst>
            <pc:docMk/>
            <pc:sldMk cId="4080680213" sldId="277"/>
            <ac:spMk id="23" creationId="{BC0AF6F6-9E1A-4A13-A047-2E0CAB38F9DC}"/>
          </ac:spMkLst>
        </pc:spChg>
        <pc:grpChg chg="add mod">
          <ac:chgData name="Masaya Yamaguchi" userId="8869a66585b793a1" providerId="LiveId" clId="{732765D5-89B6-40D8-B298-D6C45D735268}" dt="2020-07-14T16:03:12.380" v="3607" actId="1076"/>
          <ac:grpSpMkLst>
            <pc:docMk/>
            <pc:sldMk cId="4080680213" sldId="277"/>
            <ac:grpSpMk id="11" creationId="{80D73EB9-21B7-47DF-B886-6C851A20CC9D}"/>
          </ac:grpSpMkLst>
        </pc:grpChg>
        <pc:grpChg chg="ord">
          <ac:chgData name="Masaya Yamaguchi" userId="8869a66585b793a1" providerId="LiveId" clId="{732765D5-89B6-40D8-B298-D6C45D735268}" dt="2020-07-14T16:04:11.715" v="3632"/>
          <ac:grpSpMkLst>
            <pc:docMk/>
            <pc:sldMk cId="4080680213" sldId="277"/>
            <ac:grpSpMk id="18" creationId="{893A7F4F-FE55-4613-84C8-E125895593BA}"/>
          </ac:grpSpMkLst>
        </pc:grpChg>
        <pc:grpChg chg="ord">
          <ac:chgData name="Masaya Yamaguchi" userId="8869a66585b793a1" providerId="LiveId" clId="{732765D5-89B6-40D8-B298-D6C45D735268}" dt="2020-07-14T16:04:56.494" v="3655"/>
          <ac:grpSpMkLst>
            <pc:docMk/>
            <pc:sldMk cId="4080680213" sldId="277"/>
            <ac:grpSpMk id="22" creationId="{1BEB9C3A-D1FA-4836-AB6C-1296ACEB4B47}"/>
          </ac:grpSpMkLst>
        </pc:grpChg>
        <pc:grpChg chg="ord">
          <ac:chgData name="Masaya Yamaguchi" userId="8869a66585b793a1" providerId="LiveId" clId="{732765D5-89B6-40D8-B298-D6C45D735268}" dt="2020-07-14T16:05:07.690" v="3678"/>
          <ac:grpSpMkLst>
            <pc:docMk/>
            <pc:sldMk cId="4080680213" sldId="277"/>
            <ac:grpSpMk id="26" creationId="{3C1A5E39-F6B3-4242-AD68-3EE666ED1039}"/>
          </ac:grpSpMkLst>
        </pc:grpChg>
        <pc:picChg chg="add mod">
          <ac:chgData name="Masaya Yamaguchi" userId="8869a66585b793a1" providerId="LiveId" clId="{732765D5-89B6-40D8-B298-D6C45D735268}" dt="2020-07-14T16:03:20.459" v="3610" actId="1076"/>
          <ac:picMkLst>
            <pc:docMk/>
            <pc:sldMk cId="4080680213" sldId="277"/>
            <ac:picMk id="5" creationId="{06A6C466-71B7-472A-A7F0-743CF4A959B8}"/>
          </ac:picMkLst>
        </pc:picChg>
        <pc:picChg chg="add del mod">
          <ac:chgData name="Masaya Yamaguchi" userId="8869a66585b793a1" providerId="LiveId" clId="{732765D5-89B6-40D8-B298-D6C45D735268}" dt="2020-07-14T15:59:49.835" v="3426" actId="478"/>
          <ac:picMkLst>
            <pc:docMk/>
            <pc:sldMk cId="4080680213" sldId="277"/>
            <ac:picMk id="8" creationId="{79AE2A5B-735B-4354-A81B-43EAA029C187}"/>
          </ac:picMkLst>
        </pc:picChg>
        <pc:picChg chg="del mod ord">
          <ac:chgData name="Masaya Yamaguchi" userId="8869a66585b793a1" providerId="LiveId" clId="{732765D5-89B6-40D8-B298-D6C45D735268}" dt="2020-07-14T16:04:11.713" v="3629" actId="478"/>
          <ac:picMkLst>
            <pc:docMk/>
            <pc:sldMk cId="4080680213" sldId="277"/>
            <ac:picMk id="9" creationId="{B0C6D07B-B02C-46BD-8E17-AE86124E6BDC}"/>
          </ac:picMkLst>
        </pc:picChg>
        <pc:picChg chg="del mod ord">
          <ac:chgData name="Masaya Yamaguchi" userId="8869a66585b793a1" providerId="LiveId" clId="{732765D5-89B6-40D8-B298-D6C45D735268}" dt="2020-07-14T16:04:56.492" v="3652" actId="478"/>
          <ac:picMkLst>
            <pc:docMk/>
            <pc:sldMk cId="4080680213" sldId="277"/>
            <ac:picMk id="17" creationId="{7D468434-A6C9-4AAC-90D7-49917465427F}"/>
          </ac:picMkLst>
        </pc:picChg>
        <pc:picChg chg="del mod ord">
          <ac:chgData name="Masaya Yamaguchi" userId="8869a66585b793a1" providerId="LiveId" clId="{732765D5-89B6-40D8-B298-D6C45D735268}" dt="2020-07-14T16:05:07.688" v="3675" actId="478"/>
          <ac:picMkLst>
            <pc:docMk/>
            <pc:sldMk cId="4080680213" sldId="277"/>
            <ac:picMk id="21" creationId="{946B27EA-37E6-4805-AAD0-A715A887E75F}"/>
          </ac:picMkLst>
        </pc:picChg>
        <pc:picChg chg="mod ord">
          <ac:chgData name="Masaya Yamaguchi" userId="8869a66585b793a1" providerId="LiveId" clId="{732765D5-89B6-40D8-B298-D6C45D735268}" dt="2020-07-14T16:05:07.687" v="3674" actId="108"/>
          <ac:picMkLst>
            <pc:docMk/>
            <pc:sldMk cId="4080680213" sldId="277"/>
            <ac:picMk id="25" creationId="{C60AE7F4-0007-4CAC-ADBF-18FA6F46CFC8}"/>
          </ac:picMkLst>
        </pc:picChg>
      </pc:sldChg>
      <pc:sldChg chg="modSp add">
        <pc:chgData name="Masaya Yamaguchi" userId="8869a66585b793a1" providerId="LiveId" clId="{732765D5-89B6-40D8-B298-D6C45D735268}" dt="2020-07-14T16:07:58.406" v="3731"/>
        <pc:sldMkLst>
          <pc:docMk/>
          <pc:sldMk cId="2162166368" sldId="278"/>
        </pc:sldMkLst>
        <pc:spChg chg="mod">
          <ac:chgData name="Masaya Yamaguchi" userId="8869a66585b793a1" providerId="LiveId" clId="{732765D5-89B6-40D8-B298-D6C45D735268}" dt="2020-07-14T16:07:58.406" v="3731"/>
          <ac:spMkLst>
            <pc:docMk/>
            <pc:sldMk cId="2162166368" sldId="278"/>
            <ac:spMk id="2" creationId="{3892CBB6-EC9D-402D-91F4-C7BEF8FAB889}"/>
          </ac:spMkLst>
        </pc:spChg>
      </pc:sldChg>
      <pc:sldChg chg="addSp delSp modSp">
        <pc:chgData name="Masaya Yamaguchi" userId="8869a66585b793a1" providerId="LiveId" clId="{732765D5-89B6-40D8-B298-D6C45D735268}" dt="2020-07-14T16:18:08.559" v="4403" actId="20577"/>
        <pc:sldMkLst>
          <pc:docMk/>
          <pc:sldMk cId="2456864269" sldId="279"/>
        </pc:sldMkLst>
        <pc:spChg chg="add mod">
          <ac:chgData name="Masaya Yamaguchi" userId="8869a66585b793a1" providerId="LiveId" clId="{732765D5-89B6-40D8-B298-D6C45D735268}" dt="2020-07-14T16:16:02.206" v="4233" actId="1076"/>
          <ac:spMkLst>
            <pc:docMk/>
            <pc:sldMk cId="2456864269" sldId="279"/>
            <ac:spMk id="3" creationId="{A2F53C7F-5D39-40F7-878D-18B44FC45864}"/>
          </ac:spMkLst>
        </pc:spChg>
        <pc:spChg chg="mod">
          <ac:chgData name="Masaya Yamaguchi" userId="8869a66585b793a1" providerId="LiveId" clId="{732765D5-89B6-40D8-B298-D6C45D735268}" dt="2020-07-14T16:08:51.218" v="3750" actId="20577"/>
          <ac:spMkLst>
            <pc:docMk/>
            <pc:sldMk cId="2456864269" sldId="279"/>
            <ac:spMk id="4" creationId="{A8CE69BF-0310-4F6C-9693-50B3B7E8C978}"/>
          </ac:spMkLst>
        </pc:spChg>
        <pc:spChg chg="mod">
          <ac:chgData name="Masaya Yamaguchi" userId="8869a66585b793a1" providerId="LiveId" clId="{732765D5-89B6-40D8-B298-D6C45D735268}" dt="2020-07-14T16:09:25.167" v="3775" actId="20577"/>
          <ac:spMkLst>
            <pc:docMk/>
            <pc:sldMk cId="2456864269" sldId="279"/>
            <ac:spMk id="6" creationId="{502B16C5-C46E-49C0-A52E-A838832B4078}"/>
          </ac:spMkLst>
        </pc:spChg>
        <pc:spChg chg="add mod">
          <ac:chgData name="Masaya Yamaguchi" userId="8869a66585b793a1" providerId="LiveId" clId="{732765D5-89B6-40D8-B298-D6C45D735268}" dt="2020-07-14T16:12:19.652" v="4008" actId="20577"/>
          <ac:spMkLst>
            <pc:docMk/>
            <pc:sldMk cId="2456864269" sldId="279"/>
            <ac:spMk id="11" creationId="{2ED11BEF-49EF-403B-BB74-E11156B656DC}"/>
          </ac:spMkLst>
        </pc:spChg>
        <pc:spChg chg="del mod">
          <ac:chgData name="Masaya Yamaguchi" userId="8869a66585b793a1" providerId="LiveId" clId="{732765D5-89B6-40D8-B298-D6C45D735268}" dt="2020-07-14T16:09:03.820" v="3754"/>
          <ac:spMkLst>
            <pc:docMk/>
            <pc:sldMk cId="2456864269" sldId="279"/>
            <ac:spMk id="13" creationId="{731DF2D7-9726-497D-96E5-76CBB56A8261}"/>
          </ac:spMkLst>
        </pc:spChg>
        <pc:spChg chg="mod">
          <ac:chgData name="Masaya Yamaguchi" userId="8869a66585b793a1" providerId="LiveId" clId="{732765D5-89B6-40D8-B298-D6C45D735268}" dt="2020-07-14T16:12:54.871" v="4036" actId="20577"/>
          <ac:spMkLst>
            <pc:docMk/>
            <pc:sldMk cId="2456864269" sldId="279"/>
            <ac:spMk id="14" creationId="{7FA023BB-BB39-434C-BFA6-65170BE9A0E4}"/>
          </ac:spMkLst>
        </pc:spChg>
        <pc:spChg chg="add mod">
          <ac:chgData name="Masaya Yamaguchi" userId="8869a66585b793a1" providerId="LiveId" clId="{732765D5-89B6-40D8-B298-D6C45D735268}" dt="2020-07-14T16:15:20.130" v="4230" actId="20577"/>
          <ac:spMkLst>
            <pc:docMk/>
            <pc:sldMk cId="2456864269" sldId="279"/>
            <ac:spMk id="15" creationId="{F3BDA1BA-9D18-4D2E-8117-85DB4270E14F}"/>
          </ac:spMkLst>
        </pc:spChg>
        <pc:spChg chg="add mod">
          <ac:chgData name="Masaya Yamaguchi" userId="8869a66585b793a1" providerId="LiveId" clId="{732765D5-89B6-40D8-B298-D6C45D735268}" dt="2020-07-14T16:18:08.559" v="4403" actId="20577"/>
          <ac:spMkLst>
            <pc:docMk/>
            <pc:sldMk cId="2456864269" sldId="279"/>
            <ac:spMk id="16" creationId="{43CB8E10-B3A0-4F14-82B8-411590DF1A51}"/>
          </ac:spMkLst>
        </pc:spChg>
        <pc:grpChg chg="mod">
          <ac:chgData name="Masaya Yamaguchi" userId="8869a66585b793a1" providerId="LiveId" clId="{732765D5-89B6-40D8-B298-D6C45D735268}" dt="2020-07-14T16:15:58.202" v="4232" actId="1076"/>
          <ac:grpSpMkLst>
            <pc:docMk/>
            <pc:sldMk cId="2456864269" sldId="279"/>
            <ac:grpSpMk id="26" creationId="{3C1A5E39-F6B3-4242-AD68-3EE666ED1039}"/>
          </ac:grpSpMkLst>
        </pc:grpChg>
        <pc:picChg chg="del">
          <ac:chgData name="Masaya Yamaguchi" userId="8869a66585b793a1" providerId="LiveId" clId="{732765D5-89B6-40D8-B298-D6C45D735268}" dt="2020-07-14T16:09:18.228" v="3757"/>
          <ac:picMkLst>
            <pc:docMk/>
            <pc:sldMk cId="2456864269" sldId="279"/>
            <ac:picMk id="5" creationId="{06A6C466-71B7-472A-A7F0-743CF4A959B8}"/>
          </ac:picMkLst>
        </pc:picChg>
      </pc:sldChg>
      <pc:sldChg chg="addSp delSp del">
        <pc:chgData name="Masaya Yamaguchi" userId="8869a66585b793a1" providerId="LiveId" clId="{732765D5-89B6-40D8-B298-D6C45D735268}" dt="2020-07-14T16:37:53.781" v="4688" actId="2696"/>
        <pc:sldMkLst>
          <pc:docMk/>
          <pc:sldMk cId="2503122097" sldId="280"/>
        </pc:sldMkLst>
        <pc:spChg chg="add del">
          <ac:chgData name="Masaya Yamaguchi" userId="8869a66585b793a1" providerId="LiveId" clId="{732765D5-89B6-40D8-B298-D6C45D735268}" dt="2020-07-14T16:24:06.575" v="4405"/>
          <ac:spMkLst>
            <pc:docMk/>
            <pc:sldMk cId="2503122097" sldId="280"/>
            <ac:spMk id="13" creationId="{DA3DDA6B-C253-4A18-8049-A737A5A851AA}"/>
          </ac:spMkLst>
        </pc:spChg>
      </pc:sldChg>
      <pc:sldChg chg="addSp delSp modSp add">
        <pc:chgData name="Masaya Yamaguchi" userId="8869a66585b793a1" providerId="LiveId" clId="{732765D5-89B6-40D8-B298-D6C45D735268}" dt="2020-07-14T16:36:17.114" v="4687" actId="1076"/>
        <pc:sldMkLst>
          <pc:docMk/>
          <pc:sldMk cId="208158995" sldId="281"/>
        </pc:sldMkLst>
        <pc:spChg chg="del mod">
          <ac:chgData name="Masaya Yamaguchi" userId="8869a66585b793a1" providerId="LiveId" clId="{732765D5-89B6-40D8-B298-D6C45D735268}" dt="2020-07-14T16:24:48.489" v="4411"/>
          <ac:spMkLst>
            <pc:docMk/>
            <pc:sldMk cId="208158995" sldId="281"/>
            <ac:spMk id="3" creationId="{A2F53C7F-5D39-40F7-878D-18B44FC45864}"/>
          </ac:spMkLst>
        </pc:spChg>
        <pc:spChg chg="mod">
          <ac:chgData name="Masaya Yamaguchi" userId="8869a66585b793a1" providerId="LiveId" clId="{732765D5-89B6-40D8-B298-D6C45D735268}" dt="2020-07-14T16:28:17.182" v="4486" actId="20577"/>
          <ac:spMkLst>
            <pc:docMk/>
            <pc:sldMk cId="208158995" sldId="281"/>
            <ac:spMk id="4" creationId="{A8CE69BF-0310-4F6C-9693-50B3B7E8C978}"/>
          </ac:spMkLst>
        </pc:spChg>
        <pc:spChg chg="add mod">
          <ac:chgData name="Masaya Yamaguchi" userId="8869a66585b793a1" providerId="LiveId" clId="{732765D5-89B6-40D8-B298-D6C45D735268}" dt="2020-07-14T16:27:25.377" v="4443" actId="164"/>
          <ac:spMkLst>
            <pc:docMk/>
            <pc:sldMk cId="208158995" sldId="281"/>
            <ac:spMk id="5" creationId="{AE5D19B3-1B1F-4D0A-8288-11A60B715993}"/>
          </ac:spMkLst>
        </pc:spChg>
        <pc:spChg chg="del">
          <ac:chgData name="Masaya Yamaguchi" userId="8869a66585b793a1" providerId="LiveId" clId="{732765D5-89B6-40D8-B298-D6C45D735268}" dt="2020-07-14T16:24:39.568" v="4409"/>
          <ac:spMkLst>
            <pc:docMk/>
            <pc:sldMk cId="208158995" sldId="281"/>
            <ac:spMk id="10" creationId="{9E01C850-4E30-4130-A5B8-AF0B19EA2613}"/>
          </ac:spMkLst>
        </pc:spChg>
        <pc:spChg chg="del mod">
          <ac:chgData name="Masaya Yamaguchi" userId="8869a66585b793a1" providerId="LiveId" clId="{732765D5-89B6-40D8-B298-D6C45D735268}" dt="2020-07-14T16:24:48.489" v="4411"/>
          <ac:spMkLst>
            <pc:docMk/>
            <pc:sldMk cId="208158995" sldId="281"/>
            <ac:spMk id="11" creationId="{2ED11BEF-49EF-403B-BB74-E11156B656DC}"/>
          </ac:spMkLst>
        </pc:spChg>
        <pc:spChg chg="mod">
          <ac:chgData name="Masaya Yamaguchi" userId="8869a66585b793a1" providerId="LiveId" clId="{732765D5-89B6-40D8-B298-D6C45D735268}" dt="2020-07-14T16:31:56.105" v="4635" actId="20577"/>
          <ac:spMkLst>
            <pc:docMk/>
            <pc:sldMk cId="208158995" sldId="281"/>
            <ac:spMk id="14" creationId="{7FA023BB-BB39-434C-BFA6-65170BE9A0E4}"/>
          </ac:spMkLst>
        </pc:spChg>
        <pc:spChg chg="del mod">
          <ac:chgData name="Masaya Yamaguchi" userId="8869a66585b793a1" providerId="LiveId" clId="{732765D5-89B6-40D8-B298-D6C45D735268}" dt="2020-07-14T16:24:48.489" v="4411"/>
          <ac:spMkLst>
            <pc:docMk/>
            <pc:sldMk cId="208158995" sldId="281"/>
            <ac:spMk id="15" creationId="{F3BDA1BA-9D18-4D2E-8117-85DB4270E14F}"/>
          </ac:spMkLst>
        </pc:spChg>
        <pc:spChg chg="del mod">
          <ac:chgData name="Masaya Yamaguchi" userId="8869a66585b793a1" providerId="LiveId" clId="{732765D5-89B6-40D8-B298-D6C45D735268}" dt="2020-07-14T16:24:48.489" v="4411"/>
          <ac:spMkLst>
            <pc:docMk/>
            <pc:sldMk cId="208158995" sldId="281"/>
            <ac:spMk id="16" creationId="{43CB8E10-B3A0-4F14-82B8-411590DF1A51}"/>
          </ac:spMkLst>
        </pc:spChg>
        <pc:spChg chg="del">
          <ac:chgData name="Masaya Yamaguchi" userId="8869a66585b793a1" providerId="LiveId" clId="{732765D5-89B6-40D8-B298-D6C45D735268}" dt="2020-07-14T16:27:05.222" v="4438"/>
          <ac:spMkLst>
            <pc:docMk/>
            <pc:sldMk cId="208158995" sldId="281"/>
            <ac:spMk id="22" creationId="{03720A9A-A163-4CAE-9CB1-35F157A27921}"/>
          </ac:spMkLst>
        </pc:spChg>
        <pc:spChg chg="del">
          <ac:chgData name="Masaya Yamaguchi" userId="8869a66585b793a1" providerId="LiveId" clId="{732765D5-89B6-40D8-B298-D6C45D735268}" dt="2020-07-14T16:27:05.222" v="4438"/>
          <ac:spMkLst>
            <pc:docMk/>
            <pc:sldMk cId="208158995" sldId="281"/>
            <ac:spMk id="23" creationId="{DA51B722-4D68-4253-895E-506429B9AAAE}"/>
          </ac:spMkLst>
        </pc:spChg>
        <pc:spChg chg="mod">
          <ac:chgData name="Masaya Yamaguchi" userId="8869a66585b793a1" providerId="LiveId" clId="{732765D5-89B6-40D8-B298-D6C45D735268}" dt="2020-07-14T16:26:10.920" v="4426" actId="255"/>
          <ac:spMkLst>
            <pc:docMk/>
            <pc:sldMk cId="208158995" sldId="281"/>
            <ac:spMk id="24" creationId="{06A9E83F-2DFB-4EE5-8479-0ADBDDC8B981}"/>
          </ac:spMkLst>
        </pc:spChg>
        <pc:spChg chg="mod">
          <ac:chgData name="Masaya Yamaguchi" userId="8869a66585b793a1" providerId="LiveId" clId="{732765D5-89B6-40D8-B298-D6C45D735268}" dt="2020-07-14T16:26:06.631" v="4425" actId="1076"/>
          <ac:spMkLst>
            <pc:docMk/>
            <pc:sldMk cId="208158995" sldId="281"/>
            <ac:spMk id="27" creationId="{7B367D13-1AE5-4029-965E-AEF52693C473}"/>
          </ac:spMkLst>
        </pc:spChg>
        <pc:spChg chg="mod">
          <ac:chgData name="Masaya Yamaguchi" userId="8869a66585b793a1" providerId="LiveId" clId="{732765D5-89B6-40D8-B298-D6C45D735268}" dt="2020-07-14T16:26:34.375" v="4431" actId="1076"/>
          <ac:spMkLst>
            <pc:docMk/>
            <pc:sldMk cId="208158995" sldId="281"/>
            <ac:spMk id="28" creationId="{F5F5F672-E7E4-4FD9-B506-AF6A426342CE}"/>
          </ac:spMkLst>
        </pc:spChg>
        <pc:spChg chg="mod">
          <ac:chgData name="Masaya Yamaguchi" userId="8869a66585b793a1" providerId="LiveId" clId="{732765D5-89B6-40D8-B298-D6C45D735268}" dt="2020-07-14T16:26:30.561" v="4430" actId="1076"/>
          <ac:spMkLst>
            <pc:docMk/>
            <pc:sldMk cId="208158995" sldId="281"/>
            <ac:spMk id="29" creationId="{449C81B1-01C3-44EE-80E8-C1544EE29A79}"/>
          </ac:spMkLst>
        </pc:spChg>
        <pc:spChg chg="mod">
          <ac:chgData name="Masaya Yamaguchi" userId="8869a66585b793a1" providerId="LiveId" clId="{732765D5-89B6-40D8-B298-D6C45D735268}" dt="2020-07-14T16:27:46.959" v="4446" actId="1076"/>
          <ac:spMkLst>
            <pc:docMk/>
            <pc:sldMk cId="208158995" sldId="281"/>
            <ac:spMk id="42" creationId="{2D32023A-1DEC-43F5-B071-93D9AC773A86}"/>
          </ac:spMkLst>
        </pc:spChg>
        <pc:spChg chg="mod">
          <ac:chgData name="Masaya Yamaguchi" userId="8869a66585b793a1" providerId="LiveId" clId="{732765D5-89B6-40D8-B298-D6C45D735268}" dt="2020-07-14T16:27:38.925" v="4444" actId="255"/>
          <ac:spMkLst>
            <pc:docMk/>
            <pc:sldMk cId="208158995" sldId="281"/>
            <ac:spMk id="43" creationId="{B9334B2E-D6AC-492D-AF72-3826F24EE7C8}"/>
          </ac:spMkLst>
        </pc:spChg>
        <pc:spChg chg="mod">
          <ac:chgData name="Masaya Yamaguchi" userId="8869a66585b793a1" providerId="LiveId" clId="{732765D5-89B6-40D8-B298-D6C45D735268}" dt="2020-07-14T16:25:37.471" v="4418"/>
          <ac:spMkLst>
            <pc:docMk/>
            <pc:sldMk cId="208158995" sldId="281"/>
            <ac:spMk id="44" creationId="{96AB11F8-EA09-4802-9D01-ABAA50B8F38A}"/>
          </ac:spMkLst>
        </pc:spChg>
        <pc:grpChg chg="add mod">
          <ac:chgData name="Masaya Yamaguchi" userId="8869a66585b793a1" providerId="LiveId" clId="{732765D5-89B6-40D8-B298-D6C45D735268}" dt="2020-07-14T16:35:50.317" v="4680" actId="1076"/>
          <ac:grpSpMkLst>
            <pc:docMk/>
            <pc:sldMk cId="208158995" sldId="281"/>
            <ac:grpSpMk id="7" creationId="{F6ADC540-AFB3-4B72-8F9E-3EB1B2BA901C}"/>
          </ac:grpSpMkLst>
        </pc:grpChg>
        <pc:grpChg chg="add mod">
          <ac:chgData name="Masaya Yamaguchi" userId="8869a66585b793a1" providerId="LiveId" clId="{732765D5-89B6-40D8-B298-D6C45D735268}" dt="2020-07-14T16:27:25.377" v="4443" actId="164"/>
          <ac:grpSpMkLst>
            <pc:docMk/>
            <pc:sldMk cId="208158995" sldId="281"/>
            <ac:grpSpMk id="13" creationId="{F38C3EBE-E353-46E7-BE86-7A88DE8C7021}"/>
          </ac:grpSpMkLst>
        </pc:grpChg>
        <pc:grpChg chg="del mod">
          <ac:chgData name="Masaya Yamaguchi" userId="8869a66585b793a1" providerId="LiveId" clId="{732765D5-89B6-40D8-B298-D6C45D735268}" dt="2020-07-14T16:24:41.124" v="4410"/>
          <ac:grpSpMkLst>
            <pc:docMk/>
            <pc:sldMk cId="208158995" sldId="281"/>
            <ac:grpSpMk id="26" creationId="{3C1A5E39-F6B3-4242-AD68-3EE666ED1039}"/>
          </ac:grpSpMkLst>
        </pc:grpChg>
        <pc:picChg chg="del mod">
          <ac:chgData name="Masaya Yamaguchi" userId="8869a66585b793a1" providerId="LiveId" clId="{732765D5-89B6-40D8-B298-D6C45D735268}" dt="2020-07-14T16:30:00.842" v="4506" actId="478"/>
          <ac:picMkLst>
            <pc:docMk/>
            <pc:sldMk cId="208158995" sldId="281"/>
            <ac:picMk id="9" creationId="{8CB6C4B6-7164-4041-85D4-3FA54CC29CB8}"/>
          </ac:picMkLst>
        </pc:picChg>
        <pc:picChg chg="del mod ord">
          <ac:chgData name="Masaya Yamaguchi" userId="8869a66585b793a1" providerId="LiveId" clId="{732765D5-89B6-40D8-B298-D6C45D735268}" dt="2020-07-14T16:30:26.969" v="4519" actId="478"/>
          <ac:picMkLst>
            <pc:docMk/>
            <pc:sldMk cId="208158995" sldId="281"/>
            <ac:picMk id="45" creationId="{68C630C5-C03E-4595-8F90-69D8E849C8EF}"/>
          </ac:picMkLst>
        </pc:picChg>
        <pc:picChg chg="mod ord">
          <ac:chgData name="Masaya Yamaguchi" userId="8869a66585b793a1" providerId="LiveId" clId="{732765D5-89B6-40D8-B298-D6C45D735268}" dt="2020-07-14T16:32:19.984" v="4637" actId="1076"/>
          <ac:picMkLst>
            <pc:docMk/>
            <pc:sldMk cId="208158995" sldId="281"/>
            <ac:picMk id="47" creationId="{A7C1B5AF-5754-474A-9918-A205498F5E45}"/>
          </ac:picMkLst>
        </pc:picChg>
        <pc:picChg chg="add del mod">
          <ac:chgData name="Masaya Yamaguchi" userId="8869a66585b793a1" providerId="LiveId" clId="{732765D5-89B6-40D8-B298-D6C45D735268}" dt="2020-07-14T16:34:49.373" v="4650" actId="478"/>
          <ac:picMkLst>
            <pc:docMk/>
            <pc:sldMk cId="208158995" sldId="281"/>
            <ac:picMk id="48" creationId="{DEE209DC-425D-410D-9A96-E874E4FC2F52}"/>
          </ac:picMkLst>
        </pc:picChg>
        <pc:picChg chg="del mod ord">
          <ac:chgData name="Masaya Yamaguchi" userId="8869a66585b793a1" providerId="LiveId" clId="{732765D5-89B6-40D8-B298-D6C45D735268}" dt="2020-07-14T16:35:02.246" v="4662" actId="478"/>
          <ac:picMkLst>
            <pc:docMk/>
            <pc:sldMk cId="208158995" sldId="281"/>
            <ac:picMk id="50" creationId="{435FA0CC-F6A1-405D-9BC9-E26463D121F3}"/>
          </ac:picMkLst>
        </pc:picChg>
        <pc:picChg chg="del mod ord">
          <ac:chgData name="Masaya Yamaguchi" userId="8869a66585b793a1" providerId="LiveId" clId="{732765D5-89B6-40D8-B298-D6C45D735268}" dt="2020-07-14T16:35:37.418" v="4678" actId="478"/>
          <ac:picMkLst>
            <pc:docMk/>
            <pc:sldMk cId="208158995" sldId="281"/>
            <ac:picMk id="52" creationId="{2B174B15-82A3-4E86-A5EF-386539162A38}"/>
          </ac:picMkLst>
        </pc:picChg>
        <pc:picChg chg="mod ord">
          <ac:chgData name="Masaya Yamaguchi" userId="8869a66585b793a1" providerId="LiveId" clId="{732765D5-89B6-40D8-B298-D6C45D735268}" dt="2020-07-14T16:35:46.530" v="4679" actId="1076"/>
          <ac:picMkLst>
            <pc:docMk/>
            <pc:sldMk cId="208158995" sldId="281"/>
            <ac:picMk id="54" creationId="{66F48487-8675-43A4-9015-86C8579CAF85}"/>
          </ac:picMkLst>
        </pc:picChg>
        <pc:picChg chg="mod">
          <ac:chgData name="Masaya Yamaguchi" userId="8869a66585b793a1" providerId="LiveId" clId="{732765D5-89B6-40D8-B298-D6C45D735268}" dt="2020-07-14T16:36:17.114" v="4687" actId="1076"/>
          <ac:picMkLst>
            <pc:docMk/>
            <pc:sldMk cId="208158995" sldId="281"/>
            <ac:picMk id="56" creationId="{D5A2ED2B-A09B-4B43-89C4-A8E39F2F221C}"/>
          </ac:picMkLst>
        </pc:picChg>
        <pc:cxnChg chg="del">
          <ac:chgData name="Masaya Yamaguchi" userId="8869a66585b793a1" providerId="LiveId" clId="{732765D5-89B6-40D8-B298-D6C45D735268}" dt="2020-07-14T16:27:05.222" v="4438"/>
          <ac:cxnSpMkLst>
            <pc:docMk/>
            <pc:sldMk cId="208158995" sldId="281"/>
            <ac:cxnSpMk id="36" creationId="{E2090702-D2CC-4F0C-9020-43A9ED2E1C8B}"/>
          </ac:cxnSpMkLst>
        </pc:cxnChg>
        <pc:cxnChg chg="del">
          <ac:chgData name="Masaya Yamaguchi" userId="8869a66585b793a1" providerId="LiveId" clId="{732765D5-89B6-40D8-B298-D6C45D735268}" dt="2020-07-14T16:27:05.222" v="4438"/>
          <ac:cxnSpMkLst>
            <pc:docMk/>
            <pc:sldMk cId="208158995" sldId="281"/>
            <ac:cxnSpMk id="37" creationId="{D2C580CF-24A0-457F-BEF6-C6D9299B5EB8}"/>
          </ac:cxnSpMkLst>
        </pc:cxnChg>
        <pc:cxnChg chg="del">
          <ac:chgData name="Masaya Yamaguchi" userId="8869a66585b793a1" providerId="LiveId" clId="{732765D5-89B6-40D8-B298-D6C45D735268}" dt="2020-07-14T16:27:05.222" v="4438"/>
          <ac:cxnSpMkLst>
            <pc:docMk/>
            <pc:sldMk cId="208158995" sldId="281"/>
            <ac:cxnSpMk id="38" creationId="{35DB600E-0E12-46A1-96FD-1A5D7DF5D30A}"/>
          </ac:cxnSpMkLst>
        </pc:cxnChg>
        <pc:cxnChg chg="del">
          <ac:chgData name="Masaya Yamaguchi" userId="8869a66585b793a1" providerId="LiveId" clId="{732765D5-89B6-40D8-B298-D6C45D735268}" dt="2020-07-14T16:27:05.222" v="4438"/>
          <ac:cxnSpMkLst>
            <pc:docMk/>
            <pc:sldMk cId="208158995" sldId="281"/>
            <ac:cxnSpMk id="39" creationId="{4FEAF241-7B3E-450A-89DD-8AEBE2C21906}"/>
          </ac:cxnSpMkLst>
        </pc:cxnChg>
        <pc:cxnChg chg="del">
          <ac:chgData name="Masaya Yamaguchi" userId="8869a66585b793a1" providerId="LiveId" clId="{732765D5-89B6-40D8-B298-D6C45D735268}" dt="2020-07-14T16:27:05.222" v="4438"/>
          <ac:cxnSpMkLst>
            <pc:docMk/>
            <pc:sldMk cId="208158995" sldId="281"/>
            <ac:cxnSpMk id="40" creationId="{F10DF890-2296-4E86-BC20-502CBA33F276}"/>
          </ac:cxnSpMkLst>
        </pc:cxnChg>
        <pc:cxnChg chg="del">
          <ac:chgData name="Masaya Yamaguchi" userId="8869a66585b793a1" providerId="LiveId" clId="{732765D5-89B6-40D8-B298-D6C45D735268}" dt="2020-07-14T16:27:05.222" v="4438"/>
          <ac:cxnSpMkLst>
            <pc:docMk/>
            <pc:sldMk cId="208158995" sldId="281"/>
            <ac:cxnSpMk id="41" creationId="{2442B412-0479-4911-A677-A6732F9EB9D5}"/>
          </ac:cxnSpMkLst>
        </pc:cxnChg>
      </pc:sldChg>
      <pc:sldChg chg="add del">
        <pc:chgData name="Masaya Yamaguchi" userId="8869a66585b793a1" providerId="LiveId" clId="{732765D5-89B6-40D8-B298-D6C45D735268}" dt="2020-07-14T16:38:09.092" v="4691" actId="2696"/>
        <pc:sldMkLst>
          <pc:docMk/>
          <pc:sldMk cId="468981957" sldId="282"/>
        </pc:sldMkLst>
      </pc:sldChg>
      <pc:sldChg chg="addSp delSp modSp add">
        <pc:chgData name="Masaya Yamaguchi" userId="8869a66585b793a1" providerId="LiveId" clId="{732765D5-89B6-40D8-B298-D6C45D735268}" dt="2020-07-14T16:46:44.182" v="5048" actId="1076"/>
        <pc:sldMkLst>
          <pc:docMk/>
          <pc:sldMk cId="3231238661" sldId="283"/>
        </pc:sldMkLst>
        <pc:spChg chg="mod">
          <ac:chgData name="Masaya Yamaguchi" userId="8869a66585b793a1" providerId="LiveId" clId="{732765D5-89B6-40D8-B298-D6C45D735268}" dt="2020-07-14T16:38:32.713" v="4738" actId="20577"/>
          <ac:spMkLst>
            <pc:docMk/>
            <pc:sldMk cId="3231238661" sldId="283"/>
            <ac:spMk id="2" creationId="{3892CBB6-EC9D-402D-91F4-C7BEF8FAB889}"/>
          </ac:spMkLst>
        </pc:spChg>
        <pc:spChg chg="del">
          <ac:chgData name="Masaya Yamaguchi" userId="8869a66585b793a1" providerId="LiveId" clId="{732765D5-89B6-40D8-B298-D6C45D735268}" dt="2020-07-14T16:41:29.415" v="4795"/>
          <ac:spMkLst>
            <pc:docMk/>
            <pc:sldMk cId="3231238661" sldId="283"/>
            <ac:spMk id="3" creationId="{A2F53C7F-5D39-40F7-878D-18B44FC45864}"/>
          </ac:spMkLst>
        </pc:spChg>
        <pc:spChg chg="mod">
          <ac:chgData name="Masaya Yamaguchi" userId="8869a66585b793a1" providerId="LiveId" clId="{732765D5-89B6-40D8-B298-D6C45D735268}" dt="2020-07-14T16:46:27.310" v="5046" actId="1076"/>
          <ac:spMkLst>
            <pc:docMk/>
            <pc:sldMk cId="3231238661" sldId="283"/>
            <ac:spMk id="4" creationId="{A8CE69BF-0310-4F6C-9693-50B3B7E8C978}"/>
          </ac:spMkLst>
        </pc:spChg>
        <pc:spChg chg="mod">
          <ac:chgData name="Masaya Yamaguchi" userId="8869a66585b793a1" providerId="LiveId" clId="{732765D5-89B6-40D8-B298-D6C45D735268}" dt="2020-07-14T16:46:44.182" v="5048" actId="1076"/>
          <ac:spMkLst>
            <pc:docMk/>
            <pc:sldMk cId="3231238661" sldId="283"/>
            <ac:spMk id="6" creationId="{502B16C5-C46E-49C0-A52E-A838832B4078}"/>
          </ac:spMkLst>
        </pc:spChg>
        <pc:spChg chg="del">
          <ac:chgData name="Masaya Yamaguchi" userId="8869a66585b793a1" providerId="LiveId" clId="{732765D5-89B6-40D8-B298-D6C45D735268}" dt="2020-07-14T16:41:19.664" v="4792"/>
          <ac:spMkLst>
            <pc:docMk/>
            <pc:sldMk cId="3231238661" sldId="283"/>
            <ac:spMk id="11" creationId="{2ED11BEF-49EF-403B-BB74-E11156B656DC}"/>
          </ac:spMkLst>
        </pc:spChg>
        <pc:spChg chg="mod">
          <ac:chgData name="Masaya Yamaguchi" userId="8869a66585b793a1" providerId="LiveId" clId="{732765D5-89B6-40D8-B298-D6C45D735268}" dt="2020-07-14T16:43:45.411" v="4950" actId="20577"/>
          <ac:spMkLst>
            <pc:docMk/>
            <pc:sldMk cId="3231238661" sldId="283"/>
            <ac:spMk id="14" creationId="{7FA023BB-BB39-434C-BFA6-65170BE9A0E4}"/>
          </ac:spMkLst>
        </pc:spChg>
        <pc:spChg chg="del">
          <ac:chgData name="Masaya Yamaguchi" userId="8869a66585b793a1" providerId="LiveId" clId="{732765D5-89B6-40D8-B298-D6C45D735268}" dt="2020-07-14T16:41:23.995" v="4793"/>
          <ac:spMkLst>
            <pc:docMk/>
            <pc:sldMk cId="3231238661" sldId="283"/>
            <ac:spMk id="15" creationId="{F3BDA1BA-9D18-4D2E-8117-85DB4270E14F}"/>
          </ac:spMkLst>
        </pc:spChg>
        <pc:spChg chg="del">
          <ac:chgData name="Masaya Yamaguchi" userId="8869a66585b793a1" providerId="LiveId" clId="{732765D5-89B6-40D8-B298-D6C45D735268}" dt="2020-07-14T16:41:26.836" v="4794"/>
          <ac:spMkLst>
            <pc:docMk/>
            <pc:sldMk cId="3231238661" sldId="283"/>
            <ac:spMk id="16" creationId="{43CB8E10-B3A0-4F14-82B8-411590DF1A51}"/>
          </ac:spMkLst>
        </pc:spChg>
        <pc:grpChg chg="add del mod">
          <ac:chgData name="Masaya Yamaguchi" userId="8869a66585b793a1" providerId="LiveId" clId="{732765D5-89B6-40D8-B298-D6C45D735268}" dt="2020-07-14T16:44:44.910" v="5009" actId="14100"/>
          <ac:grpSpMkLst>
            <pc:docMk/>
            <pc:sldMk cId="3231238661" sldId="283"/>
            <ac:grpSpMk id="26" creationId="{3C1A5E39-F6B3-4242-AD68-3EE666ED1039}"/>
          </ac:grpSpMkLst>
        </pc:grpChg>
        <pc:picChg chg="del">
          <ac:chgData name="Masaya Yamaguchi" userId="8869a66585b793a1" providerId="LiveId" clId="{732765D5-89B6-40D8-B298-D6C45D735268}" dt="2020-07-14T16:41:38.422" v="4799"/>
          <ac:picMkLst>
            <pc:docMk/>
            <pc:sldMk cId="3231238661" sldId="283"/>
            <ac:picMk id="25" creationId="{C60AE7F4-0007-4CAC-ADBF-18FA6F46CFC8}"/>
          </ac:picMkLst>
        </pc:picChg>
      </pc:sldChg>
      <pc:sldChg chg="addSp delSp modSp">
        <pc:chgData name="Masaya Yamaguchi" userId="8869a66585b793a1" providerId="LiveId" clId="{732765D5-89B6-40D8-B298-D6C45D735268}" dt="2020-07-14T16:49:49.767" v="5299" actId="20577"/>
        <pc:sldMkLst>
          <pc:docMk/>
          <pc:sldMk cId="2284148914" sldId="284"/>
        </pc:sldMkLst>
        <pc:spChg chg="mod">
          <ac:chgData name="Masaya Yamaguchi" userId="8869a66585b793a1" providerId="LiveId" clId="{732765D5-89B6-40D8-B298-D6C45D735268}" dt="2020-07-14T16:49:09.531" v="5227" actId="20577"/>
          <ac:spMkLst>
            <pc:docMk/>
            <pc:sldMk cId="2284148914" sldId="284"/>
            <ac:spMk id="4" creationId="{A8CE69BF-0310-4F6C-9693-50B3B7E8C978}"/>
          </ac:spMkLst>
        </pc:spChg>
        <pc:spChg chg="mod">
          <ac:chgData name="Masaya Yamaguchi" userId="8869a66585b793a1" providerId="LiveId" clId="{732765D5-89B6-40D8-B298-D6C45D735268}" dt="2020-07-14T16:46:41.021" v="5047" actId="1076"/>
          <ac:spMkLst>
            <pc:docMk/>
            <pc:sldMk cId="2284148914" sldId="284"/>
            <ac:spMk id="6" creationId="{502B16C5-C46E-49C0-A52E-A838832B4078}"/>
          </ac:spMkLst>
        </pc:spChg>
        <pc:spChg chg="add mod">
          <ac:chgData name="Masaya Yamaguchi" userId="8869a66585b793a1" providerId="LiveId" clId="{732765D5-89B6-40D8-B298-D6C45D735268}" dt="2020-07-14T16:49:49.767" v="5299" actId="20577"/>
          <ac:spMkLst>
            <pc:docMk/>
            <pc:sldMk cId="2284148914" sldId="284"/>
            <ac:spMk id="8" creationId="{15081B89-53B4-4405-804C-5569B8BC85D1}"/>
          </ac:spMkLst>
        </pc:spChg>
        <pc:spChg chg="del">
          <ac:chgData name="Masaya Yamaguchi" userId="8869a66585b793a1" providerId="LiveId" clId="{732765D5-89B6-40D8-B298-D6C45D735268}" dt="2020-07-14T16:46:50.013" v="5049"/>
          <ac:spMkLst>
            <pc:docMk/>
            <pc:sldMk cId="2284148914" sldId="284"/>
            <ac:spMk id="14" creationId="{7FA023BB-BB39-434C-BFA6-65170BE9A0E4}"/>
          </ac:spMkLst>
        </pc:spChg>
        <pc:grpChg chg="del">
          <ac:chgData name="Masaya Yamaguchi" userId="8869a66585b793a1" providerId="LiveId" clId="{732765D5-89B6-40D8-B298-D6C45D735268}" dt="2020-07-14T16:47:14.768" v="5088"/>
          <ac:grpSpMkLst>
            <pc:docMk/>
            <pc:sldMk cId="2284148914" sldId="284"/>
            <ac:grpSpMk id="26" creationId="{3C1A5E39-F6B3-4242-AD68-3EE666ED1039}"/>
          </ac:grpSpMkLst>
        </pc:grpChg>
      </pc:sldChg>
      <pc:sldChg chg="addSp delSp modSp">
        <pc:chgData name="Masaya Yamaguchi" userId="8869a66585b793a1" providerId="LiveId" clId="{732765D5-89B6-40D8-B298-D6C45D735268}" dt="2020-07-14T16:55:33.308" v="5599" actId="1076"/>
        <pc:sldMkLst>
          <pc:docMk/>
          <pc:sldMk cId="1438932204" sldId="285"/>
        </pc:sldMkLst>
        <pc:spChg chg="mod">
          <ac:chgData name="Masaya Yamaguchi" userId="8869a66585b793a1" providerId="LiveId" clId="{732765D5-89B6-40D8-B298-D6C45D735268}" dt="2020-07-14T16:50:25.383" v="5311" actId="20577"/>
          <ac:spMkLst>
            <pc:docMk/>
            <pc:sldMk cId="1438932204" sldId="285"/>
            <ac:spMk id="2" creationId="{3892CBB6-EC9D-402D-91F4-C7BEF8FAB889}"/>
          </ac:spMkLst>
        </pc:spChg>
        <pc:spChg chg="del">
          <ac:chgData name="Masaya Yamaguchi" userId="8869a66585b793a1" providerId="LiveId" clId="{732765D5-89B6-40D8-B298-D6C45D735268}" dt="2020-07-14T16:50:28.253" v="5312"/>
          <ac:spMkLst>
            <pc:docMk/>
            <pc:sldMk cId="1438932204" sldId="285"/>
            <ac:spMk id="4" creationId="{A8CE69BF-0310-4F6C-9693-50B3B7E8C978}"/>
          </ac:spMkLst>
        </pc:spChg>
        <pc:spChg chg="add mod">
          <ac:chgData name="Masaya Yamaguchi" userId="8869a66585b793a1" providerId="LiveId" clId="{732765D5-89B6-40D8-B298-D6C45D735268}" dt="2020-07-14T16:55:33.308" v="5599" actId="1076"/>
          <ac:spMkLst>
            <pc:docMk/>
            <pc:sldMk cId="1438932204" sldId="285"/>
            <ac:spMk id="5" creationId="{DB481337-5D12-4A49-991A-7D31331F4142}"/>
          </ac:spMkLst>
        </pc:spChg>
        <pc:spChg chg="mod">
          <ac:chgData name="Masaya Yamaguchi" userId="8869a66585b793a1" providerId="LiveId" clId="{732765D5-89B6-40D8-B298-D6C45D735268}" dt="2020-07-14T16:52:06.839" v="5427" actId="20577"/>
          <ac:spMkLst>
            <pc:docMk/>
            <pc:sldMk cId="1438932204" sldId="285"/>
            <ac:spMk id="8" creationId="{15081B89-53B4-4405-804C-5569B8BC85D1}"/>
          </ac:spMkLst>
        </pc:spChg>
      </pc:sldChg>
    </pc:docChg>
  </pc:docChgLst>
  <pc:docChgLst>
    <pc:chgData name="Yamaguchi Masaya" userId="8869a66585b793a1" providerId="LiveId" clId="{EDBDFB91-E0A1-4031-98E8-5C1125890F47}"/>
    <pc:docChg chg="undo redo custSel addSld delSld modSld">
      <pc:chgData name="Yamaguchi Masaya" userId="8869a66585b793a1" providerId="LiveId" clId="{EDBDFB91-E0A1-4031-98E8-5C1125890F47}" dt="2020-07-22T09:54:39.315" v="1382" actId="21"/>
      <pc:docMkLst>
        <pc:docMk/>
      </pc:docMkLst>
      <pc:sldChg chg="addSp delSp modSp mod">
        <pc:chgData name="Yamaguchi Masaya" userId="8869a66585b793a1" providerId="LiveId" clId="{EDBDFB91-E0A1-4031-98E8-5C1125890F47}" dt="2020-07-21T08:32:20.976" v="188" actId="20577"/>
        <pc:sldMkLst>
          <pc:docMk/>
          <pc:sldMk cId="48988176" sldId="260"/>
        </pc:sldMkLst>
        <pc:spChg chg="mod">
          <ac:chgData name="Yamaguchi Masaya" userId="8869a66585b793a1" providerId="LiveId" clId="{EDBDFB91-E0A1-4031-98E8-5C1125890F47}" dt="2020-07-21T07:31:52.245" v="46" actId="20577"/>
          <ac:spMkLst>
            <pc:docMk/>
            <pc:sldMk cId="48988176" sldId="260"/>
            <ac:spMk id="4" creationId="{A8CE69BF-0310-4F6C-9693-50B3B7E8C978}"/>
          </ac:spMkLst>
        </pc:spChg>
        <pc:spChg chg="del">
          <ac:chgData name="Yamaguchi Masaya" userId="8869a66585b793a1" providerId="LiveId" clId="{EDBDFB91-E0A1-4031-98E8-5C1125890F47}" dt="2020-07-21T07:31:24.893" v="5" actId="21"/>
          <ac:spMkLst>
            <pc:docMk/>
            <pc:sldMk cId="48988176" sldId="260"/>
            <ac:spMk id="9" creationId="{51B64A6A-46C6-45A4-9424-0CF0F15EB2BB}"/>
          </ac:spMkLst>
        </pc:spChg>
        <pc:spChg chg="del">
          <ac:chgData name="Yamaguchi Masaya" userId="8869a66585b793a1" providerId="LiveId" clId="{EDBDFB91-E0A1-4031-98E8-5C1125890F47}" dt="2020-07-21T07:31:31.251" v="6" actId="21"/>
          <ac:spMkLst>
            <pc:docMk/>
            <pc:sldMk cId="48988176" sldId="260"/>
            <ac:spMk id="10" creationId="{B76BE8A9-2BF1-4D40-A0AF-0A70E6E40A81}"/>
          </ac:spMkLst>
        </pc:spChg>
        <pc:spChg chg="mod">
          <ac:chgData name="Yamaguchi Masaya" userId="8869a66585b793a1" providerId="LiveId" clId="{EDBDFB91-E0A1-4031-98E8-5C1125890F47}" dt="2020-07-21T07:39:50.551" v="161" actId="1076"/>
          <ac:spMkLst>
            <pc:docMk/>
            <pc:sldMk cId="48988176" sldId="260"/>
            <ac:spMk id="11" creationId="{2BC5E5C9-16F0-4CE6-98D4-1019CA124C1D}"/>
          </ac:spMkLst>
        </pc:spChg>
        <pc:spChg chg="add del">
          <ac:chgData name="Yamaguchi Masaya" userId="8869a66585b793a1" providerId="LiveId" clId="{EDBDFB91-E0A1-4031-98E8-5C1125890F47}" dt="2020-07-21T07:36:39.478" v="60" actId="22"/>
          <ac:spMkLst>
            <pc:docMk/>
            <pc:sldMk cId="48988176" sldId="260"/>
            <ac:spMk id="12" creationId="{68EBD3D9-20DD-4537-9FEA-06EE9AD1D611}"/>
          </ac:spMkLst>
        </pc:spChg>
        <pc:spChg chg="add mod">
          <ac:chgData name="Yamaguchi Masaya" userId="8869a66585b793a1" providerId="LiveId" clId="{EDBDFB91-E0A1-4031-98E8-5C1125890F47}" dt="2020-07-21T07:38:29.670" v="100" actId="20577"/>
          <ac:spMkLst>
            <pc:docMk/>
            <pc:sldMk cId="48988176" sldId="260"/>
            <ac:spMk id="14" creationId="{483F6F50-F8D4-4157-AE71-86CE145109FE}"/>
          </ac:spMkLst>
        </pc:spChg>
        <pc:spChg chg="add mod">
          <ac:chgData name="Yamaguchi Masaya" userId="8869a66585b793a1" providerId="LiveId" clId="{EDBDFB91-E0A1-4031-98E8-5C1125890F47}" dt="2020-07-21T08:32:20.976" v="188" actId="20577"/>
          <ac:spMkLst>
            <pc:docMk/>
            <pc:sldMk cId="48988176" sldId="260"/>
            <ac:spMk id="15" creationId="{B6354BB7-735A-4709-BCB2-9A87AD468B33}"/>
          </ac:spMkLst>
        </pc:spChg>
        <pc:picChg chg="add mod">
          <ac:chgData name="Yamaguchi Masaya" userId="8869a66585b793a1" providerId="LiveId" clId="{EDBDFB91-E0A1-4031-98E8-5C1125890F47}" dt="2020-07-21T07:39:42.956" v="158" actId="1076"/>
          <ac:picMkLst>
            <pc:docMk/>
            <pc:sldMk cId="48988176" sldId="260"/>
            <ac:picMk id="3" creationId="{C90218D5-FAF9-4832-841A-213AE15ABBE3}"/>
          </ac:picMkLst>
        </pc:picChg>
        <pc:picChg chg="add mod">
          <ac:chgData name="Yamaguchi Masaya" userId="8869a66585b793a1" providerId="LiveId" clId="{EDBDFB91-E0A1-4031-98E8-5C1125890F47}" dt="2020-07-21T07:38:36.220" v="101" actId="1076"/>
          <ac:picMkLst>
            <pc:docMk/>
            <pc:sldMk cId="48988176" sldId="260"/>
            <ac:picMk id="6" creationId="{82A49652-2E95-41AD-9D5A-3ABB9E348AF1}"/>
          </ac:picMkLst>
        </pc:picChg>
        <pc:picChg chg="del">
          <ac:chgData name="Yamaguchi Masaya" userId="8869a66585b793a1" providerId="LiveId" clId="{EDBDFB91-E0A1-4031-98E8-5C1125890F47}" dt="2020-07-21T07:29:02.562" v="1" actId="21"/>
          <ac:picMkLst>
            <pc:docMk/>
            <pc:sldMk cId="48988176" sldId="260"/>
            <ac:picMk id="8" creationId="{33361798-7C68-48DC-A170-B5D47BEFC913}"/>
          </ac:picMkLst>
        </pc:picChg>
      </pc:sldChg>
      <pc:sldChg chg="new del">
        <pc:chgData name="Yamaguchi Masaya" userId="8869a66585b793a1" providerId="LiveId" clId="{EDBDFB91-E0A1-4031-98E8-5C1125890F47}" dt="2020-07-21T08:32:02.721" v="169" actId="2696"/>
        <pc:sldMkLst>
          <pc:docMk/>
          <pc:sldMk cId="2155483911" sldId="261"/>
        </pc:sldMkLst>
      </pc:sldChg>
      <pc:sldChg chg="addSp delSp modSp add mod">
        <pc:chgData name="Yamaguchi Masaya" userId="8869a66585b793a1" providerId="LiveId" clId="{EDBDFB91-E0A1-4031-98E8-5C1125890F47}" dt="2020-07-21T09:53:58.038" v="834" actId="164"/>
        <pc:sldMkLst>
          <pc:docMk/>
          <pc:sldMk cId="2669987797" sldId="261"/>
        </pc:sldMkLst>
        <pc:spChg chg="mod">
          <ac:chgData name="Yamaguchi Masaya" userId="8869a66585b793a1" providerId="LiveId" clId="{EDBDFB91-E0A1-4031-98E8-5C1125890F47}" dt="2020-07-21T08:32:49.924" v="215" actId="20577"/>
          <ac:spMkLst>
            <pc:docMk/>
            <pc:sldMk cId="2669987797" sldId="261"/>
            <ac:spMk id="4" creationId="{A8CE69BF-0310-4F6C-9693-50B3B7E8C978}"/>
          </ac:spMkLst>
        </pc:spChg>
        <pc:spChg chg="mod">
          <ac:chgData name="Yamaguchi Masaya" userId="8869a66585b793a1" providerId="LiveId" clId="{EDBDFB91-E0A1-4031-98E8-5C1125890F47}" dt="2020-07-21T09:31:37.487" v="831" actId="20577"/>
          <ac:spMkLst>
            <pc:docMk/>
            <pc:sldMk cId="2669987797" sldId="261"/>
            <ac:spMk id="11" creationId="{2BC5E5C9-16F0-4CE6-98D4-1019CA124C1D}"/>
          </ac:spMkLst>
        </pc:spChg>
        <pc:spChg chg="add mod">
          <ac:chgData name="Yamaguchi Masaya" userId="8869a66585b793a1" providerId="LiveId" clId="{EDBDFB91-E0A1-4031-98E8-5C1125890F47}" dt="2020-07-21T08:52:18.544" v="268" actId="164"/>
          <ac:spMkLst>
            <pc:docMk/>
            <pc:sldMk cId="2669987797" sldId="261"/>
            <ac:spMk id="12" creationId="{113E69D1-9591-4146-95FC-D309B232FCBD}"/>
          </ac:spMkLst>
        </pc:spChg>
        <pc:spChg chg="add del">
          <ac:chgData name="Yamaguchi Masaya" userId="8869a66585b793a1" providerId="LiveId" clId="{EDBDFB91-E0A1-4031-98E8-5C1125890F47}" dt="2020-07-21T08:48:00.289" v="236" actId="11529"/>
          <ac:spMkLst>
            <pc:docMk/>
            <pc:sldMk cId="2669987797" sldId="261"/>
            <ac:spMk id="13" creationId="{8E20BC25-A453-4FEA-8A77-CB6751DC0BD1}"/>
          </ac:spMkLst>
        </pc:spChg>
        <pc:spChg chg="del">
          <ac:chgData name="Yamaguchi Masaya" userId="8869a66585b793a1" providerId="LiveId" clId="{EDBDFB91-E0A1-4031-98E8-5C1125890F47}" dt="2020-07-21T08:32:58.369" v="216" actId="21"/>
          <ac:spMkLst>
            <pc:docMk/>
            <pc:sldMk cId="2669987797" sldId="261"/>
            <ac:spMk id="14" creationId="{483F6F50-F8D4-4157-AE71-86CE145109FE}"/>
          </ac:spMkLst>
        </pc:spChg>
        <pc:spChg chg="add mod">
          <ac:chgData name="Yamaguchi Masaya" userId="8869a66585b793a1" providerId="LiveId" clId="{EDBDFB91-E0A1-4031-98E8-5C1125890F47}" dt="2020-07-21T08:52:18.544" v="268" actId="164"/>
          <ac:spMkLst>
            <pc:docMk/>
            <pc:sldMk cId="2669987797" sldId="261"/>
            <ac:spMk id="16" creationId="{A3BB76D7-9AEE-4E32-A39E-55044E1A8D38}"/>
          </ac:spMkLst>
        </pc:spChg>
        <pc:spChg chg="add mod">
          <ac:chgData name="Yamaguchi Masaya" userId="8869a66585b793a1" providerId="LiveId" clId="{EDBDFB91-E0A1-4031-98E8-5C1125890F47}" dt="2020-07-21T08:52:18.544" v="268" actId="164"/>
          <ac:spMkLst>
            <pc:docMk/>
            <pc:sldMk cId="2669987797" sldId="261"/>
            <ac:spMk id="17" creationId="{A6FED77F-F2A0-4F7D-8599-7B62E304B17D}"/>
          </ac:spMkLst>
        </pc:spChg>
        <pc:spChg chg="add mod">
          <ac:chgData name="Yamaguchi Masaya" userId="8869a66585b793a1" providerId="LiveId" clId="{EDBDFB91-E0A1-4031-98E8-5C1125890F47}" dt="2020-07-21T08:52:18.544" v="268" actId="164"/>
          <ac:spMkLst>
            <pc:docMk/>
            <pc:sldMk cId="2669987797" sldId="261"/>
            <ac:spMk id="18" creationId="{1CB2D99B-AE69-4AED-BEB3-ED88AE0585C4}"/>
          </ac:spMkLst>
        </pc:spChg>
        <pc:spChg chg="add mod">
          <ac:chgData name="Yamaguchi Masaya" userId="8869a66585b793a1" providerId="LiveId" clId="{EDBDFB91-E0A1-4031-98E8-5C1125890F47}" dt="2020-07-21T08:52:18.544" v="268" actId="164"/>
          <ac:spMkLst>
            <pc:docMk/>
            <pc:sldMk cId="2669987797" sldId="261"/>
            <ac:spMk id="19" creationId="{8D8546C1-C834-4411-AF81-3CD28E146B15}"/>
          </ac:spMkLst>
        </pc:spChg>
        <pc:spChg chg="add mod">
          <ac:chgData name="Yamaguchi Masaya" userId="8869a66585b793a1" providerId="LiveId" clId="{EDBDFB91-E0A1-4031-98E8-5C1125890F47}" dt="2020-07-21T08:52:18.544" v="268" actId="164"/>
          <ac:spMkLst>
            <pc:docMk/>
            <pc:sldMk cId="2669987797" sldId="261"/>
            <ac:spMk id="20" creationId="{B533AC75-69EC-4138-B9E9-9C63181CE7E6}"/>
          </ac:spMkLst>
        </pc:spChg>
        <pc:spChg chg="add mod">
          <ac:chgData name="Yamaguchi Masaya" userId="8869a66585b793a1" providerId="LiveId" clId="{EDBDFB91-E0A1-4031-98E8-5C1125890F47}" dt="2020-07-21T08:52:18.544" v="268" actId="164"/>
          <ac:spMkLst>
            <pc:docMk/>
            <pc:sldMk cId="2669987797" sldId="261"/>
            <ac:spMk id="21" creationId="{FBE318F3-246A-4C29-8A20-7BD8F3CBCCE2}"/>
          </ac:spMkLst>
        </pc:spChg>
        <pc:spChg chg="add mod">
          <ac:chgData name="Yamaguchi Masaya" userId="8869a66585b793a1" providerId="LiveId" clId="{EDBDFB91-E0A1-4031-98E8-5C1125890F47}" dt="2020-07-21T08:52:18.544" v="268" actId="164"/>
          <ac:spMkLst>
            <pc:docMk/>
            <pc:sldMk cId="2669987797" sldId="261"/>
            <ac:spMk id="22" creationId="{C1491060-AFF3-423F-90FB-CA780BBC461A}"/>
          </ac:spMkLst>
        </pc:spChg>
        <pc:spChg chg="add mod">
          <ac:chgData name="Yamaguchi Masaya" userId="8869a66585b793a1" providerId="LiveId" clId="{EDBDFB91-E0A1-4031-98E8-5C1125890F47}" dt="2020-07-21T08:52:18.544" v="268" actId="164"/>
          <ac:spMkLst>
            <pc:docMk/>
            <pc:sldMk cId="2669987797" sldId="261"/>
            <ac:spMk id="23" creationId="{C603D717-431A-40A8-B229-8EBDF7CC5169}"/>
          </ac:spMkLst>
        </pc:spChg>
        <pc:spChg chg="add del mod">
          <ac:chgData name="Yamaguchi Masaya" userId="8869a66585b793a1" providerId="LiveId" clId="{EDBDFB91-E0A1-4031-98E8-5C1125890F47}" dt="2020-07-21T09:01:44.593" v="338" actId="21"/>
          <ac:spMkLst>
            <pc:docMk/>
            <pc:sldMk cId="2669987797" sldId="261"/>
            <ac:spMk id="27" creationId="{FC93C58B-F5D7-42E4-8262-223E9C65C05F}"/>
          </ac:spMkLst>
        </pc:spChg>
        <pc:spChg chg="add del mod">
          <ac:chgData name="Yamaguchi Masaya" userId="8869a66585b793a1" providerId="LiveId" clId="{EDBDFB91-E0A1-4031-98E8-5C1125890F47}" dt="2020-07-21T08:59:54.665" v="282"/>
          <ac:spMkLst>
            <pc:docMk/>
            <pc:sldMk cId="2669987797" sldId="261"/>
            <ac:spMk id="28" creationId="{D5099984-B3E4-432F-BB04-3A34F2B09626}"/>
          </ac:spMkLst>
        </pc:spChg>
        <pc:spChg chg="add del mod">
          <ac:chgData name="Yamaguchi Masaya" userId="8869a66585b793a1" providerId="LiveId" clId="{EDBDFB91-E0A1-4031-98E8-5C1125890F47}" dt="2020-07-21T08:59:54.448" v="281"/>
          <ac:spMkLst>
            <pc:docMk/>
            <pc:sldMk cId="2669987797" sldId="261"/>
            <ac:spMk id="29" creationId="{D0DBE3B9-146A-4B4E-A34C-BCABD494CE41}"/>
          </ac:spMkLst>
        </pc:spChg>
        <pc:spChg chg="add del mod">
          <ac:chgData name="Yamaguchi Masaya" userId="8869a66585b793a1" providerId="LiveId" clId="{EDBDFB91-E0A1-4031-98E8-5C1125890F47}" dt="2020-07-21T08:59:54.190" v="280"/>
          <ac:spMkLst>
            <pc:docMk/>
            <pc:sldMk cId="2669987797" sldId="261"/>
            <ac:spMk id="30" creationId="{E2A41D80-3C29-4538-BF39-7600C080E9B0}"/>
          </ac:spMkLst>
        </pc:spChg>
        <pc:spChg chg="add del mod">
          <ac:chgData name="Yamaguchi Masaya" userId="8869a66585b793a1" providerId="LiveId" clId="{EDBDFB91-E0A1-4031-98E8-5C1125890F47}" dt="2020-07-21T08:59:53.944" v="279"/>
          <ac:spMkLst>
            <pc:docMk/>
            <pc:sldMk cId="2669987797" sldId="261"/>
            <ac:spMk id="31" creationId="{5465E21F-6CA9-4AF6-B53A-DF5E3AFDACEA}"/>
          </ac:spMkLst>
        </pc:spChg>
        <pc:spChg chg="add del mod">
          <ac:chgData name="Yamaguchi Masaya" userId="8869a66585b793a1" providerId="LiveId" clId="{EDBDFB91-E0A1-4031-98E8-5C1125890F47}" dt="2020-07-21T09:01:47.630" v="339" actId="21"/>
          <ac:spMkLst>
            <pc:docMk/>
            <pc:sldMk cId="2669987797" sldId="261"/>
            <ac:spMk id="32" creationId="{10AEBA8A-9839-4446-9835-FCEC933837A3}"/>
          </ac:spMkLst>
        </pc:spChg>
        <pc:spChg chg="add del mod">
          <ac:chgData name="Yamaguchi Masaya" userId="8869a66585b793a1" providerId="LiveId" clId="{EDBDFB91-E0A1-4031-98E8-5C1125890F47}" dt="2020-07-21T09:02:18.107" v="345" actId="21"/>
          <ac:spMkLst>
            <pc:docMk/>
            <pc:sldMk cId="2669987797" sldId="261"/>
            <ac:spMk id="33" creationId="{D65B7E87-5E4D-40EB-B1BF-88F84995538F}"/>
          </ac:spMkLst>
        </pc:spChg>
        <pc:spChg chg="add del mod">
          <ac:chgData name="Yamaguchi Masaya" userId="8869a66585b793a1" providerId="LiveId" clId="{EDBDFB91-E0A1-4031-98E8-5C1125890F47}" dt="2020-07-21T09:02:08.824" v="344" actId="21"/>
          <ac:spMkLst>
            <pc:docMk/>
            <pc:sldMk cId="2669987797" sldId="261"/>
            <ac:spMk id="34" creationId="{E79B9DEE-4272-4CE5-B943-79EEB9A1BED8}"/>
          </ac:spMkLst>
        </pc:spChg>
        <pc:spChg chg="add del mod">
          <ac:chgData name="Yamaguchi Masaya" userId="8869a66585b793a1" providerId="LiveId" clId="{EDBDFB91-E0A1-4031-98E8-5C1125890F47}" dt="2020-07-21T09:02:05.741" v="343" actId="21"/>
          <ac:spMkLst>
            <pc:docMk/>
            <pc:sldMk cId="2669987797" sldId="261"/>
            <ac:spMk id="35" creationId="{8D0F6880-A661-4135-A2E6-63B33EDF8D7E}"/>
          </ac:spMkLst>
        </pc:spChg>
        <pc:spChg chg="add del mod">
          <ac:chgData name="Yamaguchi Masaya" userId="8869a66585b793a1" providerId="LiveId" clId="{EDBDFB91-E0A1-4031-98E8-5C1125890F47}" dt="2020-07-21T09:02:00.308" v="342" actId="21"/>
          <ac:spMkLst>
            <pc:docMk/>
            <pc:sldMk cId="2669987797" sldId="261"/>
            <ac:spMk id="36" creationId="{C88A2B5A-5EA6-43F0-8DAB-2532214D9EEE}"/>
          </ac:spMkLst>
        </pc:spChg>
        <pc:spChg chg="add del mod">
          <ac:chgData name="Yamaguchi Masaya" userId="8869a66585b793a1" providerId="LiveId" clId="{EDBDFB91-E0A1-4031-98E8-5C1125890F47}" dt="2020-07-21T09:01:57.046" v="341" actId="21"/>
          <ac:spMkLst>
            <pc:docMk/>
            <pc:sldMk cId="2669987797" sldId="261"/>
            <ac:spMk id="37" creationId="{10AF1DEB-5421-4BE3-965D-C0AF04C192CC}"/>
          </ac:spMkLst>
        </pc:spChg>
        <pc:spChg chg="add del mod">
          <ac:chgData name="Yamaguchi Masaya" userId="8869a66585b793a1" providerId="LiveId" clId="{EDBDFB91-E0A1-4031-98E8-5C1125890F47}" dt="2020-07-21T09:01:53.424" v="340" actId="21"/>
          <ac:spMkLst>
            <pc:docMk/>
            <pc:sldMk cId="2669987797" sldId="261"/>
            <ac:spMk id="38" creationId="{85DB6D4C-350E-4799-8A72-A8B38C1CC3A1}"/>
          </ac:spMkLst>
        </pc:spChg>
        <pc:spChg chg="add mod">
          <ac:chgData name="Yamaguchi Masaya" userId="8869a66585b793a1" providerId="LiveId" clId="{EDBDFB91-E0A1-4031-98E8-5C1125890F47}" dt="2020-07-21T09:09:41.473" v="543" actId="164"/>
          <ac:spMkLst>
            <pc:docMk/>
            <pc:sldMk cId="2669987797" sldId="261"/>
            <ac:spMk id="39" creationId="{D17FD7DB-B8AC-473E-9820-EF42ABEB88BC}"/>
          </ac:spMkLst>
        </pc:spChg>
        <pc:spChg chg="add mod">
          <ac:chgData name="Yamaguchi Masaya" userId="8869a66585b793a1" providerId="LiveId" clId="{EDBDFB91-E0A1-4031-98E8-5C1125890F47}" dt="2020-07-21T09:09:41.473" v="543" actId="164"/>
          <ac:spMkLst>
            <pc:docMk/>
            <pc:sldMk cId="2669987797" sldId="261"/>
            <ac:spMk id="40" creationId="{13C4B8A4-2DA2-43F7-8446-B0D871DE1F6B}"/>
          </ac:spMkLst>
        </pc:spChg>
        <pc:spChg chg="add mod">
          <ac:chgData name="Yamaguchi Masaya" userId="8869a66585b793a1" providerId="LiveId" clId="{EDBDFB91-E0A1-4031-98E8-5C1125890F47}" dt="2020-07-21T09:09:41.473" v="543" actId="164"/>
          <ac:spMkLst>
            <pc:docMk/>
            <pc:sldMk cId="2669987797" sldId="261"/>
            <ac:spMk id="41" creationId="{FA391480-A56E-4EB2-B172-414091E3FD08}"/>
          </ac:spMkLst>
        </pc:spChg>
        <pc:spChg chg="add mod">
          <ac:chgData name="Yamaguchi Masaya" userId="8869a66585b793a1" providerId="LiveId" clId="{EDBDFB91-E0A1-4031-98E8-5C1125890F47}" dt="2020-07-21T09:09:41.473" v="543" actId="164"/>
          <ac:spMkLst>
            <pc:docMk/>
            <pc:sldMk cId="2669987797" sldId="261"/>
            <ac:spMk id="42" creationId="{A0EDE72E-5325-4845-BBB6-CE1E5E9C0BDD}"/>
          </ac:spMkLst>
        </pc:spChg>
        <pc:spChg chg="add mod">
          <ac:chgData name="Yamaguchi Masaya" userId="8869a66585b793a1" providerId="LiveId" clId="{EDBDFB91-E0A1-4031-98E8-5C1125890F47}" dt="2020-07-21T09:09:41.473" v="543" actId="164"/>
          <ac:spMkLst>
            <pc:docMk/>
            <pc:sldMk cId="2669987797" sldId="261"/>
            <ac:spMk id="43" creationId="{ECE900A3-1A72-49AF-8B1E-D755E66AAA2E}"/>
          </ac:spMkLst>
        </pc:spChg>
        <pc:spChg chg="add mod">
          <ac:chgData name="Yamaguchi Masaya" userId="8869a66585b793a1" providerId="LiveId" clId="{EDBDFB91-E0A1-4031-98E8-5C1125890F47}" dt="2020-07-21T09:09:41.473" v="543" actId="164"/>
          <ac:spMkLst>
            <pc:docMk/>
            <pc:sldMk cId="2669987797" sldId="261"/>
            <ac:spMk id="44" creationId="{1D4A57CA-64CA-4BBC-8594-3E3369179454}"/>
          </ac:spMkLst>
        </pc:spChg>
        <pc:spChg chg="add mod">
          <ac:chgData name="Yamaguchi Masaya" userId="8869a66585b793a1" providerId="LiveId" clId="{EDBDFB91-E0A1-4031-98E8-5C1125890F47}" dt="2020-07-21T09:09:41.473" v="543" actId="164"/>
          <ac:spMkLst>
            <pc:docMk/>
            <pc:sldMk cId="2669987797" sldId="261"/>
            <ac:spMk id="45" creationId="{A3BB2DE0-9332-4680-88F2-0CB45C76333B}"/>
          </ac:spMkLst>
        </pc:spChg>
        <pc:spChg chg="add mod">
          <ac:chgData name="Yamaguchi Masaya" userId="8869a66585b793a1" providerId="LiveId" clId="{EDBDFB91-E0A1-4031-98E8-5C1125890F47}" dt="2020-07-21T09:09:41.473" v="543" actId="164"/>
          <ac:spMkLst>
            <pc:docMk/>
            <pc:sldMk cId="2669987797" sldId="261"/>
            <ac:spMk id="47" creationId="{8E6F7154-DDA2-48B4-B21B-9F7DCAA9FF4F}"/>
          </ac:spMkLst>
        </pc:spChg>
        <pc:spChg chg="add mod">
          <ac:chgData name="Yamaguchi Masaya" userId="8869a66585b793a1" providerId="LiveId" clId="{EDBDFB91-E0A1-4031-98E8-5C1125890F47}" dt="2020-07-21T09:09:41.473" v="543" actId="164"/>
          <ac:spMkLst>
            <pc:docMk/>
            <pc:sldMk cId="2669987797" sldId="261"/>
            <ac:spMk id="48" creationId="{476A1FB2-2849-487D-A5FD-E916FD417CE2}"/>
          </ac:spMkLst>
        </pc:spChg>
        <pc:spChg chg="add mod">
          <ac:chgData name="Yamaguchi Masaya" userId="8869a66585b793a1" providerId="LiveId" clId="{EDBDFB91-E0A1-4031-98E8-5C1125890F47}" dt="2020-07-21T09:53:58.038" v="834" actId="164"/>
          <ac:spMkLst>
            <pc:docMk/>
            <pc:sldMk cId="2669987797" sldId="261"/>
            <ac:spMk id="50" creationId="{4BE6F1E2-DFE0-4217-9BBC-E5449A58F42F}"/>
          </ac:spMkLst>
        </pc:spChg>
        <pc:spChg chg="add mod">
          <ac:chgData name="Yamaguchi Masaya" userId="8869a66585b793a1" providerId="LiveId" clId="{EDBDFB91-E0A1-4031-98E8-5C1125890F47}" dt="2020-07-21T09:53:58.038" v="834" actId="164"/>
          <ac:spMkLst>
            <pc:docMk/>
            <pc:sldMk cId="2669987797" sldId="261"/>
            <ac:spMk id="51" creationId="{C0D9E093-8215-4768-9FA0-30E84FE1859B}"/>
          </ac:spMkLst>
        </pc:spChg>
        <pc:spChg chg="add mod">
          <ac:chgData name="Yamaguchi Masaya" userId="8869a66585b793a1" providerId="LiveId" clId="{EDBDFB91-E0A1-4031-98E8-5C1125890F47}" dt="2020-07-21T09:53:58.038" v="834" actId="164"/>
          <ac:spMkLst>
            <pc:docMk/>
            <pc:sldMk cId="2669987797" sldId="261"/>
            <ac:spMk id="52" creationId="{608F8252-FFF4-407B-99C6-82E3D46AE97B}"/>
          </ac:spMkLst>
        </pc:spChg>
        <pc:spChg chg="add mod">
          <ac:chgData name="Yamaguchi Masaya" userId="8869a66585b793a1" providerId="LiveId" clId="{EDBDFB91-E0A1-4031-98E8-5C1125890F47}" dt="2020-07-21T09:53:58.038" v="834" actId="164"/>
          <ac:spMkLst>
            <pc:docMk/>
            <pc:sldMk cId="2669987797" sldId="261"/>
            <ac:spMk id="53" creationId="{30A46E1F-2242-4230-8BD0-BC5803F611F1}"/>
          </ac:spMkLst>
        </pc:spChg>
        <pc:spChg chg="add mod">
          <ac:chgData name="Yamaguchi Masaya" userId="8869a66585b793a1" providerId="LiveId" clId="{EDBDFB91-E0A1-4031-98E8-5C1125890F47}" dt="2020-07-21T09:53:58.038" v="834" actId="164"/>
          <ac:spMkLst>
            <pc:docMk/>
            <pc:sldMk cId="2669987797" sldId="261"/>
            <ac:spMk id="54" creationId="{868D2F01-CACD-4182-AEC2-B5F804B72836}"/>
          </ac:spMkLst>
        </pc:spChg>
        <pc:spChg chg="add mod">
          <ac:chgData name="Yamaguchi Masaya" userId="8869a66585b793a1" providerId="LiveId" clId="{EDBDFB91-E0A1-4031-98E8-5C1125890F47}" dt="2020-07-21T09:53:58.038" v="834" actId="164"/>
          <ac:spMkLst>
            <pc:docMk/>
            <pc:sldMk cId="2669987797" sldId="261"/>
            <ac:spMk id="55" creationId="{1EDC2E6B-76E1-4530-9E19-9FC87FF05B64}"/>
          </ac:spMkLst>
        </pc:spChg>
        <pc:spChg chg="add mod">
          <ac:chgData name="Yamaguchi Masaya" userId="8869a66585b793a1" providerId="LiveId" clId="{EDBDFB91-E0A1-4031-98E8-5C1125890F47}" dt="2020-07-21T09:53:58.038" v="834" actId="164"/>
          <ac:spMkLst>
            <pc:docMk/>
            <pc:sldMk cId="2669987797" sldId="261"/>
            <ac:spMk id="56" creationId="{E0CAA3E6-AB46-4EFE-9AAB-758AC226ABA3}"/>
          </ac:spMkLst>
        </pc:spChg>
        <pc:spChg chg="add mod">
          <ac:chgData name="Yamaguchi Masaya" userId="8869a66585b793a1" providerId="LiveId" clId="{EDBDFB91-E0A1-4031-98E8-5C1125890F47}" dt="2020-07-21T09:53:58.038" v="834" actId="164"/>
          <ac:spMkLst>
            <pc:docMk/>
            <pc:sldMk cId="2669987797" sldId="261"/>
            <ac:spMk id="57" creationId="{8533C107-F521-41C4-B0A8-825E98B3007F}"/>
          </ac:spMkLst>
        </pc:spChg>
        <pc:spChg chg="add mod">
          <ac:chgData name="Yamaguchi Masaya" userId="8869a66585b793a1" providerId="LiveId" clId="{EDBDFB91-E0A1-4031-98E8-5C1125890F47}" dt="2020-07-21T09:53:58.038" v="834" actId="164"/>
          <ac:spMkLst>
            <pc:docMk/>
            <pc:sldMk cId="2669987797" sldId="261"/>
            <ac:spMk id="58" creationId="{B49FF4C5-9806-41C1-A418-D491E33A5E63}"/>
          </ac:spMkLst>
        </pc:spChg>
        <pc:grpChg chg="add del mod">
          <ac:chgData name="Yamaguchi Masaya" userId="8869a66585b793a1" providerId="LiveId" clId="{EDBDFB91-E0A1-4031-98E8-5C1125890F47}" dt="2020-07-21T08:59:17.101" v="270" actId="21"/>
          <ac:grpSpMkLst>
            <pc:docMk/>
            <pc:sldMk cId="2669987797" sldId="261"/>
            <ac:grpSpMk id="24" creationId="{16C9514B-03B2-423C-BDE4-FE2DF4DCAE34}"/>
          </ac:grpSpMkLst>
        </pc:grpChg>
        <pc:grpChg chg="add mod">
          <ac:chgData name="Yamaguchi Masaya" userId="8869a66585b793a1" providerId="LiveId" clId="{EDBDFB91-E0A1-4031-98E8-5C1125890F47}" dt="2020-07-21T09:09:45.815" v="544" actId="1076"/>
          <ac:grpSpMkLst>
            <pc:docMk/>
            <pc:sldMk cId="2669987797" sldId="261"/>
            <ac:grpSpMk id="49" creationId="{E7EBC988-016D-43BE-ACAE-44A3CA1A6121}"/>
          </ac:grpSpMkLst>
        </pc:grpChg>
        <pc:grpChg chg="add mod">
          <ac:chgData name="Yamaguchi Masaya" userId="8869a66585b793a1" providerId="LiveId" clId="{EDBDFB91-E0A1-4031-98E8-5C1125890F47}" dt="2020-07-21T09:53:58.038" v="834" actId="164"/>
          <ac:grpSpMkLst>
            <pc:docMk/>
            <pc:sldMk cId="2669987797" sldId="261"/>
            <ac:grpSpMk id="59" creationId="{1B30F4EB-5AA7-4D1D-A04F-A7C2C23A3258}"/>
          </ac:grpSpMkLst>
        </pc:grpChg>
        <pc:picChg chg="del">
          <ac:chgData name="Yamaguchi Masaya" userId="8869a66585b793a1" providerId="LiveId" clId="{EDBDFB91-E0A1-4031-98E8-5C1125890F47}" dt="2020-07-21T08:33:05.263" v="218" actId="21"/>
          <ac:picMkLst>
            <pc:docMk/>
            <pc:sldMk cId="2669987797" sldId="261"/>
            <ac:picMk id="3" creationId="{C90218D5-FAF9-4832-841A-213AE15ABBE3}"/>
          </ac:picMkLst>
        </pc:picChg>
        <pc:picChg chg="add del mod">
          <ac:chgData name="Yamaguchi Masaya" userId="8869a66585b793a1" providerId="LiveId" clId="{EDBDFB91-E0A1-4031-98E8-5C1125890F47}" dt="2020-07-21T08:43:20.295" v="224" actId="21"/>
          <ac:picMkLst>
            <pc:docMk/>
            <pc:sldMk cId="2669987797" sldId="261"/>
            <ac:picMk id="5" creationId="{23EF25B7-244C-4899-800E-4AF16F10268D}"/>
          </ac:picMkLst>
        </pc:picChg>
        <pc:picChg chg="del">
          <ac:chgData name="Yamaguchi Masaya" userId="8869a66585b793a1" providerId="LiveId" clId="{EDBDFB91-E0A1-4031-98E8-5C1125890F47}" dt="2020-07-21T08:33:03.274" v="217" actId="21"/>
          <ac:picMkLst>
            <pc:docMk/>
            <pc:sldMk cId="2669987797" sldId="261"/>
            <ac:picMk id="6" creationId="{82A49652-2E95-41AD-9D5A-3ABB9E348AF1}"/>
          </ac:picMkLst>
        </pc:picChg>
        <pc:picChg chg="add del mod">
          <ac:chgData name="Yamaguchi Masaya" userId="8869a66585b793a1" providerId="LiveId" clId="{EDBDFB91-E0A1-4031-98E8-5C1125890F47}" dt="2020-07-21T08:45:20.223" v="228" actId="21"/>
          <ac:picMkLst>
            <pc:docMk/>
            <pc:sldMk cId="2669987797" sldId="261"/>
            <ac:picMk id="8" creationId="{E466C9A1-5119-45A5-9832-99C76EB67E9A}"/>
          </ac:picMkLst>
        </pc:picChg>
        <pc:picChg chg="add mod">
          <ac:chgData name="Yamaguchi Masaya" userId="8869a66585b793a1" providerId="LiveId" clId="{EDBDFB91-E0A1-4031-98E8-5C1125890F47}" dt="2020-07-21T08:52:18.544" v="268" actId="164"/>
          <ac:picMkLst>
            <pc:docMk/>
            <pc:sldMk cId="2669987797" sldId="261"/>
            <ac:picMk id="10" creationId="{77C58428-0A38-4692-8A85-182AD037EBD8}"/>
          </ac:picMkLst>
        </pc:picChg>
        <pc:picChg chg="add mod">
          <ac:chgData name="Yamaguchi Masaya" userId="8869a66585b793a1" providerId="LiveId" clId="{EDBDFB91-E0A1-4031-98E8-5C1125890F47}" dt="2020-07-21T09:09:41.473" v="543" actId="164"/>
          <ac:picMkLst>
            <pc:docMk/>
            <pc:sldMk cId="2669987797" sldId="261"/>
            <ac:picMk id="26" creationId="{86500AE6-FF75-4D88-884F-14EF257B1586}"/>
          </ac:picMkLst>
        </pc:picChg>
        <pc:picChg chg="add del mod">
          <ac:chgData name="Yamaguchi Masaya" userId="8869a66585b793a1" providerId="LiveId" clId="{EDBDFB91-E0A1-4031-98E8-5C1125890F47}" dt="2020-07-21T09:07:56.210" v="512"/>
          <ac:picMkLst>
            <pc:docMk/>
            <pc:sldMk cId="2669987797" sldId="261"/>
            <ac:picMk id="46" creationId="{CB773B1D-1152-40DE-9CA9-00EB6A2DE073}"/>
          </ac:picMkLst>
        </pc:picChg>
      </pc:sldChg>
      <pc:sldChg chg="addSp delSp modSp mod">
        <pc:chgData name="Yamaguchi Masaya" userId="8869a66585b793a1" providerId="LiveId" clId="{EDBDFB91-E0A1-4031-98E8-5C1125890F47}" dt="2020-07-22T09:33:37.037" v="1055" actId="478"/>
        <pc:sldMkLst>
          <pc:docMk/>
          <pc:sldMk cId="1691148431" sldId="271"/>
        </pc:sldMkLst>
        <pc:spChg chg="add mod">
          <ac:chgData name="Yamaguchi Masaya" userId="8869a66585b793a1" providerId="LiveId" clId="{EDBDFB91-E0A1-4031-98E8-5C1125890F47}" dt="2020-07-22T08:05:10.360" v="899" actId="164"/>
          <ac:spMkLst>
            <pc:docMk/>
            <pc:sldMk cId="1691148431" sldId="271"/>
            <ac:spMk id="5" creationId="{245C06C9-60F8-45DF-8AB3-85998B679CBD}"/>
          </ac:spMkLst>
        </pc:spChg>
        <pc:spChg chg="add del">
          <ac:chgData name="Yamaguchi Masaya" userId="8869a66585b793a1" providerId="LiveId" clId="{EDBDFB91-E0A1-4031-98E8-5C1125890F47}" dt="2020-07-22T08:03:49.818" v="887" actId="11529"/>
          <ac:spMkLst>
            <pc:docMk/>
            <pc:sldMk cId="1691148431" sldId="271"/>
            <ac:spMk id="6" creationId="{D0E37179-88DC-4786-819E-9A5B55611E9B}"/>
          </ac:spMkLst>
        </pc:spChg>
        <pc:spChg chg="add mod">
          <ac:chgData name="Yamaguchi Masaya" userId="8869a66585b793a1" providerId="LiveId" clId="{EDBDFB91-E0A1-4031-98E8-5C1125890F47}" dt="2020-07-22T08:05:10.360" v="899" actId="164"/>
          <ac:spMkLst>
            <pc:docMk/>
            <pc:sldMk cId="1691148431" sldId="271"/>
            <ac:spMk id="7" creationId="{360014C5-AD80-4DD8-9C77-E62406E84D9E}"/>
          </ac:spMkLst>
        </pc:spChg>
        <pc:spChg chg="add mod">
          <ac:chgData name="Yamaguchi Masaya" userId="8869a66585b793a1" providerId="LiveId" clId="{EDBDFB91-E0A1-4031-98E8-5C1125890F47}" dt="2020-07-22T08:05:10.360" v="899" actId="164"/>
          <ac:spMkLst>
            <pc:docMk/>
            <pc:sldMk cId="1691148431" sldId="271"/>
            <ac:spMk id="8" creationId="{7FBBEB86-2A7B-4E5A-8083-487059C8A1A7}"/>
          </ac:spMkLst>
        </pc:spChg>
        <pc:spChg chg="add mod ord">
          <ac:chgData name="Yamaguchi Masaya" userId="8869a66585b793a1" providerId="LiveId" clId="{EDBDFB91-E0A1-4031-98E8-5C1125890F47}" dt="2020-07-22T09:30:02.201" v="1042" actId="164"/>
          <ac:spMkLst>
            <pc:docMk/>
            <pc:sldMk cId="1691148431" sldId="271"/>
            <ac:spMk id="30" creationId="{599C3406-0951-44AE-AAAC-99BD280B5A7F}"/>
          </ac:spMkLst>
        </pc:spChg>
        <pc:spChg chg="del mod">
          <ac:chgData name="Yamaguchi Masaya" userId="8869a66585b793a1" providerId="LiveId" clId="{EDBDFB91-E0A1-4031-98E8-5C1125890F47}" dt="2020-07-22T09:29:58.216" v="1041" actId="21"/>
          <ac:spMkLst>
            <pc:docMk/>
            <pc:sldMk cId="1691148431" sldId="271"/>
            <ac:spMk id="31" creationId="{F91E0941-0387-45D6-9DE1-CA84D554C9D9}"/>
          </ac:spMkLst>
        </pc:spChg>
        <pc:grpChg chg="add del mod">
          <ac:chgData name="Yamaguchi Masaya" userId="8869a66585b793a1" providerId="LiveId" clId="{EDBDFB91-E0A1-4031-98E8-5C1125890F47}" dt="2020-07-22T09:27:02.256" v="1008" actId="21"/>
          <ac:grpSpMkLst>
            <pc:docMk/>
            <pc:sldMk cId="1691148431" sldId="271"/>
            <ac:grpSpMk id="9" creationId="{9281AEEF-94E5-46C9-A63E-667ABBEB6F35}"/>
          </ac:grpSpMkLst>
        </pc:grpChg>
        <pc:grpChg chg="add mod">
          <ac:chgData name="Yamaguchi Masaya" userId="8869a66585b793a1" providerId="LiveId" clId="{EDBDFB91-E0A1-4031-98E8-5C1125890F47}" dt="2020-07-22T09:30:07.643" v="1043" actId="1076"/>
          <ac:grpSpMkLst>
            <pc:docMk/>
            <pc:sldMk cId="1691148431" sldId="271"/>
            <ac:grpSpMk id="32" creationId="{D95B203A-B980-4C32-99F5-5A4127DD23EC}"/>
          </ac:grpSpMkLst>
        </pc:grpChg>
        <pc:picChg chg="add mod">
          <ac:chgData name="Yamaguchi Masaya" userId="8869a66585b793a1" providerId="LiveId" clId="{EDBDFB91-E0A1-4031-98E8-5C1125890F47}" dt="2020-07-22T08:05:10.360" v="899" actId="164"/>
          <ac:picMkLst>
            <pc:docMk/>
            <pc:sldMk cId="1691148431" sldId="271"/>
            <ac:picMk id="3" creationId="{2CCFCF15-6FB9-48E8-AC9B-F7049267B77F}"/>
          </ac:picMkLst>
        </pc:picChg>
        <pc:picChg chg="del mod">
          <ac:chgData name="Yamaguchi Masaya" userId="8869a66585b793a1" providerId="LiveId" clId="{EDBDFB91-E0A1-4031-98E8-5C1125890F47}" dt="2020-07-22T09:15:55.887" v="919" actId="478"/>
          <ac:picMkLst>
            <pc:docMk/>
            <pc:sldMk cId="1691148431" sldId="271"/>
            <ac:picMk id="11" creationId="{42455C27-7E41-4679-8314-E7DE26B3462D}"/>
          </ac:picMkLst>
        </pc:picChg>
        <pc:picChg chg="del mod ord">
          <ac:chgData name="Yamaguchi Masaya" userId="8869a66585b793a1" providerId="LiveId" clId="{EDBDFB91-E0A1-4031-98E8-5C1125890F47}" dt="2020-07-22T09:16:05.027" v="931" actId="478"/>
          <ac:picMkLst>
            <pc:docMk/>
            <pc:sldMk cId="1691148431" sldId="271"/>
            <ac:picMk id="13" creationId="{3CAF3E10-CF65-4C1F-8796-4101B39314B7}"/>
          </ac:picMkLst>
        </pc:picChg>
        <pc:picChg chg="del mod ord">
          <ac:chgData name="Yamaguchi Masaya" userId="8869a66585b793a1" providerId="LiveId" clId="{EDBDFB91-E0A1-4031-98E8-5C1125890F47}" dt="2020-07-22T09:16:53.470" v="943" actId="478"/>
          <ac:picMkLst>
            <pc:docMk/>
            <pc:sldMk cId="1691148431" sldId="271"/>
            <ac:picMk id="15" creationId="{79D7231E-3E54-452E-B366-D65F2C0475E5}"/>
          </ac:picMkLst>
        </pc:picChg>
        <pc:picChg chg="del mod ord">
          <ac:chgData name="Yamaguchi Masaya" userId="8869a66585b793a1" providerId="LiveId" clId="{EDBDFB91-E0A1-4031-98E8-5C1125890F47}" dt="2020-07-22T09:17:25.181" v="959" actId="478"/>
          <ac:picMkLst>
            <pc:docMk/>
            <pc:sldMk cId="1691148431" sldId="271"/>
            <ac:picMk id="17" creationId="{1D8FEEA2-589E-4D89-9DBD-4C62B72533ED}"/>
          </ac:picMkLst>
        </pc:picChg>
        <pc:picChg chg="mod ord">
          <ac:chgData name="Yamaguchi Masaya" userId="8869a66585b793a1" providerId="LiveId" clId="{EDBDFB91-E0A1-4031-98E8-5C1125890F47}" dt="2020-07-22T09:30:02.201" v="1042" actId="164"/>
          <ac:picMkLst>
            <pc:docMk/>
            <pc:sldMk cId="1691148431" sldId="271"/>
            <ac:picMk id="19" creationId="{49D2AE81-6722-4F39-8CE1-7556B3F1B4BD}"/>
          </ac:picMkLst>
        </pc:picChg>
        <pc:picChg chg="del mod">
          <ac:chgData name="Yamaguchi Masaya" userId="8869a66585b793a1" providerId="LiveId" clId="{EDBDFB91-E0A1-4031-98E8-5C1125890F47}" dt="2020-07-22T09:25:09.103" v="981" actId="478"/>
          <ac:picMkLst>
            <pc:docMk/>
            <pc:sldMk cId="1691148431" sldId="271"/>
            <ac:picMk id="21" creationId="{5FA2D2B7-85E9-4FAA-9160-E7BA45B162A2}"/>
          </ac:picMkLst>
        </pc:picChg>
        <pc:picChg chg="del mod ord">
          <ac:chgData name="Yamaguchi Masaya" userId="8869a66585b793a1" providerId="LiveId" clId="{EDBDFB91-E0A1-4031-98E8-5C1125890F47}" dt="2020-07-22T09:25:51.472" v="994" actId="478"/>
          <ac:picMkLst>
            <pc:docMk/>
            <pc:sldMk cId="1691148431" sldId="271"/>
            <ac:picMk id="23" creationId="{3A09ADF3-9952-4C7B-AEFA-8EF281736A51}"/>
          </ac:picMkLst>
        </pc:picChg>
        <pc:picChg chg="del mod ord">
          <ac:chgData name="Yamaguchi Masaya" userId="8869a66585b793a1" providerId="LiveId" clId="{EDBDFB91-E0A1-4031-98E8-5C1125890F47}" dt="2020-07-22T09:27:56.888" v="1022" actId="478"/>
          <ac:picMkLst>
            <pc:docMk/>
            <pc:sldMk cId="1691148431" sldId="271"/>
            <ac:picMk id="25" creationId="{D86A4654-0868-441F-BA37-F20F29A330CE}"/>
          </ac:picMkLst>
        </pc:picChg>
        <pc:picChg chg="del mod ord">
          <ac:chgData name="Yamaguchi Masaya" userId="8869a66585b793a1" providerId="LiveId" clId="{EDBDFB91-E0A1-4031-98E8-5C1125890F47}" dt="2020-07-22T09:28:46.440" v="1034" actId="478"/>
          <ac:picMkLst>
            <pc:docMk/>
            <pc:sldMk cId="1691148431" sldId="271"/>
            <ac:picMk id="27" creationId="{ADD65030-22D4-42E3-A727-1E20B3EA2D8F}"/>
          </ac:picMkLst>
        </pc:picChg>
        <pc:picChg chg="del mod ord">
          <ac:chgData name="Yamaguchi Masaya" userId="8869a66585b793a1" providerId="LiveId" clId="{EDBDFB91-E0A1-4031-98E8-5C1125890F47}" dt="2020-07-22T09:33:37.037" v="1055" actId="478"/>
          <ac:picMkLst>
            <pc:docMk/>
            <pc:sldMk cId="1691148431" sldId="271"/>
            <ac:picMk id="29" creationId="{071B7C23-4226-4BC7-8920-2AC313536103}"/>
          </ac:picMkLst>
        </pc:picChg>
        <pc:picChg chg="mod ord">
          <ac:chgData name="Yamaguchi Masaya" userId="8869a66585b793a1" providerId="LiveId" clId="{EDBDFB91-E0A1-4031-98E8-5C1125890F47}" dt="2020-07-22T09:33:37.036" v="1054" actId="108"/>
          <ac:picMkLst>
            <pc:docMk/>
            <pc:sldMk cId="1691148431" sldId="271"/>
            <ac:picMk id="34" creationId="{3CADFF68-C592-4305-8195-AA3DD44AC533}"/>
          </ac:picMkLst>
        </pc:picChg>
      </pc:sldChg>
      <pc:sldChg chg="addSp delSp modSp add mod">
        <pc:chgData name="Yamaguchi Masaya" userId="8869a66585b793a1" providerId="LiveId" clId="{EDBDFB91-E0A1-4031-98E8-5C1125890F47}" dt="2020-07-22T09:41:34.159" v="1260" actId="1076"/>
        <pc:sldMkLst>
          <pc:docMk/>
          <pc:sldMk cId="637562867" sldId="272"/>
        </pc:sldMkLst>
        <pc:spChg chg="add mod">
          <ac:chgData name="Yamaguchi Masaya" userId="8869a66585b793a1" providerId="LiveId" clId="{EDBDFB91-E0A1-4031-98E8-5C1125890F47}" dt="2020-07-22T09:41:25.500" v="1259" actId="164"/>
          <ac:spMkLst>
            <pc:docMk/>
            <pc:sldMk cId="637562867" sldId="272"/>
            <ac:spMk id="2" creationId="{0791FE05-9BB2-4721-8AA8-E879E7745457}"/>
          </ac:spMkLst>
        </pc:spChg>
        <pc:spChg chg="add mod">
          <ac:chgData name="Yamaguchi Masaya" userId="8869a66585b793a1" providerId="LiveId" clId="{EDBDFB91-E0A1-4031-98E8-5C1125890F47}" dt="2020-07-22T09:41:25.500" v="1259" actId="164"/>
          <ac:spMkLst>
            <pc:docMk/>
            <pc:sldMk cId="637562867" sldId="272"/>
            <ac:spMk id="6" creationId="{7F772128-1F47-4199-83D5-9E135860CB5C}"/>
          </ac:spMkLst>
        </pc:spChg>
        <pc:spChg chg="mod topLvl">
          <ac:chgData name="Yamaguchi Masaya" userId="8869a66585b793a1" providerId="LiveId" clId="{EDBDFB91-E0A1-4031-98E8-5C1125890F47}" dt="2020-07-22T09:41:25.500" v="1259" actId="164"/>
          <ac:spMkLst>
            <pc:docMk/>
            <pc:sldMk cId="637562867" sldId="272"/>
            <ac:spMk id="12" creationId="{B752C779-8E10-4E3A-9D87-748627E97407}"/>
          </ac:spMkLst>
        </pc:spChg>
        <pc:spChg chg="mod">
          <ac:chgData name="Yamaguchi Masaya" userId="8869a66585b793a1" providerId="LiveId" clId="{EDBDFB91-E0A1-4031-98E8-5C1125890F47}" dt="2020-07-22T09:34:23.853" v="1060" actId="1076"/>
          <ac:spMkLst>
            <pc:docMk/>
            <pc:sldMk cId="637562867" sldId="272"/>
            <ac:spMk id="31" creationId="{F91E0941-0387-45D6-9DE1-CA84D554C9D9}"/>
          </ac:spMkLst>
        </pc:spChg>
        <pc:grpChg chg="mod">
          <ac:chgData name="Yamaguchi Masaya" userId="8869a66585b793a1" providerId="LiveId" clId="{EDBDFB91-E0A1-4031-98E8-5C1125890F47}" dt="2020-07-22T09:41:34.159" v="1260" actId="1076"/>
          <ac:grpSpMkLst>
            <pc:docMk/>
            <pc:sldMk cId="637562867" sldId="272"/>
            <ac:grpSpMk id="9" creationId="{9281AEEF-94E5-46C9-A63E-667ABBEB6F35}"/>
          </ac:grpSpMkLst>
        </pc:grpChg>
        <pc:grpChg chg="add mod">
          <ac:chgData name="Yamaguchi Masaya" userId="8869a66585b793a1" providerId="LiveId" clId="{EDBDFB91-E0A1-4031-98E8-5C1125890F47}" dt="2020-07-22T09:41:25.500" v="1259" actId="164"/>
          <ac:grpSpMkLst>
            <pc:docMk/>
            <pc:sldMk cId="637562867" sldId="272"/>
            <ac:grpSpMk id="10" creationId="{485A6831-2920-46B1-A6A8-29FAA55C7716}"/>
          </ac:grpSpMkLst>
        </pc:grpChg>
        <pc:grpChg chg="add del mod">
          <ac:chgData name="Yamaguchi Masaya" userId="8869a66585b793a1" providerId="LiveId" clId="{EDBDFB91-E0A1-4031-98E8-5C1125890F47}" dt="2020-07-22T09:36:27.254" v="1064" actId="21"/>
          <ac:grpSpMkLst>
            <pc:docMk/>
            <pc:sldMk cId="637562867" sldId="272"/>
            <ac:grpSpMk id="11" creationId="{A08E5706-BC1F-47FE-A802-F49ED6008661}"/>
          </ac:grpSpMkLst>
        </pc:grpChg>
        <pc:picChg chg="del mod topLvl">
          <ac:chgData name="Yamaguchi Masaya" userId="8869a66585b793a1" providerId="LiveId" clId="{EDBDFB91-E0A1-4031-98E8-5C1125890F47}" dt="2020-07-22T09:36:27.254" v="1064" actId="21"/>
          <ac:picMkLst>
            <pc:docMk/>
            <pc:sldMk cId="637562867" sldId="272"/>
            <ac:picMk id="13" creationId="{80593EAC-8618-4A2A-AA34-C5B446A7BC3A}"/>
          </ac:picMkLst>
        </pc:picChg>
        <pc:picChg chg="del">
          <ac:chgData name="Yamaguchi Masaya" userId="8869a66585b793a1" providerId="LiveId" clId="{EDBDFB91-E0A1-4031-98E8-5C1125890F47}" dt="2020-07-22T09:34:05.232" v="1056" actId="21"/>
          <ac:picMkLst>
            <pc:docMk/>
            <pc:sldMk cId="637562867" sldId="272"/>
            <ac:picMk id="19" creationId="{49D2AE81-6722-4F39-8CE1-7556B3F1B4BD}"/>
          </ac:picMkLst>
        </pc:picChg>
        <pc:picChg chg="del">
          <ac:chgData name="Yamaguchi Masaya" userId="8869a66585b793a1" providerId="LiveId" clId="{EDBDFB91-E0A1-4031-98E8-5C1125890F47}" dt="2020-07-22T09:34:05.232" v="1056" actId="21"/>
          <ac:picMkLst>
            <pc:docMk/>
            <pc:sldMk cId="637562867" sldId="272"/>
            <ac:picMk id="25" creationId="{D86A4654-0868-441F-BA37-F20F29A330CE}"/>
          </ac:picMkLst>
        </pc:picChg>
      </pc:sldChg>
      <pc:sldChg chg="addSp delSp modSp add mod">
        <pc:chgData name="Yamaguchi Masaya" userId="8869a66585b793a1" providerId="LiveId" clId="{EDBDFB91-E0A1-4031-98E8-5C1125890F47}" dt="2020-07-22T09:54:39.315" v="1382" actId="21"/>
        <pc:sldMkLst>
          <pc:docMk/>
          <pc:sldMk cId="766461761" sldId="273"/>
        </pc:sldMkLst>
        <pc:spChg chg="mod">
          <ac:chgData name="Yamaguchi Masaya" userId="8869a66585b793a1" providerId="LiveId" clId="{EDBDFB91-E0A1-4031-98E8-5C1125890F47}" dt="2020-07-22T09:47:50.927" v="1284" actId="20577"/>
          <ac:spMkLst>
            <pc:docMk/>
            <pc:sldMk cId="766461761" sldId="273"/>
            <ac:spMk id="4" creationId="{4CEA28C7-D1BD-4687-9919-E6548ABD29B7}"/>
          </ac:spMkLst>
        </pc:spChg>
        <pc:spChg chg="add mod">
          <ac:chgData name="Yamaguchi Masaya" userId="8869a66585b793a1" providerId="LiveId" clId="{EDBDFB91-E0A1-4031-98E8-5C1125890F47}" dt="2020-07-22T09:52:53.462" v="1380" actId="164"/>
          <ac:spMkLst>
            <pc:docMk/>
            <pc:sldMk cId="766461761" sldId="273"/>
            <ac:spMk id="11" creationId="{2D321D70-13B7-49BF-B4DE-86D44D23E9A3}"/>
          </ac:spMkLst>
        </pc:spChg>
        <pc:spChg chg="add mod">
          <ac:chgData name="Yamaguchi Masaya" userId="8869a66585b793a1" providerId="LiveId" clId="{EDBDFB91-E0A1-4031-98E8-5C1125890F47}" dt="2020-07-22T09:52:53.462" v="1380" actId="164"/>
          <ac:spMkLst>
            <pc:docMk/>
            <pc:sldMk cId="766461761" sldId="273"/>
            <ac:spMk id="14" creationId="{DE9D3C20-9C97-4FE6-9909-0B594FD16F87}"/>
          </ac:spMkLst>
        </pc:spChg>
        <pc:spChg chg="add mod">
          <ac:chgData name="Yamaguchi Masaya" userId="8869a66585b793a1" providerId="LiveId" clId="{EDBDFB91-E0A1-4031-98E8-5C1125890F47}" dt="2020-07-22T09:52:53.462" v="1380" actId="164"/>
          <ac:spMkLst>
            <pc:docMk/>
            <pc:sldMk cId="766461761" sldId="273"/>
            <ac:spMk id="15" creationId="{E6AAA63A-D5CC-46CD-9DC7-D609CA81B0B7}"/>
          </ac:spMkLst>
        </pc:spChg>
        <pc:spChg chg="add mod">
          <ac:chgData name="Yamaguchi Masaya" userId="8869a66585b793a1" providerId="LiveId" clId="{EDBDFB91-E0A1-4031-98E8-5C1125890F47}" dt="2020-07-22T09:52:53.462" v="1380" actId="164"/>
          <ac:spMkLst>
            <pc:docMk/>
            <pc:sldMk cId="766461761" sldId="273"/>
            <ac:spMk id="16" creationId="{EB4C449E-F6D0-4D6F-8913-DAE73F87E906}"/>
          </ac:spMkLst>
        </pc:spChg>
        <pc:spChg chg="add mod">
          <ac:chgData name="Yamaguchi Masaya" userId="8869a66585b793a1" providerId="LiveId" clId="{EDBDFB91-E0A1-4031-98E8-5C1125890F47}" dt="2020-07-22T09:52:53.462" v="1380" actId="164"/>
          <ac:spMkLst>
            <pc:docMk/>
            <pc:sldMk cId="766461761" sldId="273"/>
            <ac:spMk id="17" creationId="{921E8DA3-9EB3-405C-83E8-27FBC2125FFD}"/>
          </ac:spMkLst>
        </pc:spChg>
        <pc:spChg chg="add mod">
          <ac:chgData name="Yamaguchi Masaya" userId="8869a66585b793a1" providerId="LiveId" clId="{EDBDFB91-E0A1-4031-98E8-5C1125890F47}" dt="2020-07-22T09:52:53.462" v="1380" actId="164"/>
          <ac:spMkLst>
            <pc:docMk/>
            <pc:sldMk cId="766461761" sldId="273"/>
            <ac:spMk id="18" creationId="{FA18A657-0BEF-4D36-B11E-8665B0A983D0}"/>
          </ac:spMkLst>
        </pc:spChg>
        <pc:spChg chg="add mod">
          <ac:chgData name="Yamaguchi Masaya" userId="8869a66585b793a1" providerId="LiveId" clId="{EDBDFB91-E0A1-4031-98E8-5C1125890F47}" dt="2020-07-22T09:52:53.462" v="1380" actId="164"/>
          <ac:spMkLst>
            <pc:docMk/>
            <pc:sldMk cId="766461761" sldId="273"/>
            <ac:spMk id="19" creationId="{3F0AF449-DBF9-481E-A95C-AB42F3F1CAF9}"/>
          </ac:spMkLst>
        </pc:spChg>
        <pc:spChg chg="add del mod">
          <ac:chgData name="Yamaguchi Masaya" userId="8869a66585b793a1" providerId="LiveId" clId="{EDBDFB91-E0A1-4031-98E8-5C1125890F47}" dt="2020-07-22T09:51:19.816" v="1349" actId="21"/>
          <ac:spMkLst>
            <pc:docMk/>
            <pc:sldMk cId="766461761" sldId="273"/>
            <ac:spMk id="20" creationId="{F32677B9-9C26-4238-A243-626FCFCC2FCF}"/>
          </ac:spMkLst>
        </pc:spChg>
        <pc:spChg chg="add mod">
          <ac:chgData name="Yamaguchi Masaya" userId="8869a66585b793a1" providerId="LiveId" clId="{EDBDFB91-E0A1-4031-98E8-5C1125890F47}" dt="2020-07-22T09:52:53.462" v="1380" actId="164"/>
          <ac:spMkLst>
            <pc:docMk/>
            <pc:sldMk cId="766461761" sldId="273"/>
            <ac:spMk id="21" creationId="{2F93B46C-D0EB-401C-87C5-4C48DD74C59D}"/>
          </ac:spMkLst>
        </pc:spChg>
        <pc:spChg chg="add mod">
          <ac:chgData name="Yamaguchi Masaya" userId="8869a66585b793a1" providerId="LiveId" clId="{EDBDFB91-E0A1-4031-98E8-5C1125890F47}" dt="2020-07-22T09:52:53.462" v="1380" actId="164"/>
          <ac:spMkLst>
            <pc:docMk/>
            <pc:sldMk cId="766461761" sldId="273"/>
            <ac:spMk id="22" creationId="{9AFAC2BC-169B-468C-8623-E2C8269F59A1}"/>
          </ac:spMkLst>
        </pc:spChg>
        <pc:spChg chg="add del mod">
          <ac:chgData name="Yamaguchi Masaya" userId="8869a66585b793a1" providerId="LiveId" clId="{EDBDFB91-E0A1-4031-98E8-5C1125890F47}" dt="2020-07-22T09:51:16.879" v="1348" actId="21"/>
          <ac:spMkLst>
            <pc:docMk/>
            <pc:sldMk cId="766461761" sldId="273"/>
            <ac:spMk id="23" creationId="{1FC7A95E-2906-4ABB-9031-C52867AEB6FF}"/>
          </ac:spMkLst>
        </pc:spChg>
        <pc:spChg chg="add del mod">
          <ac:chgData name="Yamaguchi Masaya" userId="8869a66585b793a1" providerId="LiveId" clId="{EDBDFB91-E0A1-4031-98E8-5C1125890F47}" dt="2020-07-22T09:51:14.136" v="1347" actId="21"/>
          <ac:spMkLst>
            <pc:docMk/>
            <pc:sldMk cId="766461761" sldId="273"/>
            <ac:spMk id="24" creationId="{6557BDC6-628B-4436-AAF7-25DCFF09CD53}"/>
          </ac:spMkLst>
        </pc:spChg>
        <pc:spChg chg="add del">
          <ac:chgData name="Yamaguchi Masaya" userId="8869a66585b793a1" providerId="LiveId" clId="{EDBDFB91-E0A1-4031-98E8-5C1125890F47}" dt="2020-07-22T09:54:39.315" v="1382" actId="21"/>
          <ac:spMkLst>
            <pc:docMk/>
            <pc:sldMk cId="766461761" sldId="273"/>
            <ac:spMk id="54" creationId="{8B513D7C-B1B9-435B-8D44-CA7BE0DD7BB0}"/>
          </ac:spMkLst>
        </pc:spChg>
        <pc:grpChg chg="del">
          <ac:chgData name="Yamaguchi Masaya" userId="8869a66585b793a1" providerId="LiveId" clId="{EDBDFB91-E0A1-4031-98E8-5C1125890F47}" dt="2020-07-22T09:47:40.331" v="1262" actId="21"/>
          <ac:grpSpMkLst>
            <pc:docMk/>
            <pc:sldMk cId="766461761" sldId="273"/>
            <ac:grpSpMk id="9" creationId="{9281AEEF-94E5-46C9-A63E-667ABBEB6F35}"/>
          </ac:grpSpMkLst>
        </pc:grpChg>
        <pc:grpChg chg="del">
          <ac:chgData name="Yamaguchi Masaya" userId="8869a66585b793a1" providerId="LiveId" clId="{EDBDFB91-E0A1-4031-98E8-5C1125890F47}" dt="2020-07-22T09:47:58.394" v="1285" actId="21"/>
          <ac:grpSpMkLst>
            <pc:docMk/>
            <pc:sldMk cId="766461761" sldId="273"/>
            <ac:grpSpMk id="10" creationId="{485A6831-2920-46B1-A6A8-29FAA55C7716}"/>
          </ac:grpSpMkLst>
        </pc:grpChg>
        <pc:grpChg chg="add mod">
          <ac:chgData name="Yamaguchi Masaya" userId="8869a66585b793a1" providerId="LiveId" clId="{EDBDFB91-E0A1-4031-98E8-5C1125890F47}" dt="2020-07-22T09:52:53.462" v="1380" actId="164"/>
          <ac:grpSpMkLst>
            <pc:docMk/>
            <pc:sldMk cId="766461761" sldId="273"/>
            <ac:grpSpMk id="53" creationId="{24035BC6-3AB4-45EB-A124-9E9B42DBE563}"/>
          </ac:grpSpMkLst>
        </pc:grpChg>
        <pc:cxnChg chg="add mod">
          <ac:chgData name="Yamaguchi Masaya" userId="8869a66585b793a1" providerId="LiveId" clId="{EDBDFB91-E0A1-4031-98E8-5C1125890F47}" dt="2020-07-22T09:52:53.462" v="1380" actId="164"/>
          <ac:cxnSpMkLst>
            <pc:docMk/>
            <pc:sldMk cId="766461761" sldId="273"/>
            <ac:cxnSpMk id="25" creationId="{4B7B6C5D-AF8C-4EA3-B07E-01FE812C6362}"/>
          </ac:cxnSpMkLst>
        </pc:cxnChg>
        <pc:cxnChg chg="add mod">
          <ac:chgData name="Yamaguchi Masaya" userId="8869a66585b793a1" providerId="LiveId" clId="{EDBDFB91-E0A1-4031-98E8-5C1125890F47}" dt="2020-07-22T09:52:53.462" v="1380" actId="164"/>
          <ac:cxnSpMkLst>
            <pc:docMk/>
            <pc:sldMk cId="766461761" sldId="273"/>
            <ac:cxnSpMk id="29" creationId="{E9ED0B69-E913-4298-8801-5A8FE564C357}"/>
          </ac:cxnSpMkLst>
        </pc:cxnChg>
        <pc:cxnChg chg="add mod">
          <ac:chgData name="Yamaguchi Masaya" userId="8869a66585b793a1" providerId="LiveId" clId="{EDBDFB91-E0A1-4031-98E8-5C1125890F47}" dt="2020-07-22T09:52:53.462" v="1380" actId="164"/>
          <ac:cxnSpMkLst>
            <pc:docMk/>
            <pc:sldMk cId="766461761" sldId="273"/>
            <ac:cxnSpMk id="30" creationId="{C8AB3463-9B5A-40BE-8558-7D55029DCF7D}"/>
          </ac:cxnSpMkLst>
        </pc:cxnChg>
        <pc:cxnChg chg="add mod">
          <ac:chgData name="Yamaguchi Masaya" userId="8869a66585b793a1" providerId="LiveId" clId="{EDBDFB91-E0A1-4031-98E8-5C1125890F47}" dt="2020-07-22T09:52:53.462" v="1380" actId="164"/>
          <ac:cxnSpMkLst>
            <pc:docMk/>
            <pc:sldMk cId="766461761" sldId="273"/>
            <ac:cxnSpMk id="32" creationId="{6C50E660-FD92-469C-9439-4E757E940516}"/>
          </ac:cxnSpMkLst>
        </pc:cxnChg>
        <pc:cxnChg chg="add mod">
          <ac:chgData name="Yamaguchi Masaya" userId="8869a66585b793a1" providerId="LiveId" clId="{EDBDFB91-E0A1-4031-98E8-5C1125890F47}" dt="2020-07-22T09:52:53.462" v="1380" actId="164"/>
          <ac:cxnSpMkLst>
            <pc:docMk/>
            <pc:sldMk cId="766461761" sldId="273"/>
            <ac:cxnSpMk id="33" creationId="{0326CBCD-3584-46C7-BA40-64A7CFC6E01C}"/>
          </ac:cxnSpMkLst>
        </pc:cxnChg>
        <pc:cxnChg chg="add mod">
          <ac:chgData name="Yamaguchi Masaya" userId="8869a66585b793a1" providerId="LiveId" clId="{EDBDFB91-E0A1-4031-98E8-5C1125890F47}" dt="2020-07-22T09:52:53.462" v="1380" actId="164"/>
          <ac:cxnSpMkLst>
            <pc:docMk/>
            <pc:sldMk cId="766461761" sldId="273"/>
            <ac:cxnSpMk id="34" creationId="{7F428B2E-0131-4967-B630-330D74BF73EF}"/>
          </ac:cxnSpMkLst>
        </pc:cxnChg>
        <pc:cxnChg chg="add mod">
          <ac:chgData name="Yamaguchi Masaya" userId="8869a66585b793a1" providerId="LiveId" clId="{EDBDFB91-E0A1-4031-98E8-5C1125890F47}" dt="2020-07-22T09:52:53.462" v="1380" actId="164"/>
          <ac:cxnSpMkLst>
            <pc:docMk/>
            <pc:sldMk cId="766461761" sldId="273"/>
            <ac:cxnSpMk id="35" creationId="{F323CDC0-38E6-4D3A-B15A-43A23C107F28}"/>
          </ac:cxnSpMkLst>
        </pc:cxnChg>
        <pc:cxnChg chg="add mod">
          <ac:chgData name="Yamaguchi Masaya" userId="8869a66585b793a1" providerId="LiveId" clId="{EDBDFB91-E0A1-4031-98E8-5C1125890F47}" dt="2020-07-22T09:52:53.462" v="1380" actId="164"/>
          <ac:cxnSpMkLst>
            <pc:docMk/>
            <pc:sldMk cId="766461761" sldId="273"/>
            <ac:cxnSpMk id="36" creationId="{2FA099D4-3B36-42C9-B493-0AFD0721C24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2020/7/24</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2020/7/24</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kumimoji="1" lang="ja-JP" altLang="en-US" sz="4800" dirty="0">
                <a:latin typeface="+mn-ea"/>
                <a:ea typeface="+mn-ea"/>
              </a:rPr>
              <a:t>グラフ理論入門</a:t>
            </a: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799643" y="4201528"/>
            <a:ext cx="4592714" cy="832111"/>
          </a:xfrm>
        </p:spPr>
        <p:txBody>
          <a:bodyPr/>
          <a:lstStyle/>
          <a:p>
            <a:r>
              <a:rPr kumimoji="1" lang="ja-JP" altLang="en-US" dirty="0"/>
              <a:t>まさぁぁ</a:t>
            </a:r>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lang="en-US" altLang="ja-JP" dirty="0"/>
              <a:t>23</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グラフの用語</a:t>
            </a:r>
            <a:endParaRPr lang="en-US" altLang="ja-JP" sz="2800" u="sng"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A189A-C83E-4082-8259-E8C8BA7831E0}"/>
                  </a:ext>
                </a:extLst>
              </p:cNvPr>
              <p:cNvSpPr txBox="1"/>
              <p:nvPr/>
            </p:nvSpPr>
            <p:spPr>
              <a:xfrm>
                <a:off x="1467167" y="1712196"/>
                <a:ext cx="6801179" cy="1585049"/>
              </a:xfrm>
              <a:prstGeom prst="rect">
                <a:avLst/>
              </a:prstGeom>
              <a:noFill/>
            </p:spPr>
            <p:txBody>
              <a:bodyPr wrap="square" rtlCol="0">
                <a:spAutoFit/>
              </a:bodyPr>
              <a:lstStyle/>
              <a:p>
                <a:pPr>
                  <a:spcAft>
                    <a:spcPts val="1000"/>
                  </a:spcAft>
                </a:pPr>
                <a:r>
                  <a:rPr lang="ja-JP" altLang="en-US" dirty="0"/>
                  <a:t>・　路 ： グラフ </a:t>
                </a:r>
                <a14:m>
                  <m:oMath xmlns:m="http://schemas.openxmlformats.org/officeDocument/2006/math">
                    <m:r>
                      <a:rPr lang="en-US" altLang="ja-JP" b="0" i="1" smtClean="0">
                        <a:latin typeface="Cambria Math" panose="02040503050406030204" pitchFamily="18" charset="0"/>
                      </a:rPr>
                      <m:t>𝐺</m:t>
                    </m:r>
                  </m:oMath>
                </a14:m>
                <a:r>
                  <a:rPr lang="en-US" altLang="ja-JP" dirty="0"/>
                  <a:t> </a:t>
                </a:r>
                <a:r>
                  <a:rPr lang="ja-JP" altLang="en-US" dirty="0"/>
                  <a:t>上の頂点</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m:t>
                    </m:r>
                    <m:r>
                      <a:rPr lang="en-US" altLang="ja-JP" b="0" i="1" smtClean="0">
                        <a:latin typeface="Cambria Math" panose="02040503050406030204" pitchFamily="18" charset="0"/>
                      </a:rPr>
                      <m:t>𝑣</m:t>
                    </m:r>
                  </m:oMath>
                </a14:m>
                <a:r>
                  <a:rPr lang="en-US" altLang="ja-JP" dirty="0"/>
                  <a:t> </a:t>
                </a:r>
                <a:r>
                  <a:rPr lang="ja-JP" altLang="en-US" dirty="0"/>
                  <a:t>について</a:t>
                </a:r>
                <a:r>
                  <a:rPr lang="en-US" altLang="ja-JP" dirty="0"/>
                  <a:t>, </a:t>
                </a:r>
                <a14:m>
                  <m:oMath xmlns:m="http://schemas.openxmlformats.org/officeDocument/2006/math">
                    <m:r>
                      <a:rPr lang="en-US" altLang="ja-JP" b="0" i="1" smtClean="0">
                        <a:latin typeface="Cambria Math" panose="02040503050406030204" pitchFamily="18" charset="0"/>
                      </a:rPr>
                      <m:t>𝑢</m:t>
                    </m:r>
                    <m:r>
                      <a:rPr lang="en-US" altLang="ja-JP" b="0" i="0" smtClean="0">
                        <a:latin typeface="Cambria Math" panose="02040503050406030204" pitchFamily="18" charset="0"/>
                      </a:rPr>
                      <m:t> </m:t>
                    </m:r>
                  </m:oMath>
                </a14:m>
                <a:r>
                  <a:rPr lang="ja-JP" altLang="en-US" dirty="0"/>
                  <a:t>から </a:t>
                </a:r>
                <a14:m>
                  <m:oMath xmlns:m="http://schemas.openxmlformats.org/officeDocument/2006/math">
                    <m:r>
                      <a:rPr lang="en-US" altLang="ja-JP" b="0" i="1" smtClean="0">
                        <a:latin typeface="Cambria Math" panose="02040503050406030204" pitchFamily="18" charset="0"/>
                      </a:rPr>
                      <m:t>𝑣</m:t>
                    </m:r>
                  </m:oMath>
                </a14:m>
                <a:r>
                  <a:rPr lang="en-US" altLang="ja-JP" dirty="0"/>
                  <a:t> </a:t>
                </a:r>
                <a:r>
                  <a:rPr lang="ja-JP" altLang="en-US" dirty="0"/>
                  <a:t>へと</a:t>
                </a:r>
                <a:endParaRPr lang="en-US" altLang="ja-JP" dirty="0"/>
              </a:p>
              <a:p>
                <a:pPr>
                  <a:spcAft>
                    <a:spcPts val="1000"/>
                  </a:spcAft>
                </a:pPr>
                <a:r>
                  <a:rPr lang="ja-JP" altLang="en-US" dirty="0"/>
                  <a:t>　　　　  隣接する頂点をたどって到達できるとき</a:t>
                </a:r>
                <a:r>
                  <a:rPr lang="en-US" altLang="ja-JP" dirty="0"/>
                  <a:t>, </a:t>
                </a:r>
                <a:r>
                  <a:rPr lang="ja-JP" altLang="en-US" dirty="0"/>
                  <a:t>その経路を</a:t>
                </a:r>
                <a:endParaRPr lang="en-US" altLang="ja-JP" dirty="0"/>
              </a:p>
              <a:p>
                <a:pPr>
                  <a:spcAft>
                    <a:spcPts val="1000"/>
                  </a:spcAft>
                </a:pPr>
                <a:r>
                  <a:rPr lang="en-US" altLang="ja-JP" dirty="0"/>
                  <a:t>  </a:t>
                </a:r>
                <a:r>
                  <a:rPr lang="ja-JP" altLang="en-US" dirty="0"/>
                  <a:t>　　　　</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 −</m:t>
                    </m:r>
                    <m:r>
                      <a:rPr lang="en-US" altLang="ja-JP" b="0" i="1" smtClean="0">
                        <a:latin typeface="Cambria Math" panose="02040503050406030204" pitchFamily="18" charset="0"/>
                      </a:rPr>
                      <m:t>𝑣</m:t>
                    </m:r>
                    <m:r>
                      <a:rPr lang="en-US" altLang="ja-JP" b="0" i="0" smtClean="0">
                        <a:latin typeface="Cambria Math" panose="02040503050406030204" pitchFamily="18" charset="0"/>
                      </a:rPr>
                      <m:t> </m:t>
                    </m:r>
                    <m:r>
                      <a:rPr lang="ja-JP" altLang="en-US" i="1">
                        <a:latin typeface="Cambria Math" panose="02040503050406030204" pitchFamily="18" charset="0"/>
                      </a:rPr>
                      <m:t>路</m:t>
                    </m:r>
                  </m:oMath>
                </a14:m>
                <a:r>
                  <a:rPr lang="ja-JP" altLang="en-US" dirty="0"/>
                  <a:t>という</a:t>
                </a:r>
                <a:r>
                  <a:rPr lang="en-US" altLang="ja-JP" dirty="0"/>
                  <a:t>. (</a:t>
                </a:r>
                <a:r>
                  <a:rPr lang="ja-JP" altLang="en-US" dirty="0"/>
                  <a:t>辺の重複は不可</a:t>
                </a:r>
                <a:r>
                  <a:rPr lang="en-US" altLang="ja-JP" dirty="0"/>
                  <a:t>)</a:t>
                </a:r>
              </a:p>
              <a:p>
                <a:pPr>
                  <a:spcAft>
                    <a:spcPts val="1000"/>
                  </a:spcAft>
                </a:pPr>
                <a:r>
                  <a:rPr lang="en-US" altLang="ja-JP" dirty="0"/>
                  <a:t> </a:t>
                </a:r>
                <a:r>
                  <a:rPr lang="ja-JP" altLang="en-US" dirty="0"/>
                  <a:t>　　　　</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dirty="0"/>
                  <a:t>を始点</a:t>
                </a:r>
                <a:r>
                  <a:rPr lang="en-US" altLang="ja-JP" dirty="0"/>
                  <a:t>, </a:t>
                </a:r>
                <a14:m>
                  <m:oMath xmlns:m="http://schemas.openxmlformats.org/officeDocument/2006/math">
                    <m:r>
                      <a:rPr lang="en-US" altLang="ja-JP" b="0" i="1" smtClean="0">
                        <a:latin typeface="Cambria Math" panose="02040503050406030204" pitchFamily="18" charset="0"/>
                      </a:rPr>
                      <m:t>𝑣</m:t>
                    </m:r>
                  </m:oMath>
                </a14:m>
                <a:r>
                  <a:rPr lang="en-US" altLang="ja-JP" dirty="0"/>
                  <a:t> </a:t>
                </a:r>
                <a:r>
                  <a:rPr lang="ja-JP" altLang="en-US" dirty="0"/>
                  <a:t>を終点と呼ぶ</a:t>
                </a:r>
                <a:r>
                  <a:rPr lang="en-US" altLang="ja-JP" dirty="0"/>
                  <a:t>.</a:t>
                </a:r>
              </a:p>
            </p:txBody>
          </p:sp>
        </mc:Choice>
        <mc:Fallback xmlns="">
          <p:sp>
            <p:nvSpPr>
              <p:cNvPr id="5" name="テキスト ボックス 4">
                <a:extLst>
                  <a:ext uri="{FF2B5EF4-FFF2-40B4-BE49-F238E27FC236}">
                    <a16:creationId xmlns:a16="http://schemas.microsoft.com/office/drawing/2014/main" id="{89FA189A-C83E-4082-8259-E8C8BA7831E0}"/>
                  </a:ext>
                </a:extLst>
              </p:cNvPr>
              <p:cNvSpPr txBox="1">
                <a:spLocks noRot="1" noChangeAspect="1" noMove="1" noResize="1" noEditPoints="1" noAdjustHandles="1" noChangeArrowheads="1" noChangeShapeType="1" noTextEdit="1"/>
              </p:cNvSpPr>
              <p:nvPr/>
            </p:nvSpPr>
            <p:spPr>
              <a:xfrm>
                <a:off x="1467167" y="1712196"/>
                <a:ext cx="6801179" cy="1585049"/>
              </a:xfrm>
              <a:prstGeom prst="rect">
                <a:avLst/>
              </a:prstGeom>
              <a:blipFill>
                <a:blip r:embed="rId2"/>
                <a:stretch>
                  <a:fillRect l="-807" t="-3077" b="-5385"/>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8BD5B6C-FCC5-45AB-B449-58EFF172CF3E}"/>
              </a:ext>
            </a:extLst>
          </p:cNvPr>
          <p:cNvSpPr txBox="1"/>
          <p:nvPr/>
        </p:nvSpPr>
        <p:spPr>
          <a:xfrm>
            <a:off x="1456819" y="3709185"/>
            <a:ext cx="6801179" cy="369332"/>
          </a:xfrm>
          <a:prstGeom prst="rect">
            <a:avLst/>
          </a:prstGeom>
          <a:noFill/>
        </p:spPr>
        <p:txBody>
          <a:bodyPr wrap="square" rtlCol="0">
            <a:spAutoFit/>
          </a:bodyPr>
          <a:lstStyle/>
          <a:p>
            <a:pPr>
              <a:spcAft>
                <a:spcPts val="1000"/>
              </a:spcAft>
            </a:pPr>
            <a:r>
              <a:rPr lang="ja-JP" altLang="en-US" dirty="0"/>
              <a:t>・　パス ： 同じ頂点を二度通らない路</a:t>
            </a:r>
            <a:r>
              <a:rPr lang="en-US" altLang="ja-JP" dirty="0"/>
              <a:t>.</a:t>
            </a:r>
          </a:p>
        </p:txBody>
      </p:sp>
      <p:sp>
        <p:nvSpPr>
          <p:cNvPr id="22" name="テキスト ボックス 21">
            <a:extLst>
              <a:ext uri="{FF2B5EF4-FFF2-40B4-BE49-F238E27FC236}">
                <a16:creationId xmlns:a16="http://schemas.microsoft.com/office/drawing/2014/main" id="{98D03314-7D40-4B7C-BB48-B8F4F0AD3BE2}"/>
              </a:ext>
            </a:extLst>
          </p:cNvPr>
          <p:cNvSpPr txBox="1"/>
          <p:nvPr/>
        </p:nvSpPr>
        <p:spPr>
          <a:xfrm>
            <a:off x="1456819" y="4467882"/>
            <a:ext cx="6801179" cy="369332"/>
          </a:xfrm>
          <a:prstGeom prst="rect">
            <a:avLst/>
          </a:prstGeom>
          <a:noFill/>
        </p:spPr>
        <p:txBody>
          <a:bodyPr wrap="square" rtlCol="0">
            <a:spAutoFit/>
          </a:bodyPr>
          <a:lstStyle/>
          <a:p>
            <a:pPr>
              <a:spcAft>
                <a:spcPts val="1000"/>
              </a:spcAft>
            </a:pPr>
            <a:r>
              <a:rPr lang="ja-JP" altLang="en-US" dirty="0"/>
              <a:t>・　閉路（サイクル</a:t>
            </a:r>
            <a:r>
              <a:rPr lang="en-US" altLang="ja-JP" dirty="0"/>
              <a:t>)</a:t>
            </a:r>
            <a:r>
              <a:rPr lang="ja-JP" altLang="en-US" dirty="0"/>
              <a:t> ： 路のうち始点と終点が等しいもの</a:t>
            </a:r>
            <a:r>
              <a:rPr lang="en-US" altLang="ja-JP" dirty="0"/>
              <a:t>.</a:t>
            </a:r>
            <a:r>
              <a:rPr lang="ja-JP" altLang="en-US" dirty="0"/>
              <a:t> </a:t>
            </a:r>
            <a:endParaRPr lang="en-US" altLang="ja-JP" dirty="0"/>
          </a:p>
        </p:txBody>
      </p:sp>
      <p:grpSp>
        <p:nvGrpSpPr>
          <p:cNvPr id="26" name="グループ化 25">
            <a:extLst>
              <a:ext uri="{FF2B5EF4-FFF2-40B4-BE49-F238E27FC236}">
                <a16:creationId xmlns:a16="http://schemas.microsoft.com/office/drawing/2014/main" id="{383F9333-190B-468E-BF83-C4395E159267}"/>
              </a:ext>
            </a:extLst>
          </p:cNvPr>
          <p:cNvGrpSpPr/>
          <p:nvPr/>
        </p:nvGrpSpPr>
        <p:grpSpPr>
          <a:xfrm>
            <a:off x="9540628" y="1442071"/>
            <a:ext cx="2260133" cy="1845251"/>
            <a:chOff x="3129793" y="1493240"/>
            <a:chExt cx="2260133" cy="1845251"/>
          </a:xfrm>
        </p:grpSpPr>
        <p:sp>
          <p:nvSpPr>
            <p:cNvPr id="27" name="楕円 26">
              <a:extLst>
                <a:ext uri="{FF2B5EF4-FFF2-40B4-BE49-F238E27FC236}">
                  <a16:creationId xmlns:a16="http://schemas.microsoft.com/office/drawing/2014/main" id="{BCBB89A2-E606-4561-BB18-1FFD19FB484C}"/>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9" name="楕円 28">
              <a:extLst>
                <a:ext uri="{FF2B5EF4-FFF2-40B4-BE49-F238E27FC236}">
                  <a16:creationId xmlns:a16="http://schemas.microsoft.com/office/drawing/2014/main" id="{AA11023E-3DBB-46EA-9ADD-C833AA898297}"/>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0" name="楕円 29">
              <a:extLst>
                <a:ext uri="{FF2B5EF4-FFF2-40B4-BE49-F238E27FC236}">
                  <a16:creationId xmlns:a16="http://schemas.microsoft.com/office/drawing/2014/main" id="{27D9C65B-D911-406B-A31C-D4FF9D07AC19}"/>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32" name="楕円 31">
              <a:extLst>
                <a:ext uri="{FF2B5EF4-FFF2-40B4-BE49-F238E27FC236}">
                  <a16:creationId xmlns:a16="http://schemas.microsoft.com/office/drawing/2014/main" id="{1C1243B2-C80B-43CA-891F-757A8A73AD76}"/>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cxnSp>
          <p:nvCxnSpPr>
            <p:cNvPr id="33" name="直線コネクタ 32">
              <a:extLst>
                <a:ext uri="{FF2B5EF4-FFF2-40B4-BE49-F238E27FC236}">
                  <a16:creationId xmlns:a16="http://schemas.microsoft.com/office/drawing/2014/main" id="{4E2CF319-A856-4C8B-BF9D-0483D82BF8C3}"/>
                </a:ext>
              </a:extLst>
            </p:cNvPr>
            <p:cNvCxnSpPr>
              <a:cxnSpLocks/>
              <a:stCxn id="29" idx="7"/>
              <a:endCxn id="27" idx="3"/>
            </p:cNvCxnSpPr>
            <p:nvPr/>
          </p:nvCxnSpPr>
          <p:spPr>
            <a:xfrm flipV="1">
              <a:off x="3516457" y="1872744"/>
              <a:ext cx="291374" cy="387245"/>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72F7DEA-D472-4609-BD4C-5637FB552DB1}"/>
                </a:ext>
              </a:extLst>
            </p:cNvPr>
            <p:cNvCxnSpPr>
              <a:cxnSpLocks/>
              <a:stCxn id="29" idx="5"/>
              <a:endCxn id="30" idx="1"/>
            </p:cNvCxnSpPr>
            <p:nvPr/>
          </p:nvCxnSpPr>
          <p:spPr>
            <a:xfrm>
              <a:off x="3516457" y="2574380"/>
              <a:ext cx="486588" cy="384607"/>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5EA843C-038E-41E3-97A5-444E8516A64B}"/>
                </a:ext>
              </a:extLst>
            </p:cNvPr>
            <p:cNvCxnSpPr>
              <a:cxnSpLocks/>
              <a:stCxn id="29" idx="6"/>
              <a:endCxn id="32" idx="3"/>
            </p:cNvCxnSpPr>
            <p:nvPr/>
          </p:nvCxnSpPr>
          <p:spPr>
            <a:xfrm flipV="1">
              <a:off x="3582798" y="2166359"/>
              <a:ext cx="1420464" cy="25082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6C758A0-48DB-46E7-9E35-173E8C4A82F4}"/>
                </a:ext>
              </a:extLst>
            </p:cNvPr>
            <p:cNvCxnSpPr>
              <a:cxnSpLocks/>
              <a:stCxn id="32" idx="1"/>
              <a:endCxn id="27" idx="6"/>
            </p:cNvCxnSpPr>
            <p:nvPr/>
          </p:nvCxnSpPr>
          <p:spPr>
            <a:xfrm flipH="1" flipV="1">
              <a:off x="4194495" y="1715549"/>
              <a:ext cx="808767" cy="136419"/>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F5ECEF4F-A5D4-4A86-9AE8-8B144F4693BE}"/>
              </a:ext>
            </a:extLst>
          </p:cNvPr>
          <p:cNvCxnSpPr>
            <a:cxnSpLocks/>
            <a:stCxn id="27" idx="5"/>
            <a:endCxn id="32" idx="2"/>
          </p:cNvCxnSpPr>
          <p:nvPr/>
        </p:nvCxnSpPr>
        <p:spPr>
          <a:xfrm>
            <a:off x="10538989" y="1821575"/>
            <a:ext cx="808767" cy="13642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A3190372-499D-4037-BBC6-790D97B69C26}"/>
              </a:ext>
            </a:extLst>
          </p:cNvPr>
          <p:cNvGrpSpPr/>
          <p:nvPr/>
        </p:nvGrpSpPr>
        <p:grpSpPr>
          <a:xfrm>
            <a:off x="9670477" y="4123849"/>
            <a:ext cx="2260133" cy="1845251"/>
            <a:chOff x="3129793" y="1493240"/>
            <a:chExt cx="2260133" cy="1845251"/>
          </a:xfrm>
        </p:grpSpPr>
        <p:sp>
          <p:nvSpPr>
            <p:cNvPr id="51" name="楕円 50">
              <a:extLst>
                <a:ext uri="{FF2B5EF4-FFF2-40B4-BE49-F238E27FC236}">
                  <a16:creationId xmlns:a16="http://schemas.microsoft.com/office/drawing/2014/main" id="{F067D76A-4125-44DD-8D0D-EF4FD7F2A703}"/>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52" name="楕円 51">
              <a:extLst>
                <a:ext uri="{FF2B5EF4-FFF2-40B4-BE49-F238E27FC236}">
                  <a16:creationId xmlns:a16="http://schemas.microsoft.com/office/drawing/2014/main" id="{1FE4D51F-AFBE-46A5-91FA-42BA03F708FC}"/>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55" name="楕円 54">
              <a:extLst>
                <a:ext uri="{FF2B5EF4-FFF2-40B4-BE49-F238E27FC236}">
                  <a16:creationId xmlns:a16="http://schemas.microsoft.com/office/drawing/2014/main" id="{C106CCFB-B357-420B-9728-AABB9D6FE367}"/>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58" name="楕円 57">
              <a:extLst>
                <a:ext uri="{FF2B5EF4-FFF2-40B4-BE49-F238E27FC236}">
                  <a16:creationId xmlns:a16="http://schemas.microsoft.com/office/drawing/2014/main" id="{299FE496-FB10-43B2-AEA6-C66EEA66B0B7}"/>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cxnSp>
          <p:nvCxnSpPr>
            <p:cNvPr id="59" name="直線コネクタ 58">
              <a:extLst>
                <a:ext uri="{FF2B5EF4-FFF2-40B4-BE49-F238E27FC236}">
                  <a16:creationId xmlns:a16="http://schemas.microsoft.com/office/drawing/2014/main" id="{063FEF89-C963-465E-8CF6-019F214B5A3B}"/>
                </a:ext>
              </a:extLst>
            </p:cNvPr>
            <p:cNvCxnSpPr>
              <a:cxnSpLocks/>
              <a:stCxn id="52" idx="7"/>
              <a:endCxn id="51"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6DD1D9F6-BBB7-4EF3-96F0-BCCB6F829D7B}"/>
                </a:ext>
              </a:extLst>
            </p:cNvPr>
            <p:cNvCxnSpPr>
              <a:cxnSpLocks/>
              <a:stCxn id="52" idx="5"/>
              <a:endCxn id="55"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1E2D67E-80A1-46DA-93A2-1BF36D0AB458}"/>
                </a:ext>
              </a:extLst>
            </p:cNvPr>
            <p:cNvCxnSpPr>
              <a:cxnSpLocks/>
              <a:stCxn id="52" idx="6"/>
              <a:endCxn id="58"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D161AC2-103F-4D11-87F3-18145F38CB8D}"/>
                </a:ext>
              </a:extLst>
            </p:cNvPr>
            <p:cNvCxnSpPr>
              <a:cxnSpLocks/>
              <a:stCxn id="58" idx="1"/>
              <a:endCxn id="51"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CFA48B85-7B56-47C6-A676-B587AF39622F}"/>
                  </a:ext>
                </a:extLst>
              </p:cNvPr>
              <p:cNvSpPr txBox="1"/>
              <p:nvPr/>
            </p:nvSpPr>
            <p:spPr>
              <a:xfrm>
                <a:off x="1456820" y="5226579"/>
                <a:ext cx="6801179" cy="774571"/>
              </a:xfrm>
              <a:prstGeom prst="rect">
                <a:avLst/>
              </a:prstGeom>
              <a:noFill/>
            </p:spPr>
            <p:txBody>
              <a:bodyPr wrap="square" rtlCol="0">
                <a:spAutoFit/>
              </a:bodyPr>
              <a:lstStyle/>
              <a:p>
                <a:pPr>
                  <a:spcAft>
                    <a:spcPts val="1000"/>
                  </a:spcAft>
                </a:pPr>
                <a:r>
                  <a:rPr lang="ja-JP" altLang="en-US" dirty="0"/>
                  <a:t>・　連結 ： </a:t>
                </a:r>
                <a14:m>
                  <m:oMath xmlns:m="http://schemas.openxmlformats.org/officeDocument/2006/math">
                    <m:r>
                      <a:rPr lang="en-US" altLang="ja-JP" b="0" i="1" smtClean="0">
                        <a:latin typeface="Cambria Math" panose="02040503050406030204" pitchFamily="18" charset="0"/>
                      </a:rPr>
                      <m:t>𝐺</m:t>
                    </m:r>
                    <m:r>
                      <a:rPr lang="en-US" altLang="ja-JP" b="0" i="0" smtClean="0">
                        <a:latin typeface="Cambria Math" panose="02040503050406030204" pitchFamily="18" charset="0"/>
                      </a:rPr>
                      <m:t> </m:t>
                    </m:r>
                  </m:oMath>
                </a14:m>
                <a:r>
                  <a:rPr lang="ja-JP" altLang="en-US" dirty="0"/>
                  <a:t>の任意の</a:t>
                </a:r>
                <a:r>
                  <a:rPr lang="en-US" altLang="ja-JP" dirty="0"/>
                  <a:t>2</a:t>
                </a:r>
                <a:r>
                  <a:rPr lang="ja-JP" altLang="en-US" dirty="0"/>
                  <a:t>頂点</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m:t>
                    </m:r>
                    <m:r>
                      <a:rPr lang="en-US" altLang="ja-JP" b="0" i="1" smtClean="0">
                        <a:latin typeface="Cambria Math" panose="02040503050406030204" pitchFamily="18" charset="0"/>
                      </a:rPr>
                      <m:t>𝑣</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oMath>
                </a14:m>
                <a:r>
                  <a:rPr lang="ja-JP" altLang="en-US" dirty="0"/>
                  <a:t>に対して</a:t>
                </a:r>
                <a:r>
                  <a:rPr lang="en-US" altLang="ja-JP" dirty="0"/>
                  <a:t>,</a:t>
                </a:r>
              </a:p>
              <a:p>
                <a:pPr>
                  <a:spcAft>
                    <a:spcPts val="1000"/>
                  </a:spcAft>
                </a:pPr>
                <a:r>
                  <a:rPr lang="en-US" altLang="ja-JP" dirty="0"/>
                  <a:t>	 </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oMath>
                </a14:m>
                <a:r>
                  <a:rPr lang="ja-JP" altLang="en-US" dirty="0"/>
                  <a:t>パスか</a:t>
                </a:r>
                <a:r>
                  <a:rPr lang="en-US" altLang="ja-JP" dirty="0"/>
                  <a:t>  </a:t>
                </a:r>
                <a14:m>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i="1">
                        <a:latin typeface="Cambria Math" panose="02040503050406030204" pitchFamily="18" charset="0"/>
                      </a:rPr>
                      <m:t> </m:t>
                    </m:r>
                  </m:oMath>
                </a14:m>
                <a:r>
                  <a:rPr lang="ja-JP" altLang="en-US" dirty="0"/>
                  <a:t>パスが存在する時</a:t>
                </a:r>
                <a:r>
                  <a:rPr lang="en-US" altLang="ja-JP" dirty="0"/>
                  <a:t>.</a:t>
                </a:r>
              </a:p>
            </p:txBody>
          </p:sp>
        </mc:Choice>
        <mc:Fallback xmlns="">
          <p:sp>
            <p:nvSpPr>
              <p:cNvPr id="63" name="テキスト ボックス 62">
                <a:extLst>
                  <a:ext uri="{FF2B5EF4-FFF2-40B4-BE49-F238E27FC236}">
                    <a16:creationId xmlns:a16="http://schemas.microsoft.com/office/drawing/2014/main" id="{CFA48B85-7B56-47C6-A676-B587AF39622F}"/>
                  </a:ext>
                </a:extLst>
              </p:cNvPr>
              <p:cNvSpPr txBox="1">
                <a:spLocks noRot="1" noChangeAspect="1" noMove="1" noResize="1" noEditPoints="1" noAdjustHandles="1" noChangeArrowheads="1" noChangeShapeType="1" noTextEdit="1"/>
              </p:cNvSpPr>
              <p:nvPr/>
            </p:nvSpPr>
            <p:spPr>
              <a:xfrm>
                <a:off x="1456820" y="5226579"/>
                <a:ext cx="6801179" cy="774571"/>
              </a:xfrm>
              <a:prstGeom prst="rect">
                <a:avLst/>
              </a:prstGeom>
              <a:blipFill>
                <a:blip r:embed="rId3"/>
                <a:stretch>
                  <a:fillRect l="-806" t="-5512" b="-12598"/>
                </a:stretch>
              </a:blipFill>
            </p:spPr>
            <p:txBody>
              <a:bodyPr/>
              <a:lstStyle/>
              <a:p>
                <a:r>
                  <a:rPr lang="ja-JP" altLang="en-US">
                    <a:noFill/>
                  </a:rPr>
                  <a:t> </a:t>
                </a:r>
              </a:p>
            </p:txBody>
          </p:sp>
        </mc:Fallback>
      </mc:AlternateContent>
      <p:sp>
        <p:nvSpPr>
          <p:cNvPr id="64" name="楕円 63">
            <a:extLst>
              <a:ext uri="{FF2B5EF4-FFF2-40B4-BE49-F238E27FC236}">
                <a16:creationId xmlns:a16="http://schemas.microsoft.com/office/drawing/2014/main" id="{EB02C5FC-FE4C-4D26-98F9-A0E726FE9745}"/>
              </a:ext>
            </a:extLst>
          </p:cNvPr>
          <p:cNvSpPr/>
          <p:nvPr/>
        </p:nvSpPr>
        <p:spPr>
          <a:xfrm>
            <a:off x="11347755" y="5139257"/>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endParaRPr kumimoji="1" lang="ja-JP" altLang="en-US" dirty="0">
              <a:solidFill>
                <a:schemeClr val="tx1"/>
              </a:solidFill>
            </a:endParaRPr>
          </a:p>
        </p:txBody>
      </p:sp>
    </p:spTree>
    <p:extLst>
      <p:ext uri="{BB962C8B-B14F-4D97-AF65-F5344CB8AC3E}">
        <p14:creationId xmlns:p14="http://schemas.microsoft.com/office/powerpoint/2010/main" val="424103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グラフの活用</a:t>
            </a:r>
            <a:endParaRPr lang="en-US" altLang="ja-JP" sz="2800" u="sng" dirty="0"/>
          </a:p>
        </p:txBody>
      </p:sp>
      <p:sp>
        <p:nvSpPr>
          <p:cNvPr id="28" name="テキスト ボックス 27">
            <a:extLst>
              <a:ext uri="{FF2B5EF4-FFF2-40B4-BE49-F238E27FC236}">
                <a16:creationId xmlns:a16="http://schemas.microsoft.com/office/drawing/2014/main" id="{2737CBC9-5328-4B6D-8F22-5A48856A7611}"/>
              </a:ext>
            </a:extLst>
          </p:cNvPr>
          <p:cNvSpPr txBox="1"/>
          <p:nvPr/>
        </p:nvSpPr>
        <p:spPr>
          <a:xfrm>
            <a:off x="1619566" y="4254741"/>
            <a:ext cx="6801179" cy="369332"/>
          </a:xfrm>
          <a:prstGeom prst="rect">
            <a:avLst/>
          </a:prstGeom>
          <a:noFill/>
        </p:spPr>
        <p:txBody>
          <a:bodyPr wrap="square" rtlCol="0">
            <a:spAutoFit/>
          </a:bodyPr>
          <a:lstStyle/>
          <a:p>
            <a:pPr>
              <a:spcAft>
                <a:spcPts val="1000"/>
              </a:spcAft>
            </a:pPr>
            <a:r>
              <a:rPr lang="ja-JP" altLang="en-US" dirty="0"/>
              <a:t>・　交通ネットワーク</a:t>
            </a:r>
            <a:endParaRPr lang="en-US" altLang="ja-JP" dirty="0"/>
          </a:p>
        </p:txBody>
      </p:sp>
      <p:sp>
        <p:nvSpPr>
          <p:cNvPr id="2" name="テキスト ボックス 1">
            <a:extLst>
              <a:ext uri="{FF2B5EF4-FFF2-40B4-BE49-F238E27FC236}">
                <a16:creationId xmlns:a16="http://schemas.microsoft.com/office/drawing/2014/main" id="{355F46C2-A2FC-4F05-8A29-6736F1494D94}"/>
              </a:ext>
            </a:extLst>
          </p:cNvPr>
          <p:cNvSpPr txBox="1"/>
          <p:nvPr/>
        </p:nvSpPr>
        <p:spPr>
          <a:xfrm>
            <a:off x="1902690" y="2170545"/>
            <a:ext cx="5006109" cy="1508105"/>
          </a:xfrm>
          <a:prstGeom prst="rect">
            <a:avLst/>
          </a:prstGeom>
          <a:noFill/>
        </p:spPr>
        <p:txBody>
          <a:bodyPr wrap="square" rtlCol="0">
            <a:spAutoFit/>
          </a:bodyPr>
          <a:lstStyle/>
          <a:p>
            <a:pPr>
              <a:spcAft>
                <a:spcPts val="1200"/>
              </a:spcAft>
            </a:pPr>
            <a:r>
              <a:rPr kumimoji="1" lang="ja-JP" altLang="en-US" dirty="0"/>
              <a:t>ツイッターのフォロー</a:t>
            </a:r>
            <a:r>
              <a:rPr kumimoji="1" lang="en-US" altLang="ja-JP" dirty="0"/>
              <a:t>, </a:t>
            </a:r>
            <a:r>
              <a:rPr kumimoji="1" lang="ja-JP" altLang="en-US" dirty="0"/>
              <a:t>フォロワーなどを分析</a:t>
            </a:r>
            <a:r>
              <a:rPr lang="ja-JP" altLang="en-US" dirty="0"/>
              <a:t>して</a:t>
            </a:r>
            <a:r>
              <a:rPr lang="en-US" altLang="ja-JP" dirty="0"/>
              <a:t>,</a:t>
            </a:r>
          </a:p>
          <a:p>
            <a:pPr>
              <a:spcAft>
                <a:spcPts val="600"/>
              </a:spcAft>
            </a:pPr>
            <a:r>
              <a:rPr kumimoji="1" lang="ja-JP" altLang="en-US" dirty="0"/>
              <a:t>  ・ おすすめのユーザーを表示する</a:t>
            </a:r>
            <a:r>
              <a:rPr kumimoji="1" lang="en-US" altLang="ja-JP" dirty="0"/>
              <a:t>.</a:t>
            </a:r>
          </a:p>
          <a:p>
            <a:pPr>
              <a:spcAft>
                <a:spcPts val="600"/>
              </a:spcAft>
            </a:pPr>
            <a:r>
              <a:rPr kumimoji="1" lang="ja-JP" altLang="en-US" dirty="0"/>
              <a:t>  ・ コミュニティを検出する</a:t>
            </a:r>
            <a:r>
              <a:rPr kumimoji="1" lang="en-US" altLang="ja-JP" dirty="0"/>
              <a:t>.</a:t>
            </a:r>
          </a:p>
          <a:p>
            <a:pPr>
              <a:spcAft>
                <a:spcPts val="600"/>
              </a:spcAft>
            </a:pPr>
            <a:r>
              <a:rPr lang="ja-JP" altLang="en-US" dirty="0"/>
              <a:t>  ・ 影響力の強い人を検出する</a:t>
            </a:r>
            <a:r>
              <a:rPr lang="en-US" altLang="ja-JP" dirty="0"/>
              <a:t>.</a:t>
            </a:r>
            <a:endParaRPr kumimoji="1" lang="en-US" altLang="ja-JP" dirty="0"/>
          </a:p>
        </p:txBody>
      </p:sp>
      <p:sp>
        <p:nvSpPr>
          <p:cNvPr id="31" name="テキスト ボックス 30">
            <a:extLst>
              <a:ext uri="{FF2B5EF4-FFF2-40B4-BE49-F238E27FC236}">
                <a16:creationId xmlns:a16="http://schemas.microsoft.com/office/drawing/2014/main" id="{F91E0941-0387-45D6-9DE1-CA84D554C9D9}"/>
              </a:ext>
            </a:extLst>
          </p:cNvPr>
          <p:cNvSpPr txBox="1"/>
          <p:nvPr/>
        </p:nvSpPr>
        <p:spPr>
          <a:xfrm>
            <a:off x="1619567" y="1864596"/>
            <a:ext cx="6801179" cy="369332"/>
          </a:xfrm>
          <a:prstGeom prst="rect">
            <a:avLst/>
          </a:prstGeom>
          <a:noFill/>
        </p:spPr>
        <p:txBody>
          <a:bodyPr wrap="square" rtlCol="0">
            <a:spAutoFit/>
          </a:bodyPr>
          <a:lstStyle/>
          <a:p>
            <a:pPr>
              <a:spcAft>
                <a:spcPts val="1000"/>
              </a:spcAft>
            </a:pPr>
            <a:r>
              <a:rPr lang="ja-JP" altLang="en-US" dirty="0"/>
              <a:t>・　</a:t>
            </a:r>
            <a:r>
              <a:rPr lang="en-US" altLang="ja-JP" dirty="0"/>
              <a:t>SNS…</a:t>
            </a:r>
          </a:p>
        </p:txBody>
      </p:sp>
      <p:sp>
        <p:nvSpPr>
          <p:cNvPr id="36" name="テキスト ボックス 35">
            <a:extLst>
              <a:ext uri="{FF2B5EF4-FFF2-40B4-BE49-F238E27FC236}">
                <a16:creationId xmlns:a16="http://schemas.microsoft.com/office/drawing/2014/main" id="{B034126D-60E6-415A-8715-5826A43AEACA}"/>
              </a:ext>
            </a:extLst>
          </p:cNvPr>
          <p:cNvSpPr txBox="1"/>
          <p:nvPr/>
        </p:nvSpPr>
        <p:spPr>
          <a:xfrm>
            <a:off x="1619566" y="5015498"/>
            <a:ext cx="6801179" cy="369332"/>
          </a:xfrm>
          <a:prstGeom prst="rect">
            <a:avLst/>
          </a:prstGeom>
          <a:noFill/>
        </p:spPr>
        <p:txBody>
          <a:bodyPr wrap="square" rtlCol="0">
            <a:spAutoFit/>
          </a:bodyPr>
          <a:lstStyle/>
          <a:p>
            <a:pPr>
              <a:spcAft>
                <a:spcPts val="1000"/>
              </a:spcAft>
            </a:pPr>
            <a:r>
              <a:rPr lang="ja-JP" altLang="en-US" dirty="0"/>
              <a:t>・　ゲームの局面</a:t>
            </a:r>
            <a:r>
              <a:rPr lang="en-US" altLang="ja-JP" dirty="0"/>
              <a:t>tree</a:t>
            </a:r>
          </a:p>
        </p:txBody>
      </p:sp>
      <p:sp>
        <p:nvSpPr>
          <p:cNvPr id="3" name="テキスト ボックス 2">
            <a:extLst>
              <a:ext uri="{FF2B5EF4-FFF2-40B4-BE49-F238E27FC236}">
                <a16:creationId xmlns:a16="http://schemas.microsoft.com/office/drawing/2014/main" id="{304AC8C4-6C77-4E7E-A1A6-E85B2F538715}"/>
              </a:ext>
            </a:extLst>
          </p:cNvPr>
          <p:cNvSpPr txBox="1"/>
          <p:nvPr/>
        </p:nvSpPr>
        <p:spPr>
          <a:xfrm>
            <a:off x="1619566" y="5887435"/>
            <a:ext cx="2670924" cy="369332"/>
          </a:xfrm>
          <a:prstGeom prst="rect">
            <a:avLst/>
          </a:prstGeom>
          <a:noFill/>
        </p:spPr>
        <p:txBody>
          <a:bodyPr wrap="none" rtlCol="0">
            <a:spAutoFit/>
          </a:bodyPr>
          <a:lstStyle/>
          <a:p>
            <a:r>
              <a:rPr kumimoji="1" lang="ja-JP" altLang="en-US" dirty="0"/>
              <a:t>などあげるとキリがない</a:t>
            </a:r>
            <a:r>
              <a:rPr kumimoji="1" lang="en-US" altLang="ja-JP" dirty="0"/>
              <a:t>…</a:t>
            </a:r>
            <a:endParaRPr kumimoji="1" lang="ja-JP" altLang="en-US" dirty="0"/>
          </a:p>
        </p:txBody>
      </p:sp>
    </p:spTree>
    <p:extLst>
      <p:ext uri="{BB962C8B-B14F-4D97-AF65-F5344CB8AC3E}">
        <p14:creationId xmlns:p14="http://schemas.microsoft.com/office/powerpoint/2010/main" val="5638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データの持ち方</a:t>
            </a:r>
            <a:endParaRPr lang="en-US" altLang="ja-JP" sz="2800" u="sng" dirty="0"/>
          </a:p>
        </p:txBody>
      </p:sp>
      <p:sp>
        <p:nvSpPr>
          <p:cNvPr id="31" name="テキスト ボックス 30">
            <a:extLst>
              <a:ext uri="{FF2B5EF4-FFF2-40B4-BE49-F238E27FC236}">
                <a16:creationId xmlns:a16="http://schemas.microsoft.com/office/drawing/2014/main" id="{F91E0941-0387-45D6-9DE1-CA84D554C9D9}"/>
              </a:ext>
            </a:extLst>
          </p:cNvPr>
          <p:cNvSpPr txBox="1"/>
          <p:nvPr/>
        </p:nvSpPr>
        <p:spPr>
          <a:xfrm>
            <a:off x="883525" y="1952140"/>
            <a:ext cx="6801179" cy="400110"/>
          </a:xfrm>
          <a:prstGeom prst="rect">
            <a:avLst/>
          </a:prstGeom>
          <a:noFill/>
        </p:spPr>
        <p:txBody>
          <a:bodyPr wrap="square" rtlCol="0">
            <a:spAutoFit/>
          </a:bodyPr>
          <a:lstStyle/>
          <a:p>
            <a:pPr>
              <a:spcAft>
                <a:spcPts val="1000"/>
              </a:spcAft>
            </a:pPr>
            <a:r>
              <a:rPr lang="ja-JP" altLang="en-US" sz="2000" dirty="0"/>
              <a:t>・　隣接行列</a:t>
            </a:r>
            <a:endParaRPr lang="en-US" altLang="ja-JP" sz="2000" dirty="0"/>
          </a:p>
        </p:txBody>
      </p:sp>
      <p:grpSp>
        <p:nvGrpSpPr>
          <p:cNvPr id="8" name="グループ化 7">
            <a:extLst>
              <a:ext uri="{FF2B5EF4-FFF2-40B4-BE49-F238E27FC236}">
                <a16:creationId xmlns:a16="http://schemas.microsoft.com/office/drawing/2014/main" id="{7C833578-698E-41FF-869E-569FB9DD3551}"/>
              </a:ext>
            </a:extLst>
          </p:cNvPr>
          <p:cNvGrpSpPr/>
          <p:nvPr/>
        </p:nvGrpSpPr>
        <p:grpSpPr>
          <a:xfrm>
            <a:off x="6849772" y="1124453"/>
            <a:ext cx="2170586" cy="1662769"/>
            <a:chOff x="3129793" y="1493240"/>
            <a:chExt cx="2260133" cy="1845251"/>
          </a:xfrm>
        </p:grpSpPr>
        <p:sp>
          <p:nvSpPr>
            <p:cNvPr id="9" name="楕円 8">
              <a:extLst>
                <a:ext uri="{FF2B5EF4-FFF2-40B4-BE49-F238E27FC236}">
                  <a16:creationId xmlns:a16="http://schemas.microsoft.com/office/drawing/2014/main" id="{4F98661C-A3B6-4D3D-A26A-C2E0D696AB21}"/>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10" name="楕円 9">
              <a:extLst>
                <a:ext uri="{FF2B5EF4-FFF2-40B4-BE49-F238E27FC236}">
                  <a16:creationId xmlns:a16="http://schemas.microsoft.com/office/drawing/2014/main" id="{FE56CC3F-49A1-4675-9492-FF79AF968650}"/>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1" name="楕円 10">
              <a:extLst>
                <a:ext uri="{FF2B5EF4-FFF2-40B4-BE49-F238E27FC236}">
                  <a16:creationId xmlns:a16="http://schemas.microsoft.com/office/drawing/2014/main" id="{C0626451-13A6-4CB5-A457-EFF8599B7D13}"/>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25B27BF3-1F59-4588-8AD1-B715D81429F2}"/>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578947DE-295D-48B3-9EF1-5FCA1F8E62EB}"/>
                </a:ext>
              </a:extLst>
            </p:cNvPr>
            <p:cNvCxnSpPr>
              <a:cxnSpLocks/>
              <a:stCxn id="10" idx="7"/>
              <a:endCxn id="9" idx="3"/>
            </p:cNvCxnSpPr>
            <p:nvPr/>
          </p:nvCxnSpPr>
          <p:spPr>
            <a:xfrm flipV="1">
              <a:off x="3516457" y="1872744"/>
              <a:ext cx="291374" cy="387245"/>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18AA1F5-8BFB-437B-A526-7FA267158FA5}"/>
                </a:ext>
              </a:extLst>
            </p:cNvPr>
            <p:cNvCxnSpPr>
              <a:cxnSpLocks/>
              <a:stCxn id="10" idx="5"/>
              <a:endCxn id="11" idx="1"/>
            </p:cNvCxnSpPr>
            <p:nvPr/>
          </p:nvCxnSpPr>
          <p:spPr>
            <a:xfrm>
              <a:off x="3516457" y="2574380"/>
              <a:ext cx="486588" cy="384607"/>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4B7A9AD-1ABF-4C47-A352-3360BCB87AB2}"/>
                </a:ext>
              </a:extLst>
            </p:cNvPr>
            <p:cNvCxnSpPr>
              <a:cxnSpLocks/>
              <a:stCxn id="10" idx="6"/>
              <a:endCxn id="12" idx="3"/>
            </p:cNvCxnSpPr>
            <p:nvPr/>
          </p:nvCxnSpPr>
          <p:spPr>
            <a:xfrm flipV="1">
              <a:off x="3582798" y="2166359"/>
              <a:ext cx="1420464" cy="25082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3FBB391-B01C-4C4A-85B6-3C6505EE305B}"/>
                </a:ext>
              </a:extLst>
            </p:cNvPr>
            <p:cNvCxnSpPr>
              <a:cxnSpLocks/>
              <a:stCxn id="12" idx="1"/>
              <a:endCxn id="9" idx="6"/>
            </p:cNvCxnSpPr>
            <p:nvPr/>
          </p:nvCxnSpPr>
          <p:spPr>
            <a:xfrm flipH="1" flipV="1">
              <a:off x="4194495" y="1715549"/>
              <a:ext cx="808767" cy="136419"/>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graphicFrame>
        <p:nvGraphicFramePr>
          <p:cNvPr id="5" name="表 5">
            <a:extLst>
              <a:ext uri="{FF2B5EF4-FFF2-40B4-BE49-F238E27FC236}">
                <a16:creationId xmlns:a16="http://schemas.microsoft.com/office/drawing/2014/main" id="{E392C070-1CD5-4B85-AE5B-312571D30CAF}"/>
              </a:ext>
            </a:extLst>
          </p:cNvPr>
          <p:cNvGraphicFramePr>
            <a:graphicFrameLocks noGrp="1"/>
          </p:cNvGraphicFramePr>
          <p:nvPr>
            <p:extLst>
              <p:ext uri="{D42A27DB-BD31-4B8C-83A1-F6EECF244321}">
                <p14:modId xmlns:p14="http://schemas.microsoft.com/office/powerpoint/2010/main" val="599959863"/>
              </p:ext>
            </p:extLst>
          </p:nvPr>
        </p:nvGraphicFramePr>
        <p:xfrm>
          <a:off x="9163170" y="1033395"/>
          <a:ext cx="2767440" cy="1854200"/>
        </p:xfrm>
        <a:graphic>
          <a:graphicData uri="http://schemas.openxmlformats.org/drawingml/2006/table">
            <a:tbl>
              <a:tblPr firstRow="1" bandRow="1">
                <a:tableStyleId>{5C22544A-7EE6-4342-B048-85BDC9FD1C3A}</a:tableStyleId>
              </a:tblPr>
              <a:tblGrid>
                <a:gridCol w="553488">
                  <a:extLst>
                    <a:ext uri="{9D8B030D-6E8A-4147-A177-3AD203B41FA5}">
                      <a16:colId xmlns:a16="http://schemas.microsoft.com/office/drawing/2014/main" val="1189181230"/>
                    </a:ext>
                  </a:extLst>
                </a:gridCol>
                <a:gridCol w="553488">
                  <a:extLst>
                    <a:ext uri="{9D8B030D-6E8A-4147-A177-3AD203B41FA5}">
                      <a16:colId xmlns:a16="http://schemas.microsoft.com/office/drawing/2014/main" val="919349242"/>
                    </a:ext>
                  </a:extLst>
                </a:gridCol>
                <a:gridCol w="553488">
                  <a:extLst>
                    <a:ext uri="{9D8B030D-6E8A-4147-A177-3AD203B41FA5}">
                      <a16:colId xmlns:a16="http://schemas.microsoft.com/office/drawing/2014/main" val="2247923722"/>
                    </a:ext>
                  </a:extLst>
                </a:gridCol>
                <a:gridCol w="553488">
                  <a:extLst>
                    <a:ext uri="{9D8B030D-6E8A-4147-A177-3AD203B41FA5}">
                      <a16:colId xmlns:a16="http://schemas.microsoft.com/office/drawing/2014/main" val="3683617637"/>
                    </a:ext>
                  </a:extLst>
                </a:gridCol>
                <a:gridCol w="553488">
                  <a:extLst>
                    <a:ext uri="{9D8B030D-6E8A-4147-A177-3AD203B41FA5}">
                      <a16:colId xmlns:a16="http://schemas.microsoft.com/office/drawing/2014/main" val="284920569"/>
                    </a:ext>
                  </a:extLst>
                </a:gridCol>
              </a:tblGrid>
              <a:tr h="370840">
                <a:tc>
                  <a:txBody>
                    <a:bodyPr/>
                    <a:lstStyle/>
                    <a:p>
                      <a:endParaRPr kumimoji="1" lang="ja-JP" altLang="en-US" dirty="0">
                        <a:highlight>
                          <a:srgbClr val="FF0000"/>
                        </a:highlight>
                      </a:endParaRPr>
                    </a:p>
                  </a:txBody>
                  <a:tcPr>
                    <a:solidFill>
                      <a:schemeClr val="accent4"/>
                    </a:solidFill>
                  </a:tcPr>
                </a:tc>
                <a:tc>
                  <a:txBody>
                    <a:bodyPr/>
                    <a:lstStyle/>
                    <a:p>
                      <a:r>
                        <a:rPr kumimoji="1" lang="en-US" altLang="ja-JP" dirty="0">
                          <a:solidFill>
                            <a:schemeClr val="tx1"/>
                          </a:solidFill>
                        </a:rPr>
                        <a:t>0</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1</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2</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3</a:t>
                      </a:r>
                      <a:endParaRPr kumimoji="1" lang="ja-JP" altLang="en-US" dirty="0">
                        <a:solidFill>
                          <a:schemeClr val="tx1"/>
                        </a:solidFill>
                      </a:endParaRPr>
                    </a:p>
                  </a:txBody>
                  <a:tcPr>
                    <a:solidFill>
                      <a:schemeClr val="accent4"/>
                    </a:solidFill>
                  </a:tcPr>
                </a:tc>
                <a:extLst>
                  <a:ext uri="{0D108BD9-81ED-4DB2-BD59-A6C34878D82A}">
                    <a16:rowId xmlns:a16="http://schemas.microsoft.com/office/drawing/2014/main" val="3172088154"/>
                  </a:ext>
                </a:extLst>
              </a:tr>
              <a:tr h="370840">
                <a:tc>
                  <a:txBody>
                    <a:bodyPr/>
                    <a:lstStyle/>
                    <a:p>
                      <a:r>
                        <a:rPr kumimoji="1" lang="en-US" altLang="ja-JP" b="1" dirty="0"/>
                        <a:t>0</a:t>
                      </a:r>
                      <a:endParaRPr kumimoji="1" lang="ja-JP" altLang="en-US" b="1" dirty="0"/>
                    </a:p>
                  </a:txBody>
                  <a:tcPr>
                    <a:solidFill>
                      <a:schemeClr val="accent4"/>
                    </a:solidFill>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3361307288"/>
                  </a:ext>
                </a:extLst>
              </a:tr>
              <a:tr h="370840">
                <a:tc>
                  <a:txBody>
                    <a:bodyPr/>
                    <a:lstStyle/>
                    <a:p>
                      <a:r>
                        <a:rPr kumimoji="1" lang="en-US" altLang="ja-JP" b="1" dirty="0"/>
                        <a:t>1</a:t>
                      </a:r>
                      <a:endParaRPr kumimoji="1" lang="ja-JP" altLang="en-US" b="1" dirty="0"/>
                    </a:p>
                  </a:txBody>
                  <a:tcPr>
                    <a:solidFill>
                      <a:schemeClr val="accent4"/>
                    </a:solidFill>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192224702"/>
                  </a:ext>
                </a:extLst>
              </a:tr>
              <a:tr h="370840">
                <a:tc>
                  <a:txBody>
                    <a:bodyPr/>
                    <a:lstStyle/>
                    <a:p>
                      <a:r>
                        <a:rPr kumimoji="1" lang="en-US" altLang="ja-JP" b="1" dirty="0"/>
                        <a:t>2</a:t>
                      </a:r>
                      <a:endParaRPr kumimoji="1" lang="ja-JP" altLang="en-US" b="1" dirty="0"/>
                    </a:p>
                  </a:txBody>
                  <a:tcPr>
                    <a:solidFill>
                      <a:schemeClr val="accent4"/>
                    </a:solidFill>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24596908"/>
                  </a:ext>
                </a:extLst>
              </a:tr>
              <a:tr h="370840">
                <a:tc>
                  <a:txBody>
                    <a:bodyPr/>
                    <a:lstStyle/>
                    <a:p>
                      <a:r>
                        <a:rPr kumimoji="1" lang="en-US" altLang="ja-JP" b="1" dirty="0"/>
                        <a:t>3</a:t>
                      </a:r>
                      <a:endParaRPr kumimoji="1" lang="ja-JP" altLang="en-US" b="1" dirty="0"/>
                    </a:p>
                  </a:txBody>
                  <a:tcPr>
                    <a:solidFill>
                      <a:schemeClr val="accent4"/>
                    </a:solidFill>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264710185"/>
                  </a:ext>
                </a:extLst>
              </a:tr>
            </a:tbl>
          </a:graphicData>
        </a:graphic>
      </p:graphicFrame>
      <p:grpSp>
        <p:nvGrpSpPr>
          <p:cNvPr id="29" name="グループ化 28">
            <a:extLst>
              <a:ext uri="{FF2B5EF4-FFF2-40B4-BE49-F238E27FC236}">
                <a16:creationId xmlns:a16="http://schemas.microsoft.com/office/drawing/2014/main" id="{80565034-CBB2-4CDF-B634-13112F7BDC04}"/>
              </a:ext>
            </a:extLst>
          </p:cNvPr>
          <p:cNvGrpSpPr/>
          <p:nvPr/>
        </p:nvGrpSpPr>
        <p:grpSpPr>
          <a:xfrm>
            <a:off x="6894944" y="4283286"/>
            <a:ext cx="2143954" cy="1716234"/>
            <a:chOff x="7812846" y="4648447"/>
            <a:chExt cx="2260133" cy="1875820"/>
          </a:xfrm>
        </p:grpSpPr>
        <p:grpSp>
          <p:nvGrpSpPr>
            <p:cNvPr id="30" name="グループ化 29">
              <a:extLst>
                <a:ext uri="{FF2B5EF4-FFF2-40B4-BE49-F238E27FC236}">
                  <a16:creationId xmlns:a16="http://schemas.microsoft.com/office/drawing/2014/main" id="{00934FE9-80BF-4C96-A143-5D583AEE266A}"/>
                </a:ext>
              </a:extLst>
            </p:cNvPr>
            <p:cNvGrpSpPr/>
            <p:nvPr/>
          </p:nvGrpSpPr>
          <p:grpSpPr>
            <a:xfrm>
              <a:off x="7812846" y="4679016"/>
              <a:ext cx="2260133" cy="1845251"/>
              <a:chOff x="3129793" y="1493240"/>
              <a:chExt cx="2260133" cy="1845251"/>
            </a:xfrm>
          </p:grpSpPr>
          <p:sp>
            <p:nvSpPr>
              <p:cNvPr id="37" name="楕円 36">
                <a:extLst>
                  <a:ext uri="{FF2B5EF4-FFF2-40B4-BE49-F238E27FC236}">
                    <a16:creationId xmlns:a16="http://schemas.microsoft.com/office/drawing/2014/main" id="{AB8A4672-00FA-40AC-B5F3-731F87C9BA54}"/>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38" name="楕円 37">
                <a:extLst>
                  <a:ext uri="{FF2B5EF4-FFF2-40B4-BE49-F238E27FC236}">
                    <a16:creationId xmlns:a16="http://schemas.microsoft.com/office/drawing/2014/main" id="{E6B6AE43-9DAE-4F8B-AD25-FEDF5B834A0B}"/>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9" name="楕円 38">
                <a:extLst>
                  <a:ext uri="{FF2B5EF4-FFF2-40B4-BE49-F238E27FC236}">
                    <a16:creationId xmlns:a16="http://schemas.microsoft.com/office/drawing/2014/main" id="{5F28935E-31F7-44FE-B7D5-613EE0E12754}"/>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0" name="楕円 39">
                <a:extLst>
                  <a:ext uri="{FF2B5EF4-FFF2-40B4-BE49-F238E27FC236}">
                    <a16:creationId xmlns:a16="http://schemas.microsoft.com/office/drawing/2014/main" id="{128E333B-00EA-4411-A129-DB11F1E82543}"/>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cxnSp>
            <p:nvCxnSpPr>
              <p:cNvPr id="41" name="直線コネクタ 40">
                <a:extLst>
                  <a:ext uri="{FF2B5EF4-FFF2-40B4-BE49-F238E27FC236}">
                    <a16:creationId xmlns:a16="http://schemas.microsoft.com/office/drawing/2014/main" id="{6BF3FC83-F66D-4576-8832-9CDCD5A57763}"/>
                  </a:ext>
                </a:extLst>
              </p:cNvPr>
              <p:cNvCxnSpPr>
                <a:cxnSpLocks/>
                <a:stCxn id="38" idx="7"/>
                <a:endCxn id="37"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D5264E2-A5E8-49AA-A9AE-94A8FDC15331}"/>
                  </a:ext>
                </a:extLst>
              </p:cNvPr>
              <p:cNvCxnSpPr>
                <a:cxnSpLocks/>
                <a:stCxn id="38" idx="5"/>
                <a:endCxn id="39"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EC5A741-6E77-4D4E-96F2-882F01E2F7B6}"/>
                  </a:ext>
                </a:extLst>
              </p:cNvPr>
              <p:cNvCxnSpPr>
                <a:cxnSpLocks/>
                <a:stCxn id="38" idx="6"/>
                <a:endCxn id="40"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3F1946F-DB2E-4BF8-994C-E85BC123D546}"/>
                  </a:ext>
                </a:extLst>
              </p:cNvPr>
              <p:cNvCxnSpPr>
                <a:cxnSpLocks/>
                <a:stCxn id="40" idx="1"/>
                <a:endCxn id="37"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テキスト ボックス 31">
              <a:extLst>
                <a:ext uri="{FF2B5EF4-FFF2-40B4-BE49-F238E27FC236}">
                  <a16:creationId xmlns:a16="http://schemas.microsoft.com/office/drawing/2014/main" id="{5537F6EC-C47E-4AB0-9261-CDB0EE4B8C85}"/>
                </a:ext>
              </a:extLst>
            </p:cNvPr>
            <p:cNvSpPr txBox="1"/>
            <p:nvPr/>
          </p:nvSpPr>
          <p:spPr>
            <a:xfrm>
              <a:off x="8138269" y="4964400"/>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33" name="テキスト ボックス 32">
              <a:extLst>
                <a:ext uri="{FF2B5EF4-FFF2-40B4-BE49-F238E27FC236}">
                  <a16:creationId xmlns:a16="http://schemas.microsoft.com/office/drawing/2014/main" id="{50262ECD-A8E4-4A14-9BED-3DD6E3E9506F}"/>
                </a:ext>
              </a:extLst>
            </p:cNvPr>
            <p:cNvSpPr txBox="1"/>
            <p:nvPr/>
          </p:nvSpPr>
          <p:spPr>
            <a:xfrm>
              <a:off x="8178445" y="5894984"/>
              <a:ext cx="312906" cy="369332"/>
            </a:xfrm>
            <a:prstGeom prst="rect">
              <a:avLst/>
            </a:prstGeom>
            <a:noFill/>
          </p:spPr>
          <p:txBody>
            <a:bodyPr wrap="none" rtlCol="0">
              <a:spAutoFit/>
            </a:bodyPr>
            <a:lstStyle/>
            <a:p>
              <a:r>
                <a:rPr lang="en-US" altLang="ja-JP" dirty="0"/>
                <a:t>6</a:t>
              </a:r>
              <a:endParaRPr kumimoji="1" lang="ja-JP" altLang="en-US" dirty="0"/>
            </a:p>
          </p:txBody>
        </p:sp>
        <p:sp>
          <p:nvSpPr>
            <p:cNvPr id="34" name="テキスト ボックス 33">
              <a:extLst>
                <a:ext uri="{FF2B5EF4-FFF2-40B4-BE49-F238E27FC236}">
                  <a16:creationId xmlns:a16="http://schemas.microsoft.com/office/drawing/2014/main" id="{B526A86B-A7AE-4F07-A627-363723E5D074}"/>
                </a:ext>
              </a:extLst>
            </p:cNvPr>
            <p:cNvSpPr txBox="1"/>
            <p:nvPr/>
          </p:nvSpPr>
          <p:spPr>
            <a:xfrm>
              <a:off x="8859460" y="5389596"/>
              <a:ext cx="441146" cy="369332"/>
            </a:xfrm>
            <a:prstGeom prst="rect">
              <a:avLst/>
            </a:prstGeom>
            <a:noFill/>
          </p:spPr>
          <p:txBody>
            <a:bodyPr wrap="none" rtlCol="0">
              <a:spAutoFit/>
            </a:bodyPr>
            <a:lstStyle/>
            <a:p>
              <a:r>
                <a:rPr lang="en-US" altLang="ja-JP" dirty="0"/>
                <a:t>12</a:t>
              </a:r>
              <a:endParaRPr kumimoji="1" lang="ja-JP" altLang="en-US" dirty="0"/>
            </a:p>
          </p:txBody>
        </p:sp>
        <p:sp>
          <p:nvSpPr>
            <p:cNvPr id="35" name="テキスト ボックス 34">
              <a:extLst>
                <a:ext uri="{FF2B5EF4-FFF2-40B4-BE49-F238E27FC236}">
                  <a16:creationId xmlns:a16="http://schemas.microsoft.com/office/drawing/2014/main" id="{04BAD978-C1C2-464A-B1ED-BA920736C60D}"/>
                </a:ext>
              </a:extLst>
            </p:cNvPr>
            <p:cNvSpPr txBox="1"/>
            <p:nvPr/>
          </p:nvSpPr>
          <p:spPr>
            <a:xfrm>
              <a:off x="9091606" y="4648447"/>
              <a:ext cx="312907" cy="369332"/>
            </a:xfrm>
            <a:prstGeom prst="rect">
              <a:avLst/>
            </a:prstGeom>
            <a:noFill/>
          </p:spPr>
          <p:txBody>
            <a:bodyPr wrap="none" rtlCol="0">
              <a:spAutoFit/>
            </a:bodyPr>
            <a:lstStyle/>
            <a:p>
              <a:r>
                <a:rPr kumimoji="1" lang="en-US" altLang="ja-JP" dirty="0"/>
                <a:t>8</a:t>
              </a:r>
              <a:endParaRPr kumimoji="1" lang="ja-JP" altLang="en-US" dirty="0"/>
            </a:p>
          </p:txBody>
        </p:sp>
      </p:grpSp>
      <p:graphicFrame>
        <p:nvGraphicFramePr>
          <p:cNvPr id="45" name="表 5">
            <a:extLst>
              <a:ext uri="{FF2B5EF4-FFF2-40B4-BE49-F238E27FC236}">
                <a16:creationId xmlns:a16="http://schemas.microsoft.com/office/drawing/2014/main" id="{7EA855F0-A22D-4F8C-BEDD-5AEAE9F4AAD7}"/>
              </a:ext>
            </a:extLst>
          </p:cNvPr>
          <p:cNvGraphicFramePr>
            <a:graphicFrameLocks noGrp="1"/>
          </p:cNvGraphicFramePr>
          <p:nvPr>
            <p:extLst>
              <p:ext uri="{D42A27DB-BD31-4B8C-83A1-F6EECF244321}">
                <p14:modId xmlns:p14="http://schemas.microsoft.com/office/powerpoint/2010/main" val="517400159"/>
              </p:ext>
            </p:extLst>
          </p:nvPr>
        </p:nvGraphicFramePr>
        <p:xfrm>
          <a:off x="9172274" y="4229493"/>
          <a:ext cx="2767440" cy="1854200"/>
        </p:xfrm>
        <a:graphic>
          <a:graphicData uri="http://schemas.openxmlformats.org/drawingml/2006/table">
            <a:tbl>
              <a:tblPr firstRow="1" bandRow="1">
                <a:tableStyleId>{5C22544A-7EE6-4342-B048-85BDC9FD1C3A}</a:tableStyleId>
              </a:tblPr>
              <a:tblGrid>
                <a:gridCol w="553488">
                  <a:extLst>
                    <a:ext uri="{9D8B030D-6E8A-4147-A177-3AD203B41FA5}">
                      <a16:colId xmlns:a16="http://schemas.microsoft.com/office/drawing/2014/main" val="1189181230"/>
                    </a:ext>
                  </a:extLst>
                </a:gridCol>
                <a:gridCol w="553488">
                  <a:extLst>
                    <a:ext uri="{9D8B030D-6E8A-4147-A177-3AD203B41FA5}">
                      <a16:colId xmlns:a16="http://schemas.microsoft.com/office/drawing/2014/main" val="919349242"/>
                    </a:ext>
                  </a:extLst>
                </a:gridCol>
                <a:gridCol w="553488">
                  <a:extLst>
                    <a:ext uri="{9D8B030D-6E8A-4147-A177-3AD203B41FA5}">
                      <a16:colId xmlns:a16="http://schemas.microsoft.com/office/drawing/2014/main" val="2247923722"/>
                    </a:ext>
                  </a:extLst>
                </a:gridCol>
                <a:gridCol w="553488">
                  <a:extLst>
                    <a:ext uri="{9D8B030D-6E8A-4147-A177-3AD203B41FA5}">
                      <a16:colId xmlns:a16="http://schemas.microsoft.com/office/drawing/2014/main" val="3683617637"/>
                    </a:ext>
                  </a:extLst>
                </a:gridCol>
                <a:gridCol w="553488">
                  <a:extLst>
                    <a:ext uri="{9D8B030D-6E8A-4147-A177-3AD203B41FA5}">
                      <a16:colId xmlns:a16="http://schemas.microsoft.com/office/drawing/2014/main" val="284920569"/>
                    </a:ext>
                  </a:extLst>
                </a:gridCol>
              </a:tblGrid>
              <a:tr h="370840">
                <a:tc>
                  <a:txBody>
                    <a:bodyPr/>
                    <a:lstStyle/>
                    <a:p>
                      <a:endParaRPr kumimoji="1" lang="ja-JP" altLang="en-US" dirty="0">
                        <a:highlight>
                          <a:srgbClr val="FF0000"/>
                        </a:highlight>
                      </a:endParaRPr>
                    </a:p>
                  </a:txBody>
                  <a:tcPr>
                    <a:solidFill>
                      <a:schemeClr val="accent4"/>
                    </a:solidFill>
                  </a:tcPr>
                </a:tc>
                <a:tc>
                  <a:txBody>
                    <a:bodyPr/>
                    <a:lstStyle/>
                    <a:p>
                      <a:r>
                        <a:rPr kumimoji="1" lang="en-US" altLang="ja-JP" dirty="0">
                          <a:solidFill>
                            <a:schemeClr val="tx1"/>
                          </a:solidFill>
                        </a:rPr>
                        <a:t>0</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1</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2</a:t>
                      </a:r>
                      <a:endParaRPr kumimoji="1" lang="ja-JP" altLang="en-US" dirty="0">
                        <a:solidFill>
                          <a:schemeClr val="tx1"/>
                        </a:solidFill>
                      </a:endParaRPr>
                    </a:p>
                  </a:txBody>
                  <a:tcPr>
                    <a:solidFill>
                      <a:schemeClr val="accent4"/>
                    </a:solidFill>
                  </a:tcPr>
                </a:tc>
                <a:tc>
                  <a:txBody>
                    <a:bodyPr/>
                    <a:lstStyle/>
                    <a:p>
                      <a:r>
                        <a:rPr kumimoji="1" lang="en-US" altLang="ja-JP" dirty="0">
                          <a:solidFill>
                            <a:schemeClr val="tx1"/>
                          </a:solidFill>
                        </a:rPr>
                        <a:t>3</a:t>
                      </a:r>
                      <a:endParaRPr kumimoji="1" lang="ja-JP" altLang="en-US" dirty="0">
                        <a:solidFill>
                          <a:schemeClr val="tx1"/>
                        </a:solidFill>
                      </a:endParaRPr>
                    </a:p>
                  </a:txBody>
                  <a:tcPr>
                    <a:solidFill>
                      <a:schemeClr val="accent4"/>
                    </a:solidFill>
                  </a:tcPr>
                </a:tc>
                <a:extLst>
                  <a:ext uri="{0D108BD9-81ED-4DB2-BD59-A6C34878D82A}">
                    <a16:rowId xmlns:a16="http://schemas.microsoft.com/office/drawing/2014/main" val="3172088154"/>
                  </a:ext>
                </a:extLst>
              </a:tr>
              <a:tr h="370840">
                <a:tc>
                  <a:txBody>
                    <a:bodyPr/>
                    <a:lstStyle/>
                    <a:p>
                      <a:r>
                        <a:rPr kumimoji="1" lang="en-US" altLang="ja-JP" b="1" dirty="0"/>
                        <a:t>0</a:t>
                      </a:r>
                      <a:endParaRPr kumimoji="1" lang="ja-JP" altLang="en-US" b="1" dirty="0"/>
                    </a:p>
                  </a:txBody>
                  <a:tcPr>
                    <a:solidFill>
                      <a:schemeClr val="accent4"/>
                    </a:solidFill>
                  </a:tcPr>
                </a:tc>
                <a:tc>
                  <a:txBody>
                    <a:bodyPr/>
                    <a:lstStyle/>
                    <a:p>
                      <a:r>
                        <a:rPr kumimoji="1" lang="en-US" altLang="ja-JP" dirty="0"/>
                        <a:t>0</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INF</a:t>
                      </a:r>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361307288"/>
                  </a:ext>
                </a:extLst>
              </a:tr>
              <a:tr h="370840">
                <a:tc>
                  <a:txBody>
                    <a:bodyPr/>
                    <a:lstStyle/>
                    <a:p>
                      <a:r>
                        <a:rPr kumimoji="1" lang="en-US" altLang="ja-JP" b="1" dirty="0"/>
                        <a:t>1</a:t>
                      </a:r>
                      <a:endParaRPr kumimoji="1" lang="ja-JP" altLang="en-US" b="1" dirty="0"/>
                    </a:p>
                  </a:txBody>
                  <a:tcPr>
                    <a:solidFill>
                      <a:schemeClr val="accent4"/>
                    </a:solidFill>
                  </a:tcPr>
                </a:tc>
                <a:tc>
                  <a:txBody>
                    <a:bodyPr/>
                    <a:lstStyle/>
                    <a:p>
                      <a:r>
                        <a:rPr kumimoji="1" lang="en-US" altLang="ja-JP" dirty="0"/>
                        <a:t>3</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1192224702"/>
                  </a:ext>
                </a:extLst>
              </a:tr>
              <a:tr h="370840">
                <a:tc>
                  <a:txBody>
                    <a:bodyPr/>
                    <a:lstStyle/>
                    <a:p>
                      <a:r>
                        <a:rPr kumimoji="1" lang="en-US" altLang="ja-JP" b="1" dirty="0"/>
                        <a:t>2</a:t>
                      </a:r>
                      <a:endParaRPr kumimoji="1" lang="ja-JP" altLang="en-US" b="1" dirty="0"/>
                    </a:p>
                  </a:txBody>
                  <a:tcPr>
                    <a:solidFill>
                      <a:schemeClr val="accent4"/>
                    </a:solidFill>
                  </a:tcPr>
                </a:tc>
                <a:tc>
                  <a:txBody>
                    <a:bodyPr/>
                    <a:lstStyle/>
                    <a:p>
                      <a:r>
                        <a:rPr kumimoji="1" lang="en-US" altLang="ja-JP" dirty="0"/>
                        <a:t>INF</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INF</a:t>
                      </a:r>
                      <a:endParaRPr kumimoji="1" lang="ja-JP" altLang="en-US" dirty="0"/>
                    </a:p>
                  </a:txBody>
                  <a:tcPr/>
                </a:tc>
                <a:extLst>
                  <a:ext uri="{0D108BD9-81ED-4DB2-BD59-A6C34878D82A}">
                    <a16:rowId xmlns:a16="http://schemas.microsoft.com/office/drawing/2014/main" val="24596908"/>
                  </a:ext>
                </a:extLst>
              </a:tr>
              <a:tr h="370840">
                <a:tc>
                  <a:txBody>
                    <a:bodyPr/>
                    <a:lstStyle/>
                    <a:p>
                      <a:r>
                        <a:rPr kumimoji="1" lang="en-US" altLang="ja-JP" b="1" dirty="0"/>
                        <a:t>3</a:t>
                      </a:r>
                      <a:endParaRPr kumimoji="1" lang="ja-JP" altLang="en-US" b="1" dirty="0"/>
                    </a:p>
                  </a:txBody>
                  <a:tcPr>
                    <a:solidFill>
                      <a:schemeClr val="accent4"/>
                    </a:solidFill>
                  </a:tcPr>
                </a:tc>
                <a:tc>
                  <a:txBody>
                    <a:bodyPr/>
                    <a:lstStyle/>
                    <a:p>
                      <a:r>
                        <a:rPr kumimoji="1" lang="en-US" altLang="ja-JP" dirty="0"/>
                        <a:t>8</a:t>
                      </a:r>
                      <a:endParaRPr kumimoji="1" lang="ja-JP" altLang="en-US" dirty="0"/>
                    </a:p>
                  </a:txBody>
                  <a:tcPr/>
                </a:tc>
                <a:tc>
                  <a:txBody>
                    <a:bodyPr/>
                    <a:lstStyle/>
                    <a:p>
                      <a:r>
                        <a:rPr kumimoji="1" lang="en-US" altLang="ja-JP" dirty="0"/>
                        <a:t>12</a:t>
                      </a:r>
                      <a:endParaRPr kumimoji="1" lang="ja-JP" altLang="en-US" dirty="0"/>
                    </a:p>
                  </a:txBody>
                  <a:tcPr/>
                </a:tc>
                <a:tc>
                  <a:txBody>
                    <a:bodyPr/>
                    <a:lstStyle/>
                    <a:p>
                      <a:r>
                        <a:rPr kumimoji="1" lang="en-US" altLang="ja-JP" dirty="0"/>
                        <a:t>INF</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264710185"/>
                  </a:ext>
                </a:extLst>
              </a:tr>
            </a:tbl>
          </a:graphicData>
        </a:graphic>
      </p:graphicFrame>
      <p:sp>
        <p:nvSpPr>
          <p:cNvPr id="7" name="テキスト ボックス 6">
            <a:extLst>
              <a:ext uri="{FF2B5EF4-FFF2-40B4-BE49-F238E27FC236}">
                <a16:creationId xmlns:a16="http://schemas.microsoft.com/office/drawing/2014/main" id="{C5999C1E-EFCA-44E0-AF77-82613123B663}"/>
              </a:ext>
            </a:extLst>
          </p:cNvPr>
          <p:cNvSpPr txBox="1"/>
          <p:nvPr/>
        </p:nvSpPr>
        <p:spPr>
          <a:xfrm>
            <a:off x="1381433" y="2589438"/>
            <a:ext cx="3329758" cy="369332"/>
          </a:xfrm>
          <a:prstGeom prst="rect">
            <a:avLst/>
          </a:prstGeom>
          <a:noFill/>
        </p:spPr>
        <p:txBody>
          <a:bodyPr wrap="none" rtlCol="0">
            <a:spAutoFit/>
          </a:bodyPr>
          <a:lstStyle/>
          <a:p>
            <a:r>
              <a:rPr lang="ja-JP" altLang="en-US" dirty="0"/>
              <a:t>・  </a:t>
            </a:r>
            <a:r>
              <a:rPr lang="en-US" altLang="ja-JP" dirty="0"/>
              <a:t>g[ </a:t>
            </a:r>
            <a:r>
              <a:rPr lang="en-US" altLang="ja-JP" dirty="0" err="1"/>
              <a:t>i</a:t>
            </a:r>
            <a:r>
              <a:rPr lang="en-US" altLang="ja-JP" dirty="0"/>
              <a:t> ][ j ] = </a:t>
            </a:r>
            <a:r>
              <a:rPr lang="en-US" altLang="ja-JP" dirty="0" err="1"/>
              <a:t>i</a:t>
            </a:r>
            <a:r>
              <a:rPr lang="ja-JP" altLang="en-US" dirty="0"/>
              <a:t>番目と</a:t>
            </a:r>
            <a:r>
              <a:rPr lang="en-US" altLang="ja-JP" dirty="0"/>
              <a:t>j</a:t>
            </a:r>
            <a:r>
              <a:rPr lang="ja-JP" altLang="en-US" dirty="0"/>
              <a:t>番目の関係</a:t>
            </a:r>
            <a:endParaRPr lang="en-US" altLang="ja-JP"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ED7F1B4F-18F2-4C9C-84DD-05AC99D6E5E7}"/>
                  </a:ext>
                </a:extLst>
              </p:cNvPr>
              <p:cNvSpPr txBox="1"/>
              <p:nvPr/>
            </p:nvSpPr>
            <p:spPr>
              <a:xfrm>
                <a:off x="1381433" y="3565291"/>
                <a:ext cx="5420908" cy="369332"/>
              </a:xfrm>
              <a:prstGeom prst="rect">
                <a:avLst/>
              </a:prstGeom>
              <a:noFill/>
            </p:spPr>
            <p:txBody>
              <a:bodyPr wrap="none" rtlCol="0">
                <a:spAutoFit/>
              </a:bodyPr>
              <a:lstStyle/>
              <a:p>
                <a:r>
                  <a:rPr lang="ja-JP" altLang="en-US" dirty="0"/>
                  <a:t>・  </a:t>
                </a:r>
                <a:r>
                  <a:rPr lang="en-US" altLang="ja-JP" dirty="0"/>
                  <a:t>2</a:t>
                </a:r>
                <a:r>
                  <a:rPr lang="ja-JP" altLang="en-US" dirty="0"/>
                  <a:t>頂点間に辺があるかどうかを</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(1)</m:t>
                    </m:r>
                    <m:r>
                      <a:rPr lang="ja-JP" altLang="en-US" i="1">
                        <a:latin typeface="Cambria Math" panose="02040503050406030204" pitchFamily="18" charset="0"/>
                      </a:rPr>
                      <m:t>で</m:t>
                    </m:r>
                  </m:oMath>
                </a14:m>
                <a:r>
                  <a:rPr lang="ja-JP" altLang="en-US" dirty="0"/>
                  <a:t>判定ができる</a:t>
                </a:r>
                <a:r>
                  <a:rPr lang="en-US" altLang="ja-JP" dirty="0"/>
                  <a:t>.</a:t>
                </a:r>
              </a:p>
            </p:txBody>
          </p:sp>
        </mc:Choice>
        <mc:Fallback xmlns="">
          <p:sp>
            <p:nvSpPr>
              <p:cNvPr id="46" name="テキスト ボックス 45">
                <a:extLst>
                  <a:ext uri="{FF2B5EF4-FFF2-40B4-BE49-F238E27FC236}">
                    <a16:creationId xmlns:a16="http://schemas.microsoft.com/office/drawing/2014/main" id="{ED7F1B4F-18F2-4C9C-84DD-05AC99D6E5E7}"/>
                  </a:ext>
                </a:extLst>
              </p:cNvPr>
              <p:cNvSpPr txBox="1">
                <a:spLocks noRot="1" noChangeAspect="1" noMove="1" noResize="1" noEditPoints="1" noAdjustHandles="1" noChangeArrowheads="1" noChangeShapeType="1" noTextEdit="1"/>
              </p:cNvSpPr>
              <p:nvPr/>
            </p:nvSpPr>
            <p:spPr>
              <a:xfrm>
                <a:off x="1381433" y="3565291"/>
                <a:ext cx="5420908" cy="369332"/>
              </a:xfrm>
              <a:prstGeom prst="rect">
                <a:avLst/>
              </a:prstGeom>
              <a:blipFill>
                <a:blip r:embed="rId2"/>
                <a:stretch>
                  <a:fillRect l="-1012" t="-13333" r="-337"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ECC2734F-DFFD-4A24-A4CB-ECF073C71983}"/>
                  </a:ext>
                </a:extLst>
              </p:cNvPr>
              <p:cNvSpPr txBox="1"/>
              <p:nvPr/>
            </p:nvSpPr>
            <p:spPr>
              <a:xfrm>
                <a:off x="1381433" y="4498722"/>
                <a:ext cx="5824543" cy="369332"/>
              </a:xfrm>
              <a:prstGeom prst="rect">
                <a:avLst/>
              </a:prstGeom>
              <a:noFill/>
            </p:spPr>
            <p:txBody>
              <a:bodyPr wrap="none" rtlCol="0">
                <a:spAutoFit/>
              </a:bodyPr>
              <a:lstStyle/>
              <a:p>
                <a:r>
                  <a:rPr lang="ja-JP" altLang="en-US" dirty="0"/>
                  <a:t>・  メモリが </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e>
                            </m:d>
                          </m:e>
                          <m:sup>
                            <m:r>
                              <a:rPr lang="en-US" altLang="ja-JP" b="0" i="1" smtClean="0">
                                <a:latin typeface="Cambria Math" panose="02040503050406030204" pitchFamily="18" charset="0"/>
                              </a:rPr>
                              <m:t>2</m:t>
                            </m:r>
                          </m:sup>
                        </m:sSup>
                      </m:e>
                    </m:d>
                  </m:oMath>
                </a14:m>
                <a:r>
                  <a:rPr lang="en-US" altLang="ja-JP" dirty="0"/>
                  <a:t> </a:t>
                </a:r>
                <a:r>
                  <a:rPr lang="ja-JP" altLang="en-US" dirty="0"/>
                  <a:t>必要で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6</m:t>
                        </m:r>
                      </m:sup>
                    </m:sSup>
                  </m:oMath>
                </a14:m>
                <a:r>
                  <a:rPr lang="en-US" altLang="ja-JP" b="0" dirty="0"/>
                  <a:t> </a:t>
                </a:r>
                <a:r>
                  <a:rPr lang="ja-JP" altLang="en-US" b="0" dirty="0"/>
                  <a:t>とかでかなり厳しい</a:t>
                </a:r>
                <a:r>
                  <a:rPr lang="en-US" altLang="ja-JP" b="0" dirty="0"/>
                  <a:t>.</a:t>
                </a:r>
              </a:p>
            </p:txBody>
          </p:sp>
        </mc:Choice>
        <mc:Fallback xmlns="">
          <p:sp>
            <p:nvSpPr>
              <p:cNvPr id="47" name="テキスト ボックス 46">
                <a:extLst>
                  <a:ext uri="{FF2B5EF4-FFF2-40B4-BE49-F238E27FC236}">
                    <a16:creationId xmlns:a16="http://schemas.microsoft.com/office/drawing/2014/main" id="{ECC2734F-DFFD-4A24-A4CB-ECF073C71983}"/>
                  </a:ext>
                </a:extLst>
              </p:cNvPr>
              <p:cNvSpPr txBox="1">
                <a:spLocks noRot="1" noChangeAspect="1" noMove="1" noResize="1" noEditPoints="1" noAdjustHandles="1" noChangeArrowheads="1" noChangeShapeType="1" noTextEdit="1"/>
              </p:cNvSpPr>
              <p:nvPr/>
            </p:nvSpPr>
            <p:spPr>
              <a:xfrm>
                <a:off x="1381433" y="4498722"/>
                <a:ext cx="5824543" cy="369332"/>
              </a:xfrm>
              <a:prstGeom prst="rect">
                <a:avLst/>
              </a:prstGeom>
              <a:blipFill>
                <a:blip r:embed="rId3"/>
                <a:stretch>
                  <a:fillRect l="-942" t="-13115" b="-26230"/>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73C6321-64CA-4537-93B6-6FFD0BFCCA3F}"/>
              </a:ext>
            </a:extLst>
          </p:cNvPr>
          <p:cNvSpPr txBox="1"/>
          <p:nvPr/>
        </p:nvSpPr>
        <p:spPr>
          <a:xfrm>
            <a:off x="1473720" y="5536665"/>
            <a:ext cx="2733441" cy="369332"/>
          </a:xfrm>
          <a:prstGeom prst="rect">
            <a:avLst/>
          </a:prstGeom>
          <a:noFill/>
        </p:spPr>
        <p:txBody>
          <a:bodyPr wrap="none" rtlCol="0">
            <a:spAutoFit/>
          </a:bodyPr>
          <a:lstStyle/>
          <a:p>
            <a:r>
              <a:rPr lang="ja-JP" altLang="en-US" dirty="0"/>
              <a:t>・  多重辺の管理が難しい</a:t>
            </a:r>
            <a:r>
              <a:rPr lang="en-US" altLang="ja-JP" dirty="0"/>
              <a:t>.</a:t>
            </a:r>
            <a:endParaRPr lang="en-US" altLang="ja-JP" b="0" dirty="0"/>
          </a:p>
        </p:txBody>
      </p:sp>
      <p:sp>
        <p:nvSpPr>
          <p:cNvPr id="26" name="テキスト ボックス 25">
            <a:extLst>
              <a:ext uri="{FF2B5EF4-FFF2-40B4-BE49-F238E27FC236}">
                <a16:creationId xmlns:a16="http://schemas.microsoft.com/office/drawing/2014/main" id="{A850AAF9-AE9A-4769-8DC2-4EFB9801F85C}"/>
              </a:ext>
            </a:extLst>
          </p:cNvPr>
          <p:cNvSpPr txBox="1"/>
          <p:nvPr/>
        </p:nvSpPr>
        <p:spPr>
          <a:xfrm>
            <a:off x="1745108" y="1287575"/>
            <a:ext cx="4690708" cy="369332"/>
          </a:xfrm>
          <a:prstGeom prst="rect">
            <a:avLst/>
          </a:prstGeom>
          <a:noFill/>
        </p:spPr>
        <p:txBody>
          <a:bodyPr wrap="none" rtlCol="0">
            <a:spAutoFit/>
          </a:bodyPr>
          <a:lstStyle/>
          <a:p>
            <a:r>
              <a:rPr lang="en-US" altLang="ja-JP" dirty="0"/>
              <a:t>--- </a:t>
            </a:r>
            <a:r>
              <a:rPr lang="ja-JP" altLang="en-US" dirty="0"/>
              <a:t>コンピュータはグラフを画像で認識できない</a:t>
            </a:r>
            <a:r>
              <a:rPr lang="en-US" altLang="ja-JP" dirty="0"/>
              <a:t>.</a:t>
            </a:r>
            <a:endParaRPr kumimoji="1" lang="ja-JP" altLang="en-US" dirty="0"/>
          </a:p>
        </p:txBody>
      </p:sp>
    </p:spTree>
    <p:extLst>
      <p:ext uri="{BB962C8B-B14F-4D97-AF65-F5344CB8AC3E}">
        <p14:creationId xmlns:p14="http://schemas.microsoft.com/office/powerpoint/2010/main" val="191441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データの持ち方</a:t>
            </a:r>
            <a:endParaRPr lang="en-US" altLang="ja-JP" sz="2800" u="sng" dirty="0"/>
          </a:p>
        </p:txBody>
      </p:sp>
      <p:sp>
        <p:nvSpPr>
          <p:cNvPr id="31" name="テキスト ボックス 30">
            <a:extLst>
              <a:ext uri="{FF2B5EF4-FFF2-40B4-BE49-F238E27FC236}">
                <a16:creationId xmlns:a16="http://schemas.microsoft.com/office/drawing/2014/main" id="{F91E0941-0387-45D6-9DE1-CA84D554C9D9}"/>
              </a:ext>
            </a:extLst>
          </p:cNvPr>
          <p:cNvSpPr txBox="1"/>
          <p:nvPr/>
        </p:nvSpPr>
        <p:spPr>
          <a:xfrm>
            <a:off x="883525" y="1952140"/>
            <a:ext cx="6801179" cy="400110"/>
          </a:xfrm>
          <a:prstGeom prst="rect">
            <a:avLst/>
          </a:prstGeom>
          <a:noFill/>
        </p:spPr>
        <p:txBody>
          <a:bodyPr wrap="square" rtlCol="0">
            <a:spAutoFit/>
          </a:bodyPr>
          <a:lstStyle/>
          <a:p>
            <a:pPr>
              <a:spcAft>
                <a:spcPts val="1000"/>
              </a:spcAft>
            </a:pPr>
            <a:r>
              <a:rPr lang="ja-JP" altLang="en-US" sz="2000" dirty="0"/>
              <a:t>・　隣接リスト</a:t>
            </a:r>
            <a:endParaRPr lang="en-US" altLang="ja-JP" sz="2000" dirty="0"/>
          </a:p>
        </p:txBody>
      </p:sp>
      <p:grpSp>
        <p:nvGrpSpPr>
          <p:cNvPr id="8" name="グループ化 7">
            <a:extLst>
              <a:ext uri="{FF2B5EF4-FFF2-40B4-BE49-F238E27FC236}">
                <a16:creationId xmlns:a16="http://schemas.microsoft.com/office/drawing/2014/main" id="{7C833578-698E-41FF-869E-569FB9DD3551}"/>
              </a:ext>
            </a:extLst>
          </p:cNvPr>
          <p:cNvGrpSpPr/>
          <p:nvPr/>
        </p:nvGrpSpPr>
        <p:grpSpPr>
          <a:xfrm>
            <a:off x="335885" y="5095726"/>
            <a:ext cx="1735529" cy="1410907"/>
            <a:chOff x="3129793" y="1493240"/>
            <a:chExt cx="2260133" cy="1845251"/>
          </a:xfrm>
        </p:grpSpPr>
        <p:sp>
          <p:nvSpPr>
            <p:cNvPr id="9" name="楕円 8">
              <a:extLst>
                <a:ext uri="{FF2B5EF4-FFF2-40B4-BE49-F238E27FC236}">
                  <a16:creationId xmlns:a16="http://schemas.microsoft.com/office/drawing/2014/main" id="{4F98661C-A3B6-4D3D-A26A-C2E0D696AB21}"/>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10" name="楕円 9">
              <a:extLst>
                <a:ext uri="{FF2B5EF4-FFF2-40B4-BE49-F238E27FC236}">
                  <a16:creationId xmlns:a16="http://schemas.microsoft.com/office/drawing/2014/main" id="{FE56CC3F-49A1-4675-9492-FF79AF968650}"/>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1</a:t>
              </a:r>
              <a:endParaRPr kumimoji="1" lang="ja-JP" altLang="en-US" dirty="0">
                <a:solidFill>
                  <a:schemeClr val="tx1"/>
                </a:solidFill>
              </a:endParaRPr>
            </a:p>
          </p:txBody>
        </p:sp>
        <p:sp>
          <p:nvSpPr>
            <p:cNvPr id="11" name="楕円 10">
              <a:extLst>
                <a:ext uri="{FF2B5EF4-FFF2-40B4-BE49-F238E27FC236}">
                  <a16:creationId xmlns:a16="http://schemas.microsoft.com/office/drawing/2014/main" id="{C0626451-13A6-4CB5-A457-EFF8599B7D13}"/>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楕円 11">
              <a:extLst>
                <a:ext uri="{FF2B5EF4-FFF2-40B4-BE49-F238E27FC236}">
                  <a16:creationId xmlns:a16="http://schemas.microsoft.com/office/drawing/2014/main" id="{25B27BF3-1F59-4588-8AD1-B715D81429F2}"/>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cxnSp>
          <p:nvCxnSpPr>
            <p:cNvPr id="13" name="直線コネクタ 12">
              <a:extLst>
                <a:ext uri="{FF2B5EF4-FFF2-40B4-BE49-F238E27FC236}">
                  <a16:creationId xmlns:a16="http://schemas.microsoft.com/office/drawing/2014/main" id="{578947DE-295D-48B3-9EF1-5FCA1F8E62EB}"/>
                </a:ext>
              </a:extLst>
            </p:cNvPr>
            <p:cNvCxnSpPr>
              <a:cxnSpLocks/>
              <a:stCxn id="10" idx="7"/>
              <a:endCxn id="9" idx="3"/>
            </p:cNvCxnSpPr>
            <p:nvPr/>
          </p:nvCxnSpPr>
          <p:spPr>
            <a:xfrm flipV="1">
              <a:off x="3516457" y="1872744"/>
              <a:ext cx="291374" cy="387245"/>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18AA1F5-8BFB-437B-A526-7FA267158FA5}"/>
                </a:ext>
              </a:extLst>
            </p:cNvPr>
            <p:cNvCxnSpPr>
              <a:cxnSpLocks/>
              <a:stCxn id="10" idx="5"/>
              <a:endCxn id="11" idx="1"/>
            </p:cNvCxnSpPr>
            <p:nvPr/>
          </p:nvCxnSpPr>
          <p:spPr>
            <a:xfrm>
              <a:off x="3516457" y="2574380"/>
              <a:ext cx="486588" cy="384607"/>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4B7A9AD-1ABF-4C47-A352-3360BCB87AB2}"/>
                </a:ext>
              </a:extLst>
            </p:cNvPr>
            <p:cNvCxnSpPr>
              <a:cxnSpLocks/>
              <a:stCxn id="10" idx="6"/>
              <a:endCxn id="12" idx="3"/>
            </p:cNvCxnSpPr>
            <p:nvPr/>
          </p:nvCxnSpPr>
          <p:spPr>
            <a:xfrm flipV="1">
              <a:off x="3582798" y="2166359"/>
              <a:ext cx="1420464" cy="25082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3FBB391-B01C-4C4A-85B6-3C6505EE305B}"/>
                </a:ext>
              </a:extLst>
            </p:cNvPr>
            <p:cNvCxnSpPr>
              <a:cxnSpLocks/>
              <a:stCxn id="12" idx="1"/>
              <a:endCxn id="9" idx="6"/>
            </p:cNvCxnSpPr>
            <p:nvPr/>
          </p:nvCxnSpPr>
          <p:spPr>
            <a:xfrm flipH="1" flipV="1">
              <a:off x="4194495" y="1715549"/>
              <a:ext cx="808767" cy="136419"/>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9" name="グループ化 28">
            <a:extLst>
              <a:ext uri="{FF2B5EF4-FFF2-40B4-BE49-F238E27FC236}">
                <a16:creationId xmlns:a16="http://schemas.microsoft.com/office/drawing/2014/main" id="{80565034-CBB2-4CDF-B634-13112F7BDC04}"/>
              </a:ext>
            </a:extLst>
          </p:cNvPr>
          <p:cNvGrpSpPr/>
          <p:nvPr/>
        </p:nvGrpSpPr>
        <p:grpSpPr>
          <a:xfrm>
            <a:off x="6232058" y="4864363"/>
            <a:ext cx="2143954" cy="1716234"/>
            <a:chOff x="7812846" y="4648447"/>
            <a:chExt cx="2260133" cy="1875820"/>
          </a:xfrm>
        </p:grpSpPr>
        <p:grpSp>
          <p:nvGrpSpPr>
            <p:cNvPr id="30" name="グループ化 29">
              <a:extLst>
                <a:ext uri="{FF2B5EF4-FFF2-40B4-BE49-F238E27FC236}">
                  <a16:creationId xmlns:a16="http://schemas.microsoft.com/office/drawing/2014/main" id="{00934FE9-80BF-4C96-A143-5D583AEE266A}"/>
                </a:ext>
              </a:extLst>
            </p:cNvPr>
            <p:cNvGrpSpPr/>
            <p:nvPr/>
          </p:nvGrpSpPr>
          <p:grpSpPr>
            <a:xfrm>
              <a:off x="7812846" y="4679016"/>
              <a:ext cx="2260133" cy="1845251"/>
              <a:chOff x="3129793" y="1493240"/>
              <a:chExt cx="2260133" cy="1845251"/>
            </a:xfrm>
          </p:grpSpPr>
          <p:sp>
            <p:nvSpPr>
              <p:cNvPr id="37" name="楕円 36">
                <a:extLst>
                  <a:ext uri="{FF2B5EF4-FFF2-40B4-BE49-F238E27FC236}">
                    <a16:creationId xmlns:a16="http://schemas.microsoft.com/office/drawing/2014/main" id="{AB8A4672-00FA-40AC-B5F3-731F87C9BA54}"/>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38" name="楕円 37">
                <a:extLst>
                  <a:ext uri="{FF2B5EF4-FFF2-40B4-BE49-F238E27FC236}">
                    <a16:creationId xmlns:a16="http://schemas.microsoft.com/office/drawing/2014/main" id="{E6B6AE43-9DAE-4F8B-AD25-FEDF5B834A0B}"/>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9" name="楕円 38">
                <a:extLst>
                  <a:ext uri="{FF2B5EF4-FFF2-40B4-BE49-F238E27FC236}">
                    <a16:creationId xmlns:a16="http://schemas.microsoft.com/office/drawing/2014/main" id="{5F28935E-31F7-44FE-B7D5-613EE0E12754}"/>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0" name="楕円 39">
                <a:extLst>
                  <a:ext uri="{FF2B5EF4-FFF2-40B4-BE49-F238E27FC236}">
                    <a16:creationId xmlns:a16="http://schemas.microsoft.com/office/drawing/2014/main" id="{128E333B-00EA-4411-A129-DB11F1E82543}"/>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cxnSp>
            <p:nvCxnSpPr>
              <p:cNvPr id="41" name="直線コネクタ 40">
                <a:extLst>
                  <a:ext uri="{FF2B5EF4-FFF2-40B4-BE49-F238E27FC236}">
                    <a16:creationId xmlns:a16="http://schemas.microsoft.com/office/drawing/2014/main" id="{6BF3FC83-F66D-4576-8832-9CDCD5A57763}"/>
                  </a:ext>
                </a:extLst>
              </p:cNvPr>
              <p:cNvCxnSpPr>
                <a:cxnSpLocks/>
                <a:stCxn id="38" idx="7"/>
                <a:endCxn id="37"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D5264E2-A5E8-49AA-A9AE-94A8FDC15331}"/>
                  </a:ext>
                </a:extLst>
              </p:cNvPr>
              <p:cNvCxnSpPr>
                <a:cxnSpLocks/>
                <a:stCxn id="38" idx="5"/>
                <a:endCxn id="39"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EC5A741-6E77-4D4E-96F2-882F01E2F7B6}"/>
                  </a:ext>
                </a:extLst>
              </p:cNvPr>
              <p:cNvCxnSpPr>
                <a:cxnSpLocks/>
                <a:stCxn id="38" idx="6"/>
                <a:endCxn id="40"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3F1946F-DB2E-4BF8-994C-E85BC123D546}"/>
                  </a:ext>
                </a:extLst>
              </p:cNvPr>
              <p:cNvCxnSpPr>
                <a:cxnSpLocks/>
                <a:stCxn id="40" idx="1"/>
                <a:endCxn id="37"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テキスト ボックス 31">
              <a:extLst>
                <a:ext uri="{FF2B5EF4-FFF2-40B4-BE49-F238E27FC236}">
                  <a16:creationId xmlns:a16="http://schemas.microsoft.com/office/drawing/2014/main" id="{5537F6EC-C47E-4AB0-9261-CDB0EE4B8C85}"/>
                </a:ext>
              </a:extLst>
            </p:cNvPr>
            <p:cNvSpPr txBox="1"/>
            <p:nvPr/>
          </p:nvSpPr>
          <p:spPr>
            <a:xfrm>
              <a:off x="8138269" y="4964400"/>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33" name="テキスト ボックス 32">
              <a:extLst>
                <a:ext uri="{FF2B5EF4-FFF2-40B4-BE49-F238E27FC236}">
                  <a16:creationId xmlns:a16="http://schemas.microsoft.com/office/drawing/2014/main" id="{50262ECD-A8E4-4A14-9BED-3DD6E3E9506F}"/>
                </a:ext>
              </a:extLst>
            </p:cNvPr>
            <p:cNvSpPr txBox="1"/>
            <p:nvPr/>
          </p:nvSpPr>
          <p:spPr>
            <a:xfrm>
              <a:off x="8178445" y="5894984"/>
              <a:ext cx="312906" cy="369332"/>
            </a:xfrm>
            <a:prstGeom prst="rect">
              <a:avLst/>
            </a:prstGeom>
            <a:noFill/>
          </p:spPr>
          <p:txBody>
            <a:bodyPr wrap="none" rtlCol="0">
              <a:spAutoFit/>
            </a:bodyPr>
            <a:lstStyle/>
            <a:p>
              <a:r>
                <a:rPr lang="en-US" altLang="ja-JP" dirty="0"/>
                <a:t>6</a:t>
              </a:r>
              <a:endParaRPr kumimoji="1" lang="ja-JP" altLang="en-US" dirty="0"/>
            </a:p>
          </p:txBody>
        </p:sp>
        <p:sp>
          <p:nvSpPr>
            <p:cNvPr id="34" name="テキスト ボックス 33">
              <a:extLst>
                <a:ext uri="{FF2B5EF4-FFF2-40B4-BE49-F238E27FC236}">
                  <a16:creationId xmlns:a16="http://schemas.microsoft.com/office/drawing/2014/main" id="{B526A86B-A7AE-4F07-A627-363723E5D074}"/>
                </a:ext>
              </a:extLst>
            </p:cNvPr>
            <p:cNvSpPr txBox="1"/>
            <p:nvPr/>
          </p:nvSpPr>
          <p:spPr>
            <a:xfrm>
              <a:off x="8859460" y="5389596"/>
              <a:ext cx="441146" cy="369332"/>
            </a:xfrm>
            <a:prstGeom prst="rect">
              <a:avLst/>
            </a:prstGeom>
            <a:noFill/>
          </p:spPr>
          <p:txBody>
            <a:bodyPr wrap="none" rtlCol="0">
              <a:spAutoFit/>
            </a:bodyPr>
            <a:lstStyle/>
            <a:p>
              <a:r>
                <a:rPr lang="en-US" altLang="ja-JP" dirty="0"/>
                <a:t>12</a:t>
              </a:r>
              <a:endParaRPr kumimoji="1" lang="ja-JP" altLang="en-US" dirty="0"/>
            </a:p>
          </p:txBody>
        </p:sp>
        <p:sp>
          <p:nvSpPr>
            <p:cNvPr id="35" name="テキスト ボックス 34">
              <a:extLst>
                <a:ext uri="{FF2B5EF4-FFF2-40B4-BE49-F238E27FC236}">
                  <a16:creationId xmlns:a16="http://schemas.microsoft.com/office/drawing/2014/main" id="{04BAD978-C1C2-464A-B1ED-BA920736C60D}"/>
                </a:ext>
              </a:extLst>
            </p:cNvPr>
            <p:cNvSpPr txBox="1"/>
            <p:nvPr/>
          </p:nvSpPr>
          <p:spPr>
            <a:xfrm>
              <a:off x="9091606" y="4648447"/>
              <a:ext cx="312907" cy="369332"/>
            </a:xfrm>
            <a:prstGeom prst="rect">
              <a:avLst/>
            </a:prstGeom>
            <a:noFill/>
          </p:spPr>
          <p:txBody>
            <a:bodyPr wrap="none" rtlCol="0">
              <a:spAutoFit/>
            </a:bodyPr>
            <a:lstStyle/>
            <a:p>
              <a:r>
                <a:rPr kumimoji="1" lang="en-US" altLang="ja-JP" dirty="0"/>
                <a:t>8</a:t>
              </a:r>
              <a:endParaRPr kumimoji="1" lang="ja-JP" altLang="en-US" dirty="0"/>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5999C1E-EFCA-44E0-AF77-82613123B663}"/>
                  </a:ext>
                </a:extLst>
              </p:cNvPr>
              <p:cNvSpPr txBox="1"/>
              <p:nvPr/>
            </p:nvSpPr>
            <p:spPr>
              <a:xfrm>
                <a:off x="1381433" y="2589438"/>
                <a:ext cx="6544099" cy="369332"/>
              </a:xfrm>
              <a:prstGeom prst="rect">
                <a:avLst/>
              </a:prstGeom>
              <a:noFill/>
            </p:spPr>
            <p:txBody>
              <a:bodyPr wrap="none" rtlCol="0">
                <a:spAutoFit/>
              </a:bodyPr>
              <a:lstStyle/>
              <a:p>
                <a:r>
                  <a:rPr lang="ja-JP" altLang="en-US" dirty="0"/>
                  <a:t>・  頂点</a:t>
                </a:r>
                <a14:m>
                  <m:oMath xmlns:m="http://schemas.openxmlformats.org/officeDocument/2006/math">
                    <m:r>
                      <a:rPr lang="en-US" altLang="ja-JP" b="0" i="1" smtClean="0">
                        <a:latin typeface="Cambria Math" panose="02040503050406030204" pitchFamily="18" charset="0"/>
                      </a:rPr>
                      <m:t>𝑣</m:t>
                    </m:r>
                  </m:oMath>
                </a14:m>
                <a:r>
                  <a:rPr lang="en-US" altLang="ja-JP" dirty="0"/>
                  <a:t> </a:t>
                </a:r>
                <a:r>
                  <a:rPr lang="ja-JP" altLang="en-US" dirty="0"/>
                  <a:t>に隣接する頂点をリスト</a:t>
                </a:r>
                <a:r>
                  <a:rPr lang="en-US" altLang="ja-JP" dirty="0"/>
                  <a:t>(</a:t>
                </a:r>
                <a:r>
                  <a:rPr lang="ja-JP" altLang="en-US" dirty="0"/>
                  <a:t>場合によっては</a:t>
                </a:r>
                <a:r>
                  <a:rPr lang="en-US" altLang="ja-JP" dirty="0"/>
                  <a:t>set)</a:t>
                </a:r>
                <a:r>
                  <a:rPr lang="ja-JP" altLang="en-US" dirty="0"/>
                  <a:t>で管理する</a:t>
                </a:r>
                <a:r>
                  <a:rPr lang="en-US" altLang="ja-JP" dirty="0"/>
                  <a:t>.</a:t>
                </a:r>
              </a:p>
            </p:txBody>
          </p:sp>
        </mc:Choice>
        <mc:Fallback xmlns="">
          <p:sp>
            <p:nvSpPr>
              <p:cNvPr id="7" name="テキスト ボックス 6">
                <a:extLst>
                  <a:ext uri="{FF2B5EF4-FFF2-40B4-BE49-F238E27FC236}">
                    <a16:creationId xmlns:a16="http://schemas.microsoft.com/office/drawing/2014/main" id="{C5999C1E-EFCA-44E0-AF77-82613123B663}"/>
                  </a:ext>
                </a:extLst>
              </p:cNvPr>
              <p:cNvSpPr txBox="1">
                <a:spLocks noRot="1" noChangeAspect="1" noMove="1" noResize="1" noEditPoints="1" noAdjustHandles="1" noChangeArrowheads="1" noChangeShapeType="1" noTextEdit="1"/>
              </p:cNvSpPr>
              <p:nvPr/>
            </p:nvSpPr>
            <p:spPr>
              <a:xfrm>
                <a:off x="1381433" y="2589438"/>
                <a:ext cx="6544099" cy="369332"/>
              </a:xfrm>
              <a:prstGeom prst="rect">
                <a:avLst/>
              </a:prstGeom>
              <a:blipFill>
                <a:blip r:embed="rId2"/>
                <a:stretch>
                  <a:fillRect l="-839" t="-13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ECC2734F-DFFD-4A24-A4CB-ECF073C71983}"/>
                  </a:ext>
                </a:extLst>
              </p:cNvPr>
              <p:cNvSpPr txBox="1"/>
              <p:nvPr/>
            </p:nvSpPr>
            <p:spPr>
              <a:xfrm>
                <a:off x="1381433" y="3244334"/>
                <a:ext cx="7059881" cy="369332"/>
              </a:xfrm>
              <a:prstGeom prst="rect">
                <a:avLst/>
              </a:prstGeom>
              <a:noFill/>
            </p:spPr>
            <p:txBody>
              <a:bodyPr wrap="none" rtlCol="0">
                <a:spAutoFit/>
              </a:bodyPr>
              <a:lstStyle/>
              <a:p>
                <a:r>
                  <a:rPr lang="ja-JP" altLang="en-US" dirty="0"/>
                  <a:t>・  メモリが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𝐸</m:t>
                        </m:r>
                      </m:e>
                    </m:d>
                    <m:r>
                      <a:rPr lang="en-US" altLang="ja-JP" b="0" i="1" smtClean="0">
                        <a:latin typeface="Cambria Math" panose="02040503050406030204" pitchFamily="18" charset="0"/>
                      </a:rPr>
                      <m:t>)</m:t>
                    </m:r>
                  </m:oMath>
                </a14:m>
                <a:r>
                  <a:rPr lang="ja-JP" altLang="en-US" b="0" dirty="0"/>
                  <a:t> でグラフが十分に疎のとき</a:t>
                </a:r>
                <a:r>
                  <a:rPr lang="en-US" altLang="ja-JP" b="0" dirty="0"/>
                  <a:t>,</a:t>
                </a:r>
                <a:r>
                  <a:rPr lang="ja-JP" altLang="en-US" b="0" dirty="0"/>
                  <a:t>メモリ消費が少ない</a:t>
                </a:r>
                <a:r>
                  <a:rPr lang="en-US" altLang="ja-JP" b="0" dirty="0"/>
                  <a:t>.</a:t>
                </a:r>
              </a:p>
            </p:txBody>
          </p:sp>
        </mc:Choice>
        <mc:Fallback xmlns="">
          <p:sp>
            <p:nvSpPr>
              <p:cNvPr id="47" name="テキスト ボックス 46">
                <a:extLst>
                  <a:ext uri="{FF2B5EF4-FFF2-40B4-BE49-F238E27FC236}">
                    <a16:creationId xmlns:a16="http://schemas.microsoft.com/office/drawing/2014/main" id="{ECC2734F-DFFD-4A24-A4CB-ECF073C71983}"/>
                  </a:ext>
                </a:extLst>
              </p:cNvPr>
              <p:cNvSpPr txBox="1">
                <a:spLocks noRot="1" noChangeAspect="1" noMove="1" noResize="1" noEditPoints="1" noAdjustHandles="1" noChangeArrowheads="1" noChangeShapeType="1" noTextEdit="1"/>
              </p:cNvSpPr>
              <p:nvPr/>
            </p:nvSpPr>
            <p:spPr>
              <a:xfrm>
                <a:off x="1381433" y="3244334"/>
                <a:ext cx="7059881" cy="369332"/>
              </a:xfrm>
              <a:prstGeom prst="rect">
                <a:avLst/>
              </a:prstGeom>
              <a:blipFill>
                <a:blip r:embed="rId3"/>
                <a:stretch>
                  <a:fillRect l="-777" t="-11475" r="-864" b="-26230"/>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73C6321-64CA-4537-93B6-6FFD0BFCCA3F}"/>
              </a:ext>
            </a:extLst>
          </p:cNvPr>
          <p:cNvSpPr txBox="1"/>
          <p:nvPr/>
        </p:nvSpPr>
        <p:spPr>
          <a:xfrm>
            <a:off x="1381433" y="3952248"/>
            <a:ext cx="2792752" cy="369332"/>
          </a:xfrm>
          <a:prstGeom prst="rect">
            <a:avLst/>
          </a:prstGeom>
          <a:noFill/>
        </p:spPr>
        <p:txBody>
          <a:bodyPr wrap="none" rtlCol="0">
            <a:spAutoFit/>
          </a:bodyPr>
          <a:lstStyle/>
          <a:p>
            <a:r>
              <a:rPr lang="ja-JP" altLang="en-US" dirty="0"/>
              <a:t>・　こっちが主流</a:t>
            </a:r>
            <a:r>
              <a:rPr lang="en-US" altLang="ja-JP" dirty="0"/>
              <a:t> ?</a:t>
            </a:r>
            <a:r>
              <a:rPr lang="ja-JP" altLang="en-US" dirty="0"/>
              <a:t>（要検証</a:t>
            </a:r>
            <a:r>
              <a:rPr lang="en-US" altLang="ja-JP" dirty="0"/>
              <a:t>)</a:t>
            </a:r>
            <a:endParaRPr lang="en-US" altLang="ja-JP" b="0" dirty="0"/>
          </a:p>
        </p:txBody>
      </p:sp>
      <p:sp>
        <p:nvSpPr>
          <p:cNvPr id="26" name="テキスト ボックス 25">
            <a:extLst>
              <a:ext uri="{FF2B5EF4-FFF2-40B4-BE49-F238E27FC236}">
                <a16:creationId xmlns:a16="http://schemas.microsoft.com/office/drawing/2014/main" id="{A850AAF9-AE9A-4769-8DC2-4EFB9801F85C}"/>
              </a:ext>
            </a:extLst>
          </p:cNvPr>
          <p:cNvSpPr txBox="1"/>
          <p:nvPr/>
        </p:nvSpPr>
        <p:spPr>
          <a:xfrm>
            <a:off x="1745108" y="1287575"/>
            <a:ext cx="4690708" cy="369332"/>
          </a:xfrm>
          <a:prstGeom prst="rect">
            <a:avLst/>
          </a:prstGeom>
          <a:noFill/>
        </p:spPr>
        <p:txBody>
          <a:bodyPr wrap="none" rtlCol="0">
            <a:spAutoFit/>
          </a:bodyPr>
          <a:lstStyle/>
          <a:p>
            <a:r>
              <a:rPr lang="en-US" altLang="ja-JP" dirty="0"/>
              <a:t>--- </a:t>
            </a:r>
            <a:r>
              <a:rPr lang="ja-JP" altLang="en-US" dirty="0"/>
              <a:t>コンピュータはグラフを画像で認識できない</a:t>
            </a:r>
            <a:r>
              <a:rPr lang="en-US" altLang="ja-JP" dirty="0"/>
              <a:t>.</a:t>
            </a:r>
            <a:endParaRPr kumimoji="1" lang="ja-JP" altLang="en-US" dirty="0"/>
          </a:p>
        </p:txBody>
      </p:sp>
      <p:graphicFrame>
        <p:nvGraphicFramePr>
          <p:cNvPr id="2" name="表 2">
            <a:extLst>
              <a:ext uri="{FF2B5EF4-FFF2-40B4-BE49-F238E27FC236}">
                <a16:creationId xmlns:a16="http://schemas.microsoft.com/office/drawing/2014/main" id="{59D4BCAD-FC11-473A-8760-F1116569B165}"/>
              </a:ext>
            </a:extLst>
          </p:cNvPr>
          <p:cNvGraphicFramePr>
            <a:graphicFrameLocks noGrp="1"/>
          </p:cNvGraphicFramePr>
          <p:nvPr>
            <p:extLst>
              <p:ext uri="{D42A27DB-BD31-4B8C-83A1-F6EECF244321}">
                <p14:modId xmlns:p14="http://schemas.microsoft.com/office/powerpoint/2010/main" val="2315385466"/>
              </p:ext>
            </p:extLst>
          </p:nvPr>
        </p:nvGraphicFramePr>
        <p:xfrm>
          <a:off x="2273126" y="4859868"/>
          <a:ext cx="3573840" cy="1884639"/>
        </p:xfrm>
        <a:graphic>
          <a:graphicData uri="http://schemas.openxmlformats.org/drawingml/2006/table">
            <a:tbl>
              <a:tblPr firstRow="1" bandRow="1">
                <a:tableStyleId>{5C22544A-7EE6-4342-B048-85BDC9FD1C3A}</a:tableStyleId>
              </a:tblPr>
              <a:tblGrid>
                <a:gridCol w="793694">
                  <a:extLst>
                    <a:ext uri="{9D8B030D-6E8A-4147-A177-3AD203B41FA5}">
                      <a16:colId xmlns:a16="http://schemas.microsoft.com/office/drawing/2014/main" val="3192749253"/>
                    </a:ext>
                  </a:extLst>
                </a:gridCol>
                <a:gridCol w="2780146">
                  <a:extLst>
                    <a:ext uri="{9D8B030D-6E8A-4147-A177-3AD203B41FA5}">
                      <a16:colId xmlns:a16="http://schemas.microsoft.com/office/drawing/2014/main" val="3533088938"/>
                    </a:ext>
                  </a:extLst>
                </a:gridCol>
              </a:tblGrid>
              <a:tr h="401279">
                <a:tc>
                  <a:txBody>
                    <a:bodyPr/>
                    <a:lstStyle/>
                    <a:p>
                      <a:r>
                        <a:rPr kumimoji="1" lang="ja-JP" altLang="en-US" dirty="0"/>
                        <a:t>頂点</a:t>
                      </a:r>
                    </a:p>
                  </a:txBody>
                  <a:tcPr/>
                </a:tc>
                <a:tc>
                  <a:txBody>
                    <a:bodyPr/>
                    <a:lstStyle/>
                    <a:p>
                      <a:r>
                        <a:rPr kumimoji="1" lang="ja-JP" altLang="en-US" dirty="0"/>
                        <a:t>隣接する頂点リスト</a:t>
                      </a:r>
                    </a:p>
                  </a:txBody>
                  <a:tcPr/>
                </a:tc>
                <a:extLst>
                  <a:ext uri="{0D108BD9-81ED-4DB2-BD59-A6C34878D82A}">
                    <a16:rowId xmlns:a16="http://schemas.microsoft.com/office/drawing/2014/main" val="2210829609"/>
                  </a:ext>
                </a:extLst>
              </a:tr>
              <a:tr h="370840">
                <a:tc>
                  <a:txBody>
                    <a:bodyPr/>
                    <a:lstStyle/>
                    <a:p>
                      <a:r>
                        <a:rPr kumimoji="1" lang="en-US" altLang="ja-JP" dirty="0"/>
                        <a:t>0</a:t>
                      </a:r>
                      <a:endParaRPr kumimoji="1" lang="ja-JP" altLang="en-US" dirty="0"/>
                    </a:p>
                  </a:txBody>
                  <a:tcPr/>
                </a:tc>
                <a:tc>
                  <a:txBody>
                    <a:bodyPr/>
                    <a:lstStyle/>
                    <a:p>
                      <a:r>
                        <a:rPr kumimoji="1" lang="en-US" altLang="ja-JP" dirty="0"/>
                        <a:t>1, 3</a:t>
                      </a:r>
                      <a:endParaRPr kumimoji="1" lang="ja-JP" altLang="en-US" dirty="0"/>
                    </a:p>
                  </a:txBody>
                  <a:tcPr/>
                </a:tc>
                <a:extLst>
                  <a:ext uri="{0D108BD9-81ED-4DB2-BD59-A6C34878D82A}">
                    <a16:rowId xmlns:a16="http://schemas.microsoft.com/office/drawing/2014/main" val="1705066846"/>
                  </a:ext>
                </a:extLst>
              </a:tr>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828174003"/>
                  </a:ext>
                </a:extLst>
              </a:tr>
              <a:tr h="370840">
                <a:tc>
                  <a:txBody>
                    <a:bodyPr/>
                    <a:lstStyle/>
                    <a:p>
                      <a:r>
                        <a:rPr kumimoji="1" lang="en-US" altLang="ja-JP" dirty="0"/>
                        <a:t>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002365052"/>
                  </a:ext>
                </a:extLst>
              </a:tr>
              <a:tr h="370840">
                <a:tc>
                  <a:txBody>
                    <a:bodyPr/>
                    <a:lstStyle/>
                    <a:p>
                      <a:r>
                        <a:rPr kumimoji="1" lang="en-US" altLang="ja-JP" dirty="0"/>
                        <a:t>3</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2187023708"/>
                  </a:ext>
                </a:extLst>
              </a:tr>
            </a:tbl>
          </a:graphicData>
        </a:graphic>
      </p:graphicFrame>
      <p:graphicFrame>
        <p:nvGraphicFramePr>
          <p:cNvPr id="36" name="表 2">
            <a:extLst>
              <a:ext uri="{FF2B5EF4-FFF2-40B4-BE49-F238E27FC236}">
                <a16:creationId xmlns:a16="http://schemas.microsoft.com/office/drawing/2014/main" id="{FD1BECED-A4DE-4B42-98BB-0D393348D7D2}"/>
              </a:ext>
            </a:extLst>
          </p:cNvPr>
          <p:cNvGraphicFramePr>
            <a:graphicFrameLocks noGrp="1"/>
          </p:cNvGraphicFramePr>
          <p:nvPr>
            <p:extLst>
              <p:ext uri="{D42A27DB-BD31-4B8C-83A1-F6EECF244321}">
                <p14:modId xmlns:p14="http://schemas.microsoft.com/office/powerpoint/2010/main" val="664038201"/>
              </p:ext>
            </p:extLst>
          </p:nvPr>
        </p:nvGraphicFramePr>
        <p:xfrm>
          <a:off x="8493787" y="4780161"/>
          <a:ext cx="3573840" cy="1884639"/>
        </p:xfrm>
        <a:graphic>
          <a:graphicData uri="http://schemas.openxmlformats.org/drawingml/2006/table">
            <a:tbl>
              <a:tblPr firstRow="1" bandRow="1">
                <a:tableStyleId>{5C22544A-7EE6-4342-B048-85BDC9FD1C3A}</a:tableStyleId>
              </a:tblPr>
              <a:tblGrid>
                <a:gridCol w="793694">
                  <a:extLst>
                    <a:ext uri="{9D8B030D-6E8A-4147-A177-3AD203B41FA5}">
                      <a16:colId xmlns:a16="http://schemas.microsoft.com/office/drawing/2014/main" val="3192749253"/>
                    </a:ext>
                  </a:extLst>
                </a:gridCol>
                <a:gridCol w="2780146">
                  <a:extLst>
                    <a:ext uri="{9D8B030D-6E8A-4147-A177-3AD203B41FA5}">
                      <a16:colId xmlns:a16="http://schemas.microsoft.com/office/drawing/2014/main" val="3533088938"/>
                    </a:ext>
                  </a:extLst>
                </a:gridCol>
              </a:tblGrid>
              <a:tr h="401279">
                <a:tc>
                  <a:txBody>
                    <a:bodyPr/>
                    <a:lstStyle/>
                    <a:p>
                      <a:r>
                        <a:rPr kumimoji="1" lang="ja-JP" altLang="en-US" dirty="0"/>
                        <a:t>頂点</a:t>
                      </a:r>
                    </a:p>
                  </a:txBody>
                  <a:tcPr/>
                </a:tc>
                <a:tc>
                  <a:txBody>
                    <a:bodyPr/>
                    <a:lstStyle/>
                    <a:p>
                      <a:r>
                        <a:rPr kumimoji="1" lang="ja-JP" altLang="en-US" dirty="0"/>
                        <a:t>隣接する</a:t>
                      </a:r>
                      <a:r>
                        <a:rPr kumimoji="1" lang="en-US" altLang="ja-JP" dirty="0"/>
                        <a:t>(</a:t>
                      </a:r>
                      <a:r>
                        <a:rPr kumimoji="1" lang="ja-JP" altLang="en-US" dirty="0"/>
                        <a:t>頂点</a:t>
                      </a:r>
                      <a:r>
                        <a:rPr kumimoji="1" lang="en-US" altLang="ja-JP" dirty="0"/>
                        <a:t>,</a:t>
                      </a:r>
                      <a:r>
                        <a:rPr kumimoji="1" lang="ja-JP" altLang="en-US" dirty="0"/>
                        <a:t>重み</a:t>
                      </a:r>
                      <a:r>
                        <a:rPr kumimoji="1" lang="en-US" altLang="ja-JP" dirty="0"/>
                        <a:t>)</a:t>
                      </a:r>
                      <a:r>
                        <a:rPr kumimoji="1" lang="ja-JP" altLang="en-US" dirty="0"/>
                        <a:t>リスト</a:t>
                      </a:r>
                    </a:p>
                  </a:txBody>
                  <a:tcPr/>
                </a:tc>
                <a:extLst>
                  <a:ext uri="{0D108BD9-81ED-4DB2-BD59-A6C34878D82A}">
                    <a16:rowId xmlns:a16="http://schemas.microsoft.com/office/drawing/2014/main" val="2210829609"/>
                  </a:ext>
                </a:extLst>
              </a:tr>
              <a:tr h="370840">
                <a:tc>
                  <a:txBody>
                    <a:bodyPr/>
                    <a:lstStyle/>
                    <a:p>
                      <a:r>
                        <a:rPr kumimoji="1" lang="en-US" altLang="ja-JP" dirty="0"/>
                        <a:t>0</a:t>
                      </a:r>
                      <a:endParaRPr kumimoji="1" lang="ja-JP" altLang="en-US" dirty="0"/>
                    </a:p>
                  </a:txBody>
                  <a:tcPr/>
                </a:tc>
                <a:tc>
                  <a:txBody>
                    <a:bodyPr/>
                    <a:lstStyle/>
                    <a:p>
                      <a:r>
                        <a:rPr kumimoji="1" lang="en-US" altLang="ja-JP" dirty="0"/>
                        <a:t>(1, 3), (3, 8)</a:t>
                      </a:r>
                      <a:endParaRPr kumimoji="1" lang="ja-JP" altLang="en-US" dirty="0"/>
                    </a:p>
                  </a:txBody>
                  <a:tcPr/>
                </a:tc>
                <a:extLst>
                  <a:ext uri="{0D108BD9-81ED-4DB2-BD59-A6C34878D82A}">
                    <a16:rowId xmlns:a16="http://schemas.microsoft.com/office/drawing/2014/main" val="1705066846"/>
                  </a:ext>
                </a:extLst>
              </a:tr>
              <a:tr h="370840">
                <a:tc>
                  <a:txBody>
                    <a:bodyPr/>
                    <a:lstStyle/>
                    <a:p>
                      <a:r>
                        <a:rPr kumimoji="1" lang="en-US" altLang="ja-JP" dirty="0"/>
                        <a:t>1</a:t>
                      </a:r>
                      <a:endParaRPr kumimoji="1" lang="ja-JP" altLang="en-US" dirty="0"/>
                    </a:p>
                  </a:txBody>
                  <a:tcPr/>
                </a:tc>
                <a:tc>
                  <a:txBody>
                    <a:bodyPr/>
                    <a:lstStyle/>
                    <a:p>
                      <a:r>
                        <a:rPr kumimoji="1" lang="en-US" altLang="ja-JP" dirty="0"/>
                        <a:t>(2, 6), (0, 3), (3, 12)</a:t>
                      </a:r>
                      <a:endParaRPr kumimoji="1" lang="ja-JP" altLang="en-US" dirty="0"/>
                    </a:p>
                  </a:txBody>
                  <a:tcPr/>
                </a:tc>
                <a:extLst>
                  <a:ext uri="{0D108BD9-81ED-4DB2-BD59-A6C34878D82A}">
                    <a16:rowId xmlns:a16="http://schemas.microsoft.com/office/drawing/2014/main" val="1828174003"/>
                  </a:ext>
                </a:extLst>
              </a:tr>
              <a:tr h="370840">
                <a:tc>
                  <a:txBody>
                    <a:bodyPr/>
                    <a:lstStyle/>
                    <a:p>
                      <a:r>
                        <a:rPr kumimoji="1" lang="en-US" altLang="ja-JP" dirty="0"/>
                        <a:t>2</a:t>
                      </a:r>
                      <a:endParaRPr kumimoji="1" lang="ja-JP" altLang="en-US" dirty="0"/>
                    </a:p>
                  </a:txBody>
                  <a:tcPr/>
                </a:tc>
                <a:tc>
                  <a:txBody>
                    <a:bodyPr/>
                    <a:lstStyle/>
                    <a:p>
                      <a:r>
                        <a:rPr kumimoji="1" lang="en-US" altLang="ja-JP" dirty="0"/>
                        <a:t>(1, 6)</a:t>
                      </a:r>
                      <a:endParaRPr kumimoji="1" lang="ja-JP" altLang="en-US" dirty="0"/>
                    </a:p>
                  </a:txBody>
                  <a:tcPr/>
                </a:tc>
                <a:extLst>
                  <a:ext uri="{0D108BD9-81ED-4DB2-BD59-A6C34878D82A}">
                    <a16:rowId xmlns:a16="http://schemas.microsoft.com/office/drawing/2014/main" val="4002365052"/>
                  </a:ext>
                </a:extLst>
              </a:tr>
              <a:tr h="370840">
                <a:tc>
                  <a:txBody>
                    <a:bodyPr/>
                    <a:lstStyle/>
                    <a:p>
                      <a:r>
                        <a:rPr kumimoji="1" lang="en-US" altLang="ja-JP" dirty="0"/>
                        <a:t>3</a:t>
                      </a:r>
                      <a:endParaRPr kumimoji="1" lang="ja-JP" altLang="en-US" dirty="0"/>
                    </a:p>
                  </a:txBody>
                  <a:tcPr/>
                </a:tc>
                <a:tc>
                  <a:txBody>
                    <a:bodyPr/>
                    <a:lstStyle/>
                    <a:p>
                      <a:r>
                        <a:rPr kumimoji="1" lang="en-US" altLang="ja-JP" dirty="0"/>
                        <a:t>(1,12), (0, 8)</a:t>
                      </a:r>
                      <a:endParaRPr kumimoji="1" lang="ja-JP" altLang="en-US" dirty="0"/>
                    </a:p>
                  </a:txBody>
                  <a:tcPr/>
                </a:tc>
                <a:extLst>
                  <a:ext uri="{0D108BD9-81ED-4DB2-BD59-A6C34878D82A}">
                    <a16:rowId xmlns:a16="http://schemas.microsoft.com/office/drawing/2014/main" val="2187023708"/>
                  </a:ext>
                </a:extLst>
              </a:tr>
            </a:tbl>
          </a:graphicData>
        </a:graphic>
      </p:graphicFrame>
    </p:spTree>
    <p:extLst>
      <p:ext uri="{BB962C8B-B14F-4D97-AF65-F5344CB8AC3E}">
        <p14:creationId xmlns:p14="http://schemas.microsoft.com/office/powerpoint/2010/main" val="80485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グラフの連結成分の数を数える</a:t>
            </a:r>
            <a:endParaRPr lang="en-US" altLang="ja-JP" sz="2800" u="sng" dirty="0"/>
          </a:p>
        </p:txBody>
      </p:sp>
      <p:grpSp>
        <p:nvGrpSpPr>
          <p:cNvPr id="32" name="グループ化 31">
            <a:extLst>
              <a:ext uri="{FF2B5EF4-FFF2-40B4-BE49-F238E27FC236}">
                <a16:creationId xmlns:a16="http://schemas.microsoft.com/office/drawing/2014/main" id="{D95B203A-B980-4C32-99F5-5A4127DD23EC}"/>
              </a:ext>
            </a:extLst>
          </p:cNvPr>
          <p:cNvGrpSpPr/>
          <p:nvPr/>
        </p:nvGrpSpPr>
        <p:grpSpPr>
          <a:xfrm>
            <a:off x="1697525" y="3177483"/>
            <a:ext cx="5166804" cy="2592279"/>
            <a:chOff x="1509205" y="3018408"/>
            <a:chExt cx="5166804" cy="2592279"/>
          </a:xfrm>
        </p:grpSpPr>
        <p:sp>
          <p:nvSpPr>
            <p:cNvPr id="30" name="正方形/長方形 29">
              <a:extLst>
                <a:ext uri="{FF2B5EF4-FFF2-40B4-BE49-F238E27FC236}">
                  <a16:creationId xmlns:a16="http://schemas.microsoft.com/office/drawing/2014/main" id="{599C3406-0951-44AE-AAAC-99BD280B5A7F}"/>
                </a:ext>
              </a:extLst>
            </p:cNvPr>
            <p:cNvSpPr/>
            <p:nvPr/>
          </p:nvSpPr>
          <p:spPr>
            <a:xfrm>
              <a:off x="1509205" y="3018408"/>
              <a:ext cx="5166804" cy="259227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49D2AE81-6722-4F39-8CE1-7556B3F1B4BD}"/>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1759669" y="3212562"/>
              <a:ext cx="576152" cy="2175048"/>
            </a:xfrm>
            <a:prstGeom prst="rect">
              <a:avLst/>
            </a:prstGeom>
          </p:spPr>
        </p:pic>
      </p:grpSp>
      <p:pic>
        <p:nvPicPr>
          <p:cNvPr id="34" name="図 33">
            <a:extLst>
              <a:ext uri="{FF2B5EF4-FFF2-40B4-BE49-F238E27FC236}">
                <a16:creationId xmlns:a16="http://schemas.microsoft.com/office/drawing/2014/main" id="{3CADFF68-C592-4305-8195-AA3DD44AC53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697526" y="1637507"/>
            <a:ext cx="7474735" cy="1137064"/>
          </a:xfrm>
          <a:prstGeom prst="rect">
            <a:avLst/>
          </a:prstGeom>
        </p:spPr>
      </p:pic>
    </p:spTree>
    <p:extLst>
      <p:ext uri="{BB962C8B-B14F-4D97-AF65-F5344CB8AC3E}">
        <p14:creationId xmlns:p14="http://schemas.microsoft.com/office/powerpoint/2010/main" val="169114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グラフの連結成分の数を数える</a:t>
            </a:r>
            <a:endParaRPr lang="en-US" altLang="ja-JP" sz="2800" u="sng" dirty="0"/>
          </a:p>
        </p:txBody>
      </p:sp>
      <p:sp>
        <p:nvSpPr>
          <p:cNvPr id="31" name="テキスト ボックス 30">
            <a:extLst>
              <a:ext uri="{FF2B5EF4-FFF2-40B4-BE49-F238E27FC236}">
                <a16:creationId xmlns:a16="http://schemas.microsoft.com/office/drawing/2014/main" id="{F91E0941-0387-45D6-9DE1-CA84D554C9D9}"/>
              </a:ext>
            </a:extLst>
          </p:cNvPr>
          <p:cNvSpPr txBox="1"/>
          <p:nvPr/>
        </p:nvSpPr>
        <p:spPr>
          <a:xfrm>
            <a:off x="1083107" y="2173282"/>
            <a:ext cx="6801179" cy="1272143"/>
          </a:xfrm>
          <a:prstGeom prst="rect">
            <a:avLst/>
          </a:prstGeom>
          <a:noFill/>
        </p:spPr>
        <p:txBody>
          <a:bodyPr wrap="square" rtlCol="0">
            <a:spAutoFit/>
          </a:bodyPr>
          <a:lstStyle/>
          <a:p>
            <a:pPr>
              <a:spcAft>
                <a:spcPts val="1000"/>
              </a:spcAft>
            </a:pPr>
            <a:r>
              <a:rPr lang="ja-JP" altLang="en-US" sz="2000" dirty="0"/>
              <a:t>・　連結成分とは</a:t>
            </a:r>
            <a:r>
              <a:rPr lang="en-US" altLang="ja-JP" sz="2000" dirty="0"/>
              <a:t>…</a:t>
            </a:r>
          </a:p>
          <a:p>
            <a:pPr>
              <a:spcAft>
                <a:spcPts val="1000"/>
              </a:spcAft>
            </a:pPr>
            <a:r>
              <a:rPr lang="en-US" altLang="ja-JP" sz="2000" dirty="0"/>
              <a:t>	</a:t>
            </a:r>
            <a:r>
              <a:rPr lang="ja-JP" altLang="en-US" sz="2000" i="0" dirty="0">
                <a:solidFill>
                  <a:srgbClr val="333333"/>
                </a:solidFill>
                <a:effectLst/>
                <a:latin typeface="ＭＳ Ｐゴシック" panose="020B0600070205080204" pitchFamily="50" charset="-128"/>
                <a:ea typeface="ＭＳ Ｐゴシック" panose="020B0600070205080204" pitchFamily="50" charset="-128"/>
              </a:rPr>
              <a:t>任意の</a:t>
            </a:r>
            <a:r>
              <a:rPr lang="en-US" altLang="ja-JP" sz="2000" i="0" dirty="0">
                <a:solidFill>
                  <a:srgbClr val="333333"/>
                </a:solidFill>
                <a:effectLst/>
                <a:latin typeface="ＭＳ Ｐゴシック" panose="020B0600070205080204" pitchFamily="50" charset="-128"/>
                <a:ea typeface="ＭＳ Ｐゴシック" panose="020B0600070205080204" pitchFamily="50" charset="-128"/>
              </a:rPr>
              <a:t>2</a:t>
            </a:r>
            <a:r>
              <a:rPr lang="ja-JP" altLang="en-US" sz="2000" i="0" dirty="0">
                <a:solidFill>
                  <a:srgbClr val="333333"/>
                </a:solidFill>
                <a:effectLst/>
                <a:latin typeface="ＭＳ Ｐゴシック" panose="020B0600070205080204" pitchFamily="50" charset="-128"/>
                <a:ea typeface="ＭＳ Ｐゴシック" panose="020B0600070205080204" pitchFamily="50" charset="-128"/>
              </a:rPr>
              <a:t>頂点間にパスが存在するような</a:t>
            </a:r>
            <a:endParaRPr lang="en-US" altLang="ja-JP" sz="2000" i="0" dirty="0">
              <a:solidFill>
                <a:srgbClr val="333333"/>
              </a:solidFill>
              <a:effectLst/>
              <a:latin typeface="ＭＳ Ｐゴシック" panose="020B0600070205080204" pitchFamily="50" charset="-128"/>
              <a:ea typeface="ＭＳ Ｐゴシック" panose="020B0600070205080204" pitchFamily="50" charset="-128"/>
            </a:endParaRPr>
          </a:p>
          <a:p>
            <a:pPr>
              <a:spcAft>
                <a:spcPts val="1000"/>
              </a:spcAft>
            </a:pPr>
            <a:r>
              <a:rPr lang="en-US" altLang="ja-JP" sz="2000" dirty="0">
                <a:solidFill>
                  <a:srgbClr val="333333"/>
                </a:solidFill>
                <a:latin typeface="ＭＳ Ｐゴシック" panose="020B0600070205080204" pitchFamily="50" charset="-128"/>
                <a:ea typeface="ＭＳ Ｐゴシック" panose="020B0600070205080204" pitchFamily="50" charset="-128"/>
              </a:rPr>
              <a:t>	</a:t>
            </a:r>
            <a:r>
              <a:rPr lang="ja-JP" altLang="en-US" sz="2000" i="0" dirty="0">
                <a:solidFill>
                  <a:srgbClr val="333333"/>
                </a:solidFill>
                <a:effectLst/>
                <a:latin typeface="ＭＳ Ｐゴシック" panose="020B0600070205080204" pitchFamily="50" charset="-128"/>
                <a:ea typeface="ＭＳ Ｐゴシック" panose="020B0600070205080204" pitchFamily="50" charset="-128"/>
              </a:rPr>
              <a:t>部分グラフのうち極大なもの</a:t>
            </a:r>
            <a:endParaRPr lang="en-US" altLang="ja-JP" sz="2000" dirty="0">
              <a:latin typeface="ＭＳ Ｐゴシック" panose="020B0600070205080204" pitchFamily="50" charset="-128"/>
              <a:ea typeface="ＭＳ Ｐゴシック" panose="020B0600070205080204" pitchFamily="50" charset="-128"/>
            </a:endParaRPr>
          </a:p>
        </p:txBody>
      </p:sp>
      <p:grpSp>
        <p:nvGrpSpPr>
          <p:cNvPr id="9" name="グループ化 8">
            <a:extLst>
              <a:ext uri="{FF2B5EF4-FFF2-40B4-BE49-F238E27FC236}">
                <a16:creationId xmlns:a16="http://schemas.microsoft.com/office/drawing/2014/main" id="{9281AEEF-94E5-46C9-A63E-667ABBEB6F35}"/>
              </a:ext>
            </a:extLst>
          </p:cNvPr>
          <p:cNvGrpSpPr/>
          <p:nvPr/>
        </p:nvGrpSpPr>
        <p:grpSpPr>
          <a:xfrm>
            <a:off x="7102136" y="262614"/>
            <a:ext cx="4850167" cy="3637770"/>
            <a:chOff x="5812130" y="834501"/>
            <a:chExt cx="6801179" cy="5282187"/>
          </a:xfrm>
        </p:grpSpPr>
        <p:pic>
          <p:nvPicPr>
            <p:cNvPr id="3" name="図 2">
              <a:extLst>
                <a:ext uri="{FF2B5EF4-FFF2-40B4-BE49-F238E27FC236}">
                  <a16:creationId xmlns:a16="http://schemas.microsoft.com/office/drawing/2014/main" id="{2CCFCF15-6FB9-48E8-AC9B-F7049267B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130" y="862843"/>
              <a:ext cx="6801179" cy="5129531"/>
            </a:xfrm>
            <a:prstGeom prst="rect">
              <a:avLst/>
            </a:prstGeom>
          </p:spPr>
        </p:pic>
        <p:sp>
          <p:nvSpPr>
            <p:cNvPr id="5" name="フリーフォーム: 図形 4">
              <a:extLst>
                <a:ext uri="{FF2B5EF4-FFF2-40B4-BE49-F238E27FC236}">
                  <a16:creationId xmlns:a16="http://schemas.microsoft.com/office/drawing/2014/main" id="{245C06C9-60F8-45DF-8AB3-85998B679CBD}"/>
                </a:ext>
              </a:extLst>
            </p:cNvPr>
            <p:cNvSpPr/>
            <p:nvPr/>
          </p:nvSpPr>
          <p:spPr>
            <a:xfrm>
              <a:off x="6391922" y="834501"/>
              <a:ext cx="3498275" cy="3382392"/>
            </a:xfrm>
            <a:custGeom>
              <a:avLst/>
              <a:gdLst>
                <a:gd name="connsiteX0" fmla="*/ 1322773 w 3498275"/>
                <a:gd name="connsiteY0" fmla="*/ 248575 h 3382392"/>
                <a:gd name="connsiteX1" fmla="*/ 1322773 w 3498275"/>
                <a:gd name="connsiteY1" fmla="*/ 248575 h 3382392"/>
                <a:gd name="connsiteX2" fmla="*/ 1242874 w 3498275"/>
                <a:gd name="connsiteY2" fmla="*/ 310718 h 3382392"/>
                <a:gd name="connsiteX3" fmla="*/ 1216241 w 3498275"/>
                <a:gd name="connsiteY3" fmla="*/ 355107 h 3382392"/>
                <a:gd name="connsiteX4" fmla="*/ 1180730 w 3498275"/>
                <a:gd name="connsiteY4" fmla="*/ 363984 h 3382392"/>
                <a:gd name="connsiteX5" fmla="*/ 1127464 w 3498275"/>
                <a:gd name="connsiteY5" fmla="*/ 381740 h 3382392"/>
                <a:gd name="connsiteX6" fmla="*/ 1074198 w 3498275"/>
                <a:gd name="connsiteY6" fmla="*/ 443883 h 3382392"/>
                <a:gd name="connsiteX7" fmla="*/ 1038688 w 3498275"/>
                <a:gd name="connsiteY7" fmla="*/ 461639 h 3382392"/>
                <a:gd name="connsiteX8" fmla="*/ 958789 w 3498275"/>
                <a:gd name="connsiteY8" fmla="*/ 523782 h 3382392"/>
                <a:gd name="connsiteX9" fmla="*/ 941033 w 3498275"/>
                <a:gd name="connsiteY9" fmla="*/ 541538 h 3382392"/>
                <a:gd name="connsiteX10" fmla="*/ 914400 w 3498275"/>
                <a:gd name="connsiteY10" fmla="*/ 577049 h 3382392"/>
                <a:gd name="connsiteX11" fmla="*/ 878890 w 3498275"/>
                <a:gd name="connsiteY11" fmla="*/ 603682 h 3382392"/>
                <a:gd name="connsiteX12" fmla="*/ 861134 w 3498275"/>
                <a:gd name="connsiteY12" fmla="*/ 630315 h 3382392"/>
                <a:gd name="connsiteX13" fmla="*/ 825624 w 3498275"/>
                <a:gd name="connsiteY13" fmla="*/ 648070 h 3382392"/>
                <a:gd name="connsiteX14" fmla="*/ 781235 w 3498275"/>
                <a:gd name="connsiteY14" fmla="*/ 683581 h 3382392"/>
                <a:gd name="connsiteX15" fmla="*/ 710214 w 3498275"/>
                <a:gd name="connsiteY15" fmla="*/ 754602 h 3382392"/>
                <a:gd name="connsiteX16" fmla="*/ 665826 w 3498275"/>
                <a:gd name="connsiteY16" fmla="*/ 790113 h 3382392"/>
                <a:gd name="connsiteX17" fmla="*/ 648070 w 3498275"/>
                <a:gd name="connsiteY17" fmla="*/ 807868 h 3382392"/>
                <a:gd name="connsiteX18" fmla="*/ 603682 w 3498275"/>
                <a:gd name="connsiteY18" fmla="*/ 834501 h 3382392"/>
                <a:gd name="connsiteX19" fmla="*/ 541538 w 3498275"/>
                <a:gd name="connsiteY19" fmla="*/ 923278 h 3382392"/>
                <a:gd name="connsiteX20" fmla="*/ 497150 w 3498275"/>
                <a:gd name="connsiteY20" fmla="*/ 976544 h 3382392"/>
                <a:gd name="connsiteX21" fmla="*/ 452761 w 3498275"/>
                <a:gd name="connsiteY21" fmla="*/ 1065320 h 3382392"/>
                <a:gd name="connsiteX22" fmla="*/ 390618 w 3498275"/>
                <a:gd name="connsiteY22" fmla="*/ 1154097 h 3382392"/>
                <a:gd name="connsiteX23" fmla="*/ 363985 w 3498275"/>
                <a:gd name="connsiteY23" fmla="*/ 1216241 h 3382392"/>
                <a:gd name="connsiteX24" fmla="*/ 310719 w 3498275"/>
                <a:gd name="connsiteY24" fmla="*/ 1296140 h 3382392"/>
                <a:gd name="connsiteX25" fmla="*/ 275208 w 3498275"/>
                <a:gd name="connsiteY25" fmla="*/ 1340528 h 3382392"/>
                <a:gd name="connsiteX26" fmla="*/ 248575 w 3498275"/>
                <a:gd name="connsiteY26" fmla="*/ 1393794 h 3382392"/>
                <a:gd name="connsiteX27" fmla="*/ 213064 w 3498275"/>
                <a:gd name="connsiteY27" fmla="*/ 1491449 h 3382392"/>
                <a:gd name="connsiteX28" fmla="*/ 150921 w 3498275"/>
                <a:gd name="connsiteY28" fmla="*/ 1597981 h 3382392"/>
                <a:gd name="connsiteX29" fmla="*/ 133165 w 3498275"/>
                <a:gd name="connsiteY29" fmla="*/ 1642369 h 3382392"/>
                <a:gd name="connsiteX30" fmla="*/ 97655 w 3498275"/>
                <a:gd name="connsiteY30" fmla="*/ 1713390 h 3382392"/>
                <a:gd name="connsiteX31" fmla="*/ 71022 w 3498275"/>
                <a:gd name="connsiteY31" fmla="*/ 1828800 h 3382392"/>
                <a:gd name="connsiteX32" fmla="*/ 44389 w 3498275"/>
                <a:gd name="connsiteY32" fmla="*/ 1926454 h 3382392"/>
                <a:gd name="connsiteX33" fmla="*/ 26633 w 3498275"/>
                <a:gd name="connsiteY33" fmla="*/ 2148396 h 3382392"/>
                <a:gd name="connsiteX34" fmla="*/ 17756 w 3498275"/>
                <a:gd name="connsiteY34" fmla="*/ 2210540 h 3382392"/>
                <a:gd name="connsiteX35" fmla="*/ 0 w 3498275"/>
                <a:gd name="connsiteY35" fmla="*/ 2450237 h 3382392"/>
                <a:gd name="connsiteX36" fmla="*/ 8878 w 3498275"/>
                <a:gd name="connsiteY36" fmla="*/ 2707689 h 3382392"/>
                <a:gd name="connsiteX37" fmla="*/ 26633 w 3498275"/>
                <a:gd name="connsiteY37" fmla="*/ 2734322 h 3382392"/>
                <a:gd name="connsiteX38" fmla="*/ 62144 w 3498275"/>
                <a:gd name="connsiteY38" fmla="*/ 2778711 h 3382392"/>
                <a:gd name="connsiteX39" fmla="*/ 124288 w 3498275"/>
                <a:gd name="connsiteY39" fmla="*/ 2840854 h 3382392"/>
                <a:gd name="connsiteX40" fmla="*/ 168676 w 3498275"/>
                <a:gd name="connsiteY40" fmla="*/ 2867487 h 3382392"/>
                <a:gd name="connsiteX41" fmla="*/ 257453 w 3498275"/>
                <a:gd name="connsiteY41" fmla="*/ 2929631 h 3382392"/>
                <a:gd name="connsiteX42" fmla="*/ 363985 w 3498275"/>
                <a:gd name="connsiteY42" fmla="*/ 3018408 h 3382392"/>
                <a:gd name="connsiteX43" fmla="*/ 479395 w 3498275"/>
                <a:gd name="connsiteY43" fmla="*/ 3071674 h 3382392"/>
                <a:gd name="connsiteX44" fmla="*/ 514905 w 3498275"/>
                <a:gd name="connsiteY44" fmla="*/ 3098307 h 3382392"/>
                <a:gd name="connsiteX45" fmla="*/ 550416 w 3498275"/>
                <a:gd name="connsiteY45" fmla="*/ 3107184 h 3382392"/>
                <a:gd name="connsiteX46" fmla="*/ 754602 w 3498275"/>
                <a:gd name="connsiteY46" fmla="*/ 3151573 h 3382392"/>
                <a:gd name="connsiteX47" fmla="*/ 861134 w 3498275"/>
                <a:gd name="connsiteY47" fmla="*/ 3178206 h 3382392"/>
                <a:gd name="connsiteX48" fmla="*/ 1012055 w 3498275"/>
                <a:gd name="connsiteY48" fmla="*/ 3204839 h 3382392"/>
                <a:gd name="connsiteX49" fmla="*/ 1305018 w 3498275"/>
                <a:gd name="connsiteY49" fmla="*/ 3213716 h 3382392"/>
                <a:gd name="connsiteX50" fmla="*/ 1615736 w 3498275"/>
                <a:gd name="connsiteY50" fmla="*/ 3231472 h 3382392"/>
                <a:gd name="connsiteX51" fmla="*/ 1722268 w 3498275"/>
                <a:gd name="connsiteY51" fmla="*/ 3249227 h 3382392"/>
                <a:gd name="connsiteX52" fmla="*/ 1766657 w 3498275"/>
                <a:gd name="connsiteY52" fmla="*/ 3266982 h 3382392"/>
                <a:gd name="connsiteX53" fmla="*/ 1882066 w 3498275"/>
                <a:gd name="connsiteY53" fmla="*/ 3275860 h 3382392"/>
                <a:gd name="connsiteX54" fmla="*/ 1970843 w 3498275"/>
                <a:gd name="connsiteY54" fmla="*/ 3311371 h 3382392"/>
                <a:gd name="connsiteX55" fmla="*/ 2068497 w 3498275"/>
                <a:gd name="connsiteY55" fmla="*/ 3338004 h 3382392"/>
                <a:gd name="connsiteX56" fmla="*/ 2183907 w 3498275"/>
                <a:gd name="connsiteY56" fmla="*/ 3373515 h 3382392"/>
                <a:gd name="connsiteX57" fmla="*/ 2272684 w 3498275"/>
                <a:gd name="connsiteY57" fmla="*/ 3382392 h 3382392"/>
                <a:gd name="connsiteX58" fmla="*/ 2610035 w 3498275"/>
                <a:gd name="connsiteY58" fmla="*/ 3373515 h 3382392"/>
                <a:gd name="connsiteX59" fmla="*/ 2698812 w 3498275"/>
                <a:gd name="connsiteY59" fmla="*/ 3329126 h 3382392"/>
                <a:gd name="connsiteX60" fmla="*/ 2769833 w 3498275"/>
                <a:gd name="connsiteY60" fmla="*/ 3311371 h 3382392"/>
                <a:gd name="connsiteX61" fmla="*/ 2885243 w 3498275"/>
                <a:gd name="connsiteY61" fmla="*/ 3258105 h 3382392"/>
                <a:gd name="connsiteX62" fmla="*/ 2920754 w 3498275"/>
                <a:gd name="connsiteY62" fmla="*/ 3240349 h 3382392"/>
                <a:gd name="connsiteX63" fmla="*/ 2947387 w 3498275"/>
                <a:gd name="connsiteY63" fmla="*/ 3222594 h 3382392"/>
                <a:gd name="connsiteX64" fmla="*/ 3018408 w 3498275"/>
                <a:gd name="connsiteY64" fmla="*/ 3204839 h 3382392"/>
                <a:gd name="connsiteX65" fmla="*/ 3053919 w 3498275"/>
                <a:gd name="connsiteY65" fmla="*/ 3187083 h 3382392"/>
                <a:gd name="connsiteX66" fmla="*/ 3133818 w 3498275"/>
                <a:gd name="connsiteY66" fmla="*/ 3151573 h 3382392"/>
                <a:gd name="connsiteX67" fmla="*/ 3160451 w 3498275"/>
                <a:gd name="connsiteY67" fmla="*/ 3133817 h 3382392"/>
                <a:gd name="connsiteX68" fmla="*/ 3231472 w 3498275"/>
                <a:gd name="connsiteY68" fmla="*/ 3062796 h 3382392"/>
                <a:gd name="connsiteX69" fmla="*/ 3249228 w 3498275"/>
                <a:gd name="connsiteY69" fmla="*/ 3036163 h 3382392"/>
                <a:gd name="connsiteX70" fmla="*/ 3302494 w 3498275"/>
                <a:gd name="connsiteY70" fmla="*/ 3000652 h 3382392"/>
                <a:gd name="connsiteX71" fmla="*/ 3346882 w 3498275"/>
                <a:gd name="connsiteY71" fmla="*/ 2929631 h 3382392"/>
                <a:gd name="connsiteX72" fmla="*/ 3364637 w 3498275"/>
                <a:gd name="connsiteY72" fmla="*/ 2805344 h 3382392"/>
                <a:gd name="connsiteX73" fmla="*/ 3382393 w 3498275"/>
                <a:gd name="connsiteY73" fmla="*/ 2752078 h 3382392"/>
                <a:gd name="connsiteX74" fmla="*/ 3364637 w 3498275"/>
                <a:gd name="connsiteY74" fmla="*/ 2610035 h 3382392"/>
                <a:gd name="connsiteX75" fmla="*/ 3311371 w 3498275"/>
                <a:gd name="connsiteY75" fmla="*/ 2556769 h 3382392"/>
                <a:gd name="connsiteX76" fmla="*/ 3249228 w 3498275"/>
                <a:gd name="connsiteY76" fmla="*/ 2512381 h 3382392"/>
                <a:gd name="connsiteX77" fmla="*/ 3231472 w 3498275"/>
                <a:gd name="connsiteY77" fmla="*/ 2494625 h 3382392"/>
                <a:gd name="connsiteX78" fmla="*/ 3204839 w 3498275"/>
                <a:gd name="connsiteY78" fmla="*/ 2485748 h 3382392"/>
                <a:gd name="connsiteX79" fmla="*/ 3187084 w 3498275"/>
                <a:gd name="connsiteY79" fmla="*/ 2467992 h 3382392"/>
                <a:gd name="connsiteX80" fmla="*/ 3160451 w 3498275"/>
                <a:gd name="connsiteY80" fmla="*/ 2459115 h 3382392"/>
                <a:gd name="connsiteX81" fmla="*/ 3142695 w 3498275"/>
                <a:gd name="connsiteY81" fmla="*/ 2432482 h 3382392"/>
                <a:gd name="connsiteX82" fmla="*/ 3089429 w 3498275"/>
                <a:gd name="connsiteY82" fmla="*/ 2396971 h 3382392"/>
                <a:gd name="connsiteX83" fmla="*/ 3062796 w 3498275"/>
                <a:gd name="connsiteY83" fmla="*/ 2361460 h 3382392"/>
                <a:gd name="connsiteX84" fmla="*/ 2982897 w 3498275"/>
                <a:gd name="connsiteY84" fmla="*/ 2290439 h 3382392"/>
                <a:gd name="connsiteX85" fmla="*/ 2938509 w 3498275"/>
                <a:gd name="connsiteY85" fmla="*/ 2237173 h 3382392"/>
                <a:gd name="connsiteX86" fmla="*/ 2911876 w 3498275"/>
                <a:gd name="connsiteY86" fmla="*/ 2219417 h 3382392"/>
                <a:gd name="connsiteX87" fmla="*/ 2858610 w 3498275"/>
                <a:gd name="connsiteY87" fmla="*/ 2166151 h 3382392"/>
                <a:gd name="connsiteX88" fmla="*/ 2814222 w 3498275"/>
                <a:gd name="connsiteY88" fmla="*/ 2130641 h 3382392"/>
                <a:gd name="connsiteX89" fmla="*/ 2778711 w 3498275"/>
                <a:gd name="connsiteY89" fmla="*/ 2077375 h 3382392"/>
                <a:gd name="connsiteX90" fmla="*/ 2681057 w 3498275"/>
                <a:gd name="connsiteY90" fmla="*/ 1899821 h 3382392"/>
                <a:gd name="connsiteX91" fmla="*/ 2663301 w 3498275"/>
                <a:gd name="connsiteY91" fmla="*/ 1828800 h 3382392"/>
                <a:gd name="connsiteX92" fmla="*/ 2672179 w 3498275"/>
                <a:gd name="connsiteY92" fmla="*/ 1660124 h 3382392"/>
                <a:gd name="connsiteX93" fmla="*/ 2681057 w 3498275"/>
                <a:gd name="connsiteY93" fmla="*/ 1633491 h 3382392"/>
                <a:gd name="connsiteX94" fmla="*/ 2707690 w 3498275"/>
                <a:gd name="connsiteY94" fmla="*/ 1606858 h 3382392"/>
                <a:gd name="connsiteX95" fmla="*/ 2734323 w 3498275"/>
                <a:gd name="connsiteY95" fmla="*/ 1571348 h 3382392"/>
                <a:gd name="connsiteX96" fmla="*/ 2814222 w 3498275"/>
                <a:gd name="connsiteY96" fmla="*/ 1535837 h 3382392"/>
                <a:gd name="connsiteX97" fmla="*/ 2831977 w 3498275"/>
                <a:gd name="connsiteY97" fmla="*/ 1509204 h 3382392"/>
                <a:gd name="connsiteX98" fmla="*/ 2894121 w 3498275"/>
                <a:gd name="connsiteY98" fmla="*/ 1473693 h 3382392"/>
                <a:gd name="connsiteX99" fmla="*/ 2920754 w 3498275"/>
                <a:gd name="connsiteY99" fmla="*/ 1438182 h 3382392"/>
                <a:gd name="connsiteX100" fmla="*/ 2991775 w 3498275"/>
                <a:gd name="connsiteY100" fmla="*/ 1402672 h 3382392"/>
                <a:gd name="connsiteX101" fmla="*/ 3045041 w 3498275"/>
                <a:gd name="connsiteY101" fmla="*/ 1322773 h 3382392"/>
                <a:gd name="connsiteX102" fmla="*/ 3107185 w 3498275"/>
                <a:gd name="connsiteY102" fmla="*/ 1278384 h 3382392"/>
                <a:gd name="connsiteX103" fmla="*/ 3204839 w 3498275"/>
                <a:gd name="connsiteY103" fmla="*/ 1091953 h 3382392"/>
                <a:gd name="connsiteX104" fmla="*/ 3222595 w 3498275"/>
                <a:gd name="connsiteY104" fmla="*/ 1065320 h 3382392"/>
                <a:gd name="connsiteX105" fmla="*/ 3284738 w 3498275"/>
                <a:gd name="connsiteY105" fmla="*/ 1003177 h 3382392"/>
                <a:gd name="connsiteX106" fmla="*/ 3311371 w 3498275"/>
                <a:gd name="connsiteY106" fmla="*/ 976544 h 3382392"/>
                <a:gd name="connsiteX107" fmla="*/ 3329127 w 3498275"/>
                <a:gd name="connsiteY107" fmla="*/ 958788 h 3382392"/>
                <a:gd name="connsiteX108" fmla="*/ 3346882 w 3498275"/>
                <a:gd name="connsiteY108" fmla="*/ 932155 h 3382392"/>
                <a:gd name="connsiteX109" fmla="*/ 3391270 w 3498275"/>
                <a:gd name="connsiteY109" fmla="*/ 905522 h 3382392"/>
                <a:gd name="connsiteX110" fmla="*/ 3426781 w 3498275"/>
                <a:gd name="connsiteY110" fmla="*/ 825623 h 3382392"/>
                <a:gd name="connsiteX111" fmla="*/ 3471169 w 3498275"/>
                <a:gd name="connsiteY111" fmla="*/ 736847 h 3382392"/>
                <a:gd name="connsiteX112" fmla="*/ 3497802 w 3498275"/>
                <a:gd name="connsiteY112" fmla="*/ 621437 h 3382392"/>
                <a:gd name="connsiteX113" fmla="*/ 3488925 w 3498275"/>
                <a:gd name="connsiteY113" fmla="*/ 435006 h 3382392"/>
                <a:gd name="connsiteX114" fmla="*/ 3426781 w 3498275"/>
                <a:gd name="connsiteY114" fmla="*/ 355107 h 3382392"/>
                <a:gd name="connsiteX115" fmla="*/ 3355760 w 3498275"/>
                <a:gd name="connsiteY115" fmla="*/ 275208 h 3382392"/>
                <a:gd name="connsiteX116" fmla="*/ 3266983 w 3498275"/>
                <a:gd name="connsiteY116" fmla="*/ 177553 h 3382392"/>
                <a:gd name="connsiteX117" fmla="*/ 3222595 w 3498275"/>
                <a:gd name="connsiteY117" fmla="*/ 159798 h 3382392"/>
                <a:gd name="connsiteX118" fmla="*/ 3133818 w 3498275"/>
                <a:gd name="connsiteY118" fmla="*/ 97654 h 3382392"/>
                <a:gd name="connsiteX119" fmla="*/ 3000653 w 3498275"/>
                <a:gd name="connsiteY119" fmla="*/ 44388 h 3382392"/>
                <a:gd name="connsiteX120" fmla="*/ 2920754 w 3498275"/>
                <a:gd name="connsiteY120" fmla="*/ 35511 h 3382392"/>
                <a:gd name="connsiteX121" fmla="*/ 2805344 w 3498275"/>
                <a:gd name="connsiteY121" fmla="*/ 26633 h 3382392"/>
                <a:gd name="connsiteX122" fmla="*/ 2556769 w 3498275"/>
                <a:gd name="connsiteY122" fmla="*/ 0 h 3382392"/>
                <a:gd name="connsiteX123" fmla="*/ 1988598 w 3498275"/>
                <a:gd name="connsiteY123" fmla="*/ 8878 h 3382392"/>
                <a:gd name="connsiteX124" fmla="*/ 1873189 w 3498275"/>
                <a:gd name="connsiteY124" fmla="*/ 53266 h 3382392"/>
                <a:gd name="connsiteX125" fmla="*/ 1819923 w 3498275"/>
                <a:gd name="connsiteY125" fmla="*/ 79899 h 3382392"/>
                <a:gd name="connsiteX126" fmla="*/ 1766657 w 3498275"/>
                <a:gd name="connsiteY126" fmla="*/ 115410 h 3382392"/>
                <a:gd name="connsiteX127" fmla="*/ 1722268 w 3498275"/>
                <a:gd name="connsiteY127" fmla="*/ 124287 h 3382392"/>
                <a:gd name="connsiteX128" fmla="*/ 1695635 w 3498275"/>
                <a:gd name="connsiteY128" fmla="*/ 133165 h 3382392"/>
                <a:gd name="connsiteX129" fmla="*/ 1660125 w 3498275"/>
                <a:gd name="connsiteY129" fmla="*/ 142043 h 3382392"/>
                <a:gd name="connsiteX130" fmla="*/ 1642369 w 3498275"/>
                <a:gd name="connsiteY130" fmla="*/ 159798 h 3382392"/>
                <a:gd name="connsiteX131" fmla="*/ 1580226 w 3498275"/>
                <a:gd name="connsiteY131" fmla="*/ 177553 h 3382392"/>
                <a:gd name="connsiteX132" fmla="*/ 1526960 w 3498275"/>
                <a:gd name="connsiteY132" fmla="*/ 195309 h 3382392"/>
                <a:gd name="connsiteX133" fmla="*/ 1464816 w 3498275"/>
                <a:gd name="connsiteY133" fmla="*/ 213064 h 3382392"/>
                <a:gd name="connsiteX134" fmla="*/ 1438183 w 3498275"/>
                <a:gd name="connsiteY134" fmla="*/ 230819 h 3382392"/>
                <a:gd name="connsiteX135" fmla="*/ 1411550 w 3498275"/>
                <a:gd name="connsiteY135" fmla="*/ 239697 h 3382392"/>
                <a:gd name="connsiteX136" fmla="*/ 1322773 w 3498275"/>
                <a:gd name="connsiteY136" fmla="*/ 275208 h 3382392"/>
                <a:gd name="connsiteX137" fmla="*/ 1322773 w 3498275"/>
                <a:gd name="connsiteY137" fmla="*/ 248575 h 338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498275" h="3382392">
                  <a:moveTo>
                    <a:pt x="1322773" y="248575"/>
                  </a:moveTo>
                  <a:lnTo>
                    <a:pt x="1322773" y="248575"/>
                  </a:lnTo>
                  <a:cubicBezTo>
                    <a:pt x="1296140" y="269289"/>
                    <a:pt x="1266732" y="286860"/>
                    <a:pt x="1242874" y="310718"/>
                  </a:cubicBezTo>
                  <a:cubicBezTo>
                    <a:pt x="1230673" y="322919"/>
                    <a:pt x="1229342" y="343877"/>
                    <a:pt x="1216241" y="355107"/>
                  </a:cubicBezTo>
                  <a:cubicBezTo>
                    <a:pt x="1206977" y="363047"/>
                    <a:pt x="1192417" y="360478"/>
                    <a:pt x="1180730" y="363984"/>
                  </a:cubicBezTo>
                  <a:cubicBezTo>
                    <a:pt x="1162803" y="369362"/>
                    <a:pt x="1145219" y="375821"/>
                    <a:pt x="1127464" y="381740"/>
                  </a:cubicBezTo>
                  <a:cubicBezTo>
                    <a:pt x="1127019" y="382296"/>
                    <a:pt x="1087554" y="434979"/>
                    <a:pt x="1074198" y="443883"/>
                  </a:cubicBezTo>
                  <a:cubicBezTo>
                    <a:pt x="1063187" y="451224"/>
                    <a:pt x="1049022" y="453372"/>
                    <a:pt x="1038688" y="461639"/>
                  </a:cubicBezTo>
                  <a:cubicBezTo>
                    <a:pt x="953145" y="530075"/>
                    <a:pt x="1018806" y="503778"/>
                    <a:pt x="958789" y="523782"/>
                  </a:cubicBezTo>
                  <a:cubicBezTo>
                    <a:pt x="952870" y="529701"/>
                    <a:pt x="946391" y="535108"/>
                    <a:pt x="941033" y="541538"/>
                  </a:cubicBezTo>
                  <a:cubicBezTo>
                    <a:pt x="931561" y="552905"/>
                    <a:pt x="924862" y="566586"/>
                    <a:pt x="914400" y="577049"/>
                  </a:cubicBezTo>
                  <a:cubicBezTo>
                    <a:pt x="903938" y="587511"/>
                    <a:pt x="889352" y="593220"/>
                    <a:pt x="878890" y="603682"/>
                  </a:cubicBezTo>
                  <a:cubicBezTo>
                    <a:pt x="871345" y="611227"/>
                    <a:pt x="869331" y="623484"/>
                    <a:pt x="861134" y="630315"/>
                  </a:cubicBezTo>
                  <a:cubicBezTo>
                    <a:pt x="850967" y="638787"/>
                    <a:pt x="836635" y="640729"/>
                    <a:pt x="825624" y="648070"/>
                  </a:cubicBezTo>
                  <a:cubicBezTo>
                    <a:pt x="809858" y="658581"/>
                    <a:pt x="795158" y="670729"/>
                    <a:pt x="781235" y="683581"/>
                  </a:cubicBezTo>
                  <a:cubicBezTo>
                    <a:pt x="756634" y="706290"/>
                    <a:pt x="736357" y="733687"/>
                    <a:pt x="710214" y="754602"/>
                  </a:cubicBezTo>
                  <a:cubicBezTo>
                    <a:pt x="695418" y="766439"/>
                    <a:pt x="680213" y="777782"/>
                    <a:pt x="665826" y="790113"/>
                  </a:cubicBezTo>
                  <a:cubicBezTo>
                    <a:pt x="659471" y="795560"/>
                    <a:pt x="654881" y="803003"/>
                    <a:pt x="648070" y="807868"/>
                  </a:cubicBezTo>
                  <a:cubicBezTo>
                    <a:pt x="634029" y="817897"/>
                    <a:pt x="618478" y="825623"/>
                    <a:pt x="603682" y="834501"/>
                  </a:cubicBezTo>
                  <a:cubicBezTo>
                    <a:pt x="578924" y="871637"/>
                    <a:pt x="567827" y="890416"/>
                    <a:pt x="541538" y="923278"/>
                  </a:cubicBezTo>
                  <a:cubicBezTo>
                    <a:pt x="527100" y="941326"/>
                    <a:pt x="509400" y="956945"/>
                    <a:pt x="497150" y="976544"/>
                  </a:cubicBezTo>
                  <a:cubicBezTo>
                    <a:pt x="479615" y="1004600"/>
                    <a:pt x="469176" y="1036594"/>
                    <a:pt x="452761" y="1065320"/>
                  </a:cubicBezTo>
                  <a:cubicBezTo>
                    <a:pt x="428460" y="1107845"/>
                    <a:pt x="412506" y="1103024"/>
                    <a:pt x="390618" y="1154097"/>
                  </a:cubicBezTo>
                  <a:cubicBezTo>
                    <a:pt x="381740" y="1174812"/>
                    <a:pt x="375034" y="1196598"/>
                    <a:pt x="363985" y="1216241"/>
                  </a:cubicBezTo>
                  <a:cubicBezTo>
                    <a:pt x="348292" y="1244139"/>
                    <a:pt x="330715" y="1271145"/>
                    <a:pt x="310719" y="1296140"/>
                  </a:cubicBezTo>
                  <a:cubicBezTo>
                    <a:pt x="298882" y="1310936"/>
                    <a:pt x="285381" y="1324542"/>
                    <a:pt x="275208" y="1340528"/>
                  </a:cubicBezTo>
                  <a:cubicBezTo>
                    <a:pt x="264550" y="1357276"/>
                    <a:pt x="255701" y="1375266"/>
                    <a:pt x="248575" y="1393794"/>
                  </a:cubicBezTo>
                  <a:cubicBezTo>
                    <a:pt x="215817" y="1478966"/>
                    <a:pt x="247438" y="1430340"/>
                    <a:pt x="213064" y="1491449"/>
                  </a:cubicBezTo>
                  <a:cubicBezTo>
                    <a:pt x="192909" y="1527280"/>
                    <a:pt x="166190" y="1559811"/>
                    <a:pt x="150921" y="1597981"/>
                  </a:cubicBezTo>
                  <a:cubicBezTo>
                    <a:pt x="145002" y="1612777"/>
                    <a:pt x="140292" y="1628116"/>
                    <a:pt x="133165" y="1642369"/>
                  </a:cubicBezTo>
                  <a:cubicBezTo>
                    <a:pt x="104658" y="1699383"/>
                    <a:pt x="122229" y="1633524"/>
                    <a:pt x="97655" y="1713390"/>
                  </a:cubicBezTo>
                  <a:cubicBezTo>
                    <a:pt x="80244" y="1769975"/>
                    <a:pt x="82208" y="1778461"/>
                    <a:pt x="71022" y="1828800"/>
                  </a:cubicBezTo>
                  <a:cubicBezTo>
                    <a:pt x="63973" y="1860522"/>
                    <a:pt x="53041" y="1896171"/>
                    <a:pt x="44389" y="1926454"/>
                  </a:cubicBezTo>
                  <a:cubicBezTo>
                    <a:pt x="19550" y="2149995"/>
                    <a:pt x="56164" y="1808783"/>
                    <a:pt x="26633" y="2148396"/>
                  </a:cubicBezTo>
                  <a:cubicBezTo>
                    <a:pt x="24820" y="2169242"/>
                    <a:pt x="19595" y="2189696"/>
                    <a:pt x="17756" y="2210540"/>
                  </a:cubicBezTo>
                  <a:cubicBezTo>
                    <a:pt x="10714" y="2290348"/>
                    <a:pt x="5919" y="2370338"/>
                    <a:pt x="0" y="2450237"/>
                  </a:cubicBezTo>
                  <a:cubicBezTo>
                    <a:pt x="2959" y="2536054"/>
                    <a:pt x="863" y="2622196"/>
                    <a:pt x="8878" y="2707689"/>
                  </a:cubicBezTo>
                  <a:cubicBezTo>
                    <a:pt x="9874" y="2718312"/>
                    <a:pt x="21861" y="2724779"/>
                    <a:pt x="26633" y="2734322"/>
                  </a:cubicBezTo>
                  <a:cubicBezTo>
                    <a:pt x="56425" y="2793906"/>
                    <a:pt x="7726" y="2729735"/>
                    <a:pt x="62144" y="2778711"/>
                  </a:cubicBezTo>
                  <a:cubicBezTo>
                    <a:pt x="83919" y="2798308"/>
                    <a:pt x="99168" y="2825782"/>
                    <a:pt x="124288" y="2840854"/>
                  </a:cubicBezTo>
                  <a:cubicBezTo>
                    <a:pt x="139084" y="2849732"/>
                    <a:pt x="155202" y="2856708"/>
                    <a:pt x="168676" y="2867487"/>
                  </a:cubicBezTo>
                  <a:cubicBezTo>
                    <a:pt x="252160" y="2934275"/>
                    <a:pt x="172443" y="2895628"/>
                    <a:pt x="257453" y="2929631"/>
                  </a:cubicBezTo>
                  <a:cubicBezTo>
                    <a:pt x="292964" y="2959223"/>
                    <a:pt x="321066" y="3001241"/>
                    <a:pt x="363985" y="3018408"/>
                  </a:cubicBezTo>
                  <a:cubicBezTo>
                    <a:pt x="409611" y="3036658"/>
                    <a:pt x="432881" y="3044541"/>
                    <a:pt x="479395" y="3071674"/>
                  </a:cubicBezTo>
                  <a:cubicBezTo>
                    <a:pt x="492175" y="3079129"/>
                    <a:pt x="501671" y="3091690"/>
                    <a:pt x="514905" y="3098307"/>
                  </a:cubicBezTo>
                  <a:cubicBezTo>
                    <a:pt x="525818" y="3103763"/>
                    <a:pt x="538754" y="3103596"/>
                    <a:pt x="550416" y="3107184"/>
                  </a:cubicBezTo>
                  <a:cubicBezTo>
                    <a:pt x="688628" y="3149710"/>
                    <a:pt x="574780" y="3125883"/>
                    <a:pt x="754602" y="3151573"/>
                  </a:cubicBezTo>
                  <a:cubicBezTo>
                    <a:pt x="805715" y="3185648"/>
                    <a:pt x="765147" y="3164494"/>
                    <a:pt x="861134" y="3178206"/>
                  </a:cubicBezTo>
                  <a:cubicBezTo>
                    <a:pt x="919613" y="3186560"/>
                    <a:pt x="941247" y="3202693"/>
                    <a:pt x="1012055" y="3204839"/>
                  </a:cubicBezTo>
                  <a:lnTo>
                    <a:pt x="1305018" y="3213716"/>
                  </a:lnTo>
                  <a:cubicBezTo>
                    <a:pt x="1408659" y="3218288"/>
                    <a:pt x="1615736" y="3231472"/>
                    <a:pt x="1615736" y="3231472"/>
                  </a:cubicBezTo>
                  <a:cubicBezTo>
                    <a:pt x="1651247" y="3237390"/>
                    <a:pt x="1687224" y="3240982"/>
                    <a:pt x="1722268" y="3249227"/>
                  </a:cubicBezTo>
                  <a:cubicBezTo>
                    <a:pt x="1737780" y="3252877"/>
                    <a:pt x="1750938" y="3264362"/>
                    <a:pt x="1766657" y="3266982"/>
                  </a:cubicBezTo>
                  <a:cubicBezTo>
                    <a:pt x="1804715" y="3273325"/>
                    <a:pt x="1843596" y="3272901"/>
                    <a:pt x="1882066" y="3275860"/>
                  </a:cubicBezTo>
                  <a:cubicBezTo>
                    <a:pt x="1993192" y="3303642"/>
                    <a:pt x="1814974" y="3256358"/>
                    <a:pt x="1970843" y="3311371"/>
                  </a:cubicBezTo>
                  <a:cubicBezTo>
                    <a:pt x="2002660" y="3322600"/>
                    <a:pt x="2036180" y="3328309"/>
                    <a:pt x="2068497" y="3338004"/>
                  </a:cubicBezTo>
                  <a:cubicBezTo>
                    <a:pt x="2080932" y="3341734"/>
                    <a:pt x="2155513" y="3369459"/>
                    <a:pt x="2183907" y="3373515"/>
                  </a:cubicBezTo>
                  <a:cubicBezTo>
                    <a:pt x="2213348" y="3377721"/>
                    <a:pt x="2243092" y="3379433"/>
                    <a:pt x="2272684" y="3382392"/>
                  </a:cubicBezTo>
                  <a:cubicBezTo>
                    <a:pt x="2385134" y="3379433"/>
                    <a:pt x="2497819" y="3381344"/>
                    <a:pt x="2610035" y="3373515"/>
                  </a:cubicBezTo>
                  <a:cubicBezTo>
                    <a:pt x="2643761" y="3371162"/>
                    <a:pt x="2669651" y="3340342"/>
                    <a:pt x="2698812" y="3329126"/>
                  </a:cubicBezTo>
                  <a:cubicBezTo>
                    <a:pt x="2721588" y="3320366"/>
                    <a:pt x="2746159" y="3317289"/>
                    <a:pt x="2769833" y="3311371"/>
                  </a:cubicBezTo>
                  <a:cubicBezTo>
                    <a:pt x="2946768" y="3222903"/>
                    <a:pt x="2761094" y="3313283"/>
                    <a:pt x="2885243" y="3258105"/>
                  </a:cubicBezTo>
                  <a:cubicBezTo>
                    <a:pt x="2897337" y="3252730"/>
                    <a:pt x="2909263" y="3246915"/>
                    <a:pt x="2920754" y="3240349"/>
                  </a:cubicBezTo>
                  <a:cubicBezTo>
                    <a:pt x="2930018" y="3235055"/>
                    <a:pt x="2937360" y="3226240"/>
                    <a:pt x="2947387" y="3222594"/>
                  </a:cubicBezTo>
                  <a:cubicBezTo>
                    <a:pt x="2970320" y="3214255"/>
                    <a:pt x="3018408" y="3204839"/>
                    <a:pt x="3018408" y="3204839"/>
                  </a:cubicBezTo>
                  <a:cubicBezTo>
                    <a:pt x="3030245" y="3198920"/>
                    <a:pt x="3041825" y="3192458"/>
                    <a:pt x="3053919" y="3187083"/>
                  </a:cubicBezTo>
                  <a:cubicBezTo>
                    <a:pt x="3096720" y="3168060"/>
                    <a:pt x="3095576" y="3173426"/>
                    <a:pt x="3133818" y="3151573"/>
                  </a:cubicBezTo>
                  <a:cubicBezTo>
                    <a:pt x="3143082" y="3146279"/>
                    <a:pt x="3152556" y="3140994"/>
                    <a:pt x="3160451" y="3133817"/>
                  </a:cubicBezTo>
                  <a:cubicBezTo>
                    <a:pt x="3185224" y="3111296"/>
                    <a:pt x="3212900" y="3090652"/>
                    <a:pt x="3231472" y="3062796"/>
                  </a:cubicBezTo>
                  <a:cubicBezTo>
                    <a:pt x="3237391" y="3053918"/>
                    <a:pt x="3241198" y="3043189"/>
                    <a:pt x="3249228" y="3036163"/>
                  </a:cubicBezTo>
                  <a:cubicBezTo>
                    <a:pt x="3265288" y="3022111"/>
                    <a:pt x="3286545" y="3014829"/>
                    <a:pt x="3302494" y="3000652"/>
                  </a:cubicBezTo>
                  <a:cubicBezTo>
                    <a:pt x="3323240" y="2982212"/>
                    <a:pt x="3334879" y="2953639"/>
                    <a:pt x="3346882" y="2929631"/>
                  </a:cubicBezTo>
                  <a:cubicBezTo>
                    <a:pt x="3349508" y="2908623"/>
                    <a:pt x="3358240" y="2830934"/>
                    <a:pt x="3364637" y="2805344"/>
                  </a:cubicBezTo>
                  <a:cubicBezTo>
                    <a:pt x="3369176" y="2787187"/>
                    <a:pt x="3382393" y="2752078"/>
                    <a:pt x="3382393" y="2752078"/>
                  </a:cubicBezTo>
                  <a:cubicBezTo>
                    <a:pt x="3376474" y="2704730"/>
                    <a:pt x="3380944" y="2654878"/>
                    <a:pt x="3364637" y="2610035"/>
                  </a:cubicBezTo>
                  <a:cubicBezTo>
                    <a:pt x="3356056" y="2586437"/>
                    <a:pt x="3332264" y="2570697"/>
                    <a:pt x="3311371" y="2556769"/>
                  </a:cubicBezTo>
                  <a:cubicBezTo>
                    <a:pt x="3288305" y="2541392"/>
                    <a:pt x="3271255" y="2530737"/>
                    <a:pt x="3249228" y="2512381"/>
                  </a:cubicBezTo>
                  <a:cubicBezTo>
                    <a:pt x="3242798" y="2507022"/>
                    <a:pt x="3238649" y="2498931"/>
                    <a:pt x="3231472" y="2494625"/>
                  </a:cubicBezTo>
                  <a:cubicBezTo>
                    <a:pt x="3223448" y="2489810"/>
                    <a:pt x="3213717" y="2488707"/>
                    <a:pt x="3204839" y="2485748"/>
                  </a:cubicBezTo>
                  <a:cubicBezTo>
                    <a:pt x="3198921" y="2479829"/>
                    <a:pt x="3194261" y="2472298"/>
                    <a:pt x="3187084" y="2467992"/>
                  </a:cubicBezTo>
                  <a:cubicBezTo>
                    <a:pt x="3179060" y="2463177"/>
                    <a:pt x="3167758" y="2464961"/>
                    <a:pt x="3160451" y="2459115"/>
                  </a:cubicBezTo>
                  <a:cubicBezTo>
                    <a:pt x="3152119" y="2452450"/>
                    <a:pt x="3149360" y="2440814"/>
                    <a:pt x="3142695" y="2432482"/>
                  </a:cubicBezTo>
                  <a:cubicBezTo>
                    <a:pt x="3124618" y="2409885"/>
                    <a:pt x="3118140" y="2411326"/>
                    <a:pt x="3089429" y="2396971"/>
                  </a:cubicBezTo>
                  <a:cubicBezTo>
                    <a:pt x="3080551" y="2385134"/>
                    <a:pt x="3073258" y="2371922"/>
                    <a:pt x="3062796" y="2361460"/>
                  </a:cubicBezTo>
                  <a:cubicBezTo>
                    <a:pt x="3009426" y="2308090"/>
                    <a:pt x="3057461" y="2402286"/>
                    <a:pt x="2982897" y="2290439"/>
                  </a:cubicBezTo>
                  <a:cubicBezTo>
                    <a:pt x="2965438" y="2264251"/>
                    <a:pt x="2964143" y="2258535"/>
                    <a:pt x="2938509" y="2237173"/>
                  </a:cubicBezTo>
                  <a:cubicBezTo>
                    <a:pt x="2930312" y="2230342"/>
                    <a:pt x="2919851" y="2226506"/>
                    <a:pt x="2911876" y="2219417"/>
                  </a:cubicBezTo>
                  <a:cubicBezTo>
                    <a:pt x="2893109" y="2202735"/>
                    <a:pt x="2878218" y="2181837"/>
                    <a:pt x="2858610" y="2166151"/>
                  </a:cubicBezTo>
                  <a:cubicBezTo>
                    <a:pt x="2843814" y="2154314"/>
                    <a:pt x="2826898" y="2144725"/>
                    <a:pt x="2814222" y="2130641"/>
                  </a:cubicBezTo>
                  <a:cubicBezTo>
                    <a:pt x="2799947" y="2114780"/>
                    <a:pt x="2790021" y="2095471"/>
                    <a:pt x="2778711" y="2077375"/>
                  </a:cubicBezTo>
                  <a:cubicBezTo>
                    <a:pt x="2751810" y="2034332"/>
                    <a:pt x="2692016" y="1943654"/>
                    <a:pt x="2681057" y="1899821"/>
                  </a:cubicBezTo>
                  <a:lnTo>
                    <a:pt x="2663301" y="1828800"/>
                  </a:lnTo>
                  <a:cubicBezTo>
                    <a:pt x="2666260" y="1772575"/>
                    <a:pt x="2667081" y="1716196"/>
                    <a:pt x="2672179" y="1660124"/>
                  </a:cubicBezTo>
                  <a:cubicBezTo>
                    <a:pt x="2673026" y="1650805"/>
                    <a:pt x="2675866" y="1641277"/>
                    <a:pt x="2681057" y="1633491"/>
                  </a:cubicBezTo>
                  <a:cubicBezTo>
                    <a:pt x="2688021" y="1623045"/>
                    <a:pt x="2699519" y="1616390"/>
                    <a:pt x="2707690" y="1606858"/>
                  </a:cubicBezTo>
                  <a:cubicBezTo>
                    <a:pt x="2717319" y="1595624"/>
                    <a:pt x="2723089" y="1580977"/>
                    <a:pt x="2734323" y="1571348"/>
                  </a:cubicBezTo>
                  <a:cubicBezTo>
                    <a:pt x="2745213" y="1562014"/>
                    <a:pt x="2804357" y="1539783"/>
                    <a:pt x="2814222" y="1535837"/>
                  </a:cubicBezTo>
                  <a:cubicBezTo>
                    <a:pt x="2820140" y="1526959"/>
                    <a:pt x="2824432" y="1516749"/>
                    <a:pt x="2831977" y="1509204"/>
                  </a:cubicBezTo>
                  <a:cubicBezTo>
                    <a:pt x="2844524" y="1496657"/>
                    <a:pt x="2880198" y="1480655"/>
                    <a:pt x="2894121" y="1473693"/>
                  </a:cubicBezTo>
                  <a:cubicBezTo>
                    <a:pt x="2902999" y="1461856"/>
                    <a:pt x="2910292" y="1448644"/>
                    <a:pt x="2920754" y="1438182"/>
                  </a:cubicBezTo>
                  <a:cubicBezTo>
                    <a:pt x="2938483" y="1420453"/>
                    <a:pt x="2970583" y="1411149"/>
                    <a:pt x="2991775" y="1402672"/>
                  </a:cubicBezTo>
                  <a:cubicBezTo>
                    <a:pt x="3008450" y="1369322"/>
                    <a:pt x="3014942" y="1350136"/>
                    <a:pt x="3045041" y="1322773"/>
                  </a:cubicBezTo>
                  <a:cubicBezTo>
                    <a:pt x="3063877" y="1305649"/>
                    <a:pt x="3086470" y="1293180"/>
                    <a:pt x="3107185" y="1278384"/>
                  </a:cubicBezTo>
                  <a:cubicBezTo>
                    <a:pt x="3151606" y="1189542"/>
                    <a:pt x="3160972" y="1165064"/>
                    <a:pt x="3204839" y="1091953"/>
                  </a:cubicBezTo>
                  <a:cubicBezTo>
                    <a:pt x="3210329" y="1082804"/>
                    <a:pt x="3215457" y="1073251"/>
                    <a:pt x="3222595" y="1065320"/>
                  </a:cubicBezTo>
                  <a:cubicBezTo>
                    <a:pt x="3242192" y="1043546"/>
                    <a:pt x="3264024" y="1023891"/>
                    <a:pt x="3284738" y="1003177"/>
                  </a:cubicBezTo>
                  <a:lnTo>
                    <a:pt x="3311371" y="976544"/>
                  </a:lnTo>
                  <a:cubicBezTo>
                    <a:pt x="3317290" y="970625"/>
                    <a:pt x="3324484" y="965753"/>
                    <a:pt x="3329127" y="958788"/>
                  </a:cubicBezTo>
                  <a:cubicBezTo>
                    <a:pt x="3335045" y="949910"/>
                    <a:pt x="3338781" y="939099"/>
                    <a:pt x="3346882" y="932155"/>
                  </a:cubicBezTo>
                  <a:cubicBezTo>
                    <a:pt x="3359983" y="920926"/>
                    <a:pt x="3376474" y="914400"/>
                    <a:pt x="3391270" y="905522"/>
                  </a:cubicBezTo>
                  <a:cubicBezTo>
                    <a:pt x="3443498" y="827183"/>
                    <a:pt x="3363396" y="952392"/>
                    <a:pt x="3426781" y="825623"/>
                  </a:cubicBezTo>
                  <a:lnTo>
                    <a:pt x="3471169" y="736847"/>
                  </a:lnTo>
                  <a:cubicBezTo>
                    <a:pt x="3490760" y="638894"/>
                    <a:pt x="3479382" y="676700"/>
                    <a:pt x="3497802" y="621437"/>
                  </a:cubicBezTo>
                  <a:cubicBezTo>
                    <a:pt x="3494843" y="559293"/>
                    <a:pt x="3504955" y="495119"/>
                    <a:pt x="3488925" y="435006"/>
                  </a:cubicBezTo>
                  <a:cubicBezTo>
                    <a:pt x="3480231" y="402405"/>
                    <a:pt x="3446392" y="382563"/>
                    <a:pt x="3426781" y="355107"/>
                  </a:cubicBezTo>
                  <a:cubicBezTo>
                    <a:pt x="3339796" y="233327"/>
                    <a:pt x="3469190" y="388638"/>
                    <a:pt x="3355760" y="275208"/>
                  </a:cubicBezTo>
                  <a:cubicBezTo>
                    <a:pt x="3333537" y="252985"/>
                    <a:pt x="3295252" y="188860"/>
                    <a:pt x="3266983" y="177553"/>
                  </a:cubicBezTo>
                  <a:lnTo>
                    <a:pt x="3222595" y="159798"/>
                  </a:lnTo>
                  <a:cubicBezTo>
                    <a:pt x="3193110" y="115572"/>
                    <a:pt x="3207057" y="126950"/>
                    <a:pt x="3133818" y="97654"/>
                  </a:cubicBezTo>
                  <a:cubicBezTo>
                    <a:pt x="3089430" y="79899"/>
                    <a:pt x="3048168" y="49667"/>
                    <a:pt x="3000653" y="44388"/>
                  </a:cubicBezTo>
                  <a:cubicBezTo>
                    <a:pt x="2974020" y="41429"/>
                    <a:pt x="2947441" y="37937"/>
                    <a:pt x="2920754" y="35511"/>
                  </a:cubicBezTo>
                  <a:cubicBezTo>
                    <a:pt x="2882329" y="32018"/>
                    <a:pt x="2843692" y="30894"/>
                    <a:pt x="2805344" y="26633"/>
                  </a:cubicBezTo>
                  <a:lnTo>
                    <a:pt x="2556769" y="0"/>
                  </a:lnTo>
                  <a:lnTo>
                    <a:pt x="1988598" y="8878"/>
                  </a:lnTo>
                  <a:cubicBezTo>
                    <a:pt x="1901088" y="11343"/>
                    <a:pt x="1948192" y="15765"/>
                    <a:pt x="1873189" y="53266"/>
                  </a:cubicBezTo>
                  <a:cubicBezTo>
                    <a:pt x="1855434" y="62144"/>
                    <a:pt x="1837070" y="69897"/>
                    <a:pt x="1819923" y="79899"/>
                  </a:cubicBezTo>
                  <a:cubicBezTo>
                    <a:pt x="1801491" y="90651"/>
                    <a:pt x="1787582" y="111225"/>
                    <a:pt x="1766657" y="115410"/>
                  </a:cubicBezTo>
                  <a:cubicBezTo>
                    <a:pt x="1751861" y="118369"/>
                    <a:pt x="1736907" y="120627"/>
                    <a:pt x="1722268" y="124287"/>
                  </a:cubicBezTo>
                  <a:cubicBezTo>
                    <a:pt x="1713189" y="126557"/>
                    <a:pt x="1704633" y="130594"/>
                    <a:pt x="1695635" y="133165"/>
                  </a:cubicBezTo>
                  <a:cubicBezTo>
                    <a:pt x="1683903" y="136517"/>
                    <a:pt x="1671962" y="139084"/>
                    <a:pt x="1660125" y="142043"/>
                  </a:cubicBezTo>
                  <a:cubicBezTo>
                    <a:pt x="1654206" y="147961"/>
                    <a:pt x="1649546" y="155492"/>
                    <a:pt x="1642369" y="159798"/>
                  </a:cubicBezTo>
                  <a:cubicBezTo>
                    <a:pt x="1632420" y="165767"/>
                    <a:pt x="1587970" y="175230"/>
                    <a:pt x="1580226" y="177553"/>
                  </a:cubicBezTo>
                  <a:cubicBezTo>
                    <a:pt x="1562299" y="182931"/>
                    <a:pt x="1545117" y="190770"/>
                    <a:pt x="1526960" y="195309"/>
                  </a:cubicBezTo>
                  <a:cubicBezTo>
                    <a:pt x="1515577" y="198155"/>
                    <a:pt x="1477556" y="206694"/>
                    <a:pt x="1464816" y="213064"/>
                  </a:cubicBezTo>
                  <a:cubicBezTo>
                    <a:pt x="1455273" y="217836"/>
                    <a:pt x="1447726" y="226047"/>
                    <a:pt x="1438183" y="230819"/>
                  </a:cubicBezTo>
                  <a:cubicBezTo>
                    <a:pt x="1429813" y="235004"/>
                    <a:pt x="1420151" y="236011"/>
                    <a:pt x="1411550" y="239697"/>
                  </a:cubicBezTo>
                  <a:cubicBezTo>
                    <a:pt x="1386793" y="250307"/>
                    <a:pt x="1349711" y="275208"/>
                    <a:pt x="1322773" y="275208"/>
                  </a:cubicBezTo>
                  <a:lnTo>
                    <a:pt x="1322773" y="248575"/>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360014C5-AD80-4DD8-9C77-E62406E84D9E}"/>
                </a:ext>
              </a:extLst>
            </p:cNvPr>
            <p:cNvSpPr/>
            <p:nvPr/>
          </p:nvSpPr>
          <p:spPr>
            <a:xfrm>
              <a:off x="9144000" y="1961965"/>
              <a:ext cx="2894721" cy="2006353"/>
            </a:xfrm>
            <a:custGeom>
              <a:avLst/>
              <a:gdLst>
                <a:gd name="connsiteX0" fmla="*/ 1855433 w 2894721"/>
                <a:gd name="connsiteY0" fmla="*/ 0 h 2006353"/>
                <a:gd name="connsiteX1" fmla="*/ 1855433 w 2894721"/>
                <a:gd name="connsiteY1" fmla="*/ 0 h 2006353"/>
                <a:gd name="connsiteX2" fmla="*/ 1775534 w 2894721"/>
                <a:gd name="connsiteY2" fmla="*/ 35511 h 2006353"/>
                <a:gd name="connsiteX3" fmla="*/ 1748901 w 2894721"/>
                <a:gd name="connsiteY3" fmla="*/ 44388 h 2006353"/>
                <a:gd name="connsiteX4" fmla="*/ 1713390 w 2894721"/>
                <a:gd name="connsiteY4" fmla="*/ 71021 h 2006353"/>
                <a:gd name="connsiteX5" fmla="*/ 1660124 w 2894721"/>
                <a:gd name="connsiteY5" fmla="*/ 79899 h 2006353"/>
                <a:gd name="connsiteX6" fmla="*/ 1597981 w 2894721"/>
                <a:gd name="connsiteY6" fmla="*/ 97654 h 2006353"/>
                <a:gd name="connsiteX7" fmla="*/ 1473693 w 2894721"/>
                <a:gd name="connsiteY7" fmla="*/ 106532 h 2006353"/>
                <a:gd name="connsiteX8" fmla="*/ 1331650 w 2894721"/>
                <a:gd name="connsiteY8" fmla="*/ 124287 h 2006353"/>
                <a:gd name="connsiteX9" fmla="*/ 1296140 w 2894721"/>
                <a:gd name="connsiteY9" fmla="*/ 142043 h 2006353"/>
                <a:gd name="connsiteX10" fmla="*/ 1136342 w 2894721"/>
                <a:gd name="connsiteY10" fmla="*/ 159798 h 2006353"/>
                <a:gd name="connsiteX11" fmla="*/ 1091953 w 2894721"/>
                <a:gd name="connsiteY11" fmla="*/ 177553 h 2006353"/>
                <a:gd name="connsiteX12" fmla="*/ 967666 w 2894721"/>
                <a:gd name="connsiteY12" fmla="*/ 195309 h 2006353"/>
                <a:gd name="connsiteX13" fmla="*/ 905522 w 2894721"/>
                <a:gd name="connsiteY13" fmla="*/ 230819 h 2006353"/>
                <a:gd name="connsiteX14" fmla="*/ 852256 w 2894721"/>
                <a:gd name="connsiteY14" fmla="*/ 239697 h 2006353"/>
                <a:gd name="connsiteX15" fmla="*/ 807868 w 2894721"/>
                <a:gd name="connsiteY15" fmla="*/ 257452 h 2006353"/>
                <a:gd name="connsiteX16" fmla="*/ 727969 w 2894721"/>
                <a:gd name="connsiteY16" fmla="*/ 275208 h 2006353"/>
                <a:gd name="connsiteX17" fmla="*/ 630315 w 2894721"/>
                <a:gd name="connsiteY17" fmla="*/ 319596 h 2006353"/>
                <a:gd name="connsiteX18" fmla="*/ 594804 w 2894721"/>
                <a:gd name="connsiteY18" fmla="*/ 337352 h 2006353"/>
                <a:gd name="connsiteX19" fmla="*/ 568171 w 2894721"/>
                <a:gd name="connsiteY19" fmla="*/ 363985 h 2006353"/>
                <a:gd name="connsiteX20" fmla="*/ 514905 w 2894721"/>
                <a:gd name="connsiteY20" fmla="*/ 381740 h 2006353"/>
                <a:gd name="connsiteX21" fmla="*/ 443883 w 2894721"/>
                <a:gd name="connsiteY21" fmla="*/ 408373 h 2006353"/>
                <a:gd name="connsiteX22" fmla="*/ 408373 w 2894721"/>
                <a:gd name="connsiteY22" fmla="*/ 435006 h 2006353"/>
                <a:gd name="connsiteX23" fmla="*/ 319596 w 2894721"/>
                <a:gd name="connsiteY23" fmla="*/ 461639 h 2006353"/>
                <a:gd name="connsiteX24" fmla="*/ 266330 w 2894721"/>
                <a:gd name="connsiteY24" fmla="*/ 479394 h 2006353"/>
                <a:gd name="connsiteX25" fmla="*/ 221942 w 2894721"/>
                <a:gd name="connsiteY25" fmla="*/ 488272 h 2006353"/>
                <a:gd name="connsiteX26" fmla="*/ 168676 w 2894721"/>
                <a:gd name="connsiteY26" fmla="*/ 497150 h 2006353"/>
                <a:gd name="connsiteX27" fmla="*/ 142043 w 2894721"/>
                <a:gd name="connsiteY27" fmla="*/ 506027 h 2006353"/>
                <a:gd name="connsiteX28" fmla="*/ 106532 w 2894721"/>
                <a:gd name="connsiteY28" fmla="*/ 514905 h 2006353"/>
                <a:gd name="connsiteX29" fmla="*/ 79899 w 2894721"/>
                <a:gd name="connsiteY29" fmla="*/ 532660 h 2006353"/>
                <a:gd name="connsiteX30" fmla="*/ 53266 w 2894721"/>
                <a:gd name="connsiteY30" fmla="*/ 541538 h 2006353"/>
                <a:gd name="connsiteX31" fmla="*/ 26633 w 2894721"/>
                <a:gd name="connsiteY31" fmla="*/ 568171 h 2006353"/>
                <a:gd name="connsiteX32" fmla="*/ 17755 w 2894721"/>
                <a:gd name="connsiteY32" fmla="*/ 594804 h 2006353"/>
                <a:gd name="connsiteX33" fmla="*/ 0 w 2894721"/>
                <a:gd name="connsiteY33" fmla="*/ 621437 h 2006353"/>
                <a:gd name="connsiteX34" fmla="*/ 17755 w 2894721"/>
                <a:gd name="connsiteY34" fmla="*/ 719091 h 2006353"/>
                <a:gd name="connsiteX35" fmla="*/ 26633 w 2894721"/>
                <a:gd name="connsiteY35" fmla="*/ 745724 h 2006353"/>
                <a:gd name="connsiteX36" fmla="*/ 44388 w 2894721"/>
                <a:gd name="connsiteY36" fmla="*/ 763480 h 2006353"/>
                <a:gd name="connsiteX37" fmla="*/ 62144 w 2894721"/>
                <a:gd name="connsiteY37" fmla="*/ 790113 h 2006353"/>
                <a:gd name="connsiteX38" fmla="*/ 97654 w 2894721"/>
                <a:gd name="connsiteY38" fmla="*/ 861134 h 2006353"/>
                <a:gd name="connsiteX39" fmla="*/ 159798 w 2894721"/>
                <a:gd name="connsiteY39" fmla="*/ 905522 h 2006353"/>
                <a:gd name="connsiteX40" fmla="*/ 195309 w 2894721"/>
                <a:gd name="connsiteY40" fmla="*/ 914400 h 2006353"/>
                <a:gd name="connsiteX41" fmla="*/ 328474 w 2894721"/>
                <a:gd name="connsiteY41" fmla="*/ 949911 h 2006353"/>
                <a:gd name="connsiteX42" fmla="*/ 355107 w 2894721"/>
                <a:gd name="connsiteY42" fmla="*/ 958788 h 2006353"/>
                <a:gd name="connsiteX43" fmla="*/ 426128 w 2894721"/>
                <a:gd name="connsiteY43" fmla="*/ 985421 h 2006353"/>
                <a:gd name="connsiteX44" fmla="*/ 514905 w 2894721"/>
                <a:gd name="connsiteY44" fmla="*/ 1047565 h 2006353"/>
                <a:gd name="connsiteX45" fmla="*/ 532660 w 2894721"/>
                <a:gd name="connsiteY45" fmla="*/ 1074198 h 2006353"/>
                <a:gd name="connsiteX46" fmla="*/ 541538 w 2894721"/>
                <a:gd name="connsiteY46" fmla="*/ 1100831 h 2006353"/>
                <a:gd name="connsiteX47" fmla="*/ 568171 w 2894721"/>
                <a:gd name="connsiteY47" fmla="*/ 1127464 h 2006353"/>
                <a:gd name="connsiteX48" fmla="*/ 577049 w 2894721"/>
                <a:gd name="connsiteY48" fmla="*/ 1171852 h 2006353"/>
                <a:gd name="connsiteX49" fmla="*/ 594804 w 2894721"/>
                <a:gd name="connsiteY49" fmla="*/ 1216241 h 2006353"/>
                <a:gd name="connsiteX50" fmla="*/ 603682 w 2894721"/>
                <a:gd name="connsiteY50" fmla="*/ 1242874 h 2006353"/>
                <a:gd name="connsiteX51" fmla="*/ 630315 w 2894721"/>
                <a:gd name="connsiteY51" fmla="*/ 1313895 h 2006353"/>
                <a:gd name="connsiteX52" fmla="*/ 648070 w 2894721"/>
                <a:gd name="connsiteY52" fmla="*/ 1331651 h 2006353"/>
                <a:gd name="connsiteX53" fmla="*/ 683581 w 2894721"/>
                <a:gd name="connsiteY53" fmla="*/ 1438183 h 2006353"/>
                <a:gd name="connsiteX54" fmla="*/ 710214 w 2894721"/>
                <a:gd name="connsiteY54" fmla="*/ 1518082 h 2006353"/>
                <a:gd name="connsiteX55" fmla="*/ 736847 w 2894721"/>
                <a:gd name="connsiteY55" fmla="*/ 1580225 h 2006353"/>
                <a:gd name="connsiteX56" fmla="*/ 745724 w 2894721"/>
                <a:gd name="connsiteY56" fmla="*/ 1615736 h 2006353"/>
                <a:gd name="connsiteX57" fmla="*/ 763480 w 2894721"/>
                <a:gd name="connsiteY57" fmla="*/ 1633491 h 2006353"/>
                <a:gd name="connsiteX58" fmla="*/ 816746 w 2894721"/>
                <a:gd name="connsiteY58" fmla="*/ 1695635 h 2006353"/>
                <a:gd name="connsiteX59" fmla="*/ 852256 w 2894721"/>
                <a:gd name="connsiteY59" fmla="*/ 1757779 h 2006353"/>
                <a:gd name="connsiteX60" fmla="*/ 870012 w 2894721"/>
                <a:gd name="connsiteY60" fmla="*/ 1784412 h 2006353"/>
                <a:gd name="connsiteX61" fmla="*/ 896645 w 2894721"/>
                <a:gd name="connsiteY61" fmla="*/ 1802167 h 2006353"/>
                <a:gd name="connsiteX62" fmla="*/ 932155 w 2894721"/>
                <a:gd name="connsiteY62" fmla="*/ 1828800 h 2006353"/>
                <a:gd name="connsiteX63" fmla="*/ 1038687 w 2894721"/>
                <a:gd name="connsiteY63" fmla="*/ 1908699 h 2006353"/>
                <a:gd name="connsiteX64" fmla="*/ 1136342 w 2894721"/>
                <a:gd name="connsiteY64" fmla="*/ 1944210 h 2006353"/>
                <a:gd name="connsiteX65" fmla="*/ 1171852 w 2894721"/>
                <a:gd name="connsiteY65" fmla="*/ 1961965 h 2006353"/>
                <a:gd name="connsiteX66" fmla="*/ 1198485 w 2894721"/>
                <a:gd name="connsiteY66" fmla="*/ 1979720 h 2006353"/>
                <a:gd name="connsiteX67" fmla="*/ 1242874 w 2894721"/>
                <a:gd name="connsiteY67" fmla="*/ 1988598 h 2006353"/>
                <a:gd name="connsiteX68" fmla="*/ 1322773 w 2894721"/>
                <a:gd name="connsiteY68" fmla="*/ 1997476 h 2006353"/>
                <a:gd name="connsiteX69" fmla="*/ 1384917 w 2894721"/>
                <a:gd name="connsiteY69" fmla="*/ 2006353 h 2006353"/>
                <a:gd name="connsiteX70" fmla="*/ 1837678 w 2894721"/>
                <a:gd name="connsiteY70" fmla="*/ 1997476 h 2006353"/>
                <a:gd name="connsiteX71" fmla="*/ 1926454 w 2894721"/>
                <a:gd name="connsiteY71" fmla="*/ 1970843 h 2006353"/>
                <a:gd name="connsiteX72" fmla="*/ 2050742 w 2894721"/>
                <a:gd name="connsiteY72" fmla="*/ 1953087 h 2006353"/>
                <a:gd name="connsiteX73" fmla="*/ 2077375 w 2894721"/>
                <a:gd name="connsiteY73" fmla="*/ 1944210 h 2006353"/>
                <a:gd name="connsiteX74" fmla="*/ 2139518 w 2894721"/>
                <a:gd name="connsiteY74" fmla="*/ 1935332 h 2006353"/>
                <a:gd name="connsiteX75" fmla="*/ 2210540 w 2894721"/>
                <a:gd name="connsiteY75" fmla="*/ 1882066 h 2006353"/>
                <a:gd name="connsiteX76" fmla="*/ 2263806 w 2894721"/>
                <a:gd name="connsiteY76" fmla="*/ 1828800 h 2006353"/>
                <a:gd name="connsiteX77" fmla="*/ 2317072 w 2894721"/>
                <a:gd name="connsiteY77" fmla="*/ 1766656 h 2006353"/>
                <a:gd name="connsiteX78" fmla="*/ 2343705 w 2894721"/>
                <a:gd name="connsiteY78" fmla="*/ 1748901 h 2006353"/>
                <a:gd name="connsiteX79" fmla="*/ 2370338 w 2894721"/>
                <a:gd name="connsiteY79" fmla="*/ 1713390 h 2006353"/>
                <a:gd name="connsiteX80" fmla="*/ 2405849 w 2894721"/>
                <a:gd name="connsiteY80" fmla="*/ 1686757 h 2006353"/>
                <a:gd name="connsiteX81" fmla="*/ 2432482 w 2894721"/>
                <a:gd name="connsiteY81" fmla="*/ 1660124 h 2006353"/>
                <a:gd name="connsiteX82" fmla="*/ 2459115 w 2894721"/>
                <a:gd name="connsiteY82" fmla="*/ 1606858 h 2006353"/>
                <a:gd name="connsiteX83" fmla="*/ 2512381 w 2894721"/>
                <a:gd name="connsiteY83" fmla="*/ 1562470 h 2006353"/>
                <a:gd name="connsiteX84" fmla="*/ 2539014 w 2894721"/>
                <a:gd name="connsiteY84" fmla="*/ 1535837 h 2006353"/>
                <a:gd name="connsiteX85" fmla="*/ 2592280 w 2894721"/>
                <a:gd name="connsiteY85" fmla="*/ 1464816 h 2006353"/>
                <a:gd name="connsiteX86" fmla="*/ 2601157 w 2894721"/>
                <a:gd name="connsiteY86" fmla="*/ 1438183 h 2006353"/>
                <a:gd name="connsiteX87" fmla="*/ 2663301 w 2894721"/>
                <a:gd name="connsiteY87" fmla="*/ 1376039 h 2006353"/>
                <a:gd name="connsiteX88" fmla="*/ 2689934 w 2894721"/>
                <a:gd name="connsiteY88" fmla="*/ 1340528 h 2006353"/>
                <a:gd name="connsiteX89" fmla="*/ 2707689 w 2894721"/>
                <a:gd name="connsiteY89" fmla="*/ 1287262 h 2006353"/>
                <a:gd name="connsiteX90" fmla="*/ 2760955 w 2894721"/>
                <a:gd name="connsiteY90" fmla="*/ 1180730 h 2006353"/>
                <a:gd name="connsiteX91" fmla="*/ 2796466 w 2894721"/>
                <a:gd name="connsiteY91" fmla="*/ 1083076 h 2006353"/>
                <a:gd name="connsiteX92" fmla="*/ 2823099 w 2894721"/>
                <a:gd name="connsiteY92" fmla="*/ 994299 h 2006353"/>
                <a:gd name="connsiteX93" fmla="*/ 2831977 w 2894721"/>
                <a:gd name="connsiteY93" fmla="*/ 967666 h 2006353"/>
                <a:gd name="connsiteX94" fmla="*/ 2840854 w 2894721"/>
                <a:gd name="connsiteY94" fmla="*/ 923278 h 2006353"/>
                <a:gd name="connsiteX95" fmla="*/ 2849732 w 2894721"/>
                <a:gd name="connsiteY95" fmla="*/ 896645 h 2006353"/>
                <a:gd name="connsiteX96" fmla="*/ 2876365 w 2894721"/>
                <a:gd name="connsiteY96" fmla="*/ 754602 h 2006353"/>
                <a:gd name="connsiteX97" fmla="*/ 2885243 w 2894721"/>
                <a:gd name="connsiteY97" fmla="*/ 674703 h 2006353"/>
                <a:gd name="connsiteX98" fmla="*/ 2894120 w 2894721"/>
                <a:gd name="connsiteY98" fmla="*/ 612559 h 2006353"/>
                <a:gd name="connsiteX99" fmla="*/ 2867487 w 2894721"/>
                <a:gd name="connsiteY99" fmla="*/ 363985 h 2006353"/>
                <a:gd name="connsiteX100" fmla="*/ 2849732 w 2894721"/>
                <a:gd name="connsiteY100" fmla="*/ 337352 h 2006353"/>
                <a:gd name="connsiteX101" fmla="*/ 2814221 w 2894721"/>
                <a:gd name="connsiteY101" fmla="*/ 310718 h 2006353"/>
                <a:gd name="connsiteX102" fmla="*/ 2778711 w 2894721"/>
                <a:gd name="connsiteY102" fmla="*/ 266330 h 2006353"/>
                <a:gd name="connsiteX103" fmla="*/ 2734322 w 2894721"/>
                <a:gd name="connsiteY103" fmla="*/ 230819 h 2006353"/>
                <a:gd name="connsiteX104" fmla="*/ 2725445 w 2894721"/>
                <a:gd name="connsiteY104" fmla="*/ 204186 h 2006353"/>
                <a:gd name="connsiteX105" fmla="*/ 2672179 w 2894721"/>
                <a:gd name="connsiteY105" fmla="*/ 177553 h 2006353"/>
                <a:gd name="connsiteX106" fmla="*/ 2610035 w 2894721"/>
                <a:gd name="connsiteY106" fmla="*/ 133165 h 2006353"/>
                <a:gd name="connsiteX107" fmla="*/ 2565647 w 2894721"/>
                <a:gd name="connsiteY107" fmla="*/ 124287 h 2006353"/>
                <a:gd name="connsiteX108" fmla="*/ 2494625 w 2894721"/>
                <a:gd name="connsiteY108" fmla="*/ 106532 h 2006353"/>
                <a:gd name="connsiteX109" fmla="*/ 2370338 w 2894721"/>
                <a:gd name="connsiteY109" fmla="*/ 71021 h 2006353"/>
                <a:gd name="connsiteX110" fmla="*/ 2299317 w 2894721"/>
                <a:gd name="connsiteY110" fmla="*/ 53266 h 2006353"/>
                <a:gd name="connsiteX111" fmla="*/ 2210540 w 2894721"/>
                <a:gd name="connsiteY111" fmla="*/ 26633 h 2006353"/>
                <a:gd name="connsiteX112" fmla="*/ 1855433 w 2894721"/>
                <a:gd name="connsiteY112" fmla="*/ 0 h 200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2894721" h="2006353">
                  <a:moveTo>
                    <a:pt x="1855433" y="0"/>
                  </a:moveTo>
                  <a:lnTo>
                    <a:pt x="1855433" y="0"/>
                  </a:lnTo>
                  <a:cubicBezTo>
                    <a:pt x="1828800" y="11837"/>
                    <a:pt x="1802437" y="24301"/>
                    <a:pt x="1775534" y="35511"/>
                  </a:cubicBezTo>
                  <a:cubicBezTo>
                    <a:pt x="1766896" y="39110"/>
                    <a:pt x="1757026" y="39745"/>
                    <a:pt x="1748901" y="44388"/>
                  </a:cubicBezTo>
                  <a:cubicBezTo>
                    <a:pt x="1736054" y="51729"/>
                    <a:pt x="1727128" y="65526"/>
                    <a:pt x="1713390" y="71021"/>
                  </a:cubicBezTo>
                  <a:cubicBezTo>
                    <a:pt x="1696677" y="77706"/>
                    <a:pt x="1677696" y="75994"/>
                    <a:pt x="1660124" y="79899"/>
                  </a:cubicBezTo>
                  <a:cubicBezTo>
                    <a:pt x="1626451" y="87382"/>
                    <a:pt x="1636657" y="93357"/>
                    <a:pt x="1597981" y="97654"/>
                  </a:cubicBezTo>
                  <a:cubicBezTo>
                    <a:pt x="1556700" y="102241"/>
                    <a:pt x="1515022" y="102399"/>
                    <a:pt x="1473693" y="106532"/>
                  </a:cubicBezTo>
                  <a:cubicBezTo>
                    <a:pt x="1426214" y="111280"/>
                    <a:pt x="1331650" y="124287"/>
                    <a:pt x="1331650" y="124287"/>
                  </a:cubicBezTo>
                  <a:cubicBezTo>
                    <a:pt x="1319813" y="130206"/>
                    <a:pt x="1308816" y="138240"/>
                    <a:pt x="1296140" y="142043"/>
                  </a:cubicBezTo>
                  <a:cubicBezTo>
                    <a:pt x="1262140" y="152243"/>
                    <a:pt x="1153089" y="158402"/>
                    <a:pt x="1136342" y="159798"/>
                  </a:cubicBezTo>
                  <a:cubicBezTo>
                    <a:pt x="1121546" y="165716"/>
                    <a:pt x="1107217" y="172974"/>
                    <a:pt x="1091953" y="177553"/>
                  </a:cubicBezTo>
                  <a:cubicBezTo>
                    <a:pt x="1058696" y="187530"/>
                    <a:pt x="996128" y="192146"/>
                    <a:pt x="967666" y="195309"/>
                  </a:cubicBezTo>
                  <a:cubicBezTo>
                    <a:pt x="946951" y="207146"/>
                    <a:pt x="927790" y="222255"/>
                    <a:pt x="905522" y="230819"/>
                  </a:cubicBezTo>
                  <a:cubicBezTo>
                    <a:pt x="888722" y="237281"/>
                    <a:pt x="869622" y="234961"/>
                    <a:pt x="852256" y="239697"/>
                  </a:cubicBezTo>
                  <a:cubicBezTo>
                    <a:pt x="836882" y="243890"/>
                    <a:pt x="823191" y="253074"/>
                    <a:pt x="807868" y="257452"/>
                  </a:cubicBezTo>
                  <a:cubicBezTo>
                    <a:pt x="781635" y="264947"/>
                    <a:pt x="754602" y="269289"/>
                    <a:pt x="727969" y="275208"/>
                  </a:cubicBezTo>
                  <a:cubicBezTo>
                    <a:pt x="662148" y="319088"/>
                    <a:pt x="695628" y="306533"/>
                    <a:pt x="630315" y="319596"/>
                  </a:cubicBezTo>
                  <a:cubicBezTo>
                    <a:pt x="618478" y="325515"/>
                    <a:pt x="605573" y="329660"/>
                    <a:pt x="594804" y="337352"/>
                  </a:cubicBezTo>
                  <a:cubicBezTo>
                    <a:pt x="584588" y="344649"/>
                    <a:pt x="579146" y="357888"/>
                    <a:pt x="568171" y="363985"/>
                  </a:cubicBezTo>
                  <a:cubicBezTo>
                    <a:pt x="551810" y="373074"/>
                    <a:pt x="530478" y="371359"/>
                    <a:pt x="514905" y="381740"/>
                  </a:cubicBezTo>
                  <a:cubicBezTo>
                    <a:pt x="475717" y="407865"/>
                    <a:pt x="498734" y="397402"/>
                    <a:pt x="443883" y="408373"/>
                  </a:cubicBezTo>
                  <a:cubicBezTo>
                    <a:pt x="432046" y="417251"/>
                    <a:pt x="421607" y="428389"/>
                    <a:pt x="408373" y="435006"/>
                  </a:cubicBezTo>
                  <a:cubicBezTo>
                    <a:pt x="376991" y="450697"/>
                    <a:pt x="351451" y="452083"/>
                    <a:pt x="319596" y="461639"/>
                  </a:cubicBezTo>
                  <a:cubicBezTo>
                    <a:pt x="301670" y="467017"/>
                    <a:pt x="284682" y="475723"/>
                    <a:pt x="266330" y="479394"/>
                  </a:cubicBezTo>
                  <a:lnTo>
                    <a:pt x="221942" y="488272"/>
                  </a:lnTo>
                  <a:cubicBezTo>
                    <a:pt x="204232" y="491492"/>
                    <a:pt x="186248" y="493245"/>
                    <a:pt x="168676" y="497150"/>
                  </a:cubicBezTo>
                  <a:cubicBezTo>
                    <a:pt x="159541" y="499180"/>
                    <a:pt x="151041" y="503456"/>
                    <a:pt x="142043" y="506027"/>
                  </a:cubicBezTo>
                  <a:cubicBezTo>
                    <a:pt x="130311" y="509379"/>
                    <a:pt x="118369" y="511946"/>
                    <a:pt x="106532" y="514905"/>
                  </a:cubicBezTo>
                  <a:cubicBezTo>
                    <a:pt x="97654" y="520823"/>
                    <a:pt x="89442" y="527888"/>
                    <a:pt x="79899" y="532660"/>
                  </a:cubicBezTo>
                  <a:cubicBezTo>
                    <a:pt x="71529" y="536845"/>
                    <a:pt x="61052" y="536347"/>
                    <a:pt x="53266" y="541538"/>
                  </a:cubicBezTo>
                  <a:cubicBezTo>
                    <a:pt x="42820" y="548502"/>
                    <a:pt x="35511" y="559293"/>
                    <a:pt x="26633" y="568171"/>
                  </a:cubicBezTo>
                  <a:cubicBezTo>
                    <a:pt x="23674" y="577049"/>
                    <a:pt x="21940" y="586434"/>
                    <a:pt x="17755" y="594804"/>
                  </a:cubicBezTo>
                  <a:cubicBezTo>
                    <a:pt x="12983" y="604347"/>
                    <a:pt x="0" y="610767"/>
                    <a:pt x="0" y="621437"/>
                  </a:cubicBezTo>
                  <a:cubicBezTo>
                    <a:pt x="0" y="654522"/>
                    <a:pt x="10823" y="686740"/>
                    <a:pt x="17755" y="719091"/>
                  </a:cubicBezTo>
                  <a:cubicBezTo>
                    <a:pt x="19716" y="728241"/>
                    <a:pt x="21818" y="737700"/>
                    <a:pt x="26633" y="745724"/>
                  </a:cubicBezTo>
                  <a:cubicBezTo>
                    <a:pt x="30939" y="752901"/>
                    <a:pt x="39159" y="756944"/>
                    <a:pt x="44388" y="763480"/>
                  </a:cubicBezTo>
                  <a:cubicBezTo>
                    <a:pt x="51053" y="771812"/>
                    <a:pt x="57035" y="780746"/>
                    <a:pt x="62144" y="790113"/>
                  </a:cubicBezTo>
                  <a:cubicBezTo>
                    <a:pt x="74818" y="813349"/>
                    <a:pt x="76480" y="845253"/>
                    <a:pt x="97654" y="861134"/>
                  </a:cubicBezTo>
                  <a:cubicBezTo>
                    <a:pt x="101697" y="864166"/>
                    <a:pt x="149701" y="901195"/>
                    <a:pt x="159798" y="905522"/>
                  </a:cubicBezTo>
                  <a:cubicBezTo>
                    <a:pt x="171013" y="910328"/>
                    <a:pt x="183472" y="911441"/>
                    <a:pt x="195309" y="914400"/>
                  </a:cubicBezTo>
                  <a:cubicBezTo>
                    <a:pt x="249558" y="968649"/>
                    <a:pt x="202563" y="933123"/>
                    <a:pt x="328474" y="949911"/>
                  </a:cubicBezTo>
                  <a:cubicBezTo>
                    <a:pt x="337750" y="951148"/>
                    <a:pt x="346109" y="956217"/>
                    <a:pt x="355107" y="958788"/>
                  </a:cubicBezTo>
                  <a:cubicBezTo>
                    <a:pt x="389261" y="968546"/>
                    <a:pt x="395101" y="964737"/>
                    <a:pt x="426128" y="985421"/>
                  </a:cubicBezTo>
                  <a:cubicBezTo>
                    <a:pt x="599742" y="1101162"/>
                    <a:pt x="348863" y="947939"/>
                    <a:pt x="514905" y="1047565"/>
                  </a:cubicBezTo>
                  <a:cubicBezTo>
                    <a:pt x="520823" y="1056443"/>
                    <a:pt x="527888" y="1064655"/>
                    <a:pt x="532660" y="1074198"/>
                  </a:cubicBezTo>
                  <a:cubicBezTo>
                    <a:pt x="536845" y="1082568"/>
                    <a:pt x="536347" y="1093045"/>
                    <a:pt x="541538" y="1100831"/>
                  </a:cubicBezTo>
                  <a:cubicBezTo>
                    <a:pt x="548502" y="1111277"/>
                    <a:pt x="559293" y="1118586"/>
                    <a:pt x="568171" y="1127464"/>
                  </a:cubicBezTo>
                  <a:cubicBezTo>
                    <a:pt x="571130" y="1142260"/>
                    <a:pt x="572713" y="1157399"/>
                    <a:pt x="577049" y="1171852"/>
                  </a:cubicBezTo>
                  <a:cubicBezTo>
                    <a:pt x="581628" y="1187116"/>
                    <a:pt x="589209" y="1201320"/>
                    <a:pt x="594804" y="1216241"/>
                  </a:cubicBezTo>
                  <a:cubicBezTo>
                    <a:pt x="598090" y="1225003"/>
                    <a:pt x="601111" y="1233876"/>
                    <a:pt x="603682" y="1242874"/>
                  </a:cubicBezTo>
                  <a:cubicBezTo>
                    <a:pt x="613442" y="1277036"/>
                    <a:pt x="609625" y="1282860"/>
                    <a:pt x="630315" y="1313895"/>
                  </a:cubicBezTo>
                  <a:cubicBezTo>
                    <a:pt x="634958" y="1320859"/>
                    <a:pt x="642152" y="1325732"/>
                    <a:pt x="648070" y="1331651"/>
                  </a:cubicBezTo>
                  <a:lnTo>
                    <a:pt x="683581" y="1438183"/>
                  </a:lnTo>
                  <a:cubicBezTo>
                    <a:pt x="692459" y="1464816"/>
                    <a:pt x="699155" y="1492278"/>
                    <a:pt x="710214" y="1518082"/>
                  </a:cubicBezTo>
                  <a:cubicBezTo>
                    <a:pt x="719092" y="1538796"/>
                    <a:pt x="729145" y="1559045"/>
                    <a:pt x="736847" y="1580225"/>
                  </a:cubicBezTo>
                  <a:cubicBezTo>
                    <a:pt x="741017" y="1591692"/>
                    <a:pt x="740267" y="1604823"/>
                    <a:pt x="745724" y="1615736"/>
                  </a:cubicBezTo>
                  <a:cubicBezTo>
                    <a:pt x="749467" y="1623222"/>
                    <a:pt x="757919" y="1627235"/>
                    <a:pt x="763480" y="1633491"/>
                  </a:cubicBezTo>
                  <a:cubicBezTo>
                    <a:pt x="781606" y="1653882"/>
                    <a:pt x="799703" y="1674331"/>
                    <a:pt x="816746" y="1695635"/>
                  </a:cubicBezTo>
                  <a:cubicBezTo>
                    <a:pt x="838376" y="1722673"/>
                    <a:pt x="834029" y="1725881"/>
                    <a:pt x="852256" y="1757779"/>
                  </a:cubicBezTo>
                  <a:cubicBezTo>
                    <a:pt x="857550" y="1767043"/>
                    <a:pt x="862467" y="1776867"/>
                    <a:pt x="870012" y="1784412"/>
                  </a:cubicBezTo>
                  <a:cubicBezTo>
                    <a:pt x="877557" y="1791956"/>
                    <a:pt x="887963" y="1795965"/>
                    <a:pt x="896645" y="1802167"/>
                  </a:cubicBezTo>
                  <a:cubicBezTo>
                    <a:pt x="908685" y="1810767"/>
                    <a:pt x="920788" y="1819328"/>
                    <a:pt x="932155" y="1828800"/>
                  </a:cubicBezTo>
                  <a:cubicBezTo>
                    <a:pt x="974943" y="1864457"/>
                    <a:pt x="945256" y="1874724"/>
                    <a:pt x="1038687" y="1908699"/>
                  </a:cubicBezTo>
                  <a:cubicBezTo>
                    <a:pt x="1071239" y="1920536"/>
                    <a:pt x="1104182" y="1931346"/>
                    <a:pt x="1136342" y="1944210"/>
                  </a:cubicBezTo>
                  <a:cubicBezTo>
                    <a:pt x="1148629" y="1949125"/>
                    <a:pt x="1160362" y="1955399"/>
                    <a:pt x="1171852" y="1961965"/>
                  </a:cubicBezTo>
                  <a:cubicBezTo>
                    <a:pt x="1181116" y="1967259"/>
                    <a:pt x="1188495" y="1975974"/>
                    <a:pt x="1198485" y="1979720"/>
                  </a:cubicBezTo>
                  <a:cubicBezTo>
                    <a:pt x="1212614" y="1985018"/>
                    <a:pt x="1227936" y="1986464"/>
                    <a:pt x="1242874" y="1988598"/>
                  </a:cubicBezTo>
                  <a:cubicBezTo>
                    <a:pt x="1269402" y="1992388"/>
                    <a:pt x="1296183" y="1994152"/>
                    <a:pt x="1322773" y="1997476"/>
                  </a:cubicBezTo>
                  <a:cubicBezTo>
                    <a:pt x="1343536" y="2000071"/>
                    <a:pt x="1364202" y="2003394"/>
                    <a:pt x="1384917" y="2006353"/>
                  </a:cubicBezTo>
                  <a:cubicBezTo>
                    <a:pt x="1535837" y="2003394"/>
                    <a:pt x="1686930" y="2005273"/>
                    <a:pt x="1837678" y="1997476"/>
                  </a:cubicBezTo>
                  <a:cubicBezTo>
                    <a:pt x="1859717" y="1996336"/>
                    <a:pt x="1900711" y="1978198"/>
                    <a:pt x="1926454" y="1970843"/>
                  </a:cubicBezTo>
                  <a:cubicBezTo>
                    <a:pt x="1978444" y="1955989"/>
                    <a:pt x="1979983" y="1960163"/>
                    <a:pt x="2050742" y="1953087"/>
                  </a:cubicBezTo>
                  <a:cubicBezTo>
                    <a:pt x="2059620" y="1950128"/>
                    <a:pt x="2068199" y="1946045"/>
                    <a:pt x="2077375" y="1944210"/>
                  </a:cubicBezTo>
                  <a:cubicBezTo>
                    <a:pt x="2097893" y="1940106"/>
                    <a:pt x="2120556" y="1944181"/>
                    <a:pt x="2139518" y="1935332"/>
                  </a:cubicBezTo>
                  <a:cubicBezTo>
                    <a:pt x="2166334" y="1922818"/>
                    <a:pt x="2210540" y="1882066"/>
                    <a:pt x="2210540" y="1882066"/>
                  </a:cubicBezTo>
                  <a:cubicBezTo>
                    <a:pt x="2242104" y="1818935"/>
                    <a:pt x="2208567" y="1868256"/>
                    <a:pt x="2263806" y="1828800"/>
                  </a:cubicBezTo>
                  <a:cubicBezTo>
                    <a:pt x="2297628" y="1804641"/>
                    <a:pt x="2286763" y="1796965"/>
                    <a:pt x="2317072" y="1766656"/>
                  </a:cubicBezTo>
                  <a:cubicBezTo>
                    <a:pt x="2324617" y="1759111"/>
                    <a:pt x="2334827" y="1754819"/>
                    <a:pt x="2343705" y="1748901"/>
                  </a:cubicBezTo>
                  <a:cubicBezTo>
                    <a:pt x="2352583" y="1737064"/>
                    <a:pt x="2359876" y="1723852"/>
                    <a:pt x="2370338" y="1713390"/>
                  </a:cubicBezTo>
                  <a:cubicBezTo>
                    <a:pt x="2380800" y="1702928"/>
                    <a:pt x="2394615" y="1696386"/>
                    <a:pt x="2405849" y="1686757"/>
                  </a:cubicBezTo>
                  <a:cubicBezTo>
                    <a:pt x="2415381" y="1678586"/>
                    <a:pt x="2423604" y="1669002"/>
                    <a:pt x="2432482" y="1660124"/>
                  </a:cubicBezTo>
                  <a:cubicBezTo>
                    <a:pt x="2441379" y="1633430"/>
                    <a:pt x="2439992" y="1629806"/>
                    <a:pt x="2459115" y="1606858"/>
                  </a:cubicBezTo>
                  <a:cubicBezTo>
                    <a:pt x="2494485" y="1564414"/>
                    <a:pt x="2474288" y="1594214"/>
                    <a:pt x="2512381" y="1562470"/>
                  </a:cubicBezTo>
                  <a:cubicBezTo>
                    <a:pt x="2522026" y="1554433"/>
                    <a:pt x="2530136" y="1544715"/>
                    <a:pt x="2539014" y="1535837"/>
                  </a:cubicBezTo>
                  <a:cubicBezTo>
                    <a:pt x="2587902" y="1438058"/>
                    <a:pt x="2517500" y="1569508"/>
                    <a:pt x="2592280" y="1464816"/>
                  </a:cubicBezTo>
                  <a:cubicBezTo>
                    <a:pt x="2597719" y="1457201"/>
                    <a:pt x="2595311" y="1445490"/>
                    <a:pt x="2601157" y="1438183"/>
                  </a:cubicBezTo>
                  <a:cubicBezTo>
                    <a:pt x="2619457" y="1415307"/>
                    <a:pt x="2645724" y="1399475"/>
                    <a:pt x="2663301" y="1376039"/>
                  </a:cubicBezTo>
                  <a:lnTo>
                    <a:pt x="2689934" y="1340528"/>
                  </a:lnTo>
                  <a:cubicBezTo>
                    <a:pt x="2695852" y="1322773"/>
                    <a:pt x="2700088" y="1304365"/>
                    <a:pt x="2707689" y="1287262"/>
                  </a:cubicBezTo>
                  <a:cubicBezTo>
                    <a:pt x="2723813" y="1250982"/>
                    <a:pt x="2760955" y="1180730"/>
                    <a:pt x="2760955" y="1180730"/>
                  </a:cubicBezTo>
                  <a:cubicBezTo>
                    <a:pt x="2777630" y="1097357"/>
                    <a:pt x="2757949" y="1175518"/>
                    <a:pt x="2796466" y="1083076"/>
                  </a:cubicBezTo>
                  <a:cubicBezTo>
                    <a:pt x="2815644" y="1037048"/>
                    <a:pt x="2811269" y="1035702"/>
                    <a:pt x="2823099" y="994299"/>
                  </a:cubicBezTo>
                  <a:cubicBezTo>
                    <a:pt x="2825670" y="985301"/>
                    <a:pt x="2829707" y="976745"/>
                    <a:pt x="2831977" y="967666"/>
                  </a:cubicBezTo>
                  <a:cubicBezTo>
                    <a:pt x="2835637" y="953028"/>
                    <a:pt x="2837194" y="937916"/>
                    <a:pt x="2840854" y="923278"/>
                  </a:cubicBezTo>
                  <a:cubicBezTo>
                    <a:pt x="2843124" y="914199"/>
                    <a:pt x="2847804" y="905802"/>
                    <a:pt x="2849732" y="896645"/>
                  </a:cubicBezTo>
                  <a:cubicBezTo>
                    <a:pt x="2859656" y="849506"/>
                    <a:pt x="2868754" y="802170"/>
                    <a:pt x="2876365" y="754602"/>
                  </a:cubicBezTo>
                  <a:cubicBezTo>
                    <a:pt x="2880599" y="728142"/>
                    <a:pt x="2881919" y="701293"/>
                    <a:pt x="2885243" y="674703"/>
                  </a:cubicBezTo>
                  <a:cubicBezTo>
                    <a:pt x="2887838" y="653940"/>
                    <a:pt x="2891161" y="633274"/>
                    <a:pt x="2894120" y="612559"/>
                  </a:cubicBezTo>
                  <a:cubicBezTo>
                    <a:pt x="2888933" y="493238"/>
                    <a:pt x="2909521" y="448051"/>
                    <a:pt x="2867487" y="363985"/>
                  </a:cubicBezTo>
                  <a:cubicBezTo>
                    <a:pt x="2862715" y="354442"/>
                    <a:pt x="2857276" y="344897"/>
                    <a:pt x="2849732" y="337352"/>
                  </a:cubicBezTo>
                  <a:cubicBezTo>
                    <a:pt x="2839269" y="326889"/>
                    <a:pt x="2826058" y="319596"/>
                    <a:pt x="2814221" y="310718"/>
                  </a:cubicBezTo>
                  <a:cubicBezTo>
                    <a:pt x="2796940" y="258870"/>
                    <a:pt x="2818866" y="306484"/>
                    <a:pt x="2778711" y="266330"/>
                  </a:cubicBezTo>
                  <a:cubicBezTo>
                    <a:pt x="2738554" y="226174"/>
                    <a:pt x="2786171" y="248103"/>
                    <a:pt x="2734322" y="230819"/>
                  </a:cubicBezTo>
                  <a:cubicBezTo>
                    <a:pt x="2731363" y="221941"/>
                    <a:pt x="2731291" y="211493"/>
                    <a:pt x="2725445" y="204186"/>
                  </a:cubicBezTo>
                  <a:cubicBezTo>
                    <a:pt x="2712930" y="188542"/>
                    <a:pt x="2689723" y="183401"/>
                    <a:pt x="2672179" y="177553"/>
                  </a:cubicBezTo>
                  <a:cubicBezTo>
                    <a:pt x="2670136" y="176021"/>
                    <a:pt x="2618690" y="136411"/>
                    <a:pt x="2610035" y="133165"/>
                  </a:cubicBezTo>
                  <a:cubicBezTo>
                    <a:pt x="2595907" y="127867"/>
                    <a:pt x="2580350" y="127680"/>
                    <a:pt x="2565647" y="124287"/>
                  </a:cubicBezTo>
                  <a:cubicBezTo>
                    <a:pt x="2541869" y="118800"/>
                    <a:pt x="2518299" y="112450"/>
                    <a:pt x="2494625" y="106532"/>
                  </a:cubicBezTo>
                  <a:cubicBezTo>
                    <a:pt x="2404924" y="61682"/>
                    <a:pt x="2479199" y="91433"/>
                    <a:pt x="2370338" y="71021"/>
                  </a:cubicBezTo>
                  <a:cubicBezTo>
                    <a:pt x="2346354" y="66524"/>
                    <a:pt x="2322467" y="60983"/>
                    <a:pt x="2299317" y="53266"/>
                  </a:cubicBezTo>
                  <a:cubicBezTo>
                    <a:pt x="2242861" y="34448"/>
                    <a:pt x="2283450" y="28184"/>
                    <a:pt x="2210540" y="26633"/>
                  </a:cubicBezTo>
                  <a:cubicBezTo>
                    <a:pt x="2089239" y="24052"/>
                    <a:pt x="1914618" y="4439"/>
                    <a:pt x="1855433" y="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7FBBEB86-2A7B-4E5A-8083-487059C8A1A7}"/>
                </a:ext>
              </a:extLst>
            </p:cNvPr>
            <p:cNvSpPr/>
            <p:nvPr/>
          </p:nvSpPr>
          <p:spPr>
            <a:xfrm>
              <a:off x="7208668" y="4092580"/>
              <a:ext cx="3116062" cy="2024108"/>
            </a:xfrm>
            <a:custGeom>
              <a:avLst/>
              <a:gdLst>
                <a:gd name="connsiteX0" fmla="*/ 124287 w 3116062"/>
                <a:gd name="connsiteY0" fmla="*/ 710213 h 2024108"/>
                <a:gd name="connsiteX1" fmla="*/ 124287 w 3116062"/>
                <a:gd name="connsiteY1" fmla="*/ 710213 h 2024108"/>
                <a:gd name="connsiteX2" fmla="*/ 230819 w 3116062"/>
                <a:gd name="connsiteY2" fmla="*/ 594803 h 2024108"/>
                <a:gd name="connsiteX3" fmla="*/ 257452 w 3116062"/>
                <a:gd name="connsiteY3" fmla="*/ 577048 h 2024108"/>
                <a:gd name="connsiteX4" fmla="*/ 284085 w 3116062"/>
                <a:gd name="connsiteY4" fmla="*/ 550415 h 2024108"/>
                <a:gd name="connsiteX5" fmla="*/ 337351 w 3116062"/>
                <a:gd name="connsiteY5" fmla="*/ 523782 h 2024108"/>
                <a:gd name="connsiteX6" fmla="*/ 372862 w 3116062"/>
                <a:gd name="connsiteY6" fmla="*/ 488271 h 2024108"/>
                <a:gd name="connsiteX7" fmla="*/ 435006 w 3116062"/>
                <a:gd name="connsiteY7" fmla="*/ 461638 h 2024108"/>
                <a:gd name="connsiteX8" fmla="*/ 488272 w 3116062"/>
                <a:gd name="connsiteY8" fmla="*/ 443883 h 2024108"/>
                <a:gd name="connsiteX9" fmla="*/ 541538 w 3116062"/>
                <a:gd name="connsiteY9" fmla="*/ 390617 h 2024108"/>
                <a:gd name="connsiteX10" fmla="*/ 594804 w 3116062"/>
                <a:gd name="connsiteY10" fmla="*/ 372862 h 2024108"/>
                <a:gd name="connsiteX11" fmla="*/ 612559 w 3116062"/>
                <a:gd name="connsiteY11" fmla="*/ 355106 h 2024108"/>
                <a:gd name="connsiteX12" fmla="*/ 656948 w 3116062"/>
                <a:gd name="connsiteY12" fmla="*/ 337351 h 2024108"/>
                <a:gd name="connsiteX13" fmla="*/ 719091 w 3116062"/>
                <a:gd name="connsiteY13" fmla="*/ 319596 h 2024108"/>
                <a:gd name="connsiteX14" fmla="*/ 745724 w 3116062"/>
                <a:gd name="connsiteY14" fmla="*/ 310718 h 2024108"/>
                <a:gd name="connsiteX15" fmla="*/ 772357 w 3116062"/>
                <a:gd name="connsiteY15" fmla="*/ 292963 h 2024108"/>
                <a:gd name="connsiteX16" fmla="*/ 825623 w 3116062"/>
                <a:gd name="connsiteY16" fmla="*/ 284085 h 2024108"/>
                <a:gd name="connsiteX17" fmla="*/ 852256 w 3116062"/>
                <a:gd name="connsiteY17" fmla="*/ 275207 h 2024108"/>
                <a:gd name="connsiteX18" fmla="*/ 932155 w 3116062"/>
                <a:gd name="connsiteY18" fmla="*/ 266330 h 2024108"/>
                <a:gd name="connsiteX19" fmla="*/ 1029810 w 3116062"/>
                <a:gd name="connsiteY19" fmla="*/ 239697 h 2024108"/>
                <a:gd name="connsiteX20" fmla="*/ 1065320 w 3116062"/>
                <a:gd name="connsiteY20" fmla="*/ 230819 h 2024108"/>
                <a:gd name="connsiteX21" fmla="*/ 1127464 w 3116062"/>
                <a:gd name="connsiteY21" fmla="*/ 213064 h 2024108"/>
                <a:gd name="connsiteX22" fmla="*/ 1154097 w 3116062"/>
                <a:gd name="connsiteY22" fmla="*/ 204186 h 2024108"/>
                <a:gd name="connsiteX23" fmla="*/ 1242874 w 3116062"/>
                <a:gd name="connsiteY23" fmla="*/ 195308 h 2024108"/>
                <a:gd name="connsiteX24" fmla="*/ 1731146 w 3116062"/>
                <a:gd name="connsiteY24" fmla="*/ 177553 h 2024108"/>
                <a:gd name="connsiteX25" fmla="*/ 1784412 w 3116062"/>
                <a:gd name="connsiteY25" fmla="*/ 159798 h 2024108"/>
                <a:gd name="connsiteX26" fmla="*/ 1890944 w 3116062"/>
                <a:gd name="connsiteY26" fmla="*/ 142042 h 2024108"/>
                <a:gd name="connsiteX27" fmla="*/ 1970843 w 3116062"/>
                <a:gd name="connsiteY27" fmla="*/ 124287 h 2024108"/>
                <a:gd name="connsiteX28" fmla="*/ 2050742 w 3116062"/>
                <a:gd name="connsiteY28" fmla="*/ 115409 h 2024108"/>
                <a:gd name="connsiteX29" fmla="*/ 2148396 w 3116062"/>
                <a:gd name="connsiteY29" fmla="*/ 79899 h 2024108"/>
                <a:gd name="connsiteX30" fmla="*/ 2192784 w 3116062"/>
                <a:gd name="connsiteY30" fmla="*/ 71021 h 2024108"/>
                <a:gd name="connsiteX31" fmla="*/ 2325949 w 3116062"/>
                <a:gd name="connsiteY31" fmla="*/ 53266 h 2024108"/>
                <a:gd name="connsiteX32" fmla="*/ 2370338 w 3116062"/>
                <a:gd name="connsiteY32" fmla="*/ 44388 h 2024108"/>
                <a:gd name="connsiteX33" fmla="*/ 2423604 w 3116062"/>
                <a:gd name="connsiteY33" fmla="*/ 35510 h 2024108"/>
                <a:gd name="connsiteX34" fmla="*/ 2467992 w 3116062"/>
                <a:gd name="connsiteY34" fmla="*/ 17755 h 2024108"/>
                <a:gd name="connsiteX35" fmla="*/ 2503503 w 3116062"/>
                <a:gd name="connsiteY35" fmla="*/ 8877 h 2024108"/>
                <a:gd name="connsiteX36" fmla="*/ 2530136 w 3116062"/>
                <a:gd name="connsiteY36" fmla="*/ 0 h 2024108"/>
                <a:gd name="connsiteX37" fmla="*/ 2752078 w 3116062"/>
                <a:gd name="connsiteY37" fmla="*/ 8877 h 2024108"/>
                <a:gd name="connsiteX38" fmla="*/ 2805344 w 3116062"/>
                <a:gd name="connsiteY38" fmla="*/ 53266 h 2024108"/>
                <a:gd name="connsiteX39" fmla="*/ 2858610 w 3116062"/>
                <a:gd name="connsiteY39" fmla="*/ 142042 h 2024108"/>
                <a:gd name="connsiteX40" fmla="*/ 2876365 w 3116062"/>
                <a:gd name="connsiteY40" fmla="*/ 159798 h 2024108"/>
                <a:gd name="connsiteX41" fmla="*/ 2902998 w 3116062"/>
                <a:gd name="connsiteY41" fmla="*/ 204186 h 2024108"/>
                <a:gd name="connsiteX42" fmla="*/ 2929631 w 3116062"/>
                <a:gd name="connsiteY42" fmla="*/ 239697 h 2024108"/>
                <a:gd name="connsiteX43" fmla="*/ 2965142 w 3116062"/>
                <a:gd name="connsiteY43" fmla="*/ 301840 h 2024108"/>
                <a:gd name="connsiteX44" fmla="*/ 3000652 w 3116062"/>
                <a:gd name="connsiteY44" fmla="*/ 399495 h 2024108"/>
                <a:gd name="connsiteX45" fmla="*/ 3018408 w 3116062"/>
                <a:gd name="connsiteY45" fmla="*/ 435005 h 2024108"/>
                <a:gd name="connsiteX46" fmla="*/ 3045041 w 3116062"/>
                <a:gd name="connsiteY46" fmla="*/ 523782 h 2024108"/>
                <a:gd name="connsiteX47" fmla="*/ 3062796 w 3116062"/>
                <a:gd name="connsiteY47" fmla="*/ 550415 h 2024108"/>
                <a:gd name="connsiteX48" fmla="*/ 3071674 w 3116062"/>
                <a:gd name="connsiteY48" fmla="*/ 648069 h 2024108"/>
                <a:gd name="connsiteX49" fmla="*/ 3080551 w 3116062"/>
                <a:gd name="connsiteY49" fmla="*/ 683580 h 2024108"/>
                <a:gd name="connsiteX50" fmla="*/ 3089429 w 3116062"/>
                <a:gd name="connsiteY50" fmla="*/ 745724 h 2024108"/>
                <a:gd name="connsiteX51" fmla="*/ 3107184 w 3116062"/>
                <a:gd name="connsiteY51" fmla="*/ 896644 h 2024108"/>
                <a:gd name="connsiteX52" fmla="*/ 3116062 w 3116062"/>
                <a:gd name="connsiteY52" fmla="*/ 958788 h 2024108"/>
                <a:gd name="connsiteX53" fmla="*/ 3098307 w 3116062"/>
                <a:gd name="connsiteY53" fmla="*/ 1349405 h 2024108"/>
                <a:gd name="connsiteX54" fmla="*/ 3089429 w 3116062"/>
                <a:gd name="connsiteY54" fmla="*/ 1411549 h 2024108"/>
                <a:gd name="connsiteX55" fmla="*/ 3045041 w 3116062"/>
                <a:gd name="connsiteY55" fmla="*/ 1473693 h 2024108"/>
                <a:gd name="connsiteX56" fmla="*/ 3000652 w 3116062"/>
                <a:gd name="connsiteY56" fmla="*/ 1571347 h 2024108"/>
                <a:gd name="connsiteX57" fmla="*/ 2947386 w 3116062"/>
                <a:gd name="connsiteY57" fmla="*/ 1660124 h 2024108"/>
                <a:gd name="connsiteX58" fmla="*/ 2876365 w 3116062"/>
                <a:gd name="connsiteY58" fmla="*/ 1713390 h 2024108"/>
                <a:gd name="connsiteX59" fmla="*/ 2805344 w 3116062"/>
                <a:gd name="connsiteY59" fmla="*/ 1793289 h 2024108"/>
                <a:gd name="connsiteX60" fmla="*/ 2725445 w 3116062"/>
                <a:gd name="connsiteY60" fmla="*/ 1855433 h 2024108"/>
                <a:gd name="connsiteX61" fmla="*/ 2681056 w 3116062"/>
                <a:gd name="connsiteY61" fmla="*/ 1917576 h 2024108"/>
                <a:gd name="connsiteX62" fmla="*/ 2654423 w 3116062"/>
                <a:gd name="connsiteY62" fmla="*/ 1944209 h 2024108"/>
                <a:gd name="connsiteX63" fmla="*/ 2618913 w 3116062"/>
                <a:gd name="connsiteY63" fmla="*/ 1988598 h 2024108"/>
                <a:gd name="connsiteX64" fmla="*/ 2583402 w 3116062"/>
                <a:gd name="connsiteY64" fmla="*/ 1997475 h 2024108"/>
                <a:gd name="connsiteX65" fmla="*/ 2459115 w 3116062"/>
                <a:gd name="connsiteY65" fmla="*/ 2024108 h 2024108"/>
                <a:gd name="connsiteX66" fmla="*/ 1704513 w 3116062"/>
                <a:gd name="connsiteY66" fmla="*/ 2015231 h 2024108"/>
                <a:gd name="connsiteX67" fmla="*/ 1660124 w 3116062"/>
                <a:gd name="connsiteY67" fmla="*/ 2006353 h 2024108"/>
                <a:gd name="connsiteX68" fmla="*/ 1367161 w 3116062"/>
                <a:gd name="connsiteY68" fmla="*/ 1979720 h 2024108"/>
                <a:gd name="connsiteX69" fmla="*/ 1296140 w 3116062"/>
                <a:gd name="connsiteY69" fmla="*/ 1953087 h 2024108"/>
                <a:gd name="connsiteX70" fmla="*/ 1216241 w 3116062"/>
                <a:gd name="connsiteY70" fmla="*/ 1944209 h 2024108"/>
                <a:gd name="connsiteX71" fmla="*/ 1038687 w 3116062"/>
                <a:gd name="connsiteY71" fmla="*/ 1917576 h 2024108"/>
                <a:gd name="connsiteX72" fmla="*/ 941033 w 3116062"/>
                <a:gd name="connsiteY72" fmla="*/ 1890943 h 2024108"/>
                <a:gd name="connsiteX73" fmla="*/ 914400 w 3116062"/>
                <a:gd name="connsiteY73" fmla="*/ 1873188 h 2024108"/>
                <a:gd name="connsiteX74" fmla="*/ 807868 w 3116062"/>
                <a:gd name="connsiteY74" fmla="*/ 1855433 h 2024108"/>
                <a:gd name="connsiteX75" fmla="*/ 781235 w 3116062"/>
                <a:gd name="connsiteY75" fmla="*/ 1837677 h 2024108"/>
                <a:gd name="connsiteX76" fmla="*/ 745724 w 3116062"/>
                <a:gd name="connsiteY76" fmla="*/ 1811044 h 2024108"/>
                <a:gd name="connsiteX77" fmla="*/ 656948 w 3116062"/>
                <a:gd name="connsiteY77" fmla="*/ 1775533 h 2024108"/>
                <a:gd name="connsiteX78" fmla="*/ 585926 w 3116062"/>
                <a:gd name="connsiteY78" fmla="*/ 1740023 h 2024108"/>
                <a:gd name="connsiteX79" fmla="*/ 541538 w 3116062"/>
                <a:gd name="connsiteY79" fmla="*/ 1713390 h 2024108"/>
                <a:gd name="connsiteX80" fmla="*/ 470516 w 3116062"/>
                <a:gd name="connsiteY80" fmla="*/ 1704512 h 2024108"/>
                <a:gd name="connsiteX81" fmla="*/ 443883 w 3116062"/>
                <a:gd name="connsiteY81" fmla="*/ 1695634 h 2024108"/>
                <a:gd name="connsiteX82" fmla="*/ 390617 w 3116062"/>
                <a:gd name="connsiteY82" fmla="*/ 1660124 h 2024108"/>
                <a:gd name="connsiteX83" fmla="*/ 363984 w 3116062"/>
                <a:gd name="connsiteY83" fmla="*/ 1651246 h 2024108"/>
                <a:gd name="connsiteX84" fmla="*/ 319596 w 3116062"/>
                <a:gd name="connsiteY84" fmla="*/ 1615735 h 2024108"/>
                <a:gd name="connsiteX85" fmla="*/ 257452 w 3116062"/>
                <a:gd name="connsiteY85" fmla="*/ 1589102 h 2024108"/>
                <a:gd name="connsiteX86" fmla="*/ 221942 w 3116062"/>
                <a:gd name="connsiteY86" fmla="*/ 1553592 h 2024108"/>
                <a:gd name="connsiteX87" fmla="*/ 150920 w 3116062"/>
                <a:gd name="connsiteY87" fmla="*/ 1500326 h 2024108"/>
                <a:gd name="connsiteX88" fmla="*/ 133165 w 3116062"/>
                <a:gd name="connsiteY88" fmla="*/ 1482570 h 2024108"/>
                <a:gd name="connsiteX89" fmla="*/ 106532 w 3116062"/>
                <a:gd name="connsiteY89" fmla="*/ 1464815 h 2024108"/>
                <a:gd name="connsiteX90" fmla="*/ 62144 w 3116062"/>
                <a:gd name="connsiteY90" fmla="*/ 1411549 h 2024108"/>
                <a:gd name="connsiteX91" fmla="*/ 44388 w 3116062"/>
                <a:gd name="connsiteY91" fmla="*/ 1393794 h 2024108"/>
                <a:gd name="connsiteX92" fmla="*/ 26633 w 3116062"/>
                <a:gd name="connsiteY92" fmla="*/ 1358283 h 2024108"/>
                <a:gd name="connsiteX93" fmla="*/ 0 w 3116062"/>
                <a:gd name="connsiteY93" fmla="*/ 1287262 h 2024108"/>
                <a:gd name="connsiteX94" fmla="*/ 8878 w 3116062"/>
                <a:gd name="connsiteY94" fmla="*/ 976543 h 2024108"/>
                <a:gd name="connsiteX95" fmla="*/ 26633 w 3116062"/>
                <a:gd name="connsiteY95" fmla="*/ 949910 h 2024108"/>
                <a:gd name="connsiteX96" fmla="*/ 35511 w 3116062"/>
                <a:gd name="connsiteY96" fmla="*/ 914400 h 2024108"/>
                <a:gd name="connsiteX97" fmla="*/ 88777 w 3116062"/>
                <a:gd name="connsiteY97" fmla="*/ 843378 h 2024108"/>
                <a:gd name="connsiteX98" fmla="*/ 106532 w 3116062"/>
                <a:gd name="connsiteY98" fmla="*/ 807867 h 2024108"/>
                <a:gd name="connsiteX99" fmla="*/ 115410 w 3116062"/>
                <a:gd name="connsiteY99" fmla="*/ 781234 h 2024108"/>
                <a:gd name="connsiteX100" fmla="*/ 142043 w 3116062"/>
                <a:gd name="connsiteY100" fmla="*/ 754601 h 2024108"/>
                <a:gd name="connsiteX101" fmla="*/ 124287 w 3116062"/>
                <a:gd name="connsiteY101" fmla="*/ 710213 h 20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116062" h="2024108">
                  <a:moveTo>
                    <a:pt x="124287" y="710213"/>
                  </a:moveTo>
                  <a:lnTo>
                    <a:pt x="124287" y="710213"/>
                  </a:lnTo>
                  <a:cubicBezTo>
                    <a:pt x="141336" y="690322"/>
                    <a:pt x="206633" y="610927"/>
                    <a:pt x="230819" y="594803"/>
                  </a:cubicBezTo>
                  <a:cubicBezTo>
                    <a:pt x="239697" y="588885"/>
                    <a:pt x="249255" y="583878"/>
                    <a:pt x="257452" y="577048"/>
                  </a:cubicBezTo>
                  <a:cubicBezTo>
                    <a:pt x="267097" y="569011"/>
                    <a:pt x="274440" y="558452"/>
                    <a:pt x="284085" y="550415"/>
                  </a:cubicBezTo>
                  <a:cubicBezTo>
                    <a:pt x="307030" y="531294"/>
                    <a:pt x="310659" y="532680"/>
                    <a:pt x="337351" y="523782"/>
                  </a:cubicBezTo>
                  <a:cubicBezTo>
                    <a:pt x="349188" y="511945"/>
                    <a:pt x="356981" y="493564"/>
                    <a:pt x="372862" y="488271"/>
                  </a:cubicBezTo>
                  <a:cubicBezTo>
                    <a:pt x="458578" y="459701"/>
                    <a:pt x="325323" y="505511"/>
                    <a:pt x="435006" y="461638"/>
                  </a:cubicBezTo>
                  <a:cubicBezTo>
                    <a:pt x="452383" y="454687"/>
                    <a:pt x="470517" y="449801"/>
                    <a:pt x="488272" y="443883"/>
                  </a:cubicBezTo>
                  <a:cubicBezTo>
                    <a:pt x="506027" y="426128"/>
                    <a:pt x="517717" y="398557"/>
                    <a:pt x="541538" y="390617"/>
                  </a:cubicBezTo>
                  <a:lnTo>
                    <a:pt x="594804" y="372862"/>
                  </a:lnTo>
                  <a:cubicBezTo>
                    <a:pt x="600722" y="366943"/>
                    <a:pt x="605292" y="359259"/>
                    <a:pt x="612559" y="355106"/>
                  </a:cubicBezTo>
                  <a:cubicBezTo>
                    <a:pt x="626395" y="347199"/>
                    <a:pt x="642027" y="342946"/>
                    <a:pt x="656948" y="337351"/>
                  </a:cubicBezTo>
                  <a:cubicBezTo>
                    <a:pt x="691016" y="324576"/>
                    <a:pt x="679900" y="330793"/>
                    <a:pt x="719091" y="319596"/>
                  </a:cubicBezTo>
                  <a:cubicBezTo>
                    <a:pt x="728089" y="317025"/>
                    <a:pt x="737354" y="314903"/>
                    <a:pt x="745724" y="310718"/>
                  </a:cubicBezTo>
                  <a:cubicBezTo>
                    <a:pt x="755267" y="305946"/>
                    <a:pt x="762235" y="296337"/>
                    <a:pt x="772357" y="292963"/>
                  </a:cubicBezTo>
                  <a:cubicBezTo>
                    <a:pt x="789434" y="287271"/>
                    <a:pt x="808051" y="287990"/>
                    <a:pt x="825623" y="284085"/>
                  </a:cubicBezTo>
                  <a:cubicBezTo>
                    <a:pt x="834758" y="282055"/>
                    <a:pt x="843025" y="276745"/>
                    <a:pt x="852256" y="275207"/>
                  </a:cubicBezTo>
                  <a:cubicBezTo>
                    <a:pt x="878688" y="270802"/>
                    <a:pt x="905522" y="269289"/>
                    <a:pt x="932155" y="266330"/>
                  </a:cubicBezTo>
                  <a:cubicBezTo>
                    <a:pt x="981941" y="249734"/>
                    <a:pt x="949703" y="259724"/>
                    <a:pt x="1029810" y="239697"/>
                  </a:cubicBezTo>
                  <a:cubicBezTo>
                    <a:pt x="1041647" y="236738"/>
                    <a:pt x="1053745" y="234677"/>
                    <a:pt x="1065320" y="230819"/>
                  </a:cubicBezTo>
                  <a:cubicBezTo>
                    <a:pt x="1129177" y="209533"/>
                    <a:pt x="1049433" y="235358"/>
                    <a:pt x="1127464" y="213064"/>
                  </a:cubicBezTo>
                  <a:cubicBezTo>
                    <a:pt x="1136462" y="210493"/>
                    <a:pt x="1144848" y="205609"/>
                    <a:pt x="1154097" y="204186"/>
                  </a:cubicBezTo>
                  <a:cubicBezTo>
                    <a:pt x="1183491" y="199664"/>
                    <a:pt x="1213166" y="196679"/>
                    <a:pt x="1242874" y="195308"/>
                  </a:cubicBezTo>
                  <a:lnTo>
                    <a:pt x="1731146" y="177553"/>
                  </a:lnTo>
                  <a:cubicBezTo>
                    <a:pt x="1748901" y="171635"/>
                    <a:pt x="1766356" y="164722"/>
                    <a:pt x="1784412" y="159798"/>
                  </a:cubicBezTo>
                  <a:cubicBezTo>
                    <a:pt x="1821217" y="149760"/>
                    <a:pt x="1852833" y="148971"/>
                    <a:pt x="1890944" y="142042"/>
                  </a:cubicBezTo>
                  <a:cubicBezTo>
                    <a:pt x="1962013" y="129121"/>
                    <a:pt x="1888617" y="136034"/>
                    <a:pt x="1970843" y="124287"/>
                  </a:cubicBezTo>
                  <a:cubicBezTo>
                    <a:pt x="1997371" y="120497"/>
                    <a:pt x="2024109" y="118368"/>
                    <a:pt x="2050742" y="115409"/>
                  </a:cubicBezTo>
                  <a:cubicBezTo>
                    <a:pt x="2095743" y="70408"/>
                    <a:pt x="2062070" y="93180"/>
                    <a:pt x="2148396" y="79899"/>
                  </a:cubicBezTo>
                  <a:cubicBezTo>
                    <a:pt x="2163310" y="77605"/>
                    <a:pt x="2177900" y="73502"/>
                    <a:pt x="2192784" y="71021"/>
                  </a:cubicBezTo>
                  <a:cubicBezTo>
                    <a:pt x="2300408" y="53083"/>
                    <a:pt x="2209238" y="71221"/>
                    <a:pt x="2325949" y="53266"/>
                  </a:cubicBezTo>
                  <a:cubicBezTo>
                    <a:pt x="2340863" y="50972"/>
                    <a:pt x="2355492" y="47087"/>
                    <a:pt x="2370338" y="44388"/>
                  </a:cubicBezTo>
                  <a:cubicBezTo>
                    <a:pt x="2388048" y="41168"/>
                    <a:pt x="2405849" y="38469"/>
                    <a:pt x="2423604" y="35510"/>
                  </a:cubicBezTo>
                  <a:cubicBezTo>
                    <a:pt x="2438400" y="29592"/>
                    <a:pt x="2452874" y="22794"/>
                    <a:pt x="2467992" y="17755"/>
                  </a:cubicBezTo>
                  <a:cubicBezTo>
                    <a:pt x="2479567" y="13897"/>
                    <a:pt x="2491771" y="12229"/>
                    <a:pt x="2503503" y="8877"/>
                  </a:cubicBezTo>
                  <a:cubicBezTo>
                    <a:pt x="2512501" y="6306"/>
                    <a:pt x="2521258" y="2959"/>
                    <a:pt x="2530136" y="0"/>
                  </a:cubicBezTo>
                  <a:cubicBezTo>
                    <a:pt x="2604117" y="2959"/>
                    <a:pt x="2678460" y="989"/>
                    <a:pt x="2752078" y="8877"/>
                  </a:cubicBezTo>
                  <a:cubicBezTo>
                    <a:pt x="2764512" y="10209"/>
                    <a:pt x="2800166" y="46609"/>
                    <a:pt x="2805344" y="53266"/>
                  </a:cubicBezTo>
                  <a:cubicBezTo>
                    <a:pt x="2908040" y="185306"/>
                    <a:pt x="2794196" y="45422"/>
                    <a:pt x="2858610" y="142042"/>
                  </a:cubicBezTo>
                  <a:cubicBezTo>
                    <a:pt x="2863253" y="149006"/>
                    <a:pt x="2871500" y="152987"/>
                    <a:pt x="2876365" y="159798"/>
                  </a:cubicBezTo>
                  <a:cubicBezTo>
                    <a:pt x="2886394" y="173839"/>
                    <a:pt x="2893427" y="189829"/>
                    <a:pt x="2902998" y="204186"/>
                  </a:cubicBezTo>
                  <a:cubicBezTo>
                    <a:pt x="2911205" y="216497"/>
                    <a:pt x="2922445" y="226763"/>
                    <a:pt x="2929631" y="239697"/>
                  </a:cubicBezTo>
                  <a:cubicBezTo>
                    <a:pt x="2968749" y="310110"/>
                    <a:pt x="2926530" y="263230"/>
                    <a:pt x="2965142" y="301840"/>
                  </a:cubicBezTo>
                  <a:cubicBezTo>
                    <a:pt x="2978262" y="341200"/>
                    <a:pt x="2984184" y="362443"/>
                    <a:pt x="3000652" y="399495"/>
                  </a:cubicBezTo>
                  <a:cubicBezTo>
                    <a:pt x="3006027" y="411588"/>
                    <a:pt x="3013195" y="422841"/>
                    <a:pt x="3018408" y="435005"/>
                  </a:cubicBezTo>
                  <a:cubicBezTo>
                    <a:pt x="3030578" y="463402"/>
                    <a:pt x="3033567" y="495096"/>
                    <a:pt x="3045041" y="523782"/>
                  </a:cubicBezTo>
                  <a:cubicBezTo>
                    <a:pt x="3049004" y="533688"/>
                    <a:pt x="3056878" y="541537"/>
                    <a:pt x="3062796" y="550415"/>
                  </a:cubicBezTo>
                  <a:cubicBezTo>
                    <a:pt x="3065755" y="582966"/>
                    <a:pt x="3067354" y="615670"/>
                    <a:pt x="3071674" y="648069"/>
                  </a:cubicBezTo>
                  <a:cubicBezTo>
                    <a:pt x="3073287" y="660163"/>
                    <a:pt x="3078368" y="671576"/>
                    <a:pt x="3080551" y="683580"/>
                  </a:cubicBezTo>
                  <a:cubicBezTo>
                    <a:pt x="3084294" y="704167"/>
                    <a:pt x="3086663" y="724983"/>
                    <a:pt x="3089429" y="745724"/>
                  </a:cubicBezTo>
                  <a:cubicBezTo>
                    <a:pt x="3109931" y="899485"/>
                    <a:pt x="3086350" y="729967"/>
                    <a:pt x="3107184" y="896644"/>
                  </a:cubicBezTo>
                  <a:cubicBezTo>
                    <a:pt x="3109779" y="917407"/>
                    <a:pt x="3113103" y="938073"/>
                    <a:pt x="3116062" y="958788"/>
                  </a:cubicBezTo>
                  <a:cubicBezTo>
                    <a:pt x="3110144" y="1088994"/>
                    <a:pt x="3105961" y="1219290"/>
                    <a:pt x="3098307" y="1349405"/>
                  </a:cubicBezTo>
                  <a:cubicBezTo>
                    <a:pt x="3097078" y="1370294"/>
                    <a:pt x="3096046" y="1391698"/>
                    <a:pt x="3089429" y="1411549"/>
                  </a:cubicBezTo>
                  <a:cubicBezTo>
                    <a:pt x="3079117" y="1442486"/>
                    <a:pt x="3064991" y="1453742"/>
                    <a:pt x="3045041" y="1473693"/>
                  </a:cubicBezTo>
                  <a:cubicBezTo>
                    <a:pt x="3025935" y="1521456"/>
                    <a:pt x="3026909" y="1522583"/>
                    <a:pt x="3000652" y="1571347"/>
                  </a:cubicBezTo>
                  <a:cubicBezTo>
                    <a:pt x="2999626" y="1573253"/>
                    <a:pt x="2960587" y="1644723"/>
                    <a:pt x="2947386" y="1660124"/>
                  </a:cubicBezTo>
                  <a:cubicBezTo>
                    <a:pt x="2876136" y="1743248"/>
                    <a:pt x="2947706" y="1657902"/>
                    <a:pt x="2876365" y="1713390"/>
                  </a:cubicBezTo>
                  <a:cubicBezTo>
                    <a:pt x="2743015" y="1817107"/>
                    <a:pt x="2900040" y="1706484"/>
                    <a:pt x="2805344" y="1793289"/>
                  </a:cubicBezTo>
                  <a:cubicBezTo>
                    <a:pt x="2780472" y="1816088"/>
                    <a:pt x="2749303" y="1831575"/>
                    <a:pt x="2725445" y="1855433"/>
                  </a:cubicBezTo>
                  <a:cubicBezTo>
                    <a:pt x="2707445" y="1873433"/>
                    <a:pt x="2696958" y="1897698"/>
                    <a:pt x="2681056" y="1917576"/>
                  </a:cubicBezTo>
                  <a:cubicBezTo>
                    <a:pt x="2673213" y="1927380"/>
                    <a:pt x="2662460" y="1934564"/>
                    <a:pt x="2654423" y="1944209"/>
                  </a:cubicBezTo>
                  <a:cubicBezTo>
                    <a:pt x="2645464" y="1954960"/>
                    <a:pt x="2633670" y="1981219"/>
                    <a:pt x="2618913" y="1988598"/>
                  </a:cubicBezTo>
                  <a:cubicBezTo>
                    <a:pt x="2608000" y="1994055"/>
                    <a:pt x="2595089" y="1993969"/>
                    <a:pt x="2583402" y="1997475"/>
                  </a:cubicBezTo>
                  <a:cubicBezTo>
                    <a:pt x="2493040" y="2024583"/>
                    <a:pt x="2567143" y="2010605"/>
                    <a:pt x="2459115" y="2024108"/>
                  </a:cubicBezTo>
                  <a:lnTo>
                    <a:pt x="1704513" y="2015231"/>
                  </a:lnTo>
                  <a:cubicBezTo>
                    <a:pt x="1689427" y="2014896"/>
                    <a:pt x="1675106" y="2008151"/>
                    <a:pt x="1660124" y="2006353"/>
                  </a:cubicBezTo>
                  <a:cubicBezTo>
                    <a:pt x="1544453" y="1992473"/>
                    <a:pt x="1476828" y="1988156"/>
                    <a:pt x="1367161" y="1979720"/>
                  </a:cubicBezTo>
                  <a:cubicBezTo>
                    <a:pt x="1364873" y="1978805"/>
                    <a:pt x="1308066" y="1955075"/>
                    <a:pt x="1296140" y="1953087"/>
                  </a:cubicBezTo>
                  <a:cubicBezTo>
                    <a:pt x="1269708" y="1948681"/>
                    <a:pt x="1242710" y="1948388"/>
                    <a:pt x="1216241" y="1944209"/>
                  </a:cubicBezTo>
                  <a:cubicBezTo>
                    <a:pt x="1012531" y="1912044"/>
                    <a:pt x="1242018" y="1937910"/>
                    <a:pt x="1038687" y="1917576"/>
                  </a:cubicBezTo>
                  <a:cubicBezTo>
                    <a:pt x="1014148" y="1911442"/>
                    <a:pt x="958632" y="1897983"/>
                    <a:pt x="941033" y="1890943"/>
                  </a:cubicBezTo>
                  <a:cubicBezTo>
                    <a:pt x="931127" y="1886980"/>
                    <a:pt x="924207" y="1877391"/>
                    <a:pt x="914400" y="1873188"/>
                  </a:cubicBezTo>
                  <a:cubicBezTo>
                    <a:pt x="890245" y="1862836"/>
                    <a:pt x="823534" y="1857391"/>
                    <a:pt x="807868" y="1855433"/>
                  </a:cubicBezTo>
                  <a:cubicBezTo>
                    <a:pt x="798990" y="1849514"/>
                    <a:pt x="789917" y="1843879"/>
                    <a:pt x="781235" y="1837677"/>
                  </a:cubicBezTo>
                  <a:cubicBezTo>
                    <a:pt x="769195" y="1829077"/>
                    <a:pt x="758714" y="1818129"/>
                    <a:pt x="745724" y="1811044"/>
                  </a:cubicBezTo>
                  <a:cubicBezTo>
                    <a:pt x="713962" y="1793719"/>
                    <a:pt x="688774" y="1786142"/>
                    <a:pt x="656948" y="1775533"/>
                  </a:cubicBezTo>
                  <a:cubicBezTo>
                    <a:pt x="573192" y="1712717"/>
                    <a:pt x="667526" y="1776289"/>
                    <a:pt x="585926" y="1740023"/>
                  </a:cubicBezTo>
                  <a:cubicBezTo>
                    <a:pt x="570158" y="1733015"/>
                    <a:pt x="558030" y="1718464"/>
                    <a:pt x="541538" y="1713390"/>
                  </a:cubicBezTo>
                  <a:cubicBezTo>
                    <a:pt x="518735" y="1706374"/>
                    <a:pt x="494190" y="1707471"/>
                    <a:pt x="470516" y="1704512"/>
                  </a:cubicBezTo>
                  <a:cubicBezTo>
                    <a:pt x="461638" y="1701553"/>
                    <a:pt x="452063" y="1700179"/>
                    <a:pt x="443883" y="1695634"/>
                  </a:cubicBezTo>
                  <a:cubicBezTo>
                    <a:pt x="425229" y="1685271"/>
                    <a:pt x="410861" y="1666872"/>
                    <a:pt x="390617" y="1660124"/>
                  </a:cubicBezTo>
                  <a:cubicBezTo>
                    <a:pt x="381739" y="1657165"/>
                    <a:pt x="372354" y="1655431"/>
                    <a:pt x="363984" y="1651246"/>
                  </a:cubicBezTo>
                  <a:cubicBezTo>
                    <a:pt x="299473" y="1618991"/>
                    <a:pt x="369146" y="1648769"/>
                    <a:pt x="319596" y="1615735"/>
                  </a:cubicBezTo>
                  <a:cubicBezTo>
                    <a:pt x="297659" y="1601110"/>
                    <a:pt x="281123" y="1596993"/>
                    <a:pt x="257452" y="1589102"/>
                  </a:cubicBezTo>
                  <a:cubicBezTo>
                    <a:pt x="245615" y="1577265"/>
                    <a:pt x="234802" y="1564308"/>
                    <a:pt x="221942" y="1553592"/>
                  </a:cubicBezTo>
                  <a:cubicBezTo>
                    <a:pt x="199208" y="1534647"/>
                    <a:pt x="171844" y="1521252"/>
                    <a:pt x="150920" y="1500326"/>
                  </a:cubicBezTo>
                  <a:cubicBezTo>
                    <a:pt x="145002" y="1494407"/>
                    <a:pt x="139701" y="1487799"/>
                    <a:pt x="133165" y="1482570"/>
                  </a:cubicBezTo>
                  <a:cubicBezTo>
                    <a:pt x="124834" y="1475905"/>
                    <a:pt x="114729" y="1471645"/>
                    <a:pt x="106532" y="1464815"/>
                  </a:cubicBezTo>
                  <a:cubicBezTo>
                    <a:pt x="68570" y="1433180"/>
                    <a:pt x="90079" y="1446467"/>
                    <a:pt x="62144" y="1411549"/>
                  </a:cubicBezTo>
                  <a:cubicBezTo>
                    <a:pt x="56915" y="1405013"/>
                    <a:pt x="50307" y="1399712"/>
                    <a:pt x="44388" y="1393794"/>
                  </a:cubicBezTo>
                  <a:cubicBezTo>
                    <a:pt x="38470" y="1381957"/>
                    <a:pt x="32008" y="1370377"/>
                    <a:pt x="26633" y="1358283"/>
                  </a:cubicBezTo>
                  <a:cubicBezTo>
                    <a:pt x="12480" y="1326439"/>
                    <a:pt x="9761" y="1316544"/>
                    <a:pt x="0" y="1287262"/>
                  </a:cubicBezTo>
                  <a:cubicBezTo>
                    <a:pt x="2959" y="1183689"/>
                    <a:pt x="723" y="1079837"/>
                    <a:pt x="8878" y="976543"/>
                  </a:cubicBezTo>
                  <a:cubicBezTo>
                    <a:pt x="9718" y="965907"/>
                    <a:pt x="22430" y="959717"/>
                    <a:pt x="26633" y="949910"/>
                  </a:cubicBezTo>
                  <a:cubicBezTo>
                    <a:pt x="31439" y="938696"/>
                    <a:pt x="30055" y="925313"/>
                    <a:pt x="35511" y="914400"/>
                  </a:cubicBezTo>
                  <a:cubicBezTo>
                    <a:pt x="55590" y="874241"/>
                    <a:pt x="63805" y="868349"/>
                    <a:pt x="88777" y="843378"/>
                  </a:cubicBezTo>
                  <a:cubicBezTo>
                    <a:pt x="94695" y="831541"/>
                    <a:pt x="101319" y="820031"/>
                    <a:pt x="106532" y="807867"/>
                  </a:cubicBezTo>
                  <a:cubicBezTo>
                    <a:pt x="110218" y="799266"/>
                    <a:pt x="110219" y="789020"/>
                    <a:pt x="115410" y="781234"/>
                  </a:cubicBezTo>
                  <a:cubicBezTo>
                    <a:pt x="122374" y="770788"/>
                    <a:pt x="133165" y="763479"/>
                    <a:pt x="142043" y="754601"/>
                  </a:cubicBezTo>
                  <a:cubicBezTo>
                    <a:pt x="151856" y="725161"/>
                    <a:pt x="127246" y="717611"/>
                    <a:pt x="124287" y="710213"/>
                  </a:cubicBez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485A6831-2920-46B1-A6A8-29FAA55C7716}"/>
              </a:ext>
            </a:extLst>
          </p:cNvPr>
          <p:cNvGrpSpPr/>
          <p:nvPr/>
        </p:nvGrpSpPr>
        <p:grpSpPr>
          <a:xfrm>
            <a:off x="1438182" y="4003107"/>
            <a:ext cx="7750206" cy="2592279"/>
            <a:chOff x="1438182" y="4003107"/>
            <a:chExt cx="7750206" cy="2592279"/>
          </a:xfrm>
        </p:grpSpPr>
        <p:sp>
          <p:nvSpPr>
            <p:cNvPr id="12" name="正方形/長方形 11">
              <a:extLst>
                <a:ext uri="{FF2B5EF4-FFF2-40B4-BE49-F238E27FC236}">
                  <a16:creationId xmlns:a16="http://schemas.microsoft.com/office/drawing/2014/main" id="{B752C779-8E10-4E3A-9D87-748627E97407}"/>
                </a:ext>
              </a:extLst>
            </p:cNvPr>
            <p:cNvSpPr/>
            <p:nvPr/>
          </p:nvSpPr>
          <p:spPr>
            <a:xfrm>
              <a:off x="1438182" y="4003107"/>
              <a:ext cx="7750206" cy="259227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0791FE05-9BB2-4721-8AA8-E879E7745457}"/>
                </a:ext>
              </a:extLst>
            </p:cNvPr>
            <p:cNvSpPr txBox="1"/>
            <p:nvPr/>
          </p:nvSpPr>
          <p:spPr>
            <a:xfrm>
              <a:off x="2111847" y="4941440"/>
              <a:ext cx="6527749" cy="1200329"/>
            </a:xfrm>
            <a:prstGeom prst="rect">
              <a:avLst/>
            </a:prstGeom>
            <a:noFill/>
          </p:spPr>
          <p:txBody>
            <a:bodyPr wrap="none" rtlCol="0">
              <a:spAutoFit/>
            </a:bodyPr>
            <a:lstStyle/>
            <a:p>
              <a:pPr algn="l"/>
              <a:r>
                <a:rPr lang="en-US" altLang="ja-JP" b="0" i="0" dirty="0">
                  <a:effectLst/>
                  <a:latin typeface="+mn-ea"/>
                </a:rPr>
                <a:t>1.  </a:t>
              </a:r>
              <a:r>
                <a:rPr lang="ja-JP" altLang="en-US" b="0" i="0" dirty="0">
                  <a:effectLst/>
                  <a:latin typeface="+mn-ea"/>
                </a:rPr>
                <a:t>「未探索」の頂点について以下を行う </a:t>
              </a:r>
              <a:r>
                <a:rPr lang="en-US" altLang="ja-JP" dirty="0">
                  <a:latin typeface="+mn-ea"/>
                </a:rPr>
                <a:t>.</a:t>
              </a:r>
              <a:endParaRPr lang="en-US" altLang="ja-JP" b="0" i="0" dirty="0">
                <a:effectLst/>
                <a:latin typeface="+mn-ea"/>
              </a:endParaRPr>
            </a:p>
            <a:p>
              <a:pPr algn="l"/>
              <a:r>
                <a:rPr lang="ja-JP" altLang="en-US" b="0" i="0" dirty="0">
                  <a:effectLst/>
                  <a:latin typeface="+mn-ea"/>
                </a:rPr>
                <a:t>　　　　　・　同じ連結成分に含まれる頂点を全て「探索済み」にする</a:t>
              </a:r>
              <a:endParaRPr lang="en-US" altLang="ja-JP" b="0" i="0" dirty="0">
                <a:effectLst/>
                <a:latin typeface="+mn-ea"/>
              </a:endParaRPr>
            </a:p>
            <a:p>
              <a:pPr algn="l"/>
              <a:endParaRPr lang="en-US" altLang="ja-JP" dirty="0">
                <a:latin typeface="+mn-ea"/>
              </a:endParaRPr>
            </a:p>
            <a:p>
              <a:pPr algn="l"/>
              <a:r>
                <a:rPr lang="en-US" altLang="ja-JP" b="0" i="0" dirty="0">
                  <a:effectLst/>
                  <a:latin typeface="+mn-ea"/>
                </a:rPr>
                <a:t>2. 1</a:t>
              </a:r>
              <a:r>
                <a:rPr lang="ja-JP" altLang="en-US" b="0" i="0" dirty="0">
                  <a:effectLst/>
                  <a:latin typeface="+mn-ea"/>
                </a:rPr>
                <a:t>を行った回数が連結成分の数</a:t>
              </a:r>
            </a:p>
          </p:txBody>
        </p:sp>
        <p:sp>
          <p:nvSpPr>
            <p:cNvPr id="6" name="テキスト ボックス 5">
              <a:extLst>
                <a:ext uri="{FF2B5EF4-FFF2-40B4-BE49-F238E27FC236}">
                  <a16:creationId xmlns:a16="http://schemas.microsoft.com/office/drawing/2014/main" id="{7F772128-1F47-4199-83D5-9E135860CB5C}"/>
                </a:ext>
              </a:extLst>
            </p:cNvPr>
            <p:cNvSpPr txBox="1"/>
            <p:nvPr/>
          </p:nvSpPr>
          <p:spPr>
            <a:xfrm>
              <a:off x="1521481" y="4199092"/>
              <a:ext cx="1909497" cy="369332"/>
            </a:xfrm>
            <a:prstGeom prst="rect">
              <a:avLst/>
            </a:prstGeom>
            <a:noFill/>
          </p:spPr>
          <p:txBody>
            <a:bodyPr wrap="none" rtlCol="0">
              <a:spAutoFit/>
            </a:bodyPr>
            <a:lstStyle/>
            <a:p>
              <a:r>
                <a:rPr lang="ja-JP" altLang="en-US" dirty="0"/>
                <a:t>～アルゴリズム～</a:t>
              </a:r>
              <a:endParaRPr kumimoji="1" lang="ja-JP" altLang="en-US" dirty="0"/>
            </a:p>
          </p:txBody>
        </p:sp>
      </p:grpSp>
    </p:spTree>
    <p:extLst>
      <p:ext uri="{BB962C8B-B14F-4D97-AF65-F5344CB8AC3E}">
        <p14:creationId xmlns:p14="http://schemas.microsoft.com/office/powerpoint/2010/main" val="637562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深さ優先探索</a:t>
            </a:r>
            <a:endParaRPr lang="en-US" altLang="ja-JP" sz="2800" u="sng" dirty="0"/>
          </a:p>
        </p:txBody>
      </p:sp>
      <p:sp>
        <p:nvSpPr>
          <p:cNvPr id="31" name="テキスト ボックス 30">
            <a:extLst>
              <a:ext uri="{FF2B5EF4-FFF2-40B4-BE49-F238E27FC236}">
                <a16:creationId xmlns:a16="http://schemas.microsoft.com/office/drawing/2014/main" id="{F91E0941-0387-45D6-9DE1-CA84D554C9D9}"/>
              </a:ext>
            </a:extLst>
          </p:cNvPr>
          <p:cNvSpPr txBox="1"/>
          <p:nvPr/>
        </p:nvSpPr>
        <p:spPr>
          <a:xfrm>
            <a:off x="1083107" y="3010937"/>
            <a:ext cx="6801179" cy="836126"/>
          </a:xfrm>
          <a:prstGeom prst="rect">
            <a:avLst/>
          </a:prstGeom>
          <a:noFill/>
        </p:spPr>
        <p:txBody>
          <a:bodyPr wrap="square" rtlCol="0">
            <a:spAutoFit/>
          </a:bodyPr>
          <a:lstStyle/>
          <a:p>
            <a:pPr>
              <a:spcAft>
                <a:spcPts val="1000"/>
              </a:spcAft>
            </a:pPr>
            <a:r>
              <a:rPr lang="ja-JP" altLang="en-US" sz="2000" dirty="0"/>
              <a:t>・　取りあえずいけるところまで行ってみて</a:t>
            </a:r>
            <a:r>
              <a:rPr lang="en-US" altLang="ja-JP" sz="2000" dirty="0"/>
              <a:t>,</a:t>
            </a:r>
          </a:p>
          <a:p>
            <a:pPr>
              <a:spcAft>
                <a:spcPts val="1000"/>
              </a:spcAft>
            </a:pPr>
            <a:r>
              <a:rPr lang="en-US" altLang="ja-JP" sz="2000" dirty="0"/>
              <a:t>    </a:t>
            </a:r>
            <a:r>
              <a:rPr lang="ja-JP" altLang="en-US" sz="2000" dirty="0"/>
              <a:t>いけるところが無くなったら引き返す</a:t>
            </a:r>
            <a:r>
              <a:rPr lang="en-US" altLang="ja-JP" sz="2000" dirty="0"/>
              <a:t>.</a:t>
            </a:r>
          </a:p>
        </p:txBody>
      </p:sp>
      <p:pic>
        <p:nvPicPr>
          <p:cNvPr id="3" name="図 2" descr="抽象, 挿絵, 線画 が含まれている画像&#10;&#10;自動的に生成された説明">
            <a:extLst>
              <a:ext uri="{FF2B5EF4-FFF2-40B4-BE49-F238E27FC236}">
                <a16:creationId xmlns:a16="http://schemas.microsoft.com/office/drawing/2014/main" id="{999AD9E3-6B68-417B-99DB-CA7E45BE4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560" y="601233"/>
            <a:ext cx="4745177" cy="3689927"/>
          </a:xfrm>
          <a:prstGeom prst="rect">
            <a:avLst/>
          </a:prstGeom>
        </p:spPr>
      </p:pic>
      <p:sp>
        <p:nvSpPr>
          <p:cNvPr id="5" name="テキスト ボックス 4">
            <a:extLst>
              <a:ext uri="{FF2B5EF4-FFF2-40B4-BE49-F238E27FC236}">
                <a16:creationId xmlns:a16="http://schemas.microsoft.com/office/drawing/2014/main" id="{A2208215-27AE-48BC-B9EC-A61451C64FCB}"/>
              </a:ext>
            </a:extLst>
          </p:cNvPr>
          <p:cNvSpPr txBox="1"/>
          <p:nvPr/>
        </p:nvSpPr>
        <p:spPr>
          <a:xfrm>
            <a:off x="1083107" y="4608870"/>
            <a:ext cx="7186583" cy="369332"/>
          </a:xfrm>
          <a:prstGeom prst="rect">
            <a:avLst/>
          </a:prstGeom>
          <a:noFill/>
        </p:spPr>
        <p:txBody>
          <a:bodyPr wrap="none" rtlCol="0">
            <a:spAutoFit/>
          </a:bodyPr>
          <a:lstStyle/>
          <a:p>
            <a:r>
              <a:rPr lang="ja-JP" altLang="en-US" dirty="0"/>
              <a:t>・　こうすることにより（無向グラフの）連結成分はすべて見ることができる</a:t>
            </a:r>
            <a:r>
              <a:rPr lang="en-US" altLang="ja-JP" dirty="0"/>
              <a:t>.</a:t>
            </a:r>
          </a:p>
        </p:txBody>
      </p:sp>
      <p:sp>
        <p:nvSpPr>
          <p:cNvPr id="26" name="テキスト ボックス 25">
            <a:extLst>
              <a:ext uri="{FF2B5EF4-FFF2-40B4-BE49-F238E27FC236}">
                <a16:creationId xmlns:a16="http://schemas.microsoft.com/office/drawing/2014/main" id="{72E68808-DFFD-40B3-AABE-C066E3D0F2A7}"/>
              </a:ext>
            </a:extLst>
          </p:cNvPr>
          <p:cNvSpPr txBox="1"/>
          <p:nvPr/>
        </p:nvSpPr>
        <p:spPr>
          <a:xfrm>
            <a:off x="1083106" y="5853679"/>
            <a:ext cx="1794081" cy="369332"/>
          </a:xfrm>
          <a:prstGeom prst="rect">
            <a:avLst/>
          </a:prstGeom>
          <a:noFill/>
        </p:spPr>
        <p:txBody>
          <a:bodyPr wrap="none" rtlCol="0">
            <a:spAutoFit/>
          </a:bodyPr>
          <a:lstStyle/>
          <a:p>
            <a:r>
              <a:rPr lang="ja-JP" altLang="en-US" dirty="0"/>
              <a:t>・　実装してみる</a:t>
            </a:r>
            <a:r>
              <a:rPr lang="en-US" altLang="ja-JP" dirty="0"/>
              <a:t>.</a:t>
            </a:r>
          </a:p>
        </p:txBody>
      </p:sp>
    </p:spTree>
    <p:extLst>
      <p:ext uri="{BB962C8B-B14F-4D97-AF65-F5344CB8AC3E}">
        <p14:creationId xmlns:p14="http://schemas.microsoft.com/office/powerpoint/2010/main" val="76646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迷路を解く</a:t>
            </a:r>
            <a:endParaRPr lang="en-US" altLang="ja-JP" sz="2800" u="sng" dirty="0"/>
          </a:p>
        </p:txBody>
      </p:sp>
      <p:grpSp>
        <p:nvGrpSpPr>
          <p:cNvPr id="16" name="グループ化 15">
            <a:extLst>
              <a:ext uri="{FF2B5EF4-FFF2-40B4-BE49-F238E27FC236}">
                <a16:creationId xmlns:a16="http://schemas.microsoft.com/office/drawing/2014/main" id="{392CCF25-BF5A-4B37-8D03-E0E955135651}"/>
              </a:ext>
            </a:extLst>
          </p:cNvPr>
          <p:cNvGrpSpPr/>
          <p:nvPr/>
        </p:nvGrpSpPr>
        <p:grpSpPr>
          <a:xfrm>
            <a:off x="1697525" y="3177483"/>
            <a:ext cx="5166804" cy="3079284"/>
            <a:chOff x="1697525" y="3177483"/>
            <a:chExt cx="5166804" cy="3079284"/>
          </a:xfrm>
        </p:grpSpPr>
        <p:sp>
          <p:nvSpPr>
            <p:cNvPr id="30" name="正方形/長方形 29">
              <a:extLst>
                <a:ext uri="{FF2B5EF4-FFF2-40B4-BE49-F238E27FC236}">
                  <a16:creationId xmlns:a16="http://schemas.microsoft.com/office/drawing/2014/main" id="{599C3406-0951-44AE-AAAC-99BD280B5A7F}"/>
                </a:ext>
              </a:extLst>
            </p:cNvPr>
            <p:cNvSpPr/>
            <p:nvPr/>
          </p:nvSpPr>
          <p:spPr>
            <a:xfrm>
              <a:off x="1697525" y="3177483"/>
              <a:ext cx="5166804" cy="3079284"/>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842BEEB1-25DB-4E7F-8CDC-9F106406B99B}"/>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1947989" y="3371637"/>
              <a:ext cx="576152" cy="2630786"/>
            </a:xfrm>
            <a:prstGeom prst="rect">
              <a:avLst/>
            </a:prstGeom>
          </p:spPr>
        </p:pic>
      </p:grpSp>
      <p:pic>
        <p:nvPicPr>
          <p:cNvPr id="3" name="図 2">
            <a:extLst>
              <a:ext uri="{FF2B5EF4-FFF2-40B4-BE49-F238E27FC236}">
                <a16:creationId xmlns:a16="http://schemas.microsoft.com/office/drawing/2014/main" id="{502C5210-6F0A-42A9-B86E-D0696A8A81A1}"/>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697525" y="1431538"/>
            <a:ext cx="7474736" cy="1438859"/>
          </a:xfrm>
          <a:prstGeom prst="rect">
            <a:avLst/>
          </a:prstGeom>
        </p:spPr>
      </p:pic>
    </p:spTree>
    <p:extLst>
      <p:ext uri="{BB962C8B-B14F-4D97-AF65-F5344CB8AC3E}">
        <p14:creationId xmlns:p14="http://schemas.microsoft.com/office/powerpoint/2010/main" val="309422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迷路を解く</a:t>
            </a:r>
            <a:endParaRPr lang="en-US" altLang="ja-JP" sz="2800" u="sng" dirty="0"/>
          </a:p>
        </p:txBody>
      </p:sp>
      <p:pic>
        <p:nvPicPr>
          <p:cNvPr id="5" name="図 4" descr="テキスト, 線画, 時計 が含まれている画像&#10;&#10;自動的に生成された説明">
            <a:extLst>
              <a:ext uri="{FF2B5EF4-FFF2-40B4-BE49-F238E27FC236}">
                <a16:creationId xmlns:a16="http://schemas.microsoft.com/office/drawing/2014/main" id="{DC4F3CFF-A372-4329-8B48-CE24DF94E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710" y="862843"/>
            <a:ext cx="3661484" cy="2847229"/>
          </a:xfrm>
          <a:prstGeom prst="rect">
            <a:avLst/>
          </a:prstGeom>
        </p:spPr>
      </p:pic>
      <p:sp>
        <p:nvSpPr>
          <p:cNvPr id="6" name="テキスト ボックス 5">
            <a:extLst>
              <a:ext uri="{FF2B5EF4-FFF2-40B4-BE49-F238E27FC236}">
                <a16:creationId xmlns:a16="http://schemas.microsoft.com/office/drawing/2014/main" id="{CB9D3B57-3075-4201-9F2A-618AFF46505C}"/>
              </a:ext>
            </a:extLst>
          </p:cNvPr>
          <p:cNvSpPr txBox="1"/>
          <p:nvPr/>
        </p:nvSpPr>
        <p:spPr>
          <a:xfrm>
            <a:off x="1484852" y="1477480"/>
            <a:ext cx="2749471" cy="369332"/>
          </a:xfrm>
          <a:prstGeom prst="rect">
            <a:avLst/>
          </a:prstGeom>
          <a:noFill/>
        </p:spPr>
        <p:txBody>
          <a:bodyPr wrap="none" rtlCol="0">
            <a:spAutoFit/>
          </a:bodyPr>
          <a:lstStyle/>
          <a:p>
            <a:r>
              <a:rPr kumimoji="1" lang="ja-JP" altLang="en-US" dirty="0"/>
              <a:t>・　</a:t>
            </a:r>
            <a:r>
              <a:rPr lang="ja-JP" altLang="en-US" dirty="0"/>
              <a:t>数学的</a:t>
            </a:r>
            <a:r>
              <a:rPr kumimoji="1" lang="ja-JP" altLang="en-US" dirty="0"/>
              <a:t>帰納法で考える</a:t>
            </a:r>
            <a:r>
              <a:rPr lang="en-US" altLang="ja-JP" dirty="0"/>
              <a:t>.</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DB96A15-6627-4261-9106-7A09C2DD5ECA}"/>
                  </a:ext>
                </a:extLst>
              </p:cNvPr>
              <p:cNvSpPr txBox="1"/>
              <p:nvPr/>
            </p:nvSpPr>
            <p:spPr>
              <a:xfrm>
                <a:off x="1719743" y="4288829"/>
                <a:ext cx="6079165" cy="369332"/>
              </a:xfrm>
              <a:prstGeom prst="rect">
                <a:avLst/>
              </a:prstGeom>
              <a:noFill/>
            </p:spPr>
            <p:txBody>
              <a:bodyPr wrap="none" rtlCol="0">
                <a:spAutoFit/>
              </a:bodyPr>
              <a:lstStyle/>
              <a:p>
                <a:r>
                  <a:rPr lang="en-US" altLang="ja-JP" dirty="0"/>
                  <a:t>2.</a:t>
                </a:r>
                <a:r>
                  <a:rPr kumimoji="1" lang="ja-JP" altLang="en-US" dirty="0"/>
                  <a:t>　</a:t>
                </a:r>
                <a:r>
                  <a:rPr lang="ja-JP" altLang="en-US" dirty="0"/>
                  <a:t>頂点 </a:t>
                </a:r>
                <a14:m>
                  <m:oMath xmlns:m="http://schemas.openxmlformats.org/officeDocument/2006/math">
                    <m:r>
                      <a:rPr lang="en-US" altLang="ja-JP" i="1">
                        <a:latin typeface="Cambria Math" panose="02040503050406030204" pitchFamily="18" charset="0"/>
                      </a:rPr>
                      <m:t>𝑠</m:t>
                    </m:r>
                  </m:oMath>
                </a14:m>
                <a:r>
                  <a:rPr lang="ja-JP" altLang="en-US" dirty="0"/>
                  <a:t> からの距離が </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 までの頂点が決まっているとする</a:t>
                </a:r>
                <a:r>
                  <a:rPr kumimoji="1" lang="en-US" altLang="ja-JP" dirty="0"/>
                  <a:t>.</a:t>
                </a:r>
                <a:endParaRPr kumimoji="1" lang="ja-JP" altLang="en-US" dirty="0"/>
              </a:p>
            </p:txBody>
          </p:sp>
        </mc:Choice>
        <mc:Fallback xmlns="">
          <p:sp>
            <p:nvSpPr>
              <p:cNvPr id="7" name="テキスト ボックス 6">
                <a:extLst>
                  <a:ext uri="{FF2B5EF4-FFF2-40B4-BE49-F238E27FC236}">
                    <a16:creationId xmlns:a16="http://schemas.microsoft.com/office/drawing/2014/main" id="{FDB96A15-6627-4261-9106-7A09C2DD5ECA}"/>
                  </a:ext>
                </a:extLst>
              </p:cNvPr>
              <p:cNvSpPr txBox="1">
                <a:spLocks noRot="1" noChangeAspect="1" noMove="1" noResize="1" noEditPoints="1" noAdjustHandles="1" noChangeArrowheads="1" noChangeShapeType="1" noTextEdit="1"/>
              </p:cNvSpPr>
              <p:nvPr/>
            </p:nvSpPr>
            <p:spPr>
              <a:xfrm>
                <a:off x="1719743" y="4288829"/>
                <a:ext cx="6079165" cy="369332"/>
              </a:xfrm>
              <a:prstGeom prst="rect">
                <a:avLst/>
              </a:prstGeom>
              <a:blipFill>
                <a:blip r:embed="rId4"/>
                <a:stretch>
                  <a:fillRect l="-802" t="-13333" r="-301"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5159F77-5561-4551-88EE-5E33806AA375}"/>
                  </a:ext>
                </a:extLst>
              </p:cNvPr>
              <p:cNvSpPr txBox="1"/>
              <p:nvPr/>
            </p:nvSpPr>
            <p:spPr>
              <a:xfrm>
                <a:off x="1786855" y="4751547"/>
                <a:ext cx="6225359" cy="646331"/>
              </a:xfrm>
              <a:prstGeom prst="rect">
                <a:avLst/>
              </a:prstGeom>
              <a:noFill/>
            </p:spPr>
            <p:txBody>
              <a:bodyPr wrap="none" rtlCol="0">
                <a:spAutoFit/>
              </a:bodyPr>
              <a:lstStyle/>
              <a:p>
                <a:r>
                  <a:rPr lang="ja-JP" altLang="en-US" dirty="0"/>
                  <a:t>  </a:t>
                </a:r>
                <a:r>
                  <a:rPr kumimoji="1" lang="ja-JP" altLang="en-US" dirty="0"/>
                  <a:t>　まだ頂点 </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 </a:t>
                </a:r>
                <a:r>
                  <a:rPr lang="ja-JP" altLang="en-US" dirty="0"/>
                  <a:t>からの距離が定まっていなくて</a:t>
                </a:r>
                <a:r>
                  <a:rPr lang="en-US" altLang="ja-JP" dirty="0"/>
                  <a:t>,</a:t>
                </a:r>
              </a:p>
              <a:p>
                <a:r>
                  <a:rPr kumimoji="1" lang="en-US" altLang="ja-JP" dirty="0"/>
                  <a:t>    </a:t>
                </a:r>
                <a:r>
                  <a:rPr kumimoji="1" lang="ja-JP" altLang="en-US" dirty="0"/>
                  <a:t>距離 </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 </a:t>
                </a:r>
                <a:r>
                  <a:rPr lang="ja-JP" altLang="en-US" dirty="0"/>
                  <a:t>に隣接する頂点は頂点 </a:t>
                </a:r>
                <a14:m>
                  <m:oMath xmlns:m="http://schemas.openxmlformats.org/officeDocument/2006/math">
                    <m:r>
                      <a:rPr lang="en-US" altLang="ja-JP" i="1">
                        <a:latin typeface="Cambria Math" panose="02040503050406030204" pitchFamily="18" charset="0"/>
                      </a:rPr>
                      <m:t>𝑠</m:t>
                    </m:r>
                  </m:oMath>
                </a14:m>
                <a:r>
                  <a:rPr lang="ja-JP" altLang="en-US" dirty="0"/>
                  <a:t> からの距離は</a:t>
                </a:r>
                <a14:m>
                  <m:oMath xmlns:m="http://schemas.openxmlformats.org/officeDocument/2006/math">
                    <m:r>
                      <a:rPr lang="en-US" altLang="ja-JP" i="1">
                        <a:latin typeface="Cambria Math" panose="02040503050406030204" pitchFamily="18" charset="0"/>
                      </a:rPr>
                      <m:t>𝑘</m:t>
                    </m:r>
                    <m:r>
                      <a:rPr lang="en-US" altLang="ja-JP" b="0" i="1" smtClean="0">
                        <a:latin typeface="Cambria Math" panose="02040503050406030204" pitchFamily="18" charset="0"/>
                      </a:rPr>
                      <m:t>+1</m:t>
                    </m:r>
                  </m:oMath>
                </a14:m>
                <a:r>
                  <a:rPr kumimoji="1" lang="ja-JP" altLang="en-US" dirty="0"/>
                  <a:t>である</a:t>
                </a:r>
                <a:r>
                  <a:rPr kumimoji="1" lang="en-US" altLang="ja-JP" dirty="0"/>
                  <a:t>.</a:t>
                </a:r>
                <a:endParaRPr kumimoji="1" lang="ja-JP" altLang="en-US" dirty="0"/>
              </a:p>
            </p:txBody>
          </p:sp>
        </mc:Choice>
        <mc:Fallback xmlns="">
          <p:sp>
            <p:nvSpPr>
              <p:cNvPr id="11" name="テキスト ボックス 10">
                <a:extLst>
                  <a:ext uri="{FF2B5EF4-FFF2-40B4-BE49-F238E27FC236}">
                    <a16:creationId xmlns:a16="http://schemas.microsoft.com/office/drawing/2014/main" id="{95159F77-5561-4551-88EE-5E33806AA375}"/>
                  </a:ext>
                </a:extLst>
              </p:cNvPr>
              <p:cNvSpPr txBox="1">
                <a:spLocks noRot="1" noChangeAspect="1" noMove="1" noResize="1" noEditPoints="1" noAdjustHandles="1" noChangeArrowheads="1" noChangeShapeType="1" noTextEdit="1"/>
              </p:cNvSpPr>
              <p:nvPr/>
            </p:nvSpPr>
            <p:spPr>
              <a:xfrm>
                <a:off x="1786855" y="4751547"/>
                <a:ext cx="6225359" cy="646331"/>
              </a:xfrm>
              <a:prstGeom prst="rect">
                <a:avLst/>
              </a:prstGeom>
              <a:blipFill>
                <a:blip r:embed="rId5"/>
                <a:stretch>
                  <a:fillRect t="-6604" r="-196"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A5BBE6E-C638-4C53-8A80-6C1649837A68}"/>
                  </a:ext>
                </a:extLst>
              </p:cNvPr>
              <p:cNvSpPr txBox="1"/>
              <p:nvPr/>
            </p:nvSpPr>
            <p:spPr>
              <a:xfrm>
                <a:off x="1719743" y="2199840"/>
                <a:ext cx="3567836" cy="369332"/>
              </a:xfrm>
              <a:prstGeom prst="rect">
                <a:avLst/>
              </a:prstGeom>
              <a:noFill/>
            </p:spPr>
            <p:txBody>
              <a:bodyPr wrap="none" rtlCol="0">
                <a:spAutoFit/>
              </a:bodyPr>
              <a:lstStyle/>
              <a:p>
                <a:r>
                  <a:rPr lang="en-US" altLang="ja-JP" dirty="0"/>
                  <a:t>0.</a:t>
                </a:r>
                <a:r>
                  <a:rPr kumimoji="1" lang="ja-JP" altLang="en-US" dirty="0"/>
                  <a:t>　</a:t>
                </a:r>
                <a:r>
                  <a:rPr lang="ja-JP" altLang="en-US" dirty="0"/>
                  <a:t>頂点 </a:t>
                </a:r>
                <a14:m>
                  <m:oMath xmlns:m="http://schemas.openxmlformats.org/officeDocument/2006/math">
                    <m:r>
                      <a:rPr lang="en-US" altLang="ja-JP" i="1">
                        <a:latin typeface="Cambria Math" panose="02040503050406030204" pitchFamily="18" charset="0"/>
                      </a:rPr>
                      <m:t>𝑠</m:t>
                    </m:r>
                  </m:oMath>
                </a14:m>
                <a:r>
                  <a:rPr lang="ja-JP" altLang="en-US" dirty="0"/>
                  <a:t> からの距離のリスト </a:t>
                </a:r>
                <a14:m>
                  <m:oMath xmlns:m="http://schemas.openxmlformats.org/officeDocument/2006/math">
                    <m:r>
                      <a:rPr lang="en-US" altLang="ja-JP" b="0" i="1" smtClean="0">
                        <a:latin typeface="Cambria Math" panose="02040503050406030204" pitchFamily="18" charset="0"/>
                      </a:rPr>
                      <m:t>𝑑</m:t>
                    </m:r>
                  </m:oMath>
                </a14:m>
                <a:r>
                  <a:rPr kumimoji="1" lang="ja-JP" altLang="en-US" dirty="0"/>
                  <a:t> </a:t>
                </a:r>
                <a:r>
                  <a:rPr lang="ja-JP" altLang="en-US" dirty="0"/>
                  <a:t>を</a:t>
                </a:r>
                <a:endParaRPr lang="en-US" altLang="ja-JP" dirty="0"/>
              </a:p>
            </p:txBody>
          </p:sp>
        </mc:Choice>
        <mc:Fallback xmlns="">
          <p:sp>
            <p:nvSpPr>
              <p:cNvPr id="12" name="テキスト ボックス 11">
                <a:extLst>
                  <a:ext uri="{FF2B5EF4-FFF2-40B4-BE49-F238E27FC236}">
                    <a16:creationId xmlns:a16="http://schemas.microsoft.com/office/drawing/2014/main" id="{FA5BBE6E-C638-4C53-8A80-6C1649837A68}"/>
                  </a:ext>
                </a:extLst>
              </p:cNvPr>
              <p:cNvSpPr txBox="1">
                <a:spLocks noRot="1" noChangeAspect="1" noMove="1" noResize="1" noEditPoints="1" noAdjustHandles="1" noChangeArrowheads="1" noChangeShapeType="1" noTextEdit="1"/>
              </p:cNvSpPr>
              <p:nvPr/>
            </p:nvSpPr>
            <p:spPr>
              <a:xfrm>
                <a:off x="1719743" y="2199840"/>
                <a:ext cx="3567836" cy="369332"/>
              </a:xfrm>
              <a:prstGeom prst="rect">
                <a:avLst/>
              </a:prstGeom>
              <a:blipFill>
                <a:blip r:embed="rId6"/>
                <a:stretch>
                  <a:fillRect l="-1368" t="-13333" r="-855" b="-2833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04FD3B4A-A69B-4D0A-98DA-8D9C3183CC23}"/>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110513" y="2667270"/>
            <a:ext cx="1840944" cy="227717"/>
          </a:xfrm>
          <a:prstGeom prst="rect">
            <a:avLst/>
          </a:prstGeom>
        </p:spPr>
      </p:pic>
      <p:sp>
        <p:nvSpPr>
          <p:cNvPr id="17" name="テキスト ボックス 16">
            <a:extLst>
              <a:ext uri="{FF2B5EF4-FFF2-40B4-BE49-F238E27FC236}">
                <a16:creationId xmlns:a16="http://schemas.microsoft.com/office/drawing/2014/main" id="{75B981E2-27DF-4AB6-B571-A2970BE4509A}"/>
              </a:ext>
            </a:extLst>
          </p:cNvPr>
          <p:cNvSpPr txBox="1"/>
          <p:nvPr/>
        </p:nvSpPr>
        <p:spPr>
          <a:xfrm>
            <a:off x="1997979" y="2985724"/>
            <a:ext cx="1569660" cy="369332"/>
          </a:xfrm>
          <a:prstGeom prst="rect">
            <a:avLst/>
          </a:prstGeom>
          <a:noFill/>
        </p:spPr>
        <p:txBody>
          <a:bodyPr wrap="none" rtlCol="0">
            <a:spAutoFit/>
          </a:bodyPr>
          <a:lstStyle/>
          <a:p>
            <a:r>
              <a:rPr lang="ja-JP" altLang="en-US" dirty="0"/>
              <a:t>で初期化する</a:t>
            </a:r>
            <a:r>
              <a:rPr lang="en-US" altLang="ja-JP" dirty="0"/>
              <a:t>.</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F9A564F-6F5B-4847-ACD9-17C2E7350B87}"/>
                  </a:ext>
                </a:extLst>
              </p:cNvPr>
              <p:cNvSpPr txBox="1"/>
              <p:nvPr/>
            </p:nvSpPr>
            <p:spPr>
              <a:xfrm>
                <a:off x="1719743" y="3560113"/>
                <a:ext cx="2217787" cy="369332"/>
              </a:xfrm>
              <a:prstGeom prst="rect">
                <a:avLst/>
              </a:prstGeom>
              <a:noFill/>
            </p:spPr>
            <p:txBody>
              <a:bodyPr wrap="none" rtlCol="0">
                <a:spAutoFit/>
              </a:bodyPr>
              <a:lstStyle/>
              <a:p>
                <a:r>
                  <a:rPr lang="en-US" altLang="ja-JP" dirty="0"/>
                  <a:t>1.</a:t>
                </a:r>
                <a:r>
                  <a:rPr kumimoji="1" lang="ja-JP" altLang="en-US" dirty="0"/>
                  <a:t>　</a:t>
                </a:r>
                <a14:m>
                  <m:oMath xmlns:m="http://schemas.openxmlformats.org/officeDocument/2006/math">
                    <m:r>
                      <a:rPr kumimoji="1" lang="en-US" altLang="ja-JP" b="0" i="1" smtClean="0">
                        <a:latin typeface="Cambria Math" panose="02040503050406030204" pitchFamily="18" charset="0"/>
                      </a:rPr>
                      <m:t>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=0</m:t>
                    </m:r>
                  </m:oMath>
                </a14:m>
                <a:r>
                  <a:rPr lang="ja-JP" altLang="en-US" dirty="0"/>
                  <a:t>　である</a:t>
                </a:r>
                <a:r>
                  <a:rPr lang="en-US" altLang="ja-JP" dirty="0"/>
                  <a:t>.</a:t>
                </a:r>
              </a:p>
            </p:txBody>
          </p:sp>
        </mc:Choice>
        <mc:Fallback xmlns="">
          <p:sp>
            <p:nvSpPr>
              <p:cNvPr id="18" name="テキスト ボックス 17">
                <a:extLst>
                  <a:ext uri="{FF2B5EF4-FFF2-40B4-BE49-F238E27FC236}">
                    <a16:creationId xmlns:a16="http://schemas.microsoft.com/office/drawing/2014/main" id="{5F9A564F-6F5B-4847-ACD9-17C2E7350B87}"/>
                  </a:ext>
                </a:extLst>
              </p:cNvPr>
              <p:cNvSpPr txBox="1">
                <a:spLocks noRot="1" noChangeAspect="1" noMove="1" noResize="1" noEditPoints="1" noAdjustHandles="1" noChangeArrowheads="1" noChangeShapeType="1" noTextEdit="1"/>
              </p:cNvSpPr>
              <p:nvPr/>
            </p:nvSpPr>
            <p:spPr>
              <a:xfrm>
                <a:off x="1719743" y="3560113"/>
                <a:ext cx="2217787" cy="369332"/>
              </a:xfrm>
              <a:prstGeom prst="rect">
                <a:avLst/>
              </a:prstGeom>
              <a:blipFill>
                <a:blip r:embed="rId8"/>
                <a:stretch>
                  <a:fillRect l="-2198" t="-11475" r="-1923" b="-2623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CEC0908-3C17-4C96-98E8-1C0258C1E5A8}"/>
              </a:ext>
            </a:extLst>
          </p:cNvPr>
          <p:cNvSpPr txBox="1"/>
          <p:nvPr/>
        </p:nvSpPr>
        <p:spPr>
          <a:xfrm>
            <a:off x="1484852" y="5745804"/>
            <a:ext cx="3874779" cy="369332"/>
          </a:xfrm>
          <a:prstGeom prst="rect">
            <a:avLst/>
          </a:prstGeom>
          <a:noFill/>
        </p:spPr>
        <p:txBody>
          <a:bodyPr wrap="none" rtlCol="0">
            <a:spAutoFit/>
          </a:bodyPr>
          <a:lstStyle/>
          <a:p>
            <a:r>
              <a:rPr kumimoji="1" lang="ja-JP" altLang="en-US" dirty="0"/>
              <a:t>・　このような探索を</a:t>
            </a:r>
            <a:r>
              <a:rPr kumimoji="1" lang="ja-JP" altLang="en-US" u="sng" dirty="0"/>
              <a:t>幅優先探索</a:t>
            </a:r>
            <a:r>
              <a:rPr kumimoji="1" lang="ja-JP" altLang="en-US" dirty="0"/>
              <a:t>という</a:t>
            </a:r>
            <a:r>
              <a:rPr kumimoji="1" lang="en-US" altLang="ja-JP" dirty="0"/>
              <a:t>.</a:t>
            </a:r>
            <a:endParaRPr kumimoji="1" lang="ja-JP" altLang="en-US" dirty="0"/>
          </a:p>
        </p:txBody>
      </p:sp>
    </p:spTree>
    <p:extLst>
      <p:ext uri="{BB962C8B-B14F-4D97-AF65-F5344CB8AC3E}">
        <p14:creationId xmlns:p14="http://schemas.microsoft.com/office/powerpoint/2010/main" val="167800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実装上の注意</a:t>
            </a:r>
            <a:endParaRPr lang="en-US" altLang="ja-JP" sz="2800" u="sng"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B9D3B57-3075-4201-9F2A-618AFF46505C}"/>
                  </a:ext>
                </a:extLst>
              </p:cNvPr>
              <p:cNvSpPr txBox="1"/>
              <p:nvPr/>
            </p:nvSpPr>
            <p:spPr>
              <a:xfrm>
                <a:off x="1484852" y="1477480"/>
                <a:ext cx="4220066" cy="404983"/>
              </a:xfrm>
              <a:prstGeom prst="rect">
                <a:avLst/>
              </a:prstGeom>
              <a:noFill/>
            </p:spPr>
            <p:txBody>
              <a:bodyPr wrap="none" rtlCol="0">
                <a:spAutoFit/>
              </a:bodyPr>
              <a:lstStyle/>
              <a:p>
                <a:r>
                  <a:rPr kumimoji="1" lang="ja-JP" altLang="en-US" dirty="0"/>
                  <a:t>・　</a:t>
                </a:r>
                <a:r>
                  <a:rPr kumimoji="1" lang="en-US" altLang="ja-JP" dirty="0"/>
                  <a:t>list</a:t>
                </a:r>
                <a:r>
                  <a:rPr kumimoji="1" lang="ja-JP" altLang="en-US" dirty="0"/>
                  <a:t>型の</a:t>
                </a:r>
                <a:r>
                  <a:rPr kumimoji="1" lang="en-US" altLang="ja-JP" dirty="0"/>
                  <a:t>pop(0)</a:t>
                </a:r>
                <a:r>
                  <a:rPr kumimoji="1" lang="ja-JP" altLang="en-US" dirty="0"/>
                  <a:t>は</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𝑙𝑒𝑛</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𝐿𝑖𝑠𝑡</m:t>
                            </m:r>
                          </m:e>
                        </m:d>
                      </m:e>
                    </m:d>
                  </m:oMath>
                </a14:m>
                <a:r>
                  <a:rPr kumimoji="1" lang="ja-JP" altLang="en-US" dirty="0"/>
                  <a:t> かかる</a:t>
                </a:r>
                <a:r>
                  <a:rPr kumimoji="1" lang="en-US" altLang="ja-JP" dirty="0"/>
                  <a:t>.</a:t>
                </a:r>
                <a:endParaRPr kumimoji="1" lang="ja-JP" altLang="en-US" dirty="0"/>
              </a:p>
            </p:txBody>
          </p:sp>
        </mc:Choice>
        <mc:Fallback xmlns="">
          <p:sp>
            <p:nvSpPr>
              <p:cNvPr id="6" name="テキスト ボックス 5">
                <a:extLst>
                  <a:ext uri="{FF2B5EF4-FFF2-40B4-BE49-F238E27FC236}">
                    <a16:creationId xmlns:a16="http://schemas.microsoft.com/office/drawing/2014/main" id="{CB9D3B57-3075-4201-9F2A-618AFF46505C}"/>
                  </a:ext>
                </a:extLst>
              </p:cNvPr>
              <p:cNvSpPr txBox="1">
                <a:spLocks noRot="1" noChangeAspect="1" noMove="1" noResize="1" noEditPoints="1" noAdjustHandles="1" noChangeArrowheads="1" noChangeShapeType="1" noTextEdit="1"/>
              </p:cNvSpPr>
              <p:nvPr/>
            </p:nvSpPr>
            <p:spPr>
              <a:xfrm>
                <a:off x="1484852" y="1477480"/>
                <a:ext cx="4220066" cy="404983"/>
              </a:xfrm>
              <a:prstGeom prst="rect">
                <a:avLst/>
              </a:prstGeom>
              <a:blipFill>
                <a:blip r:embed="rId2"/>
                <a:stretch>
                  <a:fillRect l="-1301" t="-7463" r="-578" b="-17910"/>
                </a:stretch>
              </a:blipFill>
            </p:spPr>
            <p:txBody>
              <a:bodyPr/>
              <a:lstStyle/>
              <a:p>
                <a:r>
                  <a:rPr lang="ja-JP" altLang="en-US">
                    <a:noFill/>
                  </a:rPr>
                  <a:t> </a:t>
                </a:r>
              </a:p>
            </p:txBody>
          </p:sp>
        </mc:Fallback>
      </mc:AlternateContent>
      <p:pic>
        <p:nvPicPr>
          <p:cNvPr id="13" name="図 12" descr="テキスト が含まれている画像&#10;&#10;自動的に生成された説明">
            <a:extLst>
              <a:ext uri="{FF2B5EF4-FFF2-40B4-BE49-F238E27FC236}">
                <a16:creationId xmlns:a16="http://schemas.microsoft.com/office/drawing/2014/main" id="{CBC9F318-8C70-473B-B060-F6673FD04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650" y="666126"/>
            <a:ext cx="4360582" cy="2943698"/>
          </a:xfrm>
          <a:prstGeom prst="rect">
            <a:avLst/>
          </a:prstGeom>
        </p:spPr>
      </p:pic>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DBC1234-B3CC-490C-870C-8A30C3A9E568}"/>
                  </a:ext>
                </a:extLst>
              </p:cNvPr>
              <p:cNvSpPr txBox="1"/>
              <p:nvPr/>
            </p:nvSpPr>
            <p:spPr>
              <a:xfrm>
                <a:off x="1484852" y="2271219"/>
                <a:ext cx="5859361" cy="369332"/>
              </a:xfrm>
              <a:prstGeom prst="rect">
                <a:avLst/>
              </a:prstGeom>
              <a:noFill/>
            </p:spPr>
            <p:txBody>
              <a:bodyPr wrap="none" rtlCol="0">
                <a:spAutoFit/>
              </a:bodyPr>
              <a:lstStyle/>
              <a:p>
                <a:r>
                  <a:rPr kumimoji="1" lang="ja-JP" altLang="en-US" dirty="0"/>
                  <a:t>・　</a:t>
                </a:r>
                <a:r>
                  <a:rPr kumimoji="1" lang="en-US" altLang="ja-JP" dirty="0"/>
                  <a:t>pop(0)</a:t>
                </a:r>
                <a:r>
                  <a:rPr lang="ja-JP" altLang="en-US" dirty="0"/>
                  <a:t>と</a:t>
                </a:r>
                <a:r>
                  <a:rPr lang="en-US" altLang="ja-JP" dirty="0"/>
                  <a:t>append()</a:t>
                </a:r>
                <a:r>
                  <a:rPr lang="ja-JP" altLang="en-US" dirty="0"/>
                  <a:t>が</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𝑂</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oMath>
                </a14:m>
                <a:r>
                  <a:rPr kumimoji="1" lang="en-US" altLang="ja-JP" dirty="0"/>
                  <a:t> </a:t>
                </a:r>
                <a:r>
                  <a:rPr kumimoji="1" lang="ja-JP" altLang="en-US" dirty="0"/>
                  <a:t>でできるデータ構造が欲しい</a:t>
                </a:r>
                <a:r>
                  <a:rPr kumimoji="1" lang="en-US" altLang="ja-JP" dirty="0"/>
                  <a:t>.</a:t>
                </a:r>
                <a:endParaRPr kumimoji="1" lang="ja-JP" altLang="en-US" dirty="0"/>
              </a:p>
            </p:txBody>
          </p:sp>
        </mc:Choice>
        <mc:Fallback xmlns="">
          <p:sp>
            <p:nvSpPr>
              <p:cNvPr id="14" name="テキスト ボックス 13">
                <a:extLst>
                  <a:ext uri="{FF2B5EF4-FFF2-40B4-BE49-F238E27FC236}">
                    <a16:creationId xmlns:a16="http://schemas.microsoft.com/office/drawing/2014/main" id="{0DBC1234-B3CC-490C-870C-8A30C3A9E568}"/>
                  </a:ext>
                </a:extLst>
              </p:cNvPr>
              <p:cNvSpPr txBox="1">
                <a:spLocks noRot="1" noChangeAspect="1" noMove="1" noResize="1" noEditPoints="1" noAdjustHandles="1" noChangeArrowheads="1" noChangeShapeType="1" noTextEdit="1"/>
              </p:cNvSpPr>
              <p:nvPr/>
            </p:nvSpPr>
            <p:spPr>
              <a:xfrm>
                <a:off x="1484852" y="2271219"/>
                <a:ext cx="5859361" cy="369332"/>
              </a:xfrm>
              <a:prstGeom prst="rect">
                <a:avLst/>
              </a:prstGeom>
              <a:blipFill>
                <a:blip r:embed="rId4"/>
                <a:stretch>
                  <a:fillRect l="-937" t="-13333" r="-104" b="-28333"/>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344B0EBE-84C0-479E-B961-08353D57B428}"/>
              </a:ext>
            </a:extLst>
          </p:cNvPr>
          <p:cNvSpPr txBox="1"/>
          <p:nvPr/>
        </p:nvSpPr>
        <p:spPr>
          <a:xfrm>
            <a:off x="1484851" y="3029229"/>
            <a:ext cx="3930884" cy="369332"/>
          </a:xfrm>
          <a:prstGeom prst="rect">
            <a:avLst/>
          </a:prstGeom>
          <a:noFill/>
        </p:spPr>
        <p:txBody>
          <a:bodyPr wrap="none" rtlCol="0">
            <a:spAutoFit/>
          </a:bodyPr>
          <a:lstStyle/>
          <a:p>
            <a:r>
              <a:rPr kumimoji="1" lang="ja-JP" altLang="en-US" dirty="0"/>
              <a:t>・　多くの言語には</a:t>
            </a:r>
            <a:r>
              <a:rPr lang="en-US" altLang="ja-JP" dirty="0"/>
              <a:t>q</a:t>
            </a:r>
            <a:r>
              <a:rPr kumimoji="1" lang="en-US" altLang="ja-JP" dirty="0"/>
              <a:t>ue</a:t>
            </a:r>
            <a:r>
              <a:rPr kumimoji="1" lang="ja-JP" altLang="en-US" dirty="0"/>
              <a:t>や</a:t>
            </a:r>
            <a:r>
              <a:rPr kumimoji="1" lang="en-US" altLang="ja-JP" dirty="0"/>
              <a:t>deque</a:t>
            </a:r>
            <a:r>
              <a:rPr kumimoji="1" lang="ja-JP" altLang="en-US" dirty="0"/>
              <a:t>がある</a:t>
            </a:r>
            <a:r>
              <a:rPr kumimoji="1" lang="en-US" altLang="ja-JP" dirty="0"/>
              <a:t>.</a:t>
            </a:r>
          </a:p>
        </p:txBody>
      </p:sp>
      <p:sp>
        <p:nvSpPr>
          <p:cNvPr id="16" name="テキスト ボックス 15">
            <a:extLst>
              <a:ext uri="{FF2B5EF4-FFF2-40B4-BE49-F238E27FC236}">
                <a16:creationId xmlns:a16="http://schemas.microsoft.com/office/drawing/2014/main" id="{8C5DBEFE-2FA7-4F60-A685-31C6467AC648}"/>
              </a:ext>
            </a:extLst>
          </p:cNvPr>
          <p:cNvSpPr txBox="1"/>
          <p:nvPr/>
        </p:nvSpPr>
        <p:spPr>
          <a:xfrm>
            <a:off x="1484851" y="4932421"/>
            <a:ext cx="1794081" cy="369332"/>
          </a:xfrm>
          <a:prstGeom prst="rect">
            <a:avLst/>
          </a:prstGeom>
          <a:noFill/>
        </p:spPr>
        <p:txBody>
          <a:bodyPr wrap="none" rtlCol="0">
            <a:spAutoFit/>
          </a:bodyPr>
          <a:lstStyle/>
          <a:p>
            <a:r>
              <a:rPr lang="ja-JP" altLang="en-US" dirty="0"/>
              <a:t>・　実装してみる</a:t>
            </a:r>
            <a:r>
              <a:rPr lang="en-US" altLang="ja-JP" dirty="0"/>
              <a:t>.</a:t>
            </a:r>
          </a:p>
        </p:txBody>
      </p:sp>
      <p:sp>
        <p:nvSpPr>
          <p:cNvPr id="19" name="テキスト ボックス 18">
            <a:extLst>
              <a:ext uri="{FF2B5EF4-FFF2-40B4-BE49-F238E27FC236}">
                <a16:creationId xmlns:a16="http://schemas.microsoft.com/office/drawing/2014/main" id="{39766377-8F48-47A3-8EBC-D3F8CFB1D5DF}"/>
              </a:ext>
            </a:extLst>
          </p:cNvPr>
          <p:cNvSpPr txBox="1"/>
          <p:nvPr/>
        </p:nvSpPr>
        <p:spPr>
          <a:xfrm>
            <a:off x="1484851" y="3787239"/>
            <a:ext cx="3246402" cy="369332"/>
          </a:xfrm>
          <a:prstGeom prst="rect">
            <a:avLst/>
          </a:prstGeom>
          <a:noFill/>
        </p:spPr>
        <p:txBody>
          <a:bodyPr wrap="none" rtlCol="0">
            <a:spAutoFit/>
          </a:bodyPr>
          <a:lstStyle/>
          <a:p>
            <a:r>
              <a:rPr kumimoji="1" lang="ja-JP" altLang="en-US" dirty="0"/>
              <a:t>・　経路復元は今回は省略する</a:t>
            </a:r>
            <a:r>
              <a:rPr kumimoji="1" lang="en-US" altLang="ja-JP" dirty="0"/>
              <a:t>.</a:t>
            </a:r>
          </a:p>
        </p:txBody>
      </p:sp>
    </p:spTree>
    <p:extLst>
      <p:ext uri="{BB962C8B-B14F-4D97-AF65-F5344CB8AC3E}">
        <p14:creationId xmlns:p14="http://schemas.microsoft.com/office/powerpoint/2010/main" val="150877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自己紹介</a:t>
            </a:r>
            <a:endParaRPr lang="en-US" altLang="ja-JP" sz="2800" u="sng" dirty="0"/>
          </a:p>
        </p:txBody>
      </p:sp>
      <p:sp>
        <p:nvSpPr>
          <p:cNvPr id="14" name="テキスト ボックス 13">
            <a:extLst>
              <a:ext uri="{FF2B5EF4-FFF2-40B4-BE49-F238E27FC236}">
                <a16:creationId xmlns:a16="http://schemas.microsoft.com/office/drawing/2014/main" id="{483F6F50-F8D4-4157-AE71-86CE145109FE}"/>
              </a:ext>
            </a:extLst>
          </p:cNvPr>
          <p:cNvSpPr txBox="1"/>
          <p:nvPr/>
        </p:nvSpPr>
        <p:spPr>
          <a:xfrm>
            <a:off x="1489273" y="1718901"/>
            <a:ext cx="9596666" cy="400110"/>
          </a:xfrm>
          <a:prstGeom prst="rect">
            <a:avLst/>
          </a:prstGeom>
          <a:noFill/>
        </p:spPr>
        <p:txBody>
          <a:bodyPr wrap="square">
            <a:spAutoFit/>
          </a:bodyPr>
          <a:lstStyle/>
          <a:p>
            <a:r>
              <a:rPr lang="ja-JP" altLang="en-US" sz="2000" dirty="0">
                <a:solidFill>
                  <a:srgbClr val="202122"/>
                </a:solidFill>
                <a:latin typeface="Arial" panose="020B0604020202020204" pitchFamily="34" charset="0"/>
              </a:rPr>
              <a:t>・　</a:t>
            </a:r>
            <a:r>
              <a:rPr lang="ja-JP" altLang="en-US" sz="2000" b="0" i="0" dirty="0">
                <a:solidFill>
                  <a:srgbClr val="202122"/>
                </a:solidFill>
                <a:effectLst/>
                <a:latin typeface="Arial" panose="020B0604020202020204" pitchFamily="34" charset="0"/>
              </a:rPr>
              <a:t>理工学部数理システム学科の</a:t>
            </a:r>
            <a:r>
              <a:rPr lang="en-US" altLang="ja-JP" sz="2000" b="0" i="0" dirty="0">
                <a:solidFill>
                  <a:srgbClr val="202122"/>
                </a:solidFill>
                <a:effectLst/>
                <a:latin typeface="Arial" panose="020B0604020202020204" pitchFamily="34" charset="0"/>
              </a:rPr>
              <a:t>4</a:t>
            </a:r>
            <a:r>
              <a:rPr lang="ja-JP" altLang="en-US" sz="2000" b="0" i="0" dirty="0">
                <a:solidFill>
                  <a:srgbClr val="202122"/>
                </a:solidFill>
                <a:effectLst/>
                <a:latin typeface="Arial" panose="020B0604020202020204" pitchFamily="34" charset="0"/>
              </a:rPr>
              <a:t>年生です</a:t>
            </a:r>
            <a:r>
              <a:rPr lang="en-US" altLang="ja-JP" sz="2000" dirty="0">
                <a:solidFill>
                  <a:srgbClr val="202122"/>
                </a:solidFill>
                <a:latin typeface="Arial" panose="020B0604020202020204" pitchFamily="34" charset="0"/>
              </a:rPr>
              <a:t>.</a:t>
            </a:r>
            <a:endParaRPr lang="en-US" altLang="ja-JP" sz="2000" b="0" i="0" dirty="0">
              <a:solidFill>
                <a:srgbClr val="202122"/>
              </a:solidFill>
              <a:effectLst/>
              <a:latin typeface="Arial" panose="020B0604020202020204" pitchFamily="34" charset="0"/>
            </a:endParaRPr>
          </a:p>
        </p:txBody>
      </p:sp>
      <p:sp>
        <p:nvSpPr>
          <p:cNvPr id="9" name="テキスト ボックス 8">
            <a:extLst>
              <a:ext uri="{FF2B5EF4-FFF2-40B4-BE49-F238E27FC236}">
                <a16:creationId xmlns:a16="http://schemas.microsoft.com/office/drawing/2014/main" id="{169D1386-E02F-48D6-B889-450CB56B76AD}"/>
              </a:ext>
            </a:extLst>
          </p:cNvPr>
          <p:cNvSpPr txBox="1"/>
          <p:nvPr/>
        </p:nvSpPr>
        <p:spPr>
          <a:xfrm>
            <a:off x="1489273" y="2513404"/>
            <a:ext cx="9596666" cy="707886"/>
          </a:xfrm>
          <a:prstGeom prst="rect">
            <a:avLst/>
          </a:prstGeom>
          <a:noFill/>
        </p:spPr>
        <p:txBody>
          <a:bodyPr wrap="square">
            <a:spAutoFit/>
          </a:bodyPr>
          <a:lstStyle/>
          <a:p>
            <a:r>
              <a:rPr lang="ja-JP" altLang="en-US" sz="2000" dirty="0">
                <a:solidFill>
                  <a:srgbClr val="202122"/>
                </a:solidFill>
                <a:latin typeface="Arial" panose="020B0604020202020204" pitchFamily="34" charset="0"/>
              </a:rPr>
              <a:t>・　競技プログラミングで上位</a:t>
            </a:r>
            <a:r>
              <a:rPr lang="en-US" altLang="ja-JP" sz="2000" dirty="0">
                <a:solidFill>
                  <a:srgbClr val="202122"/>
                </a:solidFill>
                <a:latin typeface="Arial" panose="020B0604020202020204" pitchFamily="34" charset="0"/>
              </a:rPr>
              <a:t>5%~10%</a:t>
            </a:r>
            <a:r>
              <a:rPr lang="ja-JP" altLang="en-US" sz="2000" dirty="0">
                <a:solidFill>
                  <a:srgbClr val="202122"/>
                </a:solidFill>
                <a:latin typeface="Arial" panose="020B0604020202020204" pitchFamily="34" charset="0"/>
              </a:rPr>
              <a:t>ぐらい</a:t>
            </a:r>
            <a:endParaRPr lang="en-US" altLang="ja-JP" sz="2000" dirty="0">
              <a:solidFill>
                <a:srgbClr val="202122"/>
              </a:solidFill>
              <a:latin typeface="Arial" panose="020B0604020202020204" pitchFamily="34" charset="0"/>
            </a:endParaRPr>
          </a:p>
          <a:p>
            <a:r>
              <a:rPr lang="ja-JP" altLang="en-US" sz="2000" dirty="0">
                <a:solidFill>
                  <a:srgbClr val="202122"/>
                </a:solidFill>
                <a:latin typeface="Arial" panose="020B0604020202020204" pitchFamily="34" charset="0"/>
              </a:rPr>
              <a:t>　（データ構造とかアルゴリズムにちょっと詳しい）</a:t>
            </a:r>
            <a:endParaRPr lang="en-US" altLang="ja-JP" sz="2000" b="0" i="0" dirty="0">
              <a:solidFill>
                <a:srgbClr val="202122"/>
              </a:solidFill>
              <a:effectLst/>
              <a:latin typeface="Arial" panose="020B0604020202020204" pitchFamily="34" charset="0"/>
            </a:endParaRPr>
          </a:p>
        </p:txBody>
      </p:sp>
      <p:sp>
        <p:nvSpPr>
          <p:cNvPr id="10" name="テキスト ボックス 9">
            <a:extLst>
              <a:ext uri="{FF2B5EF4-FFF2-40B4-BE49-F238E27FC236}">
                <a16:creationId xmlns:a16="http://schemas.microsoft.com/office/drawing/2014/main" id="{71196EF5-F004-46B3-86BA-35DCB987BA57}"/>
              </a:ext>
            </a:extLst>
          </p:cNvPr>
          <p:cNvSpPr txBox="1"/>
          <p:nvPr/>
        </p:nvSpPr>
        <p:spPr>
          <a:xfrm>
            <a:off x="1489273" y="3307907"/>
            <a:ext cx="9596666" cy="400110"/>
          </a:xfrm>
          <a:prstGeom prst="rect">
            <a:avLst/>
          </a:prstGeom>
          <a:noFill/>
        </p:spPr>
        <p:txBody>
          <a:bodyPr wrap="square">
            <a:spAutoFit/>
          </a:bodyPr>
          <a:lstStyle/>
          <a:p>
            <a:r>
              <a:rPr lang="ja-JP" altLang="en-US" sz="2000" dirty="0">
                <a:solidFill>
                  <a:srgbClr val="202122"/>
                </a:solidFill>
                <a:latin typeface="Arial" panose="020B0604020202020204" pitchFamily="34" charset="0"/>
              </a:rPr>
              <a:t>・　機械学習は始めたての状態</a:t>
            </a:r>
            <a:endParaRPr lang="en-US" altLang="ja-JP" sz="2000" b="0" i="0" dirty="0">
              <a:solidFill>
                <a:srgbClr val="202122"/>
              </a:solidFill>
              <a:effectLst/>
              <a:latin typeface="Arial" panose="020B0604020202020204" pitchFamily="34" charset="0"/>
            </a:endParaRPr>
          </a:p>
        </p:txBody>
      </p:sp>
      <p:sp>
        <p:nvSpPr>
          <p:cNvPr id="12" name="テキスト ボックス 11">
            <a:extLst>
              <a:ext uri="{FF2B5EF4-FFF2-40B4-BE49-F238E27FC236}">
                <a16:creationId xmlns:a16="http://schemas.microsoft.com/office/drawing/2014/main" id="{4EE4FFCF-3556-4B10-882B-5511E3B463C5}"/>
              </a:ext>
            </a:extLst>
          </p:cNvPr>
          <p:cNvSpPr txBox="1"/>
          <p:nvPr/>
        </p:nvSpPr>
        <p:spPr>
          <a:xfrm>
            <a:off x="1489273" y="4102410"/>
            <a:ext cx="9596666" cy="400110"/>
          </a:xfrm>
          <a:prstGeom prst="rect">
            <a:avLst/>
          </a:prstGeom>
          <a:noFill/>
        </p:spPr>
        <p:txBody>
          <a:bodyPr wrap="square">
            <a:spAutoFit/>
          </a:bodyPr>
          <a:lstStyle/>
          <a:p>
            <a:r>
              <a:rPr lang="ja-JP" altLang="en-US" sz="2000" dirty="0">
                <a:solidFill>
                  <a:srgbClr val="202122"/>
                </a:solidFill>
                <a:latin typeface="Arial" panose="020B0604020202020204" pitchFamily="34" charset="0"/>
              </a:rPr>
              <a:t>・　大学がなくて生活が崩壊してます</a:t>
            </a:r>
            <a:r>
              <a:rPr lang="en-US" altLang="ja-JP" sz="2000" dirty="0">
                <a:solidFill>
                  <a:srgbClr val="202122"/>
                </a:solidFill>
                <a:latin typeface="Arial" panose="020B0604020202020204" pitchFamily="34" charset="0"/>
              </a:rPr>
              <a:t>.  </a:t>
            </a:r>
            <a:r>
              <a:rPr lang="ja-JP" altLang="en-US" sz="2000" dirty="0">
                <a:solidFill>
                  <a:srgbClr val="202122"/>
                </a:solidFill>
                <a:latin typeface="Arial" panose="020B0604020202020204" pitchFamily="34" charset="0"/>
              </a:rPr>
              <a:t>タスケテ</a:t>
            </a:r>
            <a:endParaRPr lang="en-US" altLang="ja-JP" sz="2000" b="0" i="0" dirty="0">
              <a:solidFill>
                <a:srgbClr val="202122"/>
              </a:solidFill>
              <a:effectLst/>
              <a:latin typeface="Arial" panose="020B0604020202020204" pitchFamily="34" charset="0"/>
            </a:endParaRPr>
          </a:p>
        </p:txBody>
      </p:sp>
      <p:pic>
        <p:nvPicPr>
          <p:cNvPr id="7" name="図 6" descr="スクリーンショットの画面&#10;&#10;自動的に生成された説明">
            <a:extLst>
              <a:ext uri="{FF2B5EF4-FFF2-40B4-BE49-F238E27FC236}">
                <a16:creationId xmlns:a16="http://schemas.microsoft.com/office/drawing/2014/main" id="{F8CA0067-2F4B-4BA6-831C-C005ED1F6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90" y="357980"/>
            <a:ext cx="3933625" cy="2689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descr="O'Reilly Japan - ゼロから作るDeep Learning">
            <a:extLst>
              <a:ext uri="{FF2B5EF4-FFF2-40B4-BE49-F238E27FC236}">
                <a16:creationId xmlns:a16="http://schemas.microsoft.com/office/drawing/2014/main" id="{8422B1CB-87F9-45B1-AED7-9DDD5AEA8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442" y="3397148"/>
            <a:ext cx="2243497" cy="316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まとめ</a:t>
            </a:r>
            <a:endParaRPr lang="en-US" altLang="ja-JP" sz="2800" u="sng" dirty="0"/>
          </a:p>
        </p:txBody>
      </p:sp>
      <p:sp>
        <p:nvSpPr>
          <p:cNvPr id="6" name="テキスト ボックス 5">
            <a:extLst>
              <a:ext uri="{FF2B5EF4-FFF2-40B4-BE49-F238E27FC236}">
                <a16:creationId xmlns:a16="http://schemas.microsoft.com/office/drawing/2014/main" id="{CB9D3B57-3075-4201-9F2A-618AFF46505C}"/>
              </a:ext>
            </a:extLst>
          </p:cNvPr>
          <p:cNvSpPr txBox="1"/>
          <p:nvPr/>
        </p:nvSpPr>
        <p:spPr>
          <a:xfrm>
            <a:off x="1929468" y="2307990"/>
            <a:ext cx="4615366" cy="369332"/>
          </a:xfrm>
          <a:prstGeom prst="rect">
            <a:avLst/>
          </a:prstGeom>
          <a:noFill/>
        </p:spPr>
        <p:txBody>
          <a:bodyPr wrap="none" rtlCol="0">
            <a:spAutoFit/>
          </a:bodyPr>
          <a:lstStyle/>
          <a:p>
            <a:r>
              <a:rPr kumimoji="1" lang="ja-JP" altLang="en-US" dirty="0"/>
              <a:t>・　グラフ理論の用語や表現方法を</a:t>
            </a:r>
            <a:r>
              <a:rPr lang="ja-JP" altLang="en-US" dirty="0"/>
              <a:t>見てきた</a:t>
            </a:r>
            <a:r>
              <a:rPr lang="en-US" altLang="ja-JP" dirty="0"/>
              <a:t>.</a:t>
            </a:r>
            <a:r>
              <a:rPr kumimoji="1" lang="ja-JP" altLang="en-US" dirty="0"/>
              <a:t>　</a:t>
            </a:r>
          </a:p>
        </p:txBody>
      </p:sp>
      <p:sp>
        <p:nvSpPr>
          <p:cNvPr id="14" name="テキスト ボックス 13">
            <a:extLst>
              <a:ext uri="{FF2B5EF4-FFF2-40B4-BE49-F238E27FC236}">
                <a16:creationId xmlns:a16="http://schemas.microsoft.com/office/drawing/2014/main" id="{0DBC1234-B3CC-490C-870C-8A30C3A9E568}"/>
              </a:ext>
            </a:extLst>
          </p:cNvPr>
          <p:cNvSpPr txBox="1"/>
          <p:nvPr/>
        </p:nvSpPr>
        <p:spPr>
          <a:xfrm>
            <a:off x="1929468" y="3101729"/>
            <a:ext cx="6854762" cy="369332"/>
          </a:xfrm>
          <a:prstGeom prst="rect">
            <a:avLst/>
          </a:prstGeom>
          <a:noFill/>
        </p:spPr>
        <p:txBody>
          <a:bodyPr wrap="none" rtlCol="0">
            <a:spAutoFit/>
          </a:bodyPr>
          <a:lstStyle/>
          <a:p>
            <a:r>
              <a:rPr kumimoji="1" lang="ja-JP" altLang="en-US" dirty="0"/>
              <a:t>・　深さ優先探索や幅優先探索探索といった全探索の手法を見てきた</a:t>
            </a:r>
            <a:r>
              <a:rPr lang="en-US" altLang="ja-JP" dirty="0"/>
              <a:t>.</a:t>
            </a:r>
            <a:endParaRPr kumimoji="1" lang="ja-JP" altLang="en-US" dirty="0"/>
          </a:p>
        </p:txBody>
      </p:sp>
      <p:sp>
        <p:nvSpPr>
          <p:cNvPr id="15" name="テキスト ボックス 14">
            <a:extLst>
              <a:ext uri="{FF2B5EF4-FFF2-40B4-BE49-F238E27FC236}">
                <a16:creationId xmlns:a16="http://schemas.microsoft.com/office/drawing/2014/main" id="{344B0EBE-84C0-479E-B961-08353D57B428}"/>
              </a:ext>
            </a:extLst>
          </p:cNvPr>
          <p:cNvSpPr txBox="1"/>
          <p:nvPr/>
        </p:nvSpPr>
        <p:spPr>
          <a:xfrm>
            <a:off x="1929467" y="3859739"/>
            <a:ext cx="6534161" cy="369332"/>
          </a:xfrm>
          <a:prstGeom prst="rect">
            <a:avLst/>
          </a:prstGeom>
          <a:noFill/>
        </p:spPr>
        <p:txBody>
          <a:bodyPr wrap="none" rtlCol="0">
            <a:spAutoFit/>
          </a:bodyPr>
          <a:lstStyle/>
          <a:p>
            <a:r>
              <a:rPr kumimoji="1" lang="ja-JP" altLang="en-US" dirty="0"/>
              <a:t>・　グラフは形状によって性質がガラッと変わるので全探索は有効</a:t>
            </a:r>
            <a:r>
              <a:rPr kumimoji="1" lang="en-US" altLang="ja-JP" dirty="0"/>
              <a:t>.</a:t>
            </a:r>
          </a:p>
        </p:txBody>
      </p:sp>
      <p:sp>
        <p:nvSpPr>
          <p:cNvPr id="7" name="テキスト ボックス 6">
            <a:extLst>
              <a:ext uri="{FF2B5EF4-FFF2-40B4-BE49-F238E27FC236}">
                <a16:creationId xmlns:a16="http://schemas.microsoft.com/office/drawing/2014/main" id="{92A0626F-D254-428F-8A11-7CD7DB16DEE9}"/>
              </a:ext>
            </a:extLst>
          </p:cNvPr>
          <p:cNvSpPr txBox="1"/>
          <p:nvPr/>
        </p:nvSpPr>
        <p:spPr>
          <a:xfrm>
            <a:off x="1929466" y="4653478"/>
            <a:ext cx="8081058" cy="369332"/>
          </a:xfrm>
          <a:prstGeom prst="rect">
            <a:avLst/>
          </a:prstGeom>
          <a:noFill/>
        </p:spPr>
        <p:txBody>
          <a:bodyPr wrap="none" rtlCol="0">
            <a:spAutoFit/>
          </a:bodyPr>
          <a:lstStyle/>
          <a:p>
            <a:r>
              <a:rPr kumimoji="1" lang="ja-JP" altLang="en-US" dirty="0"/>
              <a:t>・　一見グラフに関係なさそうなものをグラフに落とし込んで解決できるのが魅力</a:t>
            </a:r>
            <a:r>
              <a:rPr kumimoji="1" lang="en-US" altLang="ja-JP" dirty="0"/>
              <a:t>.</a:t>
            </a:r>
          </a:p>
        </p:txBody>
      </p:sp>
    </p:spTree>
    <p:extLst>
      <p:ext uri="{BB962C8B-B14F-4D97-AF65-F5344CB8AC3E}">
        <p14:creationId xmlns:p14="http://schemas.microsoft.com/office/powerpoint/2010/main" val="136936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0E4BC6-3331-4BD7-9949-07ECF70B5974}"/>
              </a:ext>
            </a:extLst>
          </p:cNvPr>
          <p:cNvSpPr txBox="1"/>
          <p:nvPr/>
        </p:nvSpPr>
        <p:spPr>
          <a:xfrm>
            <a:off x="4037583" y="2967335"/>
            <a:ext cx="4116833" cy="923330"/>
          </a:xfrm>
          <a:prstGeom prst="rect">
            <a:avLst/>
          </a:prstGeom>
          <a:noFill/>
        </p:spPr>
        <p:txBody>
          <a:bodyPr wrap="none" rtlCol="0">
            <a:spAutoFit/>
          </a:bodyPr>
          <a:lstStyle/>
          <a:p>
            <a:r>
              <a:rPr kumimoji="1" lang="ja-JP" altLang="en-US" sz="5400" dirty="0"/>
              <a:t>質 問 タ イ ム</a:t>
            </a:r>
          </a:p>
        </p:txBody>
      </p:sp>
    </p:spTree>
    <p:extLst>
      <p:ext uri="{BB962C8B-B14F-4D97-AF65-F5344CB8AC3E}">
        <p14:creationId xmlns:p14="http://schemas.microsoft.com/office/powerpoint/2010/main" val="312818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グラフ理論ってなんぞや</a:t>
            </a:r>
            <a:endParaRPr lang="en-US" altLang="ja-JP" sz="2800" u="sng" dirty="0"/>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2065130" y="5872531"/>
            <a:ext cx="3899670" cy="400110"/>
          </a:xfrm>
          <a:prstGeom prst="rect">
            <a:avLst/>
          </a:prstGeom>
          <a:noFill/>
        </p:spPr>
        <p:txBody>
          <a:bodyPr wrap="square" rtlCol="0">
            <a:spAutoFit/>
          </a:bodyPr>
          <a:lstStyle/>
          <a:p>
            <a:pPr>
              <a:spcAft>
                <a:spcPts val="1000"/>
              </a:spcAft>
            </a:pPr>
            <a:r>
              <a:rPr lang="ja-JP" altLang="en-US" sz="2000" dirty="0"/>
              <a:t>グラフ理論で扱わない例</a:t>
            </a:r>
            <a:endParaRPr lang="en-US" altLang="ja-JP" sz="2000" dirty="0"/>
          </a:p>
        </p:txBody>
      </p:sp>
      <p:pic>
        <p:nvPicPr>
          <p:cNvPr id="3" name="図 2">
            <a:extLst>
              <a:ext uri="{FF2B5EF4-FFF2-40B4-BE49-F238E27FC236}">
                <a16:creationId xmlns:a16="http://schemas.microsoft.com/office/drawing/2014/main" id="{C90218D5-FAF9-4832-841A-213AE15AB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307" y="3170147"/>
            <a:ext cx="4006391" cy="3021669"/>
          </a:xfrm>
          <a:prstGeom prst="rect">
            <a:avLst/>
          </a:prstGeom>
        </p:spPr>
      </p:pic>
      <p:pic>
        <p:nvPicPr>
          <p:cNvPr id="6" name="図 5">
            <a:extLst>
              <a:ext uri="{FF2B5EF4-FFF2-40B4-BE49-F238E27FC236}">
                <a16:creationId xmlns:a16="http://schemas.microsoft.com/office/drawing/2014/main" id="{82A49652-2E95-41AD-9D5A-3ABB9E348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19" y="2978245"/>
            <a:ext cx="3899670" cy="2894286"/>
          </a:xfrm>
          <a:prstGeom prst="rect">
            <a:avLst/>
          </a:prstGeom>
        </p:spPr>
      </p:pic>
      <p:sp>
        <p:nvSpPr>
          <p:cNvPr id="14" name="テキスト ボックス 13">
            <a:extLst>
              <a:ext uri="{FF2B5EF4-FFF2-40B4-BE49-F238E27FC236}">
                <a16:creationId xmlns:a16="http://schemas.microsoft.com/office/drawing/2014/main" id="{483F6F50-F8D4-4157-AE71-86CE145109FE}"/>
              </a:ext>
            </a:extLst>
          </p:cNvPr>
          <p:cNvSpPr txBox="1"/>
          <p:nvPr/>
        </p:nvSpPr>
        <p:spPr>
          <a:xfrm>
            <a:off x="1823435" y="1996213"/>
            <a:ext cx="9596666" cy="707886"/>
          </a:xfrm>
          <a:prstGeom prst="rect">
            <a:avLst/>
          </a:prstGeom>
          <a:noFill/>
        </p:spPr>
        <p:txBody>
          <a:bodyPr wrap="square">
            <a:spAutoFit/>
          </a:bodyPr>
          <a:lstStyle/>
          <a:p>
            <a:r>
              <a:rPr lang="ja-JP" altLang="en-US" sz="2000" b="0" i="0" dirty="0">
                <a:solidFill>
                  <a:srgbClr val="202122"/>
                </a:solidFill>
                <a:effectLst/>
                <a:latin typeface="Arial" panose="020B0604020202020204" pitchFamily="34" charset="0"/>
              </a:rPr>
              <a:t>グラフ理論 ： グラフの持つ様々な性質を解明し、</a:t>
            </a:r>
            <a:endParaRPr lang="en-US" altLang="ja-JP" sz="2000" b="0" i="0" dirty="0">
              <a:solidFill>
                <a:srgbClr val="202122"/>
              </a:solidFill>
              <a:effectLst/>
              <a:latin typeface="Arial" panose="020B0604020202020204" pitchFamily="34" charset="0"/>
            </a:endParaRPr>
          </a:p>
          <a:p>
            <a:r>
              <a:rPr lang="en-US" altLang="ja-JP" sz="2000" dirty="0">
                <a:solidFill>
                  <a:srgbClr val="202122"/>
                </a:solidFill>
                <a:latin typeface="Arial" panose="020B0604020202020204" pitchFamily="34" charset="0"/>
              </a:rPr>
              <a:t>	</a:t>
            </a:r>
            <a:r>
              <a:rPr lang="ja-JP" altLang="en-US" sz="2000" dirty="0">
                <a:solidFill>
                  <a:srgbClr val="202122"/>
                </a:solidFill>
                <a:latin typeface="Arial" panose="020B0604020202020204" pitchFamily="34" charset="0"/>
              </a:rPr>
              <a:t>　　  </a:t>
            </a:r>
            <a:r>
              <a:rPr lang="ja-JP" altLang="en-US" sz="2000" b="0" i="0" dirty="0">
                <a:solidFill>
                  <a:srgbClr val="202122"/>
                </a:solidFill>
                <a:effectLst/>
                <a:latin typeface="Arial" panose="020B0604020202020204" pitchFamily="34" charset="0"/>
              </a:rPr>
              <a:t>日常の様々な場面で利用することを目的とする数学分野の</a:t>
            </a:r>
            <a:r>
              <a:rPr lang="en-US" altLang="ja-JP" sz="2000" b="0" i="0" dirty="0">
                <a:solidFill>
                  <a:srgbClr val="202122"/>
                </a:solidFill>
                <a:effectLst/>
                <a:latin typeface="Arial" panose="020B0604020202020204" pitchFamily="34" charset="0"/>
              </a:rPr>
              <a:t>1</a:t>
            </a:r>
            <a:r>
              <a:rPr lang="ja-JP" altLang="en-US" sz="2000" b="0" i="0" dirty="0">
                <a:solidFill>
                  <a:srgbClr val="202122"/>
                </a:solidFill>
                <a:effectLst/>
                <a:latin typeface="Arial" panose="020B0604020202020204" pitchFamily="34" charset="0"/>
              </a:rPr>
              <a:t>つ。</a:t>
            </a:r>
            <a:endParaRPr lang="ja-JP" altLang="en-US" sz="2000" dirty="0"/>
          </a:p>
        </p:txBody>
      </p:sp>
      <p:sp>
        <p:nvSpPr>
          <p:cNvPr id="15" name="テキスト ボックス 14">
            <a:extLst>
              <a:ext uri="{FF2B5EF4-FFF2-40B4-BE49-F238E27FC236}">
                <a16:creationId xmlns:a16="http://schemas.microsoft.com/office/drawing/2014/main" id="{B6354BB7-735A-4709-BCB2-9A87AD468B33}"/>
              </a:ext>
            </a:extLst>
          </p:cNvPr>
          <p:cNvSpPr txBox="1"/>
          <p:nvPr/>
        </p:nvSpPr>
        <p:spPr>
          <a:xfrm>
            <a:off x="7624758" y="5872531"/>
            <a:ext cx="3899670" cy="400110"/>
          </a:xfrm>
          <a:prstGeom prst="rect">
            <a:avLst/>
          </a:prstGeom>
          <a:noFill/>
        </p:spPr>
        <p:txBody>
          <a:bodyPr wrap="square" rtlCol="0">
            <a:spAutoFit/>
          </a:bodyPr>
          <a:lstStyle/>
          <a:p>
            <a:pPr>
              <a:spcAft>
                <a:spcPts val="1000"/>
              </a:spcAft>
            </a:pPr>
            <a:r>
              <a:rPr lang="ja-JP" altLang="en-US" sz="2000" dirty="0"/>
              <a:t>グラフ理論で扱うグラフの例</a:t>
            </a:r>
            <a:endParaRPr lang="en-US" altLang="ja-JP" sz="2000" dirty="0"/>
          </a:p>
        </p:txBody>
      </p:sp>
      <p:sp>
        <p:nvSpPr>
          <p:cNvPr id="2" name="テキスト ボックス 1">
            <a:extLst>
              <a:ext uri="{FF2B5EF4-FFF2-40B4-BE49-F238E27FC236}">
                <a16:creationId xmlns:a16="http://schemas.microsoft.com/office/drawing/2014/main" id="{22FE17B0-F256-4DF6-A6D7-32D3A2C39D37}"/>
              </a:ext>
            </a:extLst>
          </p:cNvPr>
          <p:cNvSpPr txBox="1"/>
          <p:nvPr/>
        </p:nvSpPr>
        <p:spPr>
          <a:xfrm>
            <a:off x="2340529" y="1522012"/>
            <a:ext cx="4624984" cy="400110"/>
          </a:xfrm>
          <a:prstGeom prst="rect">
            <a:avLst/>
          </a:prstGeom>
          <a:noFill/>
        </p:spPr>
        <p:txBody>
          <a:bodyPr wrap="none" rtlCol="0">
            <a:spAutoFit/>
          </a:bodyPr>
          <a:lstStyle/>
          <a:p>
            <a:r>
              <a:rPr kumimoji="1" lang="ja-JP" altLang="en-US" sz="2000" dirty="0"/>
              <a:t>グラフ </a:t>
            </a:r>
            <a:r>
              <a:rPr kumimoji="1" lang="en-US" altLang="ja-JP" sz="2000" dirty="0"/>
              <a:t>: </a:t>
            </a:r>
            <a:r>
              <a:rPr kumimoji="1" lang="ja-JP" altLang="en-US" sz="2000" dirty="0"/>
              <a:t>対象物を丸</a:t>
            </a:r>
            <a:r>
              <a:rPr kumimoji="1" lang="en-US" altLang="ja-JP" sz="2000" dirty="0"/>
              <a:t>, </a:t>
            </a:r>
            <a:r>
              <a:rPr kumimoji="1" lang="ja-JP" altLang="en-US" sz="2000" dirty="0"/>
              <a:t>関係を線で表すもの</a:t>
            </a:r>
          </a:p>
        </p:txBody>
      </p:sp>
    </p:spTree>
    <p:extLst>
      <p:ext uri="{BB962C8B-B14F-4D97-AF65-F5344CB8AC3E}">
        <p14:creationId xmlns:p14="http://schemas.microsoft.com/office/powerpoint/2010/main" val="4898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応用例 （流れだけ見てみる</a:t>
            </a:r>
            <a:r>
              <a:rPr lang="en-US" altLang="ja-JP" sz="2800" u="sng"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2029505" y="4009234"/>
            <a:ext cx="1875223" cy="2369880"/>
          </a:xfrm>
          <a:prstGeom prst="rect">
            <a:avLst/>
          </a:prstGeom>
          <a:noFill/>
        </p:spPr>
        <p:txBody>
          <a:bodyPr wrap="square" rtlCol="0">
            <a:spAutoFit/>
          </a:bodyPr>
          <a:lstStyle/>
          <a:p>
            <a:pPr>
              <a:spcAft>
                <a:spcPts val="1000"/>
              </a:spcAft>
            </a:pPr>
            <a:r>
              <a:rPr lang="ja-JP" altLang="en-US" sz="1400" dirty="0"/>
              <a:t>大阪</a:t>
            </a:r>
            <a:r>
              <a:rPr lang="en-US" altLang="ja-JP" sz="1400" dirty="0"/>
              <a:t>-</a:t>
            </a:r>
            <a:r>
              <a:rPr lang="ja-JP" altLang="en-US" sz="1400" dirty="0"/>
              <a:t>京都 </a:t>
            </a:r>
            <a:r>
              <a:rPr lang="en-US" altLang="ja-JP" sz="1400" dirty="0"/>
              <a:t>50</a:t>
            </a:r>
          </a:p>
          <a:p>
            <a:pPr>
              <a:spcAft>
                <a:spcPts val="1000"/>
              </a:spcAft>
            </a:pPr>
            <a:r>
              <a:rPr lang="ja-JP" altLang="en-US" sz="1400" dirty="0"/>
              <a:t>京都</a:t>
            </a:r>
            <a:r>
              <a:rPr lang="en-US" altLang="ja-JP" sz="1400" dirty="0"/>
              <a:t>-</a:t>
            </a:r>
            <a:r>
              <a:rPr lang="ja-JP" altLang="en-US" sz="1400" dirty="0"/>
              <a:t>金沢 </a:t>
            </a:r>
            <a:r>
              <a:rPr lang="en-US" altLang="ja-JP" sz="1400" dirty="0"/>
              <a:t>250</a:t>
            </a:r>
          </a:p>
          <a:p>
            <a:pPr>
              <a:spcAft>
                <a:spcPts val="1000"/>
              </a:spcAft>
            </a:pPr>
            <a:r>
              <a:rPr lang="ja-JP" altLang="en-US" sz="1400" dirty="0"/>
              <a:t>京都</a:t>
            </a:r>
            <a:r>
              <a:rPr lang="en-US" altLang="ja-JP" sz="1400" dirty="0"/>
              <a:t>-</a:t>
            </a:r>
            <a:r>
              <a:rPr lang="ja-JP" altLang="en-US" sz="1400" dirty="0"/>
              <a:t>名古屋 </a:t>
            </a:r>
            <a:r>
              <a:rPr lang="en-US" altLang="ja-JP" sz="1400" dirty="0"/>
              <a:t>200</a:t>
            </a:r>
          </a:p>
          <a:p>
            <a:pPr>
              <a:spcAft>
                <a:spcPts val="1000"/>
              </a:spcAft>
            </a:pPr>
            <a:r>
              <a:rPr lang="ja-JP" altLang="en-US" sz="1400" dirty="0"/>
              <a:t>名古屋</a:t>
            </a:r>
            <a:r>
              <a:rPr lang="en-US" altLang="ja-JP" sz="1400" dirty="0"/>
              <a:t>-</a:t>
            </a:r>
            <a:r>
              <a:rPr lang="ja-JP" altLang="en-US" sz="1400" dirty="0"/>
              <a:t>静岡 </a:t>
            </a:r>
            <a:r>
              <a:rPr lang="en-US" altLang="ja-JP" sz="1400" dirty="0"/>
              <a:t>120</a:t>
            </a:r>
          </a:p>
          <a:p>
            <a:pPr>
              <a:spcAft>
                <a:spcPts val="1000"/>
              </a:spcAft>
            </a:pPr>
            <a:r>
              <a:rPr lang="ja-JP" altLang="en-US" sz="1400" dirty="0"/>
              <a:t>名古屋</a:t>
            </a:r>
            <a:r>
              <a:rPr lang="en-US" altLang="ja-JP" sz="1400" dirty="0"/>
              <a:t>-</a:t>
            </a:r>
            <a:r>
              <a:rPr lang="ja-JP" altLang="en-US" sz="1400" dirty="0"/>
              <a:t>金沢 </a:t>
            </a:r>
            <a:r>
              <a:rPr lang="en-US" altLang="ja-JP" sz="1400" dirty="0"/>
              <a:t>220</a:t>
            </a:r>
          </a:p>
          <a:p>
            <a:pPr>
              <a:spcAft>
                <a:spcPts val="1000"/>
              </a:spcAft>
            </a:pPr>
            <a:r>
              <a:rPr lang="ja-JP" altLang="en-US" sz="1400" dirty="0"/>
              <a:t>金沢</a:t>
            </a:r>
            <a:r>
              <a:rPr lang="en-US" altLang="ja-JP" sz="1400" dirty="0"/>
              <a:t>-</a:t>
            </a:r>
            <a:r>
              <a:rPr lang="ja-JP" altLang="en-US" sz="1400" dirty="0"/>
              <a:t>富山 </a:t>
            </a:r>
            <a:r>
              <a:rPr lang="en-US" altLang="ja-JP" sz="1400" dirty="0"/>
              <a:t>45</a:t>
            </a:r>
          </a:p>
          <a:p>
            <a:pPr>
              <a:spcAft>
                <a:spcPts val="1000"/>
              </a:spcAft>
            </a:pPr>
            <a:r>
              <a:rPr lang="ja-JP" altLang="en-US" sz="1400" dirty="0"/>
              <a:t>富山</a:t>
            </a:r>
            <a:r>
              <a:rPr lang="en-US" altLang="ja-JP" sz="1400" dirty="0"/>
              <a:t>-</a:t>
            </a:r>
            <a:r>
              <a:rPr lang="ja-JP" altLang="en-US" sz="1400" dirty="0"/>
              <a:t>名古屋 </a:t>
            </a:r>
            <a:r>
              <a:rPr lang="en-US" altLang="ja-JP" sz="1400" dirty="0"/>
              <a:t>250</a:t>
            </a:r>
          </a:p>
        </p:txBody>
      </p:sp>
      <p:sp>
        <p:nvSpPr>
          <p:cNvPr id="15" name="テキスト ボックス 14">
            <a:extLst>
              <a:ext uri="{FF2B5EF4-FFF2-40B4-BE49-F238E27FC236}">
                <a16:creationId xmlns:a16="http://schemas.microsoft.com/office/drawing/2014/main" id="{B6354BB7-735A-4709-BCB2-9A87AD468B33}"/>
              </a:ext>
            </a:extLst>
          </p:cNvPr>
          <p:cNvSpPr txBox="1"/>
          <p:nvPr/>
        </p:nvSpPr>
        <p:spPr>
          <a:xfrm>
            <a:off x="1113840" y="3228945"/>
            <a:ext cx="3899670" cy="400110"/>
          </a:xfrm>
          <a:prstGeom prst="rect">
            <a:avLst/>
          </a:prstGeom>
          <a:noFill/>
        </p:spPr>
        <p:txBody>
          <a:bodyPr wrap="square" rtlCol="0">
            <a:spAutoFit/>
          </a:bodyPr>
          <a:lstStyle/>
          <a:p>
            <a:pPr>
              <a:spcAft>
                <a:spcPts val="1000"/>
              </a:spcAft>
            </a:pPr>
            <a:r>
              <a:rPr lang="ja-JP" altLang="en-US" sz="2000" dirty="0"/>
              <a:t>例</a:t>
            </a:r>
            <a:endParaRPr lang="en-US" altLang="ja-JP" sz="2000" dirty="0"/>
          </a:p>
        </p:txBody>
      </p:sp>
      <p:grpSp>
        <p:nvGrpSpPr>
          <p:cNvPr id="7" name="グループ化 6">
            <a:extLst>
              <a:ext uri="{FF2B5EF4-FFF2-40B4-BE49-F238E27FC236}">
                <a16:creationId xmlns:a16="http://schemas.microsoft.com/office/drawing/2014/main" id="{021D9725-ED31-4CDA-8B7C-A84B8F6AD23D}"/>
              </a:ext>
            </a:extLst>
          </p:cNvPr>
          <p:cNvGrpSpPr/>
          <p:nvPr/>
        </p:nvGrpSpPr>
        <p:grpSpPr>
          <a:xfrm>
            <a:off x="6963345" y="1667338"/>
            <a:ext cx="5197385" cy="4848098"/>
            <a:chOff x="6805712" y="805006"/>
            <a:chExt cx="5197385" cy="4848098"/>
          </a:xfrm>
        </p:grpSpPr>
        <p:grpSp>
          <p:nvGrpSpPr>
            <p:cNvPr id="6" name="グループ化 5">
              <a:extLst>
                <a:ext uri="{FF2B5EF4-FFF2-40B4-BE49-F238E27FC236}">
                  <a16:creationId xmlns:a16="http://schemas.microsoft.com/office/drawing/2014/main" id="{33332043-1F59-430D-AF23-F88ACC51B20A}"/>
                </a:ext>
              </a:extLst>
            </p:cNvPr>
            <p:cNvGrpSpPr/>
            <p:nvPr/>
          </p:nvGrpSpPr>
          <p:grpSpPr>
            <a:xfrm>
              <a:off x="6805712" y="805006"/>
              <a:ext cx="5197385" cy="4848098"/>
              <a:chOff x="6805712" y="805006"/>
              <a:chExt cx="5197385" cy="4848098"/>
            </a:xfrm>
          </p:grpSpPr>
          <p:grpSp>
            <p:nvGrpSpPr>
              <p:cNvPr id="49" name="グループ化 48">
                <a:extLst>
                  <a:ext uri="{FF2B5EF4-FFF2-40B4-BE49-F238E27FC236}">
                    <a16:creationId xmlns:a16="http://schemas.microsoft.com/office/drawing/2014/main" id="{E7EBC988-016D-43BE-ACAE-44A3CA1A6121}"/>
                  </a:ext>
                </a:extLst>
              </p:cNvPr>
              <p:cNvGrpSpPr/>
              <p:nvPr/>
            </p:nvGrpSpPr>
            <p:grpSpPr>
              <a:xfrm>
                <a:off x="6805712" y="805006"/>
                <a:ext cx="5197385" cy="4848098"/>
                <a:chOff x="6707569" y="133318"/>
                <a:chExt cx="5197385" cy="4848098"/>
              </a:xfrm>
            </p:grpSpPr>
            <p:pic>
              <p:nvPicPr>
                <p:cNvPr id="26" name="図 25">
                  <a:extLst>
                    <a:ext uri="{FF2B5EF4-FFF2-40B4-BE49-F238E27FC236}">
                      <a16:creationId xmlns:a16="http://schemas.microsoft.com/office/drawing/2014/main" id="{86500AE6-FF75-4D88-884F-14EF257B1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569" y="133318"/>
                  <a:ext cx="5197385" cy="4848098"/>
                </a:xfrm>
                <a:prstGeom prst="rect">
                  <a:avLst/>
                </a:prstGeom>
              </p:spPr>
            </p:pic>
            <p:sp>
              <p:nvSpPr>
                <p:cNvPr id="39" name="正方形/長方形 38">
                  <a:extLst>
                    <a:ext uri="{FF2B5EF4-FFF2-40B4-BE49-F238E27FC236}">
                      <a16:creationId xmlns:a16="http://schemas.microsoft.com/office/drawing/2014/main" id="{D17FD7DB-B8AC-473E-9820-EF42ABEB88BC}"/>
                    </a:ext>
                  </a:extLst>
                </p:cNvPr>
                <p:cNvSpPr/>
                <p:nvPr/>
              </p:nvSpPr>
              <p:spPr>
                <a:xfrm>
                  <a:off x="10866268" y="1807076"/>
                  <a:ext cx="658160" cy="38100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東京</a:t>
                  </a:r>
                  <a:endParaRPr kumimoji="1" lang="ja-JP" altLang="en-US" sz="1600" dirty="0">
                    <a:solidFill>
                      <a:schemeClr val="tx1"/>
                    </a:solidFill>
                  </a:endParaRPr>
                </a:p>
              </p:txBody>
            </p:sp>
            <p:sp>
              <p:nvSpPr>
                <p:cNvPr id="40" name="正方形/長方形 39">
                  <a:extLst>
                    <a:ext uri="{FF2B5EF4-FFF2-40B4-BE49-F238E27FC236}">
                      <a16:creationId xmlns:a16="http://schemas.microsoft.com/office/drawing/2014/main" id="{13C4B8A4-2DA2-43F7-8446-B0D871DE1F6B}"/>
                    </a:ext>
                  </a:extLst>
                </p:cNvPr>
                <p:cNvSpPr/>
                <p:nvPr/>
              </p:nvSpPr>
              <p:spPr>
                <a:xfrm>
                  <a:off x="10866268" y="2698191"/>
                  <a:ext cx="658160" cy="38100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横浜</a:t>
                  </a:r>
                  <a:endParaRPr kumimoji="1" lang="ja-JP" altLang="en-US" sz="1600" dirty="0">
                    <a:solidFill>
                      <a:schemeClr val="tx1"/>
                    </a:solidFill>
                  </a:endParaRPr>
                </a:p>
              </p:txBody>
            </p:sp>
            <p:sp>
              <p:nvSpPr>
                <p:cNvPr id="41" name="正方形/長方形 40">
                  <a:extLst>
                    <a:ext uri="{FF2B5EF4-FFF2-40B4-BE49-F238E27FC236}">
                      <a16:creationId xmlns:a16="http://schemas.microsoft.com/office/drawing/2014/main" id="{FA391480-A56E-4EB2-B172-414091E3FD08}"/>
                    </a:ext>
                  </a:extLst>
                </p:cNvPr>
                <p:cNvSpPr/>
                <p:nvPr/>
              </p:nvSpPr>
              <p:spPr>
                <a:xfrm>
                  <a:off x="9883826" y="3103304"/>
                  <a:ext cx="658160" cy="386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静岡</a:t>
                  </a:r>
                  <a:endParaRPr kumimoji="1" lang="ja-JP" altLang="en-US" sz="1600" dirty="0">
                    <a:solidFill>
                      <a:schemeClr val="tx1"/>
                    </a:solidFill>
                  </a:endParaRPr>
                </a:p>
              </p:txBody>
            </p:sp>
            <p:sp>
              <p:nvSpPr>
                <p:cNvPr id="42" name="正方形/長方形 41">
                  <a:extLst>
                    <a:ext uri="{FF2B5EF4-FFF2-40B4-BE49-F238E27FC236}">
                      <a16:creationId xmlns:a16="http://schemas.microsoft.com/office/drawing/2014/main" id="{A0EDE72E-5325-4845-BBB6-CE1E5E9C0BDD}"/>
                    </a:ext>
                  </a:extLst>
                </p:cNvPr>
                <p:cNvSpPr/>
                <p:nvPr/>
              </p:nvSpPr>
              <p:spPr>
                <a:xfrm>
                  <a:off x="8274234" y="3103304"/>
                  <a:ext cx="807624" cy="386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名古屋</a:t>
                  </a:r>
                  <a:endParaRPr kumimoji="1" lang="ja-JP" altLang="en-US" sz="1600" dirty="0">
                    <a:solidFill>
                      <a:schemeClr val="tx1"/>
                    </a:solidFill>
                  </a:endParaRPr>
                </a:p>
              </p:txBody>
            </p:sp>
            <p:sp>
              <p:nvSpPr>
                <p:cNvPr id="43" name="正方形/長方形 42">
                  <a:extLst>
                    <a:ext uri="{FF2B5EF4-FFF2-40B4-BE49-F238E27FC236}">
                      <a16:creationId xmlns:a16="http://schemas.microsoft.com/office/drawing/2014/main" id="{ECE900A3-1A72-49AF-8B1E-D755E66AAA2E}"/>
                    </a:ext>
                  </a:extLst>
                </p:cNvPr>
                <p:cNvSpPr/>
                <p:nvPr/>
              </p:nvSpPr>
              <p:spPr>
                <a:xfrm>
                  <a:off x="9804816" y="1519378"/>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長野</a:t>
                  </a:r>
                  <a:endParaRPr kumimoji="1" lang="ja-JP" altLang="en-US" sz="1600" dirty="0">
                    <a:solidFill>
                      <a:schemeClr val="tx1"/>
                    </a:solidFill>
                  </a:endParaRPr>
                </a:p>
              </p:txBody>
            </p:sp>
            <p:sp>
              <p:nvSpPr>
                <p:cNvPr id="44" name="正方形/長方形 43">
                  <a:extLst>
                    <a:ext uri="{FF2B5EF4-FFF2-40B4-BE49-F238E27FC236}">
                      <a16:creationId xmlns:a16="http://schemas.microsoft.com/office/drawing/2014/main" id="{1D4A57CA-64CA-4BBC-8594-3E3369179454}"/>
                    </a:ext>
                  </a:extLst>
                </p:cNvPr>
                <p:cNvSpPr/>
                <p:nvPr/>
              </p:nvSpPr>
              <p:spPr>
                <a:xfrm>
                  <a:off x="9100827" y="862843"/>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富山</a:t>
                  </a:r>
                  <a:endParaRPr kumimoji="1" lang="ja-JP" altLang="en-US" sz="1600" dirty="0">
                    <a:solidFill>
                      <a:schemeClr val="tx1"/>
                    </a:solidFill>
                  </a:endParaRPr>
                </a:p>
              </p:txBody>
            </p:sp>
            <p:sp>
              <p:nvSpPr>
                <p:cNvPr id="45" name="正方形/長方形 44">
                  <a:extLst>
                    <a:ext uri="{FF2B5EF4-FFF2-40B4-BE49-F238E27FC236}">
                      <a16:creationId xmlns:a16="http://schemas.microsoft.com/office/drawing/2014/main" id="{A3BB2DE0-9332-4680-88F2-0CB45C76333B}"/>
                    </a:ext>
                  </a:extLst>
                </p:cNvPr>
                <p:cNvSpPr/>
                <p:nvPr/>
              </p:nvSpPr>
              <p:spPr>
                <a:xfrm>
                  <a:off x="7735145" y="1133183"/>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金沢</a:t>
                  </a:r>
                </a:p>
              </p:txBody>
            </p:sp>
            <p:sp>
              <p:nvSpPr>
                <p:cNvPr id="47" name="正方形/長方形 46">
                  <a:extLst>
                    <a:ext uri="{FF2B5EF4-FFF2-40B4-BE49-F238E27FC236}">
                      <a16:creationId xmlns:a16="http://schemas.microsoft.com/office/drawing/2014/main" id="{8E6F7154-DDA2-48B4-B21B-9F7DCAA9FF4F}"/>
                    </a:ext>
                  </a:extLst>
                </p:cNvPr>
                <p:cNvSpPr/>
                <p:nvPr/>
              </p:nvSpPr>
              <p:spPr>
                <a:xfrm>
                  <a:off x="6918751" y="2557367"/>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京都</a:t>
                  </a:r>
                </a:p>
              </p:txBody>
            </p:sp>
            <p:sp>
              <p:nvSpPr>
                <p:cNvPr id="48" name="正方形/長方形 47">
                  <a:extLst>
                    <a:ext uri="{FF2B5EF4-FFF2-40B4-BE49-F238E27FC236}">
                      <a16:creationId xmlns:a16="http://schemas.microsoft.com/office/drawing/2014/main" id="{476A1FB2-2849-487D-A5FD-E916FD417CE2}"/>
                    </a:ext>
                  </a:extLst>
                </p:cNvPr>
                <p:cNvSpPr/>
                <p:nvPr/>
              </p:nvSpPr>
              <p:spPr>
                <a:xfrm>
                  <a:off x="7406065" y="3528244"/>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大阪</a:t>
                  </a:r>
                  <a:endParaRPr kumimoji="1" lang="ja-JP" altLang="en-US" sz="1600" dirty="0">
                    <a:solidFill>
                      <a:schemeClr val="tx1"/>
                    </a:solidFill>
                  </a:endParaRPr>
                </a:p>
              </p:txBody>
            </p:sp>
          </p:grpSp>
          <p:sp>
            <p:nvSpPr>
              <p:cNvPr id="5" name="楕円 4">
                <a:extLst>
                  <a:ext uri="{FF2B5EF4-FFF2-40B4-BE49-F238E27FC236}">
                    <a16:creationId xmlns:a16="http://schemas.microsoft.com/office/drawing/2014/main" id="{1592DCD8-E0F5-4A04-AB98-940681C43D20}"/>
                  </a:ext>
                </a:extLst>
              </p:cNvPr>
              <p:cNvSpPr/>
              <p:nvPr/>
            </p:nvSpPr>
            <p:spPr>
              <a:xfrm>
                <a:off x="10284903" y="2709644"/>
                <a:ext cx="232362" cy="258031"/>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正方形/長方形 28">
              <a:extLst>
                <a:ext uri="{FF2B5EF4-FFF2-40B4-BE49-F238E27FC236}">
                  <a16:creationId xmlns:a16="http://schemas.microsoft.com/office/drawing/2014/main" id="{4ACC9DF8-1E5B-4CC1-81FC-9D10E0B5896C}"/>
                </a:ext>
              </a:extLst>
            </p:cNvPr>
            <p:cNvSpPr/>
            <p:nvPr/>
          </p:nvSpPr>
          <p:spPr>
            <a:xfrm>
              <a:off x="9955823" y="2983029"/>
              <a:ext cx="658160" cy="38619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高崎</a:t>
              </a:r>
              <a:endParaRPr kumimoji="1" lang="ja-JP" altLang="en-US" sz="1600" dirty="0">
                <a:solidFill>
                  <a:schemeClr val="tx1"/>
                </a:solidFill>
              </a:endParaRPr>
            </a:p>
          </p:txBody>
        </p:sp>
      </p:grpSp>
      <p:sp>
        <p:nvSpPr>
          <p:cNvPr id="10" name="テキスト ボックス 9">
            <a:extLst>
              <a:ext uri="{FF2B5EF4-FFF2-40B4-BE49-F238E27FC236}">
                <a16:creationId xmlns:a16="http://schemas.microsoft.com/office/drawing/2014/main" id="{BEDF3606-082B-4A42-938B-B0C8817104AB}"/>
              </a:ext>
            </a:extLst>
          </p:cNvPr>
          <p:cNvSpPr txBox="1"/>
          <p:nvPr/>
        </p:nvSpPr>
        <p:spPr>
          <a:xfrm>
            <a:off x="1224273" y="1490137"/>
            <a:ext cx="5739072" cy="1477328"/>
          </a:xfrm>
          <a:prstGeom prst="rect">
            <a:avLst/>
          </a:prstGeom>
          <a:noFill/>
        </p:spPr>
        <p:txBody>
          <a:bodyPr wrap="none" rtlCol="0">
            <a:spAutoFit/>
          </a:bodyPr>
          <a:lstStyle/>
          <a:p>
            <a:r>
              <a:rPr kumimoji="1" lang="ja-JP" altLang="en-US" dirty="0"/>
              <a:t>路線の</a:t>
            </a:r>
            <a:r>
              <a:rPr lang="ja-JP" altLang="en-US" dirty="0"/>
              <a:t>候補が</a:t>
            </a:r>
            <a:r>
              <a:rPr lang="en-US" altLang="ja-JP" dirty="0"/>
              <a:t>(</a:t>
            </a:r>
            <a:r>
              <a:rPr lang="ja-JP" altLang="en-US" dirty="0"/>
              <a:t>都市</a:t>
            </a:r>
            <a:r>
              <a:rPr lang="en-US" altLang="ja-JP" dirty="0"/>
              <a:t>A, </a:t>
            </a:r>
            <a:r>
              <a:rPr lang="ja-JP" altLang="en-US" dirty="0"/>
              <a:t>都市</a:t>
            </a:r>
            <a:r>
              <a:rPr lang="en-US" altLang="ja-JP" dirty="0"/>
              <a:t>B, </a:t>
            </a:r>
            <a:r>
              <a:rPr lang="ja-JP" altLang="en-US" dirty="0"/>
              <a:t>距離</a:t>
            </a:r>
            <a:r>
              <a:rPr lang="en-US" altLang="ja-JP" dirty="0"/>
              <a:t>)</a:t>
            </a:r>
            <a:r>
              <a:rPr lang="ja-JP" altLang="en-US" dirty="0"/>
              <a:t>のように与えられる</a:t>
            </a:r>
            <a:r>
              <a:rPr lang="en-US" altLang="ja-JP" dirty="0"/>
              <a:t>.</a:t>
            </a:r>
            <a:endParaRPr kumimoji="1" lang="en-US" altLang="ja-JP" dirty="0"/>
          </a:p>
          <a:p>
            <a:r>
              <a:rPr kumimoji="1" lang="ja-JP" altLang="en-US" dirty="0"/>
              <a:t>任意の都市同士が行き来可能になるためには</a:t>
            </a:r>
            <a:r>
              <a:rPr kumimoji="1" lang="en-US" altLang="ja-JP" dirty="0"/>
              <a:t>,</a:t>
            </a:r>
          </a:p>
          <a:p>
            <a:r>
              <a:rPr lang="ja-JP" altLang="en-US" dirty="0"/>
              <a:t>少なくとも何</a:t>
            </a:r>
            <a:r>
              <a:rPr lang="en-US" altLang="ja-JP" dirty="0"/>
              <a:t>km</a:t>
            </a:r>
            <a:r>
              <a:rPr lang="ja-JP" altLang="en-US" dirty="0"/>
              <a:t>分の線路が必要か</a:t>
            </a:r>
            <a:r>
              <a:rPr lang="en-US" altLang="ja-JP" dirty="0"/>
              <a:t>?</a:t>
            </a:r>
          </a:p>
          <a:p>
            <a:endParaRPr lang="en-US" altLang="ja-JP" dirty="0"/>
          </a:p>
          <a:p>
            <a:endParaRPr lang="en-US" altLang="ja-JP" dirty="0"/>
          </a:p>
        </p:txBody>
      </p:sp>
      <p:sp>
        <p:nvSpPr>
          <p:cNvPr id="12" name="テキスト ボックス 11">
            <a:extLst>
              <a:ext uri="{FF2B5EF4-FFF2-40B4-BE49-F238E27FC236}">
                <a16:creationId xmlns:a16="http://schemas.microsoft.com/office/drawing/2014/main" id="{45D28D88-71E2-4802-AF08-C3C5DAA4EF5D}"/>
              </a:ext>
            </a:extLst>
          </p:cNvPr>
          <p:cNvSpPr txBox="1"/>
          <p:nvPr/>
        </p:nvSpPr>
        <p:spPr>
          <a:xfrm>
            <a:off x="3938364" y="4038458"/>
            <a:ext cx="1309974" cy="2431435"/>
          </a:xfrm>
          <a:prstGeom prst="rect">
            <a:avLst/>
          </a:prstGeom>
          <a:noFill/>
        </p:spPr>
        <p:txBody>
          <a:bodyPr wrap="none" rtlCol="0">
            <a:spAutoFit/>
          </a:bodyPr>
          <a:lstStyle/>
          <a:p>
            <a:pPr>
              <a:spcAft>
                <a:spcPts val="1000"/>
              </a:spcAft>
            </a:pPr>
            <a:r>
              <a:rPr lang="ja-JP" altLang="en-US" sz="1400" dirty="0"/>
              <a:t>富山</a:t>
            </a:r>
            <a:r>
              <a:rPr lang="en-US" altLang="ja-JP" sz="1400" dirty="0"/>
              <a:t>-</a:t>
            </a:r>
            <a:r>
              <a:rPr lang="ja-JP" altLang="en-US" sz="1400" dirty="0"/>
              <a:t>長野 </a:t>
            </a:r>
            <a:r>
              <a:rPr lang="en-US" altLang="ja-JP" sz="1400" dirty="0"/>
              <a:t>120</a:t>
            </a:r>
          </a:p>
          <a:p>
            <a:pPr>
              <a:spcAft>
                <a:spcPts val="1000"/>
              </a:spcAft>
            </a:pPr>
            <a:r>
              <a:rPr lang="ja-JP" altLang="en-US" sz="1400" dirty="0"/>
              <a:t>長野</a:t>
            </a:r>
            <a:r>
              <a:rPr lang="en-US" altLang="ja-JP" sz="1400" dirty="0"/>
              <a:t>-</a:t>
            </a:r>
            <a:r>
              <a:rPr lang="ja-JP" altLang="en-US" sz="1400" dirty="0"/>
              <a:t>静岡 </a:t>
            </a:r>
            <a:r>
              <a:rPr lang="en-US" altLang="ja-JP" sz="1400" dirty="0"/>
              <a:t>100</a:t>
            </a:r>
          </a:p>
          <a:p>
            <a:pPr>
              <a:spcAft>
                <a:spcPts val="1000"/>
              </a:spcAft>
            </a:pPr>
            <a:r>
              <a:rPr lang="ja-JP" altLang="en-US" sz="1400" dirty="0"/>
              <a:t>長野</a:t>
            </a:r>
            <a:r>
              <a:rPr lang="en-US" altLang="ja-JP" sz="1400" dirty="0"/>
              <a:t>-</a:t>
            </a:r>
            <a:r>
              <a:rPr lang="ja-JP" altLang="en-US" sz="1400" dirty="0"/>
              <a:t>高崎 </a:t>
            </a:r>
            <a:r>
              <a:rPr lang="en-US" altLang="ja-JP" sz="1400" dirty="0"/>
              <a:t>60</a:t>
            </a:r>
          </a:p>
          <a:p>
            <a:pPr>
              <a:spcAft>
                <a:spcPts val="1000"/>
              </a:spcAft>
            </a:pPr>
            <a:r>
              <a:rPr lang="ja-JP" altLang="en-US" sz="1400" dirty="0"/>
              <a:t>高崎</a:t>
            </a:r>
            <a:r>
              <a:rPr lang="en-US" altLang="ja-JP" sz="1400" dirty="0"/>
              <a:t>-</a:t>
            </a:r>
            <a:r>
              <a:rPr lang="ja-JP" altLang="en-US" sz="1400" dirty="0"/>
              <a:t>東京 </a:t>
            </a:r>
            <a:r>
              <a:rPr lang="en-US" altLang="ja-JP" sz="1400" dirty="0"/>
              <a:t>60</a:t>
            </a:r>
          </a:p>
          <a:p>
            <a:pPr>
              <a:spcAft>
                <a:spcPts val="1000"/>
              </a:spcAft>
            </a:pPr>
            <a:r>
              <a:rPr lang="ja-JP" altLang="en-US" sz="1400" dirty="0"/>
              <a:t>静岡</a:t>
            </a:r>
            <a:r>
              <a:rPr lang="en-US" altLang="ja-JP" sz="1400" dirty="0"/>
              <a:t>-</a:t>
            </a:r>
            <a:r>
              <a:rPr lang="ja-JP" altLang="en-US" sz="1400" dirty="0"/>
              <a:t>横浜 </a:t>
            </a:r>
            <a:r>
              <a:rPr lang="en-US" altLang="ja-JP" sz="1400" dirty="0"/>
              <a:t>75</a:t>
            </a:r>
          </a:p>
          <a:p>
            <a:pPr>
              <a:spcAft>
                <a:spcPts val="1000"/>
              </a:spcAft>
            </a:pPr>
            <a:r>
              <a:rPr lang="ja-JP" altLang="en-US" sz="1400" dirty="0"/>
              <a:t>横浜</a:t>
            </a:r>
            <a:r>
              <a:rPr lang="en-US" altLang="ja-JP" sz="1400" dirty="0"/>
              <a:t>-</a:t>
            </a:r>
            <a:r>
              <a:rPr lang="ja-JP" altLang="en-US" sz="1400" dirty="0"/>
              <a:t>東京 </a:t>
            </a:r>
            <a:r>
              <a:rPr lang="en-US" altLang="ja-JP" sz="1400" dirty="0"/>
              <a:t>30</a:t>
            </a:r>
          </a:p>
          <a:p>
            <a:endParaRPr kumimoji="1" lang="ja-JP" altLang="en-US" dirty="0"/>
          </a:p>
        </p:txBody>
      </p:sp>
    </p:spTree>
    <p:extLst>
      <p:ext uri="{BB962C8B-B14F-4D97-AF65-F5344CB8AC3E}">
        <p14:creationId xmlns:p14="http://schemas.microsoft.com/office/powerpoint/2010/main" val="266998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応用例 </a:t>
            </a:r>
            <a:r>
              <a:rPr lang="en-US" altLang="ja-JP" sz="2800" u="sng" dirty="0"/>
              <a:t>(</a:t>
            </a:r>
            <a:r>
              <a:rPr lang="ja-JP" altLang="en-US" sz="2800" u="sng" dirty="0"/>
              <a:t>流れだけ見てみる</a:t>
            </a:r>
            <a:r>
              <a:rPr lang="en-US" altLang="ja-JP" sz="2800" u="sng" dirty="0"/>
              <a:t>)</a:t>
            </a:r>
          </a:p>
        </p:txBody>
      </p:sp>
      <p:sp>
        <p:nvSpPr>
          <p:cNvPr id="15" name="テキスト ボックス 14">
            <a:extLst>
              <a:ext uri="{FF2B5EF4-FFF2-40B4-BE49-F238E27FC236}">
                <a16:creationId xmlns:a16="http://schemas.microsoft.com/office/drawing/2014/main" id="{B6354BB7-735A-4709-BCB2-9A87AD468B33}"/>
              </a:ext>
            </a:extLst>
          </p:cNvPr>
          <p:cNvSpPr txBox="1"/>
          <p:nvPr/>
        </p:nvSpPr>
        <p:spPr>
          <a:xfrm>
            <a:off x="1730425" y="1895113"/>
            <a:ext cx="4439466" cy="2144177"/>
          </a:xfrm>
          <a:prstGeom prst="rect">
            <a:avLst/>
          </a:prstGeom>
          <a:noFill/>
        </p:spPr>
        <p:txBody>
          <a:bodyPr wrap="square" rtlCol="0">
            <a:spAutoFit/>
          </a:bodyPr>
          <a:lstStyle/>
          <a:p>
            <a:pPr>
              <a:spcAft>
                <a:spcPts val="1000"/>
              </a:spcAft>
            </a:pPr>
            <a:r>
              <a:rPr lang="en-US" altLang="ja-JP" sz="2000" dirty="0"/>
              <a:t>1.</a:t>
            </a:r>
            <a:r>
              <a:rPr lang="ja-JP" altLang="en-US" sz="2000" dirty="0"/>
              <a:t>　グラフに落とし込む</a:t>
            </a:r>
            <a:endParaRPr lang="en-US" altLang="ja-JP" sz="2000" dirty="0"/>
          </a:p>
          <a:p>
            <a:pPr>
              <a:spcAft>
                <a:spcPts val="1000"/>
              </a:spcAft>
            </a:pPr>
            <a:endParaRPr lang="en-US" altLang="ja-JP" sz="2000" dirty="0"/>
          </a:p>
          <a:p>
            <a:pPr>
              <a:spcAft>
                <a:spcPts val="1000"/>
              </a:spcAft>
            </a:pPr>
            <a:r>
              <a:rPr lang="en-US" altLang="ja-JP" sz="2000" dirty="0"/>
              <a:t>2.</a:t>
            </a:r>
            <a:r>
              <a:rPr lang="ja-JP" altLang="en-US" sz="2000" dirty="0"/>
              <a:t>　実は最小全域木問題を解くと解ける</a:t>
            </a:r>
            <a:r>
              <a:rPr lang="en-US" altLang="ja-JP" sz="2000" dirty="0"/>
              <a:t>.</a:t>
            </a:r>
          </a:p>
          <a:p>
            <a:pPr>
              <a:spcAft>
                <a:spcPts val="1000"/>
              </a:spcAft>
            </a:pPr>
            <a:endParaRPr lang="en-US" altLang="ja-JP" sz="2000" dirty="0"/>
          </a:p>
          <a:p>
            <a:pPr>
              <a:spcAft>
                <a:spcPts val="1000"/>
              </a:spcAft>
            </a:pPr>
            <a:r>
              <a:rPr lang="en-US" altLang="ja-JP" sz="2000" dirty="0"/>
              <a:t>3.</a:t>
            </a:r>
            <a:r>
              <a:rPr lang="ja-JP" altLang="en-US" sz="2000" dirty="0"/>
              <a:t>　元に戻す</a:t>
            </a:r>
            <a:endParaRPr lang="en-US" altLang="ja-JP" sz="2000" dirty="0"/>
          </a:p>
        </p:txBody>
      </p:sp>
      <p:pic>
        <p:nvPicPr>
          <p:cNvPr id="8" name="図 7" descr="持つ, 小さい, 空気, ブルー が含まれている画像&#10;&#10;自動的に生成された説明">
            <a:extLst>
              <a:ext uri="{FF2B5EF4-FFF2-40B4-BE49-F238E27FC236}">
                <a16:creationId xmlns:a16="http://schemas.microsoft.com/office/drawing/2014/main" id="{3CA6A4BA-A950-4669-9C6C-9BD9955D65F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85" y="344073"/>
            <a:ext cx="3896780" cy="2937164"/>
          </a:xfrm>
          <a:prstGeom prst="rect">
            <a:avLst/>
          </a:prstGeom>
        </p:spPr>
      </p:pic>
      <p:pic>
        <p:nvPicPr>
          <p:cNvPr id="33" name="図 32" descr="地図, テキスト が含まれている画像&#10;&#10;自動的に生成された説明">
            <a:extLst>
              <a:ext uri="{FF2B5EF4-FFF2-40B4-BE49-F238E27FC236}">
                <a16:creationId xmlns:a16="http://schemas.microsoft.com/office/drawing/2014/main" id="{744D8191-FF97-4859-9068-601A58801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2376" y="4477309"/>
            <a:ext cx="2323944" cy="2165927"/>
          </a:xfrm>
          <a:prstGeom prst="rect">
            <a:avLst/>
          </a:prstGeom>
        </p:spPr>
      </p:pic>
      <p:pic>
        <p:nvPicPr>
          <p:cNvPr id="1026" name="Picture 2">
            <a:extLst>
              <a:ext uri="{FF2B5EF4-FFF2-40B4-BE49-F238E27FC236}">
                <a16:creationId xmlns:a16="http://schemas.microsoft.com/office/drawing/2014/main" id="{D056899E-C3DB-4739-8D9F-EEF613897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818" y="4286087"/>
            <a:ext cx="3380960" cy="254837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166F4C36-053A-45D4-9984-4E9A8E631555}"/>
              </a:ext>
            </a:extLst>
          </p:cNvPr>
          <p:cNvCxnSpPr>
            <a:cxnSpLocks/>
          </p:cNvCxnSpPr>
          <p:nvPr/>
        </p:nvCxnSpPr>
        <p:spPr>
          <a:xfrm flipH="1">
            <a:off x="7802239" y="3281844"/>
            <a:ext cx="638484" cy="5620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B119228D-1F74-488C-9875-4B60060C4CED}"/>
              </a:ext>
            </a:extLst>
          </p:cNvPr>
          <p:cNvCxnSpPr>
            <a:cxnSpLocks/>
          </p:cNvCxnSpPr>
          <p:nvPr/>
        </p:nvCxnSpPr>
        <p:spPr>
          <a:xfrm>
            <a:off x="8440723" y="5170449"/>
            <a:ext cx="678110" cy="56206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6F0510A-8549-4365-B3DA-D9C1E31D2000}"/>
              </a:ext>
            </a:extLst>
          </p:cNvPr>
          <p:cNvCxnSpPr>
            <a:cxnSpLocks/>
          </p:cNvCxnSpPr>
          <p:nvPr/>
        </p:nvCxnSpPr>
        <p:spPr>
          <a:xfrm>
            <a:off x="8157713" y="1325461"/>
            <a:ext cx="622065" cy="2852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272EA2BB-9294-4027-9B6E-D7C8363A6600}"/>
              </a:ext>
            </a:extLst>
          </p:cNvPr>
          <p:cNvGrpSpPr/>
          <p:nvPr/>
        </p:nvGrpSpPr>
        <p:grpSpPr>
          <a:xfrm>
            <a:off x="5496536" y="114275"/>
            <a:ext cx="2406784" cy="2245767"/>
            <a:chOff x="5496536" y="114275"/>
            <a:chExt cx="2406784" cy="2245767"/>
          </a:xfrm>
        </p:grpSpPr>
        <p:pic>
          <p:nvPicPr>
            <p:cNvPr id="19" name="図 18" descr="テキスト, 地図 が含まれている画像&#10;&#10;自動的に生成された説明">
              <a:extLst>
                <a:ext uri="{FF2B5EF4-FFF2-40B4-BE49-F238E27FC236}">
                  <a16:creationId xmlns:a16="http://schemas.microsoft.com/office/drawing/2014/main" id="{D384C121-4A74-4E80-8486-BB7EF40C92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6536" y="114275"/>
              <a:ext cx="2406784" cy="2245767"/>
            </a:xfrm>
            <a:prstGeom prst="rect">
              <a:avLst/>
            </a:prstGeom>
          </p:spPr>
        </p:pic>
        <p:sp>
          <p:nvSpPr>
            <p:cNvPr id="64" name="楕円 63">
              <a:extLst>
                <a:ext uri="{FF2B5EF4-FFF2-40B4-BE49-F238E27FC236}">
                  <a16:creationId xmlns:a16="http://schemas.microsoft.com/office/drawing/2014/main" id="{CFFCE469-ED6E-43C9-8E7A-A0F50D880F4D}"/>
                </a:ext>
              </a:extLst>
            </p:cNvPr>
            <p:cNvSpPr/>
            <p:nvPr/>
          </p:nvSpPr>
          <p:spPr>
            <a:xfrm>
              <a:off x="7089298" y="1010769"/>
              <a:ext cx="110814" cy="11368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93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今回の目標</a:t>
            </a:r>
            <a:endParaRPr lang="en-US" altLang="ja-JP" sz="2800" u="sng" dirty="0"/>
          </a:p>
        </p:txBody>
      </p:sp>
      <p:sp>
        <p:nvSpPr>
          <p:cNvPr id="5" name="テキスト ボックス 4">
            <a:extLst>
              <a:ext uri="{FF2B5EF4-FFF2-40B4-BE49-F238E27FC236}">
                <a16:creationId xmlns:a16="http://schemas.microsoft.com/office/drawing/2014/main" id="{89FA189A-C83E-4082-8259-E8C8BA7831E0}"/>
              </a:ext>
            </a:extLst>
          </p:cNvPr>
          <p:cNvSpPr txBox="1"/>
          <p:nvPr/>
        </p:nvSpPr>
        <p:spPr>
          <a:xfrm>
            <a:off x="2300876" y="2281007"/>
            <a:ext cx="6801179" cy="2144177"/>
          </a:xfrm>
          <a:prstGeom prst="rect">
            <a:avLst/>
          </a:prstGeom>
          <a:noFill/>
        </p:spPr>
        <p:txBody>
          <a:bodyPr wrap="square" rtlCol="0">
            <a:spAutoFit/>
          </a:bodyPr>
          <a:lstStyle/>
          <a:p>
            <a:pPr>
              <a:spcAft>
                <a:spcPts val="1000"/>
              </a:spcAft>
            </a:pPr>
            <a:r>
              <a:rPr lang="ja-JP" altLang="en-US" sz="2000" dirty="0"/>
              <a:t>・　グラフの用語を理解する</a:t>
            </a:r>
            <a:r>
              <a:rPr lang="en-US" altLang="ja-JP" sz="2000" dirty="0"/>
              <a:t>.</a:t>
            </a:r>
          </a:p>
          <a:p>
            <a:pPr>
              <a:spcAft>
                <a:spcPts val="1000"/>
              </a:spcAft>
            </a:pPr>
            <a:endParaRPr lang="en-US" altLang="ja-JP" sz="2000" dirty="0"/>
          </a:p>
          <a:p>
            <a:pPr>
              <a:spcAft>
                <a:spcPts val="1000"/>
              </a:spcAft>
            </a:pPr>
            <a:r>
              <a:rPr lang="ja-JP" altLang="en-US" sz="2000" dirty="0"/>
              <a:t>・　深さ優先探索を使ってグラフの連結成分の数を数える</a:t>
            </a:r>
            <a:r>
              <a:rPr lang="en-US" altLang="ja-JP" sz="2000" dirty="0"/>
              <a:t>.</a:t>
            </a:r>
          </a:p>
          <a:p>
            <a:pPr>
              <a:spcAft>
                <a:spcPts val="1000"/>
              </a:spcAft>
            </a:pPr>
            <a:endParaRPr lang="en-US" altLang="ja-JP" sz="2000" dirty="0"/>
          </a:p>
          <a:p>
            <a:pPr>
              <a:spcAft>
                <a:spcPts val="1000"/>
              </a:spcAft>
            </a:pPr>
            <a:r>
              <a:rPr lang="ja-JP" altLang="en-US" sz="2000" dirty="0"/>
              <a:t>・　幅優先探索を使って迷路の最短経路を求める</a:t>
            </a:r>
            <a:r>
              <a:rPr lang="en-US" altLang="ja-JP" sz="2000" dirty="0"/>
              <a:t>.</a:t>
            </a:r>
          </a:p>
        </p:txBody>
      </p:sp>
    </p:spTree>
    <p:extLst>
      <p:ext uri="{BB962C8B-B14F-4D97-AF65-F5344CB8AC3E}">
        <p14:creationId xmlns:p14="http://schemas.microsoft.com/office/powerpoint/2010/main" val="315873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グラフとは</a:t>
            </a:r>
            <a:endParaRPr lang="en-US" altLang="ja-JP" sz="2800" u="sng"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A189A-C83E-4082-8259-E8C8BA7831E0}"/>
                  </a:ext>
                </a:extLst>
              </p:cNvPr>
              <p:cNvSpPr txBox="1"/>
              <p:nvPr/>
            </p:nvSpPr>
            <p:spPr>
              <a:xfrm>
                <a:off x="1532534" y="1489873"/>
                <a:ext cx="6801179" cy="369332"/>
              </a:xfrm>
              <a:prstGeom prst="rect">
                <a:avLst/>
              </a:prstGeom>
              <a:noFill/>
            </p:spPr>
            <p:txBody>
              <a:bodyPr wrap="square" rtlCol="0">
                <a:spAutoFit/>
              </a:bodyPr>
              <a:lstStyle/>
              <a:p>
                <a:pPr>
                  <a:spcAft>
                    <a:spcPts val="1000"/>
                  </a:spcAft>
                </a:pPr>
                <a:r>
                  <a:rPr lang="ja-JP" altLang="en-US" b="0" dirty="0"/>
                  <a:t>グラフ </a:t>
                </a:r>
                <a14:m>
                  <m:oMath xmlns:m="http://schemas.openxmlformats.org/officeDocument/2006/math">
                    <m:r>
                      <a:rPr lang="en-US" altLang="ja-JP" b="0" i="1" smtClean="0">
                        <a:latin typeface="Cambria Math" panose="02040503050406030204" pitchFamily="18" charset="0"/>
                      </a:rPr>
                      <m:t>𝐺</m:t>
                    </m:r>
                  </m:oMath>
                </a14:m>
                <a:r>
                  <a:rPr lang="en-US" altLang="ja-JP" dirty="0"/>
                  <a:t> </a:t>
                </a:r>
                <a:r>
                  <a:rPr lang="ja-JP" altLang="en-US" dirty="0"/>
                  <a:t>は</a:t>
                </a:r>
                <a:endParaRPr lang="en-US" altLang="ja-JP" dirty="0"/>
              </a:p>
            </p:txBody>
          </p:sp>
        </mc:Choice>
        <mc:Fallback xmlns="">
          <p:sp>
            <p:nvSpPr>
              <p:cNvPr id="5" name="テキスト ボックス 4">
                <a:extLst>
                  <a:ext uri="{FF2B5EF4-FFF2-40B4-BE49-F238E27FC236}">
                    <a16:creationId xmlns:a16="http://schemas.microsoft.com/office/drawing/2014/main" id="{89FA189A-C83E-4082-8259-E8C8BA7831E0}"/>
                  </a:ext>
                </a:extLst>
              </p:cNvPr>
              <p:cNvSpPr txBox="1">
                <a:spLocks noRot="1" noChangeAspect="1" noMove="1" noResize="1" noEditPoints="1" noAdjustHandles="1" noChangeArrowheads="1" noChangeShapeType="1" noTextEdit="1"/>
              </p:cNvSpPr>
              <p:nvPr/>
            </p:nvSpPr>
            <p:spPr>
              <a:xfrm>
                <a:off x="1532534" y="1489873"/>
                <a:ext cx="6801179" cy="369332"/>
              </a:xfrm>
              <a:prstGeom prst="rect">
                <a:avLst/>
              </a:prstGeom>
              <a:blipFill>
                <a:blip r:embed="rId4"/>
                <a:stretch>
                  <a:fillRect l="-717" t="-11475" b="-21311"/>
                </a:stretch>
              </a:blipFill>
            </p:spPr>
            <p:txBody>
              <a:bodyPr/>
              <a:lstStyle/>
              <a:p>
                <a:r>
                  <a:rPr lang="ja-JP" altLang="en-US">
                    <a:noFill/>
                  </a:rPr>
                  <a:t> </a:t>
                </a:r>
              </a:p>
            </p:txBody>
          </p:sp>
        </mc:Fallback>
      </mc:AlternateContent>
      <p:pic>
        <p:nvPicPr>
          <p:cNvPr id="15" name="図 14">
            <a:extLst>
              <a:ext uri="{FF2B5EF4-FFF2-40B4-BE49-F238E27FC236}">
                <a16:creationId xmlns:a16="http://schemas.microsoft.com/office/drawing/2014/main" id="{EA155DE8-6F33-48F7-B6D4-0A1FDC36D7C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236783" y="2573971"/>
            <a:ext cx="2034265" cy="232727"/>
          </a:xfrm>
          <a:prstGeom prst="rect">
            <a:avLst/>
          </a:prstGeom>
        </p:spPr>
      </p:pic>
      <p:pic>
        <p:nvPicPr>
          <p:cNvPr id="11" name="図 10">
            <a:extLst>
              <a:ext uri="{FF2B5EF4-FFF2-40B4-BE49-F238E27FC236}">
                <a16:creationId xmlns:a16="http://schemas.microsoft.com/office/drawing/2014/main" id="{934E5761-11D8-4259-8B7D-C265A62F0F9F}"/>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236783" y="3485626"/>
            <a:ext cx="2136431" cy="239951"/>
          </a:xfrm>
          <a:prstGeom prst="rect">
            <a:avLst/>
          </a:prstGeom>
        </p:spPr>
      </p:pic>
      <p:sp>
        <p:nvSpPr>
          <p:cNvPr id="18" name="テキスト ボックス 17">
            <a:extLst>
              <a:ext uri="{FF2B5EF4-FFF2-40B4-BE49-F238E27FC236}">
                <a16:creationId xmlns:a16="http://schemas.microsoft.com/office/drawing/2014/main" id="{07421EFC-290B-49F9-96D0-B902576D2C73}"/>
              </a:ext>
            </a:extLst>
          </p:cNvPr>
          <p:cNvSpPr txBox="1"/>
          <p:nvPr/>
        </p:nvSpPr>
        <p:spPr>
          <a:xfrm>
            <a:off x="1686649" y="2090104"/>
            <a:ext cx="6801179" cy="369332"/>
          </a:xfrm>
          <a:prstGeom prst="rect">
            <a:avLst/>
          </a:prstGeom>
          <a:noFill/>
        </p:spPr>
        <p:txBody>
          <a:bodyPr wrap="square" rtlCol="0">
            <a:spAutoFit/>
          </a:bodyPr>
          <a:lstStyle/>
          <a:p>
            <a:pPr>
              <a:spcAft>
                <a:spcPts val="1000"/>
              </a:spcAft>
            </a:pPr>
            <a:r>
              <a:rPr lang="ja-JP" altLang="en-US" dirty="0"/>
              <a:t>・　</a:t>
            </a:r>
            <a:r>
              <a:rPr lang="ja-JP" altLang="en-US" u="sng" dirty="0"/>
              <a:t>頂点集合</a:t>
            </a:r>
            <a:endParaRPr lang="en-US" altLang="ja-JP" u="sng" dirty="0"/>
          </a:p>
        </p:txBody>
      </p:sp>
      <p:sp>
        <p:nvSpPr>
          <p:cNvPr id="19" name="テキスト ボックス 18">
            <a:extLst>
              <a:ext uri="{FF2B5EF4-FFF2-40B4-BE49-F238E27FC236}">
                <a16:creationId xmlns:a16="http://schemas.microsoft.com/office/drawing/2014/main" id="{80B37F0F-4B6F-40A7-8DB9-621391935EE2}"/>
              </a:ext>
            </a:extLst>
          </p:cNvPr>
          <p:cNvSpPr txBox="1"/>
          <p:nvPr/>
        </p:nvSpPr>
        <p:spPr>
          <a:xfrm>
            <a:off x="1686649" y="3059668"/>
            <a:ext cx="6801179" cy="369332"/>
          </a:xfrm>
          <a:prstGeom prst="rect">
            <a:avLst/>
          </a:prstGeom>
          <a:noFill/>
        </p:spPr>
        <p:txBody>
          <a:bodyPr wrap="square" rtlCol="0">
            <a:spAutoFit/>
          </a:bodyPr>
          <a:lstStyle/>
          <a:p>
            <a:pPr>
              <a:spcAft>
                <a:spcPts val="1000"/>
              </a:spcAft>
            </a:pPr>
            <a:r>
              <a:rPr lang="ja-JP" altLang="en-US" dirty="0"/>
              <a:t>・　</a:t>
            </a:r>
            <a:r>
              <a:rPr lang="ja-JP" altLang="en-US" u="sng" dirty="0"/>
              <a:t>辺集合</a:t>
            </a:r>
            <a:endParaRPr lang="en-US" altLang="ja-JP" u="sng"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BB663E2-FA8A-4605-A347-2F1B962D3330}"/>
                  </a:ext>
                </a:extLst>
              </p:cNvPr>
              <p:cNvSpPr txBox="1"/>
              <p:nvPr/>
            </p:nvSpPr>
            <p:spPr>
              <a:xfrm>
                <a:off x="1532533" y="4029232"/>
                <a:ext cx="6801179" cy="369332"/>
              </a:xfrm>
              <a:prstGeom prst="rect">
                <a:avLst/>
              </a:prstGeom>
              <a:noFill/>
            </p:spPr>
            <p:txBody>
              <a:bodyPr wrap="square" rtlCol="0">
                <a:spAutoFit/>
              </a:bodyPr>
              <a:lstStyle/>
              <a:p>
                <a:pPr>
                  <a:spcAft>
                    <a:spcPts val="1000"/>
                  </a:spcAft>
                </a:pPr>
                <a:r>
                  <a:rPr lang="ja-JP" altLang="en-US" dirty="0"/>
                  <a:t>の組として定義され</a:t>
                </a:r>
                <a:r>
                  <a:rPr lang="en-US" altLang="ja-JP" dirty="0"/>
                  <a:t>, </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𝑉</m:t>
                        </m:r>
                        <m:r>
                          <a:rPr lang="en-US" altLang="ja-JP" b="0" i="1" smtClean="0">
                            <a:latin typeface="Cambria Math" panose="02040503050406030204" pitchFamily="18" charset="0"/>
                          </a:rPr>
                          <m:t>, </m:t>
                        </m:r>
                        <m:r>
                          <a:rPr lang="en-US" altLang="ja-JP" b="0" i="1" smtClean="0">
                            <a:latin typeface="Cambria Math" panose="02040503050406030204" pitchFamily="18" charset="0"/>
                          </a:rPr>
                          <m:t>𝐸</m:t>
                        </m:r>
                      </m:e>
                    </m:d>
                  </m:oMath>
                </a14:m>
                <a:r>
                  <a:rPr lang="en-US" altLang="ja-JP" dirty="0"/>
                  <a:t> </a:t>
                </a:r>
                <a:r>
                  <a:rPr lang="ja-JP" altLang="en-US" dirty="0"/>
                  <a:t>と表される</a:t>
                </a:r>
                <a:r>
                  <a:rPr lang="en-US" altLang="ja-JP" dirty="0"/>
                  <a:t>.</a:t>
                </a:r>
              </a:p>
            </p:txBody>
          </p:sp>
        </mc:Choice>
        <mc:Fallback xmlns="">
          <p:sp>
            <p:nvSpPr>
              <p:cNvPr id="20" name="テキスト ボックス 19">
                <a:extLst>
                  <a:ext uri="{FF2B5EF4-FFF2-40B4-BE49-F238E27FC236}">
                    <a16:creationId xmlns:a16="http://schemas.microsoft.com/office/drawing/2014/main" id="{8BB663E2-FA8A-4605-A347-2F1B962D3330}"/>
                  </a:ext>
                </a:extLst>
              </p:cNvPr>
              <p:cNvSpPr txBox="1">
                <a:spLocks noRot="1" noChangeAspect="1" noMove="1" noResize="1" noEditPoints="1" noAdjustHandles="1" noChangeArrowheads="1" noChangeShapeType="1" noTextEdit="1"/>
              </p:cNvSpPr>
              <p:nvPr/>
            </p:nvSpPr>
            <p:spPr>
              <a:xfrm>
                <a:off x="1532533" y="4029232"/>
                <a:ext cx="6801179" cy="369332"/>
              </a:xfrm>
              <a:prstGeom prst="rect">
                <a:avLst/>
              </a:prstGeom>
              <a:blipFill>
                <a:blip r:embed="rId7"/>
                <a:stretch>
                  <a:fillRect l="-717" t="-1311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B50EC71-B884-4F94-8E19-1C45B6ABF139}"/>
                  </a:ext>
                </a:extLst>
              </p:cNvPr>
              <p:cNvSpPr txBox="1"/>
              <p:nvPr/>
            </p:nvSpPr>
            <p:spPr>
              <a:xfrm>
                <a:off x="1532532" y="4763984"/>
                <a:ext cx="6801179" cy="411395"/>
              </a:xfrm>
              <a:prstGeom prst="rect">
                <a:avLst/>
              </a:prstGeom>
              <a:noFill/>
            </p:spPr>
            <p:txBody>
              <a:bodyPr wrap="square" rtlCol="0">
                <a:spAutoFit/>
              </a:bodyPr>
              <a:lstStyle/>
              <a:p>
                <a:pPr>
                  <a:spcAft>
                    <a:spcPts val="1000"/>
                  </a:spcAft>
                </a:pPr>
                <a:r>
                  <a:rPr lang="ja-JP" altLang="en-US" dirty="0"/>
                  <a:t>辺 </a:t>
                </a:r>
                <a14:m>
                  <m:oMath xmlns:m="http://schemas.openxmlformats.org/officeDocument/2006/math">
                    <m:r>
                      <a:rPr lang="en-US" altLang="ja-JP" b="0" i="1" smtClean="0">
                        <a:latin typeface="Cambria Math" panose="02040503050406030204" pitchFamily="18" charset="0"/>
                      </a:rPr>
                      <m:t>𝑒</m:t>
                    </m:r>
                  </m:oMath>
                </a14:m>
                <a:r>
                  <a:rPr lang="en-US" altLang="ja-JP" dirty="0"/>
                  <a:t> </a:t>
                </a:r>
                <a:r>
                  <a:rPr lang="ja-JP" altLang="en-US" dirty="0"/>
                  <a:t>はある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𝑗</m:t>
                        </m:r>
                      </m:sub>
                    </m:sSub>
                  </m:oMath>
                </a14:m>
                <a:r>
                  <a:rPr lang="en-US" altLang="ja-JP" dirty="0"/>
                  <a:t> </a:t>
                </a:r>
                <a:r>
                  <a:rPr lang="ja-JP" altLang="en-US" dirty="0"/>
                  <a:t>が存在して </a:t>
                </a:r>
                <a14:m>
                  <m:oMath xmlns:m="http://schemas.openxmlformats.org/officeDocument/2006/math">
                    <m:r>
                      <a:rPr lang="en-US" altLang="ja-JP" b="0" i="1" smtClean="0">
                        <a:latin typeface="Cambria Math" panose="02040503050406030204" pitchFamily="18" charset="0"/>
                      </a:rPr>
                      <m:t>𝑒</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𝑗</m:t>
                            </m:r>
                          </m:sub>
                        </m:sSub>
                      </m:e>
                    </m:d>
                  </m:oMath>
                </a14:m>
                <a:r>
                  <a:rPr lang="en-US" altLang="ja-JP" dirty="0"/>
                  <a:t> </a:t>
                </a:r>
                <a:r>
                  <a:rPr lang="ja-JP" altLang="en-US" dirty="0"/>
                  <a:t>と表される</a:t>
                </a:r>
                <a:r>
                  <a:rPr lang="en-US" altLang="ja-JP" dirty="0"/>
                  <a:t>.</a:t>
                </a:r>
              </a:p>
            </p:txBody>
          </p:sp>
        </mc:Choice>
        <mc:Fallback xmlns="">
          <p:sp>
            <p:nvSpPr>
              <p:cNvPr id="21" name="テキスト ボックス 20">
                <a:extLst>
                  <a:ext uri="{FF2B5EF4-FFF2-40B4-BE49-F238E27FC236}">
                    <a16:creationId xmlns:a16="http://schemas.microsoft.com/office/drawing/2014/main" id="{4B50EC71-B884-4F94-8E19-1C45B6ABF139}"/>
                  </a:ext>
                </a:extLst>
              </p:cNvPr>
              <p:cNvSpPr txBox="1">
                <a:spLocks noRot="1" noChangeAspect="1" noMove="1" noResize="1" noEditPoints="1" noAdjustHandles="1" noChangeArrowheads="1" noChangeShapeType="1" noTextEdit="1"/>
              </p:cNvSpPr>
              <p:nvPr/>
            </p:nvSpPr>
            <p:spPr>
              <a:xfrm>
                <a:off x="1532532" y="4763984"/>
                <a:ext cx="6801179" cy="411395"/>
              </a:xfrm>
              <a:prstGeom prst="rect">
                <a:avLst/>
              </a:prstGeom>
              <a:blipFill>
                <a:blip r:embed="rId8"/>
                <a:stretch>
                  <a:fillRect l="-717" t="-7353"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483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例</a:t>
            </a:r>
            <a:endParaRPr lang="en-US" altLang="ja-JP" sz="2800" u="sng" dirty="0"/>
          </a:p>
        </p:txBody>
      </p:sp>
      <p:sp>
        <p:nvSpPr>
          <p:cNvPr id="5" name="テキスト ボックス 4">
            <a:extLst>
              <a:ext uri="{FF2B5EF4-FFF2-40B4-BE49-F238E27FC236}">
                <a16:creationId xmlns:a16="http://schemas.microsoft.com/office/drawing/2014/main" id="{89FA189A-C83E-4082-8259-E8C8BA7831E0}"/>
              </a:ext>
            </a:extLst>
          </p:cNvPr>
          <p:cNvSpPr txBox="1"/>
          <p:nvPr/>
        </p:nvSpPr>
        <p:spPr>
          <a:xfrm>
            <a:off x="1894334" y="3732119"/>
            <a:ext cx="6801179" cy="369332"/>
          </a:xfrm>
          <a:prstGeom prst="rect">
            <a:avLst/>
          </a:prstGeom>
          <a:noFill/>
        </p:spPr>
        <p:txBody>
          <a:bodyPr wrap="square" rtlCol="0">
            <a:spAutoFit/>
          </a:bodyPr>
          <a:lstStyle/>
          <a:p>
            <a:pPr>
              <a:spcAft>
                <a:spcPts val="1000"/>
              </a:spcAft>
            </a:pPr>
            <a:r>
              <a:rPr lang="ja-JP" altLang="en-US" dirty="0"/>
              <a:t>この場合</a:t>
            </a:r>
            <a:r>
              <a:rPr lang="en-US" altLang="ja-JP" dirty="0"/>
              <a:t>,</a:t>
            </a:r>
          </a:p>
        </p:txBody>
      </p:sp>
      <p:grpSp>
        <p:nvGrpSpPr>
          <p:cNvPr id="31" name="グループ化 30">
            <a:extLst>
              <a:ext uri="{FF2B5EF4-FFF2-40B4-BE49-F238E27FC236}">
                <a16:creationId xmlns:a16="http://schemas.microsoft.com/office/drawing/2014/main" id="{7B3C3B61-9E4B-488E-A1C6-F19571CCD6F2}"/>
              </a:ext>
            </a:extLst>
          </p:cNvPr>
          <p:cNvGrpSpPr/>
          <p:nvPr/>
        </p:nvGrpSpPr>
        <p:grpSpPr>
          <a:xfrm>
            <a:off x="2005668" y="1403300"/>
            <a:ext cx="2333709" cy="1845251"/>
            <a:chOff x="3129793" y="1493240"/>
            <a:chExt cx="2333709" cy="1845251"/>
          </a:xfrm>
        </p:grpSpPr>
        <p:sp>
          <p:nvSpPr>
            <p:cNvPr id="2" name="楕円 1">
              <a:extLst>
                <a:ext uri="{FF2B5EF4-FFF2-40B4-BE49-F238E27FC236}">
                  <a16:creationId xmlns:a16="http://schemas.microsoft.com/office/drawing/2014/main" id="{9000A610-0949-40BE-B909-7CE7512BEED6}"/>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2" name="楕円 11">
              <a:extLst>
                <a:ext uri="{FF2B5EF4-FFF2-40B4-BE49-F238E27FC236}">
                  <a16:creationId xmlns:a16="http://schemas.microsoft.com/office/drawing/2014/main" id="{81BC156F-0EB7-4A73-A076-B78C88746C18}"/>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楕円 12">
              <a:extLst>
                <a:ext uri="{FF2B5EF4-FFF2-40B4-BE49-F238E27FC236}">
                  <a16:creationId xmlns:a16="http://schemas.microsoft.com/office/drawing/2014/main" id="{DEB296F7-CB7D-45C5-B162-FE2E80B66ED4}"/>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14" name="楕円 13">
              <a:extLst>
                <a:ext uri="{FF2B5EF4-FFF2-40B4-BE49-F238E27FC236}">
                  <a16:creationId xmlns:a16="http://schemas.microsoft.com/office/drawing/2014/main" id="{120E3EEA-71AA-4F85-9CA1-6D544E79CDA1}"/>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23" name="楕円 22">
              <a:extLst>
                <a:ext uri="{FF2B5EF4-FFF2-40B4-BE49-F238E27FC236}">
                  <a16:creationId xmlns:a16="http://schemas.microsoft.com/office/drawing/2014/main" id="{899BE32A-62F8-474F-8B6D-B3BF69BF412C}"/>
                </a:ext>
              </a:extLst>
            </p:cNvPr>
            <p:cNvSpPr/>
            <p:nvPr/>
          </p:nvSpPr>
          <p:spPr>
            <a:xfrm>
              <a:off x="5010497" y="258162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5</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2BF1A476-4CDE-46CB-95D2-A9DB4462834C}"/>
                </a:ext>
              </a:extLst>
            </p:cNvPr>
            <p:cNvCxnSpPr>
              <a:cxnSpLocks/>
              <a:stCxn id="12" idx="7"/>
              <a:endCxn id="2"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F32BC81-C196-4274-8B85-54800E33626E}"/>
                </a:ext>
              </a:extLst>
            </p:cNvPr>
            <p:cNvCxnSpPr>
              <a:cxnSpLocks/>
              <a:stCxn id="12" idx="5"/>
              <a:endCxn id="13"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49C507B-B4CD-433A-A5C4-DBCD4214B40D}"/>
                </a:ext>
              </a:extLst>
            </p:cNvPr>
            <p:cNvCxnSpPr>
              <a:cxnSpLocks/>
              <a:stCxn id="12" idx="6"/>
              <a:endCxn id="14"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B73FE65-9EDF-45D8-BF50-FD62B9F6A26B}"/>
                </a:ext>
              </a:extLst>
            </p:cNvPr>
            <p:cNvCxnSpPr>
              <a:cxnSpLocks/>
              <a:stCxn id="14" idx="1"/>
              <a:endCxn id="2"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図 33">
            <a:extLst>
              <a:ext uri="{FF2B5EF4-FFF2-40B4-BE49-F238E27FC236}">
                <a16:creationId xmlns:a16="http://schemas.microsoft.com/office/drawing/2014/main" id="{D6821783-AD2D-46E1-90A0-CD819D9F5500}"/>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749785" y="1291508"/>
            <a:ext cx="210076" cy="211842"/>
          </a:xfrm>
          <a:prstGeom prst="rect">
            <a:avLst/>
          </a:prstGeom>
        </p:spPr>
      </p:pic>
      <p:cxnSp>
        <p:nvCxnSpPr>
          <p:cNvPr id="36" name="コネクタ: カギ線 35">
            <a:extLst>
              <a:ext uri="{FF2B5EF4-FFF2-40B4-BE49-F238E27FC236}">
                <a16:creationId xmlns:a16="http://schemas.microsoft.com/office/drawing/2014/main" id="{55B9BDCD-F9B3-4B9A-A6F5-3C6DFE2B4221}"/>
              </a:ext>
            </a:extLst>
          </p:cNvPr>
          <p:cNvCxnSpPr>
            <a:cxnSpLocks/>
          </p:cNvCxnSpPr>
          <p:nvPr/>
        </p:nvCxnSpPr>
        <p:spPr>
          <a:xfrm rot="5400000">
            <a:off x="1632724" y="1223980"/>
            <a:ext cx="523221" cy="394278"/>
          </a:xfrm>
          <a:prstGeom prst="bentConnector3">
            <a:avLst>
              <a:gd name="adj1" fmla="val 9970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7A34506-60C9-416A-8AE2-28C76B5CE24B}"/>
              </a:ext>
            </a:extLst>
          </p:cNvPr>
          <p:cNvCxnSpPr>
            <a:cxnSpLocks/>
            <a:stCxn id="12" idx="4"/>
            <a:endCxn id="13" idx="2"/>
          </p:cNvCxnSpPr>
          <p:nvPr/>
        </p:nvCxnSpPr>
        <p:spPr>
          <a:xfrm>
            <a:off x="2232171" y="2549553"/>
            <a:ext cx="580408" cy="476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図 54">
            <a:extLst>
              <a:ext uri="{FF2B5EF4-FFF2-40B4-BE49-F238E27FC236}">
                <a16:creationId xmlns:a16="http://schemas.microsoft.com/office/drawing/2014/main" id="{4B34F676-B694-4412-BA87-42FEDCDA88D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195000" y="4431117"/>
            <a:ext cx="1844298" cy="253019"/>
          </a:xfrm>
          <a:prstGeom prst="rect">
            <a:avLst/>
          </a:prstGeom>
        </p:spPr>
      </p:pic>
      <p:pic>
        <p:nvPicPr>
          <p:cNvPr id="65" name="図 64">
            <a:extLst>
              <a:ext uri="{FF2B5EF4-FFF2-40B4-BE49-F238E27FC236}">
                <a16:creationId xmlns:a16="http://schemas.microsoft.com/office/drawing/2014/main" id="{C557BADF-154F-43E3-919A-C1BECD06B4F3}"/>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2100151" y="5030709"/>
            <a:ext cx="4700674" cy="253019"/>
          </a:xfrm>
          <a:prstGeom prst="rect">
            <a:avLst/>
          </a:prstGeom>
        </p:spPr>
      </p:pic>
      <p:sp>
        <p:nvSpPr>
          <p:cNvPr id="63" name="円弧 62">
            <a:extLst>
              <a:ext uri="{FF2B5EF4-FFF2-40B4-BE49-F238E27FC236}">
                <a16:creationId xmlns:a16="http://schemas.microsoft.com/office/drawing/2014/main" id="{386CB09A-BDD6-425D-B465-16B2DAF72B3E}"/>
              </a:ext>
            </a:extLst>
          </p:cNvPr>
          <p:cNvSpPr/>
          <p:nvPr/>
        </p:nvSpPr>
        <p:spPr>
          <a:xfrm rot="5201465">
            <a:off x="4050190" y="1513862"/>
            <a:ext cx="431219" cy="428830"/>
          </a:xfrm>
          <a:prstGeom prst="arc">
            <a:avLst>
              <a:gd name="adj1" fmla="val 6132026"/>
              <a:gd name="adj2" fmla="val 0"/>
            </a:avLst>
          </a:prstGeom>
          <a:ln w="1270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3C8C54D7-512B-486F-917F-D8D700DEC87B}"/>
              </a:ext>
            </a:extLst>
          </p:cNvPr>
          <p:cNvSpPr txBox="1"/>
          <p:nvPr/>
        </p:nvSpPr>
        <p:spPr>
          <a:xfrm>
            <a:off x="1697195" y="5781508"/>
            <a:ext cx="7802136" cy="369332"/>
          </a:xfrm>
          <a:prstGeom prst="rect">
            <a:avLst/>
          </a:prstGeom>
          <a:noFill/>
        </p:spPr>
        <p:txBody>
          <a:bodyPr wrap="none" rtlCol="0">
            <a:spAutoFit/>
          </a:bodyPr>
          <a:lstStyle/>
          <a:p>
            <a:r>
              <a:rPr lang="ja-JP" altLang="en-US" dirty="0"/>
              <a:t>また</a:t>
            </a:r>
            <a:r>
              <a:rPr lang="en-US" altLang="ja-JP" dirty="0"/>
              <a:t> (2, 3), (2, 3) </a:t>
            </a:r>
            <a:r>
              <a:rPr lang="ja-JP" altLang="en-US" dirty="0"/>
              <a:t>のようなものを</a:t>
            </a:r>
            <a:r>
              <a:rPr lang="ja-JP" altLang="en-US" u="sng" dirty="0"/>
              <a:t>多重辺</a:t>
            </a:r>
            <a:r>
              <a:rPr lang="en-US" altLang="ja-JP" dirty="0"/>
              <a:t>, (4, 4)</a:t>
            </a:r>
            <a:r>
              <a:rPr lang="ja-JP" altLang="en-US" dirty="0"/>
              <a:t>のようなものを</a:t>
            </a:r>
            <a:r>
              <a:rPr lang="ja-JP" altLang="en-US" u="sng" dirty="0"/>
              <a:t>自己ループ</a:t>
            </a:r>
            <a:r>
              <a:rPr lang="ja-JP" altLang="en-US" dirty="0"/>
              <a:t>という</a:t>
            </a:r>
            <a:r>
              <a:rPr lang="en-US" altLang="ja-JP" dirty="0"/>
              <a:t>.</a:t>
            </a:r>
            <a:endParaRPr kumimoji="1" lang="ja-JP" altLang="en-US" dirty="0"/>
          </a:p>
        </p:txBody>
      </p:sp>
    </p:spTree>
    <p:extLst>
      <p:ext uri="{BB962C8B-B14F-4D97-AF65-F5344CB8AC3E}">
        <p14:creationId xmlns:p14="http://schemas.microsoft.com/office/powerpoint/2010/main" val="178996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EA28C7-D1BD-4687-9919-E6548ABD29B7}"/>
              </a:ext>
            </a:extLst>
          </p:cNvPr>
          <p:cNvSpPr txBox="1"/>
          <p:nvPr/>
        </p:nvSpPr>
        <p:spPr>
          <a:xfrm>
            <a:off x="743690" y="601233"/>
            <a:ext cx="7191375" cy="523220"/>
          </a:xfrm>
          <a:prstGeom prst="rect">
            <a:avLst/>
          </a:prstGeom>
          <a:noFill/>
        </p:spPr>
        <p:txBody>
          <a:bodyPr wrap="square" rtlCol="0">
            <a:spAutoFit/>
          </a:bodyPr>
          <a:lstStyle/>
          <a:p>
            <a:pPr>
              <a:spcAft>
                <a:spcPts val="1000"/>
              </a:spcAft>
            </a:pPr>
            <a:r>
              <a:rPr lang="ja-JP" altLang="en-US" sz="2800" u="sng" dirty="0"/>
              <a:t>グラフの種類</a:t>
            </a:r>
            <a:endParaRPr lang="en-US" altLang="ja-JP" sz="2800" u="sng" dirty="0"/>
          </a:p>
        </p:txBody>
      </p:sp>
      <p:sp>
        <p:nvSpPr>
          <p:cNvPr id="5" name="テキスト ボックス 4">
            <a:extLst>
              <a:ext uri="{FF2B5EF4-FFF2-40B4-BE49-F238E27FC236}">
                <a16:creationId xmlns:a16="http://schemas.microsoft.com/office/drawing/2014/main" id="{89FA189A-C83E-4082-8259-E8C8BA7831E0}"/>
              </a:ext>
            </a:extLst>
          </p:cNvPr>
          <p:cNvSpPr txBox="1"/>
          <p:nvPr/>
        </p:nvSpPr>
        <p:spPr>
          <a:xfrm>
            <a:off x="1467167" y="1712196"/>
            <a:ext cx="6801179" cy="369332"/>
          </a:xfrm>
          <a:prstGeom prst="rect">
            <a:avLst/>
          </a:prstGeom>
          <a:noFill/>
        </p:spPr>
        <p:txBody>
          <a:bodyPr wrap="square" rtlCol="0">
            <a:spAutoFit/>
          </a:bodyPr>
          <a:lstStyle/>
          <a:p>
            <a:pPr>
              <a:spcAft>
                <a:spcPts val="1000"/>
              </a:spcAft>
            </a:pPr>
            <a:r>
              <a:rPr lang="ja-JP" altLang="en-US" dirty="0"/>
              <a:t>・　無向グラフ ： 辺に向きがないグラフ</a:t>
            </a:r>
            <a:endParaRPr lang="en-US" altLang="ja-JP" dirty="0"/>
          </a:p>
        </p:txBody>
      </p:sp>
      <p:grpSp>
        <p:nvGrpSpPr>
          <p:cNvPr id="31" name="グループ化 30">
            <a:extLst>
              <a:ext uri="{FF2B5EF4-FFF2-40B4-BE49-F238E27FC236}">
                <a16:creationId xmlns:a16="http://schemas.microsoft.com/office/drawing/2014/main" id="{7B3C3B61-9E4B-488E-A1C6-F19571CCD6F2}"/>
              </a:ext>
            </a:extLst>
          </p:cNvPr>
          <p:cNvGrpSpPr/>
          <p:nvPr/>
        </p:nvGrpSpPr>
        <p:grpSpPr>
          <a:xfrm>
            <a:off x="7197222" y="1440753"/>
            <a:ext cx="2260133" cy="1845251"/>
            <a:chOff x="3129793" y="1493240"/>
            <a:chExt cx="2260133" cy="1845251"/>
          </a:xfrm>
        </p:grpSpPr>
        <p:sp>
          <p:nvSpPr>
            <p:cNvPr id="2" name="楕円 1">
              <a:extLst>
                <a:ext uri="{FF2B5EF4-FFF2-40B4-BE49-F238E27FC236}">
                  <a16:creationId xmlns:a16="http://schemas.microsoft.com/office/drawing/2014/main" id="{9000A610-0949-40BE-B909-7CE7512BEED6}"/>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12" name="楕円 11">
              <a:extLst>
                <a:ext uri="{FF2B5EF4-FFF2-40B4-BE49-F238E27FC236}">
                  <a16:creationId xmlns:a16="http://schemas.microsoft.com/office/drawing/2014/main" id="{81BC156F-0EB7-4A73-A076-B78C88746C18}"/>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3" name="楕円 12">
              <a:extLst>
                <a:ext uri="{FF2B5EF4-FFF2-40B4-BE49-F238E27FC236}">
                  <a16:creationId xmlns:a16="http://schemas.microsoft.com/office/drawing/2014/main" id="{DEB296F7-CB7D-45C5-B162-FE2E80B66ED4}"/>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14" name="楕円 13">
              <a:extLst>
                <a:ext uri="{FF2B5EF4-FFF2-40B4-BE49-F238E27FC236}">
                  <a16:creationId xmlns:a16="http://schemas.microsoft.com/office/drawing/2014/main" id="{120E3EEA-71AA-4F85-9CA1-6D544E79CDA1}"/>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2BF1A476-4CDE-46CB-95D2-A9DB4462834C}"/>
                </a:ext>
              </a:extLst>
            </p:cNvPr>
            <p:cNvCxnSpPr>
              <a:cxnSpLocks/>
              <a:stCxn id="12" idx="7"/>
              <a:endCxn id="2"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F32BC81-C196-4274-8B85-54800E33626E}"/>
                </a:ext>
              </a:extLst>
            </p:cNvPr>
            <p:cNvCxnSpPr>
              <a:cxnSpLocks/>
              <a:stCxn id="12" idx="5"/>
              <a:endCxn id="13"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49C507B-B4CD-433A-A5C4-DBCD4214B40D}"/>
                </a:ext>
              </a:extLst>
            </p:cNvPr>
            <p:cNvCxnSpPr>
              <a:cxnSpLocks/>
              <a:stCxn id="12" idx="6"/>
              <a:endCxn id="14"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B73FE65-9EDF-45D8-BF50-FD62B9F6A26B}"/>
                </a:ext>
              </a:extLst>
            </p:cNvPr>
            <p:cNvCxnSpPr>
              <a:cxnSpLocks/>
              <a:stCxn id="14" idx="1"/>
              <a:endCxn id="2"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E8BD5B6C-FCC5-45AB-B449-58EFF172CF3E}"/>
              </a:ext>
            </a:extLst>
          </p:cNvPr>
          <p:cNvSpPr txBox="1"/>
          <p:nvPr/>
        </p:nvSpPr>
        <p:spPr>
          <a:xfrm>
            <a:off x="1467166" y="2621825"/>
            <a:ext cx="6801179" cy="369332"/>
          </a:xfrm>
          <a:prstGeom prst="rect">
            <a:avLst/>
          </a:prstGeom>
          <a:noFill/>
        </p:spPr>
        <p:txBody>
          <a:bodyPr wrap="square" rtlCol="0">
            <a:spAutoFit/>
          </a:bodyPr>
          <a:lstStyle/>
          <a:p>
            <a:pPr>
              <a:spcAft>
                <a:spcPts val="1000"/>
              </a:spcAft>
            </a:pPr>
            <a:r>
              <a:rPr lang="ja-JP" altLang="en-US" dirty="0"/>
              <a:t>・　有向グラフ ： 辺に向きがあるグラフ</a:t>
            </a:r>
            <a:endParaRPr lang="en-US" altLang="ja-JP" dirty="0"/>
          </a:p>
        </p:txBody>
      </p:sp>
      <p:sp>
        <p:nvSpPr>
          <p:cNvPr id="22" name="テキスト ボックス 21">
            <a:extLst>
              <a:ext uri="{FF2B5EF4-FFF2-40B4-BE49-F238E27FC236}">
                <a16:creationId xmlns:a16="http://schemas.microsoft.com/office/drawing/2014/main" id="{98D03314-7D40-4B7C-BB48-B8F4F0AD3BE2}"/>
              </a:ext>
            </a:extLst>
          </p:cNvPr>
          <p:cNvSpPr txBox="1"/>
          <p:nvPr/>
        </p:nvSpPr>
        <p:spPr>
          <a:xfrm>
            <a:off x="1467166" y="3578900"/>
            <a:ext cx="6801179" cy="774571"/>
          </a:xfrm>
          <a:prstGeom prst="rect">
            <a:avLst/>
          </a:prstGeom>
          <a:noFill/>
        </p:spPr>
        <p:txBody>
          <a:bodyPr wrap="square" rtlCol="0">
            <a:spAutoFit/>
          </a:bodyPr>
          <a:lstStyle/>
          <a:p>
            <a:pPr>
              <a:spcAft>
                <a:spcPts val="1000"/>
              </a:spcAft>
            </a:pPr>
            <a:r>
              <a:rPr lang="ja-JP" altLang="en-US" dirty="0"/>
              <a:t>・　重み付きグラフ ： 辺に重みがあるグラフ</a:t>
            </a:r>
            <a:endParaRPr lang="en-US" altLang="ja-JP" dirty="0"/>
          </a:p>
          <a:p>
            <a:pPr>
              <a:spcAft>
                <a:spcPts val="1000"/>
              </a:spcAft>
            </a:pPr>
            <a:r>
              <a:rPr lang="en-US" altLang="ja-JP" dirty="0"/>
              <a:t>		</a:t>
            </a:r>
            <a:r>
              <a:rPr lang="ja-JP" altLang="en-US" dirty="0"/>
              <a:t>重みの例 </a:t>
            </a:r>
            <a:r>
              <a:rPr lang="en-US" altLang="ja-JP" dirty="0"/>
              <a:t>: </a:t>
            </a:r>
            <a:r>
              <a:rPr lang="ja-JP" altLang="en-US" dirty="0"/>
              <a:t>距離</a:t>
            </a:r>
            <a:r>
              <a:rPr lang="en-US" altLang="ja-JP" dirty="0"/>
              <a:t>, </a:t>
            </a:r>
            <a:r>
              <a:rPr lang="ja-JP" altLang="en-US" dirty="0"/>
              <a:t>時間</a:t>
            </a:r>
            <a:r>
              <a:rPr lang="en-US" altLang="ja-JP" dirty="0"/>
              <a:t>, </a:t>
            </a:r>
            <a:r>
              <a:rPr lang="ja-JP" altLang="en-US" dirty="0"/>
              <a:t>価格など</a:t>
            </a:r>
            <a:endParaRPr lang="en-US" altLang="ja-JP" dirty="0"/>
          </a:p>
        </p:txBody>
      </p:sp>
      <p:sp>
        <p:nvSpPr>
          <p:cNvPr id="3" name="テキスト ボックス 2">
            <a:extLst>
              <a:ext uri="{FF2B5EF4-FFF2-40B4-BE49-F238E27FC236}">
                <a16:creationId xmlns:a16="http://schemas.microsoft.com/office/drawing/2014/main" id="{2DF2F70D-B5DC-4B97-956E-75E880F31B56}"/>
              </a:ext>
            </a:extLst>
          </p:cNvPr>
          <p:cNvSpPr txBox="1"/>
          <p:nvPr/>
        </p:nvSpPr>
        <p:spPr>
          <a:xfrm>
            <a:off x="7650227" y="3494243"/>
            <a:ext cx="1236236" cy="369332"/>
          </a:xfrm>
          <a:prstGeom prst="rect">
            <a:avLst/>
          </a:prstGeom>
          <a:noFill/>
        </p:spPr>
        <p:txBody>
          <a:bodyPr wrap="none" rtlCol="0">
            <a:spAutoFit/>
          </a:bodyPr>
          <a:lstStyle/>
          <a:p>
            <a:r>
              <a:rPr kumimoji="1" lang="ja-JP" altLang="en-US" dirty="0"/>
              <a:t>無向グラフ</a:t>
            </a:r>
          </a:p>
        </p:txBody>
      </p:sp>
      <p:grpSp>
        <p:nvGrpSpPr>
          <p:cNvPr id="26" name="グループ化 25">
            <a:extLst>
              <a:ext uri="{FF2B5EF4-FFF2-40B4-BE49-F238E27FC236}">
                <a16:creationId xmlns:a16="http://schemas.microsoft.com/office/drawing/2014/main" id="{383F9333-190B-468E-BF83-C4395E159267}"/>
              </a:ext>
            </a:extLst>
          </p:cNvPr>
          <p:cNvGrpSpPr/>
          <p:nvPr/>
        </p:nvGrpSpPr>
        <p:grpSpPr>
          <a:xfrm>
            <a:off x="9540628" y="1442071"/>
            <a:ext cx="2260133" cy="1845251"/>
            <a:chOff x="3129793" y="1493240"/>
            <a:chExt cx="2260133" cy="1845251"/>
          </a:xfrm>
        </p:grpSpPr>
        <p:sp>
          <p:nvSpPr>
            <p:cNvPr id="27" name="楕円 26">
              <a:extLst>
                <a:ext uri="{FF2B5EF4-FFF2-40B4-BE49-F238E27FC236}">
                  <a16:creationId xmlns:a16="http://schemas.microsoft.com/office/drawing/2014/main" id="{BCBB89A2-E606-4561-BB18-1FFD19FB484C}"/>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29" name="楕円 28">
              <a:extLst>
                <a:ext uri="{FF2B5EF4-FFF2-40B4-BE49-F238E27FC236}">
                  <a16:creationId xmlns:a16="http://schemas.microsoft.com/office/drawing/2014/main" id="{AA11023E-3DBB-46EA-9ADD-C833AA898297}"/>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30" name="楕円 29">
              <a:extLst>
                <a:ext uri="{FF2B5EF4-FFF2-40B4-BE49-F238E27FC236}">
                  <a16:creationId xmlns:a16="http://schemas.microsoft.com/office/drawing/2014/main" id="{27D9C65B-D911-406B-A31C-D4FF9D07AC19}"/>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32" name="楕円 31">
              <a:extLst>
                <a:ext uri="{FF2B5EF4-FFF2-40B4-BE49-F238E27FC236}">
                  <a16:creationId xmlns:a16="http://schemas.microsoft.com/office/drawing/2014/main" id="{1C1243B2-C80B-43CA-891F-757A8A73AD76}"/>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cxnSp>
          <p:nvCxnSpPr>
            <p:cNvPr id="33" name="直線コネクタ 32">
              <a:extLst>
                <a:ext uri="{FF2B5EF4-FFF2-40B4-BE49-F238E27FC236}">
                  <a16:creationId xmlns:a16="http://schemas.microsoft.com/office/drawing/2014/main" id="{4E2CF319-A856-4C8B-BF9D-0483D82BF8C3}"/>
                </a:ext>
              </a:extLst>
            </p:cNvPr>
            <p:cNvCxnSpPr>
              <a:cxnSpLocks/>
              <a:stCxn id="29" idx="7"/>
              <a:endCxn id="27" idx="3"/>
            </p:cNvCxnSpPr>
            <p:nvPr/>
          </p:nvCxnSpPr>
          <p:spPr>
            <a:xfrm flipV="1">
              <a:off x="3516457" y="1872744"/>
              <a:ext cx="291374" cy="387245"/>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72F7DEA-D472-4609-BD4C-5637FB552DB1}"/>
                </a:ext>
              </a:extLst>
            </p:cNvPr>
            <p:cNvCxnSpPr>
              <a:cxnSpLocks/>
              <a:stCxn id="29" idx="5"/>
              <a:endCxn id="30" idx="1"/>
            </p:cNvCxnSpPr>
            <p:nvPr/>
          </p:nvCxnSpPr>
          <p:spPr>
            <a:xfrm>
              <a:off x="3516457" y="2574380"/>
              <a:ext cx="486588" cy="384607"/>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5EA843C-038E-41E3-97A5-444E8516A64B}"/>
                </a:ext>
              </a:extLst>
            </p:cNvPr>
            <p:cNvCxnSpPr>
              <a:cxnSpLocks/>
              <a:stCxn id="29" idx="6"/>
              <a:endCxn id="32" idx="3"/>
            </p:cNvCxnSpPr>
            <p:nvPr/>
          </p:nvCxnSpPr>
          <p:spPr>
            <a:xfrm flipV="1">
              <a:off x="3582798" y="2166359"/>
              <a:ext cx="1420464" cy="25082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6C758A0-48DB-46E7-9E35-173E8C4A82F4}"/>
                </a:ext>
              </a:extLst>
            </p:cNvPr>
            <p:cNvCxnSpPr>
              <a:cxnSpLocks/>
              <a:stCxn id="32" idx="1"/>
              <a:endCxn id="27" idx="6"/>
            </p:cNvCxnSpPr>
            <p:nvPr/>
          </p:nvCxnSpPr>
          <p:spPr>
            <a:xfrm flipH="1" flipV="1">
              <a:off x="4194495" y="1715549"/>
              <a:ext cx="808767" cy="136419"/>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sp>
        <p:nvSpPr>
          <p:cNvPr id="39" name="テキスト ボックス 38">
            <a:extLst>
              <a:ext uri="{FF2B5EF4-FFF2-40B4-BE49-F238E27FC236}">
                <a16:creationId xmlns:a16="http://schemas.microsoft.com/office/drawing/2014/main" id="{AC2C6C77-684A-4802-BFE3-E9A48D4D9957}"/>
              </a:ext>
            </a:extLst>
          </p:cNvPr>
          <p:cNvSpPr txBox="1"/>
          <p:nvPr/>
        </p:nvSpPr>
        <p:spPr>
          <a:xfrm>
            <a:off x="10177861" y="3494243"/>
            <a:ext cx="1236236" cy="369332"/>
          </a:xfrm>
          <a:prstGeom prst="rect">
            <a:avLst/>
          </a:prstGeom>
          <a:noFill/>
        </p:spPr>
        <p:txBody>
          <a:bodyPr wrap="none" rtlCol="0">
            <a:spAutoFit/>
          </a:bodyPr>
          <a:lstStyle/>
          <a:p>
            <a:r>
              <a:rPr lang="ja-JP" altLang="en-US" dirty="0"/>
              <a:t>有向</a:t>
            </a:r>
            <a:r>
              <a:rPr kumimoji="1" lang="ja-JP" altLang="en-US" dirty="0"/>
              <a:t>グラフ</a:t>
            </a:r>
          </a:p>
        </p:txBody>
      </p:sp>
      <p:cxnSp>
        <p:nvCxnSpPr>
          <p:cNvPr id="50" name="直線コネクタ 49">
            <a:extLst>
              <a:ext uri="{FF2B5EF4-FFF2-40B4-BE49-F238E27FC236}">
                <a16:creationId xmlns:a16="http://schemas.microsoft.com/office/drawing/2014/main" id="{F5ECEF4F-A5D4-4A86-9AE8-8B144F4693BE}"/>
              </a:ext>
            </a:extLst>
          </p:cNvPr>
          <p:cNvCxnSpPr>
            <a:cxnSpLocks/>
            <a:stCxn id="27" idx="5"/>
            <a:endCxn id="32" idx="2"/>
          </p:cNvCxnSpPr>
          <p:nvPr/>
        </p:nvCxnSpPr>
        <p:spPr>
          <a:xfrm>
            <a:off x="10538989" y="1821575"/>
            <a:ext cx="808767" cy="13642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FF8E4FA4-5450-44A8-BF45-180C5B16B5AF}"/>
              </a:ext>
            </a:extLst>
          </p:cNvPr>
          <p:cNvGrpSpPr/>
          <p:nvPr/>
        </p:nvGrpSpPr>
        <p:grpSpPr>
          <a:xfrm>
            <a:off x="7812846" y="4648449"/>
            <a:ext cx="2260133" cy="1875818"/>
            <a:chOff x="7812846" y="4648449"/>
            <a:chExt cx="2260133" cy="1875818"/>
          </a:xfrm>
        </p:grpSpPr>
        <p:grpSp>
          <p:nvGrpSpPr>
            <p:cNvPr id="40" name="グループ化 39">
              <a:extLst>
                <a:ext uri="{FF2B5EF4-FFF2-40B4-BE49-F238E27FC236}">
                  <a16:creationId xmlns:a16="http://schemas.microsoft.com/office/drawing/2014/main" id="{3F7E23F6-0394-4968-A36A-3171037C0B58}"/>
                </a:ext>
              </a:extLst>
            </p:cNvPr>
            <p:cNvGrpSpPr/>
            <p:nvPr/>
          </p:nvGrpSpPr>
          <p:grpSpPr>
            <a:xfrm>
              <a:off x="7812846" y="4679016"/>
              <a:ext cx="2260133" cy="1845251"/>
              <a:chOff x="3129793" y="1493240"/>
              <a:chExt cx="2260133" cy="1845251"/>
            </a:xfrm>
          </p:grpSpPr>
          <p:sp>
            <p:nvSpPr>
              <p:cNvPr id="41" name="楕円 40">
                <a:extLst>
                  <a:ext uri="{FF2B5EF4-FFF2-40B4-BE49-F238E27FC236}">
                    <a16:creationId xmlns:a16="http://schemas.microsoft.com/office/drawing/2014/main" id="{AD268568-528B-4ED6-B50B-7332BB4AFE19}"/>
                  </a:ext>
                </a:extLst>
              </p:cNvPr>
              <p:cNvSpPr/>
              <p:nvPr/>
            </p:nvSpPr>
            <p:spPr>
              <a:xfrm>
                <a:off x="3741490" y="1493240"/>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42" name="楕円 41">
                <a:extLst>
                  <a:ext uri="{FF2B5EF4-FFF2-40B4-BE49-F238E27FC236}">
                    <a16:creationId xmlns:a16="http://schemas.microsoft.com/office/drawing/2014/main" id="{813C2D44-87EB-45D2-96C4-E83BA7160D0C}"/>
                  </a:ext>
                </a:extLst>
              </p:cNvPr>
              <p:cNvSpPr/>
              <p:nvPr/>
            </p:nvSpPr>
            <p:spPr>
              <a:xfrm>
                <a:off x="3129793" y="2194876"/>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43" name="楕円 42">
                <a:extLst>
                  <a:ext uri="{FF2B5EF4-FFF2-40B4-BE49-F238E27FC236}">
                    <a16:creationId xmlns:a16="http://schemas.microsoft.com/office/drawing/2014/main" id="{9CF51296-DDFF-4317-AACB-CAF5FE9BDA5B}"/>
                  </a:ext>
                </a:extLst>
              </p:cNvPr>
              <p:cNvSpPr/>
              <p:nvPr/>
            </p:nvSpPr>
            <p:spPr>
              <a:xfrm>
                <a:off x="3936704" y="2893874"/>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3</a:t>
                </a:r>
                <a:endParaRPr kumimoji="1" lang="ja-JP" altLang="en-US" dirty="0">
                  <a:solidFill>
                    <a:schemeClr val="tx1"/>
                  </a:solidFill>
                </a:endParaRPr>
              </a:p>
            </p:txBody>
          </p:sp>
          <p:sp>
            <p:nvSpPr>
              <p:cNvPr id="44" name="楕円 43">
                <a:extLst>
                  <a:ext uri="{FF2B5EF4-FFF2-40B4-BE49-F238E27FC236}">
                    <a16:creationId xmlns:a16="http://schemas.microsoft.com/office/drawing/2014/main" id="{3210190C-877E-4EBE-97CF-BF6297A1E719}"/>
                  </a:ext>
                </a:extLst>
              </p:cNvPr>
              <p:cNvSpPr/>
              <p:nvPr/>
            </p:nvSpPr>
            <p:spPr>
              <a:xfrm>
                <a:off x="4936921" y="1786855"/>
                <a:ext cx="453005"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cxnSp>
            <p:nvCxnSpPr>
              <p:cNvPr id="45" name="直線コネクタ 44">
                <a:extLst>
                  <a:ext uri="{FF2B5EF4-FFF2-40B4-BE49-F238E27FC236}">
                    <a16:creationId xmlns:a16="http://schemas.microsoft.com/office/drawing/2014/main" id="{4CAA314C-8763-4C5E-BBF8-6A2F751A8294}"/>
                  </a:ext>
                </a:extLst>
              </p:cNvPr>
              <p:cNvCxnSpPr>
                <a:cxnSpLocks/>
                <a:stCxn id="42" idx="7"/>
                <a:endCxn id="41" idx="3"/>
              </p:cNvCxnSpPr>
              <p:nvPr/>
            </p:nvCxnSpPr>
            <p:spPr>
              <a:xfrm flipV="1">
                <a:off x="3516457" y="1872744"/>
                <a:ext cx="291374" cy="387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ED298C6-380D-4ED1-A68B-AE15B2D385E0}"/>
                  </a:ext>
                </a:extLst>
              </p:cNvPr>
              <p:cNvCxnSpPr>
                <a:cxnSpLocks/>
                <a:stCxn id="42" idx="5"/>
                <a:endCxn id="43" idx="1"/>
              </p:cNvCxnSpPr>
              <p:nvPr/>
            </p:nvCxnSpPr>
            <p:spPr>
              <a:xfrm>
                <a:off x="3516457" y="2574380"/>
                <a:ext cx="486588" cy="384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71DD588-B0B9-4839-9C19-DE3FA126A0B4}"/>
                  </a:ext>
                </a:extLst>
              </p:cNvPr>
              <p:cNvCxnSpPr>
                <a:cxnSpLocks/>
                <a:stCxn id="42" idx="6"/>
                <a:endCxn id="44" idx="2"/>
              </p:cNvCxnSpPr>
              <p:nvPr/>
            </p:nvCxnSpPr>
            <p:spPr>
              <a:xfrm flipV="1">
                <a:off x="3582798" y="2009164"/>
                <a:ext cx="1354123" cy="408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D0E9ACA-09B0-4556-91A2-A122BFD99DC5}"/>
                  </a:ext>
                </a:extLst>
              </p:cNvPr>
              <p:cNvCxnSpPr>
                <a:cxnSpLocks/>
                <a:stCxn id="44" idx="1"/>
                <a:endCxn id="41" idx="6"/>
              </p:cNvCxnSpPr>
              <p:nvPr/>
            </p:nvCxnSpPr>
            <p:spPr>
              <a:xfrm flipH="1" flipV="1">
                <a:off x="4194495" y="1715549"/>
                <a:ext cx="808767" cy="136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テキスト ボックス 52">
              <a:extLst>
                <a:ext uri="{FF2B5EF4-FFF2-40B4-BE49-F238E27FC236}">
                  <a16:creationId xmlns:a16="http://schemas.microsoft.com/office/drawing/2014/main" id="{9CF8061E-AC12-428D-913A-C8E641A12CBB}"/>
                </a:ext>
              </a:extLst>
            </p:cNvPr>
            <p:cNvSpPr txBox="1"/>
            <p:nvPr/>
          </p:nvSpPr>
          <p:spPr>
            <a:xfrm>
              <a:off x="8138269" y="4964400"/>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4" name="テキスト ボックス 53">
              <a:extLst>
                <a:ext uri="{FF2B5EF4-FFF2-40B4-BE49-F238E27FC236}">
                  <a16:creationId xmlns:a16="http://schemas.microsoft.com/office/drawing/2014/main" id="{9D9CC3FB-7129-4F9B-B061-478871BB5E03}"/>
                </a:ext>
              </a:extLst>
            </p:cNvPr>
            <p:cNvSpPr txBox="1"/>
            <p:nvPr/>
          </p:nvSpPr>
          <p:spPr>
            <a:xfrm>
              <a:off x="8178445" y="5894984"/>
              <a:ext cx="312906" cy="369332"/>
            </a:xfrm>
            <a:prstGeom prst="rect">
              <a:avLst/>
            </a:prstGeom>
            <a:noFill/>
          </p:spPr>
          <p:txBody>
            <a:bodyPr wrap="none" rtlCol="0">
              <a:spAutoFit/>
            </a:bodyPr>
            <a:lstStyle/>
            <a:p>
              <a:r>
                <a:rPr lang="en-US" altLang="ja-JP" dirty="0"/>
                <a:t>6</a:t>
              </a:r>
              <a:endParaRPr kumimoji="1" lang="ja-JP" altLang="en-US" dirty="0"/>
            </a:p>
          </p:txBody>
        </p:sp>
        <p:sp>
          <p:nvSpPr>
            <p:cNvPr id="56" name="テキスト ボックス 55">
              <a:extLst>
                <a:ext uri="{FF2B5EF4-FFF2-40B4-BE49-F238E27FC236}">
                  <a16:creationId xmlns:a16="http://schemas.microsoft.com/office/drawing/2014/main" id="{AF23EC4D-F43B-4B33-802D-9B4721D05F01}"/>
                </a:ext>
              </a:extLst>
            </p:cNvPr>
            <p:cNvSpPr txBox="1"/>
            <p:nvPr/>
          </p:nvSpPr>
          <p:spPr>
            <a:xfrm>
              <a:off x="8859460" y="5389596"/>
              <a:ext cx="441146" cy="369332"/>
            </a:xfrm>
            <a:prstGeom prst="rect">
              <a:avLst/>
            </a:prstGeom>
            <a:noFill/>
          </p:spPr>
          <p:txBody>
            <a:bodyPr wrap="none" rtlCol="0">
              <a:spAutoFit/>
            </a:bodyPr>
            <a:lstStyle/>
            <a:p>
              <a:r>
                <a:rPr lang="en-US" altLang="ja-JP" dirty="0"/>
                <a:t>12</a:t>
              </a:r>
              <a:endParaRPr kumimoji="1" lang="ja-JP" altLang="en-US" dirty="0"/>
            </a:p>
          </p:txBody>
        </p:sp>
        <p:sp>
          <p:nvSpPr>
            <p:cNvPr id="57" name="テキスト ボックス 56">
              <a:extLst>
                <a:ext uri="{FF2B5EF4-FFF2-40B4-BE49-F238E27FC236}">
                  <a16:creationId xmlns:a16="http://schemas.microsoft.com/office/drawing/2014/main" id="{6691CB8E-2CD3-4AEB-A588-25387064537F}"/>
                </a:ext>
              </a:extLst>
            </p:cNvPr>
            <p:cNvSpPr txBox="1"/>
            <p:nvPr/>
          </p:nvSpPr>
          <p:spPr>
            <a:xfrm>
              <a:off x="9091606" y="4648449"/>
              <a:ext cx="312906" cy="369332"/>
            </a:xfrm>
            <a:prstGeom prst="rect">
              <a:avLst/>
            </a:prstGeom>
            <a:noFill/>
          </p:spPr>
          <p:txBody>
            <a:bodyPr wrap="none" rtlCol="0">
              <a:spAutoFit/>
            </a:bodyPr>
            <a:lstStyle/>
            <a:p>
              <a:r>
                <a:rPr kumimoji="1" lang="en-US" altLang="ja-JP" dirty="0"/>
                <a:t>8</a:t>
              </a:r>
              <a:endParaRPr kumimoji="1" lang="ja-JP" altLang="en-US" dirty="0"/>
            </a:p>
          </p:txBody>
        </p:sp>
      </p:grpSp>
    </p:spTree>
    <p:extLst>
      <p:ext uri="{BB962C8B-B14F-4D97-AF65-F5344CB8AC3E}">
        <p14:creationId xmlns:p14="http://schemas.microsoft.com/office/powerpoint/2010/main" val="3382708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088.402"/>
  <p:tag name="LATEXADDIN" val="\documentclass{article}&#10;\usepackage{amsmath}&#10;\pagestyle{empty}&#10;\begin{document}&#10;&#10;&#10;$V=\{v_1,v_2,\cdots ,v_n\}$&#10;&#10;\end{document}"/>
  <p:tag name="IGUANATEXSIZE" val="20"/>
  <p:tag name="IGUANATEXCURSOR" val="108"/>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006.641"/>
  <p:tag name="LATEXADDIN" val="\documentclass{article}&#10;\usepackage{amsmath}&#10;\pagestyle{empty}&#10;\begin{document}&#10;&#10;&#10;$d=[\infty,\infty,\cdots,\infty]$&#10;&#10;\end{document}"/>
  <p:tag name="IGUANATEXSIZE" val="18"/>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108.655"/>
  <p:tag name="LATEXADDIN" val="\documentclass{article}&#10;\usepackage{amsmath}&#10;\pagestyle{empty}&#10;\begin{document}&#10;&#10;&#10;$E=\{e_1,e_2,\cdots ,e_m\}$&#10;&#10;\end{document}"/>
  <p:tag name="IGUANATEXSIZE" val="20"/>
  <p:tag name="IGUANATEXCURSOR" val="106"/>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90.0126"/>
  <p:tag name="ORIGINALWIDTH" val="89.26244"/>
  <p:tag name="LATEXADDIN" val="\documentclass{article}&#10;\usepackage{amsmath}&#10;\pagestyle{empty}&#10;\begin{document}&#10;&#10;&#10;$G$&#10;&#10;\end{document}"/>
  <p:tag name="IGUANATEXSIZE" val="18"/>
  <p:tag name="IGUANATEXCURSOR" val="84"/>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907.6267"/>
  <p:tag name="LATEXADDIN" val="\documentclass{article}&#10;\usepackage{amsmath}&#10;\pagestyle{empty}&#10;\begin{document}&#10;&#10;&#10;$V=\{1,2,3,4,5\}$&#10;&#10;\end{document}"/>
  <p:tag name="IGUANATEXSIZE" val="20"/>
  <p:tag name="IGUANATEXCURSOR" val="97"/>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313.323"/>
  <p:tag name="LATEXADDIN" val="\documentclass{article}&#10;\usepackage{amsmath}&#10;\pagestyle{empty}&#10;\begin{document}&#10;&#10;&#10;$E=\{(1,2),(2,3),(2,3),(2,4),(1,4),(4,4)\}$&#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59.5781"/>
  <p:tag name="ORIGINALWIDTH" val="3678.513"/>
  <p:tag name="LATEXADDIN" val="\documentclass{article}&#10;\usepackage{amsmath}&#10;\pagestyle{empty}&#10;\begin{document}&#10;\noindent $N$頂点,\ $M$辺の多重辺と自己閉路のない無向グラフ$G$が与えられる.\\&#10;$i$番目の辺$(1\leq i\leq b)$は$a_i$と$b_i$を結ぶ.\\&#10;$G$の連結成分の数を求めよ.\\&#10;入力は以下の形式で標準入力で与えられる.&#10;&#10;&#10;&#10;\end{document}"/>
  <p:tag name="IGUANATEXSIZE" val="20"/>
  <p:tag name="IGUANATEXCURSOR" val="98"/>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70.399"/>
  <p:tag name="ORIGINALWIDTH" val="283.5396"/>
  <p:tag name="LATEXADDIN" val="\documentclass{article}&#10;\usepackage{amsmath}&#10;\pagestyle{empty}&#10;\begin{document}&#10;$$N\ M$$&#10;$$a_1\ b_1$$&#10;$$a_2\ b_2$$&#10;$$\vdots$$&#10;$$a_n\ b_n$$&#10;&#10;&#10;&#10;\end{document}"/>
  <p:tag name="IGUANATEXSIZE" val="20"/>
  <p:tag name="IGUANATEXCURSOR" val="88"/>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08.0988"/>
  <p:tag name="ORIGINALWIDTH" val="3678.513"/>
  <p:tag name="LATEXADDIN" val="\documentclass{article}&#10;\usepackage{amsmath}&#10;\pagestyle{empty}&#10;\begin{document}&#10;\noindent $N$頂点,\ $M$辺の多重辺と自己閉路のない無向グラフ$G$が与えられる.\\&#10;$i$番目の辺$(1\leq i\leq b)$は$a_i$と$b_i$を結ぶ.\\&#10;頂点$s$と頂点$t$の距離を求めよ.\\&#10;ただし,\ 辺の重みはすべて$1$である.\\&#10;入力は以下の形式で標準入力で与えられる.&#10;&#10;&#10;&#10;\end{document}"/>
  <p:tag name="IGUANATEXSIZE" val="20"/>
  <p:tag name="IGUANATEXCURSOR" val="220"/>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94.681"/>
  <p:tag name="ORIGINALWIDTH" val="283.5396"/>
  <p:tag name="LATEXADDIN" val="\documentclass{article}&#10;\usepackage{amsmath}&#10;\pagestyle{empty}&#10;\begin{document}&#10;$$N\ M$$&#10;$$s\ \ t$$&#10;$$a_1\ b_1$$&#10;$$a_2\ b_2$$&#10;$$\vdots$$&#10;$$a_n\ b_n$$&#10;&#10;&#10;&#10;\end{document}"/>
  <p:tag name="IGUANATEXSIZE" val="20"/>
  <p:tag name="IGUANATEXCURSOR" val="94"/>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3644</TotalTime>
  <Words>1276</Words>
  <Application>Microsoft Office PowerPoint</Application>
  <PresentationFormat>ワイド画面</PresentationFormat>
  <Paragraphs>260</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ＭＳ Ｐゴシック</vt:lpstr>
      <vt:lpstr>Arial</vt:lpstr>
      <vt:lpstr>Arial Black</vt:lpstr>
      <vt:lpstr>Cambria Math</vt:lpstr>
      <vt:lpstr>Office テーマ</vt:lpstr>
      <vt:lpstr>グラフ理論入門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40</cp:revision>
  <dcterms:created xsi:type="dcterms:W3CDTF">2020-05-09T10:33:56Z</dcterms:created>
  <dcterms:modified xsi:type="dcterms:W3CDTF">2020-07-24T02:45:16Z</dcterms:modified>
</cp:coreProperties>
</file>