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78" r:id="rId5"/>
    <p:sldId id="283" r:id="rId6"/>
    <p:sldId id="286" r:id="rId7"/>
    <p:sldId id="287" r:id="rId8"/>
    <p:sldId id="288" r:id="rId9"/>
    <p:sldId id="289" r:id="rId10"/>
    <p:sldId id="290" r:id="rId11"/>
    <p:sldId id="291" r:id="rId12"/>
    <p:sldId id="293" r:id="rId13"/>
    <p:sldId id="292" r:id="rId14"/>
    <p:sldId id="28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DC61C-5CB3-417F-BECB-D45CB1B0DAFB}" v="2791" dt="2020-09-10T04:13:58.13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varScale="1">
        <p:scale>
          <a:sx n="111" d="100"/>
          <a:sy n="111"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Yamaguchi Masaya" userId="8869a66585b793a1" providerId="LiveId" clId="{0585DEF9-CDBA-408A-9B99-61B152EFA353}"/>
    <pc:docChg chg="undo custSel addSld delSld modSld">
      <pc:chgData name="Yamaguchi Masaya" userId="8869a66585b793a1" providerId="LiveId" clId="{0585DEF9-CDBA-408A-9B99-61B152EFA353}" dt="2020-08-31T04:07:39.066" v="1566" actId="20577"/>
      <pc:docMkLst>
        <pc:docMk/>
      </pc:docMkLst>
      <pc:sldChg chg="modSp mod">
        <pc:chgData name="Yamaguchi Masaya" userId="8869a66585b793a1" providerId="LiveId" clId="{0585DEF9-CDBA-408A-9B99-61B152EFA353}" dt="2020-08-31T03:45:08.546" v="64" actId="20577"/>
        <pc:sldMkLst>
          <pc:docMk/>
          <pc:sldMk cId="828684758" sldId="271"/>
        </pc:sldMkLst>
        <pc:spChg chg="mod">
          <ac:chgData name="Yamaguchi Masaya" userId="8869a66585b793a1" providerId="LiveId" clId="{0585DEF9-CDBA-408A-9B99-61B152EFA353}" dt="2020-08-31T03:45:08.546" v="64" actId="20577"/>
          <ac:spMkLst>
            <pc:docMk/>
            <pc:sldMk cId="828684758" sldId="271"/>
            <ac:spMk id="2" creationId="{F81E8819-E4D2-47AA-8E02-603638F0FCB7}"/>
          </ac:spMkLst>
        </pc:spChg>
        <pc:graphicFrameChg chg="mod modGraphic">
          <ac:chgData name="Yamaguchi Masaya" userId="8869a66585b793a1" providerId="LiveId" clId="{0585DEF9-CDBA-408A-9B99-61B152EFA353}" dt="2020-08-31T03:37:40.063" v="18" actId="255"/>
          <ac:graphicFrameMkLst>
            <pc:docMk/>
            <pc:sldMk cId="828684758" sldId="271"/>
            <ac:graphicFrameMk id="3" creationId="{271D3AA3-7BA8-4C1F-B10C-D69562BD8527}"/>
          </ac:graphicFrameMkLst>
        </pc:graphicFrameChg>
      </pc:sldChg>
      <pc:sldChg chg="new del">
        <pc:chgData name="Yamaguchi Masaya" userId="8869a66585b793a1" providerId="LiveId" clId="{0585DEF9-CDBA-408A-9B99-61B152EFA353}" dt="2020-08-31T03:42:35.964" v="20" actId="2696"/>
        <pc:sldMkLst>
          <pc:docMk/>
          <pc:sldMk cId="25107152" sldId="272"/>
        </pc:sldMkLst>
      </pc:sldChg>
      <pc:sldChg chg="addSp modSp add mod">
        <pc:chgData name="Yamaguchi Masaya" userId="8869a66585b793a1" providerId="LiveId" clId="{0585DEF9-CDBA-408A-9B99-61B152EFA353}" dt="2020-08-31T03:56:16.369" v="822" actId="20577"/>
        <pc:sldMkLst>
          <pc:docMk/>
          <pc:sldMk cId="500665571" sldId="272"/>
        </pc:sldMkLst>
        <pc:spChg chg="mod">
          <ac:chgData name="Yamaguchi Masaya" userId="8869a66585b793a1" providerId="LiveId" clId="{0585DEF9-CDBA-408A-9B99-61B152EFA353}" dt="2020-08-31T03:56:16.369" v="822" actId="20577"/>
          <ac:spMkLst>
            <pc:docMk/>
            <pc:sldMk cId="500665571" sldId="272"/>
            <ac:spMk id="2" creationId="{F81E8819-E4D2-47AA-8E02-603638F0FCB7}"/>
          </ac:spMkLst>
        </pc:spChg>
        <pc:spChg chg="add mod">
          <ac:chgData name="Yamaguchi Masaya" userId="8869a66585b793a1" providerId="LiveId" clId="{0585DEF9-CDBA-408A-9B99-61B152EFA353}" dt="2020-08-31T03:53:32.881" v="561" actId="20577"/>
          <ac:spMkLst>
            <pc:docMk/>
            <pc:sldMk cId="500665571" sldId="272"/>
            <ac:spMk id="3" creationId="{24A07E09-1726-40F3-9574-5298DF0AC20E}"/>
          </ac:spMkLst>
        </pc:spChg>
        <pc:spChg chg="mod">
          <ac:chgData name="Yamaguchi Masaya" userId="8869a66585b793a1" providerId="LiveId" clId="{0585DEF9-CDBA-408A-9B99-61B152EFA353}" dt="2020-08-31T03:47:14.253" v="108" actId="14100"/>
          <ac:spMkLst>
            <pc:docMk/>
            <pc:sldMk cId="500665571" sldId="272"/>
            <ac:spMk id="5" creationId="{C723792D-244F-46B4-AEF2-7DD62A18A0E1}"/>
          </ac:spMkLst>
        </pc:spChg>
      </pc:sldChg>
      <pc:sldChg chg="delSp modSp add mod">
        <pc:chgData name="Yamaguchi Masaya" userId="8869a66585b793a1" providerId="LiveId" clId="{0585DEF9-CDBA-408A-9B99-61B152EFA353}" dt="2020-08-31T04:04:20.016" v="1344" actId="20577"/>
        <pc:sldMkLst>
          <pc:docMk/>
          <pc:sldMk cId="2301847676" sldId="273"/>
        </pc:sldMkLst>
        <pc:spChg chg="mod">
          <ac:chgData name="Yamaguchi Masaya" userId="8869a66585b793a1" providerId="LiveId" clId="{0585DEF9-CDBA-408A-9B99-61B152EFA353}" dt="2020-08-31T04:04:20.016" v="1344" actId="20577"/>
          <ac:spMkLst>
            <pc:docMk/>
            <pc:sldMk cId="2301847676" sldId="273"/>
            <ac:spMk id="2" creationId="{F81E8819-E4D2-47AA-8E02-603638F0FCB7}"/>
          </ac:spMkLst>
        </pc:spChg>
        <pc:spChg chg="del">
          <ac:chgData name="Yamaguchi Masaya" userId="8869a66585b793a1" providerId="LiveId" clId="{0585DEF9-CDBA-408A-9B99-61B152EFA353}" dt="2020-08-31T03:57:28.039" v="829" actId="21"/>
          <ac:spMkLst>
            <pc:docMk/>
            <pc:sldMk cId="2301847676" sldId="273"/>
            <ac:spMk id="3" creationId="{24A07E09-1726-40F3-9574-5298DF0AC20E}"/>
          </ac:spMkLst>
        </pc:spChg>
        <pc:spChg chg="mod">
          <ac:chgData name="Yamaguchi Masaya" userId="8869a66585b793a1" providerId="LiveId" clId="{0585DEF9-CDBA-408A-9B99-61B152EFA353}" dt="2020-08-31T03:57:22.718" v="828" actId="20577"/>
          <ac:spMkLst>
            <pc:docMk/>
            <pc:sldMk cId="2301847676" sldId="273"/>
            <ac:spMk id="5" creationId="{C723792D-244F-46B4-AEF2-7DD62A18A0E1}"/>
          </ac:spMkLst>
        </pc:spChg>
      </pc:sldChg>
      <pc:sldChg chg="modSp add mod">
        <pc:chgData name="Yamaguchi Masaya" userId="8869a66585b793a1" providerId="LiveId" clId="{0585DEF9-CDBA-408A-9B99-61B152EFA353}" dt="2020-08-31T04:07:39.066" v="1566" actId="20577"/>
        <pc:sldMkLst>
          <pc:docMk/>
          <pc:sldMk cId="1090393419" sldId="274"/>
        </pc:sldMkLst>
        <pc:spChg chg="mod">
          <ac:chgData name="Yamaguchi Masaya" userId="8869a66585b793a1" providerId="LiveId" clId="{0585DEF9-CDBA-408A-9B99-61B152EFA353}" dt="2020-08-31T04:07:39.066" v="1566" actId="20577"/>
          <ac:spMkLst>
            <pc:docMk/>
            <pc:sldMk cId="1090393419" sldId="274"/>
            <ac:spMk id="2" creationId="{F81E8819-E4D2-47AA-8E02-603638F0FCB7}"/>
          </ac:spMkLst>
        </pc:spChg>
        <pc:spChg chg="mod">
          <ac:chgData name="Yamaguchi Masaya" userId="8869a66585b793a1" providerId="LiveId" clId="{0585DEF9-CDBA-408A-9B99-61B152EFA353}" dt="2020-08-31T04:05:19.115" v="1372" actId="20577"/>
          <ac:spMkLst>
            <pc:docMk/>
            <pc:sldMk cId="1090393419" sldId="274"/>
            <ac:spMk id="5" creationId="{C723792D-244F-46B4-AEF2-7DD62A18A0E1}"/>
          </ac:spMkLst>
        </pc:sp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EACDC61C-5CB3-417F-BECB-D45CB1B0DAFB}"/>
    <pc:docChg chg="undo redo custSel mod addSld delSld modSld sldOrd">
      <pc:chgData name="Masaya Yamaguchi" userId="8869a66585b793a1" providerId="LiveId" clId="{EACDC61C-5CB3-417F-BECB-D45CB1B0DAFB}" dt="2020-09-10T04:14:33.526" v="15080" actId="1076"/>
      <pc:docMkLst>
        <pc:docMk/>
      </pc:docMkLst>
      <pc:sldChg chg="modSp">
        <pc:chgData name="Masaya Yamaguchi" userId="8869a66585b793a1" providerId="LiveId" clId="{EACDC61C-5CB3-417F-BECB-D45CB1B0DAFB}" dt="2020-09-09T16:32:15.618" v="6525" actId="20577"/>
        <pc:sldMkLst>
          <pc:docMk/>
          <pc:sldMk cId="2216193728" sldId="256"/>
        </pc:sldMkLst>
        <pc:spChg chg="mod">
          <ac:chgData name="Masaya Yamaguchi" userId="8869a66585b793a1" providerId="LiveId" clId="{EACDC61C-5CB3-417F-BECB-D45CB1B0DAFB}" dt="2020-09-09T16:32:15.618" v="6525" actId="20577"/>
          <ac:spMkLst>
            <pc:docMk/>
            <pc:sldMk cId="2216193728" sldId="256"/>
            <ac:spMk id="2" creationId="{FA2BB364-A49C-4441-B4FE-4A23CEE640B5}"/>
          </ac:spMkLst>
        </pc:spChg>
        <pc:spChg chg="mod">
          <ac:chgData name="Masaya Yamaguchi" userId="8869a66585b793a1" providerId="LiveId" clId="{EACDC61C-5CB3-417F-BECB-D45CB1B0DAFB}" dt="2020-09-09T16:30:53.729" v="6436" actId="20577"/>
          <ac:spMkLst>
            <pc:docMk/>
            <pc:sldMk cId="2216193728" sldId="256"/>
            <ac:spMk id="4" creationId="{53DF05E9-1202-4FE3-A518-573355B6EBE1}"/>
          </ac:spMkLst>
        </pc:spChg>
      </pc:sldChg>
      <pc:sldChg chg="del">
        <pc:chgData name="Masaya Yamaguchi" userId="8869a66585b793a1" providerId="LiveId" clId="{EACDC61C-5CB3-417F-BECB-D45CB1B0DAFB}" dt="2020-08-30T18:46:48.585" v="79" actId="2696"/>
        <pc:sldMkLst>
          <pc:docMk/>
          <pc:sldMk cId="591245623" sldId="259"/>
        </pc:sldMkLst>
      </pc:sldChg>
      <pc:sldChg chg="del">
        <pc:chgData name="Masaya Yamaguchi" userId="8869a66585b793a1" providerId="LiveId" clId="{EACDC61C-5CB3-417F-BECB-D45CB1B0DAFB}" dt="2020-08-30T18:46:57.513" v="80" actId="2696"/>
        <pc:sldMkLst>
          <pc:docMk/>
          <pc:sldMk cId="2636089329" sldId="260"/>
        </pc:sldMkLst>
      </pc:sldChg>
      <pc:sldChg chg="del">
        <pc:chgData name="Masaya Yamaguchi" userId="8869a66585b793a1" providerId="LiveId" clId="{EACDC61C-5CB3-417F-BECB-D45CB1B0DAFB}" dt="2020-08-30T18:46:57.519" v="81" actId="2696"/>
        <pc:sldMkLst>
          <pc:docMk/>
          <pc:sldMk cId="3284990432" sldId="262"/>
        </pc:sldMkLst>
      </pc:sldChg>
      <pc:sldChg chg="del">
        <pc:chgData name="Masaya Yamaguchi" userId="8869a66585b793a1" providerId="LiveId" clId="{EACDC61C-5CB3-417F-BECB-D45CB1B0DAFB}" dt="2020-08-30T18:46:57.523" v="82" actId="2696"/>
        <pc:sldMkLst>
          <pc:docMk/>
          <pc:sldMk cId="2334521627" sldId="263"/>
        </pc:sldMkLst>
      </pc:sldChg>
      <pc:sldChg chg="del">
        <pc:chgData name="Masaya Yamaguchi" userId="8869a66585b793a1" providerId="LiveId" clId="{EACDC61C-5CB3-417F-BECB-D45CB1B0DAFB}" dt="2020-08-30T18:46:57.544" v="87" actId="2696"/>
        <pc:sldMkLst>
          <pc:docMk/>
          <pc:sldMk cId="3645404220" sldId="267"/>
        </pc:sldMkLst>
      </pc:sldChg>
      <pc:sldChg chg="del">
        <pc:chgData name="Masaya Yamaguchi" userId="8869a66585b793a1" providerId="LiveId" clId="{EACDC61C-5CB3-417F-BECB-D45CB1B0DAFB}" dt="2020-08-30T18:46:48.581" v="76" actId="2696"/>
        <pc:sldMkLst>
          <pc:docMk/>
          <pc:sldMk cId="4128052610" sldId="268"/>
        </pc:sldMkLst>
      </pc:sldChg>
      <pc:sldChg chg="addSp delSp modSp del">
        <pc:chgData name="Masaya Yamaguchi" userId="8869a66585b793a1" providerId="LiveId" clId="{EACDC61C-5CB3-417F-BECB-D45CB1B0DAFB}" dt="2020-09-09T16:32:36.022" v="6533" actId="2696"/>
        <pc:sldMkLst>
          <pc:docMk/>
          <pc:sldMk cId="886174722" sldId="269"/>
        </pc:sldMkLst>
        <pc:spChg chg="add del mod">
          <ac:chgData name="Masaya Yamaguchi" userId="8869a66585b793a1" providerId="LiveId" clId="{EACDC61C-5CB3-417F-BECB-D45CB1B0DAFB}" dt="2020-08-30T19:00:04.383" v="1079"/>
          <ac:spMkLst>
            <pc:docMk/>
            <pc:sldMk cId="886174722" sldId="269"/>
            <ac:spMk id="2" creationId="{6EB8DA3E-AE28-4049-AEE9-48643CDFC1BD}"/>
          </ac:spMkLst>
        </pc:spChg>
        <pc:spChg chg="mod">
          <ac:chgData name="Masaya Yamaguchi" userId="8869a66585b793a1" providerId="LiveId" clId="{EACDC61C-5CB3-417F-BECB-D45CB1B0DAFB}" dt="2020-08-30T18:59:58.147" v="1078" actId="1076"/>
          <ac:spMkLst>
            <pc:docMk/>
            <pc:sldMk cId="886174722" sldId="269"/>
            <ac:spMk id="5" creationId="{C723792D-244F-46B4-AEF2-7DD62A18A0E1}"/>
          </ac:spMkLst>
        </pc:spChg>
        <pc:spChg chg="mod">
          <ac:chgData name="Masaya Yamaguchi" userId="8869a66585b793a1" providerId="LiveId" clId="{EACDC61C-5CB3-417F-BECB-D45CB1B0DAFB}" dt="2020-09-03T09:02:16.208" v="6429" actId="20577"/>
          <ac:spMkLst>
            <pc:docMk/>
            <pc:sldMk cId="886174722" sldId="269"/>
            <ac:spMk id="6" creationId="{58CDAA12-0D41-4C68-8CE7-7603C10B18C0}"/>
          </ac:spMkLst>
        </pc:spChg>
        <pc:spChg chg="del">
          <ac:chgData name="Masaya Yamaguchi" userId="8869a66585b793a1" providerId="LiveId" clId="{EACDC61C-5CB3-417F-BECB-D45CB1B0DAFB}" dt="2020-08-30T18:47:14.807" v="88"/>
          <ac:spMkLst>
            <pc:docMk/>
            <pc:sldMk cId="886174722" sldId="269"/>
            <ac:spMk id="19" creationId="{30F04B34-00FF-4FC4-8299-783BE887768D}"/>
          </ac:spMkLst>
        </pc:spChg>
        <pc:spChg chg="del">
          <ac:chgData name="Masaya Yamaguchi" userId="8869a66585b793a1" providerId="LiveId" clId="{EACDC61C-5CB3-417F-BECB-D45CB1B0DAFB}" dt="2020-08-30T18:47:14.807" v="88"/>
          <ac:spMkLst>
            <pc:docMk/>
            <pc:sldMk cId="886174722" sldId="269"/>
            <ac:spMk id="20" creationId="{4E7F5C2F-A825-4F57-BEE0-372E0510A608}"/>
          </ac:spMkLst>
        </pc:spChg>
        <pc:picChg chg="del">
          <ac:chgData name="Masaya Yamaguchi" userId="8869a66585b793a1" providerId="LiveId" clId="{EACDC61C-5CB3-417F-BECB-D45CB1B0DAFB}" dt="2020-08-30T18:47:14.807" v="88"/>
          <ac:picMkLst>
            <pc:docMk/>
            <pc:sldMk cId="886174722" sldId="269"/>
            <ac:picMk id="4" creationId="{E6E8A528-3E28-490D-98BF-A86C87AD5E7C}"/>
          </ac:picMkLst>
        </pc:picChg>
        <pc:picChg chg="del">
          <ac:chgData name="Masaya Yamaguchi" userId="8869a66585b793a1" providerId="LiveId" clId="{EACDC61C-5CB3-417F-BECB-D45CB1B0DAFB}" dt="2020-08-30T18:47:14.807" v="88"/>
          <ac:picMkLst>
            <pc:docMk/>
            <pc:sldMk cId="886174722" sldId="269"/>
            <ac:picMk id="7" creationId="{06083BB0-5235-4A69-93CC-2C2C793F166E}"/>
          </ac:picMkLst>
        </pc:picChg>
        <pc:picChg chg="del">
          <ac:chgData name="Masaya Yamaguchi" userId="8869a66585b793a1" providerId="LiveId" clId="{EACDC61C-5CB3-417F-BECB-D45CB1B0DAFB}" dt="2020-08-30T18:47:14.807" v="88"/>
          <ac:picMkLst>
            <pc:docMk/>
            <pc:sldMk cId="886174722" sldId="269"/>
            <ac:picMk id="8" creationId="{6CEE6579-E7E5-4326-855C-B371D467436A}"/>
          </ac:picMkLst>
        </pc:picChg>
        <pc:picChg chg="del">
          <ac:chgData name="Masaya Yamaguchi" userId="8869a66585b793a1" providerId="LiveId" clId="{EACDC61C-5CB3-417F-BECB-D45CB1B0DAFB}" dt="2020-08-30T18:47:14.807" v="88"/>
          <ac:picMkLst>
            <pc:docMk/>
            <pc:sldMk cId="886174722" sldId="269"/>
            <ac:picMk id="9" creationId="{4E683E4A-14C2-4B4B-AEBD-CC44005F3F76}"/>
          </ac:picMkLst>
        </pc:picChg>
        <pc:cxnChg chg="del">
          <ac:chgData name="Masaya Yamaguchi" userId="8869a66585b793a1" providerId="LiveId" clId="{EACDC61C-5CB3-417F-BECB-D45CB1B0DAFB}" dt="2020-08-30T18:47:14.807" v="88"/>
          <ac:cxnSpMkLst>
            <pc:docMk/>
            <pc:sldMk cId="886174722" sldId="269"/>
            <ac:cxnSpMk id="3" creationId="{55A13C0E-DE0B-4F3F-953C-3191A7A1323A}"/>
          </ac:cxnSpMkLst>
        </pc:cxnChg>
        <pc:cxnChg chg="del">
          <ac:chgData name="Masaya Yamaguchi" userId="8869a66585b793a1" providerId="LiveId" clId="{EACDC61C-5CB3-417F-BECB-D45CB1B0DAFB}" dt="2020-08-30T18:47:14.807" v="88"/>
          <ac:cxnSpMkLst>
            <pc:docMk/>
            <pc:sldMk cId="886174722" sldId="269"/>
            <ac:cxnSpMk id="13" creationId="{754538BC-4FF8-4FB0-AB1C-39F40B19B48A}"/>
          </ac:cxnSpMkLst>
        </pc:cxnChg>
        <pc:cxnChg chg="del">
          <ac:chgData name="Masaya Yamaguchi" userId="8869a66585b793a1" providerId="LiveId" clId="{EACDC61C-5CB3-417F-BECB-D45CB1B0DAFB}" dt="2020-08-30T18:47:14.807" v="88"/>
          <ac:cxnSpMkLst>
            <pc:docMk/>
            <pc:sldMk cId="886174722" sldId="269"/>
            <ac:cxnSpMk id="16" creationId="{A40BA045-A29B-41C5-B606-3E31B0A6D651}"/>
          </ac:cxnSpMkLst>
        </pc:cxnChg>
      </pc:sldChg>
      <pc:sldChg chg="del">
        <pc:chgData name="Masaya Yamaguchi" userId="8869a66585b793a1" providerId="LiveId" clId="{EACDC61C-5CB3-417F-BECB-D45CB1B0DAFB}" dt="2020-08-30T18:46:57.532" v="84" actId="2696"/>
        <pc:sldMkLst>
          <pc:docMk/>
          <pc:sldMk cId="1711325682" sldId="270"/>
        </pc:sldMkLst>
      </pc:sldChg>
      <pc:sldChg chg="addSp delSp modSp del">
        <pc:chgData name="Masaya Yamaguchi" userId="8869a66585b793a1" providerId="LiveId" clId="{EACDC61C-5CB3-417F-BECB-D45CB1B0DAFB}" dt="2020-09-09T16:32:36.021" v="6532" actId="2696"/>
        <pc:sldMkLst>
          <pc:docMk/>
          <pc:sldMk cId="3798071394" sldId="270"/>
        </pc:sldMkLst>
        <pc:spChg chg="add mod">
          <ac:chgData name="Masaya Yamaguchi" userId="8869a66585b793a1" providerId="LiveId" clId="{EACDC61C-5CB3-417F-BECB-D45CB1B0DAFB}" dt="2020-08-30T19:18:11.454" v="1955" actId="20577"/>
          <ac:spMkLst>
            <pc:docMk/>
            <pc:sldMk cId="3798071394" sldId="270"/>
            <ac:spMk id="2" creationId="{F81E8819-E4D2-47AA-8E02-603638F0FCB7}"/>
          </ac:spMkLst>
        </pc:spChg>
        <pc:spChg chg="mod">
          <ac:chgData name="Masaya Yamaguchi" userId="8869a66585b793a1" providerId="LiveId" clId="{EACDC61C-5CB3-417F-BECB-D45CB1B0DAFB}" dt="2020-08-30T19:03:04.793" v="1266" actId="1076"/>
          <ac:spMkLst>
            <pc:docMk/>
            <pc:sldMk cId="3798071394" sldId="270"/>
            <ac:spMk id="5" creationId="{C723792D-244F-46B4-AEF2-7DD62A18A0E1}"/>
          </ac:spMkLst>
        </pc:spChg>
        <pc:spChg chg="del mod">
          <ac:chgData name="Masaya Yamaguchi" userId="8869a66585b793a1" providerId="LiveId" clId="{EACDC61C-5CB3-417F-BECB-D45CB1B0DAFB}" dt="2020-08-30T19:03:31.293" v="1280"/>
          <ac:spMkLst>
            <pc:docMk/>
            <pc:sldMk cId="3798071394" sldId="270"/>
            <ac:spMk id="6" creationId="{58CDAA12-0D41-4C68-8CE7-7603C10B18C0}"/>
          </ac:spMkLst>
        </pc:spChg>
      </pc:sldChg>
      <pc:sldChg chg="addSp delSp modSp add del">
        <pc:chgData name="Masaya Yamaguchi" userId="8869a66585b793a1" providerId="LiveId" clId="{EACDC61C-5CB3-417F-BECB-D45CB1B0DAFB}" dt="2020-09-09T16:32:36.021" v="6531" actId="2696"/>
        <pc:sldMkLst>
          <pc:docMk/>
          <pc:sldMk cId="828684758" sldId="271"/>
        </pc:sldMkLst>
        <pc:spChg chg="add del mod">
          <ac:chgData name="Masaya Yamaguchi" userId="8869a66585b793a1" providerId="LiveId" clId="{EACDC61C-5CB3-417F-BECB-D45CB1B0DAFB}" dt="2020-09-03T09:02:19.860" v="6430" actId="20577"/>
          <ac:spMkLst>
            <pc:docMk/>
            <pc:sldMk cId="828684758" sldId="271"/>
            <ac:spMk id="2" creationId="{F81E8819-E4D2-47AA-8E02-603638F0FCB7}"/>
          </ac:spMkLst>
        </pc:spChg>
        <pc:spChg chg="mod">
          <ac:chgData name="Masaya Yamaguchi" userId="8869a66585b793a1" providerId="LiveId" clId="{EACDC61C-5CB3-417F-BECB-D45CB1B0DAFB}" dt="2020-08-30T19:36:48.302" v="2441" actId="1076"/>
          <ac:spMkLst>
            <pc:docMk/>
            <pc:sldMk cId="828684758" sldId="271"/>
            <ac:spMk id="5" creationId="{C723792D-244F-46B4-AEF2-7DD62A18A0E1}"/>
          </ac:spMkLst>
        </pc:spChg>
        <pc:graphicFrameChg chg="add mod modGraphic">
          <ac:chgData name="Masaya Yamaguchi" userId="8869a66585b793a1" providerId="LiveId" clId="{EACDC61C-5CB3-417F-BECB-D45CB1B0DAFB}" dt="2020-08-30T19:40:20.286" v="2500"/>
          <ac:graphicFrameMkLst>
            <pc:docMk/>
            <pc:sldMk cId="828684758" sldId="271"/>
            <ac:graphicFrameMk id="3" creationId="{271D3AA3-7BA8-4C1F-B10C-D69562BD8527}"/>
          </ac:graphicFrameMkLst>
        </pc:graphicFrameChg>
      </pc:sldChg>
      <pc:sldChg chg="del">
        <pc:chgData name="Masaya Yamaguchi" userId="8869a66585b793a1" providerId="LiveId" clId="{EACDC61C-5CB3-417F-BECB-D45CB1B0DAFB}" dt="2020-08-30T18:46:57.540" v="86" actId="2696"/>
        <pc:sldMkLst>
          <pc:docMk/>
          <pc:sldMk cId="1697337082" sldId="271"/>
        </pc:sldMkLst>
      </pc:sldChg>
      <pc:sldChg chg="addSp delSp add del">
        <pc:chgData name="Masaya Yamaguchi" userId="8869a66585b793a1" providerId="LiveId" clId="{EACDC61C-5CB3-417F-BECB-D45CB1B0DAFB}" dt="2020-08-30T19:18:49.406" v="1962" actId="2696"/>
        <pc:sldMkLst>
          <pc:docMk/>
          <pc:sldMk cId="4035726620" sldId="271"/>
        </pc:sldMkLst>
        <pc:spChg chg="add del">
          <ac:chgData name="Masaya Yamaguchi" userId="8869a66585b793a1" providerId="LiveId" clId="{EACDC61C-5CB3-417F-BECB-D45CB1B0DAFB}" dt="2020-08-30T19:18:45.831" v="1961"/>
          <ac:spMkLst>
            <pc:docMk/>
            <pc:sldMk cId="4035726620" sldId="271"/>
            <ac:spMk id="2" creationId="{D04E6604-5FB9-4F97-A012-0C95EEE1DCBA}"/>
          </ac:spMkLst>
        </pc:spChg>
      </pc:sldChg>
      <pc:sldChg chg="del">
        <pc:chgData name="Masaya Yamaguchi" userId="8869a66585b793a1" providerId="LiveId" clId="{EACDC61C-5CB3-417F-BECB-D45CB1B0DAFB}" dt="2020-09-09T16:32:36.018" v="6530" actId="2696"/>
        <pc:sldMkLst>
          <pc:docMk/>
          <pc:sldMk cId="500665571" sldId="272"/>
        </pc:sldMkLst>
      </pc:sldChg>
      <pc:sldChg chg="del">
        <pc:chgData name="Masaya Yamaguchi" userId="8869a66585b793a1" providerId="LiveId" clId="{EACDC61C-5CB3-417F-BECB-D45CB1B0DAFB}" dt="2020-09-09T16:32:36.018" v="6529" actId="2696"/>
        <pc:sldMkLst>
          <pc:docMk/>
          <pc:sldMk cId="2301847676" sldId="273"/>
        </pc:sldMkLst>
      </pc:sldChg>
      <pc:sldChg chg="del">
        <pc:chgData name="Masaya Yamaguchi" userId="8869a66585b793a1" providerId="LiveId" clId="{EACDC61C-5CB3-417F-BECB-D45CB1B0DAFB}" dt="2020-09-09T16:32:36.017" v="6528" actId="2696"/>
        <pc:sldMkLst>
          <pc:docMk/>
          <pc:sldMk cId="1090393419" sldId="274"/>
        </pc:sldMkLst>
      </pc:sldChg>
      <pc:sldChg chg="del">
        <pc:chgData name="Masaya Yamaguchi" userId="8869a66585b793a1" providerId="LiveId" clId="{EACDC61C-5CB3-417F-BECB-D45CB1B0DAFB}" dt="2020-08-30T18:46:48.585" v="78" actId="2696"/>
        <pc:sldMkLst>
          <pc:docMk/>
          <pc:sldMk cId="2870896467" sldId="274"/>
        </pc:sldMkLst>
      </pc:sldChg>
      <pc:sldChg chg="addSp delSp modSp del">
        <pc:chgData name="Masaya Yamaguchi" userId="8869a66585b793a1" providerId="LiveId" clId="{EACDC61C-5CB3-417F-BECB-D45CB1B0DAFB}" dt="2020-09-09T16:32:36.017" v="6527" actId="2696"/>
        <pc:sldMkLst>
          <pc:docMk/>
          <pc:sldMk cId="57809988" sldId="275"/>
        </pc:sldMkLst>
        <pc:spChg chg="del">
          <ac:chgData name="Masaya Yamaguchi" userId="8869a66585b793a1" providerId="LiveId" clId="{EACDC61C-5CB3-417F-BECB-D45CB1B0DAFB}" dt="2020-08-31T08:06:46.354" v="3189"/>
          <ac:spMkLst>
            <pc:docMk/>
            <pc:sldMk cId="57809988" sldId="275"/>
            <ac:spMk id="9" creationId="{115A0DFD-EAA6-4000-B6FE-10DDF662E92B}"/>
          </ac:spMkLst>
        </pc:spChg>
        <pc:picChg chg="add mod">
          <ac:chgData name="Masaya Yamaguchi" userId="8869a66585b793a1" providerId="LiveId" clId="{EACDC61C-5CB3-417F-BECB-D45CB1B0DAFB}" dt="2020-08-31T08:07:25.453" v="3196" actId="688"/>
          <ac:picMkLst>
            <pc:docMk/>
            <pc:sldMk cId="57809988" sldId="275"/>
            <ac:picMk id="7" creationId="{1DD21341-FA1D-4E1E-B29B-FC248E3982AF}"/>
          </ac:picMkLst>
        </pc:picChg>
      </pc:sldChg>
      <pc:sldChg chg="del">
        <pc:chgData name="Masaya Yamaguchi" userId="8869a66585b793a1" providerId="LiveId" clId="{EACDC61C-5CB3-417F-BECB-D45CB1B0DAFB}" dt="2020-08-30T18:46:48.583" v="77" actId="2696"/>
        <pc:sldMkLst>
          <pc:docMk/>
          <pc:sldMk cId="1565202815" sldId="275"/>
        </pc:sldMkLst>
      </pc:sldChg>
      <pc:sldChg chg="del">
        <pc:chgData name="Masaya Yamaguchi" userId="8869a66585b793a1" providerId="LiveId" clId="{EACDC61C-5CB3-417F-BECB-D45CB1B0DAFB}" dt="2020-08-30T18:46:57.528" v="83" actId="2696"/>
        <pc:sldMkLst>
          <pc:docMk/>
          <pc:sldMk cId="1688125522" sldId="276"/>
        </pc:sldMkLst>
      </pc:sldChg>
      <pc:sldChg chg="modSp del">
        <pc:chgData name="Masaya Yamaguchi" userId="8869a66585b793a1" providerId="LiveId" clId="{EACDC61C-5CB3-417F-BECB-D45CB1B0DAFB}" dt="2020-09-09T16:32:35.977" v="6526" actId="2696"/>
        <pc:sldMkLst>
          <pc:docMk/>
          <pc:sldMk cId="3144285892" sldId="276"/>
        </pc:sldMkLst>
        <pc:spChg chg="mod">
          <ac:chgData name="Masaya Yamaguchi" userId="8869a66585b793a1" providerId="LiveId" clId="{EACDC61C-5CB3-417F-BECB-D45CB1B0DAFB}" dt="2020-08-31T08:02:04.559" v="3152" actId="20577"/>
          <ac:spMkLst>
            <pc:docMk/>
            <pc:sldMk cId="3144285892" sldId="276"/>
            <ac:spMk id="2" creationId="{F81E8819-E4D2-47AA-8E02-603638F0FCB7}"/>
          </ac:spMkLst>
        </pc:spChg>
        <pc:spChg chg="mod">
          <ac:chgData name="Masaya Yamaguchi" userId="8869a66585b793a1" providerId="LiveId" clId="{EACDC61C-5CB3-417F-BECB-D45CB1B0DAFB}" dt="2020-08-31T08:02:20.494" v="3181" actId="20577"/>
          <ac:spMkLst>
            <pc:docMk/>
            <pc:sldMk cId="3144285892" sldId="276"/>
            <ac:spMk id="5" creationId="{C723792D-244F-46B4-AEF2-7DD62A18A0E1}"/>
          </ac:spMkLst>
        </pc:spChg>
      </pc:sldChg>
      <pc:sldChg chg="addSp delSp modSp add del">
        <pc:chgData name="Masaya Yamaguchi" userId="8869a66585b793a1" providerId="LiveId" clId="{EACDC61C-5CB3-417F-BECB-D45CB1B0DAFB}" dt="2020-08-31T08:08:59.626" v="3197" actId="2696"/>
        <pc:sldMkLst>
          <pc:docMk/>
          <pc:sldMk cId="2944558137" sldId="277"/>
        </pc:sldMkLst>
        <pc:picChg chg="add del mod">
          <ac:chgData name="Masaya Yamaguchi" userId="8869a66585b793a1" providerId="LiveId" clId="{EACDC61C-5CB3-417F-BECB-D45CB1B0DAFB}" dt="2020-08-31T08:06:29.099" v="3187"/>
          <ac:picMkLst>
            <pc:docMk/>
            <pc:sldMk cId="2944558137" sldId="277"/>
            <ac:picMk id="3" creationId="{35A9C137-2967-440A-A696-7CB43B3901BA}"/>
          </ac:picMkLst>
        </pc:picChg>
      </pc:sldChg>
      <pc:sldChg chg="addSp delSp modSp add del">
        <pc:chgData name="Masaya Yamaguchi" userId="8869a66585b793a1" providerId="LiveId" clId="{EACDC61C-5CB3-417F-BECB-D45CB1B0DAFB}" dt="2020-09-09T16:32:36.055" v="6535" actId="2696"/>
        <pc:sldMkLst>
          <pc:docMk/>
          <pc:sldMk cId="3594326742" sldId="277"/>
        </pc:sldMkLst>
        <pc:spChg chg="mod">
          <ac:chgData name="Masaya Yamaguchi" userId="8869a66585b793a1" providerId="LiveId" clId="{EACDC61C-5CB3-417F-BECB-D45CB1B0DAFB}" dt="2020-08-31T08:13:41.773" v="3660" actId="20577"/>
          <ac:spMkLst>
            <pc:docMk/>
            <pc:sldMk cId="3594326742" sldId="277"/>
            <ac:spMk id="2" creationId="{F81E8819-E4D2-47AA-8E02-603638F0FCB7}"/>
          </ac:spMkLst>
        </pc:spChg>
        <pc:spChg chg="mod">
          <ac:chgData name="Masaya Yamaguchi" userId="8869a66585b793a1" providerId="LiveId" clId="{EACDC61C-5CB3-417F-BECB-D45CB1B0DAFB}" dt="2020-08-31T08:09:29.194" v="3208" actId="20577"/>
          <ac:spMkLst>
            <pc:docMk/>
            <pc:sldMk cId="3594326742" sldId="277"/>
            <ac:spMk id="5" creationId="{C723792D-244F-46B4-AEF2-7DD62A18A0E1}"/>
          </ac:spMkLst>
        </pc:spChg>
        <pc:spChg chg="add del mod">
          <ac:chgData name="Masaya Yamaguchi" userId="8869a66585b793a1" providerId="LiveId" clId="{EACDC61C-5CB3-417F-BECB-D45CB1B0DAFB}" dt="2020-08-31T08:15:57.489" v="3671"/>
          <ac:spMkLst>
            <pc:docMk/>
            <pc:sldMk cId="3594326742" sldId="277"/>
            <ac:spMk id="6" creationId="{29D119B9-227A-4857-8B05-DA1819CFE2AE}"/>
          </ac:spMkLst>
        </pc:spChg>
        <pc:picChg chg="mod">
          <ac:chgData name="Masaya Yamaguchi" userId="8869a66585b793a1" providerId="LiveId" clId="{EACDC61C-5CB3-417F-BECB-D45CB1B0DAFB}" dt="2020-08-31T08:15:01.942" v="3667" actId="1076"/>
          <ac:picMkLst>
            <pc:docMk/>
            <pc:sldMk cId="3594326742" sldId="277"/>
            <ac:picMk id="4" creationId="{853637B6-C316-4602-BC02-4567A4C479CA}"/>
          </ac:picMkLst>
        </pc:picChg>
      </pc:sldChg>
      <pc:sldChg chg="del">
        <pc:chgData name="Masaya Yamaguchi" userId="8869a66585b793a1" providerId="LiveId" clId="{EACDC61C-5CB3-417F-BECB-D45CB1B0DAFB}" dt="2020-08-30T18:46:57.536" v="85" actId="2696"/>
        <pc:sldMkLst>
          <pc:docMk/>
          <pc:sldMk cId="4082417810" sldId="277"/>
        </pc:sldMkLst>
      </pc:sldChg>
      <pc:sldChg chg="addSp delSp modSp">
        <pc:chgData name="Masaya Yamaguchi" userId="8869a66585b793a1" providerId="LiveId" clId="{EACDC61C-5CB3-417F-BECB-D45CB1B0DAFB}" dt="2020-09-09T18:41:07.623" v="8514" actId="20577"/>
        <pc:sldMkLst>
          <pc:docMk/>
          <pc:sldMk cId="3736895909" sldId="278"/>
        </pc:sldMkLst>
        <pc:spChg chg="mod">
          <ac:chgData name="Masaya Yamaguchi" userId="8869a66585b793a1" providerId="LiveId" clId="{EACDC61C-5CB3-417F-BECB-D45CB1B0DAFB}" dt="2020-09-09T18:41:07.623" v="8514" actId="20577"/>
          <ac:spMkLst>
            <pc:docMk/>
            <pc:sldMk cId="3736895909" sldId="278"/>
            <ac:spMk id="2" creationId="{F81E8819-E4D2-47AA-8E02-603638F0FCB7}"/>
          </ac:spMkLst>
        </pc:spChg>
        <pc:spChg chg="mod">
          <ac:chgData name="Masaya Yamaguchi" userId="8869a66585b793a1" providerId="LiveId" clId="{EACDC61C-5CB3-417F-BECB-D45CB1B0DAFB}" dt="2020-09-09T18:20:17.396" v="7809" actId="20577"/>
          <ac:spMkLst>
            <pc:docMk/>
            <pc:sldMk cId="3736895909" sldId="278"/>
            <ac:spMk id="5" creationId="{C723792D-244F-46B4-AEF2-7DD62A18A0E1}"/>
          </ac:spMkLst>
        </pc:spChg>
        <pc:spChg chg="add mod">
          <ac:chgData name="Masaya Yamaguchi" userId="8869a66585b793a1" providerId="LiveId" clId="{EACDC61C-5CB3-417F-BECB-D45CB1B0DAFB}" dt="2020-09-09T18:29:23.862" v="7892" actId="20577"/>
          <ac:spMkLst>
            <pc:docMk/>
            <pc:sldMk cId="3736895909" sldId="278"/>
            <ac:spMk id="11" creationId="{D9B9813B-39B8-4DD3-BE21-95652317F0A5}"/>
          </ac:spMkLst>
        </pc:spChg>
        <pc:grpChg chg="add del mod">
          <ac:chgData name="Masaya Yamaguchi" userId="8869a66585b793a1" providerId="LiveId" clId="{EACDC61C-5CB3-417F-BECB-D45CB1B0DAFB}" dt="2020-09-09T18:32:32.221" v="8091"/>
          <ac:grpSpMkLst>
            <pc:docMk/>
            <pc:sldMk cId="3736895909" sldId="278"/>
            <ac:grpSpMk id="21" creationId="{BF89E589-DCEE-485F-826C-E7CC30527BE0}"/>
          </ac:grpSpMkLst>
        </pc:grpChg>
        <pc:picChg chg="del mod ord">
          <ac:chgData name="Masaya Yamaguchi" userId="8869a66585b793a1" providerId="LiveId" clId="{EACDC61C-5CB3-417F-BECB-D45CB1B0DAFB}" dt="2020-09-09T18:28:33.510" v="7837" actId="478"/>
          <ac:picMkLst>
            <pc:docMk/>
            <pc:sldMk cId="3736895909" sldId="278"/>
            <ac:picMk id="4" creationId="{1CCA5F27-B8AE-4395-9EED-1471113EEAD8}"/>
          </ac:picMkLst>
        </pc:picChg>
        <pc:picChg chg="del mod">
          <ac:chgData name="Masaya Yamaguchi" userId="8869a66585b793a1" providerId="LiveId" clId="{EACDC61C-5CB3-417F-BECB-D45CB1B0DAFB}" dt="2020-08-31T08:22:32.174" v="4225" actId="478"/>
          <ac:picMkLst>
            <pc:docMk/>
            <pc:sldMk cId="3736895909" sldId="278"/>
            <ac:picMk id="4" creationId="{853637B6-C316-4602-BC02-4567A4C479CA}"/>
          </ac:picMkLst>
        </pc:picChg>
        <pc:picChg chg="del mod ord">
          <ac:chgData name="Masaya Yamaguchi" userId="8869a66585b793a1" providerId="LiveId" clId="{EACDC61C-5CB3-417F-BECB-D45CB1B0DAFB}" dt="2020-08-31T08:22:58.891" v="4237" actId="478"/>
          <ac:picMkLst>
            <pc:docMk/>
            <pc:sldMk cId="3736895909" sldId="278"/>
            <ac:picMk id="6" creationId="{23676986-575D-445D-AB6F-9F3E3357CCF0}"/>
          </ac:picMkLst>
        </pc:picChg>
        <pc:picChg chg="mod ord">
          <ac:chgData name="Masaya Yamaguchi" userId="8869a66585b793a1" providerId="LiveId" clId="{EACDC61C-5CB3-417F-BECB-D45CB1B0DAFB}" dt="2020-09-09T18:28:55.364" v="7843" actId="1076"/>
          <ac:picMkLst>
            <pc:docMk/>
            <pc:sldMk cId="3736895909" sldId="278"/>
            <ac:picMk id="7" creationId="{23FD5595-F316-4E7B-B79F-B518135D2953}"/>
          </ac:picMkLst>
        </pc:picChg>
        <pc:picChg chg="del mod ord">
          <ac:chgData name="Masaya Yamaguchi" userId="8869a66585b793a1" providerId="LiveId" clId="{EACDC61C-5CB3-417F-BECB-D45CB1B0DAFB}" dt="2020-08-31T08:24:02.185" v="4249" actId="478"/>
          <ac:picMkLst>
            <pc:docMk/>
            <pc:sldMk cId="3736895909" sldId="278"/>
            <ac:picMk id="8" creationId="{264D21E4-4248-460F-B817-0C694394A388}"/>
          </ac:picMkLst>
        </pc:picChg>
        <pc:picChg chg="del mod ord">
          <ac:chgData name="Masaya Yamaguchi" userId="8869a66585b793a1" providerId="LiveId" clId="{EACDC61C-5CB3-417F-BECB-D45CB1B0DAFB}" dt="2020-09-09T18:28:19.558" v="7823" actId="478"/>
          <ac:picMkLst>
            <pc:docMk/>
            <pc:sldMk cId="3736895909" sldId="278"/>
            <ac:picMk id="10" creationId="{5DF69F0A-2B12-453D-AAE9-DE574466D852}"/>
          </ac:picMkLst>
        </pc:picChg>
        <pc:picChg chg="add del mod">
          <ac:chgData name="Masaya Yamaguchi" userId="8869a66585b793a1" providerId="LiveId" clId="{EACDC61C-5CB3-417F-BECB-D45CB1B0DAFB}" dt="2020-08-31T08:25:59.616" v="4311" actId="478"/>
          <ac:picMkLst>
            <pc:docMk/>
            <pc:sldMk cId="3736895909" sldId="278"/>
            <ac:picMk id="12" creationId="{1308632C-6B83-4233-B846-3B2DBFF7FFF8}"/>
          </ac:picMkLst>
        </pc:picChg>
        <pc:picChg chg="add del mod ord">
          <ac:chgData name="Masaya Yamaguchi" userId="8869a66585b793a1" providerId="LiveId" clId="{EACDC61C-5CB3-417F-BECB-D45CB1B0DAFB}" dt="2020-08-31T08:27:28.675" v="4358" actId="164"/>
          <ac:picMkLst>
            <pc:docMk/>
            <pc:sldMk cId="3736895909" sldId="278"/>
            <ac:picMk id="14" creationId="{6CDAD3A0-A794-4FDC-BB98-BA779BACD71D}"/>
          </ac:picMkLst>
        </pc:picChg>
        <pc:picChg chg="del mod ord">
          <ac:chgData name="Masaya Yamaguchi" userId="8869a66585b793a1" providerId="LiveId" clId="{EACDC61C-5CB3-417F-BECB-D45CB1B0DAFB}" dt="2020-08-31T08:26:27.225" v="4337"/>
          <ac:picMkLst>
            <pc:docMk/>
            <pc:sldMk cId="3736895909" sldId="278"/>
            <ac:picMk id="16" creationId="{AAE620E8-41A3-4A1A-8887-3614E14EF106}"/>
          </ac:picMkLst>
        </pc:picChg>
        <pc:picChg chg="del mod">
          <ac:chgData name="Masaya Yamaguchi" userId="8869a66585b793a1" providerId="LiveId" clId="{EACDC61C-5CB3-417F-BECB-D45CB1B0DAFB}" dt="2020-08-31T08:27:22.209" v="4356" actId="478"/>
          <ac:picMkLst>
            <pc:docMk/>
            <pc:sldMk cId="3736895909" sldId="278"/>
            <ac:picMk id="18" creationId="{24371747-2B47-4EAD-A41C-5C1782B45AA3}"/>
          </ac:picMkLst>
        </pc:picChg>
        <pc:picChg chg="mod ord">
          <ac:chgData name="Masaya Yamaguchi" userId="8869a66585b793a1" providerId="LiveId" clId="{EACDC61C-5CB3-417F-BECB-D45CB1B0DAFB}" dt="2020-08-31T08:27:28.675" v="4358" actId="164"/>
          <ac:picMkLst>
            <pc:docMk/>
            <pc:sldMk cId="3736895909" sldId="278"/>
            <ac:picMk id="20" creationId="{0968B673-8EFE-4FB3-9D8E-9F61510717C7}"/>
          </ac:picMkLst>
        </pc:picChg>
      </pc:sldChg>
      <pc:sldChg chg="addSp delSp modSp del mod setBg setClrOvrMap">
        <pc:chgData name="Masaya Yamaguchi" userId="8869a66585b793a1" providerId="LiveId" clId="{EACDC61C-5CB3-417F-BECB-D45CB1B0DAFB}" dt="2020-09-09T19:59:29.231" v="9341" actId="2696"/>
        <pc:sldMkLst>
          <pc:docMk/>
          <pc:sldMk cId="3226327046" sldId="279"/>
        </pc:sldMkLst>
        <pc:spChg chg="mod">
          <ac:chgData name="Masaya Yamaguchi" userId="8869a66585b793a1" providerId="LiveId" clId="{EACDC61C-5CB3-417F-BECB-D45CB1B0DAFB}" dt="2020-09-02T16:12:32.971" v="6422" actId="1076"/>
          <ac:spMkLst>
            <pc:docMk/>
            <pc:sldMk cId="3226327046" sldId="279"/>
            <ac:spMk id="2" creationId="{F81E8819-E4D2-47AA-8E02-603638F0FCB7}"/>
          </ac:spMkLst>
        </pc:spChg>
        <pc:spChg chg="add del">
          <ac:chgData name="Masaya Yamaguchi" userId="8869a66585b793a1" providerId="LiveId" clId="{EACDC61C-5CB3-417F-BECB-D45CB1B0DAFB}" dt="2020-09-02T14:57:38.385" v="5653"/>
          <ac:spMkLst>
            <pc:docMk/>
            <pc:sldMk cId="3226327046" sldId="279"/>
            <ac:spMk id="3" creationId="{4432B55D-102B-4191-8F4F-36F78DA882B4}"/>
          </ac:spMkLst>
        </pc:spChg>
        <pc:spChg chg="mod">
          <ac:chgData name="Masaya Yamaguchi" userId="8869a66585b793a1" providerId="LiveId" clId="{EACDC61C-5CB3-417F-BECB-D45CB1B0DAFB}" dt="2020-09-02T16:12:03.258" v="6411" actId="26606"/>
          <ac:spMkLst>
            <pc:docMk/>
            <pc:sldMk cId="3226327046" sldId="279"/>
            <ac:spMk id="5" creationId="{C723792D-244F-46B4-AEF2-7DD62A18A0E1}"/>
          </ac:spMkLst>
        </pc:spChg>
        <pc:spChg chg="add mod ord">
          <ac:chgData name="Masaya Yamaguchi" userId="8869a66585b793a1" providerId="LiveId" clId="{EACDC61C-5CB3-417F-BECB-D45CB1B0DAFB}" dt="2020-09-02T16:12:03.258" v="6411" actId="26606"/>
          <ac:spMkLst>
            <pc:docMk/>
            <pc:sldMk cId="3226327046" sldId="279"/>
            <ac:spMk id="7" creationId="{99E195A0-8719-4DC4-9BCD-A08BB9D046BB}"/>
          </ac:spMkLst>
        </pc:spChg>
        <pc:spChg chg="del">
          <ac:chgData name="Masaya Yamaguchi" userId="8869a66585b793a1" providerId="LiveId" clId="{EACDC61C-5CB3-417F-BECB-D45CB1B0DAFB}" dt="2020-08-31T08:33:27.204" v="4585"/>
          <ac:spMkLst>
            <pc:docMk/>
            <pc:sldMk cId="3226327046" sldId="279"/>
            <ac:spMk id="11" creationId="{D9B9813B-39B8-4DD3-BE21-95652317F0A5}"/>
          </ac:spMkLst>
        </pc:spChg>
        <pc:spChg chg="add del">
          <ac:chgData name="Masaya Yamaguchi" userId="8869a66585b793a1" providerId="LiveId" clId="{EACDC61C-5CB3-417F-BECB-D45CB1B0DAFB}" dt="2020-09-02T16:12:03.258" v="6411" actId="26606"/>
          <ac:spMkLst>
            <pc:docMk/>
            <pc:sldMk cId="3226327046" sldId="279"/>
            <ac:spMk id="12" creationId="{CF62D2A7-8207-488C-9F46-316BA81A16C8}"/>
          </ac:spMkLst>
        </pc:spChg>
        <pc:spChg chg="add del">
          <ac:chgData name="Masaya Yamaguchi" userId="8869a66585b793a1" providerId="LiveId" clId="{EACDC61C-5CB3-417F-BECB-D45CB1B0DAFB}" dt="2020-09-02T16:11:28.230" v="6403" actId="26606"/>
          <ac:spMkLst>
            <pc:docMk/>
            <pc:sldMk cId="3226327046" sldId="279"/>
            <ac:spMk id="14" creationId="{F2B38F72-8FC4-4001-8C67-FA6B86DEC767}"/>
          </ac:spMkLst>
        </pc:spChg>
        <pc:grpChg chg="del">
          <ac:chgData name="Masaya Yamaguchi" userId="8869a66585b793a1" providerId="LiveId" clId="{EACDC61C-5CB3-417F-BECB-D45CB1B0DAFB}" dt="2020-08-31T08:33:17.971" v="4584"/>
          <ac:grpSpMkLst>
            <pc:docMk/>
            <pc:sldMk cId="3226327046" sldId="279"/>
            <ac:grpSpMk id="21" creationId="{BF89E589-DCEE-485F-826C-E7CC30527BE0}"/>
          </ac:grpSpMkLst>
        </pc:grpChg>
        <pc:picChg chg="add del mod">
          <ac:chgData name="Masaya Yamaguchi" userId="8869a66585b793a1" providerId="LiveId" clId="{EACDC61C-5CB3-417F-BECB-D45CB1B0DAFB}" dt="2020-09-02T15:01:52.688" v="5696"/>
          <ac:picMkLst>
            <pc:docMk/>
            <pc:sldMk cId="3226327046" sldId="279"/>
            <ac:picMk id="6" creationId="{BD32B0BB-83CB-4CAD-A092-CDC1113771B9}"/>
          </ac:picMkLst>
        </pc:picChg>
        <pc:picChg chg="add mod">
          <ac:chgData name="Masaya Yamaguchi" userId="8869a66585b793a1" providerId="LiveId" clId="{EACDC61C-5CB3-417F-BECB-D45CB1B0DAFB}" dt="2020-09-02T16:12:29.157" v="6421" actId="1076"/>
          <ac:picMkLst>
            <pc:docMk/>
            <pc:sldMk cId="3226327046" sldId="279"/>
            <ac:picMk id="9" creationId="{05917A19-C2D1-43F6-931D-41229E4F4DD2}"/>
          </ac:picMkLst>
        </pc:picChg>
        <pc:picChg chg="del">
          <ac:chgData name="Masaya Yamaguchi" userId="8869a66585b793a1" providerId="LiveId" clId="{EACDC61C-5CB3-417F-BECB-D45CB1B0DAFB}" dt="2020-08-31T08:33:17.971" v="4584"/>
          <ac:picMkLst>
            <pc:docMk/>
            <pc:sldMk cId="3226327046" sldId="279"/>
            <ac:picMk id="10" creationId="{5DF69F0A-2B12-453D-AAE9-DE574466D852}"/>
          </ac:picMkLst>
        </pc:picChg>
        <pc:cxnChg chg="add del">
          <ac:chgData name="Masaya Yamaguchi" userId="8869a66585b793a1" providerId="LiveId" clId="{EACDC61C-5CB3-417F-BECB-D45CB1B0DAFB}" dt="2020-09-02T16:11:37.245" v="6405" actId="26606"/>
          <ac:cxnSpMkLst>
            <pc:docMk/>
            <pc:sldMk cId="3226327046" sldId="279"/>
            <ac:cxnSpMk id="16" creationId="{A7F400EE-A8A5-48AF-B4D6-291B52C6F0B0}"/>
          </ac:cxnSpMkLst>
        </pc:cxnChg>
      </pc:sldChg>
      <pc:sldChg chg="add del">
        <pc:chgData name="Masaya Yamaguchi" userId="8869a66585b793a1" providerId="LiveId" clId="{EACDC61C-5CB3-417F-BECB-D45CB1B0DAFB}" dt="2020-09-02T14:44:42.093" v="5166"/>
        <pc:sldMkLst>
          <pc:docMk/>
          <pc:sldMk cId="1545971578" sldId="280"/>
        </pc:sldMkLst>
      </pc:sldChg>
      <pc:sldChg chg="addSp delSp modSp add del ord">
        <pc:chgData name="Masaya Yamaguchi" userId="8869a66585b793a1" providerId="LiveId" clId="{EACDC61C-5CB3-417F-BECB-D45CB1B0DAFB}" dt="2020-09-09T16:32:36.023" v="6534" actId="2696"/>
        <pc:sldMkLst>
          <pc:docMk/>
          <pc:sldMk cId="2238793000" sldId="280"/>
        </pc:sldMkLst>
        <pc:spChg chg="add mod">
          <ac:chgData name="Masaya Yamaguchi" userId="8869a66585b793a1" providerId="LiveId" clId="{EACDC61C-5CB3-417F-BECB-D45CB1B0DAFB}" dt="2020-09-02T14:55:03.763" v="5442" actId="1076"/>
          <ac:spMkLst>
            <pc:docMk/>
            <pc:sldMk cId="2238793000" sldId="280"/>
            <ac:spMk id="2" creationId="{B679B1C6-86CF-4D70-A231-2A527C9AF017}"/>
          </ac:spMkLst>
        </pc:spChg>
        <pc:spChg chg="add del mod">
          <ac:chgData name="Masaya Yamaguchi" userId="8869a66585b793a1" providerId="LiveId" clId="{EACDC61C-5CB3-417F-BECB-D45CB1B0DAFB}" dt="2020-09-02T14:53:40.500" v="5425" actId="11529"/>
          <ac:spMkLst>
            <pc:docMk/>
            <pc:sldMk cId="2238793000" sldId="280"/>
            <ac:spMk id="3" creationId="{005C3C57-738F-40D6-8CD7-E1326141790B}"/>
          </ac:spMkLst>
        </pc:spChg>
        <pc:spChg chg="add del mod">
          <ac:chgData name="Masaya Yamaguchi" userId="8869a66585b793a1" providerId="LiveId" clId="{EACDC61C-5CB3-417F-BECB-D45CB1B0DAFB}" dt="2020-09-02T14:55:01.832" v="5441" actId="767"/>
          <ac:spMkLst>
            <pc:docMk/>
            <pc:sldMk cId="2238793000" sldId="280"/>
            <ac:spMk id="4" creationId="{7E896B46-8F0A-4F24-AE12-B8431FE03B68}"/>
          </ac:spMkLst>
        </pc:spChg>
        <pc:spChg chg="add mod">
          <ac:chgData name="Masaya Yamaguchi" userId="8869a66585b793a1" providerId="LiveId" clId="{EACDC61C-5CB3-417F-BECB-D45CB1B0DAFB}" dt="2020-09-02T14:57:27.251" v="5651" actId="1076"/>
          <ac:spMkLst>
            <pc:docMk/>
            <pc:sldMk cId="2238793000" sldId="280"/>
            <ac:spMk id="5" creationId="{521CC72B-163E-4EAF-A59B-460F6F6359A5}"/>
          </ac:spMkLst>
        </pc:spChg>
        <pc:picChg chg="add mod">
          <ac:chgData name="Masaya Yamaguchi" userId="8869a66585b793a1" providerId="LiveId" clId="{EACDC61C-5CB3-417F-BECB-D45CB1B0DAFB}" dt="2020-09-02T14:52:01.102" v="5392" actId="1076"/>
          <ac:picMkLst>
            <pc:docMk/>
            <pc:sldMk cId="2238793000" sldId="280"/>
            <ac:picMk id="1026" creationId="{9DA68A8B-9B78-4869-A1B4-B419460BEF8C}"/>
          </ac:picMkLst>
        </pc:picChg>
      </pc:sldChg>
      <pc:sldChg chg="add del">
        <pc:chgData name="Masaya Yamaguchi" userId="8869a66585b793a1" providerId="LiveId" clId="{EACDC61C-5CB3-417F-BECB-D45CB1B0DAFB}" dt="2020-09-02T14:54:49.957" v="5439"/>
        <pc:sldMkLst>
          <pc:docMk/>
          <pc:sldMk cId="35447818" sldId="281"/>
        </pc:sldMkLst>
      </pc:sldChg>
      <pc:sldChg chg="addSp modSp add">
        <pc:chgData name="Masaya Yamaguchi" userId="8869a66585b793a1" providerId="LiveId" clId="{EACDC61C-5CB3-417F-BECB-D45CB1B0DAFB}" dt="2020-09-02T14:58:04.763" v="5688" actId="1076"/>
        <pc:sldMkLst>
          <pc:docMk/>
          <pc:sldMk cId="3429528392" sldId="281"/>
        </pc:sldMkLst>
        <pc:spChg chg="add mod">
          <ac:chgData name="Masaya Yamaguchi" userId="8869a66585b793a1" providerId="LiveId" clId="{EACDC61C-5CB3-417F-BECB-D45CB1B0DAFB}" dt="2020-09-02T14:58:04.763" v="5688" actId="1076"/>
          <ac:spMkLst>
            <pc:docMk/>
            <pc:sldMk cId="3429528392" sldId="281"/>
            <ac:spMk id="2" creationId="{625251DF-6734-49CB-A6B9-E1DA9AA2073D}"/>
          </ac:spMkLst>
        </pc:spChg>
      </pc:sldChg>
      <pc:sldChg chg="addSp modSp add del">
        <pc:chgData name="Masaya Yamaguchi" userId="8869a66585b793a1" providerId="LiveId" clId="{EACDC61C-5CB3-417F-BECB-D45CB1B0DAFB}" dt="2020-09-09T19:59:32.215" v="9342" actId="2696"/>
        <pc:sldMkLst>
          <pc:docMk/>
          <pc:sldMk cId="1131501961" sldId="282"/>
        </pc:sldMkLst>
        <pc:picChg chg="add mod">
          <ac:chgData name="Masaya Yamaguchi" userId="8869a66585b793a1" providerId="LiveId" clId="{EACDC61C-5CB3-417F-BECB-D45CB1B0DAFB}" dt="2020-09-02T15:02:09.005" v="5704" actId="1076"/>
          <ac:picMkLst>
            <pc:docMk/>
            <pc:sldMk cId="1131501961" sldId="282"/>
            <ac:picMk id="2" creationId="{CA599D73-7FD2-4F59-B0A0-E1A0F649FF5D}"/>
          </ac:picMkLst>
        </pc:picChg>
      </pc:sldChg>
      <pc:sldChg chg="addSp delSp modSp">
        <pc:chgData name="Masaya Yamaguchi" userId="8869a66585b793a1" providerId="LiveId" clId="{EACDC61C-5CB3-417F-BECB-D45CB1B0DAFB}" dt="2020-09-09T20:19:01.299" v="10021" actId="1076"/>
        <pc:sldMkLst>
          <pc:docMk/>
          <pc:sldMk cId="3610094099" sldId="283"/>
        </pc:sldMkLst>
        <pc:spChg chg="mod">
          <ac:chgData name="Masaya Yamaguchi" userId="8869a66585b793a1" providerId="LiveId" clId="{EACDC61C-5CB3-417F-BECB-D45CB1B0DAFB}" dt="2020-09-09T18:45:27.450" v="8847" actId="20577"/>
          <ac:spMkLst>
            <pc:docMk/>
            <pc:sldMk cId="3610094099" sldId="283"/>
            <ac:spMk id="2" creationId="{F81E8819-E4D2-47AA-8E02-603638F0FCB7}"/>
          </ac:spMkLst>
        </pc:spChg>
        <pc:spChg chg="del ord">
          <ac:chgData name="Masaya Yamaguchi" userId="8869a66585b793a1" providerId="LiveId" clId="{EACDC61C-5CB3-417F-BECB-D45CB1B0DAFB}" dt="2020-09-09T18:46:22.292" v="8866" actId="478"/>
          <ac:spMkLst>
            <pc:docMk/>
            <pc:sldMk cId="3610094099" sldId="283"/>
            <ac:spMk id="3" creationId="{8A55F07E-8B4D-4A0F-A2E3-784E8CA7F808}"/>
          </ac:spMkLst>
        </pc:spChg>
        <pc:spChg chg="mod">
          <ac:chgData name="Masaya Yamaguchi" userId="8869a66585b793a1" providerId="LiveId" clId="{EACDC61C-5CB3-417F-BECB-D45CB1B0DAFB}" dt="2020-09-09T18:41:20.992" v="8529" actId="20577"/>
          <ac:spMkLst>
            <pc:docMk/>
            <pc:sldMk cId="3610094099" sldId="283"/>
            <ac:spMk id="5" creationId="{C723792D-244F-46B4-AEF2-7DD62A18A0E1}"/>
          </ac:spMkLst>
        </pc:spChg>
        <pc:spChg chg="add mod">
          <ac:chgData name="Masaya Yamaguchi" userId="8869a66585b793a1" providerId="LiveId" clId="{EACDC61C-5CB3-417F-BECB-D45CB1B0DAFB}" dt="2020-09-09T20:14:51.108" v="9983" actId="20577"/>
          <ac:spMkLst>
            <pc:docMk/>
            <pc:sldMk cId="3610094099" sldId="283"/>
            <ac:spMk id="11" creationId="{BB2BC55A-368C-470D-B2EA-5F928B3CD326}"/>
          </ac:spMkLst>
        </pc:spChg>
        <pc:spChg chg="del">
          <ac:chgData name="Masaya Yamaguchi" userId="8869a66585b793a1" providerId="LiveId" clId="{EACDC61C-5CB3-417F-BECB-D45CB1B0DAFB}" dt="2020-09-02T15:09:32.581" v="5706"/>
          <ac:spMkLst>
            <pc:docMk/>
            <pc:sldMk cId="3610094099" sldId="283"/>
            <ac:spMk id="11" creationId="{D9B9813B-39B8-4DD3-BE21-95652317F0A5}"/>
          </ac:spMkLst>
        </pc:spChg>
        <pc:grpChg chg="add del mod">
          <ac:chgData name="Masaya Yamaguchi" userId="8869a66585b793a1" providerId="LiveId" clId="{EACDC61C-5CB3-417F-BECB-D45CB1B0DAFB}" dt="2020-09-09T18:45:58.387" v="8849"/>
          <ac:grpSpMkLst>
            <pc:docMk/>
            <pc:sldMk cId="3610094099" sldId="283"/>
            <ac:grpSpMk id="4" creationId="{29F89FF4-851A-4395-8E71-09A5526F427A}"/>
          </ac:grpSpMkLst>
        </pc:grpChg>
        <pc:grpChg chg="del mod ord">
          <ac:chgData name="Masaya Yamaguchi" userId="8869a66585b793a1" providerId="LiveId" clId="{EACDC61C-5CB3-417F-BECB-D45CB1B0DAFB}" dt="2020-09-09T18:46:38.419" v="8870"/>
          <ac:grpSpMkLst>
            <pc:docMk/>
            <pc:sldMk cId="3610094099" sldId="283"/>
            <ac:grpSpMk id="10" creationId="{4EB26131-0FB5-4C5D-A276-A227F2354289}"/>
          </ac:grpSpMkLst>
        </pc:grpChg>
        <pc:grpChg chg="del">
          <ac:chgData name="Masaya Yamaguchi" userId="8869a66585b793a1" providerId="LiveId" clId="{EACDC61C-5CB3-417F-BECB-D45CB1B0DAFB}" dt="2020-09-02T15:04:45.229" v="5705"/>
          <ac:grpSpMkLst>
            <pc:docMk/>
            <pc:sldMk cId="3610094099" sldId="283"/>
            <ac:grpSpMk id="21" creationId="{BF89E589-DCEE-485F-826C-E7CC30527BE0}"/>
          </ac:grpSpMkLst>
        </pc:grpChg>
        <pc:picChg chg="del mod">
          <ac:chgData name="Masaya Yamaguchi" userId="8869a66585b793a1" providerId="LiveId" clId="{EACDC61C-5CB3-417F-BECB-D45CB1B0DAFB}" dt="2020-09-09T18:46:22.290" v="8864" actId="478"/>
          <ac:picMkLst>
            <pc:docMk/>
            <pc:sldMk cId="3610094099" sldId="283"/>
            <ac:picMk id="6" creationId="{FC04283A-6A48-4AB1-A579-5B5AC8EF9530}"/>
          </ac:picMkLst>
        </pc:picChg>
        <pc:picChg chg="add del">
          <ac:chgData name="Masaya Yamaguchi" userId="8869a66585b793a1" providerId="LiveId" clId="{EACDC61C-5CB3-417F-BECB-D45CB1B0DAFB}" dt="2020-09-09T18:46:38.419" v="8870"/>
          <ac:picMkLst>
            <pc:docMk/>
            <pc:sldMk cId="3610094099" sldId="283"/>
            <ac:picMk id="7" creationId="{120A039B-5965-4842-AD60-ADD4ACB7560C}"/>
          </ac:picMkLst>
        </pc:picChg>
        <pc:picChg chg="mod ord">
          <ac:chgData name="Masaya Yamaguchi" userId="8869a66585b793a1" providerId="LiveId" clId="{EACDC61C-5CB3-417F-BECB-D45CB1B0DAFB}" dt="2020-09-09T18:46:38.419" v="8870"/>
          <ac:picMkLst>
            <pc:docMk/>
            <pc:sldMk cId="3610094099" sldId="283"/>
            <ac:picMk id="9" creationId="{FC674EB2-347A-44E2-BDAA-F466C42C56E9}"/>
          </ac:picMkLst>
        </pc:picChg>
        <pc:picChg chg="del">
          <ac:chgData name="Masaya Yamaguchi" userId="8869a66585b793a1" providerId="LiveId" clId="{EACDC61C-5CB3-417F-BECB-D45CB1B0DAFB}" dt="2020-09-02T15:04:45.229" v="5705"/>
          <ac:picMkLst>
            <pc:docMk/>
            <pc:sldMk cId="3610094099" sldId="283"/>
            <ac:picMk id="10" creationId="{5DF69F0A-2B12-453D-AAE9-DE574466D852}"/>
          </ac:picMkLst>
        </pc:picChg>
        <pc:picChg chg="add del mod">
          <ac:chgData name="Masaya Yamaguchi" userId="8869a66585b793a1" providerId="LiveId" clId="{EACDC61C-5CB3-417F-BECB-D45CB1B0DAFB}" dt="2020-09-09T20:17:34.913" v="9995" actId="478"/>
          <ac:picMkLst>
            <pc:docMk/>
            <pc:sldMk cId="3610094099" sldId="283"/>
            <ac:picMk id="12" creationId="{421F33B0-25C6-4B1B-81A3-341F8F1DF4F8}"/>
          </ac:picMkLst>
        </pc:picChg>
        <pc:picChg chg="del mod ord">
          <ac:chgData name="Masaya Yamaguchi" userId="8869a66585b793a1" providerId="LiveId" clId="{EACDC61C-5CB3-417F-BECB-D45CB1B0DAFB}" dt="2020-09-09T20:18:39.030" v="10007" actId="478"/>
          <ac:picMkLst>
            <pc:docMk/>
            <pc:sldMk cId="3610094099" sldId="283"/>
            <ac:picMk id="14" creationId="{E8E562A6-461A-4BD8-B785-D4EE407E6298}"/>
          </ac:picMkLst>
        </pc:picChg>
        <pc:picChg chg="del mod ord">
          <ac:chgData name="Masaya Yamaguchi" userId="8869a66585b793a1" providerId="LiveId" clId="{EACDC61C-5CB3-417F-BECB-D45CB1B0DAFB}" dt="2020-09-09T20:18:49.977" v="10019" actId="478"/>
          <ac:picMkLst>
            <pc:docMk/>
            <pc:sldMk cId="3610094099" sldId="283"/>
            <ac:picMk id="16" creationId="{EBB2C4E0-5A8A-4B04-BC40-58146967D492}"/>
          </ac:picMkLst>
        </pc:picChg>
        <pc:picChg chg="mod ord">
          <ac:chgData name="Masaya Yamaguchi" userId="8869a66585b793a1" providerId="LiveId" clId="{EACDC61C-5CB3-417F-BECB-D45CB1B0DAFB}" dt="2020-09-09T20:19:01.299" v="10021" actId="1076"/>
          <ac:picMkLst>
            <pc:docMk/>
            <pc:sldMk cId="3610094099" sldId="283"/>
            <ac:picMk id="18" creationId="{DF947DCD-DEBF-4E6A-B60B-639733652B79}"/>
          </ac:picMkLst>
        </pc:picChg>
      </pc:sldChg>
      <pc:sldChg chg="modSp">
        <pc:chgData name="Masaya Yamaguchi" userId="8869a66585b793a1" providerId="LiveId" clId="{EACDC61C-5CB3-417F-BECB-D45CB1B0DAFB}" dt="2020-09-09T16:53:18.073" v="7457" actId="20577"/>
        <pc:sldMkLst>
          <pc:docMk/>
          <pc:sldMk cId="2539866586" sldId="284"/>
        </pc:sldMkLst>
        <pc:spChg chg="mod">
          <ac:chgData name="Masaya Yamaguchi" userId="8869a66585b793a1" providerId="LiveId" clId="{EACDC61C-5CB3-417F-BECB-D45CB1B0DAFB}" dt="2020-09-09T16:53:18.073" v="7457" actId="20577"/>
          <ac:spMkLst>
            <pc:docMk/>
            <pc:sldMk cId="2539866586" sldId="284"/>
            <ac:spMk id="2" creationId="{F81E8819-E4D2-47AA-8E02-603638F0FCB7}"/>
          </ac:spMkLst>
        </pc:spChg>
        <pc:spChg chg="mod">
          <ac:chgData name="Masaya Yamaguchi" userId="8869a66585b793a1" providerId="LiveId" clId="{EACDC61C-5CB3-417F-BECB-D45CB1B0DAFB}" dt="2020-09-09T16:33:12.161" v="6560" actId="20577"/>
          <ac:spMkLst>
            <pc:docMk/>
            <pc:sldMk cId="2539866586" sldId="284"/>
            <ac:spMk id="5" creationId="{C723792D-244F-46B4-AEF2-7DD62A18A0E1}"/>
          </ac:spMkLst>
        </pc:spChg>
      </pc:sldChg>
      <pc:sldChg chg="add del">
        <pc:chgData name="Masaya Yamaguchi" userId="8869a66585b793a1" providerId="LiveId" clId="{EACDC61C-5CB3-417F-BECB-D45CB1B0DAFB}" dt="2020-09-09T16:38:21.369" v="7104" actId="2696"/>
        <pc:sldMkLst>
          <pc:docMk/>
          <pc:sldMk cId="2744273849" sldId="285"/>
        </pc:sldMkLst>
      </pc:sldChg>
      <pc:sldChg chg="modSp">
        <pc:chgData name="Masaya Yamaguchi" userId="8869a66585b793a1" providerId="LiveId" clId="{EACDC61C-5CB3-417F-BECB-D45CB1B0DAFB}" dt="2020-09-09T18:19:37.872" v="7785" actId="20577"/>
        <pc:sldMkLst>
          <pc:docMk/>
          <pc:sldMk cId="3342286627" sldId="285"/>
        </pc:sldMkLst>
        <pc:spChg chg="mod">
          <ac:chgData name="Masaya Yamaguchi" userId="8869a66585b793a1" providerId="LiveId" clId="{EACDC61C-5CB3-417F-BECB-D45CB1B0DAFB}" dt="2020-09-09T18:19:37.872" v="7785" actId="20577"/>
          <ac:spMkLst>
            <pc:docMk/>
            <pc:sldMk cId="3342286627" sldId="285"/>
            <ac:spMk id="2" creationId="{F81E8819-E4D2-47AA-8E02-603638F0FCB7}"/>
          </ac:spMkLst>
        </pc:spChg>
        <pc:spChg chg="mod">
          <ac:chgData name="Masaya Yamaguchi" userId="8869a66585b793a1" providerId="LiveId" clId="{EACDC61C-5CB3-417F-BECB-D45CB1B0DAFB}" dt="2020-09-09T16:53:08.979" v="7451" actId="20577"/>
          <ac:spMkLst>
            <pc:docMk/>
            <pc:sldMk cId="3342286627" sldId="285"/>
            <ac:spMk id="5" creationId="{C723792D-244F-46B4-AEF2-7DD62A18A0E1}"/>
          </ac:spMkLst>
        </pc:spChg>
      </pc:sldChg>
      <pc:sldChg chg="addSp delSp modSp">
        <pc:chgData name="Masaya Yamaguchi" userId="8869a66585b793a1" providerId="LiveId" clId="{EACDC61C-5CB3-417F-BECB-D45CB1B0DAFB}" dt="2020-09-10T03:17:02.848" v="11783" actId="478"/>
        <pc:sldMkLst>
          <pc:docMk/>
          <pc:sldMk cId="1274324893" sldId="286"/>
        </pc:sldMkLst>
        <pc:spChg chg="del mod">
          <ac:chgData name="Masaya Yamaguchi" userId="8869a66585b793a1" providerId="LiveId" clId="{EACDC61C-5CB3-417F-BECB-D45CB1B0DAFB}" dt="2020-09-09T20:02:50.971" v="9541"/>
          <ac:spMkLst>
            <pc:docMk/>
            <pc:sldMk cId="1274324893" sldId="286"/>
            <ac:spMk id="2" creationId="{F81E8819-E4D2-47AA-8E02-603638F0FCB7}"/>
          </ac:spMkLst>
        </pc:spChg>
        <pc:spChg chg="add mod">
          <ac:chgData name="Masaya Yamaguchi" userId="8869a66585b793a1" providerId="LiveId" clId="{EACDC61C-5CB3-417F-BECB-D45CB1B0DAFB}" dt="2020-09-09T20:07:15.923" v="9731" actId="164"/>
          <ac:spMkLst>
            <pc:docMk/>
            <pc:sldMk cId="1274324893" sldId="286"/>
            <ac:spMk id="3" creationId="{04AF1510-D99E-4492-8AC2-A94CF38EAEE2}"/>
          </ac:spMkLst>
        </pc:spChg>
        <pc:spChg chg="mod">
          <ac:chgData name="Masaya Yamaguchi" userId="8869a66585b793a1" providerId="LiveId" clId="{EACDC61C-5CB3-417F-BECB-D45CB1B0DAFB}" dt="2020-09-09T20:27:04.851" v="10204" actId="1076"/>
          <ac:spMkLst>
            <pc:docMk/>
            <pc:sldMk cId="1274324893" sldId="286"/>
            <ac:spMk id="5" creationId="{C723792D-244F-46B4-AEF2-7DD62A18A0E1}"/>
          </ac:spMkLst>
        </pc:spChg>
        <pc:spChg chg="mod">
          <ac:chgData name="Masaya Yamaguchi" userId="8869a66585b793a1" providerId="LiveId" clId="{EACDC61C-5CB3-417F-BECB-D45CB1B0DAFB}" dt="2020-09-09T20:27:04.851" v="10204" actId="1076"/>
          <ac:spMkLst>
            <pc:docMk/>
            <pc:sldMk cId="1274324893" sldId="286"/>
            <ac:spMk id="11" creationId="{BB2BC55A-368C-470D-B2EA-5F928B3CD326}"/>
          </ac:spMkLst>
        </pc:spChg>
        <pc:spChg chg="add mod">
          <ac:chgData name="Masaya Yamaguchi" userId="8869a66585b793a1" providerId="LiveId" clId="{EACDC61C-5CB3-417F-BECB-D45CB1B0DAFB}" dt="2020-09-09T20:07:15.923" v="9731" actId="164"/>
          <ac:spMkLst>
            <pc:docMk/>
            <pc:sldMk cId="1274324893" sldId="286"/>
            <ac:spMk id="13" creationId="{C9B34780-F872-429A-85B1-1F77FFF4430E}"/>
          </ac:spMkLst>
        </pc:spChg>
        <pc:spChg chg="add mod">
          <ac:chgData name="Masaya Yamaguchi" userId="8869a66585b793a1" providerId="LiveId" clId="{EACDC61C-5CB3-417F-BECB-D45CB1B0DAFB}" dt="2020-09-09T20:11:45.664" v="9816" actId="164"/>
          <ac:spMkLst>
            <pc:docMk/>
            <pc:sldMk cId="1274324893" sldId="286"/>
            <ac:spMk id="15" creationId="{AFEA99D0-2CB3-4A4B-9135-2F3BE5DE7D02}"/>
          </ac:spMkLst>
        </pc:spChg>
        <pc:spChg chg="add mod">
          <ac:chgData name="Masaya Yamaguchi" userId="8869a66585b793a1" providerId="LiveId" clId="{EACDC61C-5CB3-417F-BECB-D45CB1B0DAFB}" dt="2020-09-09T20:11:45.664" v="9816" actId="164"/>
          <ac:spMkLst>
            <pc:docMk/>
            <pc:sldMk cId="1274324893" sldId="286"/>
            <ac:spMk id="16" creationId="{6573491B-1931-435E-A345-AA85DFE08A59}"/>
          </ac:spMkLst>
        </pc:spChg>
        <pc:spChg chg="add mod">
          <ac:chgData name="Masaya Yamaguchi" userId="8869a66585b793a1" providerId="LiveId" clId="{EACDC61C-5CB3-417F-BECB-D45CB1B0DAFB}" dt="2020-09-09T20:11:45.664" v="9816" actId="164"/>
          <ac:spMkLst>
            <pc:docMk/>
            <pc:sldMk cId="1274324893" sldId="286"/>
            <ac:spMk id="17" creationId="{44F7B320-62A0-4837-A43F-BE3EB7E0183F}"/>
          </ac:spMkLst>
        </pc:spChg>
        <pc:spChg chg="mod">
          <ac:chgData name="Masaya Yamaguchi" userId="8869a66585b793a1" providerId="LiveId" clId="{EACDC61C-5CB3-417F-BECB-D45CB1B0DAFB}" dt="2020-09-09T20:10:38.002" v="9807" actId="1076"/>
          <ac:spMkLst>
            <pc:docMk/>
            <pc:sldMk cId="1274324893" sldId="286"/>
            <ac:spMk id="20" creationId="{82CAECE4-4C9B-43F4-9688-8390185EEA93}"/>
          </ac:spMkLst>
        </pc:spChg>
        <pc:spChg chg="add mod">
          <ac:chgData name="Masaya Yamaguchi" userId="8869a66585b793a1" providerId="LiveId" clId="{EACDC61C-5CB3-417F-BECB-D45CB1B0DAFB}" dt="2020-09-09T20:27:04.851" v="10204" actId="1076"/>
          <ac:spMkLst>
            <pc:docMk/>
            <pc:sldMk cId="1274324893" sldId="286"/>
            <ac:spMk id="37" creationId="{82325A5F-5DE1-4B3E-B5BB-38E9824B2F46}"/>
          </ac:spMkLst>
        </pc:spChg>
        <pc:spChg chg="add mod">
          <ac:chgData name="Masaya Yamaguchi" userId="8869a66585b793a1" providerId="LiveId" clId="{EACDC61C-5CB3-417F-BECB-D45CB1B0DAFB}" dt="2020-09-09T20:27:04.851" v="10204" actId="1076"/>
          <ac:spMkLst>
            <pc:docMk/>
            <pc:sldMk cId="1274324893" sldId="286"/>
            <ac:spMk id="42" creationId="{5042DA03-96ED-48B2-8B51-54A7B79EBCEB}"/>
          </ac:spMkLst>
        </pc:spChg>
        <pc:spChg chg="add mod">
          <ac:chgData name="Masaya Yamaguchi" userId="8869a66585b793a1" providerId="LiveId" clId="{EACDC61C-5CB3-417F-BECB-D45CB1B0DAFB}" dt="2020-09-09T20:27:04.851" v="10204" actId="1076"/>
          <ac:spMkLst>
            <pc:docMk/>
            <pc:sldMk cId="1274324893" sldId="286"/>
            <ac:spMk id="43" creationId="{4A01905F-7A41-4A3C-93F7-F963B14B6952}"/>
          </ac:spMkLst>
        </pc:spChg>
        <pc:spChg chg="add mod">
          <ac:chgData name="Masaya Yamaguchi" userId="8869a66585b793a1" providerId="LiveId" clId="{EACDC61C-5CB3-417F-BECB-D45CB1B0DAFB}" dt="2020-09-09T20:28:53.217" v="10385" actId="1076"/>
          <ac:spMkLst>
            <pc:docMk/>
            <pc:sldMk cId="1274324893" sldId="286"/>
            <ac:spMk id="44" creationId="{28651DBF-8880-4F64-A248-D08AC4A10AA1}"/>
          </ac:spMkLst>
        </pc:spChg>
        <pc:grpChg chg="add mod">
          <ac:chgData name="Masaya Yamaguchi" userId="8869a66585b793a1" providerId="LiveId" clId="{EACDC61C-5CB3-417F-BECB-D45CB1B0DAFB}" dt="2020-09-09T20:11:45.664" v="9816" actId="164"/>
          <ac:grpSpMkLst>
            <pc:docMk/>
            <pc:sldMk cId="1274324893" sldId="286"/>
            <ac:grpSpMk id="14" creationId="{4601F3FF-4191-456A-B609-4D83E0A7E642}"/>
          </ac:grpSpMkLst>
        </pc:grpChg>
        <pc:grpChg chg="add mod">
          <ac:chgData name="Masaya Yamaguchi" userId="8869a66585b793a1" providerId="LiveId" clId="{EACDC61C-5CB3-417F-BECB-D45CB1B0DAFB}" dt="2020-09-09T20:11:45.664" v="9816" actId="164"/>
          <ac:grpSpMkLst>
            <pc:docMk/>
            <pc:sldMk cId="1274324893" sldId="286"/>
            <ac:grpSpMk id="18" creationId="{0A449023-8AC7-4794-8B3E-00516E546909}"/>
          </ac:grpSpMkLst>
        </pc:grpChg>
        <pc:grpChg chg="add mod">
          <ac:chgData name="Masaya Yamaguchi" userId="8869a66585b793a1" providerId="LiveId" clId="{EACDC61C-5CB3-417F-BECB-D45CB1B0DAFB}" dt="2020-09-09T20:27:04.851" v="10204" actId="1076"/>
          <ac:grpSpMkLst>
            <pc:docMk/>
            <pc:sldMk cId="1274324893" sldId="286"/>
            <ac:grpSpMk id="35" creationId="{63684D28-0704-4A82-8A4D-430932EF740F}"/>
          </ac:grpSpMkLst>
        </pc:grpChg>
        <pc:picChg chg="del">
          <ac:chgData name="Masaya Yamaguchi" userId="8869a66585b793a1" providerId="LiveId" clId="{EACDC61C-5CB3-417F-BECB-D45CB1B0DAFB}" dt="2020-09-09T20:00:03.749" v="9378"/>
          <ac:picMkLst>
            <pc:docMk/>
            <pc:sldMk cId="1274324893" sldId="286"/>
            <ac:picMk id="9" creationId="{FC674EB2-347A-44E2-BDAA-F466C42C56E9}"/>
          </ac:picMkLst>
        </pc:picChg>
        <pc:picChg chg="add del mod">
          <ac:chgData name="Masaya Yamaguchi" userId="8869a66585b793a1" providerId="LiveId" clId="{EACDC61C-5CB3-417F-BECB-D45CB1B0DAFB}" dt="2020-09-09T20:20:09.047" v="10025"/>
          <ac:picMkLst>
            <pc:docMk/>
            <pc:sldMk cId="1274324893" sldId="286"/>
            <ac:picMk id="36" creationId="{A25109DF-BE53-40FE-90FE-12CF0DE22880}"/>
          </ac:picMkLst>
        </pc:picChg>
        <pc:picChg chg="add mod">
          <ac:chgData name="Masaya Yamaguchi" userId="8869a66585b793a1" providerId="LiveId" clId="{EACDC61C-5CB3-417F-BECB-D45CB1B0DAFB}" dt="2020-09-09T20:27:04.851" v="10204" actId="1076"/>
          <ac:picMkLst>
            <pc:docMk/>
            <pc:sldMk cId="1274324893" sldId="286"/>
            <ac:picMk id="38" creationId="{A55919FD-4357-4B6D-86B4-3FC5ECB093AA}"/>
          </ac:picMkLst>
        </pc:picChg>
        <pc:picChg chg="add del mod">
          <ac:chgData name="Masaya Yamaguchi" userId="8869a66585b793a1" providerId="LiveId" clId="{EACDC61C-5CB3-417F-BECB-D45CB1B0DAFB}" dt="2020-09-09T20:24:17.044" v="10115" actId="478"/>
          <ac:picMkLst>
            <pc:docMk/>
            <pc:sldMk cId="1274324893" sldId="286"/>
            <ac:picMk id="39" creationId="{93FE1160-2D2D-42CD-B400-1AD37CF729BC}"/>
          </ac:picMkLst>
        </pc:picChg>
        <pc:picChg chg="del mod ord">
          <ac:chgData name="Masaya Yamaguchi" userId="8869a66585b793a1" providerId="LiveId" clId="{EACDC61C-5CB3-417F-BECB-D45CB1B0DAFB}" dt="2020-09-09T20:33:23.344" v="10585" actId="478"/>
          <ac:picMkLst>
            <pc:docMk/>
            <pc:sldMk cId="1274324893" sldId="286"/>
            <ac:picMk id="41" creationId="{FE90FE58-A616-43FC-A1A0-4982A0E57274}"/>
          </ac:picMkLst>
        </pc:picChg>
        <pc:picChg chg="del mod ord">
          <ac:chgData name="Masaya Yamaguchi" userId="8869a66585b793a1" providerId="LiveId" clId="{EACDC61C-5CB3-417F-BECB-D45CB1B0DAFB}" dt="2020-09-10T03:17:02.848" v="11783" actId="478"/>
          <ac:picMkLst>
            <pc:docMk/>
            <pc:sldMk cId="1274324893" sldId="286"/>
            <ac:picMk id="46" creationId="{B752DC75-1FF6-48B3-AC10-D163FAAA2BAE}"/>
          </ac:picMkLst>
        </pc:picChg>
        <pc:picChg chg="mod ord">
          <ac:chgData name="Masaya Yamaguchi" userId="8869a66585b793a1" providerId="LiveId" clId="{EACDC61C-5CB3-417F-BECB-D45CB1B0DAFB}" dt="2020-09-10T03:17:02.847" v="11782" actId="108"/>
          <ac:picMkLst>
            <pc:docMk/>
            <pc:sldMk cId="1274324893" sldId="286"/>
            <ac:picMk id="48" creationId="{55A4282C-608F-4FDD-BCEA-404E63B37D11}"/>
          </ac:picMkLst>
        </pc:picChg>
        <pc:cxnChg chg="add mod">
          <ac:chgData name="Masaya Yamaguchi" userId="8869a66585b793a1" providerId="LiveId" clId="{EACDC61C-5CB3-417F-BECB-D45CB1B0DAFB}" dt="2020-09-09T20:11:45.664" v="9816" actId="164"/>
          <ac:cxnSpMkLst>
            <pc:docMk/>
            <pc:sldMk cId="1274324893" sldId="286"/>
            <ac:cxnSpMk id="6" creationId="{DCB79F94-6651-456F-B835-E99ABB208A08}"/>
          </ac:cxnSpMkLst>
        </pc:cxnChg>
        <pc:cxnChg chg="add mod">
          <ac:chgData name="Masaya Yamaguchi" userId="8869a66585b793a1" providerId="LiveId" clId="{EACDC61C-5CB3-417F-BECB-D45CB1B0DAFB}" dt="2020-09-09T20:11:45.664" v="9816" actId="164"/>
          <ac:cxnSpMkLst>
            <pc:docMk/>
            <pc:sldMk cId="1274324893" sldId="286"/>
            <ac:cxnSpMk id="21" creationId="{23E8F97A-1438-45A7-8E2A-E1F9496DE82C}"/>
          </ac:cxnSpMkLst>
        </pc:cxnChg>
        <pc:cxnChg chg="add mod">
          <ac:chgData name="Masaya Yamaguchi" userId="8869a66585b793a1" providerId="LiveId" clId="{EACDC61C-5CB3-417F-BECB-D45CB1B0DAFB}" dt="2020-09-09T20:11:45.664" v="9816" actId="164"/>
          <ac:cxnSpMkLst>
            <pc:docMk/>
            <pc:sldMk cId="1274324893" sldId="286"/>
            <ac:cxnSpMk id="29" creationId="{BDC0B155-FCA2-4FA8-9A6D-B08762E25CCD}"/>
          </ac:cxnSpMkLst>
        </pc:cxnChg>
      </pc:sldChg>
      <pc:sldChg chg="addSp delSp modSp add">
        <pc:chgData name="Masaya Yamaguchi" userId="8869a66585b793a1" providerId="LiveId" clId="{EACDC61C-5CB3-417F-BECB-D45CB1B0DAFB}" dt="2020-09-10T03:16:44.618" v="11768" actId="478"/>
        <pc:sldMkLst>
          <pc:docMk/>
          <pc:sldMk cId="840987904" sldId="287"/>
        </pc:sldMkLst>
        <pc:spChg chg="mod">
          <ac:chgData name="Masaya Yamaguchi" userId="8869a66585b793a1" providerId="LiveId" clId="{EACDC61C-5CB3-417F-BECB-D45CB1B0DAFB}" dt="2020-09-09T20:30:06.495" v="10467" actId="20577"/>
          <ac:spMkLst>
            <pc:docMk/>
            <pc:sldMk cId="840987904" sldId="287"/>
            <ac:spMk id="11" creationId="{BB2BC55A-368C-470D-B2EA-5F928B3CD326}"/>
          </ac:spMkLst>
        </pc:spChg>
        <pc:spChg chg="mod">
          <ac:chgData name="Masaya Yamaguchi" userId="8869a66585b793a1" providerId="LiveId" clId="{EACDC61C-5CB3-417F-BECB-D45CB1B0DAFB}" dt="2020-09-09T20:35:41.686" v="10641" actId="1076"/>
          <ac:spMkLst>
            <pc:docMk/>
            <pc:sldMk cId="840987904" sldId="287"/>
            <ac:spMk id="37" creationId="{82325A5F-5DE1-4B3E-B5BB-38E9824B2F46}"/>
          </ac:spMkLst>
        </pc:spChg>
        <pc:spChg chg="del">
          <ac:chgData name="Masaya Yamaguchi" userId="8869a66585b793a1" providerId="LiveId" clId="{EACDC61C-5CB3-417F-BECB-D45CB1B0DAFB}" dt="2020-09-09T20:32:06.850" v="10556"/>
          <ac:spMkLst>
            <pc:docMk/>
            <pc:sldMk cId="840987904" sldId="287"/>
            <ac:spMk id="42" creationId="{5042DA03-96ED-48B2-8B51-54A7B79EBCEB}"/>
          </ac:spMkLst>
        </pc:spChg>
        <pc:spChg chg="del">
          <ac:chgData name="Masaya Yamaguchi" userId="8869a66585b793a1" providerId="LiveId" clId="{EACDC61C-5CB3-417F-BECB-D45CB1B0DAFB}" dt="2020-09-09T20:32:06.850" v="10556"/>
          <ac:spMkLst>
            <pc:docMk/>
            <pc:sldMk cId="840987904" sldId="287"/>
            <ac:spMk id="43" creationId="{4A01905F-7A41-4A3C-93F7-F963B14B6952}"/>
          </ac:spMkLst>
        </pc:spChg>
        <pc:spChg chg="mod">
          <ac:chgData name="Masaya Yamaguchi" userId="8869a66585b793a1" providerId="LiveId" clId="{EACDC61C-5CB3-417F-BECB-D45CB1B0DAFB}" dt="2020-09-09T20:42:31.441" v="11197" actId="20577"/>
          <ac:spMkLst>
            <pc:docMk/>
            <pc:sldMk cId="840987904" sldId="287"/>
            <ac:spMk id="44" creationId="{28651DBF-8880-4F64-A248-D08AC4A10AA1}"/>
          </ac:spMkLst>
        </pc:spChg>
        <pc:grpChg chg="del">
          <ac:chgData name="Masaya Yamaguchi" userId="8869a66585b793a1" providerId="LiveId" clId="{EACDC61C-5CB3-417F-BECB-D45CB1B0DAFB}" dt="2020-09-09T20:30:18.756" v="10468"/>
          <ac:grpSpMkLst>
            <pc:docMk/>
            <pc:sldMk cId="840987904" sldId="287"/>
            <ac:grpSpMk id="35" creationId="{63684D28-0704-4A82-8A4D-430932EF740F}"/>
          </ac:grpSpMkLst>
        </pc:grpChg>
        <pc:picChg chg="del mod ord">
          <ac:chgData name="Masaya Yamaguchi" userId="8869a66585b793a1" providerId="LiveId" clId="{EACDC61C-5CB3-417F-BECB-D45CB1B0DAFB}" dt="2020-09-09T20:30:55.620" v="10499" actId="478"/>
          <ac:picMkLst>
            <pc:docMk/>
            <pc:sldMk cId="840987904" sldId="287"/>
            <ac:picMk id="4" creationId="{AB208561-BCBF-481F-94E2-2EB4C5BA5DC8}"/>
          </ac:picMkLst>
        </pc:picChg>
        <pc:picChg chg="del mod ord">
          <ac:chgData name="Masaya Yamaguchi" userId="8869a66585b793a1" providerId="LiveId" clId="{EACDC61C-5CB3-417F-BECB-D45CB1B0DAFB}" dt="2020-09-09T20:33:42.897" v="10599" actId="478"/>
          <ac:picMkLst>
            <pc:docMk/>
            <pc:sldMk cId="840987904" sldId="287"/>
            <ac:picMk id="8" creationId="{E9A177E7-E40A-41E4-9FD9-551B3074218A}"/>
          </ac:picMkLst>
        </pc:picChg>
        <pc:picChg chg="del mod ord">
          <ac:chgData name="Masaya Yamaguchi" userId="8869a66585b793a1" providerId="LiveId" clId="{EACDC61C-5CB3-417F-BECB-D45CB1B0DAFB}" dt="2020-09-09T20:35:23.243" v="10639" actId="478"/>
          <ac:picMkLst>
            <pc:docMk/>
            <pc:sldMk cId="840987904" sldId="287"/>
            <ac:picMk id="10" creationId="{82B217C4-51CF-4FF9-95F0-558032C40BD2}"/>
          </ac:picMkLst>
        </pc:picChg>
        <pc:picChg chg="del mod ord">
          <ac:chgData name="Masaya Yamaguchi" userId="8869a66585b793a1" providerId="LiveId" clId="{EACDC61C-5CB3-417F-BECB-D45CB1B0DAFB}" dt="2020-09-09T20:34:11.355" v="10613" actId="478"/>
          <ac:picMkLst>
            <pc:docMk/>
            <pc:sldMk cId="840987904" sldId="287"/>
            <ac:picMk id="22" creationId="{AE901195-55BD-4DEE-B021-CF3E3308BA25}"/>
          </ac:picMkLst>
        </pc:picChg>
        <pc:picChg chg="del mod ord">
          <ac:chgData name="Masaya Yamaguchi" userId="8869a66585b793a1" providerId="LiveId" clId="{EACDC61C-5CB3-417F-BECB-D45CB1B0DAFB}" dt="2020-09-09T20:34:25.844" v="10627" actId="478"/>
          <ac:picMkLst>
            <pc:docMk/>
            <pc:sldMk cId="840987904" sldId="287"/>
            <ac:picMk id="24" creationId="{F7EBD958-5F42-4392-B1F1-9656D7C12B66}"/>
          </ac:picMkLst>
        </pc:picChg>
        <pc:picChg chg="del mod ord">
          <ac:chgData name="Masaya Yamaguchi" userId="8869a66585b793a1" providerId="LiveId" clId="{EACDC61C-5CB3-417F-BECB-D45CB1B0DAFB}" dt="2020-09-10T03:16:44.618" v="11768" actId="478"/>
          <ac:picMkLst>
            <pc:docMk/>
            <pc:sldMk cId="840987904" sldId="287"/>
            <ac:picMk id="26" creationId="{BFEF0170-8CB3-4B22-B98B-8EA3A90B0893}"/>
          </ac:picMkLst>
        </pc:picChg>
        <pc:picChg chg="add del mod">
          <ac:chgData name="Masaya Yamaguchi" userId="8869a66585b793a1" providerId="LiveId" clId="{EACDC61C-5CB3-417F-BECB-D45CB1B0DAFB}" dt="2020-09-09T20:32:42.453" v="10570" actId="478"/>
          <ac:picMkLst>
            <pc:docMk/>
            <pc:sldMk cId="840987904" sldId="287"/>
            <ac:picMk id="27" creationId="{65B6B8C8-9D16-43DD-8D6C-F83A166EB045}"/>
          </ac:picMkLst>
        </pc:picChg>
        <pc:picChg chg="del mod ord">
          <ac:chgData name="Masaya Yamaguchi" userId="8869a66585b793a1" providerId="LiveId" clId="{EACDC61C-5CB3-417F-BECB-D45CB1B0DAFB}" dt="2020-09-10T03:16:36.584" v="11754" actId="478"/>
          <ac:picMkLst>
            <pc:docMk/>
            <pc:sldMk cId="840987904" sldId="287"/>
            <ac:picMk id="30" creationId="{A95029D3-CB09-4B2C-88E7-24AE536B0288}"/>
          </ac:picMkLst>
        </pc:picChg>
        <pc:picChg chg="mod ord">
          <ac:chgData name="Masaya Yamaguchi" userId="8869a66585b793a1" providerId="LiveId" clId="{EACDC61C-5CB3-417F-BECB-D45CB1B0DAFB}" dt="2020-09-10T03:16:36.584" v="11753" actId="108"/>
          <ac:picMkLst>
            <pc:docMk/>
            <pc:sldMk cId="840987904" sldId="287"/>
            <ac:picMk id="32" creationId="{9FA4C89F-EF8F-4954-AB33-34001C448B38}"/>
          </ac:picMkLst>
        </pc:picChg>
        <pc:picChg chg="mod ord">
          <ac:chgData name="Masaya Yamaguchi" userId="8869a66585b793a1" providerId="LiveId" clId="{EACDC61C-5CB3-417F-BECB-D45CB1B0DAFB}" dt="2020-09-10T03:16:44.617" v="11767" actId="108"/>
          <ac:picMkLst>
            <pc:docMk/>
            <pc:sldMk cId="840987904" sldId="287"/>
            <ac:picMk id="34" creationId="{3D024642-F646-420F-BC37-73838AE42238}"/>
          </ac:picMkLst>
        </pc:picChg>
        <pc:picChg chg="del">
          <ac:chgData name="Masaya Yamaguchi" userId="8869a66585b793a1" providerId="LiveId" clId="{EACDC61C-5CB3-417F-BECB-D45CB1B0DAFB}" dt="2020-09-09T20:32:06.850" v="10556"/>
          <ac:picMkLst>
            <pc:docMk/>
            <pc:sldMk cId="840987904" sldId="287"/>
            <ac:picMk id="38" creationId="{A55919FD-4357-4B6D-86B4-3FC5ECB093AA}"/>
          </ac:picMkLst>
        </pc:picChg>
        <pc:picChg chg="del mod">
          <ac:chgData name="Masaya Yamaguchi" userId="8869a66585b793a1" providerId="LiveId" clId="{EACDC61C-5CB3-417F-BECB-D45CB1B0DAFB}" dt="2020-09-09T20:30:43.847" v="10484" actId="478"/>
          <ac:picMkLst>
            <pc:docMk/>
            <pc:sldMk cId="840987904" sldId="287"/>
            <ac:picMk id="41" creationId="{FE90FE58-A616-43FC-A1A0-4982A0E57274}"/>
          </ac:picMkLst>
        </pc:picChg>
      </pc:sldChg>
      <pc:sldChg chg="delSp modSp">
        <pc:chgData name="Masaya Yamaguchi" userId="8869a66585b793a1" providerId="LiveId" clId="{EACDC61C-5CB3-417F-BECB-D45CB1B0DAFB}" dt="2020-09-10T03:39:33.104" v="12900" actId="1076"/>
        <pc:sldMkLst>
          <pc:docMk/>
          <pc:sldMk cId="2897746770" sldId="288"/>
        </pc:sldMkLst>
        <pc:spChg chg="mod">
          <ac:chgData name="Masaya Yamaguchi" userId="8869a66585b793a1" providerId="LiveId" clId="{EACDC61C-5CB3-417F-BECB-D45CB1B0DAFB}" dt="2020-09-10T03:39:33.104" v="12900" actId="1076"/>
          <ac:spMkLst>
            <pc:docMk/>
            <pc:sldMk cId="2897746770" sldId="288"/>
            <ac:spMk id="5" creationId="{C723792D-244F-46B4-AEF2-7DD62A18A0E1}"/>
          </ac:spMkLst>
        </pc:spChg>
        <pc:spChg chg="mod">
          <ac:chgData name="Masaya Yamaguchi" userId="8869a66585b793a1" providerId="LiveId" clId="{EACDC61C-5CB3-417F-BECB-D45CB1B0DAFB}" dt="2020-09-10T03:39:30.984" v="12899" actId="1076"/>
          <ac:spMkLst>
            <pc:docMk/>
            <pc:sldMk cId="2897746770" sldId="288"/>
            <ac:spMk id="11" creationId="{BB2BC55A-368C-470D-B2EA-5F928B3CD326}"/>
          </ac:spMkLst>
        </pc:spChg>
        <pc:spChg chg="del">
          <ac:chgData name="Masaya Yamaguchi" userId="8869a66585b793a1" providerId="LiveId" clId="{EACDC61C-5CB3-417F-BECB-D45CB1B0DAFB}" dt="2020-09-10T03:08:54.561" v="11231"/>
          <ac:spMkLst>
            <pc:docMk/>
            <pc:sldMk cId="2897746770" sldId="288"/>
            <ac:spMk id="37" creationId="{82325A5F-5DE1-4B3E-B5BB-38E9824B2F46}"/>
          </ac:spMkLst>
        </pc:spChg>
        <pc:spChg chg="mod">
          <ac:chgData name="Masaya Yamaguchi" userId="8869a66585b793a1" providerId="LiveId" clId="{EACDC61C-5CB3-417F-BECB-D45CB1B0DAFB}" dt="2020-09-10T03:39:30.984" v="12899" actId="1076"/>
          <ac:spMkLst>
            <pc:docMk/>
            <pc:sldMk cId="2897746770" sldId="288"/>
            <ac:spMk id="44" creationId="{28651DBF-8880-4F64-A248-D08AC4A10AA1}"/>
          </ac:spMkLst>
        </pc:spChg>
        <pc:picChg chg="mod ord">
          <ac:chgData name="Masaya Yamaguchi" userId="8869a66585b793a1" providerId="LiveId" clId="{EACDC61C-5CB3-417F-BECB-D45CB1B0DAFB}" dt="2020-09-10T03:39:30.984" v="12899" actId="1076"/>
          <ac:picMkLst>
            <pc:docMk/>
            <pc:sldMk cId="2897746770" sldId="288"/>
            <ac:picMk id="3" creationId="{88F334F9-8DE1-4612-8A93-08469C809C33}"/>
          </ac:picMkLst>
        </pc:picChg>
        <pc:picChg chg="del mod">
          <ac:chgData name="Masaya Yamaguchi" userId="8869a66585b793a1" providerId="LiveId" clId="{EACDC61C-5CB3-417F-BECB-D45CB1B0DAFB}" dt="2020-09-10T03:16:07.747" v="11742" actId="478"/>
          <ac:picMkLst>
            <pc:docMk/>
            <pc:sldMk cId="2897746770" sldId="288"/>
            <ac:picMk id="26" creationId="{BFEF0170-8CB3-4B22-B98B-8EA3A90B0893}"/>
          </ac:picMkLst>
        </pc:picChg>
        <pc:picChg chg="del">
          <ac:chgData name="Masaya Yamaguchi" userId="8869a66585b793a1" providerId="LiveId" clId="{EACDC61C-5CB3-417F-BECB-D45CB1B0DAFB}" dt="2020-09-10T03:08:54.561" v="11231"/>
          <ac:picMkLst>
            <pc:docMk/>
            <pc:sldMk cId="2897746770" sldId="288"/>
            <ac:picMk id="30" creationId="{A95029D3-CB09-4B2C-88E7-24AE536B0288}"/>
          </ac:picMkLst>
        </pc:picChg>
      </pc:sldChg>
      <pc:sldChg chg="delSp modSp">
        <pc:chgData name="Masaya Yamaguchi" userId="8869a66585b793a1" providerId="LiveId" clId="{EACDC61C-5CB3-417F-BECB-D45CB1B0DAFB}" dt="2020-09-10T03:39:24.347" v="12898" actId="1076"/>
        <pc:sldMkLst>
          <pc:docMk/>
          <pc:sldMk cId="507153792" sldId="289"/>
        </pc:sldMkLst>
        <pc:spChg chg="mod">
          <ac:chgData name="Masaya Yamaguchi" userId="8869a66585b793a1" providerId="LiveId" clId="{EACDC61C-5CB3-417F-BECB-D45CB1B0DAFB}" dt="2020-09-10T03:39:24.347" v="12898" actId="1076"/>
          <ac:spMkLst>
            <pc:docMk/>
            <pc:sldMk cId="507153792" sldId="289"/>
            <ac:spMk id="5" creationId="{C723792D-244F-46B4-AEF2-7DD62A18A0E1}"/>
          </ac:spMkLst>
        </pc:spChg>
        <pc:spChg chg="mod">
          <ac:chgData name="Masaya Yamaguchi" userId="8869a66585b793a1" providerId="LiveId" clId="{EACDC61C-5CB3-417F-BECB-D45CB1B0DAFB}" dt="2020-09-10T03:33:55.743" v="12543" actId="1076"/>
          <ac:spMkLst>
            <pc:docMk/>
            <pc:sldMk cId="507153792" sldId="289"/>
            <ac:spMk id="11" creationId="{BB2BC55A-368C-470D-B2EA-5F928B3CD326}"/>
          </ac:spMkLst>
        </pc:spChg>
        <pc:spChg chg="del">
          <ac:chgData name="Masaya Yamaguchi" userId="8869a66585b793a1" providerId="LiveId" clId="{EACDC61C-5CB3-417F-BECB-D45CB1B0DAFB}" dt="2020-09-10T03:25:52.620" v="11951"/>
          <ac:spMkLst>
            <pc:docMk/>
            <pc:sldMk cId="507153792" sldId="289"/>
            <ac:spMk id="44" creationId="{28651DBF-8880-4F64-A248-D08AC4A10AA1}"/>
          </ac:spMkLst>
        </pc:spChg>
        <pc:picChg chg="del">
          <ac:chgData name="Masaya Yamaguchi" userId="8869a66585b793a1" providerId="LiveId" clId="{EACDC61C-5CB3-417F-BECB-D45CB1B0DAFB}" dt="2020-09-10T03:25:48.472" v="11950"/>
          <ac:picMkLst>
            <pc:docMk/>
            <pc:sldMk cId="507153792" sldId="289"/>
            <ac:picMk id="3" creationId="{88F334F9-8DE1-4612-8A93-08469C809C33}"/>
          </ac:picMkLst>
        </pc:picChg>
      </pc:sldChg>
      <pc:sldChg chg="modSp">
        <pc:chgData name="Masaya Yamaguchi" userId="8869a66585b793a1" providerId="LiveId" clId="{EACDC61C-5CB3-417F-BECB-D45CB1B0DAFB}" dt="2020-09-10T03:39:19.848" v="12897" actId="1076"/>
        <pc:sldMkLst>
          <pc:docMk/>
          <pc:sldMk cId="201034392" sldId="290"/>
        </pc:sldMkLst>
        <pc:spChg chg="mod">
          <ac:chgData name="Masaya Yamaguchi" userId="8869a66585b793a1" providerId="LiveId" clId="{EACDC61C-5CB3-417F-BECB-D45CB1B0DAFB}" dt="2020-09-10T03:39:16.751" v="12896" actId="1076"/>
          <ac:spMkLst>
            <pc:docMk/>
            <pc:sldMk cId="201034392" sldId="290"/>
            <ac:spMk id="5" creationId="{C723792D-244F-46B4-AEF2-7DD62A18A0E1}"/>
          </ac:spMkLst>
        </pc:spChg>
        <pc:spChg chg="mod">
          <ac:chgData name="Masaya Yamaguchi" userId="8869a66585b793a1" providerId="LiveId" clId="{EACDC61C-5CB3-417F-BECB-D45CB1B0DAFB}" dt="2020-09-10T03:39:19.848" v="12897" actId="1076"/>
          <ac:spMkLst>
            <pc:docMk/>
            <pc:sldMk cId="201034392" sldId="290"/>
            <ac:spMk id="11" creationId="{BB2BC55A-368C-470D-B2EA-5F928B3CD326}"/>
          </ac:spMkLst>
        </pc:spChg>
      </pc:sldChg>
      <pc:sldChg chg="modSp">
        <pc:chgData name="Masaya Yamaguchi" userId="8869a66585b793a1" providerId="LiveId" clId="{EACDC61C-5CB3-417F-BECB-D45CB1B0DAFB}" dt="2020-09-10T04:14:28.782" v="15079" actId="1076"/>
        <pc:sldMkLst>
          <pc:docMk/>
          <pc:sldMk cId="4220961038" sldId="291"/>
        </pc:sldMkLst>
        <pc:spChg chg="mod">
          <ac:chgData name="Masaya Yamaguchi" userId="8869a66585b793a1" providerId="LiveId" clId="{EACDC61C-5CB3-417F-BECB-D45CB1B0DAFB}" dt="2020-09-10T04:14:28.782" v="15079" actId="1076"/>
          <ac:spMkLst>
            <pc:docMk/>
            <pc:sldMk cId="4220961038" sldId="291"/>
            <ac:spMk id="5" creationId="{C723792D-244F-46B4-AEF2-7DD62A18A0E1}"/>
          </ac:spMkLst>
        </pc:spChg>
        <pc:spChg chg="mod">
          <ac:chgData name="Masaya Yamaguchi" userId="8869a66585b793a1" providerId="LiveId" clId="{EACDC61C-5CB3-417F-BECB-D45CB1B0DAFB}" dt="2020-09-10T04:14:28.782" v="15079" actId="1076"/>
          <ac:spMkLst>
            <pc:docMk/>
            <pc:sldMk cId="4220961038" sldId="291"/>
            <ac:spMk id="11" creationId="{BB2BC55A-368C-470D-B2EA-5F928B3CD326}"/>
          </ac:spMkLst>
        </pc:spChg>
      </pc:sldChg>
      <pc:sldChg chg="addSp modSp">
        <pc:chgData name="Masaya Yamaguchi" userId="8869a66585b793a1" providerId="LiveId" clId="{EACDC61C-5CB3-417F-BECB-D45CB1B0DAFB}" dt="2020-09-10T04:14:01.145" v="15077" actId="1076"/>
        <pc:sldMkLst>
          <pc:docMk/>
          <pc:sldMk cId="3151488111" sldId="292"/>
        </pc:sldMkLst>
        <pc:spChg chg="add mod">
          <ac:chgData name="Masaya Yamaguchi" userId="8869a66585b793a1" providerId="LiveId" clId="{EACDC61C-5CB3-417F-BECB-D45CB1B0DAFB}" dt="2020-09-10T04:14:01.145" v="15077" actId="1076"/>
          <ac:spMkLst>
            <pc:docMk/>
            <pc:sldMk cId="3151488111" sldId="292"/>
            <ac:spMk id="2" creationId="{4B6B50BF-0550-40C8-B766-27AED573C2B8}"/>
          </ac:spMkLst>
        </pc:spChg>
        <pc:spChg chg="mod">
          <ac:chgData name="Masaya Yamaguchi" userId="8869a66585b793a1" providerId="LiveId" clId="{EACDC61C-5CB3-417F-BECB-D45CB1B0DAFB}" dt="2020-09-10T04:01:43.827" v="14304" actId="1076"/>
          <ac:spMkLst>
            <pc:docMk/>
            <pc:sldMk cId="3151488111" sldId="292"/>
            <ac:spMk id="5" creationId="{C723792D-244F-46B4-AEF2-7DD62A18A0E1}"/>
          </ac:spMkLst>
        </pc:spChg>
        <pc:spChg chg="mod">
          <ac:chgData name="Masaya Yamaguchi" userId="8869a66585b793a1" providerId="LiveId" clId="{EACDC61C-5CB3-417F-BECB-D45CB1B0DAFB}" dt="2020-09-10T04:13:54.709" v="15074"/>
          <ac:spMkLst>
            <pc:docMk/>
            <pc:sldMk cId="3151488111" sldId="292"/>
            <ac:spMk id="11" creationId="{BB2BC55A-368C-470D-B2EA-5F928B3CD326}"/>
          </ac:spMkLst>
        </pc:spChg>
      </pc:sldChg>
      <pc:sldChg chg="modSp">
        <pc:chgData name="Masaya Yamaguchi" userId="8869a66585b793a1" providerId="LiveId" clId="{EACDC61C-5CB3-417F-BECB-D45CB1B0DAFB}" dt="2020-09-10T04:14:33.526" v="15080" actId="1076"/>
        <pc:sldMkLst>
          <pc:docMk/>
          <pc:sldMk cId="81935146" sldId="293"/>
        </pc:sldMkLst>
        <pc:spChg chg="mod">
          <ac:chgData name="Masaya Yamaguchi" userId="8869a66585b793a1" providerId="LiveId" clId="{EACDC61C-5CB3-417F-BECB-D45CB1B0DAFB}" dt="2020-09-10T04:14:33.526" v="15080" actId="1076"/>
          <ac:spMkLst>
            <pc:docMk/>
            <pc:sldMk cId="81935146" sldId="293"/>
            <ac:spMk id="5" creationId="{C723792D-244F-46B4-AEF2-7DD62A18A0E1}"/>
          </ac:spMkLst>
        </pc:spChg>
        <pc:spChg chg="mod">
          <ac:chgData name="Masaya Yamaguchi" userId="8869a66585b793a1" providerId="LiveId" clId="{EACDC61C-5CB3-417F-BECB-D45CB1B0DAFB}" dt="2020-09-10T04:14:20.117" v="15078" actId="1076"/>
          <ac:spMkLst>
            <pc:docMk/>
            <pc:sldMk cId="81935146" sldId="293"/>
            <ac:spMk id="11" creationId="{BB2BC55A-368C-470D-B2EA-5F928B3CD326}"/>
          </ac:spMkLst>
        </pc:sp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2020/9/10</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2020/9/10</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sa-aa/Reinforcement-Learning-with-Python/tree/master/chap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2196237"/>
          </a:xfrm>
        </p:spPr>
        <p:txBody>
          <a:bodyPr>
            <a:noAutofit/>
          </a:bodyPr>
          <a:lstStyle/>
          <a:p>
            <a:r>
              <a:rPr lang="en-US" altLang="ja-JP" sz="3600" dirty="0">
                <a:latin typeface="+mn-ea"/>
                <a:ea typeface="+mn-ea"/>
              </a:rPr>
              <a:t>Python</a:t>
            </a:r>
            <a:r>
              <a:rPr lang="ja-JP" altLang="en-US" sz="3600" dirty="0">
                <a:latin typeface="+mn-ea"/>
                <a:ea typeface="+mn-ea"/>
              </a:rPr>
              <a:t>で学ぶ強化学習</a:t>
            </a:r>
            <a:br>
              <a:rPr lang="en-US" altLang="ja-JP" sz="3600" dirty="0">
                <a:latin typeface="+mn-ea"/>
                <a:ea typeface="+mn-ea"/>
              </a:rPr>
            </a:br>
            <a:br>
              <a:rPr lang="en-US" altLang="ja-JP" sz="3600" dirty="0">
                <a:latin typeface="+mn-ea"/>
                <a:ea typeface="+mn-ea"/>
              </a:rPr>
            </a:br>
            <a:r>
              <a:rPr lang="en-US" altLang="ja-JP" sz="3600" dirty="0">
                <a:latin typeface="+mn-ea"/>
                <a:ea typeface="+mn-ea"/>
              </a:rPr>
              <a:t>2</a:t>
            </a:r>
            <a:r>
              <a:rPr lang="ja-JP" altLang="en-US" sz="3600" dirty="0">
                <a:latin typeface="+mn-ea"/>
                <a:ea typeface="+mn-ea"/>
              </a:rPr>
              <a:t>章 強化学習の解法</a:t>
            </a:r>
            <a:r>
              <a:rPr lang="en-US" altLang="ja-JP" sz="3600" dirty="0">
                <a:latin typeface="+mn-ea"/>
                <a:ea typeface="+mn-ea"/>
              </a:rPr>
              <a:t>(1):</a:t>
            </a:r>
            <a:br>
              <a:rPr lang="en-US" altLang="ja-JP" sz="3600" dirty="0">
                <a:latin typeface="+mn-ea"/>
                <a:ea typeface="+mn-ea"/>
              </a:rPr>
            </a:br>
            <a:r>
              <a:rPr lang="ja-JP" altLang="en-US" sz="3600" dirty="0">
                <a:latin typeface="+mn-ea"/>
                <a:ea typeface="+mn-ea"/>
              </a:rPr>
              <a:t>環境から計画を立てる</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09</a:t>
            </a:r>
            <a:r>
              <a:rPr kumimoji="1" lang="ja-JP" altLang="en-US" dirty="0"/>
              <a:t>・</a:t>
            </a:r>
            <a:r>
              <a:rPr kumimoji="1" lang="en-US" altLang="ja-JP" dirty="0"/>
              <a:t>11</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203786" y="1219477"/>
            <a:ext cx="4584789" cy="461665"/>
          </a:xfrm>
          <a:prstGeom prst="rect">
            <a:avLst/>
          </a:prstGeom>
          <a:noFill/>
        </p:spPr>
        <p:txBody>
          <a:bodyPr wrap="square" rtlCol="0">
            <a:spAutoFit/>
          </a:bodyPr>
          <a:lstStyle/>
          <a:p>
            <a:r>
              <a:rPr kumimoji="1" lang="en-US" altLang="ja-JP" sz="2400" dirty="0"/>
              <a:t>Value</a:t>
            </a:r>
            <a:r>
              <a:rPr kumimoji="1" lang="ja-JP" altLang="en-US" sz="2400" dirty="0"/>
              <a:t>ベース</a:t>
            </a:r>
            <a:r>
              <a:rPr kumimoji="1" lang="en-US" altLang="ja-JP" sz="2400" dirty="0"/>
              <a:t>? Policy</a:t>
            </a:r>
            <a:r>
              <a:rPr kumimoji="1" lang="ja-JP" altLang="en-US" sz="2400" dirty="0"/>
              <a:t>ベース</a:t>
            </a:r>
            <a:r>
              <a:rPr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454096" y="2609850"/>
            <a:ext cx="8283037"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a:t>Policy Iteration</a:t>
            </a:r>
            <a:r>
              <a:rPr lang="ja-JP" altLang="en-US" dirty="0"/>
              <a:t>は</a:t>
            </a:r>
            <a:r>
              <a:rPr lang="en-US" altLang="ja-JP" dirty="0"/>
              <a:t>Value</a:t>
            </a:r>
            <a:r>
              <a:rPr lang="ja-JP" altLang="en-US" dirty="0"/>
              <a:t> </a:t>
            </a:r>
            <a:r>
              <a:rPr lang="en-US" altLang="ja-JP" dirty="0"/>
              <a:t>Iteration </a:t>
            </a:r>
            <a:r>
              <a:rPr lang="ja-JP" altLang="en-US" dirty="0"/>
              <a:t>に比べて全状態の価値を計算しなくてよい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しかし</a:t>
            </a:r>
            <a:r>
              <a:rPr lang="en-US" altLang="ja-JP" dirty="0"/>
              <a:t>Policy Iteration</a:t>
            </a:r>
            <a:r>
              <a:rPr lang="ja-JP" altLang="en-US" dirty="0"/>
              <a:t>は戦略が更新されるたびに価値を計算しなければならない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そのためどちらが速く収束するかはケースバイケースとなる</a:t>
            </a:r>
            <a:r>
              <a:rPr lang="en-US" altLang="ja-JP" dirty="0"/>
              <a:t>.</a:t>
            </a:r>
          </a:p>
        </p:txBody>
      </p:sp>
    </p:spTree>
    <p:extLst>
      <p:ext uri="{BB962C8B-B14F-4D97-AF65-F5344CB8AC3E}">
        <p14:creationId xmlns:p14="http://schemas.microsoft.com/office/powerpoint/2010/main" val="20103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643069" y="1029696"/>
            <a:ext cx="4584789" cy="461665"/>
          </a:xfrm>
          <a:prstGeom prst="rect">
            <a:avLst/>
          </a:prstGeom>
          <a:noFill/>
        </p:spPr>
        <p:txBody>
          <a:bodyPr wrap="square" rtlCol="0">
            <a:spAutoFit/>
          </a:bodyPr>
          <a:lstStyle/>
          <a:p>
            <a:r>
              <a:rPr kumimoji="1" lang="ja-JP" altLang="en-US" sz="2400" dirty="0"/>
              <a:t>モデルベース</a:t>
            </a:r>
            <a:r>
              <a:rPr kumimoji="1" lang="en-US" altLang="ja-JP" sz="2400" dirty="0"/>
              <a:t>, </a:t>
            </a:r>
            <a:r>
              <a:rPr kumimoji="1" lang="ja-JP" altLang="en-US" sz="2400" dirty="0"/>
              <a:t>モデルフリー </a:t>
            </a:r>
            <a:r>
              <a:rPr kumimoji="1" lang="en-US" altLang="ja-JP" sz="2400" dirty="0"/>
              <a:t>1</a:t>
            </a:r>
            <a:endParaRPr kumimoji="1" lang="ja-JP" altLang="en-US" sz="2400" dirty="0"/>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1945137" y="1977553"/>
            <a:ext cx="10067180" cy="3693319"/>
          </a:xfrm>
          <a:prstGeom prst="rect">
            <a:avLst/>
          </a:prstGeom>
          <a:noFill/>
        </p:spPr>
        <p:txBody>
          <a:bodyPr wrap="none" rtlCol="0">
            <a:spAutoFit/>
          </a:bodyPr>
          <a:lstStyle/>
          <a:p>
            <a:pPr marL="285750" indent="-285750">
              <a:buFont typeface="Arial" panose="020B0604020202020204" pitchFamily="34" charset="0"/>
              <a:buChar char="•"/>
            </a:pPr>
            <a:r>
              <a:rPr lang="en-US" altLang="ja-JP" dirty="0"/>
              <a:t>chapter 2</a:t>
            </a:r>
            <a:r>
              <a:rPr lang="ja-JP" altLang="en-US" dirty="0"/>
              <a:t>の動的計画法を行う中で</a:t>
            </a:r>
            <a:r>
              <a:rPr lang="en-US" altLang="ja-JP" dirty="0"/>
              <a:t>, </a:t>
            </a:r>
            <a:r>
              <a:rPr lang="ja-JP" altLang="en-US" dirty="0"/>
              <a:t>エージェントが一切動いていなかった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実際にコード中でも変数 </a:t>
            </a:r>
            <a:r>
              <a:rPr lang="en-US" altLang="ja-JP" dirty="0" err="1"/>
              <a:t>agent_state</a:t>
            </a:r>
            <a:r>
              <a:rPr lang="en-US" altLang="ja-JP" dirty="0"/>
              <a:t> </a:t>
            </a:r>
            <a:r>
              <a:rPr lang="ja-JP" altLang="en-US" dirty="0"/>
              <a:t>を一切使わなかった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モデルベースではタイトルの「環境からのみ計画を立てる」が示すように</a:t>
            </a:r>
            <a:r>
              <a:rPr lang="en-US" altLang="ja-JP" dirty="0"/>
              <a:t>, </a:t>
            </a:r>
          </a:p>
          <a:p>
            <a:r>
              <a:rPr lang="ja-JP" altLang="en-US" dirty="0"/>
              <a:t>　　エージェントは一歩も動かず環境の情報から最適な戦略を得ている</a:t>
            </a:r>
            <a:r>
              <a:rPr lang="en-US" altLang="ja-JP" dirty="0"/>
              <a:t>.</a:t>
            </a:r>
          </a:p>
          <a:p>
            <a:endParaRPr lang="en-US" altLang="ja-JP" dirty="0"/>
          </a:p>
          <a:p>
            <a:pPr marL="285750" indent="-285750">
              <a:buFont typeface="Arial" panose="020B0604020202020204" pitchFamily="34" charset="0"/>
              <a:buChar char="•"/>
            </a:pPr>
            <a:r>
              <a:rPr lang="ja-JP" altLang="en-US" dirty="0"/>
              <a:t>このようなことが可能なのは遷移関数と報酬関数が明らかであるため</a:t>
            </a:r>
            <a:r>
              <a:rPr lang="en-US" altLang="ja-JP" dirty="0"/>
              <a:t>. (</a:t>
            </a:r>
            <a:r>
              <a:rPr lang="ja-JP" altLang="en-US" dirty="0"/>
              <a:t>実際に動かす必要がない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この手法はエージェントを動かすコストが高い場合や</a:t>
            </a:r>
            <a:r>
              <a:rPr lang="en-US" altLang="ja-JP" dirty="0"/>
              <a:t>, </a:t>
            </a:r>
            <a:r>
              <a:rPr lang="ja-JP" altLang="en-US" dirty="0"/>
              <a:t>環境においてノイズが入りやすい場合に有効</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ただし</a:t>
            </a:r>
            <a:r>
              <a:rPr lang="en-US" altLang="ja-JP" dirty="0"/>
              <a:t>, </a:t>
            </a:r>
            <a:r>
              <a:rPr lang="ja-JP" altLang="en-US" dirty="0"/>
              <a:t>遷移関数・報酬関数の適切なモデル化が必要になる</a:t>
            </a:r>
            <a:r>
              <a:rPr lang="en-US" altLang="ja-JP" dirty="0"/>
              <a:t>.</a:t>
            </a:r>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422096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643069" y="1159093"/>
            <a:ext cx="4584789" cy="461665"/>
          </a:xfrm>
          <a:prstGeom prst="rect">
            <a:avLst/>
          </a:prstGeom>
          <a:noFill/>
        </p:spPr>
        <p:txBody>
          <a:bodyPr wrap="square" rtlCol="0">
            <a:spAutoFit/>
          </a:bodyPr>
          <a:lstStyle/>
          <a:p>
            <a:r>
              <a:rPr kumimoji="1" lang="ja-JP" altLang="en-US" sz="2400" dirty="0"/>
              <a:t>モデルベース</a:t>
            </a:r>
            <a:r>
              <a:rPr kumimoji="1" lang="en-US" altLang="ja-JP" sz="2400" dirty="0"/>
              <a:t>, </a:t>
            </a:r>
            <a:r>
              <a:rPr kumimoji="1" lang="ja-JP" altLang="en-US" sz="2400" dirty="0"/>
              <a:t>モデルフリー </a:t>
            </a:r>
            <a:r>
              <a:rPr lang="en-US" altLang="ja-JP" sz="2400" dirty="0"/>
              <a:t>2</a:t>
            </a:r>
            <a:endParaRPr kumimoji="1" lang="ja-JP" altLang="en-US" sz="2400" dirty="0"/>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126291" y="2452005"/>
            <a:ext cx="9405139" cy="2308324"/>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モデルフリーでは実際にエージェントを動かして経験から計画を立てていく</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これは</a:t>
            </a:r>
            <a:r>
              <a:rPr lang="en-US" altLang="ja-JP" dirty="0"/>
              <a:t>, </a:t>
            </a:r>
            <a:r>
              <a:rPr lang="ja-JP" altLang="en-US" dirty="0"/>
              <a:t>遷移関数・報酬関数が不明な場合でも適用できる</a:t>
            </a:r>
            <a:r>
              <a:rPr lang="en-US" altLang="ja-JP" dirty="0"/>
              <a:t>. </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一般的に遷移関数・報酬関数が既知であるケース</a:t>
            </a:r>
            <a:r>
              <a:rPr lang="en-US" altLang="ja-JP" dirty="0"/>
              <a:t>, </a:t>
            </a:r>
            <a:r>
              <a:rPr lang="ja-JP" altLang="en-US" dirty="0"/>
              <a:t>うまくモデル化できるケースが少ないため</a:t>
            </a:r>
            <a:endParaRPr lang="en-US" altLang="ja-JP" dirty="0"/>
          </a:p>
          <a:p>
            <a:r>
              <a:rPr lang="ja-JP" altLang="en-US" dirty="0"/>
              <a:t>　　モデルフリーがよく使われている</a:t>
            </a:r>
            <a:r>
              <a:rPr lang="en-US" altLang="ja-JP" dirty="0"/>
              <a:t>. (</a:t>
            </a:r>
            <a:r>
              <a:rPr lang="ja-JP" altLang="en-US" dirty="0"/>
              <a:t>現在は深層学習の影響でモデルベースも増えてきた</a:t>
            </a:r>
            <a:r>
              <a:rPr lang="en-US" altLang="ja-JP" dirty="0"/>
              <a:t>)</a:t>
            </a:r>
          </a:p>
          <a:p>
            <a:endParaRPr lang="en-US" altLang="ja-JP" dirty="0"/>
          </a:p>
          <a:p>
            <a:pPr marL="285750" indent="-285750">
              <a:buFont typeface="Arial" panose="020B0604020202020204" pitchFamily="34" charset="0"/>
              <a:buChar char="•"/>
            </a:pPr>
            <a:r>
              <a:rPr lang="ja-JP" altLang="en-US" dirty="0"/>
              <a:t>またモデルベースとモデルフリーは対立する手法ではなく併用することも可能</a:t>
            </a:r>
            <a:r>
              <a:rPr lang="en-US" altLang="ja-JP" dirty="0"/>
              <a:t>.</a:t>
            </a:r>
          </a:p>
        </p:txBody>
      </p:sp>
    </p:spTree>
    <p:extLst>
      <p:ext uri="{BB962C8B-B14F-4D97-AF65-F5344CB8AC3E}">
        <p14:creationId xmlns:p14="http://schemas.microsoft.com/office/powerpoint/2010/main" val="8193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511211" y="598375"/>
            <a:ext cx="4584789" cy="461665"/>
          </a:xfrm>
          <a:prstGeom prst="rect">
            <a:avLst/>
          </a:prstGeom>
          <a:noFill/>
        </p:spPr>
        <p:txBody>
          <a:bodyPr wrap="square" rtlCol="0">
            <a:spAutoFit/>
          </a:bodyPr>
          <a:lstStyle/>
          <a:p>
            <a:r>
              <a:rPr kumimoji="1" lang="ja-JP" altLang="en-US" sz="2400" dirty="0"/>
              <a:t>まとめ</a:t>
            </a:r>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376457" y="2072443"/>
            <a:ext cx="7811754" cy="397031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「価値の定義」</a:t>
            </a:r>
            <a:r>
              <a:rPr lang="en-US" altLang="ja-JP" dirty="0"/>
              <a:t>, </a:t>
            </a:r>
            <a:r>
              <a:rPr lang="ja-JP" altLang="en-US" dirty="0"/>
              <a:t>「価値評価の学習」</a:t>
            </a:r>
            <a:r>
              <a:rPr lang="en-US" altLang="ja-JP" dirty="0"/>
              <a:t>, </a:t>
            </a:r>
            <a:r>
              <a:rPr lang="ja-JP" altLang="en-US" dirty="0"/>
              <a:t>「戦略の学習」を順に見てきた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価値の定義では</a:t>
            </a:r>
            <a:r>
              <a:rPr lang="en-US" altLang="ja-JP" dirty="0"/>
              <a:t>chapter 1 </a:t>
            </a:r>
            <a:r>
              <a:rPr lang="ja-JP" altLang="en-US" dirty="0"/>
              <a:t>の</a:t>
            </a:r>
            <a:r>
              <a:rPr lang="en-US" altLang="ja-JP" dirty="0"/>
              <a:t>2</a:t>
            </a:r>
            <a:r>
              <a:rPr lang="ja-JP" altLang="en-US" dirty="0"/>
              <a:t>つの問題点を再帰</a:t>
            </a:r>
            <a:r>
              <a:rPr lang="en-US" altLang="ja-JP" dirty="0"/>
              <a:t>,</a:t>
            </a:r>
            <a:r>
              <a:rPr lang="ja-JP" altLang="en-US" dirty="0"/>
              <a:t> 期待値を使って解消した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これを使ってベルマン方程式を導出した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価値評価の学習</a:t>
            </a:r>
            <a:r>
              <a:rPr lang="en-US" altLang="ja-JP" dirty="0"/>
              <a:t>(Value</a:t>
            </a:r>
            <a:r>
              <a:rPr lang="ja-JP" altLang="en-US" dirty="0"/>
              <a:t>べース</a:t>
            </a:r>
            <a:r>
              <a:rPr lang="en-US" altLang="ja-JP" dirty="0"/>
              <a:t>)</a:t>
            </a:r>
            <a:r>
              <a:rPr lang="ja-JP" altLang="en-US" dirty="0"/>
              <a:t>は価値の値のみで行動を決定した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戦略の学習</a:t>
            </a:r>
            <a:r>
              <a:rPr lang="en-US" altLang="ja-JP" dirty="0"/>
              <a:t>(Policy</a:t>
            </a:r>
            <a:r>
              <a:rPr lang="ja-JP" altLang="en-US" dirty="0"/>
              <a:t>ベース</a:t>
            </a:r>
            <a:r>
              <a:rPr lang="en-US" altLang="ja-JP" dirty="0"/>
              <a:t>)</a:t>
            </a:r>
            <a:r>
              <a:rPr lang="ja-JP" altLang="en-US" dirty="0"/>
              <a:t>は戦略をもとに行動を決定した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動的計画法により</a:t>
            </a:r>
            <a:r>
              <a:rPr lang="en-US" altLang="ja-JP" dirty="0"/>
              <a:t>, </a:t>
            </a:r>
            <a:r>
              <a:rPr lang="ja-JP" altLang="en-US" dirty="0"/>
              <a:t>状態数を減らして計算量を減らした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実際にコードを動かして理解を深めてほしい</a:t>
            </a:r>
            <a:r>
              <a:rPr lang="en-US" altLang="ja-JP" dirty="0"/>
              <a:t>. </a:t>
            </a:r>
          </a:p>
          <a:p>
            <a:pPr marL="285750" indent="-285750">
              <a:buFont typeface="Arial" panose="020B0604020202020204" pitchFamily="34" charset="0"/>
              <a:buChar char="•"/>
            </a:pPr>
            <a:endParaRPr lang="en-US" altLang="ja-JP" dirty="0"/>
          </a:p>
        </p:txBody>
      </p:sp>
      <p:sp>
        <p:nvSpPr>
          <p:cNvPr id="2" name="テキスト ボックス 1">
            <a:extLst>
              <a:ext uri="{FF2B5EF4-FFF2-40B4-BE49-F238E27FC236}">
                <a16:creationId xmlns:a16="http://schemas.microsoft.com/office/drawing/2014/main" id="{4B6B50BF-0550-40C8-B766-27AED573C2B8}"/>
              </a:ext>
            </a:extLst>
          </p:cNvPr>
          <p:cNvSpPr txBox="1"/>
          <p:nvPr/>
        </p:nvSpPr>
        <p:spPr>
          <a:xfrm>
            <a:off x="2941608" y="5936459"/>
            <a:ext cx="8712642" cy="646331"/>
          </a:xfrm>
          <a:prstGeom prst="rect">
            <a:avLst/>
          </a:prstGeom>
          <a:noFill/>
        </p:spPr>
        <p:txBody>
          <a:bodyPr wrap="none" rtlCol="0">
            <a:spAutoFit/>
          </a:bodyPr>
          <a:lstStyle/>
          <a:p>
            <a:r>
              <a:rPr lang="en-US" altLang="ja-JP" dirty="0">
                <a:hlinkClick r:id="rId2"/>
              </a:rPr>
              <a:t>https://github.com/masa-aa/Reinforcement-Learning-with-Python/tree/master/chap2</a:t>
            </a:r>
            <a:endParaRPr lang="en-US" altLang="ja-JP" dirty="0"/>
          </a:p>
          <a:p>
            <a:endParaRPr kumimoji="1" lang="ja-JP" altLang="en-US" dirty="0"/>
          </a:p>
        </p:txBody>
      </p:sp>
    </p:spTree>
    <p:extLst>
      <p:ext uri="{BB962C8B-B14F-4D97-AF65-F5344CB8AC3E}">
        <p14:creationId xmlns:p14="http://schemas.microsoft.com/office/powerpoint/2010/main" val="315148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5251DF-6734-49CB-A6B9-E1DA9AA2073D}"/>
              </a:ext>
            </a:extLst>
          </p:cNvPr>
          <p:cNvSpPr txBox="1"/>
          <p:nvPr/>
        </p:nvSpPr>
        <p:spPr>
          <a:xfrm>
            <a:off x="2759189" y="3013501"/>
            <a:ext cx="6673622" cy="830997"/>
          </a:xfrm>
          <a:prstGeom prst="rect">
            <a:avLst/>
          </a:prstGeom>
          <a:noFill/>
        </p:spPr>
        <p:txBody>
          <a:bodyPr wrap="none" rtlCol="0">
            <a:spAutoFit/>
          </a:bodyPr>
          <a:lstStyle/>
          <a:p>
            <a:r>
              <a:rPr kumimoji="1" lang="ja-JP" altLang="en-US" sz="4800" dirty="0"/>
              <a:t>何か質問はありますか？</a:t>
            </a:r>
          </a:p>
        </p:txBody>
      </p:sp>
    </p:spTree>
    <p:extLst>
      <p:ext uri="{BB962C8B-B14F-4D97-AF65-F5344CB8AC3E}">
        <p14:creationId xmlns:p14="http://schemas.microsoft.com/office/powerpoint/2010/main" val="34295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やること</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778466" y="2466363"/>
            <a:ext cx="9711313"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b="0" dirty="0"/>
              <a:t>chapter 2 </a:t>
            </a:r>
            <a:r>
              <a:rPr lang="ja-JP" altLang="en-US" b="0" dirty="0"/>
              <a:t>では</a:t>
            </a:r>
            <a:r>
              <a:rPr lang="en-US" altLang="ja-JP" b="0" dirty="0"/>
              <a:t>chapter </a:t>
            </a:r>
            <a:r>
              <a:rPr lang="ja-JP" altLang="en-US" b="0" dirty="0"/>
              <a:t>１ で実装した迷路の環境をベースに計画を立てる手法を学ぶ</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計画を立てるためには「価値評価」と「戦略」が必要</a:t>
            </a:r>
            <a:r>
              <a:rPr lang="en-US" altLang="ja-JP" dirty="0"/>
              <a:t> </a:t>
            </a:r>
            <a:r>
              <a:rPr lang="ja-JP" altLang="en-US" dirty="0"/>
              <a:t>⇒ 「価値」を実態に即した形で定義しなおす</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そのため</a:t>
            </a:r>
            <a:r>
              <a:rPr lang="en-US" altLang="ja-JP" dirty="0"/>
              <a:t>, </a:t>
            </a:r>
            <a:r>
              <a:rPr lang="ja-JP" altLang="en-US" dirty="0"/>
              <a:t>「価値の定義」</a:t>
            </a:r>
            <a:r>
              <a:rPr lang="en-US" altLang="ja-JP" dirty="0"/>
              <a:t>, </a:t>
            </a:r>
            <a:r>
              <a:rPr lang="ja-JP" altLang="en-US" dirty="0"/>
              <a:t>「価値評価の学習」</a:t>
            </a:r>
            <a:r>
              <a:rPr lang="en-US" altLang="ja-JP" dirty="0"/>
              <a:t>, </a:t>
            </a:r>
            <a:r>
              <a:rPr lang="ja-JP" altLang="en-US" dirty="0"/>
              <a:t>「戦略の学習」の</a:t>
            </a:r>
            <a:r>
              <a:rPr lang="en-US" altLang="ja-JP" dirty="0"/>
              <a:t>3</a:t>
            </a:r>
            <a:r>
              <a:rPr lang="ja-JP" altLang="en-US" dirty="0"/>
              <a:t>ステップで進める</a:t>
            </a:r>
            <a:r>
              <a:rPr lang="en-US" altLang="ja-JP" dirty="0"/>
              <a:t>.</a:t>
            </a:r>
            <a:endParaRPr lang="en-US" altLang="ja-JP" b="0" dirty="0"/>
          </a:p>
        </p:txBody>
      </p:sp>
    </p:spTree>
    <p:extLst>
      <p:ext uri="{BB962C8B-B14F-4D97-AF65-F5344CB8AC3E}">
        <p14:creationId xmlns:p14="http://schemas.microsoft.com/office/powerpoint/2010/main" val="253986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en-US" altLang="ja-JP" sz="2400" dirty="0"/>
              <a:t>chap 2</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744910" y="2281806"/>
            <a:ext cx="7829387" cy="2862322"/>
          </a:xfrm>
          <a:prstGeom prst="rect">
            <a:avLst/>
          </a:prstGeom>
          <a:noFill/>
        </p:spPr>
        <p:txBody>
          <a:bodyPr wrap="none" rtlCol="0">
            <a:spAutoFit/>
          </a:bodyPr>
          <a:lstStyle/>
          <a:p>
            <a:pPr marL="285750" indent="-285750">
              <a:buFont typeface="Arial" panose="020B0604020202020204" pitchFamily="34" charset="0"/>
              <a:buChar char="•"/>
            </a:pPr>
            <a:r>
              <a:rPr lang="en-US" altLang="ja-JP" b="0" dirty="0"/>
              <a:t>chapter 2 </a:t>
            </a:r>
            <a:r>
              <a:rPr lang="ja-JP" altLang="en-US" b="0" dirty="0"/>
              <a:t>で扱う学習手法は動的計画法</a:t>
            </a:r>
            <a:r>
              <a:rPr lang="en-US" altLang="ja-JP" b="0" dirty="0"/>
              <a:t>(DP)</a:t>
            </a:r>
            <a:r>
              <a:rPr lang="ja-JP" altLang="en-US" dirty="0"/>
              <a:t>である</a:t>
            </a:r>
            <a:r>
              <a:rPr lang="en-US" altLang="ja-JP" dirty="0"/>
              <a:t>.</a:t>
            </a:r>
          </a:p>
          <a:p>
            <a:pPr marL="742950" lvl="1" indent="-285750">
              <a:buFont typeface="Wingdings" panose="05000000000000000000" pitchFamily="2" charset="2"/>
              <a:buChar char="Ø"/>
            </a:pPr>
            <a:r>
              <a:rPr lang="ja-JP" altLang="en-US" dirty="0"/>
              <a:t>計算量を状態数</a:t>
            </a:r>
            <a:r>
              <a:rPr lang="en-US" altLang="ja-JP" dirty="0"/>
              <a:t>(</a:t>
            </a:r>
            <a:r>
              <a:rPr lang="ja-JP" altLang="en-US" dirty="0"/>
              <a:t>に線形</a:t>
            </a:r>
            <a:r>
              <a:rPr lang="en-US" altLang="ja-JP" dirty="0"/>
              <a:t>)</a:t>
            </a:r>
            <a:r>
              <a:rPr lang="ja-JP" altLang="en-US" dirty="0"/>
              <a:t>で抑える</a:t>
            </a:r>
            <a:endParaRPr lang="en-US" altLang="ja-JP" dirty="0"/>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動的計画法の例としてナップサック問題や</a:t>
            </a:r>
            <a:r>
              <a:rPr lang="en-US" altLang="ja-JP" dirty="0"/>
              <a:t>LCS, </a:t>
            </a:r>
            <a:r>
              <a:rPr lang="ja-JP" altLang="en-US" dirty="0"/>
              <a:t>ゲーム</a:t>
            </a:r>
            <a:r>
              <a:rPr lang="en-US" altLang="ja-JP" dirty="0"/>
              <a:t>DP</a:t>
            </a:r>
            <a:r>
              <a:rPr lang="ja-JP" altLang="en-US" dirty="0"/>
              <a:t>など色々ある</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en-US" altLang="ja-JP" dirty="0"/>
              <a:t>DP</a:t>
            </a:r>
            <a:r>
              <a:rPr lang="ja-JP" altLang="en-US" dirty="0"/>
              <a:t>は遷移関数と報酬関数が明らかな場合に使える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このような学習手法をモデルベースといい</a:t>
            </a:r>
            <a:r>
              <a:rPr lang="en-US" altLang="ja-JP" dirty="0"/>
              <a:t>,</a:t>
            </a:r>
            <a:r>
              <a:rPr lang="ja-JP" altLang="en-US" dirty="0"/>
              <a:t> 対義語としてモデルフリーがある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モデルフリーは例えば将棋とかがそれにあたる</a:t>
            </a:r>
            <a:r>
              <a:rPr lang="en-US" altLang="ja-JP" dirty="0"/>
              <a:t>. (chapter 3</a:t>
            </a:r>
            <a:r>
              <a:rPr lang="ja-JP" altLang="en-US" dirty="0"/>
              <a:t>以降で触れる</a:t>
            </a:r>
            <a:r>
              <a:rPr lang="en-US" altLang="ja-JP" dirty="0"/>
              <a:t>)</a:t>
            </a:r>
          </a:p>
        </p:txBody>
      </p:sp>
    </p:spTree>
    <p:extLst>
      <p:ext uri="{BB962C8B-B14F-4D97-AF65-F5344CB8AC3E}">
        <p14:creationId xmlns:p14="http://schemas.microsoft.com/office/powerpoint/2010/main" val="334228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ベルマン方程式</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95912" y="3574227"/>
            <a:ext cx="8837676"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b="0" dirty="0"/>
              <a:t>この価値には</a:t>
            </a:r>
            <a:r>
              <a:rPr lang="en-US" altLang="ja-JP" b="0" dirty="0"/>
              <a:t>2</a:t>
            </a:r>
            <a:r>
              <a:rPr lang="ja-JP" altLang="en-US" b="0" dirty="0"/>
              <a:t>つの問題点がある</a:t>
            </a:r>
            <a:r>
              <a:rPr lang="en-US" altLang="ja-JP" b="0" dirty="0"/>
              <a:t>.</a:t>
            </a:r>
          </a:p>
          <a:p>
            <a:pPr marL="742950" lvl="1" indent="-285750">
              <a:buFont typeface="Wingdings" panose="05000000000000000000" pitchFamily="2" charset="2"/>
              <a:buChar char="Ø"/>
            </a:pPr>
            <a:r>
              <a:rPr lang="ja-JP" altLang="en-US" dirty="0"/>
              <a:t>将来の即時報酬の値が判明している必要がある点</a:t>
            </a:r>
            <a:endParaRPr lang="en-US" altLang="ja-JP" dirty="0"/>
          </a:p>
          <a:p>
            <a:pPr marL="742950" lvl="1" indent="-285750">
              <a:buFont typeface="Wingdings" panose="05000000000000000000" pitchFamily="2" charset="2"/>
              <a:buChar char="Ø"/>
            </a:pPr>
            <a:r>
              <a:rPr lang="ja-JP" altLang="en-US" b="0" dirty="0"/>
              <a:t>それらが必ず得られるとしている点</a:t>
            </a:r>
            <a:endParaRPr lang="en-US" altLang="ja-JP" dirty="0"/>
          </a:p>
          <a:p>
            <a:pPr marL="742950" lvl="1" indent="-285750">
              <a:buFont typeface="Wingdings" panose="05000000000000000000" pitchFamily="2" charset="2"/>
              <a:buChar char="Ø"/>
            </a:pPr>
            <a:endParaRPr lang="en-US" altLang="ja-JP" b="0" dirty="0"/>
          </a:p>
          <a:p>
            <a:pPr marL="285750" indent="-285750">
              <a:buFont typeface="Arial" panose="020B0604020202020204" pitchFamily="34" charset="0"/>
              <a:buChar char="•"/>
            </a:pPr>
            <a:r>
              <a:rPr lang="ja-JP" altLang="en-US" dirty="0"/>
              <a:t>例えば各時間にサイコロを</a:t>
            </a:r>
            <a:r>
              <a:rPr lang="en-US" altLang="ja-JP" dirty="0"/>
              <a:t>1</a:t>
            </a:r>
            <a:r>
              <a:rPr lang="ja-JP" altLang="en-US" dirty="0"/>
              <a:t>回振って出た目の大きさ分だけ報酬が得られるとして</a:t>
            </a:r>
            <a:r>
              <a:rPr lang="en-US" altLang="ja-JP" dirty="0"/>
              <a:t>,</a:t>
            </a:r>
          </a:p>
          <a:p>
            <a:r>
              <a:rPr lang="ja-JP" altLang="en-US" b="0" dirty="0"/>
              <a:t>　　サイコロを振ってみるまで得られる報酬はわからない上に得られる報酬は確率的</a:t>
            </a:r>
            <a:r>
              <a:rPr lang="en-US" altLang="ja-JP" b="0" dirty="0"/>
              <a:t>.</a:t>
            </a:r>
          </a:p>
          <a:p>
            <a:r>
              <a:rPr lang="ja-JP" altLang="en-US" b="0" dirty="0"/>
              <a:t>　　</a:t>
            </a:r>
            <a:r>
              <a:rPr lang="en-US" altLang="ja-JP" b="0" dirty="0"/>
              <a:t>(</a:t>
            </a:r>
            <a:r>
              <a:rPr lang="ja-JP" altLang="en-US" b="0" dirty="0"/>
              <a:t>「各時間にどの目が出るか予想ができていて</a:t>
            </a:r>
            <a:r>
              <a:rPr lang="en-US" altLang="ja-JP" b="0" dirty="0"/>
              <a:t>, </a:t>
            </a:r>
            <a:r>
              <a:rPr lang="ja-JP" altLang="en-US" b="0" dirty="0"/>
              <a:t>それが必ず当たる</a:t>
            </a:r>
            <a:r>
              <a:rPr lang="en-US" altLang="ja-JP" b="0" dirty="0"/>
              <a:t>.</a:t>
            </a:r>
            <a:r>
              <a:rPr lang="ja-JP" altLang="en-US" b="0" dirty="0"/>
              <a:t>」というわけではない</a:t>
            </a:r>
            <a:r>
              <a:rPr lang="en-US" altLang="ja-JP" b="0" dirty="0"/>
              <a:t>.</a:t>
            </a:r>
          </a:p>
        </p:txBody>
      </p:sp>
      <p:pic>
        <p:nvPicPr>
          <p:cNvPr id="7" name="図 6">
            <a:extLst>
              <a:ext uri="{FF2B5EF4-FFF2-40B4-BE49-F238E27FC236}">
                <a16:creationId xmlns:a16="http://schemas.microsoft.com/office/drawing/2014/main" id="{23FD5595-F316-4E7B-B79F-B518135D2953}"/>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436573" y="2388645"/>
            <a:ext cx="4313522" cy="760582"/>
          </a:xfrm>
          <a:prstGeom prst="rect">
            <a:avLst/>
          </a:prstGeom>
        </p:spPr>
      </p:pic>
      <p:sp>
        <p:nvSpPr>
          <p:cNvPr id="11" name="テキスト ボックス 10">
            <a:extLst>
              <a:ext uri="{FF2B5EF4-FFF2-40B4-BE49-F238E27FC236}">
                <a16:creationId xmlns:a16="http://schemas.microsoft.com/office/drawing/2014/main" id="{D9B9813B-39B8-4DD3-BE21-95652317F0A5}"/>
              </a:ext>
            </a:extLst>
          </p:cNvPr>
          <p:cNvSpPr txBox="1"/>
          <p:nvPr/>
        </p:nvSpPr>
        <p:spPr>
          <a:xfrm>
            <a:off x="1895912" y="1691383"/>
            <a:ext cx="3783408"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価値は以下のような式で表された</a:t>
            </a:r>
            <a:r>
              <a:rPr lang="en-US" altLang="ja-JP" dirty="0"/>
              <a:t>.</a:t>
            </a:r>
            <a:endParaRPr lang="en-US" altLang="ja-JP" b="0" dirty="0"/>
          </a:p>
        </p:txBody>
      </p:sp>
    </p:spTree>
    <p:extLst>
      <p:ext uri="{BB962C8B-B14F-4D97-AF65-F5344CB8AC3E}">
        <p14:creationId xmlns:p14="http://schemas.microsoft.com/office/powerpoint/2010/main" val="373689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ベルマン方程式</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908401" cy="923330"/>
              </a:xfrm>
              <a:prstGeom prst="rect">
                <a:avLst/>
              </a:prstGeom>
              <a:noFill/>
            </p:spPr>
            <p:txBody>
              <a:bodyPr wrap="none" rtlCol="0">
                <a:spAutoFit/>
              </a:bodyPr>
              <a:lstStyle/>
              <a:p>
                <a:pPr marL="285750" indent="-285750">
                  <a:buFont typeface="Arial" panose="020B0604020202020204" pitchFamily="34" charset="0"/>
                  <a:buChar char="•"/>
                </a:pPr>
                <a:r>
                  <a:rPr lang="en-US" altLang="ja-JP" dirty="0"/>
                  <a:t>1</a:t>
                </a:r>
                <a:r>
                  <a:rPr lang="ja-JP" altLang="en-US" dirty="0"/>
                  <a:t>点目は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en-US" altLang="ja-JP" b="0" dirty="0"/>
                  <a:t> </a:t>
                </a:r>
                <a:r>
                  <a:rPr lang="ja-JP" altLang="en-US" b="0" dirty="0"/>
                  <a:t>が再帰的な構造を持っていることに注意して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oMath>
                </a14:m>
                <a:r>
                  <a:rPr lang="en-US" altLang="ja-JP" b="0" dirty="0"/>
                  <a:t> </a:t>
                </a:r>
                <a:r>
                  <a:rPr lang="ja-JP" altLang="en-US" dirty="0"/>
                  <a:t>の計算を持ち越すことや</a:t>
                </a:r>
                <a:r>
                  <a:rPr lang="en-US" altLang="ja-JP" dirty="0"/>
                  <a:t>,</a:t>
                </a:r>
              </a:p>
              <a:p>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oMath>
                </a14:m>
                <a:r>
                  <a:rPr lang="en-US" altLang="ja-JP" b="0" dirty="0"/>
                  <a:t> </a:t>
                </a:r>
                <a:r>
                  <a:rPr lang="ja-JP" altLang="en-US" b="0" dirty="0"/>
                  <a:t>に適当な値を入れて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en-US" altLang="ja-JP" b="0" dirty="0"/>
                  <a:t> </a:t>
                </a:r>
                <a:r>
                  <a:rPr lang="ja-JP" altLang="en-US" b="0" dirty="0"/>
                  <a:t>を計算することが可能になる</a:t>
                </a:r>
                <a:r>
                  <a:rPr lang="en-US" altLang="ja-JP" dirty="0"/>
                  <a:t>.</a:t>
                </a:r>
                <a:endParaRPr lang="en-US" altLang="ja-JP" b="0" dirty="0"/>
              </a:p>
              <a:p>
                <a:pPr marL="285750" indent="-285750">
                  <a:buFont typeface="Arial" panose="020B0604020202020204" pitchFamily="34" charset="0"/>
                  <a:buChar char="•"/>
                </a:pPr>
                <a:endParaRPr lang="en-US" altLang="ja-JP" dirty="0"/>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8908401" cy="923330"/>
              </a:xfrm>
              <a:prstGeom prst="rect">
                <a:avLst/>
              </a:prstGeom>
              <a:blipFill>
                <a:blip r:embed="rId4"/>
                <a:stretch>
                  <a:fillRect l="-479" t="-4605"/>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C674EB2-347A-44E2-BDAA-F466C42C56E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745072" y="2936688"/>
            <a:ext cx="2701855" cy="312295"/>
          </a:xfrm>
          <a:prstGeom prst="rect">
            <a:avLst/>
          </a:prstGeom>
        </p:spPr>
      </p:pic>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B2BC55A-368C-470D-B2EA-5F928B3CD326}"/>
                  </a:ext>
                </a:extLst>
              </p:cNvPr>
              <p:cNvSpPr txBox="1"/>
              <p:nvPr/>
            </p:nvSpPr>
            <p:spPr>
              <a:xfrm>
                <a:off x="1996579" y="3467312"/>
                <a:ext cx="8937768" cy="2031325"/>
              </a:xfrm>
              <a:prstGeom prst="rect">
                <a:avLst/>
              </a:prstGeom>
              <a:noFill/>
            </p:spPr>
            <p:txBody>
              <a:bodyPr wrap="none" rtlCol="0">
                <a:spAutoFit/>
              </a:bodyPr>
              <a:lstStyle/>
              <a:p>
                <a:pPr marL="285750" indent="-285750">
                  <a:buFont typeface="Arial" panose="020B0604020202020204" pitchFamily="34" charset="0"/>
                  <a:buChar char="•"/>
                </a:pPr>
                <a:r>
                  <a:rPr lang="en-US" altLang="ja-JP" dirty="0"/>
                  <a:t>2</a:t>
                </a:r>
                <a:r>
                  <a:rPr lang="ja-JP" altLang="en-US" dirty="0"/>
                  <a:t>つ目の問題点は即時報酬に行動確率をかける</a:t>
                </a:r>
                <a:r>
                  <a:rPr lang="en-US" altLang="ja-JP" dirty="0"/>
                  <a:t>(</a:t>
                </a:r>
                <a:r>
                  <a:rPr lang="ja-JP" altLang="en-US" dirty="0"/>
                  <a:t>期待値を算出</a:t>
                </a:r>
                <a:r>
                  <a:rPr lang="en-US" altLang="ja-JP" dirty="0"/>
                  <a:t>)</a:t>
                </a:r>
                <a:r>
                  <a:rPr lang="ja-JP" altLang="en-US" dirty="0"/>
                  <a:t>することで解決できる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ここで行動を定義する方法は</a:t>
                </a:r>
                <a:r>
                  <a:rPr lang="en-US" altLang="ja-JP" dirty="0"/>
                  <a:t>2</a:t>
                </a:r>
                <a:r>
                  <a:rPr lang="ja-JP" altLang="en-US" dirty="0"/>
                  <a:t>つある</a:t>
                </a:r>
                <a:r>
                  <a:rPr lang="en-US" altLang="ja-JP" dirty="0"/>
                  <a:t>.</a:t>
                </a:r>
              </a:p>
              <a:p>
                <a:pPr marL="742950" lvl="1" indent="-285750">
                  <a:buFont typeface="Wingdings" panose="05000000000000000000" pitchFamily="2" charset="2"/>
                  <a:buChar char="Ø"/>
                </a:pPr>
                <a:r>
                  <a:rPr lang="ja-JP" altLang="en-US" dirty="0"/>
                  <a:t>エージェントは保持している戦略に基づき行動する</a:t>
                </a:r>
                <a:r>
                  <a:rPr lang="en-US" altLang="ja-JP" dirty="0"/>
                  <a:t>.</a:t>
                </a:r>
              </a:p>
              <a:p>
                <a:pPr marL="742950" lvl="1" indent="-285750">
                  <a:buFont typeface="Wingdings" panose="05000000000000000000" pitchFamily="2" charset="2"/>
                  <a:buChar char="Ø"/>
                </a:pPr>
                <a:r>
                  <a:rPr lang="ja-JP" altLang="en-US" dirty="0"/>
                  <a:t>エージェントは常に「価値」が最大になる行動を選択する</a:t>
                </a:r>
                <a:r>
                  <a:rPr lang="en-US" altLang="ja-JP" dirty="0"/>
                  <a:t>.</a:t>
                </a:r>
              </a:p>
              <a:p>
                <a:pPr marL="742950" lvl="1" indent="-285750">
                  <a:buFont typeface="Wingdings" panose="05000000000000000000" pitchFamily="2" charset="2"/>
                  <a:buChar char="Ø"/>
                </a:pPr>
                <a:endParaRPr lang="en-US" altLang="ja-JP" dirty="0"/>
              </a:p>
              <a:p>
                <a:pPr marL="285750" indent="-285750">
                  <a:buFont typeface="Arial" panose="020B0604020202020204" pitchFamily="34" charset="0"/>
                  <a:buChar char="•"/>
                </a:pPr>
                <a:r>
                  <a:rPr lang="ja-JP" altLang="en-US" dirty="0"/>
                  <a:t>以上を踏まえて</a:t>
                </a:r>
                <a:r>
                  <a:rPr lang="en-US" altLang="ja-JP" dirty="0"/>
                  <a:t>, </a:t>
                </a:r>
                <a:r>
                  <a:rPr lang="ja-JP" altLang="en-US" dirty="0"/>
                  <a:t>状態 </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 </m:t>
                    </m:r>
                  </m:oMath>
                </a14:m>
                <a:r>
                  <a:rPr lang="ja-JP" altLang="en-US" dirty="0"/>
                  <a:t>から戦略 </a:t>
                </a:r>
                <a14:m>
                  <m:oMath xmlns:m="http://schemas.openxmlformats.org/officeDocument/2006/math">
                    <m:r>
                      <a:rPr lang="ja-JP" altLang="en-US" i="1" smtClean="0">
                        <a:latin typeface="Cambria Math" panose="02040503050406030204" pitchFamily="18" charset="0"/>
                      </a:rPr>
                      <m:t>𝜋</m:t>
                    </m:r>
                  </m:oMath>
                </a14:m>
                <a:r>
                  <a:rPr lang="en-US" altLang="ja-JP" dirty="0"/>
                  <a:t> </a:t>
                </a:r>
                <a:r>
                  <a:rPr lang="ja-JP" altLang="en-US" dirty="0"/>
                  <a:t>に基づいて行動する価値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ja-JP" altLang="en-US" b="0" i="1" smtClean="0">
                            <a:latin typeface="Cambria Math" panose="02040503050406030204" pitchFamily="18" charset="0"/>
                          </a:rPr>
                          <m:t>𝜋</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t>は以下で定義できる</a:t>
                </a:r>
                <a:r>
                  <a:rPr lang="en-US" altLang="ja-JP" dirty="0"/>
                  <a:t>.</a:t>
                </a:r>
              </a:p>
            </p:txBody>
          </p:sp>
        </mc:Choice>
        <mc:Fallback>
          <p:sp>
            <p:nvSpPr>
              <p:cNvPr id="11" name="テキスト ボックス 10">
                <a:extLst>
                  <a:ext uri="{FF2B5EF4-FFF2-40B4-BE49-F238E27FC236}">
                    <a16:creationId xmlns:a16="http://schemas.microsoft.com/office/drawing/2014/main" id="{BB2BC55A-368C-470D-B2EA-5F928B3CD326}"/>
                  </a:ext>
                </a:extLst>
              </p:cNvPr>
              <p:cNvSpPr txBox="1">
                <a:spLocks noRot="1" noChangeAspect="1" noMove="1" noResize="1" noEditPoints="1" noAdjustHandles="1" noChangeArrowheads="1" noChangeShapeType="1" noTextEdit="1"/>
              </p:cNvSpPr>
              <p:nvPr/>
            </p:nvSpPr>
            <p:spPr>
              <a:xfrm>
                <a:off x="1996579" y="3467312"/>
                <a:ext cx="8937768" cy="2031325"/>
              </a:xfrm>
              <a:prstGeom prst="rect">
                <a:avLst/>
              </a:prstGeom>
              <a:blipFill>
                <a:blip r:embed="rId6"/>
                <a:stretch>
                  <a:fillRect l="-477" t="-2402" r="-546" b="-4204"/>
                </a:stretch>
              </a:blipFill>
            </p:spPr>
            <p:txBody>
              <a:bodyPr/>
              <a:lstStyle/>
              <a:p>
                <a:r>
                  <a:rPr lang="ja-JP" altLang="en-US">
                    <a:noFill/>
                  </a:rPr>
                  <a:t> </a:t>
                </a:r>
              </a:p>
            </p:txBody>
          </p:sp>
        </mc:Fallback>
      </mc:AlternateContent>
      <p:pic>
        <p:nvPicPr>
          <p:cNvPr id="18" name="図 17">
            <a:extLst>
              <a:ext uri="{FF2B5EF4-FFF2-40B4-BE49-F238E27FC236}">
                <a16:creationId xmlns:a16="http://schemas.microsoft.com/office/drawing/2014/main" id="{DF947DCD-DEBF-4E6A-B60B-639733652B79}"/>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909933" y="6029261"/>
            <a:ext cx="4372132" cy="334458"/>
          </a:xfrm>
          <a:prstGeom prst="rect">
            <a:avLst/>
          </a:prstGeom>
        </p:spPr>
      </p:pic>
    </p:spTree>
    <p:extLst>
      <p:ext uri="{BB962C8B-B14F-4D97-AF65-F5344CB8AC3E}">
        <p14:creationId xmlns:p14="http://schemas.microsoft.com/office/powerpoint/2010/main" val="361009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44993" y="512111"/>
            <a:ext cx="4584789" cy="461665"/>
          </a:xfrm>
          <a:prstGeom prst="rect">
            <a:avLst/>
          </a:prstGeom>
          <a:noFill/>
        </p:spPr>
        <p:txBody>
          <a:bodyPr wrap="square" rtlCol="0">
            <a:spAutoFit/>
          </a:bodyPr>
          <a:lstStyle/>
          <a:p>
            <a:r>
              <a:rPr kumimoji="1" lang="ja-JP" altLang="en-US" sz="2400" dirty="0"/>
              <a:t>ベルマン方程式</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B2BC55A-368C-470D-B2EA-5F928B3CD326}"/>
                  </a:ext>
                </a:extLst>
              </p:cNvPr>
              <p:cNvSpPr txBox="1"/>
              <p:nvPr/>
            </p:nvSpPr>
            <p:spPr>
              <a:xfrm>
                <a:off x="2324699" y="1367646"/>
                <a:ext cx="7811947" cy="646331"/>
              </a:xfrm>
              <a:prstGeom prst="rect">
                <a:avLst/>
              </a:prstGeom>
              <a:noFill/>
            </p:spPr>
            <p:txBody>
              <a:bodyPr wrap="none" rtlCol="0">
                <a:spAutoFit/>
              </a:bodyPr>
              <a:lstStyle/>
              <a:p>
                <a:r>
                  <a:rPr lang="ja-JP" altLang="en-US" dirty="0"/>
                  <a:t>戦略 </a:t>
                </a:r>
                <a14:m>
                  <m:oMath xmlns:m="http://schemas.openxmlformats.org/officeDocument/2006/math">
                    <m:r>
                      <a:rPr lang="ja-JP" altLang="en-US" i="1" smtClean="0">
                        <a:latin typeface="Cambria Math" panose="02040503050406030204" pitchFamily="18" charset="0"/>
                      </a:rPr>
                      <m:t>𝜋</m:t>
                    </m:r>
                  </m:oMath>
                </a14:m>
                <a:r>
                  <a:rPr lang="en-US" altLang="ja-JP" dirty="0"/>
                  <a:t> </a:t>
                </a:r>
                <a:r>
                  <a:rPr lang="ja-JP" altLang="en-US" dirty="0"/>
                  <a:t>に基づいて行動する場合</a:t>
                </a:r>
                <a:r>
                  <a:rPr lang="en-US" altLang="ja-JP" dirty="0"/>
                  <a:t>, </a:t>
                </a:r>
                <a:r>
                  <a:rPr lang="ja-JP" altLang="en-US" dirty="0"/>
                  <a:t>状態 </a:t>
                </a:r>
                <a14:m>
                  <m:oMath xmlns:m="http://schemas.openxmlformats.org/officeDocument/2006/math">
                    <m:r>
                      <a:rPr lang="en-US" altLang="ja-JP" b="0" i="1" smtClean="0">
                        <a:latin typeface="Cambria Math" panose="02040503050406030204" pitchFamily="18" charset="0"/>
                      </a:rPr>
                      <m:t>𝑠</m:t>
                    </m:r>
                  </m:oMath>
                </a14:m>
                <a:r>
                  <a:rPr lang="ja-JP" altLang="en-US" dirty="0"/>
                  <a:t> で行動 </a:t>
                </a:r>
                <a14:m>
                  <m:oMath xmlns:m="http://schemas.openxmlformats.org/officeDocument/2006/math">
                    <m:r>
                      <a:rPr lang="en-US" altLang="ja-JP" b="0" i="1" smtClean="0">
                        <a:latin typeface="Cambria Math" panose="02040503050406030204" pitchFamily="18" charset="0"/>
                      </a:rPr>
                      <m:t>𝑎</m:t>
                    </m:r>
                  </m:oMath>
                </a14:m>
                <a:r>
                  <a:rPr lang="ja-JP" altLang="en-US" dirty="0"/>
                  <a:t> をとる確率は </a:t>
                </a:r>
                <a14:m>
                  <m:oMath xmlns:m="http://schemas.openxmlformats.org/officeDocument/2006/math">
                    <m:r>
                      <a:rPr lang="ja-JP" altLang="en-US" i="1" smtClean="0">
                        <a:latin typeface="Cambria Math" panose="02040503050406030204" pitchFamily="18" charset="0"/>
                      </a:rPr>
                      <m:t>𝜋</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en-US" altLang="ja-JP" dirty="0"/>
                  <a:t> </a:t>
                </a:r>
                <a:r>
                  <a:rPr lang="ja-JP" altLang="en-US" dirty="0"/>
                  <a:t>となる</a:t>
                </a:r>
                <a:r>
                  <a:rPr lang="en-US" altLang="ja-JP" dirty="0"/>
                  <a:t>.</a:t>
                </a:r>
              </a:p>
              <a:p>
                <a:r>
                  <a:rPr lang="ja-JP" altLang="en-US" dirty="0"/>
                  <a:t>そして</a:t>
                </a:r>
                <a:r>
                  <a:rPr lang="en-US" altLang="ja-JP" dirty="0"/>
                  <a:t>,</a:t>
                </a:r>
                <a:r>
                  <a:rPr lang="ja-JP" altLang="en-US" dirty="0"/>
                  <a:t> 遷移先 </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en-US" altLang="ja-JP" dirty="0"/>
                  <a:t> </a:t>
                </a:r>
                <a:r>
                  <a:rPr lang="ja-JP" altLang="en-US" dirty="0"/>
                  <a:t>へは遷移確率から導かれる確率は </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ja-JP" altLang="en-US" i="1">
                        <a:latin typeface="Cambria Math" panose="02040503050406030204" pitchFamily="18" charset="0"/>
                      </a:rPr>
                      <m:t>で</m:t>
                    </m:r>
                  </m:oMath>
                </a14:m>
                <a:r>
                  <a:rPr lang="ja-JP" altLang="en-US" dirty="0"/>
                  <a:t>遷移する</a:t>
                </a:r>
                <a:r>
                  <a:rPr lang="en-US" altLang="ja-JP" dirty="0"/>
                  <a:t>.</a:t>
                </a:r>
              </a:p>
            </p:txBody>
          </p:sp>
        </mc:Choice>
        <mc:Fallback>
          <p:sp>
            <p:nvSpPr>
              <p:cNvPr id="11" name="テキスト ボックス 10">
                <a:extLst>
                  <a:ext uri="{FF2B5EF4-FFF2-40B4-BE49-F238E27FC236}">
                    <a16:creationId xmlns:a16="http://schemas.microsoft.com/office/drawing/2014/main" id="{BB2BC55A-368C-470D-B2EA-5F928B3CD326}"/>
                  </a:ext>
                </a:extLst>
              </p:cNvPr>
              <p:cNvSpPr txBox="1">
                <a:spLocks noRot="1" noChangeAspect="1" noMove="1" noResize="1" noEditPoints="1" noAdjustHandles="1" noChangeArrowheads="1" noChangeShapeType="1" noTextEdit="1"/>
              </p:cNvSpPr>
              <p:nvPr/>
            </p:nvSpPr>
            <p:spPr>
              <a:xfrm>
                <a:off x="2324699" y="1367646"/>
                <a:ext cx="7811947" cy="646331"/>
              </a:xfrm>
              <a:prstGeom prst="rect">
                <a:avLst/>
              </a:prstGeom>
              <a:blipFill>
                <a:blip r:embed="rId4"/>
                <a:stretch>
                  <a:fillRect l="-624" t="-6604" b="-15094"/>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63684D28-0704-4A82-8A4D-430932EF740F}"/>
              </a:ext>
            </a:extLst>
          </p:cNvPr>
          <p:cNvGrpSpPr/>
          <p:nvPr/>
        </p:nvGrpSpPr>
        <p:grpSpPr>
          <a:xfrm>
            <a:off x="3918873" y="2300709"/>
            <a:ext cx="4880069" cy="1238665"/>
            <a:chOff x="3202882" y="3160370"/>
            <a:chExt cx="4880069" cy="1238665"/>
          </a:xfrm>
        </p:grpSpPr>
        <p:cxnSp>
          <p:nvCxnSpPr>
            <p:cNvPr id="6" name="直線矢印コネクタ 5">
              <a:extLst>
                <a:ext uri="{FF2B5EF4-FFF2-40B4-BE49-F238E27FC236}">
                  <a16:creationId xmlns:a16="http://schemas.microsoft.com/office/drawing/2014/main" id="{DCB79F94-6651-456F-B835-E99ABB208A08}"/>
                </a:ext>
              </a:extLst>
            </p:cNvPr>
            <p:cNvCxnSpPr>
              <a:cxnSpLocks/>
              <a:stCxn id="3" idx="7"/>
              <a:endCxn id="15" idx="1"/>
            </p:cNvCxnSpPr>
            <p:nvPr/>
          </p:nvCxnSpPr>
          <p:spPr>
            <a:xfrm flipV="1">
              <a:off x="3708818" y="3359187"/>
              <a:ext cx="969099" cy="511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4601F3FF-4191-456A-B609-4D83E0A7E642}"/>
                </a:ext>
              </a:extLst>
            </p:cNvPr>
            <p:cNvGrpSpPr/>
            <p:nvPr/>
          </p:nvGrpSpPr>
          <p:grpSpPr>
            <a:xfrm>
              <a:off x="3202882" y="3783435"/>
              <a:ext cx="592741" cy="592741"/>
              <a:chOff x="3202882" y="3783435"/>
              <a:chExt cx="592741" cy="592741"/>
            </a:xfrm>
          </p:grpSpPr>
          <p:sp>
            <p:nvSpPr>
              <p:cNvPr id="3" name="楕円 2">
                <a:extLst>
                  <a:ext uri="{FF2B5EF4-FFF2-40B4-BE49-F238E27FC236}">
                    <a16:creationId xmlns:a16="http://schemas.microsoft.com/office/drawing/2014/main" id="{04AF1510-D99E-4492-8AC2-A94CF38EAEE2}"/>
                  </a:ext>
                </a:extLst>
              </p:cNvPr>
              <p:cNvSpPr>
                <a:spLocks noChangeAspect="1"/>
              </p:cNvSpPr>
              <p:nvPr/>
            </p:nvSpPr>
            <p:spPr>
              <a:xfrm>
                <a:off x="3202882" y="3783435"/>
                <a:ext cx="592741" cy="5927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800" b="0" dirty="0">
                  <a:solidFill>
                    <a:schemeClr val="tx1"/>
                  </a:solidFill>
                </a:endParaRP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9B34780-F872-429A-85B1-1F77FFF4430E}"/>
                      </a:ext>
                    </a:extLst>
                  </p:cNvPr>
                  <p:cNvSpPr txBox="1"/>
                  <p:nvPr/>
                </p:nvSpPr>
                <p:spPr>
                  <a:xfrm>
                    <a:off x="3254100" y="3806294"/>
                    <a:ext cx="52296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𝑡</m:t>
                              </m:r>
                            </m:sub>
                          </m:sSub>
                        </m:oMath>
                      </m:oMathPara>
                    </a14:m>
                    <a:endParaRPr kumimoji="1" lang="en-US" altLang="ja-JP" sz="2400" b="0" dirty="0"/>
                  </a:p>
                </p:txBody>
              </p:sp>
            </mc:Choice>
            <mc:Fallback>
              <p:sp>
                <p:nvSpPr>
                  <p:cNvPr id="13" name="テキスト ボックス 12">
                    <a:extLst>
                      <a:ext uri="{FF2B5EF4-FFF2-40B4-BE49-F238E27FC236}">
                        <a16:creationId xmlns:a16="http://schemas.microsoft.com/office/drawing/2014/main" id="{C9B34780-F872-429A-85B1-1F77FFF4430E}"/>
                      </a:ext>
                    </a:extLst>
                  </p:cNvPr>
                  <p:cNvSpPr txBox="1">
                    <a:spLocks noRot="1" noChangeAspect="1" noMove="1" noResize="1" noEditPoints="1" noAdjustHandles="1" noChangeArrowheads="1" noChangeShapeType="1" noTextEdit="1"/>
                  </p:cNvSpPr>
                  <p:nvPr/>
                </p:nvSpPr>
                <p:spPr>
                  <a:xfrm>
                    <a:off x="3254100" y="3806294"/>
                    <a:ext cx="522964" cy="461665"/>
                  </a:xfrm>
                  <a:prstGeom prst="rect">
                    <a:avLst/>
                  </a:prstGeom>
                  <a:blipFill>
                    <a:blip r:embed="rId5"/>
                    <a:stretch>
                      <a:fillRect b="-3947"/>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AFEA99D0-2CB3-4A4B-9135-2F3BE5DE7D02}"/>
                    </a:ext>
                  </a:extLst>
                </p:cNvPr>
                <p:cNvSpPr txBox="1"/>
                <p:nvPr/>
              </p:nvSpPr>
              <p:spPr>
                <a:xfrm>
                  <a:off x="4677917" y="3174521"/>
                  <a:ext cx="46480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oMath>
                    </m:oMathPara>
                  </a14:m>
                  <a:endParaRPr kumimoji="1" lang="en-US" altLang="ja-JP" b="0" dirty="0"/>
                </a:p>
              </p:txBody>
            </p:sp>
          </mc:Choice>
          <mc:Fallback>
            <p:sp>
              <p:nvSpPr>
                <p:cNvPr id="15" name="テキスト ボックス 14">
                  <a:extLst>
                    <a:ext uri="{FF2B5EF4-FFF2-40B4-BE49-F238E27FC236}">
                      <a16:creationId xmlns:a16="http://schemas.microsoft.com/office/drawing/2014/main" id="{AFEA99D0-2CB3-4A4B-9135-2F3BE5DE7D02}"/>
                    </a:ext>
                  </a:extLst>
                </p:cNvPr>
                <p:cNvSpPr txBox="1">
                  <a:spLocks noRot="1" noChangeAspect="1" noMove="1" noResize="1" noEditPoints="1" noAdjustHandles="1" noChangeArrowheads="1" noChangeShapeType="1" noTextEdit="1"/>
                </p:cNvSpPr>
                <p:nvPr/>
              </p:nvSpPr>
              <p:spPr>
                <a:xfrm>
                  <a:off x="4677917" y="3174521"/>
                  <a:ext cx="46480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6573491B-1931-435E-A345-AA85DFE08A59}"/>
                    </a:ext>
                  </a:extLst>
                </p:cNvPr>
                <p:cNvSpPr txBox="1"/>
                <p:nvPr/>
              </p:nvSpPr>
              <p:spPr>
                <a:xfrm>
                  <a:off x="3351149" y="3236886"/>
                  <a:ext cx="106016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𝜋</m:t>
                        </m:r>
                        <m:d>
                          <m:dPr>
                            <m:ctrlPr>
                              <a:rPr lang="en-US" altLang="ja-JP"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𝑡</m:t>
                                </m:r>
                              </m:sub>
                            </m:sSub>
                          </m:e>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𝑠</m:t>
                                </m:r>
                              </m:e>
                              <m:sub>
                                <m:r>
                                  <a:rPr lang="en-US" altLang="ja-JP" b="0" i="1" smtClean="0">
                                    <a:latin typeface="Cambria Math" panose="02040503050406030204" pitchFamily="18" charset="0"/>
                                  </a:rPr>
                                  <m:t>𝑡</m:t>
                                </m:r>
                              </m:sub>
                            </m:sSub>
                          </m:e>
                        </m:d>
                      </m:oMath>
                    </m:oMathPara>
                  </a14:m>
                  <a:endParaRPr lang="en-US" altLang="ja-JP" dirty="0"/>
                </a:p>
              </p:txBody>
            </p:sp>
          </mc:Choice>
          <mc:Fallback>
            <p:sp>
              <p:nvSpPr>
                <p:cNvPr id="16" name="テキスト ボックス 15">
                  <a:extLst>
                    <a:ext uri="{FF2B5EF4-FFF2-40B4-BE49-F238E27FC236}">
                      <a16:creationId xmlns:a16="http://schemas.microsoft.com/office/drawing/2014/main" id="{6573491B-1931-435E-A345-AA85DFE08A59}"/>
                    </a:ext>
                  </a:extLst>
                </p:cNvPr>
                <p:cNvSpPr txBox="1">
                  <a:spLocks noRot="1" noChangeAspect="1" noMove="1" noResize="1" noEditPoints="1" noAdjustHandles="1" noChangeArrowheads="1" noChangeShapeType="1" noTextEdit="1"/>
                </p:cNvSpPr>
                <p:nvPr/>
              </p:nvSpPr>
              <p:spPr>
                <a:xfrm>
                  <a:off x="3351149" y="3236886"/>
                  <a:ext cx="106016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44F7B320-62A0-4837-A43F-BE3EB7E0183F}"/>
                    </a:ext>
                  </a:extLst>
                </p:cNvPr>
                <p:cNvSpPr/>
                <p:nvPr/>
              </p:nvSpPr>
              <p:spPr>
                <a:xfrm>
                  <a:off x="5210814" y="3160370"/>
                  <a:ext cx="155908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𝑇</m:t>
                        </m:r>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𝑡</m:t>
                            </m:r>
                          </m:sub>
                        </m:sSub>
                        <m:r>
                          <a:rPr lang="en-US" altLang="ja-JP" i="1">
                            <a:latin typeface="Cambria Math" panose="02040503050406030204" pitchFamily="18" charset="0"/>
                          </a:rPr>
                          <m:t>)</m:t>
                        </m:r>
                      </m:oMath>
                    </m:oMathPara>
                  </a14:m>
                  <a:endParaRPr lang="ja-JP" altLang="en-US" dirty="0"/>
                </a:p>
              </p:txBody>
            </p:sp>
          </mc:Choice>
          <mc:Fallback>
            <p:sp>
              <p:nvSpPr>
                <p:cNvPr id="17" name="正方形/長方形 16">
                  <a:extLst>
                    <a:ext uri="{FF2B5EF4-FFF2-40B4-BE49-F238E27FC236}">
                      <a16:creationId xmlns:a16="http://schemas.microsoft.com/office/drawing/2014/main" id="{44F7B320-62A0-4837-A43F-BE3EB7E0183F}"/>
                    </a:ext>
                  </a:extLst>
                </p:cNvPr>
                <p:cNvSpPr>
                  <a:spLocks noRot="1" noChangeAspect="1" noMove="1" noResize="1" noEditPoints="1" noAdjustHandles="1" noChangeArrowheads="1" noChangeShapeType="1" noTextEdit="1"/>
                </p:cNvSpPr>
                <p:nvPr/>
              </p:nvSpPr>
              <p:spPr>
                <a:xfrm>
                  <a:off x="5210814" y="3160370"/>
                  <a:ext cx="1559080" cy="369332"/>
                </a:xfrm>
                <a:prstGeom prst="rect">
                  <a:avLst/>
                </a:prstGeom>
                <a:blipFill>
                  <a:blip r:embed="rId8"/>
                  <a:stretch>
                    <a:fillRect b="-14754"/>
                  </a:stretch>
                </a:blipFill>
              </p:spPr>
              <p:txBody>
                <a:bodyPr/>
                <a:lstStyle/>
                <a:p>
                  <a:r>
                    <a:rPr lang="ja-JP" altLang="en-US">
                      <a:noFill/>
                    </a:rPr>
                    <a:t> </a:t>
                  </a:r>
                </a:p>
              </p:txBody>
            </p:sp>
          </mc:Fallback>
        </mc:AlternateContent>
        <p:grpSp>
          <p:nvGrpSpPr>
            <p:cNvPr id="18" name="グループ化 17">
              <a:extLst>
                <a:ext uri="{FF2B5EF4-FFF2-40B4-BE49-F238E27FC236}">
                  <a16:creationId xmlns:a16="http://schemas.microsoft.com/office/drawing/2014/main" id="{0A449023-8AC7-4794-8B3E-00516E546909}"/>
                </a:ext>
              </a:extLst>
            </p:cNvPr>
            <p:cNvGrpSpPr/>
            <p:nvPr/>
          </p:nvGrpSpPr>
          <p:grpSpPr>
            <a:xfrm>
              <a:off x="5948869" y="3806294"/>
              <a:ext cx="762516" cy="592741"/>
              <a:chOff x="3161397" y="3783435"/>
              <a:chExt cx="762516" cy="592741"/>
            </a:xfrm>
          </p:grpSpPr>
          <p:sp>
            <p:nvSpPr>
              <p:cNvPr id="19" name="楕円 18">
                <a:extLst>
                  <a:ext uri="{FF2B5EF4-FFF2-40B4-BE49-F238E27FC236}">
                    <a16:creationId xmlns:a16="http://schemas.microsoft.com/office/drawing/2014/main" id="{5C690807-2875-4800-B41E-308A33028367}"/>
                  </a:ext>
                </a:extLst>
              </p:cNvPr>
              <p:cNvSpPr>
                <a:spLocks noChangeAspect="1"/>
              </p:cNvSpPr>
              <p:nvPr/>
            </p:nvSpPr>
            <p:spPr>
              <a:xfrm>
                <a:off x="3202882" y="3783435"/>
                <a:ext cx="592741" cy="5927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800" b="0" dirty="0">
                  <a:solidFill>
                    <a:schemeClr val="tx1"/>
                  </a:solidFill>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2CAECE4-4C9B-43F4-9688-8390185EEA93}"/>
                      </a:ext>
                    </a:extLst>
                  </p:cNvPr>
                  <p:cNvSpPr txBox="1"/>
                  <p:nvPr/>
                </p:nvSpPr>
                <p:spPr>
                  <a:xfrm>
                    <a:off x="3161397" y="3814213"/>
                    <a:ext cx="762516" cy="43088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𝑠</m:t>
                              </m:r>
                            </m:e>
                            <m:sub>
                              <m:r>
                                <a:rPr kumimoji="1" lang="en-US" altLang="ja-JP" sz="2200" b="0" i="1" smtClean="0">
                                  <a:latin typeface="Cambria Math" panose="02040503050406030204" pitchFamily="18" charset="0"/>
                                </a:rPr>
                                <m:t>𝑡</m:t>
                              </m:r>
                              <m:r>
                                <a:rPr kumimoji="1" lang="en-US" altLang="ja-JP" sz="2200" b="0" i="1" smtClean="0">
                                  <a:latin typeface="Cambria Math" panose="02040503050406030204" pitchFamily="18" charset="0"/>
                                </a:rPr>
                                <m:t>+1</m:t>
                              </m:r>
                            </m:sub>
                          </m:sSub>
                        </m:oMath>
                      </m:oMathPara>
                    </a14:m>
                    <a:endParaRPr kumimoji="1" lang="en-US" altLang="ja-JP" sz="2200" b="0" dirty="0"/>
                  </a:p>
                </p:txBody>
              </p:sp>
            </mc:Choice>
            <mc:Fallback>
              <p:sp>
                <p:nvSpPr>
                  <p:cNvPr id="20" name="テキスト ボックス 19">
                    <a:extLst>
                      <a:ext uri="{FF2B5EF4-FFF2-40B4-BE49-F238E27FC236}">
                        <a16:creationId xmlns:a16="http://schemas.microsoft.com/office/drawing/2014/main" id="{82CAECE4-4C9B-43F4-9688-8390185EEA93}"/>
                      </a:ext>
                    </a:extLst>
                  </p:cNvPr>
                  <p:cNvSpPr txBox="1">
                    <a:spLocks noRot="1" noChangeAspect="1" noMove="1" noResize="1" noEditPoints="1" noAdjustHandles="1" noChangeArrowheads="1" noChangeShapeType="1" noTextEdit="1"/>
                  </p:cNvSpPr>
                  <p:nvPr/>
                </p:nvSpPr>
                <p:spPr>
                  <a:xfrm>
                    <a:off x="3161397" y="3814213"/>
                    <a:ext cx="762516" cy="430887"/>
                  </a:xfrm>
                  <a:prstGeom prst="rect">
                    <a:avLst/>
                  </a:prstGeom>
                  <a:blipFill>
                    <a:blip r:embed="rId9"/>
                    <a:stretch>
                      <a:fillRect b="-4225"/>
                    </a:stretch>
                  </a:blipFill>
                </p:spPr>
                <p:txBody>
                  <a:bodyPr/>
                  <a:lstStyle/>
                  <a:p>
                    <a:r>
                      <a:rPr lang="ja-JP" altLang="en-US">
                        <a:noFill/>
                      </a:rPr>
                      <a:t> </a:t>
                    </a:r>
                  </a:p>
                </p:txBody>
              </p:sp>
            </mc:Fallback>
          </mc:AlternateContent>
        </p:grpSp>
        <p:cxnSp>
          <p:nvCxnSpPr>
            <p:cNvPr id="21" name="直線矢印コネクタ 20">
              <a:extLst>
                <a:ext uri="{FF2B5EF4-FFF2-40B4-BE49-F238E27FC236}">
                  <a16:creationId xmlns:a16="http://schemas.microsoft.com/office/drawing/2014/main" id="{23E8F97A-1438-45A7-8E2A-E1F9496DE82C}"/>
                </a:ext>
              </a:extLst>
            </p:cNvPr>
            <p:cNvCxnSpPr>
              <a:cxnSpLocks/>
              <a:stCxn id="15" idx="3"/>
              <a:endCxn id="19" idx="1"/>
            </p:cNvCxnSpPr>
            <p:nvPr/>
          </p:nvCxnSpPr>
          <p:spPr>
            <a:xfrm>
              <a:off x="5142724" y="3359187"/>
              <a:ext cx="934435" cy="533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DC0B155-FCA2-4FA8-9A6D-B08762E25CCD}"/>
                </a:ext>
              </a:extLst>
            </p:cNvPr>
            <p:cNvCxnSpPr>
              <a:cxnSpLocks/>
            </p:cNvCxnSpPr>
            <p:nvPr/>
          </p:nvCxnSpPr>
          <p:spPr>
            <a:xfrm flipV="1">
              <a:off x="6541966" y="3529703"/>
              <a:ext cx="1540985" cy="438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82325A5F-5DE1-4B3E-B5BB-38E9824B2F46}"/>
                  </a:ext>
                </a:extLst>
              </p:cNvPr>
              <p:cNvSpPr txBox="1"/>
              <p:nvPr/>
            </p:nvSpPr>
            <p:spPr>
              <a:xfrm>
                <a:off x="2324699" y="3758569"/>
                <a:ext cx="4185698" cy="369332"/>
              </a:xfrm>
              <a:prstGeom prst="rect">
                <a:avLst/>
              </a:prstGeom>
              <a:noFill/>
            </p:spPr>
            <p:txBody>
              <a:bodyPr wrap="none" rtlCol="0">
                <a:spAutoFit/>
              </a:bodyPr>
              <a:lstStyle/>
              <a:p>
                <a:r>
                  <a:rPr lang="ja-JP" altLang="en-US" b="0" dirty="0"/>
                  <a:t>報酬を </a:t>
                </a:r>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oMath>
                </a14:m>
                <a:r>
                  <a:rPr lang="en-US" altLang="ja-JP" dirty="0"/>
                  <a:t> </a:t>
                </a:r>
                <a:r>
                  <a:rPr lang="ja-JP" altLang="en-US" dirty="0"/>
                  <a:t>で書き直すと以下が成立</a:t>
                </a:r>
                <a:r>
                  <a:rPr lang="en-US" altLang="ja-JP" dirty="0"/>
                  <a:t>.</a:t>
                </a:r>
              </a:p>
            </p:txBody>
          </p:sp>
        </mc:Choice>
        <mc:Fallback>
          <p:sp>
            <p:nvSpPr>
              <p:cNvPr id="37" name="テキスト ボックス 36">
                <a:extLst>
                  <a:ext uri="{FF2B5EF4-FFF2-40B4-BE49-F238E27FC236}">
                    <a16:creationId xmlns:a16="http://schemas.microsoft.com/office/drawing/2014/main" id="{82325A5F-5DE1-4B3E-B5BB-38E9824B2F46}"/>
                  </a:ext>
                </a:extLst>
              </p:cNvPr>
              <p:cNvSpPr txBox="1">
                <a:spLocks noRot="1" noChangeAspect="1" noMove="1" noResize="1" noEditPoints="1" noAdjustHandles="1" noChangeArrowheads="1" noChangeShapeType="1" noTextEdit="1"/>
              </p:cNvSpPr>
              <p:nvPr/>
            </p:nvSpPr>
            <p:spPr>
              <a:xfrm>
                <a:off x="2324699" y="3758569"/>
                <a:ext cx="4185698" cy="369332"/>
              </a:xfrm>
              <a:prstGeom prst="rect">
                <a:avLst/>
              </a:prstGeom>
              <a:blipFill>
                <a:blip r:embed="rId10"/>
                <a:stretch>
                  <a:fillRect l="-1164" t="-13333" r="-728" b="-28333"/>
                </a:stretch>
              </a:blipFill>
            </p:spPr>
            <p:txBody>
              <a:bodyPr/>
              <a:lstStyle/>
              <a:p>
                <a:r>
                  <a:rPr lang="ja-JP" altLang="en-US">
                    <a:noFill/>
                  </a:rPr>
                  <a:t> </a:t>
                </a:r>
              </a:p>
            </p:txBody>
          </p:sp>
        </mc:Fallback>
      </mc:AlternateContent>
      <p:pic>
        <p:nvPicPr>
          <p:cNvPr id="38" name="図 37">
            <a:extLst>
              <a:ext uri="{FF2B5EF4-FFF2-40B4-BE49-F238E27FC236}">
                <a16:creationId xmlns:a16="http://schemas.microsoft.com/office/drawing/2014/main" id="{A55919FD-4357-4B6D-86B4-3FC5ECB093AA}"/>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2785529" y="4420713"/>
            <a:ext cx="4372132" cy="334458"/>
          </a:xfrm>
          <a:prstGeom prst="rect">
            <a:avLst/>
          </a:prstGeom>
        </p:spPr>
      </p:pic>
      <p:pic>
        <p:nvPicPr>
          <p:cNvPr id="48" name="図 47">
            <a:extLst>
              <a:ext uri="{FF2B5EF4-FFF2-40B4-BE49-F238E27FC236}">
                <a16:creationId xmlns:a16="http://schemas.microsoft.com/office/drawing/2014/main" id="{55A4282C-608F-4FDD-BCEA-404E63B37D11}"/>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2785530" y="5181341"/>
            <a:ext cx="7362107" cy="719286"/>
          </a:xfrm>
          <a:prstGeom prst="rect">
            <a:avLst/>
          </a:prstGeom>
        </p:spPr>
      </p:pic>
      <p:sp>
        <p:nvSpPr>
          <p:cNvPr id="42" name="円弧 41">
            <a:extLst>
              <a:ext uri="{FF2B5EF4-FFF2-40B4-BE49-F238E27FC236}">
                <a16:creationId xmlns:a16="http://schemas.microsoft.com/office/drawing/2014/main" id="{5042DA03-96ED-48B2-8B51-54A7B79EBCEB}"/>
              </a:ext>
            </a:extLst>
          </p:cNvPr>
          <p:cNvSpPr/>
          <p:nvPr/>
        </p:nvSpPr>
        <p:spPr>
          <a:xfrm rot="20504573">
            <a:off x="7122932" y="4511057"/>
            <a:ext cx="914400" cy="914400"/>
          </a:xfrm>
          <a:prstGeom prst="arc">
            <a:avLst>
              <a:gd name="adj1" fmla="val 16200000"/>
              <a:gd name="adj2" fmla="val 1629694"/>
            </a:avLst>
          </a:prstGeom>
          <a:ln w="317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4A01905F-7A41-4A3C-93F7-F963B14B6952}"/>
              </a:ext>
            </a:extLst>
          </p:cNvPr>
          <p:cNvSpPr txBox="1"/>
          <p:nvPr/>
        </p:nvSpPr>
        <p:spPr>
          <a:xfrm>
            <a:off x="8028449" y="4505406"/>
            <a:ext cx="3421129" cy="369332"/>
          </a:xfrm>
          <a:prstGeom prst="rect">
            <a:avLst/>
          </a:prstGeom>
          <a:noFill/>
        </p:spPr>
        <p:txBody>
          <a:bodyPr wrap="none" rtlCol="0">
            <a:spAutoFit/>
          </a:bodyPr>
          <a:lstStyle/>
          <a:p>
            <a:r>
              <a:rPr kumimoji="1" lang="ja-JP" altLang="en-US" dirty="0"/>
              <a:t>期待値を行動</a:t>
            </a:r>
            <a:r>
              <a:rPr kumimoji="1" lang="en-US" altLang="ja-JP" dirty="0"/>
              <a:t>, </a:t>
            </a:r>
            <a:r>
              <a:rPr kumimoji="1" lang="ja-JP" altLang="en-US" dirty="0"/>
              <a:t>状態に関して展開</a:t>
            </a:r>
          </a:p>
        </p:txBody>
      </p:sp>
      <p:sp>
        <p:nvSpPr>
          <p:cNvPr id="44" name="テキスト ボックス 43">
            <a:extLst>
              <a:ext uri="{FF2B5EF4-FFF2-40B4-BE49-F238E27FC236}">
                <a16:creationId xmlns:a16="http://schemas.microsoft.com/office/drawing/2014/main" id="{28651DBF-8880-4F64-A248-D08AC4A10AA1}"/>
              </a:ext>
            </a:extLst>
          </p:cNvPr>
          <p:cNvSpPr txBox="1"/>
          <p:nvPr/>
        </p:nvSpPr>
        <p:spPr>
          <a:xfrm>
            <a:off x="2683877" y="5991466"/>
            <a:ext cx="7055136" cy="646331"/>
          </a:xfrm>
          <a:prstGeom prst="rect">
            <a:avLst/>
          </a:prstGeom>
          <a:noFill/>
        </p:spPr>
        <p:txBody>
          <a:bodyPr wrap="none" rtlCol="0">
            <a:spAutoFit/>
          </a:bodyPr>
          <a:lstStyle/>
          <a:p>
            <a:r>
              <a:rPr lang="ja-JP" altLang="en-US" dirty="0"/>
              <a:t>「価値」を再帰的かつ期待値で表現することで</a:t>
            </a:r>
            <a:r>
              <a:rPr lang="en-US" altLang="ja-JP" dirty="0"/>
              <a:t>2</a:t>
            </a:r>
            <a:r>
              <a:rPr lang="ja-JP" altLang="en-US" dirty="0"/>
              <a:t>つの問題点をクリアした</a:t>
            </a:r>
            <a:r>
              <a:rPr lang="en-US" altLang="ja-JP" dirty="0"/>
              <a:t>.</a:t>
            </a:r>
          </a:p>
          <a:p>
            <a:r>
              <a:rPr lang="ja-JP" altLang="en-US" dirty="0"/>
              <a:t>この式をベルマン方程式という</a:t>
            </a:r>
            <a:r>
              <a:rPr lang="en-US" altLang="ja-JP" dirty="0"/>
              <a:t>.</a:t>
            </a:r>
            <a:endParaRPr kumimoji="1" lang="ja-JP" altLang="en-US" dirty="0"/>
          </a:p>
        </p:txBody>
      </p:sp>
    </p:spTree>
    <p:extLst>
      <p:ext uri="{BB962C8B-B14F-4D97-AF65-F5344CB8AC3E}">
        <p14:creationId xmlns:p14="http://schemas.microsoft.com/office/powerpoint/2010/main" val="127432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44993" y="512111"/>
            <a:ext cx="4584789" cy="461665"/>
          </a:xfrm>
          <a:prstGeom prst="rect">
            <a:avLst/>
          </a:prstGeom>
          <a:noFill/>
        </p:spPr>
        <p:txBody>
          <a:bodyPr wrap="square" rtlCol="0">
            <a:spAutoFit/>
          </a:bodyPr>
          <a:lstStyle/>
          <a:p>
            <a:r>
              <a:rPr kumimoji="1" lang="ja-JP" altLang="en-US" sz="2400" dirty="0"/>
              <a:t>ベルマン方程式</a:t>
            </a:r>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324699" y="1367646"/>
            <a:ext cx="5408853" cy="369332"/>
          </a:xfrm>
          <a:prstGeom prst="rect">
            <a:avLst/>
          </a:prstGeom>
          <a:noFill/>
        </p:spPr>
        <p:txBody>
          <a:bodyPr wrap="none" rtlCol="0">
            <a:spAutoFit/>
          </a:bodyPr>
          <a:lstStyle/>
          <a:p>
            <a:r>
              <a:rPr lang="ja-JP" altLang="en-US" dirty="0"/>
              <a:t>価値が最大になる行動を常に選択する場合も同様に</a:t>
            </a:r>
            <a:r>
              <a:rPr lang="en-US" altLang="ja-JP" dirty="0"/>
              <a:t>, </a:t>
            </a:r>
          </a:p>
        </p:txBody>
      </p:sp>
      <p:sp>
        <p:nvSpPr>
          <p:cNvPr id="37" name="テキスト ボックス 36">
            <a:extLst>
              <a:ext uri="{FF2B5EF4-FFF2-40B4-BE49-F238E27FC236}">
                <a16:creationId xmlns:a16="http://schemas.microsoft.com/office/drawing/2014/main" id="{82325A5F-5DE1-4B3E-B5BB-38E9824B2F46}"/>
              </a:ext>
            </a:extLst>
          </p:cNvPr>
          <p:cNvSpPr txBox="1"/>
          <p:nvPr/>
        </p:nvSpPr>
        <p:spPr>
          <a:xfrm>
            <a:off x="2324699" y="3015606"/>
            <a:ext cx="3592650" cy="369332"/>
          </a:xfrm>
          <a:prstGeom prst="rect">
            <a:avLst/>
          </a:prstGeom>
          <a:noFill/>
        </p:spPr>
        <p:txBody>
          <a:bodyPr wrap="none" rtlCol="0">
            <a:spAutoFit/>
          </a:bodyPr>
          <a:lstStyle/>
          <a:p>
            <a:r>
              <a:rPr lang="ja-JP" altLang="en-US" b="0" dirty="0"/>
              <a:t>特に報酬が状態のみで決まるとき</a:t>
            </a:r>
            <a:r>
              <a:rPr lang="en-US" altLang="ja-JP" b="0" dirty="0"/>
              <a:t>, </a:t>
            </a:r>
            <a:endParaRPr lang="en-US" altLang="ja-JP" dirty="0"/>
          </a:p>
        </p:txBody>
      </p:sp>
      <p:pic>
        <p:nvPicPr>
          <p:cNvPr id="34" name="図 33">
            <a:extLst>
              <a:ext uri="{FF2B5EF4-FFF2-40B4-BE49-F238E27FC236}">
                <a16:creationId xmlns:a16="http://schemas.microsoft.com/office/drawing/2014/main" id="{3D024642-F646-420F-BC37-73838AE4223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423220" y="2155363"/>
            <a:ext cx="5784694" cy="656223"/>
          </a:xfrm>
          <a:prstGeom prst="rect">
            <a:avLst/>
          </a:prstGeom>
        </p:spPr>
      </p:pic>
      <p:sp>
        <p:nvSpPr>
          <p:cNvPr id="44" name="テキスト ボックス 43">
            <a:extLst>
              <a:ext uri="{FF2B5EF4-FFF2-40B4-BE49-F238E27FC236}">
                <a16:creationId xmlns:a16="http://schemas.microsoft.com/office/drawing/2014/main" id="{28651DBF-8880-4F64-A248-D08AC4A10AA1}"/>
              </a:ext>
            </a:extLst>
          </p:cNvPr>
          <p:cNvSpPr txBox="1"/>
          <p:nvPr/>
        </p:nvSpPr>
        <p:spPr>
          <a:xfrm>
            <a:off x="2324699" y="4374526"/>
            <a:ext cx="7960834" cy="2031325"/>
          </a:xfrm>
          <a:prstGeom prst="rect">
            <a:avLst/>
          </a:prstGeom>
          <a:noFill/>
        </p:spPr>
        <p:txBody>
          <a:bodyPr wrap="none" rtlCol="0">
            <a:spAutoFit/>
          </a:bodyPr>
          <a:lstStyle/>
          <a:p>
            <a:r>
              <a:rPr kumimoji="1" lang="ja-JP" altLang="en-US" dirty="0"/>
              <a:t>が成立する</a:t>
            </a:r>
            <a:r>
              <a:rPr kumimoji="1" lang="en-US" altLang="ja-JP" dirty="0"/>
              <a:t>.</a:t>
            </a:r>
          </a:p>
          <a:p>
            <a:endParaRPr lang="en-US" altLang="ja-JP" dirty="0"/>
          </a:p>
          <a:p>
            <a:r>
              <a:rPr kumimoji="1" lang="ja-JP" altLang="en-US" dirty="0"/>
              <a:t>戦略に基づき行動するか</a:t>
            </a:r>
            <a:r>
              <a:rPr lang="en-US" altLang="ja-JP" dirty="0"/>
              <a:t>, </a:t>
            </a:r>
            <a:r>
              <a:rPr lang="ja-JP" altLang="en-US" dirty="0"/>
              <a:t>価値が最大になるように行動するかは</a:t>
            </a:r>
            <a:endParaRPr lang="en-US" altLang="ja-JP" dirty="0"/>
          </a:p>
          <a:p>
            <a:r>
              <a:rPr lang="ja-JP" altLang="en-US" dirty="0"/>
              <a:t>強化学習の手法を分類する際に重要な観点になる</a:t>
            </a:r>
            <a:r>
              <a:rPr lang="en-US" altLang="ja-JP" dirty="0"/>
              <a:t>.</a:t>
            </a:r>
          </a:p>
          <a:p>
            <a:r>
              <a:rPr lang="ja-JP" altLang="en-US" dirty="0"/>
              <a:t>前者を </a:t>
            </a:r>
            <a:r>
              <a:rPr lang="en-US" altLang="ja-JP" u="sng" dirty="0"/>
              <a:t>Policy</a:t>
            </a:r>
            <a:r>
              <a:rPr lang="ja-JP" altLang="en-US" u="sng" dirty="0"/>
              <a:t>ベース</a:t>
            </a:r>
            <a:r>
              <a:rPr lang="ja-JP" altLang="en-US" dirty="0"/>
              <a:t> </a:t>
            </a:r>
            <a:r>
              <a:rPr lang="en-US" altLang="ja-JP" dirty="0"/>
              <a:t>, </a:t>
            </a:r>
            <a:r>
              <a:rPr lang="ja-JP" altLang="en-US" dirty="0"/>
              <a:t>後者を </a:t>
            </a:r>
            <a:r>
              <a:rPr lang="en-US" altLang="ja-JP" u="sng" dirty="0"/>
              <a:t>Value</a:t>
            </a:r>
            <a:r>
              <a:rPr lang="ja-JP" altLang="en-US" u="sng" dirty="0"/>
              <a:t>ベース</a:t>
            </a:r>
            <a:r>
              <a:rPr lang="ja-JP" altLang="en-US" dirty="0"/>
              <a:t> と呼ぶ</a:t>
            </a:r>
            <a:r>
              <a:rPr lang="en-US" altLang="ja-JP" dirty="0"/>
              <a:t>.</a:t>
            </a:r>
          </a:p>
          <a:p>
            <a:r>
              <a:rPr kumimoji="1" lang="ja-JP" altLang="en-US" dirty="0"/>
              <a:t>行動の評価方法のみを学習し評価単体で行動を決定するのが</a:t>
            </a:r>
            <a:r>
              <a:rPr kumimoji="1" lang="en-US" altLang="ja-JP" dirty="0"/>
              <a:t>Value</a:t>
            </a:r>
            <a:r>
              <a:rPr kumimoji="1" lang="ja-JP" altLang="en-US" dirty="0"/>
              <a:t>ベースで</a:t>
            </a:r>
            <a:r>
              <a:rPr kumimoji="1" lang="en-US" altLang="ja-JP" dirty="0"/>
              <a:t>,</a:t>
            </a:r>
          </a:p>
          <a:p>
            <a:r>
              <a:rPr lang="en-US" altLang="ja-JP" dirty="0"/>
              <a:t>Policy</a:t>
            </a:r>
            <a:r>
              <a:rPr lang="ja-JP" altLang="en-US" dirty="0"/>
              <a:t>ベースでは戦略で行動を決定し</a:t>
            </a:r>
            <a:r>
              <a:rPr lang="en-US" altLang="ja-JP" dirty="0"/>
              <a:t>, </a:t>
            </a:r>
            <a:r>
              <a:rPr lang="ja-JP" altLang="en-US" dirty="0"/>
              <a:t>その評価</a:t>
            </a:r>
            <a:r>
              <a:rPr lang="en-US" altLang="ja-JP" dirty="0"/>
              <a:t>, </a:t>
            </a:r>
            <a:r>
              <a:rPr lang="ja-JP" altLang="en-US" dirty="0"/>
              <a:t>更新に行動評価が使われる</a:t>
            </a:r>
            <a:r>
              <a:rPr lang="en-US" altLang="ja-JP" dirty="0"/>
              <a:t>.</a:t>
            </a:r>
            <a:endParaRPr kumimoji="1" lang="ja-JP" altLang="en-US" dirty="0"/>
          </a:p>
        </p:txBody>
      </p:sp>
      <p:pic>
        <p:nvPicPr>
          <p:cNvPr id="32" name="図 31">
            <a:extLst>
              <a:ext uri="{FF2B5EF4-FFF2-40B4-BE49-F238E27FC236}">
                <a16:creationId xmlns:a16="http://schemas.microsoft.com/office/drawing/2014/main" id="{9FA4C89F-EF8F-4954-AB33-34001C448B38}"/>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324700" y="3718304"/>
            <a:ext cx="5233245" cy="656223"/>
          </a:xfrm>
          <a:prstGeom prst="rect">
            <a:avLst/>
          </a:prstGeom>
        </p:spPr>
      </p:pic>
    </p:spTree>
    <p:extLst>
      <p:ext uri="{BB962C8B-B14F-4D97-AF65-F5344CB8AC3E}">
        <p14:creationId xmlns:p14="http://schemas.microsoft.com/office/powerpoint/2010/main" val="84098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152027" y="936484"/>
            <a:ext cx="4584789" cy="461665"/>
          </a:xfrm>
          <a:prstGeom prst="rect">
            <a:avLst/>
          </a:prstGeom>
          <a:noFill/>
        </p:spPr>
        <p:txBody>
          <a:bodyPr wrap="square" rtlCol="0">
            <a:spAutoFit/>
          </a:bodyPr>
          <a:lstStyle/>
          <a:p>
            <a:r>
              <a:rPr kumimoji="1" lang="ja-JP" altLang="en-US" sz="2400" dirty="0"/>
              <a:t>実際の学習 </a:t>
            </a:r>
            <a:r>
              <a:rPr kumimoji="1" lang="en-US" altLang="ja-JP" sz="2400" dirty="0"/>
              <a:t>(Value</a:t>
            </a:r>
            <a:r>
              <a:rPr kumimoji="1" lang="ja-JP" altLang="en-US" sz="2400" dirty="0"/>
              <a:t>ベース</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592118" y="2083639"/>
            <a:ext cx="8478603" cy="1754326"/>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「各状態の価値を算出し</a:t>
            </a:r>
            <a:r>
              <a:rPr lang="en-US" altLang="ja-JP" dirty="0"/>
              <a:t>, </a:t>
            </a:r>
            <a:r>
              <a:rPr lang="ja-JP" altLang="en-US" dirty="0"/>
              <a:t>値が最も高い状態に遷移する行動をする」という考え方が</a:t>
            </a:r>
            <a:endParaRPr lang="en-US" altLang="ja-JP" dirty="0"/>
          </a:p>
          <a:p>
            <a:r>
              <a:rPr lang="ja-JP" altLang="en-US" dirty="0"/>
              <a:t>　　</a:t>
            </a:r>
            <a:r>
              <a:rPr lang="en-US" altLang="ja-JP" dirty="0"/>
              <a:t>Value</a:t>
            </a:r>
            <a:r>
              <a:rPr lang="ja-JP" altLang="en-US" dirty="0"/>
              <a:t>ベースの基本的な考え方</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DP</a:t>
            </a:r>
            <a:r>
              <a:rPr lang="ja-JP" altLang="en-US" dirty="0"/>
              <a:t>によって各状態の価値を算出する方法を</a:t>
            </a:r>
            <a:r>
              <a:rPr lang="en-US" altLang="ja-JP" dirty="0"/>
              <a:t>, </a:t>
            </a:r>
            <a:r>
              <a:rPr lang="ja-JP" altLang="en-US" u="sng" dirty="0"/>
              <a:t>価値反復法</a:t>
            </a:r>
            <a:r>
              <a:rPr lang="ja-JP" altLang="en-US" dirty="0"/>
              <a:t> </a:t>
            </a:r>
            <a:r>
              <a:rPr lang="en-US" altLang="ja-JP" dirty="0"/>
              <a:t>(Value Iteration)</a:t>
            </a:r>
            <a:r>
              <a:rPr lang="ja-JP" altLang="en-US" dirty="0"/>
              <a:t>と呼ぶ</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価値反復法ではベルマン方程式の解を複数回繰り返して値の精度を高めていく</a:t>
            </a:r>
            <a:r>
              <a:rPr lang="en-US" altLang="ja-JP" dirty="0"/>
              <a:t>.</a:t>
            </a:r>
          </a:p>
        </p:txBody>
      </p:sp>
      <p:pic>
        <p:nvPicPr>
          <p:cNvPr id="3" name="図 2">
            <a:extLst>
              <a:ext uri="{FF2B5EF4-FFF2-40B4-BE49-F238E27FC236}">
                <a16:creationId xmlns:a16="http://schemas.microsoft.com/office/drawing/2014/main" id="{88F334F9-8DE1-4612-8A93-08469C809C33}"/>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626882" y="4231835"/>
            <a:ext cx="5852706" cy="656223"/>
          </a:xfrm>
          <a:prstGeom prst="rect">
            <a:avLst/>
          </a:prstGeom>
        </p:spPr>
      </p:pic>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28651DBF-8880-4F64-A248-D08AC4A10AA1}"/>
                  </a:ext>
                </a:extLst>
              </p:cNvPr>
              <p:cNvSpPr txBox="1"/>
              <p:nvPr/>
            </p:nvSpPr>
            <p:spPr>
              <a:xfrm>
                <a:off x="2592118" y="5090519"/>
                <a:ext cx="7023205" cy="369332"/>
              </a:xfrm>
              <a:prstGeom prst="rect">
                <a:avLst/>
              </a:prstGeom>
              <a:noFill/>
            </p:spPr>
            <p:txBody>
              <a:bodyPr wrap="none" rtlCol="0">
                <a:spAutoFit/>
              </a:bodyPr>
              <a:lstStyle/>
              <a:p>
                <a:r>
                  <a:rPr kumimoji="1" lang="ja-JP" altLang="en-US" dirty="0"/>
                  <a:t>実際には </a:t>
                </a:r>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ja-JP" altLang="en-US" dirty="0"/>
                  <a:t> の更新差異が小さな値 </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 </a:t>
                </a:r>
                <a:r>
                  <a:rPr lang="ja-JP" altLang="en-US" dirty="0"/>
                  <a:t>未満になるまで学習を続ける</a:t>
                </a:r>
                <a:r>
                  <a:rPr lang="en-US" altLang="ja-JP" dirty="0"/>
                  <a:t>.</a:t>
                </a:r>
                <a:endParaRPr kumimoji="1" lang="ja-JP" altLang="en-US" dirty="0"/>
              </a:p>
            </p:txBody>
          </p:sp>
        </mc:Choice>
        <mc:Fallback>
          <p:sp>
            <p:nvSpPr>
              <p:cNvPr id="44" name="テキスト ボックス 43">
                <a:extLst>
                  <a:ext uri="{FF2B5EF4-FFF2-40B4-BE49-F238E27FC236}">
                    <a16:creationId xmlns:a16="http://schemas.microsoft.com/office/drawing/2014/main" id="{28651DBF-8880-4F64-A248-D08AC4A10AA1}"/>
                  </a:ext>
                </a:extLst>
              </p:cNvPr>
              <p:cNvSpPr txBox="1">
                <a:spLocks noRot="1" noChangeAspect="1" noMove="1" noResize="1" noEditPoints="1" noAdjustHandles="1" noChangeArrowheads="1" noChangeShapeType="1" noTextEdit="1"/>
              </p:cNvSpPr>
              <p:nvPr/>
            </p:nvSpPr>
            <p:spPr>
              <a:xfrm>
                <a:off x="2592118" y="5090519"/>
                <a:ext cx="7023205" cy="369332"/>
              </a:xfrm>
              <a:prstGeom prst="rect">
                <a:avLst/>
              </a:prstGeom>
              <a:blipFill>
                <a:blip r:embed="rId4"/>
                <a:stretch>
                  <a:fillRect l="-694" t="-11475"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774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134774" y="908927"/>
            <a:ext cx="4584789" cy="461665"/>
          </a:xfrm>
          <a:prstGeom prst="rect">
            <a:avLst/>
          </a:prstGeom>
          <a:noFill/>
        </p:spPr>
        <p:txBody>
          <a:bodyPr wrap="square" rtlCol="0">
            <a:spAutoFit/>
          </a:bodyPr>
          <a:lstStyle/>
          <a:p>
            <a:r>
              <a:rPr kumimoji="1" lang="ja-JP" altLang="en-US" sz="2400" dirty="0"/>
              <a:t>実際の学習 </a:t>
            </a:r>
            <a:r>
              <a:rPr kumimoji="1" lang="en-US" altLang="ja-JP" sz="2400" dirty="0"/>
              <a:t>(Policy</a:t>
            </a:r>
            <a:r>
              <a:rPr kumimoji="1" lang="ja-JP" altLang="en-US" sz="2400" dirty="0"/>
              <a:t>ベース</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BB2BC55A-368C-470D-B2EA-5F928B3CD326}"/>
              </a:ext>
            </a:extLst>
          </p:cNvPr>
          <p:cNvSpPr txBox="1"/>
          <p:nvPr/>
        </p:nvSpPr>
        <p:spPr>
          <a:xfrm>
            <a:off x="2445469" y="2057759"/>
            <a:ext cx="8719054" cy="313932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「エージェントは保持している戦略に基づき行動する」という考え方が</a:t>
            </a:r>
            <a:endParaRPr lang="en-US" altLang="ja-JP" dirty="0"/>
          </a:p>
          <a:p>
            <a:r>
              <a:rPr lang="ja-JP" altLang="en-US" dirty="0"/>
              <a:t>　　</a:t>
            </a:r>
            <a:r>
              <a:rPr lang="en-US" altLang="ja-JP" dirty="0"/>
              <a:t>Value</a:t>
            </a:r>
            <a:r>
              <a:rPr lang="ja-JP" altLang="en-US" dirty="0"/>
              <a:t>ベースの基本的な考え方</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戦略は状態での行動確率を出力するが</a:t>
            </a:r>
            <a:r>
              <a:rPr lang="en-US" altLang="ja-JP" dirty="0"/>
              <a:t>, </a:t>
            </a:r>
            <a:r>
              <a:rPr lang="ja-JP" altLang="en-US" dirty="0"/>
              <a:t>この行動確率から価値の計算が可能になる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「戦略により価値を計算し</a:t>
            </a:r>
            <a:r>
              <a:rPr lang="en-US" altLang="ja-JP" dirty="0"/>
              <a:t>, </a:t>
            </a:r>
            <a:r>
              <a:rPr lang="ja-JP" altLang="en-US" dirty="0"/>
              <a:t>価値を最大化するように戦略を更新する</a:t>
            </a:r>
            <a:r>
              <a:rPr lang="en-US" altLang="ja-JP" dirty="0"/>
              <a:t>.</a:t>
            </a:r>
            <a:r>
              <a:rPr lang="ja-JP" altLang="en-US" dirty="0"/>
              <a:t>」</a:t>
            </a:r>
            <a:endParaRPr lang="en-US" altLang="ja-JP" dirty="0"/>
          </a:p>
          <a:p>
            <a:r>
              <a:rPr lang="ja-JP" altLang="en-US" dirty="0"/>
              <a:t>　　というプロセスを繰り返すことで</a:t>
            </a:r>
            <a:r>
              <a:rPr lang="en-US" altLang="ja-JP" dirty="0"/>
              <a:t>, </a:t>
            </a:r>
            <a:r>
              <a:rPr lang="ja-JP" altLang="en-US" dirty="0"/>
              <a:t>価値の値</a:t>
            </a:r>
            <a:r>
              <a:rPr lang="en-US" altLang="ja-JP" dirty="0"/>
              <a:t>, </a:t>
            </a:r>
            <a:r>
              <a:rPr lang="ja-JP" altLang="en-US" dirty="0"/>
              <a:t>戦略の双方の精度を上げていく</a:t>
            </a:r>
            <a:r>
              <a:rPr lang="en-US" altLang="ja-JP" dirty="0"/>
              <a:t>.</a:t>
            </a:r>
          </a:p>
          <a:p>
            <a:endParaRPr lang="en-US" altLang="ja-JP" dirty="0"/>
          </a:p>
          <a:p>
            <a:pPr marL="285750" indent="-285750">
              <a:buFont typeface="Arial" panose="020B0604020202020204" pitchFamily="34" charset="0"/>
              <a:buChar char="•"/>
            </a:pPr>
            <a:r>
              <a:rPr lang="ja-JP" altLang="en-US" dirty="0"/>
              <a:t>この繰り返しのプロセスを </a:t>
            </a:r>
            <a:r>
              <a:rPr lang="en-US" altLang="ja-JP" u="sng" dirty="0"/>
              <a:t>Policy Iteration</a:t>
            </a:r>
            <a:r>
              <a:rPr lang="ja-JP" altLang="en-US" dirty="0"/>
              <a:t> と呼ぶ</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507153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74.3022"/>
  <p:tag name="ORIGINALWIDTH" val="2122.796"/>
  <p:tag name="LATEXADDIN" val="\documentclass{article}&#10;\usepackage{amsmath}&#10;\pagestyle{empty}&#10;\begin{document}&#10;&#10;&#10;$$G_t:=\sum_{k=t+1}^T \gamma^{t+1-k} r_k=\sum_{k=0}^{T-t-1} \gamma^{k} r_{t+k+1}$$&#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1005.89"/>
  <p:tag name="LATEXADDIN" val="\documentclass{article}&#10;\usepackage{amsmath}&#10;\pagestyle{empty}&#10;\begin{document}&#10;&#10;&#10;$$G_t=r_{t+1}+\gamma G_{t+1}$$&#10;&#10;\end{document}"/>
  <p:tag name="IGUANATEXSIZE" val="20"/>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627.727"/>
  <p:tag name="LATEXADDIN" val="\documentclass{article}&#10;\usepackage{amsmath}&#10;\pagestyle{empty}&#10;\begin{document}&#10;&#10;&#10;$$V_\pi(s_t)=E_\pi[r_{t+1}+\gamma V_\pi(s_{t+1})]$$&#10;&#10;\end{document}"/>
  <p:tag name="IGUANATEXSIZE" val="20"/>
  <p:tag name="IGUANATEXCURSOR" val="130"/>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627.727"/>
  <p:tag name="LATEXADDIN" val="\documentclass{article}&#10;\usepackage{amsmath}&#10;\pagestyle{empty}&#10;\begin{document}&#10;&#10;&#10;$$V_\pi(s_t)=E_\pi[r_{t+1}+\gamma V_\pi(s_{t+1})]$$&#10;&#10;\end{document}"/>
  <p:tag name="IGUANATEXSIZE" val="20"/>
  <p:tag name="IGUANATEXCURSOR" val="130"/>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2740.883"/>
  <p:tag name="LATEXADDIN" val="\documentclass{article}&#10;\usepackage{amsmath}&#10;\pagestyle{empty}&#10;\begin{document}&#10;&#10;&#10;$$V_\pi(s)=\sum_a\pi(a|s)\sum_{s'}T(s'|s,a)(R(s,s')+\gamma V_\pi(s'))$$&#10;&#10;\end{document}"/>
  <p:tag name="IGUANATEXSIZE" val="20"/>
  <p:tag name="IGUANATEXCURSOR" val="91"/>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2360.58"/>
  <p:tag name="LATEXADDIN" val="\documentclass{article}&#10;\usepackage{amsmath}&#10;\pagestyle{empty}&#10;\begin{document}&#10;&#10;&#10;$$V(s)=\max_a\sum_{s'}T(s'|s,a)(R(s,s')+\gamma V(s'))$$&#10;&#10;\end{document}"/>
  <p:tag name="IGUANATEXSIZE" val="20"/>
  <p:tag name="IGUANATEXCURSOR" val="87"/>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2135.548"/>
  <p:tag name="LATEXADDIN" val="\documentclass{article}&#10;\usepackage{amsmath}&#10;\pagestyle{empty}&#10;\begin{document}&#10;&#10;&#10;$$V(s)=R(s)+\gamma\max_a\sum_{s'}T(s'|s,a)V(s')$$&#10;&#10;\end{document}"/>
  <p:tag name="IGUANATEXSIZE" val="20"/>
  <p:tag name="IGUANATEXCURSOR" val="87"/>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2388.333"/>
  <p:tag name="LATEXADDIN" val="\documentclass{article}&#10;\usepackage{amsmath}&#10;\pagestyle{empty}&#10;\begin{document}&#10;&#10;&#10;$$V(s)\leftarrow\max_a\sum_{s'}T(s'|s,a)(R(s,s')+\gamma V(s'))$$&#10;&#10;\end{document}"/>
  <p:tag name="IGUANATEXSIZE" val="20"/>
  <p:tag name="IGUANATEXCURSOR" val="98"/>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3865</TotalTime>
  <Words>1302</Words>
  <Application>Microsoft Office PowerPoint</Application>
  <PresentationFormat>ワイド画面</PresentationFormat>
  <Paragraphs>124</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ＭＳ Ｐゴシック</vt:lpstr>
      <vt:lpstr>Arial</vt:lpstr>
      <vt:lpstr>Arial Black</vt:lpstr>
      <vt:lpstr>Cambria Math</vt:lpstr>
      <vt:lpstr>Wingdings</vt:lpstr>
      <vt:lpstr>Office テーマ</vt:lpstr>
      <vt:lpstr>Pythonで学ぶ強化学習  2章 強化学習の解法(1): 環境から計画を立てる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70</cp:revision>
  <dcterms:created xsi:type="dcterms:W3CDTF">2020-05-09T10:33:56Z</dcterms:created>
  <dcterms:modified xsi:type="dcterms:W3CDTF">2020-09-10T04:14:42Z</dcterms:modified>
</cp:coreProperties>
</file>