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9" r:id="rId4"/>
    <p:sldId id="274" r:id="rId5"/>
    <p:sldId id="275" r:id="rId6"/>
    <p:sldId id="268" r:id="rId7"/>
    <p:sldId id="260" r:id="rId8"/>
    <p:sldId id="262" r:id="rId9"/>
    <p:sldId id="263" r:id="rId10"/>
    <p:sldId id="276" r:id="rId11"/>
    <p:sldId id="270" r:id="rId12"/>
    <p:sldId id="277" r:id="rId13"/>
    <p:sldId id="271" r:id="rId14"/>
    <p:sldId id="267"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maguchi Masaya" initials="YM" lastIdx="1" clrIdx="0">
    <p:extLst>
      <p:ext uri="{19B8F6BF-5375-455C-9EA6-DF929625EA0E}">
        <p15:presenceInfo xmlns:p15="http://schemas.microsoft.com/office/powerpoint/2012/main" userId="8869a66585b793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7" autoAdjust="0"/>
    <p:restoredTop sz="94660"/>
  </p:normalViewPr>
  <p:slideViewPr>
    <p:cSldViewPr snapToGrid="0">
      <p:cViewPr varScale="1">
        <p:scale>
          <a:sx n="86" d="100"/>
          <a:sy n="86" d="100"/>
        </p:scale>
        <p:origin x="81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maguchi Masaya" userId="8869a66585b793a1" providerId="LiveId" clId="{2351F572-D861-470A-BB47-F8022FA7E99C}"/>
    <pc:docChg chg="undo redo custSel addSld delSld modSld">
      <pc:chgData name="Yamaguchi Masaya" userId="8869a66585b793a1" providerId="LiveId" clId="{2351F572-D861-470A-BB47-F8022FA7E99C}" dt="2020-07-18T10:26:36.706" v="335"/>
      <pc:docMkLst>
        <pc:docMk/>
      </pc:docMkLst>
      <pc:sldChg chg="modSp mod">
        <pc:chgData name="Yamaguchi Masaya" userId="8869a66585b793a1" providerId="LiveId" clId="{2351F572-D861-470A-BB47-F8022FA7E99C}" dt="2020-07-17T08:39:44.401" v="63" actId="20577"/>
        <pc:sldMkLst>
          <pc:docMk/>
          <pc:sldMk cId="2216193728" sldId="256"/>
        </pc:sldMkLst>
        <pc:spChg chg="mod">
          <ac:chgData name="Yamaguchi Masaya" userId="8869a66585b793a1" providerId="LiveId" clId="{2351F572-D861-470A-BB47-F8022FA7E99C}" dt="2020-07-17T08:39:44.401" v="63" actId="20577"/>
          <ac:spMkLst>
            <pc:docMk/>
            <pc:sldMk cId="2216193728" sldId="256"/>
            <ac:spMk id="2" creationId="{FA2BB364-A49C-4441-B4FE-4A23CEE640B5}"/>
          </ac:spMkLst>
        </pc:spChg>
        <pc:spChg chg="mod">
          <ac:chgData name="Yamaguchi Masaya" userId="8869a66585b793a1" providerId="LiveId" clId="{2351F572-D861-470A-BB47-F8022FA7E99C}" dt="2020-07-17T08:39:32.172" v="55" actId="20577"/>
          <ac:spMkLst>
            <pc:docMk/>
            <pc:sldMk cId="2216193728" sldId="256"/>
            <ac:spMk id="4" creationId="{53DF05E9-1202-4FE3-A518-573355B6EBE1}"/>
          </ac:spMkLst>
        </pc:spChg>
      </pc:sldChg>
      <pc:sldChg chg="addSp delSp modSp add del mod">
        <pc:chgData name="Yamaguchi Masaya" userId="8869a66585b793a1" providerId="LiveId" clId="{2351F572-D861-470A-BB47-F8022FA7E99C}" dt="2020-07-17T08:51:12.054" v="201" actId="47"/>
        <pc:sldMkLst>
          <pc:docMk/>
          <pc:sldMk cId="3512458007" sldId="257"/>
        </pc:sldMkLst>
        <pc:spChg chg="mod">
          <ac:chgData name="Yamaguchi Masaya" userId="8869a66585b793a1" providerId="LiveId" clId="{2351F572-D861-470A-BB47-F8022FA7E99C}" dt="2020-07-17T08:43:01.127" v="148" actId="20577"/>
          <ac:spMkLst>
            <pc:docMk/>
            <pc:sldMk cId="3512458007" sldId="257"/>
            <ac:spMk id="5" creationId="{019221CD-53B1-494F-BC3B-7ABE372BAE13}"/>
          </ac:spMkLst>
        </pc:spChg>
        <pc:spChg chg="mod">
          <ac:chgData name="Yamaguchi Masaya" userId="8869a66585b793a1" providerId="LiveId" clId="{2351F572-D861-470A-BB47-F8022FA7E99C}" dt="2020-07-17T08:49:46.200" v="180" actId="20577"/>
          <ac:spMkLst>
            <pc:docMk/>
            <pc:sldMk cId="3512458007" sldId="257"/>
            <ac:spMk id="6" creationId="{6B551181-2C66-4A19-BFC6-2ADD5F37BB92}"/>
          </ac:spMkLst>
        </pc:spChg>
        <pc:spChg chg="mod">
          <ac:chgData name="Yamaguchi Masaya" userId="8869a66585b793a1" providerId="LiveId" clId="{2351F572-D861-470A-BB47-F8022FA7E99C}" dt="2020-07-17T08:49:54.760" v="181" actId="1076"/>
          <ac:spMkLst>
            <pc:docMk/>
            <pc:sldMk cId="3512458007" sldId="257"/>
            <ac:spMk id="7" creationId="{289347C9-95C4-4E95-AF1F-ADF9175698D4}"/>
          </ac:spMkLst>
        </pc:spChg>
        <pc:spChg chg="del">
          <ac:chgData name="Yamaguchi Masaya" userId="8869a66585b793a1" providerId="LiveId" clId="{2351F572-D861-470A-BB47-F8022FA7E99C}" dt="2020-07-17T08:45:13.387" v="163" actId="21"/>
          <ac:spMkLst>
            <pc:docMk/>
            <pc:sldMk cId="3512458007" sldId="257"/>
            <ac:spMk id="13" creationId="{BE79D37B-587C-4432-B2FF-90091954591E}"/>
          </ac:spMkLst>
        </pc:spChg>
        <pc:spChg chg="add mod">
          <ac:chgData name="Yamaguchi Masaya" userId="8869a66585b793a1" providerId="LiveId" clId="{2351F572-D861-470A-BB47-F8022FA7E99C}" dt="2020-07-17T07:29:11.979" v="48" actId="20577"/>
          <ac:spMkLst>
            <pc:docMk/>
            <pc:sldMk cId="3512458007" sldId="257"/>
            <ac:spMk id="15" creationId="{41DAF6B3-A978-4545-932B-317975CDD435}"/>
          </ac:spMkLst>
        </pc:spChg>
        <pc:spChg chg="add del mod">
          <ac:chgData name="Yamaguchi Masaya" userId="8869a66585b793a1" providerId="LiveId" clId="{2351F572-D861-470A-BB47-F8022FA7E99C}" dt="2020-07-17T08:51:12.054" v="201" actId="47"/>
          <ac:spMkLst>
            <pc:docMk/>
            <pc:sldMk cId="3512458007" sldId="257"/>
            <ac:spMk id="18" creationId="{9B06E05C-C8D2-4F48-9253-B083D89142BA}"/>
          </ac:spMkLst>
        </pc:spChg>
        <pc:grpChg chg="del">
          <ac:chgData name="Yamaguchi Masaya" userId="8869a66585b793a1" providerId="LiveId" clId="{2351F572-D861-470A-BB47-F8022FA7E99C}" dt="2020-07-17T08:45:09.969" v="162" actId="21"/>
          <ac:grpSpMkLst>
            <pc:docMk/>
            <pc:sldMk cId="3512458007" sldId="257"/>
            <ac:grpSpMk id="12" creationId="{D2C06C4D-29DE-4789-8627-B2D6518B7932}"/>
          </ac:grpSpMkLst>
        </pc:grpChg>
        <pc:picChg chg="del mod">
          <ac:chgData name="Yamaguchi Masaya" userId="8869a66585b793a1" providerId="LiveId" clId="{2351F572-D861-470A-BB47-F8022FA7E99C}" dt="2020-07-17T07:03:22.066" v="18" actId="478"/>
          <ac:picMkLst>
            <pc:docMk/>
            <pc:sldMk cId="3512458007" sldId="257"/>
            <ac:picMk id="4" creationId="{7FEE465D-B0A0-403C-9C5B-54F43B74B061}"/>
          </ac:picMkLst>
        </pc:picChg>
        <pc:picChg chg="del mod ord">
          <ac:chgData name="Yamaguchi Masaya" userId="8869a66585b793a1" providerId="LiveId" clId="{2351F572-D861-470A-BB47-F8022FA7E99C}" dt="2020-07-17T07:04:10.128" v="31" actId="478"/>
          <ac:picMkLst>
            <pc:docMk/>
            <pc:sldMk cId="3512458007" sldId="257"/>
            <ac:picMk id="10" creationId="{F05BB4C4-9D09-47F1-87BB-C0D00F4A9B2A}"/>
          </ac:picMkLst>
        </pc:picChg>
        <pc:picChg chg="del mod ord">
          <ac:chgData name="Yamaguchi Masaya" userId="8869a66585b793a1" providerId="LiveId" clId="{2351F572-D861-470A-BB47-F8022FA7E99C}" dt="2020-07-17T08:44:54.368" v="161" actId="478"/>
          <ac:picMkLst>
            <pc:docMk/>
            <pc:sldMk cId="3512458007" sldId="257"/>
            <ac:picMk id="14" creationId="{517EFD1C-A57E-4440-B7A5-93A1095F1FD5}"/>
          </ac:picMkLst>
        </pc:picChg>
        <pc:picChg chg="del mod ord">
          <ac:chgData name="Yamaguchi Masaya" userId="8869a66585b793a1" providerId="LiveId" clId="{2351F572-D861-470A-BB47-F8022FA7E99C}" dt="2020-07-17T08:50:49.742" v="197" actId="478"/>
          <ac:picMkLst>
            <pc:docMk/>
            <pc:sldMk cId="3512458007" sldId="257"/>
            <ac:picMk id="17" creationId="{3AAC70AB-5F2F-4233-A13A-E912C3436114}"/>
          </ac:picMkLst>
        </pc:picChg>
        <pc:picChg chg="mod ord">
          <ac:chgData name="Yamaguchi Masaya" userId="8869a66585b793a1" providerId="LiveId" clId="{2351F572-D861-470A-BB47-F8022FA7E99C}" dt="2020-07-17T08:50:49.742" v="196" actId="108"/>
          <ac:picMkLst>
            <pc:docMk/>
            <pc:sldMk cId="3512458007" sldId="257"/>
            <ac:picMk id="20" creationId="{B48C3978-9DDB-48A5-BB5E-C8D372E5140D}"/>
          </ac:picMkLst>
        </pc:picChg>
      </pc:sldChg>
      <pc:sldChg chg="modSp mod">
        <pc:chgData name="Yamaguchi Masaya" userId="8869a66585b793a1" providerId="LiveId" clId="{2351F572-D861-470A-BB47-F8022FA7E99C}" dt="2020-07-17T08:40:56.273" v="126" actId="20577"/>
        <pc:sldMkLst>
          <pc:docMk/>
          <pc:sldMk cId="591245623" sldId="259"/>
        </pc:sldMkLst>
        <pc:spChg chg="mod">
          <ac:chgData name="Yamaguchi Masaya" userId="8869a66585b793a1" providerId="LiveId" clId="{2351F572-D861-470A-BB47-F8022FA7E99C}" dt="2020-07-17T08:40:56.273" v="126" actId="20577"/>
          <ac:spMkLst>
            <pc:docMk/>
            <pc:sldMk cId="591245623" sldId="259"/>
            <ac:spMk id="4" creationId="{D93BC6C0-F763-442A-A026-4978E59453E7}"/>
          </ac:spMkLst>
        </pc:spChg>
      </pc:sldChg>
      <pc:sldChg chg="add del">
        <pc:chgData name="Yamaguchi Masaya" userId="8869a66585b793a1" providerId="LiveId" clId="{2351F572-D861-470A-BB47-F8022FA7E99C}" dt="2020-07-17T08:39:18.601" v="51" actId="2696"/>
        <pc:sldMkLst>
          <pc:docMk/>
          <pc:sldMk cId="3050284071" sldId="260"/>
        </pc:sldMkLst>
      </pc:sldChg>
      <pc:sldChg chg="add del">
        <pc:chgData name="Yamaguchi Masaya" userId="8869a66585b793a1" providerId="LiveId" clId="{2351F572-D861-470A-BB47-F8022FA7E99C}" dt="2020-07-17T08:39:18.601" v="51" actId="2696"/>
        <pc:sldMkLst>
          <pc:docMk/>
          <pc:sldMk cId="1237691712" sldId="261"/>
        </pc:sldMkLst>
      </pc:sldChg>
      <pc:sldChg chg="modSp mod">
        <pc:chgData name="Yamaguchi Masaya" userId="8869a66585b793a1" providerId="LiveId" clId="{2351F572-D861-470A-BB47-F8022FA7E99C}" dt="2020-07-18T10:26:36.706" v="335"/>
        <pc:sldMkLst>
          <pc:docMk/>
          <pc:sldMk cId="2667628471" sldId="261"/>
        </pc:sldMkLst>
        <pc:spChg chg="mod">
          <ac:chgData name="Yamaguchi Masaya" userId="8869a66585b793a1" providerId="LiveId" clId="{2351F572-D861-470A-BB47-F8022FA7E99C}" dt="2020-07-18T10:24:32.731" v="322" actId="16959"/>
          <ac:spMkLst>
            <pc:docMk/>
            <pc:sldMk cId="2667628471" sldId="261"/>
            <ac:spMk id="2" creationId="{A0F39BA3-32F4-460B-A00F-65C4BCEF5823}"/>
          </ac:spMkLst>
        </pc:spChg>
        <pc:spChg chg="mod">
          <ac:chgData name="Yamaguchi Masaya" userId="8869a66585b793a1" providerId="LiveId" clId="{2351F572-D861-470A-BB47-F8022FA7E99C}" dt="2020-07-18T10:26:36.706" v="335"/>
          <ac:spMkLst>
            <pc:docMk/>
            <pc:sldMk cId="2667628471" sldId="261"/>
            <ac:spMk id="8" creationId="{1F91A010-CE87-4D2C-AD45-2F8B2162AC84}"/>
          </ac:spMkLst>
        </pc:spChg>
      </pc:sldChg>
      <pc:sldChg chg="add del">
        <pc:chgData name="Yamaguchi Masaya" userId="8869a66585b793a1" providerId="LiveId" clId="{2351F572-D861-470A-BB47-F8022FA7E99C}" dt="2020-07-17T08:39:18.601" v="51" actId="2696"/>
        <pc:sldMkLst>
          <pc:docMk/>
          <pc:sldMk cId="3085428442" sldId="262"/>
        </pc:sldMkLst>
      </pc:sldChg>
      <pc:sldChg chg="add del">
        <pc:chgData name="Yamaguchi Masaya" userId="8869a66585b793a1" providerId="LiveId" clId="{2351F572-D861-470A-BB47-F8022FA7E99C}" dt="2020-07-17T08:39:18.601" v="51" actId="2696"/>
        <pc:sldMkLst>
          <pc:docMk/>
          <pc:sldMk cId="2899567396" sldId="263"/>
        </pc:sldMkLst>
      </pc:sldChg>
      <pc:sldChg chg="add del">
        <pc:chgData name="Yamaguchi Masaya" userId="8869a66585b793a1" providerId="LiveId" clId="{2351F572-D861-470A-BB47-F8022FA7E99C}" dt="2020-07-17T08:39:18.601" v="51" actId="2696"/>
        <pc:sldMkLst>
          <pc:docMk/>
          <pc:sldMk cId="2840558442" sldId="264"/>
        </pc:sldMkLst>
      </pc:sldChg>
    </pc:docChg>
  </pc:docChgLst>
  <pc:docChgLst>
    <pc:chgData name="Masaya Yamaguchi" userId="8869a66585b793a1" providerId="LiveId" clId="{5D49ADF5-6A5C-42DD-9A3E-E2C27C876263}"/>
    <pc:docChg chg="undo custSel addSld modSld">
      <pc:chgData name="Masaya Yamaguchi" userId="8869a66585b793a1" providerId="LiveId" clId="{5D49ADF5-6A5C-42DD-9A3E-E2C27C876263}" dt="2020-05-22T16:43:51.277" v="2466"/>
      <pc:docMkLst>
        <pc:docMk/>
      </pc:docMkLst>
      <pc:sldChg chg="addSp modSp">
        <pc:chgData name="Masaya Yamaguchi" userId="8869a66585b793a1" providerId="LiveId" clId="{5D49ADF5-6A5C-42DD-9A3E-E2C27C876263}" dt="2020-05-22T16:00:51.608" v="470" actId="1076"/>
        <pc:sldMkLst>
          <pc:docMk/>
          <pc:sldMk cId="591245623" sldId="259"/>
        </pc:sldMkLst>
        <pc:spChg chg="mod">
          <ac:chgData name="Masaya Yamaguchi" userId="8869a66585b793a1" providerId="LiveId" clId="{5D49ADF5-6A5C-42DD-9A3E-E2C27C876263}" dt="2020-05-22T15:57:59.036" v="275" actId="1076"/>
          <ac:spMkLst>
            <pc:docMk/>
            <pc:sldMk cId="591245623" sldId="259"/>
            <ac:spMk id="2" creationId="{1E727286-9F93-4579-AADB-996DA8E63836}"/>
          </ac:spMkLst>
        </pc:spChg>
        <pc:spChg chg="add mod">
          <ac:chgData name="Masaya Yamaguchi" userId="8869a66585b793a1" providerId="LiveId" clId="{5D49ADF5-6A5C-42DD-9A3E-E2C27C876263}" dt="2020-05-22T16:00:36.250" v="456" actId="1076"/>
          <ac:spMkLst>
            <pc:docMk/>
            <pc:sldMk cId="591245623" sldId="259"/>
            <ac:spMk id="4" creationId="{D93BC6C0-F763-442A-A026-4978E59453E7}"/>
          </ac:spMkLst>
        </pc:spChg>
        <pc:spChg chg="add mod">
          <ac:chgData name="Masaya Yamaguchi" userId="8869a66585b793a1" providerId="LiveId" clId="{5D49ADF5-6A5C-42DD-9A3E-E2C27C876263}" dt="2020-05-22T16:00:51.608" v="470" actId="1076"/>
          <ac:spMkLst>
            <pc:docMk/>
            <pc:sldMk cId="591245623" sldId="259"/>
            <ac:spMk id="5" creationId="{3197E773-AF5D-416B-AF9C-EF91D83F3678}"/>
          </ac:spMkLst>
        </pc:spChg>
      </pc:sldChg>
      <pc:sldChg chg="addSp delSp modSp">
        <pc:chgData name="Masaya Yamaguchi" userId="8869a66585b793a1" providerId="LiveId" clId="{5D49ADF5-6A5C-42DD-9A3E-E2C27C876263}" dt="2020-05-22T16:15:05.145" v="1131" actId="14100"/>
        <pc:sldMkLst>
          <pc:docMk/>
          <pc:sldMk cId="574701432" sldId="261"/>
        </pc:sldMkLst>
        <pc:spChg chg="add mod">
          <ac:chgData name="Masaya Yamaguchi" userId="8869a66585b793a1" providerId="LiveId" clId="{5D49ADF5-6A5C-42DD-9A3E-E2C27C876263}" dt="2020-05-22T15:17:47.734" v="267" actId="20577"/>
          <ac:spMkLst>
            <pc:docMk/>
            <pc:sldMk cId="574701432" sldId="261"/>
            <ac:spMk id="2" creationId="{4DD9D42E-D9D3-4B94-910F-3D39FEC6322A}"/>
          </ac:spMkLst>
        </pc:spChg>
        <pc:spChg chg="add mod">
          <ac:chgData name="Masaya Yamaguchi" userId="8869a66585b793a1" providerId="LiveId" clId="{5D49ADF5-6A5C-42DD-9A3E-E2C27C876263}" dt="2020-05-22T16:12:40.896" v="1079" actId="1076"/>
          <ac:spMkLst>
            <pc:docMk/>
            <pc:sldMk cId="574701432" sldId="261"/>
            <ac:spMk id="3" creationId="{121BAD23-D095-444E-B7CB-7B8E2F503DB1}"/>
          </ac:spMkLst>
        </pc:spChg>
        <pc:spChg chg="add mod">
          <ac:chgData name="Masaya Yamaguchi" userId="8869a66585b793a1" providerId="LiveId" clId="{5D49ADF5-6A5C-42DD-9A3E-E2C27C876263}" dt="2020-05-22T16:12:46.166" v="1080" actId="1076"/>
          <ac:spMkLst>
            <pc:docMk/>
            <pc:sldMk cId="574701432" sldId="261"/>
            <ac:spMk id="4" creationId="{841A7AAF-DB5E-4453-B9E2-C52FAA4A6867}"/>
          </ac:spMkLst>
        </pc:spChg>
        <pc:spChg chg="mod">
          <ac:chgData name="Masaya Yamaguchi" userId="8869a66585b793a1" providerId="LiveId" clId="{5D49ADF5-6A5C-42DD-9A3E-E2C27C876263}" dt="2020-05-22T15:16:01.252" v="125" actId="14100"/>
          <ac:spMkLst>
            <pc:docMk/>
            <pc:sldMk cId="574701432" sldId="261"/>
            <ac:spMk id="7" creationId="{289347C9-95C4-4E95-AF1F-ADF9175698D4}"/>
          </ac:spMkLst>
        </pc:spChg>
        <pc:spChg chg="add del mod">
          <ac:chgData name="Masaya Yamaguchi" userId="8869a66585b793a1" providerId="LiveId" clId="{5D49ADF5-6A5C-42DD-9A3E-E2C27C876263}" dt="2020-05-22T15:57:09.891" v="270"/>
          <ac:spMkLst>
            <pc:docMk/>
            <pc:sldMk cId="574701432" sldId="261"/>
            <ac:spMk id="8" creationId="{38A802DD-2E35-4CEC-830B-B9ED3B71CAD5}"/>
          </ac:spMkLst>
        </pc:spChg>
        <pc:spChg chg="add del mod">
          <ac:chgData name="Masaya Yamaguchi" userId="8869a66585b793a1" providerId="LiveId" clId="{5D49ADF5-6A5C-42DD-9A3E-E2C27C876263}" dt="2020-05-22T15:57:54.029" v="274"/>
          <ac:spMkLst>
            <pc:docMk/>
            <pc:sldMk cId="574701432" sldId="261"/>
            <ac:spMk id="9" creationId="{7C6B3E62-8F4E-4BD3-8DB5-528D3B9FA1FF}"/>
          </ac:spMkLst>
        </pc:spChg>
        <pc:spChg chg="add mod">
          <ac:chgData name="Masaya Yamaguchi" userId="8869a66585b793a1" providerId="LiveId" clId="{5D49ADF5-6A5C-42DD-9A3E-E2C27C876263}" dt="2020-05-22T16:12:37.963" v="1078" actId="1076"/>
          <ac:spMkLst>
            <pc:docMk/>
            <pc:sldMk cId="574701432" sldId="261"/>
            <ac:spMk id="10" creationId="{F37ED98C-DBB6-4026-8063-19C235E23BE8}"/>
          </ac:spMkLst>
        </pc:spChg>
        <pc:spChg chg="add mod">
          <ac:chgData name="Masaya Yamaguchi" userId="8869a66585b793a1" providerId="LiveId" clId="{5D49ADF5-6A5C-42DD-9A3E-E2C27C876263}" dt="2020-05-22T16:12:46.166" v="1080" actId="1076"/>
          <ac:spMkLst>
            <pc:docMk/>
            <pc:sldMk cId="574701432" sldId="261"/>
            <ac:spMk id="11" creationId="{32930207-A8C6-4F6B-8244-92EBC0DBBC44}"/>
          </ac:spMkLst>
        </pc:spChg>
        <pc:spChg chg="add mod">
          <ac:chgData name="Masaya Yamaguchi" userId="8869a66585b793a1" providerId="LiveId" clId="{5D49ADF5-6A5C-42DD-9A3E-E2C27C876263}" dt="2020-05-22T16:12:53.935" v="1082" actId="20577"/>
          <ac:spMkLst>
            <pc:docMk/>
            <pc:sldMk cId="574701432" sldId="261"/>
            <ac:spMk id="12" creationId="{9E1F9DD7-5EBE-4891-BB27-F5A5BB4F2D1E}"/>
          </ac:spMkLst>
        </pc:spChg>
        <pc:spChg chg="add mod">
          <ac:chgData name="Masaya Yamaguchi" userId="8869a66585b793a1" providerId="LiveId" clId="{5D49ADF5-6A5C-42DD-9A3E-E2C27C876263}" dt="2020-05-22T16:15:05.145" v="1131" actId="14100"/>
          <ac:spMkLst>
            <pc:docMk/>
            <pc:sldMk cId="574701432" sldId="261"/>
            <ac:spMk id="13" creationId="{ED4CA4FE-6641-4CDC-A185-5B9B9B4E5FDE}"/>
          </ac:spMkLst>
        </pc:spChg>
      </pc:sldChg>
      <pc:sldChg chg="addSp delSp modSp">
        <pc:chgData name="Masaya Yamaguchi" userId="8869a66585b793a1" providerId="LiveId" clId="{5D49ADF5-6A5C-42DD-9A3E-E2C27C876263}" dt="2020-05-22T16:21:49.480" v="1639"/>
        <pc:sldMkLst>
          <pc:docMk/>
          <pc:sldMk cId="4284834040" sldId="262"/>
        </pc:sldMkLst>
        <pc:spChg chg="mod">
          <ac:chgData name="Masaya Yamaguchi" userId="8869a66585b793a1" providerId="LiveId" clId="{5D49ADF5-6A5C-42DD-9A3E-E2C27C876263}" dt="2020-05-22T16:15:48.163" v="1145"/>
          <ac:spMkLst>
            <pc:docMk/>
            <pc:sldMk cId="4284834040" sldId="262"/>
            <ac:spMk id="6" creationId="{6B551181-2C66-4A19-BFC6-2ADD5F37BB92}"/>
          </ac:spMkLst>
        </pc:spChg>
        <pc:spChg chg="mod">
          <ac:chgData name="Masaya Yamaguchi" userId="8869a66585b793a1" providerId="LiveId" clId="{5D49ADF5-6A5C-42DD-9A3E-E2C27C876263}" dt="2020-05-22T16:19:51.977" v="1477" actId="1076"/>
          <ac:spMkLst>
            <pc:docMk/>
            <pc:sldMk cId="4284834040" sldId="262"/>
            <ac:spMk id="7" creationId="{289347C9-95C4-4E95-AF1F-ADF9175698D4}"/>
          </ac:spMkLst>
        </pc:spChg>
        <pc:spChg chg="add mod">
          <ac:chgData name="Masaya Yamaguchi" userId="8869a66585b793a1" providerId="LiveId" clId="{5D49ADF5-6A5C-42DD-9A3E-E2C27C876263}" dt="2020-05-22T16:21:49.480" v="1639"/>
          <ac:spMkLst>
            <pc:docMk/>
            <pc:sldMk cId="4284834040" sldId="262"/>
            <ac:spMk id="8" creationId="{6130D921-B5FB-4A29-A36C-9DA27AA5AC7E}"/>
          </ac:spMkLst>
        </pc:spChg>
        <pc:graphicFrameChg chg="del">
          <ac:chgData name="Masaya Yamaguchi" userId="8869a66585b793a1" providerId="LiveId" clId="{5D49ADF5-6A5C-42DD-9A3E-E2C27C876263}" dt="2020-05-22T16:16:51.074" v="1279"/>
          <ac:graphicFrameMkLst>
            <pc:docMk/>
            <pc:sldMk cId="4284834040" sldId="262"/>
            <ac:graphicFrameMk id="4" creationId="{506E0BE6-4499-4AAF-9BDE-2FC86A23EDB2}"/>
          </ac:graphicFrameMkLst>
        </pc:graphicFrameChg>
      </pc:sldChg>
      <pc:sldChg chg="addSp delSp modSp">
        <pc:chgData name="Masaya Yamaguchi" userId="8869a66585b793a1" providerId="LiveId" clId="{5D49ADF5-6A5C-42DD-9A3E-E2C27C876263}" dt="2020-05-22T16:43:22.159" v="2400" actId="20577"/>
        <pc:sldMkLst>
          <pc:docMk/>
          <pc:sldMk cId="1752985022" sldId="263"/>
        </pc:sldMkLst>
        <pc:spChg chg="mod">
          <ac:chgData name="Masaya Yamaguchi" userId="8869a66585b793a1" providerId="LiveId" clId="{5D49ADF5-6A5C-42DD-9A3E-E2C27C876263}" dt="2020-05-22T16:23:27.598" v="1663"/>
          <ac:spMkLst>
            <pc:docMk/>
            <pc:sldMk cId="1752985022" sldId="263"/>
            <ac:spMk id="5" creationId="{019221CD-53B1-494F-BC3B-7ABE372BAE13}"/>
          </ac:spMkLst>
        </pc:spChg>
        <pc:spChg chg="mod">
          <ac:chgData name="Masaya Yamaguchi" userId="8869a66585b793a1" providerId="LiveId" clId="{5D49ADF5-6A5C-42DD-9A3E-E2C27C876263}" dt="2020-05-22T16:38:26.207" v="2292" actId="14100"/>
          <ac:spMkLst>
            <pc:docMk/>
            <pc:sldMk cId="1752985022" sldId="263"/>
            <ac:spMk id="6" creationId="{6B551181-2C66-4A19-BFC6-2ADD5F37BB92}"/>
          </ac:spMkLst>
        </pc:spChg>
        <pc:spChg chg="del">
          <ac:chgData name="Masaya Yamaguchi" userId="8869a66585b793a1" providerId="LiveId" clId="{5D49ADF5-6A5C-42DD-9A3E-E2C27C876263}" dt="2020-05-22T16:26:44.268" v="1780"/>
          <ac:spMkLst>
            <pc:docMk/>
            <pc:sldMk cId="1752985022" sldId="263"/>
            <ac:spMk id="7" creationId="{289347C9-95C4-4E95-AF1F-ADF9175698D4}"/>
          </ac:spMkLst>
        </pc:spChg>
        <pc:spChg chg="del">
          <ac:chgData name="Masaya Yamaguchi" userId="8869a66585b793a1" providerId="LiveId" clId="{5D49ADF5-6A5C-42DD-9A3E-E2C27C876263}" dt="2020-05-22T16:26:46.756" v="1781"/>
          <ac:spMkLst>
            <pc:docMk/>
            <pc:sldMk cId="1752985022" sldId="263"/>
            <ac:spMk id="8" creationId="{6130D921-B5FB-4A29-A36C-9DA27AA5AC7E}"/>
          </ac:spMkLst>
        </pc:spChg>
        <pc:spChg chg="add mod">
          <ac:chgData name="Masaya Yamaguchi" userId="8869a66585b793a1" providerId="LiveId" clId="{5D49ADF5-6A5C-42DD-9A3E-E2C27C876263}" dt="2020-05-22T16:30:34.708" v="1851" actId="1076"/>
          <ac:spMkLst>
            <pc:docMk/>
            <pc:sldMk cId="1752985022" sldId="263"/>
            <ac:spMk id="12" creationId="{00C24D0E-4B4E-44E0-ADEB-20507CFF21AF}"/>
          </ac:spMkLst>
        </pc:spChg>
        <pc:spChg chg="add del mod">
          <ac:chgData name="Masaya Yamaguchi" userId="8869a66585b793a1" providerId="LiveId" clId="{5D49ADF5-6A5C-42DD-9A3E-E2C27C876263}" dt="2020-05-22T16:30:57.631" v="1857"/>
          <ac:spMkLst>
            <pc:docMk/>
            <pc:sldMk cId="1752985022" sldId="263"/>
            <ac:spMk id="13" creationId="{3A5C548C-7577-44A4-972A-B2D35A3F70D5}"/>
          </ac:spMkLst>
        </pc:spChg>
        <pc:spChg chg="add mod">
          <ac:chgData name="Masaya Yamaguchi" userId="8869a66585b793a1" providerId="LiveId" clId="{5D49ADF5-6A5C-42DD-9A3E-E2C27C876263}" dt="2020-05-22T16:31:37.017" v="1914" actId="1076"/>
          <ac:spMkLst>
            <pc:docMk/>
            <pc:sldMk cId="1752985022" sldId="263"/>
            <ac:spMk id="14" creationId="{65BC9BE5-3485-4061-B239-272443167F0C}"/>
          </ac:spMkLst>
        </pc:spChg>
        <pc:spChg chg="add mod">
          <ac:chgData name="Masaya Yamaguchi" userId="8869a66585b793a1" providerId="LiveId" clId="{5D49ADF5-6A5C-42DD-9A3E-E2C27C876263}" dt="2020-05-22T16:43:22.159" v="2400" actId="20577"/>
          <ac:spMkLst>
            <pc:docMk/>
            <pc:sldMk cId="1752985022" sldId="263"/>
            <ac:spMk id="15" creationId="{23851C7F-285E-4512-A801-56537AB02D02}"/>
          </ac:spMkLst>
        </pc:spChg>
        <pc:spChg chg="add mod">
          <ac:chgData name="Masaya Yamaguchi" userId="8869a66585b793a1" providerId="LiveId" clId="{5D49ADF5-6A5C-42DD-9A3E-E2C27C876263}" dt="2020-05-22T16:33:01.127" v="2010" actId="1076"/>
          <ac:spMkLst>
            <pc:docMk/>
            <pc:sldMk cId="1752985022" sldId="263"/>
            <ac:spMk id="16" creationId="{3D6DE447-36CF-4354-84A5-AAC6126F5E71}"/>
          </ac:spMkLst>
        </pc:spChg>
        <pc:picChg chg="add mod">
          <ac:chgData name="Masaya Yamaguchi" userId="8869a66585b793a1" providerId="LiveId" clId="{5D49ADF5-6A5C-42DD-9A3E-E2C27C876263}" dt="2020-05-22T16:31:06.321" v="1859" actId="1076"/>
          <ac:picMkLst>
            <pc:docMk/>
            <pc:sldMk cId="1752985022" sldId="263"/>
            <ac:picMk id="3" creationId="{CF52E7A1-BE32-4307-BA97-F0D2792FA48B}"/>
          </ac:picMkLst>
        </pc:picChg>
        <pc:picChg chg="add mod">
          <ac:chgData name="Masaya Yamaguchi" userId="8869a66585b793a1" providerId="LiveId" clId="{5D49ADF5-6A5C-42DD-9A3E-E2C27C876263}" dt="2020-05-22T16:30:31.210" v="1850" actId="1076"/>
          <ac:picMkLst>
            <pc:docMk/>
            <pc:sldMk cId="1752985022" sldId="263"/>
            <ac:picMk id="9" creationId="{C409FDB7-B084-4831-A7D4-083AA6FBADA3}"/>
          </ac:picMkLst>
        </pc:picChg>
        <pc:picChg chg="add mod">
          <ac:chgData name="Masaya Yamaguchi" userId="8869a66585b793a1" providerId="LiveId" clId="{5D49ADF5-6A5C-42DD-9A3E-E2C27C876263}" dt="2020-05-22T16:31:01.769" v="1858" actId="1076"/>
          <ac:picMkLst>
            <pc:docMk/>
            <pc:sldMk cId="1752985022" sldId="263"/>
            <ac:picMk id="11" creationId="{BDBA1A90-B87C-4ED6-A125-1FDE4B5B663B}"/>
          </ac:picMkLst>
        </pc:picChg>
      </pc:sldChg>
      <pc:sldChg chg="addSp delSp modSp">
        <pc:chgData name="Masaya Yamaguchi" userId="8869a66585b793a1" providerId="LiveId" clId="{5D49ADF5-6A5C-42DD-9A3E-E2C27C876263}" dt="2020-05-22T16:37:25.209" v="2247" actId="1076"/>
        <pc:sldMkLst>
          <pc:docMk/>
          <pc:sldMk cId="2630810805" sldId="264"/>
        </pc:sldMkLst>
        <pc:spChg chg="mod">
          <ac:chgData name="Masaya Yamaguchi" userId="8869a66585b793a1" providerId="LiveId" clId="{5D49ADF5-6A5C-42DD-9A3E-E2C27C876263}" dt="2020-05-22T16:33:40.932" v="2052"/>
          <ac:spMkLst>
            <pc:docMk/>
            <pc:sldMk cId="2630810805" sldId="264"/>
            <ac:spMk id="6" creationId="{6B551181-2C66-4A19-BFC6-2ADD5F37BB92}"/>
          </ac:spMkLst>
        </pc:spChg>
        <pc:spChg chg="add mod">
          <ac:chgData name="Masaya Yamaguchi" userId="8869a66585b793a1" providerId="LiveId" clId="{5D49ADF5-6A5C-42DD-9A3E-E2C27C876263}" dt="2020-05-22T16:36:13.014" v="2174"/>
          <ac:spMkLst>
            <pc:docMk/>
            <pc:sldMk cId="2630810805" sldId="264"/>
            <ac:spMk id="7" creationId="{788029DF-9FE3-425D-A1A2-1B80331BCECD}"/>
          </ac:spMkLst>
        </pc:spChg>
        <pc:spChg chg="add mod">
          <ac:chgData name="Masaya Yamaguchi" userId="8869a66585b793a1" providerId="LiveId" clId="{5D49ADF5-6A5C-42DD-9A3E-E2C27C876263}" dt="2020-05-22T16:37:25.209" v="2247" actId="1076"/>
          <ac:spMkLst>
            <pc:docMk/>
            <pc:sldMk cId="2630810805" sldId="264"/>
            <ac:spMk id="8" creationId="{3884016A-9595-4D52-A270-446D7092AF87}"/>
          </ac:spMkLst>
        </pc:spChg>
        <pc:spChg chg="del">
          <ac:chgData name="Masaya Yamaguchi" userId="8869a66585b793a1" providerId="LiveId" clId="{5D49ADF5-6A5C-42DD-9A3E-E2C27C876263}" dt="2020-05-22T16:33:51.013" v="2056"/>
          <ac:spMkLst>
            <pc:docMk/>
            <pc:sldMk cId="2630810805" sldId="264"/>
            <ac:spMk id="12" creationId="{00C24D0E-4B4E-44E0-ADEB-20507CFF21AF}"/>
          </ac:spMkLst>
        </pc:spChg>
        <pc:spChg chg="del">
          <ac:chgData name="Masaya Yamaguchi" userId="8869a66585b793a1" providerId="LiveId" clId="{5D49ADF5-6A5C-42DD-9A3E-E2C27C876263}" dt="2020-05-22T16:33:53.555" v="2057"/>
          <ac:spMkLst>
            <pc:docMk/>
            <pc:sldMk cId="2630810805" sldId="264"/>
            <ac:spMk id="14" creationId="{65BC9BE5-3485-4061-B239-272443167F0C}"/>
          </ac:spMkLst>
        </pc:spChg>
        <pc:spChg chg="del">
          <ac:chgData name="Masaya Yamaguchi" userId="8869a66585b793a1" providerId="LiveId" clId="{5D49ADF5-6A5C-42DD-9A3E-E2C27C876263}" dt="2020-05-22T16:34:00.674" v="2059"/>
          <ac:spMkLst>
            <pc:docMk/>
            <pc:sldMk cId="2630810805" sldId="264"/>
            <ac:spMk id="15" creationId="{23851C7F-285E-4512-A801-56537AB02D02}"/>
          </ac:spMkLst>
        </pc:spChg>
        <pc:spChg chg="del">
          <ac:chgData name="Masaya Yamaguchi" userId="8869a66585b793a1" providerId="LiveId" clId="{5D49ADF5-6A5C-42DD-9A3E-E2C27C876263}" dt="2020-05-22T16:33:56.973" v="2058"/>
          <ac:spMkLst>
            <pc:docMk/>
            <pc:sldMk cId="2630810805" sldId="264"/>
            <ac:spMk id="16" creationId="{3D6DE447-36CF-4354-84A5-AAC6126F5E71}"/>
          </ac:spMkLst>
        </pc:spChg>
        <pc:picChg chg="del">
          <ac:chgData name="Masaya Yamaguchi" userId="8869a66585b793a1" providerId="LiveId" clId="{5D49ADF5-6A5C-42DD-9A3E-E2C27C876263}" dt="2020-05-22T16:33:48.121" v="2055"/>
          <ac:picMkLst>
            <pc:docMk/>
            <pc:sldMk cId="2630810805" sldId="264"/>
            <ac:picMk id="3" creationId="{CF52E7A1-BE32-4307-BA97-F0D2792FA48B}"/>
          </ac:picMkLst>
        </pc:picChg>
        <pc:picChg chg="add mod">
          <ac:chgData name="Masaya Yamaguchi" userId="8869a66585b793a1" providerId="LiveId" clId="{5D49ADF5-6A5C-42DD-9A3E-E2C27C876263}" dt="2020-05-22T16:34:32.770" v="2067" actId="1076"/>
          <ac:picMkLst>
            <pc:docMk/>
            <pc:sldMk cId="2630810805" sldId="264"/>
            <ac:picMk id="4" creationId="{E9A702EF-B69B-4E77-9C5C-69244B1E0EBF}"/>
          </ac:picMkLst>
        </pc:picChg>
        <pc:picChg chg="del">
          <ac:chgData name="Masaya Yamaguchi" userId="8869a66585b793a1" providerId="LiveId" clId="{5D49ADF5-6A5C-42DD-9A3E-E2C27C876263}" dt="2020-05-22T16:33:44.368" v="2053"/>
          <ac:picMkLst>
            <pc:docMk/>
            <pc:sldMk cId="2630810805" sldId="264"/>
            <ac:picMk id="9" creationId="{C409FDB7-B084-4831-A7D4-083AA6FBADA3}"/>
          </ac:picMkLst>
        </pc:picChg>
        <pc:picChg chg="del">
          <ac:chgData name="Masaya Yamaguchi" userId="8869a66585b793a1" providerId="LiveId" clId="{5D49ADF5-6A5C-42DD-9A3E-E2C27C876263}" dt="2020-05-22T16:33:45.805" v="2054"/>
          <ac:picMkLst>
            <pc:docMk/>
            <pc:sldMk cId="2630810805" sldId="264"/>
            <ac:picMk id="11" creationId="{BDBA1A90-B87C-4ED6-A125-1FDE4B5B663B}"/>
          </ac:picMkLst>
        </pc:picChg>
      </pc:sldChg>
      <pc:sldChg chg="addSp delSp modSp add">
        <pc:chgData name="Masaya Yamaguchi" userId="8869a66585b793a1" providerId="LiveId" clId="{5D49ADF5-6A5C-42DD-9A3E-E2C27C876263}" dt="2020-05-22T16:43:51.277" v="2466"/>
        <pc:sldMkLst>
          <pc:docMk/>
          <pc:sldMk cId="1804506757" sldId="265"/>
        </pc:sldMkLst>
        <pc:spChg chg="add mod">
          <ac:chgData name="Masaya Yamaguchi" userId="8869a66585b793a1" providerId="LiveId" clId="{5D49ADF5-6A5C-42DD-9A3E-E2C27C876263}" dt="2020-05-22T16:41:10.513" v="2378" actId="1076"/>
          <ac:spMkLst>
            <pc:docMk/>
            <pc:sldMk cId="1804506757" sldId="265"/>
            <ac:spMk id="2" creationId="{22F6D459-6474-4F51-80B8-916566B8DA60}"/>
          </ac:spMkLst>
        </pc:spChg>
        <pc:spChg chg="mod">
          <ac:chgData name="Masaya Yamaguchi" userId="8869a66585b793a1" providerId="LiveId" clId="{5D49ADF5-6A5C-42DD-9A3E-E2C27C876263}" dt="2020-05-22T16:38:14.661" v="2282" actId="20577"/>
          <ac:spMkLst>
            <pc:docMk/>
            <pc:sldMk cId="1804506757" sldId="265"/>
            <ac:spMk id="6" creationId="{6B551181-2C66-4A19-BFC6-2ADD5F37BB92}"/>
          </ac:spMkLst>
        </pc:spChg>
        <pc:spChg chg="mod">
          <ac:chgData name="Masaya Yamaguchi" userId="8869a66585b793a1" providerId="LiveId" clId="{5D49ADF5-6A5C-42DD-9A3E-E2C27C876263}" dt="2020-05-22T16:38:47.765" v="2295" actId="1076"/>
          <ac:spMkLst>
            <pc:docMk/>
            <pc:sldMk cId="1804506757" sldId="265"/>
            <ac:spMk id="14" creationId="{65BC9BE5-3485-4061-B239-272443167F0C}"/>
          </ac:spMkLst>
        </pc:spChg>
        <pc:spChg chg="mod">
          <ac:chgData name="Masaya Yamaguchi" userId="8869a66585b793a1" providerId="LiveId" clId="{5D49ADF5-6A5C-42DD-9A3E-E2C27C876263}" dt="2020-05-22T16:43:51.277" v="2466"/>
          <ac:spMkLst>
            <pc:docMk/>
            <pc:sldMk cId="1804506757" sldId="265"/>
            <ac:spMk id="15" creationId="{23851C7F-285E-4512-A801-56537AB02D02}"/>
          </ac:spMkLst>
        </pc:spChg>
        <pc:spChg chg="del mod">
          <ac:chgData name="Masaya Yamaguchi" userId="8869a66585b793a1" providerId="LiveId" clId="{5D49ADF5-6A5C-42DD-9A3E-E2C27C876263}" dt="2020-05-22T16:39:19.531" v="2302"/>
          <ac:spMkLst>
            <pc:docMk/>
            <pc:sldMk cId="1804506757" sldId="265"/>
            <ac:spMk id="16" creationId="{3D6DE447-36CF-4354-84A5-AAC6126F5E71}"/>
          </ac:spMkLst>
        </pc:spChg>
        <pc:picChg chg="mod">
          <ac:chgData name="Masaya Yamaguchi" userId="8869a66585b793a1" providerId="LiveId" clId="{5D49ADF5-6A5C-42DD-9A3E-E2C27C876263}" dt="2020-05-22T16:39:18.789" v="2300" actId="14826"/>
          <ac:picMkLst>
            <pc:docMk/>
            <pc:sldMk cId="1804506757" sldId="265"/>
            <ac:picMk id="3" creationId="{CF52E7A1-BE32-4307-BA97-F0D2792FA48B}"/>
          </ac:picMkLst>
        </pc:picChg>
        <pc:picChg chg="mod">
          <ac:chgData name="Masaya Yamaguchi" userId="8869a66585b793a1" providerId="LiveId" clId="{5D49ADF5-6A5C-42DD-9A3E-E2C27C876263}" dt="2020-05-22T16:39:04.720" v="2298" actId="14826"/>
          <ac:picMkLst>
            <pc:docMk/>
            <pc:sldMk cId="1804506757" sldId="265"/>
            <ac:picMk id="9" creationId="{C409FDB7-B084-4831-A7D4-083AA6FBADA3}"/>
          </ac:picMkLst>
        </pc:picChg>
        <pc:picChg chg="mod">
          <ac:chgData name="Masaya Yamaguchi" userId="8869a66585b793a1" providerId="LiveId" clId="{5D49ADF5-6A5C-42DD-9A3E-E2C27C876263}" dt="2020-05-22T16:39:13.638" v="2299" actId="14826"/>
          <ac:picMkLst>
            <pc:docMk/>
            <pc:sldMk cId="1804506757" sldId="265"/>
            <ac:picMk id="11" creationId="{BDBA1A90-B87C-4ED6-A125-1FDE4B5B663B}"/>
          </ac:picMkLst>
        </pc:picChg>
      </pc:sldChg>
    </pc:docChg>
  </pc:docChgLst>
  <pc:docChgLst>
    <pc:chgData name="Masaya Yamaguchi" userId="8869a66585b793a1" providerId="LiveId" clId="{44D3BE25-6B14-489C-8991-1A27464A139E}"/>
    <pc:docChg chg="undo custSel addSld delSld modSld">
      <pc:chgData name="Masaya Yamaguchi" userId="8869a66585b793a1" providerId="LiveId" clId="{44D3BE25-6B14-489C-8991-1A27464A139E}" dt="2020-07-24T19:10:30.532" v="3630" actId="1076"/>
      <pc:docMkLst>
        <pc:docMk/>
      </pc:docMkLst>
      <pc:sldChg chg="modSp">
        <pc:chgData name="Masaya Yamaguchi" userId="8869a66585b793a1" providerId="LiveId" clId="{44D3BE25-6B14-489C-8991-1A27464A139E}" dt="2020-07-23T16:53:57.013" v="9" actId="20577"/>
        <pc:sldMkLst>
          <pc:docMk/>
          <pc:sldMk cId="2216193728" sldId="256"/>
        </pc:sldMkLst>
        <pc:spChg chg="mod">
          <ac:chgData name="Masaya Yamaguchi" userId="8869a66585b793a1" providerId="LiveId" clId="{44D3BE25-6B14-489C-8991-1A27464A139E}" dt="2020-07-23T16:53:52.620" v="7" actId="20577"/>
          <ac:spMkLst>
            <pc:docMk/>
            <pc:sldMk cId="2216193728" sldId="256"/>
            <ac:spMk id="2" creationId="{FA2BB364-A49C-4441-B4FE-4A23CEE640B5}"/>
          </ac:spMkLst>
        </pc:spChg>
        <pc:spChg chg="mod">
          <ac:chgData name="Masaya Yamaguchi" userId="8869a66585b793a1" providerId="LiveId" clId="{44D3BE25-6B14-489C-8991-1A27464A139E}" dt="2020-07-23T16:53:57.013" v="9" actId="20577"/>
          <ac:spMkLst>
            <pc:docMk/>
            <pc:sldMk cId="2216193728" sldId="256"/>
            <ac:spMk id="4" creationId="{53DF05E9-1202-4FE3-A518-573355B6EBE1}"/>
          </ac:spMkLst>
        </pc:spChg>
      </pc:sldChg>
      <pc:sldChg chg="delSp modSp">
        <pc:chgData name="Masaya Yamaguchi" userId="8869a66585b793a1" providerId="LiveId" clId="{44D3BE25-6B14-489C-8991-1A27464A139E}" dt="2020-07-24T17:36:35.185" v="1067" actId="1076"/>
        <pc:sldMkLst>
          <pc:docMk/>
          <pc:sldMk cId="3512458007" sldId="257"/>
        </pc:sldMkLst>
        <pc:spChg chg="mod">
          <ac:chgData name="Masaya Yamaguchi" userId="8869a66585b793a1" providerId="LiveId" clId="{44D3BE25-6B14-489C-8991-1A27464A139E}" dt="2020-07-24T17:36:35.185" v="1067" actId="1076"/>
          <ac:spMkLst>
            <pc:docMk/>
            <pc:sldMk cId="3512458007" sldId="257"/>
            <ac:spMk id="2" creationId="{A0F39BA3-32F4-460B-A00F-65C4BCEF5823}"/>
          </ac:spMkLst>
        </pc:spChg>
        <pc:spChg chg="del mod">
          <ac:chgData name="Masaya Yamaguchi" userId="8869a66585b793a1" providerId="LiveId" clId="{44D3BE25-6B14-489C-8991-1A27464A139E}" dt="2020-07-24T17:36:28.581" v="1066"/>
          <ac:spMkLst>
            <pc:docMk/>
            <pc:sldMk cId="3512458007" sldId="257"/>
            <ac:spMk id="5" creationId="{019221CD-53B1-494F-BC3B-7ABE372BAE13}"/>
          </ac:spMkLst>
        </pc:spChg>
        <pc:spChg chg="mod">
          <ac:chgData name="Masaya Yamaguchi" userId="8869a66585b793a1" providerId="LiveId" clId="{44D3BE25-6B14-489C-8991-1A27464A139E}" dt="2020-07-24T17:36:35.185" v="1067" actId="1076"/>
          <ac:spMkLst>
            <pc:docMk/>
            <pc:sldMk cId="3512458007" sldId="257"/>
            <ac:spMk id="6" creationId="{6B551181-2C66-4A19-BFC6-2ADD5F37BB92}"/>
          </ac:spMkLst>
        </pc:spChg>
        <pc:spChg chg="del">
          <ac:chgData name="Masaya Yamaguchi" userId="8869a66585b793a1" providerId="LiveId" clId="{44D3BE25-6B14-489C-8991-1A27464A139E}" dt="2020-07-24T16:09:28.899" v="386"/>
          <ac:spMkLst>
            <pc:docMk/>
            <pc:sldMk cId="3512458007" sldId="257"/>
            <ac:spMk id="7" creationId="{289347C9-95C4-4E95-AF1F-ADF9175698D4}"/>
          </ac:spMkLst>
        </pc:spChg>
        <pc:picChg chg="del">
          <ac:chgData name="Masaya Yamaguchi" userId="8869a66585b793a1" providerId="LiveId" clId="{44D3BE25-6B14-489C-8991-1A27464A139E}" dt="2020-07-23T17:02:31.261" v="96"/>
          <ac:picMkLst>
            <pc:docMk/>
            <pc:sldMk cId="3512458007" sldId="257"/>
            <ac:picMk id="20" creationId="{B48C3978-9DDB-48A5-BB5E-C8D372E5140D}"/>
          </ac:picMkLst>
        </pc:picChg>
      </pc:sldChg>
      <pc:sldChg chg="modSp">
        <pc:chgData name="Masaya Yamaguchi" userId="8869a66585b793a1" providerId="LiveId" clId="{44D3BE25-6B14-489C-8991-1A27464A139E}" dt="2020-07-24T16:12:23.640" v="458" actId="20577"/>
        <pc:sldMkLst>
          <pc:docMk/>
          <pc:sldMk cId="591245623" sldId="259"/>
        </pc:sldMkLst>
        <pc:spChg chg="mod">
          <ac:chgData name="Masaya Yamaguchi" userId="8869a66585b793a1" providerId="LiveId" clId="{44D3BE25-6B14-489C-8991-1A27464A139E}" dt="2020-07-24T16:12:23.640" v="458" actId="20577"/>
          <ac:spMkLst>
            <pc:docMk/>
            <pc:sldMk cId="591245623" sldId="259"/>
            <ac:spMk id="4" creationId="{D93BC6C0-F763-442A-A026-4978E59453E7}"/>
          </ac:spMkLst>
        </pc:spChg>
      </pc:sldChg>
      <pc:sldChg chg="del">
        <pc:chgData name="Masaya Yamaguchi" userId="8869a66585b793a1" providerId="LiveId" clId="{44D3BE25-6B14-489C-8991-1A27464A139E}" dt="2020-07-23T17:00:53.616" v="10" actId="2696"/>
        <pc:sldMkLst>
          <pc:docMk/>
          <pc:sldMk cId="770571783" sldId="260"/>
        </pc:sldMkLst>
      </pc:sldChg>
      <pc:sldChg chg="addSp delSp modSp">
        <pc:chgData name="Masaya Yamaguchi" userId="8869a66585b793a1" providerId="LiveId" clId="{44D3BE25-6B14-489C-8991-1A27464A139E}" dt="2020-07-24T18:15:50.983" v="1602" actId="1076"/>
        <pc:sldMkLst>
          <pc:docMk/>
          <pc:sldMk cId="2636089329" sldId="260"/>
        </pc:sldMkLst>
        <pc:spChg chg="mod">
          <ac:chgData name="Masaya Yamaguchi" userId="8869a66585b793a1" providerId="LiveId" clId="{44D3BE25-6B14-489C-8991-1A27464A139E}" dt="2020-07-24T18:15:35.189" v="1600" actId="20577"/>
          <ac:spMkLst>
            <pc:docMk/>
            <pc:sldMk cId="2636089329" sldId="260"/>
            <ac:spMk id="2" creationId="{A0F39BA3-32F4-460B-A00F-65C4BCEF5823}"/>
          </ac:spMkLst>
        </pc:spChg>
        <pc:spChg chg="add del mod">
          <ac:chgData name="Masaya Yamaguchi" userId="8869a66585b793a1" providerId="LiveId" clId="{44D3BE25-6B14-489C-8991-1A27464A139E}" dt="2020-07-24T17:38:30.685" v="1076"/>
          <ac:spMkLst>
            <pc:docMk/>
            <pc:sldMk cId="2636089329" sldId="260"/>
            <ac:spMk id="3" creationId="{C792D2DF-3367-4D56-964C-042813D55E22}"/>
          </ac:spMkLst>
        </pc:spChg>
        <pc:spChg chg="add mod">
          <ac:chgData name="Masaya Yamaguchi" userId="8869a66585b793a1" providerId="LiveId" clId="{44D3BE25-6B14-489C-8991-1A27464A139E}" dt="2020-07-24T17:39:51.598" v="1109" actId="164"/>
          <ac:spMkLst>
            <pc:docMk/>
            <pc:sldMk cId="2636089329" sldId="260"/>
            <ac:spMk id="4" creationId="{44E2DAA8-8141-408F-A79E-106BEAEE7775}"/>
          </ac:spMkLst>
        </pc:spChg>
        <pc:spChg chg="del">
          <ac:chgData name="Masaya Yamaguchi" userId="8869a66585b793a1" providerId="LiveId" clId="{44D3BE25-6B14-489C-8991-1A27464A139E}" dt="2020-07-24T17:36:38.186" v="1068"/>
          <ac:spMkLst>
            <pc:docMk/>
            <pc:sldMk cId="2636089329" sldId="260"/>
            <ac:spMk id="5" creationId="{019221CD-53B1-494F-BC3B-7ABE372BAE13}"/>
          </ac:spMkLst>
        </pc:spChg>
        <pc:spChg chg="mod">
          <ac:chgData name="Masaya Yamaguchi" userId="8869a66585b793a1" providerId="LiveId" clId="{44D3BE25-6B14-489C-8991-1A27464A139E}" dt="2020-07-24T17:36:41.293" v="1069" actId="1076"/>
          <ac:spMkLst>
            <pc:docMk/>
            <pc:sldMk cId="2636089329" sldId="260"/>
            <ac:spMk id="6" creationId="{6B551181-2C66-4A19-BFC6-2ADD5F37BB92}"/>
          </ac:spMkLst>
        </pc:spChg>
        <pc:spChg chg="add mod">
          <ac:chgData name="Masaya Yamaguchi" userId="8869a66585b793a1" providerId="LiveId" clId="{44D3BE25-6B14-489C-8991-1A27464A139E}" dt="2020-07-24T17:39:51.598" v="1109" actId="164"/>
          <ac:spMkLst>
            <pc:docMk/>
            <pc:sldMk cId="2636089329" sldId="260"/>
            <ac:spMk id="7" creationId="{0F9E74A5-D042-4626-9895-3505D6409D4E}"/>
          </ac:spMkLst>
        </pc:spChg>
        <pc:spChg chg="add del mod">
          <ac:chgData name="Masaya Yamaguchi" userId="8869a66585b793a1" providerId="LiveId" clId="{44D3BE25-6B14-489C-8991-1A27464A139E}" dt="2020-07-24T17:39:41.515" v="1108"/>
          <ac:spMkLst>
            <pc:docMk/>
            <pc:sldMk cId="2636089329" sldId="260"/>
            <ac:spMk id="8" creationId="{A370A340-41A6-4CEB-AF0A-84BAFD81C81A}"/>
          </ac:spMkLst>
        </pc:spChg>
        <pc:spChg chg="add mod">
          <ac:chgData name="Masaya Yamaguchi" userId="8869a66585b793a1" providerId="LiveId" clId="{44D3BE25-6B14-489C-8991-1A27464A139E}" dt="2020-07-24T17:39:51.598" v="1109" actId="164"/>
          <ac:spMkLst>
            <pc:docMk/>
            <pc:sldMk cId="2636089329" sldId="260"/>
            <ac:spMk id="9" creationId="{C8502701-9420-4629-9030-6546D0CEE9DD}"/>
          </ac:spMkLst>
        </pc:spChg>
        <pc:spChg chg="add mod">
          <ac:chgData name="Masaya Yamaguchi" userId="8869a66585b793a1" providerId="LiveId" clId="{44D3BE25-6B14-489C-8991-1A27464A139E}" dt="2020-07-24T17:39:51.598" v="1109" actId="164"/>
          <ac:spMkLst>
            <pc:docMk/>
            <pc:sldMk cId="2636089329" sldId="260"/>
            <ac:spMk id="10" creationId="{6525D8B0-FD70-4373-903D-F3DEE2E72C68}"/>
          </ac:spMkLst>
        </pc:spChg>
        <pc:grpChg chg="add mod">
          <ac:chgData name="Masaya Yamaguchi" userId="8869a66585b793a1" providerId="LiveId" clId="{44D3BE25-6B14-489C-8991-1A27464A139E}" dt="2020-07-24T17:44:43.613" v="1182" actId="164"/>
          <ac:grpSpMkLst>
            <pc:docMk/>
            <pc:sldMk cId="2636089329" sldId="260"/>
            <ac:grpSpMk id="11" creationId="{606DF5B4-DF9C-49AD-A131-DDC30784F0CC}"/>
          </ac:grpSpMkLst>
        </pc:grpChg>
        <pc:grpChg chg="add mod">
          <ac:chgData name="Masaya Yamaguchi" userId="8869a66585b793a1" providerId="LiveId" clId="{44D3BE25-6B14-489C-8991-1A27464A139E}" dt="2020-07-24T17:44:43.613" v="1182" actId="164"/>
          <ac:grpSpMkLst>
            <pc:docMk/>
            <pc:sldMk cId="2636089329" sldId="260"/>
            <ac:grpSpMk id="12" creationId="{E2DB8F4F-CF88-4FF6-BF73-1276458A29B5}"/>
          </ac:grpSpMkLst>
        </pc:grpChg>
        <pc:grpChg chg="add mod">
          <ac:chgData name="Masaya Yamaguchi" userId="8869a66585b793a1" providerId="LiveId" clId="{44D3BE25-6B14-489C-8991-1A27464A139E}" dt="2020-07-24T17:44:48.051" v="1183" actId="164"/>
          <ac:grpSpMkLst>
            <pc:docMk/>
            <pc:sldMk cId="2636089329" sldId="260"/>
            <ac:grpSpMk id="17" creationId="{94CD8661-16CA-43F9-99FD-FE9EDDAB2ECB}"/>
          </ac:grpSpMkLst>
        </pc:grpChg>
        <pc:grpChg chg="add mod">
          <ac:chgData name="Masaya Yamaguchi" userId="8869a66585b793a1" providerId="LiveId" clId="{44D3BE25-6B14-489C-8991-1A27464A139E}" dt="2020-07-24T17:44:48.051" v="1183" actId="164"/>
          <ac:grpSpMkLst>
            <pc:docMk/>
            <pc:sldMk cId="2636089329" sldId="260"/>
            <ac:grpSpMk id="82" creationId="{CBFF67BA-AFA0-4C70-9DF9-82E5C5A49C6C}"/>
          </ac:grpSpMkLst>
        </pc:grpChg>
        <pc:grpChg chg="add mod">
          <ac:chgData name="Masaya Yamaguchi" userId="8869a66585b793a1" providerId="LiveId" clId="{44D3BE25-6B14-489C-8991-1A27464A139E}" dt="2020-07-24T17:44:57.437" v="1186" actId="164"/>
          <ac:grpSpMkLst>
            <pc:docMk/>
            <pc:sldMk cId="2636089329" sldId="260"/>
            <ac:grpSpMk id="83" creationId="{42CDD64A-1595-4EC5-B118-CFA98D31A27F}"/>
          </ac:grpSpMkLst>
        </pc:grpChg>
        <pc:grpChg chg="add mod">
          <ac:chgData name="Masaya Yamaguchi" userId="8869a66585b793a1" providerId="LiveId" clId="{44D3BE25-6B14-489C-8991-1A27464A139E}" dt="2020-07-24T17:45:08.334" v="1189" actId="164"/>
          <ac:grpSpMkLst>
            <pc:docMk/>
            <pc:sldMk cId="2636089329" sldId="260"/>
            <ac:grpSpMk id="84" creationId="{F492300E-D0D6-4CC6-A0F7-55E7DCCF9C24}"/>
          </ac:grpSpMkLst>
        </pc:grpChg>
        <pc:grpChg chg="add mod topLvl">
          <ac:chgData name="Masaya Yamaguchi" userId="8869a66585b793a1" providerId="LiveId" clId="{44D3BE25-6B14-489C-8991-1A27464A139E}" dt="2020-07-24T17:57:18.796" v="1460" actId="164"/>
          <ac:grpSpMkLst>
            <pc:docMk/>
            <pc:sldMk cId="2636089329" sldId="260"/>
            <ac:grpSpMk id="85" creationId="{8721C7A1-8B20-451E-BB57-F80B95D6017B}"/>
          </ac:grpSpMkLst>
        </pc:grpChg>
        <pc:grpChg chg="add del mod">
          <ac:chgData name="Masaya Yamaguchi" userId="8869a66585b793a1" providerId="LiveId" clId="{44D3BE25-6B14-489C-8991-1A27464A139E}" dt="2020-07-24T17:57:11.389" v="1459" actId="165"/>
          <ac:grpSpMkLst>
            <pc:docMk/>
            <pc:sldMk cId="2636089329" sldId="260"/>
            <ac:grpSpMk id="124" creationId="{6F182005-8C34-4A4C-9035-BB6D1ABB2DDF}"/>
          </ac:grpSpMkLst>
        </pc:grpChg>
        <pc:grpChg chg="add mod">
          <ac:chgData name="Masaya Yamaguchi" userId="8869a66585b793a1" providerId="LiveId" clId="{44D3BE25-6B14-489C-8991-1A27464A139E}" dt="2020-07-24T18:15:47.334" v="1601" actId="1076"/>
          <ac:grpSpMkLst>
            <pc:docMk/>
            <pc:sldMk cId="2636089329" sldId="260"/>
            <ac:grpSpMk id="125" creationId="{7165087E-8081-45CE-A189-7AC7718F95EC}"/>
          </ac:grpSpMkLst>
        </pc:grpChg>
        <pc:picChg chg="del mod">
          <ac:chgData name="Masaya Yamaguchi" userId="8869a66585b793a1" providerId="LiveId" clId="{44D3BE25-6B14-489C-8991-1A27464A139E}" dt="2020-07-24T17:46:53.818" v="1217"/>
          <ac:picMkLst>
            <pc:docMk/>
            <pc:sldMk cId="2636089329" sldId="260"/>
            <ac:picMk id="87" creationId="{704DF1DC-E0E3-4DF9-9BD6-7FA22D5A46DC}"/>
          </ac:picMkLst>
        </pc:picChg>
        <pc:picChg chg="del mod">
          <ac:chgData name="Masaya Yamaguchi" userId="8869a66585b793a1" providerId="LiveId" clId="{44D3BE25-6B14-489C-8991-1A27464A139E}" dt="2020-07-24T17:46:51.687" v="1216"/>
          <ac:picMkLst>
            <pc:docMk/>
            <pc:sldMk cId="2636089329" sldId="260"/>
            <ac:picMk id="89" creationId="{A80EA8BA-24C4-4C14-B9B8-F7DF85159D6C}"/>
          </ac:picMkLst>
        </pc:picChg>
        <pc:picChg chg="del mod">
          <ac:chgData name="Masaya Yamaguchi" userId="8869a66585b793a1" providerId="LiveId" clId="{44D3BE25-6B14-489C-8991-1A27464A139E}" dt="2020-07-24T17:49:31.200" v="1275" actId="478"/>
          <ac:picMkLst>
            <pc:docMk/>
            <pc:sldMk cId="2636089329" sldId="260"/>
            <ac:picMk id="91" creationId="{C29E09A4-B5E0-4A89-ADE4-24600EF6E9A8}"/>
          </ac:picMkLst>
        </pc:picChg>
        <pc:picChg chg="del mod">
          <ac:chgData name="Masaya Yamaguchi" userId="8869a66585b793a1" providerId="LiveId" clId="{44D3BE25-6B14-489C-8991-1A27464A139E}" dt="2020-07-24T17:53:20.179" v="1373" actId="478"/>
          <ac:picMkLst>
            <pc:docMk/>
            <pc:sldMk cId="2636089329" sldId="260"/>
            <ac:picMk id="93" creationId="{FA8850BE-D535-4642-9E65-973D33EC0093}"/>
          </ac:picMkLst>
        </pc:picChg>
        <pc:picChg chg="del mod">
          <ac:chgData name="Masaya Yamaguchi" userId="8869a66585b793a1" providerId="LiveId" clId="{44D3BE25-6B14-489C-8991-1A27464A139E}" dt="2020-07-24T17:53:31.188" v="1387" actId="478"/>
          <ac:picMkLst>
            <pc:docMk/>
            <pc:sldMk cId="2636089329" sldId="260"/>
            <ac:picMk id="95" creationId="{FB18D24E-194A-417E-A7AA-8AB17FBCE9B1}"/>
          </ac:picMkLst>
        </pc:picChg>
        <pc:picChg chg="del mod">
          <ac:chgData name="Masaya Yamaguchi" userId="8869a66585b793a1" providerId="LiveId" clId="{44D3BE25-6B14-489C-8991-1A27464A139E}" dt="2020-07-24T17:53:42.601" v="1400" actId="478"/>
          <ac:picMkLst>
            <pc:docMk/>
            <pc:sldMk cId="2636089329" sldId="260"/>
            <ac:picMk id="97" creationId="{AF5C09D6-E20B-4EA0-9BDC-70E0F1E43BCC}"/>
          </ac:picMkLst>
        </pc:picChg>
        <pc:picChg chg="del mod">
          <ac:chgData name="Masaya Yamaguchi" userId="8869a66585b793a1" providerId="LiveId" clId="{44D3BE25-6B14-489C-8991-1A27464A139E}" dt="2020-07-24T17:53:57.289" v="1412" actId="478"/>
          <ac:picMkLst>
            <pc:docMk/>
            <pc:sldMk cId="2636089329" sldId="260"/>
            <ac:picMk id="99" creationId="{F8F0EC66-2EBA-498A-BF1E-290369E79CF7}"/>
          </ac:picMkLst>
        </pc:picChg>
        <pc:picChg chg="del mod ord">
          <ac:chgData name="Masaya Yamaguchi" userId="8869a66585b793a1" providerId="LiveId" clId="{44D3BE25-6B14-489C-8991-1A27464A139E}" dt="2020-07-24T17:51:10.309" v="1291" actId="478"/>
          <ac:picMkLst>
            <pc:docMk/>
            <pc:sldMk cId="2636089329" sldId="260"/>
            <ac:picMk id="101" creationId="{5DA3C063-39D3-4E88-BAB8-E1D76BBBEDAF}"/>
          </ac:picMkLst>
        </pc:picChg>
        <pc:picChg chg="add del mod ord">
          <ac:chgData name="Masaya Yamaguchi" userId="8869a66585b793a1" providerId="LiveId" clId="{44D3BE25-6B14-489C-8991-1A27464A139E}" dt="2020-07-24T17:52:26.633" v="1342" actId="478"/>
          <ac:picMkLst>
            <pc:docMk/>
            <pc:sldMk cId="2636089329" sldId="260"/>
            <ac:picMk id="103" creationId="{A338BE05-DEDF-4DCA-9727-A2F3849007C5}"/>
          </ac:picMkLst>
        </pc:picChg>
        <pc:picChg chg="del mod ord">
          <ac:chgData name="Masaya Yamaguchi" userId="8869a66585b793a1" providerId="LiveId" clId="{44D3BE25-6B14-489C-8991-1A27464A139E}" dt="2020-07-24T17:52:09.354" v="1326"/>
          <ac:picMkLst>
            <pc:docMk/>
            <pc:sldMk cId="2636089329" sldId="260"/>
            <ac:picMk id="105" creationId="{4A766218-33B4-43D0-8CB9-C9752901ED46}"/>
          </ac:picMkLst>
        </pc:picChg>
        <pc:picChg chg="del mod ord">
          <ac:chgData name="Masaya Yamaguchi" userId="8869a66585b793a1" providerId="LiveId" clId="{44D3BE25-6B14-489C-8991-1A27464A139E}" dt="2020-07-24T17:53:02.143" v="1358" actId="478"/>
          <ac:picMkLst>
            <pc:docMk/>
            <pc:sldMk cId="2636089329" sldId="260"/>
            <ac:picMk id="107" creationId="{4EDA9A02-C6CA-40BE-9C0A-E78C4662D01F}"/>
          </ac:picMkLst>
        </pc:picChg>
        <pc:picChg chg="mod ord topLvl">
          <ac:chgData name="Masaya Yamaguchi" userId="8869a66585b793a1" providerId="LiveId" clId="{44D3BE25-6B14-489C-8991-1A27464A139E}" dt="2020-07-24T17:57:18.796" v="1460" actId="164"/>
          <ac:picMkLst>
            <pc:docMk/>
            <pc:sldMk cId="2636089329" sldId="260"/>
            <ac:picMk id="109" creationId="{DBD8D996-9F45-4F2C-A8B5-16ABECF6B4F0}"/>
          </ac:picMkLst>
        </pc:picChg>
        <pc:picChg chg="del mod ord">
          <ac:chgData name="Masaya Yamaguchi" userId="8869a66585b793a1" providerId="LiveId" clId="{44D3BE25-6B14-489C-8991-1A27464A139E}" dt="2020-07-24T17:54:27.586" v="1427" actId="478"/>
          <ac:picMkLst>
            <pc:docMk/>
            <pc:sldMk cId="2636089329" sldId="260"/>
            <ac:picMk id="111" creationId="{19FA5209-0242-4279-8BA5-B2CFE924F947}"/>
          </ac:picMkLst>
        </pc:picChg>
        <pc:picChg chg="del mod ord">
          <ac:chgData name="Masaya Yamaguchi" userId="8869a66585b793a1" providerId="LiveId" clId="{44D3BE25-6B14-489C-8991-1A27464A139E}" dt="2020-07-24T17:55:11.514" v="1444" actId="478"/>
          <ac:picMkLst>
            <pc:docMk/>
            <pc:sldMk cId="2636089329" sldId="260"/>
            <ac:picMk id="113" creationId="{8812CBCB-161A-4AC0-9DF9-4E1CC2E7CD2B}"/>
          </ac:picMkLst>
        </pc:picChg>
        <pc:picChg chg="mod ord topLvl">
          <ac:chgData name="Masaya Yamaguchi" userId="8869a66585b793a1" providerId="LiveId" clId="{44D3BE25-6B14-489C-8991-1A27464A139E}" dt="2020-07-24T17:57:18.796" v="1460" actId="164"/>
          <ac:picMkLst>
            <pc:docMk/>
            <pc:sldMk cId="2636089329" sldId="260"/>
            <ac:picMk id="115" creationId="{E995712D-1CE1-44C3-A7BB-393995F57F56}"/>
          </ac:picMkLst>
        </pc:picChg>
        <pc:picChg chg="mod ord topLvl">
          <ac:chgData name="Masaya Yamaguchi" userId="8869a66585b793a1" providerId="LiveId" clId="{44D3BE25-6B14-489C-8991-1A27464A139E}" dt="2020-07-24T17:57:18.796" v="1460" actId="164"/>
          <ac:picMkLst>
            <pc:docMk/>
            <pc:sldMk cId="2636089329" sldId="260"/>
            <ac:picMk id="117" creationId="{13FB4846-27A8-46C0-AAEE-BAD398FAF61D}"/>
          </ac:picMkLst>
        </pc:picChg>
        <pc:picChg chg="mod ord topLvl">
          <ac:chgData name="Masaya Yamaguchi" userId="8869a66585b793a1" providerId="LiveId" clId="{44D3BE25-6B14-489C-8991-1A27464A139E}" dt="2020-07-24T17:57:18.796" v="1460" actId="164"/>
          <ac:picMkLst>
            <pc:docMk/>
            <pc:sldMk cId="2636089329" sldId="260"/>
            <ac:picMk id="119" creationId="{4B774A65-0D3D-42F4-839D-63A2EB1759B3}"/>
          </ac:picMkLst>
        </pc:picChg>
        <pc:picChg chg="mod ord topLvl">
          <ac:chgData name="Masaya Yamaguchi" userId="8869a66585b793a1" providerId="LiveId" clId="{44D3BE25-6B14-489C-8991-1A27464A139E}" dt="2020-07-24T17:57:18.796" v="1460" actId="164"/>
          <ac:picMkLst>
            <pc:docMk/>
            <pc:sldMk cId="2636089329" sldId="260"/>
            <ac:picMk id="121" creationId="{D207324C-3909-4C48-B5E4-A695CE0AB967}"/>
          </ac:picMkLst>
        </pc:picChg>
        <pc:picChg chg="mod topLvl">
          <ac:chgData name="Masaya Yamaguchi" userId="8869a66585b793a1" providerId="LiveId" clId="{44D3BE25-6B14-489C-8991-1A27464A139E}" dt="2020-07-24T18:15:50.983" v="1602" actId="1076"/>
          <ac:picMkLst>
            <pc:docMk/>
            <pc:sldMk cId="2636089329" sldId="260"/>
            <ac:picMk id="123" creationId="{B482DBC4-BAD4-4562-BBE1-C9BC702BBF06}"/>
          </ac:picMkLst>
        </pc:picChg>
        <pc:cxnChg chg="add mod">
          <ac:chgData name="Masaya Yamaguchi" userId="8869a66585b793a1" providerId="LiveId" clId="{44D3BE25-6B14-489C-8991-1A27464A139E}" dt="2020-07-24T17:44:43.613" v="1182" actId="164"/>
          <ac:cxnSpMkLst>
            <pc:docMk/>
            <pc:sldMk cId="2636089329" sldId="260"/>
            <ac:cxnSpMk id="23" creationId="{4F5AD55B-7B4F-4ADB-84FF-5ECE5589F492}"/>
          </ac:cxnSpMkLst>
        </pc:cxnChg>
        <pc:cxnChg chg="add mod">
          <ac:chgData name="Masaya Yamaguchi" userId="8869a66585b793a1" providerId="LiveId" clId="{44D3BE25-6B14-489C-8991-1A27464A139E}" dt="2020-07-24T17:44:57.437" v="1186" actId="164"/>
          <ac:cxnSpMkLst>
            <pc:docMk/>
            <pc:sldMk cId="2636089329" sldId="260"/>
            <ac:cxnSpMk id="26" creationId="{FFAFCFB5-3356-4270-8C7B-9E003C753AE9}"/>
          </ac:cxnSpMkLst>
        </pc:cxnChg>
        <pc:cxnChg chg="add mod">
          <ac:chgData name="Masaya Yamaguchi" userId="8869a66585b793a1" providerId="LiveId" clId="{44D3BE25-6B14-489C-8991-1A27464A139E}" dt="2020-07-24T17:44:43.613" v="1182" actId="164"/>
          <ac:cxnSpMkLst>
            <pc:docMk/>
            <pc:sldMk cId="2636089329" sldId="260"/>
            <ac:cxnSpMk id="27" creationId="{B2CDD7E3-4C77-4D03-BDC6-9FF702CD47BB}"/>
          </ac:cxnSpMkLst>
        </pc:cxnChg>
        <pc:cxnChg chg="add mod">
          <ac:chgData name="Masaya Yamaguchi" userId="8869a66585b793a1" providerId="LiveId" clId="{44D3BE25-6B14-489C-8991-1A27464A139E}" dt="2020-07-24T17:44:43.613" v="1182" actId="164"/>
          <ac:cxnSpMkLst>
            <pc:docMk/>
            <pc:sldMk cId="2636089329" sldId="260"/>
            <ac:cxnSpMk id="28" creationId="{2B927506-1E9C-4565-ABBA-80B071830077}"/>
          </ac:cxnSpMkLst>
        </pc:cxnChg>
        <pc:cxnChg chg="add del mod">
          <ac:chgData name="Masaya Yamaguchi" userId="8869a66585b793a1" providerId="LiveId" clId="{44D3BE25-6B14-489C-8991-1A27464A139E}" dt="2020-07-24T17:42:07.359" v="1131" actId="11529"/>
          <ac:cxnSpMkLst>
            <pc:docMk/>
            <pc:sldMk cId="2636089329" sldId="260"/>
            <ac:cxnSpMk id="36" creationId="{0F1F38A5-CC1A-471C-88CD-0A154BA7D532}"/>
          </ac:cxnSpMkLst>
        </pc:cxnChg>
        <pc:cxnChg chg="add mod">
          <ac:chgData name="Masaya Yamaguchi" userId="8869a66585b793a1" providerId="LiveId" clId="{44D3BE25-6B14-489C-8991-1A27464A139E}" dt="2020-07-24T17:44:57.437" v="1186" actId="164"/>
          <ac:cxnSpMkLst>
            <pc:docMk/>
            <pc:sldMk cId="2636089329" sldId="260"/>
            <ac:cxnSpMk id="37" creationId="{B48D8D82-8F11-4948-BB1D-8D5A2C621997}"/>
          </ac:cxnSpMkLst>
        </pc:cxnChg>
        <pc:cxnChg chg="add mod">
          <ac:chgData name="Masaya Yamaguchi" userId="8869a66585b793a1" providerId="LiveId" clId="{44D3BE25-6B14-489C-8991-1A27464A139E}" dt="2020-07-24T17:44:43.613" v="1182" actId="164"/>
          <ac:cxnSpMkLst>
            <pc:docMk/>
            <pc:sldMk cId="2636089329" sldId="260"/>
            <ac:cxnSpMk id="41" creationId="{B7370EED-67BB-4341-A086-6CBE47FB9A96}"/>
          </ac:cxnSpMkLst>
        </pc:cxnChg>
        <pc:cxnChg chg="add mod">
          <ac:chgData name="Masaya Yamaguchi" userId="8869a66585b793a1" providerId="LiveId" clId="{44D3BE25-6B14-489C-8991-1A27464A139E}" dt="2020-07-24T17:44:43.613" v="1182" actId="164"/>
          <ac:cxnSpMkLst>
            <pc:docMk/>
            <pc:sldMk cId="2636089329" sldId="260"/>
            <ac:cxnSpMk id="42" creationId="{C4964135-5427-4881-85C3-C47820FBE424}"/>
          </ac:cxnSpMkLst>
        </pc:cxnChg>
        <pc:cxnChg chg="add mod">
          <ac:chgData name="Masaya Yamaguchi" userId="8869a66585b793a1" providerId="LiveId" clId="{44D3BE25-6B14-489C-8991-1A27464A139E}" dt="2020-07-24T17:44:43.613" v="1182" actId="164"/>
          <ac:cxnSpMkLst>
            <pc:docMk/>
            <pc:sldMk cId="2636089329" sldId="260"/>
            <ac:cxnSpMk id="48" creationId="{051DB6BB-7144-461A-A7FC-7443A64A419E}"/>
          </ac:cxnSpMkLst>
        </pc:cxnChg>
        <pc:cxnChg chg="add mod">
          <ac:chgData name="Masaya Yamaguchi" userId="8869a66585b793a1" providerId="LiveId" clId="{44D3BE25-6B14-489C-8991-1A27464A139E}" dt="2020-07-24T17:44:43.613" v="1182" actId="164"/>
          <ac:cxnSpMkLst>
            <pc:docMk/>
            <pc:sldMk cId="2636089329" sldId="260"/>
            <ac:cxnSpMk id="49" creationId="{B47F119A-9BE7-4CFB-828E-62873164C272}"/>
          </ac:cxnSpMkLst>
        </pc:cxnChg>
        <pc:cxnChg chg="add mod">
          <ac:chgData name="Masaya Yamaguchi" userId="8869a66585b793a1" providerId="LiveId" clId="{44D3BE25-6B14-489C-8991-1A27464A139E}" dt="2020-07-24T17:44:43.613" v="1182" actId="164"/>
          <ac:cxnSpMkLst>
            <pc:docMk/>
            <pc:sldMk cId="2636089329" sldId="260"/>
            <ac:cxnSpMk id="54" creationId="{C52C30C8-2853-46CD-BC72-97FC063998A5}"/>
          </ac:cxnSpMkLst>
        </pc:cxnChg>
        <pc:cxnChg chg="add mod">
          <ac:chgData name="Masaya Yamaguchi" userId="8869a66585b793a1" providerId="LiveId" clId="{44D3BE25-6B14-489C-8991-1A27464A139E}" dt="2020-07-24T17:44:43.613" v="1182" actId="164"/>
          <ac:cxnSpMkLst>
            <pc:docMk/>
            <pc:sldMk cId="2636089329" sldId="260"/>
            <ac:cxnSpMk id="55" creationId="{3989F792-8146-455E-A04C-4A391A187037}"/>
          </ac:cxnSpMkLst>
        </pc:cxnChg>
        <pc:cxnChg chg="add mod">
          <ac:chgData name="Masaya Yamaguchi" userId="8869a66585b793a1" providerId="LiveId" clId="{44D3BE25-6B14-489C-8991-1A27464A139E}" dt="2020-07-24T17:44:43.613" v="1182" actId="164"/>
          <ac:cxnSpMkLst>
            <pc:docMk/>
            <pc:sldMk cId="2636089329" sldId="260"/>
            <ac:cxnSpMk id="56" creationId="{94520189-13D0-4726-968F-966CDC2A76BF}"/>
          </ac:cxnSpMkLst>
        </pc:cxnChg>
        <pc:cxnChg chg="add mod">
          <ac:chgData name="Masaya Yamaguchi" userId="8869a66585b793a1" providerId="LiveId" clId="{44D3BE25-6B14-489C-8991-1A27464A139E}" dt="2020-07-24T17:44:43.613" v="1182" actId="164"/>
          <ac:cxnSpMkLst>
            <pc:docMk/>
            <pc:sldMk cId="2636089329" sldId="260"/>
            <ac:cxnSpMk id="57" creationId="{D6E9CE51-2A01-4413-84CC-7F98C0CA12E6}"/>
          </ac:cxnSpMkLst>
        </pc:cxnChg>
        <pc:cxnChg chg="add mod">
          <ac:chgData name="Masaya Yamaguchi" userId="8869a66585b793a1" providerId="LiveId" clId="{44D3BE25-6B14-489C-8991-1A27464A139E}" dt="2020-07-24T17:44:43.613" v="1182" actId="164"/>
          <ac:cxnSpMkLst>
            <pc:docMk/>
            <pc:sldMk cId="2636089329" sldId="260"/>
            <ac:cxnSpMk id="58" creationId="{B1CD3E04-85E4-4F9C-A8B9-83F94E225455}"/>
          </ac:cxnSpMkLst>
        </pc:cxnChg>
        <pc:cxnChg chg="add mod">
          <ac:chgData name="Masaya Yamaguchi" userId="8869a66585b793a1" providerId="LiveId" clId="{44D3BE25-6B14-489C-8991-1A27464A139E}" dt="2020-07-24T17:44:43.613" v="1182" actId="164"/>
          <ac:cxnSpMkLst>
            <pc:docMk/>
            <pc:sldMk cId="2636089329" sldId="260"/>
            <ac:cxnSpMk id="59" creationId="{FF740D48-8781-4878-8754-AEE76A3CB1F8}"/>
          </ac:cxnSpMkLst>
        </pc:cxnChg>
        <pc:cxnChg chg="add mod">
          <ac:chgData name="Masaya Yamaguchi" userId="8869a66585b793a1" providerId="LiveId" clId="{44D3BE25-6B14-489C-8991-1A27464A139E}" dt="2020-07-24T17:44:43.613" v="1182" actId="164"/>
          <ac:cxnSpMkLst>
            <pc:docMk/>
            <pc:sldMk cId="2636089329" sldId="260"/>
            <ac:cxnSpMk id="60" creationId="{99DFA228-AA83-45B5-96B1-865534260163}"/>
          </ac:cxnSpMkLst>
        </pc:cxnChg>
        <pc:cxnChg chg="add mod">
          <ac:chgData name="Masaya Yamaguchi" userId="8869a66585b793a1" providerId="LiveId" clId="{44D3BE25-6B14-489C-8991-1A27464A139E}" dt="2020-07-24T17:45:08.334" v="1189" actId="164"/>
          <ac:cxnSpMkLst>
            <pc:docMk/>
            <pc:sldMk cId="2636089329" sldId="260"/>
            <ac:cxnSpMk id="79" creationId="{A9C3D152-650A-4221-85AE-69A34CF10FAF}"/>
          </ac:cxnSpMkLst>
        </pc:cxnChg>
      </pc:sldChg>
      <pc:sldChg chg="addSp delSp modSp">
        <pc:chgData name="Masaya Yamaguchi" userId="8869a66585b793a1" providerId="LiveId" clId="{44D3BE25-6B14-489C-8991-1A27464A139E}" dt="2020-07-24T18:34:16.650" v="2229" actId="1076"/>
        <pc:sldMkLst>
          <pc:docMk/>
          <pc:sldMk cId="657537496" sldId="261"/>
        </pc:sldMkLst>
        <pc:spChg chg="mod">
          <ac:chgData name="Masaya Yamaguchi" userId="8869a66585b793a1" providerId="LiveId" clId="{44D3BE25-6B14-489C-8991-1A27464A139E}" dt="2020-07-24T18:24:13.297" v="1909" actId="20577"/>
          <ac:spMkLst>
            <pc:docMk/>
            <pc:sldMk cId="657537496" sldId="261"/>
            <ac:spMk id="2" creationId="{A0F39BA3-32F4-460B-A00F-65C4BCEF5823}"/>
          </ac:spMkLst>
        </pc:spChg>
        <pc:spChg chg="mod">
          <ac:chgData name="Masaya Yamaguchi" userId="8869a66585b793a1" providerId="LiveId" clId="{44D3BE25-6B14-489C-8991-1A27464A139E}" dt="2020-07-24T18:16:08.475" v="1613" actId="20577"/>
          <ac:spMkLst>
            <pc:docMk/>
            <pc:sldMk cId="657537496" sldId="261"/>
            <ac:spMk id="6" creationId="{6B551181-2C66-4A19-BFC6-2ADD5F37BB92}"/>
          </ac:spMkLst>
        </pc:spChg>
        <pc:spChg chg="add mod">
          <ac:chgData name="Masaya Yamaguchi" userId="8869a66585b793a1" providerId="LiveId" clId="{44D3BE25-6B14-489C-8991-1A27464A139E}" dt="2020-07-24T18:33:55.510" v="2225" actId="20577"/>
          <ac:spMkLst>
            <pc:docMk/>
            <pc:sldMk cId="657537496" sldId="261"/>
            <ac:spMk id="24" creationId="{A91807FB-E2FD-458D-B844-B599C8B42D03}"/>
          </ac:spMkLst>
        </pc:spChg>
        <pc:grpChg chg="del">
          <ac:chgData name="Masaya Yamaguchi" userId="8869a66585b793a1" providerId="LiveId" clId="{44D3BE25-6B14-489C-8991-1A27464A139E}" dt="2020-07-24T18:16:26.477" v="1614"/>
          <ac:grpSpMkLst>
            <pc:docMk/>
            <pc:sldMk cId="657537496" sldId="261"/>
            <ac:grpSpMk id="125" creationId="{7165087E-8081-45CE-A189-7AC7718F95EC}"/>
          </ac:grpSpMkLst>
        </pc:grpChg>
        <pc:picChg chg="add mod">
          <ac:chgData name="Masaya Yamaguchi" userId="8869a66585b793a1" providerId="LiveId" clId="{44D3BE25-6B14-489C-8991-1A27464A139E}" dt="2020-07-24T18:34:16.650" v="2229" actId="1076"/>
          <ac:picMkLst>
            <pc:docMk/>
            <pc:sldMk cId="657537496" sldId="261"/>
            <ac:picMk id="5" creationId="{05877516-AEF2-42ED-A5FF-C56EECC77A58}"/>
          </ac:picMkLst>
        </pc:picChg>
        <pc:picChg chg="add mod">
          <ac:chgData name="Masaya Yamaguchi" userId="8869a66585b793a1" providerId="LiveId" clId="{44D3BE25-6B14-489C-8991-1A27464A139E}" dt="2020-07-24T18:34:16.650" v="2229" actId="1076"/>
          <ac:picMkLst>
            <pc:docMk/>
            <pc:sldMk cId="657537496" sldId="261"/>
            <ac:picMk id="22" creationId="{4CCF048D-BBCA-4CB3-A654-2BC0FC2739C6}"/>
          </ac:picMkLst>
        </pc:picChg>
        <pc:picChg chg="del">
          <ac:chgData name="Masaya Yamaguchi" userId="8869a66585b793a1" providerId="LiveId" clId="{44D3BE25-6B14-489C-8991-1A27464A139E}" dt="2020-07-24T18:17:51.077" v="1626"/>
          <ac:picMkLst>
            <pc:docMk/>
            <pc:sldMk cId="657537496" sldId="261"/>
            <ac:picMk id="123" creationId="{B482DBC4-BAD4-4562-BBE1-C9BC702BBF06}"/>
          </ac:picMkLst>
        </pc:picChg>
      </pc:sldChg>
      <pc:sldChg chg="del">
        <pc:chgData name="Masaya Yamaguchi" userId="8869a66585b793a1" providerId="LiveId" clId="{44D3BE25-6B14-489C-8991-1A27464A139E}" dt="2020-07-23T17:00:57.130" v="11" actId="2696"/>
        <pc:sldMkLst>
          <pc:docMk/>
          <pc:sldMk cId="2667628471" sldId="261"/>
        </pc:sldMkLst>
      </pc:sldChg>
      <pc:sldChg chg="del">
        <pc:chgData name="Masaya Yamaguchi" userId="8869a66585b793a1" providerId="LiveId" clId="{44D3BE25-6B14-489C-8991-1A27464A139E}" dt="2020-07-23T17:01:00.823" v="12" actId="2696"/>
        <pc:sldMkLst>
          <pc:docMk/>
          <pc:sldMk cId="1098630709" sldId="262"/>
        </pc:sldMkLst>
      </pc:sldChg>
      <pc:sldChg chg="delSp modSp">
        <pc:chgData name="Masaya Yamaguchi" userId="8869a66585b793a1" providerId="LiveId" clId="{44D3BE25-6B14-489C-8991-1A27464A139E}" dt="2020-07-24T18:47:34.343" v="2768" actId="478"/>
        <pc:sldMkLst>
          <pc:docMk/>
          <pc:sldMk cId="3284990432" sldId="262"/>
        </pc:sldMkLst>
        <pc:spChg chg="mod">
          <ac:chgData name="Masaya Yamaguchi" userId="8869a66585b793a1" providerId="LiveId" clId="{44D3BE25-6B14-489C-8991-1A27464A139E}" dt="2020-07-24T18:25:06.394" v="1917" actId="20577"/>
          <ac:spMkLst>
            <pc:docMk/>
            <pc:sldMk cId="3284990432" sldId="262"/>
            <ac:spMk id="2" creationId="{A0F39BA3-32F4-460B-A00F-65C4BCEF5823}"/>
          </ac:spMkLst>
        </pc:spChg>
        <pc:spChg chg="mod">
          <ac:chgData name="Masaya Yamaguchi" userId="8869a66585b793a1" providerId="LiveId" clId="{44D3BE25-6B14-489C-8991-1A27464A139E}" dt="2020-07-24T18:24:50.649" v="1911" actId="20577"/>
          <ac:spMkLst>
            <pc:docMk/>
            <pc:sldMk cId="3284990432" sldId="262"/>
            <ac:spMk id="6" creationId="{6B551181-2C66-4A19-BFC6-2ADD5F37BB92}"/>
          </ac:spMkLst>
        </pc:spChg>
        <pc:spChg chg="mod">
          <ac:chgData name="Masaya Yamaguchi" userId="8869a66585b793a1" providerId="LiveId" clId="{44D3BE25-6B14-489C-8991-1A27464A139E}" dt="2020-07-24T18:26:51.989" v="1950" actId="1076"/>
          <ac:spMkLst>
            <pc:docMk/>
            <pc:sldMk cId="3284990432" sldId="262"/>
            <ac:spMk id="13" creationId="{FEB3C1F4-79E0-4F93-8866-0BB18EA97ACE}"/>
          </ac:spMkLst>
        </pc:spChg>
        <pc:spChg chg="mod">
          <ac:chgData name="Masaya Yamaguchi" userId="8869a66585b793a1" providerId="LiveId" clId="{44D3BE25-6B14-489C-8991-1A27464A139E}" dt="2020-07-24T18:26:39.009" v="1948" actId="1076"/>
          <ac:spMkLst>
            <pc:docMk/>
            <pc:sldMk cId="3284990432" sldId="262"/>
            <ac:spMk id="14" creationId="{8161DD9A-E11B-43B7-977A-11FFB6F01D60}"/>
          </ac:spMkLst>
        </pc:spChg>
        <pc:spChg chg="mod">
          <ac:chgData name="Masaya Yamaguchi" userId="8869a66585b793a1" providerId="LiveId" clId="{44D3BE25-6B14-489C-8991-1A27464A139E}" dt="2020-07-24T18:26:57.475" v="1951" actId="1076"/>
          <ac:spMkLst>
            <pc:docMk/>
            <pc:sldMk cId="3284990432" sldId="262"/>
            <ac:spMk id="15" creationId="{B03CC7BF-9324-4664-8184-311921335BEB}"/>
          </ac:spMkLst>
        </pc:spChg>
        <pc:spChg chg="mod">
          <ac:chgData name="Masaya Yamaguchi" userId="8869a66585b793a1" providerId="LiveId" clId="{44D3BE25-6B14-489C-8991-1A27464A139E}" dt="2020-07-24T18:27:01.939" v="1952" actId="1076"/>
          <ac:spMkLst>
            <pc:docMk/>
            <pc:sldMk cId="3284990432" sldId="262"/>
            <ac:spMk id="16" creationId="{5150E022-E393-40FA-BD0E-049FAD2FF318}"/>
          </ac:spMkLst>
        </pc:spChg>
        <pc:grpChg chg="mod">
          <ac:chgData name="Masaya Yamaguchi" userId="8869a66585b793a1" providerId="LiveId" clId="{44D3BE25-6B14-489C-8991-1A27464A139E}" dt="2020-07-24T18:26:33.088" v="1946" actId="1076"/>
          <ac:grpSpMkLst>
            <pc:docMk/>
            <pc:sldMk cId="3284990432" sldId="262"/>
            <ac:grpSpMk id="125" creationId="{7165087E-8081-45CE-A189-7AC7718F95EC}"/>
          </ac:grpSpMkLst>
        </pc:grpChg>
        <pc:picChg chg="del mod ord">
          <ac:chgData name="Masaya Yamaguchi" userId="8869a66585b793a1" providerId="LiveId" clId="{44D3BE25-6B14-489C-8991-1A27464A139E}" dt="2020-07-24T18:26:07.406" v="1941" actId="478"/>
          <ac:picMkLst>
            <pc:docMk/>
            <pc:sldMk cId="3284990432" sldId="262"/>
            <ac:picMk id="5" creationId="{A5CF0A5C-8092-43E3-A190-640948602696}"/>
          </ac:picMkLst>
        </pc:picChg>
        <pc:picChg chg="del mod ord">
          <ac:chgData name="Masaya Yamaguchi" userId="8869a66585b793a1" providerId="LiveId" clId="{44D3BE25-6B14-489C-8991-1A27464A139E}" dt="2020-07-24T18:47:34.343" v="2768" actId="478"/>
          <ac:picMkLst>
            <pc:docMk/>
            <pc:sldMk cId="3284990432" sldId="262"/>
            <ac:picMk id="22" creationId="{304028C7-80B3-42AF-A2C1-EBA9A1198D73}"/>
          </ac:picMkLst>
        </pc:picChg>
        <pc:picChg chg="mod ord">
          <ac:chgData name="Masaya Yamaguchi" userId="8869a66585b793a1" providerId="LiveId" clId="{44D3BE25-6B14-489C-8991-1A27464A139E}" dt="2020-07-24T18:47:34.343" v="2767" actId="108"/>
          <ac:picMkLst>
            <pc:docMk/>
            <pc:sldMk cId="3284990432" sldId="262"/>
            <ac:picMk id="74" creationId="{9F6A0788-BC4A-4419-9CA2-3F1A5D430849}"/>
          </ac:picMkLst>
        </pc:picChg>
        <pc:picChg chg="del mod">
          <ac:chgData name="Masaya Yamaguchi" userId="8869a66585b793a1" providerId="LiveId" clId="{44D3BE25-6B14-489C-8991-1A27464A139E}" dt="2020-07-24T18:25:57.158" v="1929" actId="478"/>
          <ac:picMkLst>
            <pc:docMk/>
            <pc:sldMk cId="3284990432" sldId="262"/>
            <ac:picMk id="123" creationId="{B482DBC4-BAD4-4562-BBE1-C9BC702BBF06}"/>
          </ac:picMkLst>
        </pc:picChg>
        <pc:cxnChg chg="mod">
          <ac:chgData name="Masaya Yamaguchi" userId="8869a66585b793a1" providerId="LiveId" clId="{44D3BE25-6B14-489C-8991-1A27464A139E}" dt="2020-07-24T18:26:51.989" v="1950" actId="1076"/>
          <ac:cxnSpMkLst>
            <pc:docMk/>
            <pc:sldMk cId="3284990432" sldId="262"/>
            <ac:cxnSpMk id="23" creationId="{4F5AD55B-7B4F-4ADB-84FF-5ECE5589F492}"/>
          </ac:cxnSpMkLst>
        </pc:cxnChg>
        <pc:cxnChg chg="mod">
          <ac:chgData name="Masaya Yamaguchi" userId="8869a66585b793a1" providerId="LiveId" clId="{44D3BE25-6B14-489C-8991-1A27464A139E}" dt="2020-07-24T18:26:57.475" v="1951" actId="1076"/>
          <ac:cxnSpMkLst>
            <pc:docMk/>
            <pc:sldMk cId="3284990432" sldId="262"/>
            <ac:cxnSpMk id="26" creationId="{FFAFCFB5-3356-4270-8C7B-9E003C753AE9}"/>
          </ac:cxnSpMkLst>
        </pc:cxnChg>
        <pc:cxnChg chg="mod">
          <ac:chgData name="Masaya Yamaguchi" userId="8869a66585b793a1" providerId="LiveId" clId="{44D3BE25-6B14-489C-8991-1A27464A139E}" dt="2020-07-24T18:26:39.009" v="1948" actId="1076"/>
          <ac:cxnSpMkLst>
            <pc:docMk/>
            <pc:sldMk cId="3284990432" sldId="262"/>
            <ac:cxnSpMk id="27" creationId="{B2CDD7E3-4C77-4D03-BDC6-9FF702CD47BB}"/>
          </ac:cxnSpMkLst>
        </pc:cxnChg>
        <pc:cxnChg chg="mod">
          <ac:chgData name="Masaya Yamaguchi" userId="8869a66585b793a1" providerId="LiveId" clId="{44D3BE25-6B14-489C-8991-1A27464A139E}" dt="2020-07-24T18:26:51.989" v="1950" actId="1076"/>
          <ac:cxnSpMkLst>
            <pc:docMk/>
            <pc:sldMk cId="3284990432" sldId="262"/>
            <ac:cxnSpMk id="28" creationId="{2B927506-1E9C-4565-ABBA-80B071830077}"/>
          </ac:cxnSpMkLst>
        </pc:cxnChg>
        <pc:cxnChg chg="mod">
          <ac:chgData name="Masaya Yamaguchi" userId="8869a66585b793a1" providerId="LiveId" clId="{44D3BE25-6B14-489C-8991-1A27464A139E}" dt="2020-07-24T18:26:51.989" v="1950" actId="1076"/>
          <ac:cxnSpMkLst>
            <pc:docMk/>
            <pc:sldMk cId="3284990432" sldId="262"/>
            <ac:cxnSpMk id="37" creationId="{B48D8D82-8F11-4948-BB1D-8D5A2C621997}"/>
          </ac:cxnSpMkLst>
        </pc:cxnChg>
        <pc:cxnChg chg="mod">
          <ac:chgData name="Masaya Yamaguchi" userId="8869a66585b793a1" providerId="LiveId" clId="{44D3BE25-6B14-489C-8991-1A27464A139E}" dt="2020-07-24T18:26:57.475" v="1951" actId="1076"/>
          <ac:cxnSpMkLst>
            <pc:docMk/>
            <pc:sldMk cId="3284990432" sldId="262"/>
            <ac:cxnSpMk id="41" creationId="{B7370EED-67BB-4341-A086-6CBE47FB9A96}"/>
          </ac:cxnSpMkLst>
        </pc:cxnChg>
        <pc:cxnChg chg="mod">
          <ac:chgData name="Masaya Yamaguchi" userId="8869a66585b793a1" providerId="LiveId" clId="{44D3BE25-6B14-489C-8991-1A27464A139E}" dt="2020-07-24T18:26:51.989" v="1950" actId="1076"/>
          <ac:cxnSpMkLst>
            <pc:docMk/>
            <pc:sldMk cId="3284990432" sldId="262"/>
            <ac:cxnSpMk id="42" creationId="{C4964135-5427-4881-85C3-C47820FBE424}"/>
          </ac:cxnSpMkLst>
        </pc:cxnChg>
        <pc:cxnChg chg="mod">
          <ac:chgData name="Masaya Yamaguchi" userId="8869a66585b793a1" providerId="LiveId" clId="{44D3BE25-6B14-489C-8991-1A27464A139E}" dt="2020-07-24T18:26:57.475" v="1951" actId="1076"/>
          <ac:cxnSpMkLst>
            <pc:docMk/>
            <pc:sldMk cId="3284990432" sldId="262"/>
            <ac:cxnSpMk id="48" creationId="{051DB6BB-7144-461A-A7FC-7443A64A419E}"/>
          </ac:cxnSpMkLst>
        </pc:cxnChg>
        <pc:cxnChg chg="mod">
          <ac:chgData name="Masaya Yamaguchi" userId="8869a66585b793a1" providerId="LiveId" clId="{44D3BE25-6B14-489C-8991-1A27464A139E}" dt="2020-07-24T18:26:51.989" v="1950" actId="1076"/>
          <ac:cxnSpMkLst>
            <pc:docMk/>
            <pc:sldMk cId="3284990432" sldId="262"/>
            <ac:cxnSpMk id="49" creationId="{B47F119A-9BE7-4CFB-828E-62873164C272}"/>
          </ac:cxnSpMkLst>
        </pc:cxnChg>
        <pc:cxnChg chg="mod">
          <ac:chgData name="Masaya Yamaguchi" userId="8869a66585b793a1" providerId="LiveId" clId="{44D3BE25-6B14-489C-8991-1A27464A139E}" dt="2020-07-24T18:26:51.989" v="1950" actId="1076"/>
          <ac:cxnSpMkLst>
            <pc:docMk/>
            <pc:sldMk cId="3284990432" sldId="262"/>
            <ac:cxnSpMk id="54" creationId="{C52C30C8-2853-46CD-BC72-97FC063998A5}"/>
          </ac:cxnSpMkLst>
        </pc:cxnChg>
        <pc:cxnChg chg="mod">
          <ac:chgData name="Masaya Yamaguchi" userId="8869a66585b793a1" providerId="LiveId" clId="{44D3BE25-6B14-489C-8991-1A27464A139E}" dt="2020-07-24T18:26:39.009" v="1948" actId="1076"/>
          <ac:cxnSpMkLst>
            <pc:docMk/>
            <pc:sldMk cId="3284990432" sldId="262"/>
            <ac:cxnSpMk id="55" creationId="{3989F792-8146-455E-A04C-4A391A187037}"/>
          </ac:cxnSpMkLst>
        </pc:cxnChg>
        <pc:cxnChg chg="mod">
          <ac:chgData name="Masaya Yamaguchi" userId="8869a66585b793a1" providerId="LiveId" clId="{44D3BE25-6B14-489C-8991-1A27464A139E}" dt="2020-07-24T18:26:39.009" v="1948" actId="1076"/>
          <ac:cxnSpMkLst>
            <pc:docMk/>
            <pc:sldMk cId="3284990432" sldId="262"/>
            <ac:cxnSpMk id="56" creationId="{94520189-13D0-4726-968F-966CDC2A76BF}"/>
          </ac:cxnSpMkLst>
        </pc:cxnChg>
        <pc:cxnChg chg="mod">
          <ac:chgData name="Masaya Yamaguchi" userId="8869a66585b793a1" providerId="LiveId" clId="{44D3BE25-6B14-489C-8991-1A27464A139E}" dt="2020-07-24T18:26:57.475" v="1951" actId="1076"/>
          <ac:cxnSpMkLst>
            <pc:docMk/>
            <pc:sldMk cId="3284990432" sldId="262"/>
            <ac:cxnSpMk id="57" creationId="{D6E9CE51-2A01-4413-84CC-7F98C0CA12E6}"/>
          </ac:cxnSpMkLst>
        </pc:cxnChg>
        <pc:cxnChg chg="mod">
          <ac:chgData name="Masaya Yamaguchi" userId="8869a66585b793a1" providerId="LiveId" clId="{44D3BE25-6B14-489C-8991-1A27464A139E}" dt="2020-07-24T18:26:39.009" v="1948" actId="1076"/>
          <ac:cxnSpMkLst>
            <pc:docMk/>
            <pc:sldMk cId="3284990432" sldId="262"/>
            <ac:cxnSpMk id="58" creationId="{B1CD3E04-85E4-4F9C-A8B9-83F94E225455}"/>
          </ac:cxnSpMkLst>
        </pc:cxnChg>
        <pc:cxnChg chg="mod">
          <ac:chgData name="Masaya Yamaguchi" userId="8869a66585b793a1" providerId="LiveId" clId="{44D3BE25-6B14-489C-8991-1A27464A139E}" dt="2020-07-24T18:26:57.475" v="1951" actId="1076"/>
          <ac:cxnSpMkLst>
            <pc:docMk/>
            <pc:sldMk cId="3284990432" sldId="262"/>
            <ac:cxnSpMk id="59" creationId="{FF740D48-8781-4878-8754-AEE76A3CB1F8}"/>
          </ac:cxnSpMkLst>
        </pc:cxnChg>
        <pc:cxnChg chg="mod">
          <ac:chgData name="Masaya Yamaguchi" userId="8869a66585b793a1" providerId="LiveId" clId="{44D3BE25-6B14-489C-8991-1A27464A139E}" dt="2020-07-24T18:26:57.475" v="1951" actId="1076"/>
          <ac:cxnSpMkLst>
            <pc:docMk/>
            <pc:sldMk cId="3284990432" sldId="262"/>
            <ac:cxnSpMk id="60" creationId="{99DFA228-AA83-45B5-96B1-865534260163}"/>
          </ac:cxnSpMkLst>
        </pc:cxnChg>
        <pc:cxnChg chg="mod">
          <ac:chgData name="Masaya Yamaguchi" userId="8869a66585b793a1" providerId="LiveId" clId="{44D3BE25-6B14-489C-8991-1A27464A139E}" dt="2020-07-24T18:26:39.009" v="1948" actId="1076"/>
          <ac:cxnSpMkLst>
            <pc:docMk/>
            <pc:sldMk cId="3284990432" sldId="262"/>
            <ac:cxnSpMk id="79" creationId="{A9C3D152-650A-4221-85AE-69A34CF10FAF}"/>
          </ac:cxnSpMkLst>
        </pc:cxnChg>
      </pc:sldChg>
      <pc:sldChg chg="addSp delSp modSp">
        <pc:chgData name="Masaya Yamaguchi" userId="8869a66585b793a1" providerId="LiveId" clId="{44D3BE25-6B14-489C-8991-1A27464A139E}" dt="2020-07-24T18:57:31.252" v="3112" actId="20577"/>
        <pc:sldMkLst>
          <pc:docMk/>
          <pc:sldMk cId="2334521627" sldId="263"/>
        </pc:sldMkLst>
        <pc:spChg chg="mod">
          <ac:chgData name="Masaya Yamaguchi" userId="8869a66585b793a1" providerId="LiveId" clId="{44D3BE25-6B14-489C-8991-1A27464A139E}" dt="2020-07-24T18:57:31.252" v="3112" actId="20577"/>
          <ac:spMkLst>
            <pc:docMk/>
            <pc:sldMk cId="2334521627" sldId="263"/>
            <ac:spMk id="2" creationId="{A0F39BA3-32F4-460B-A00F-65C4BCEF5823}"/>
          </ac:spMkLst>
        </pc:spChg>
        <pc:spChg chg="mod">
          <ac:chgData name="Masaya Yamaguchi" userId="8869a66585b793a1" providerId="LiveId" clId="{44D3BE25-6B14-489C-8991-1A27464A139E}" dt="2020-07-24T18:30:41.970" v="2143" actId="20577"/>
          <ac:spMkLst>
            <pc:docMk/>
            <pc:sldMk cId="2334521627" sldId="263"/>
            <ac:spMk id="6" creationId="{6B551181-2C66-4A19-BFC6-2ADD5F37BB92}"/>
          </ac:spMkLst>
        </pc:spChg>
        <pc:spChg chg="add">
          <ac:chgData name="Masaya Yamaguchi" userId="8869a66585b793a1" providerId="LiveId" clId="{44D3BE25-6B14-489C-8991-1A27464A139E}" dt="2020-07-24T18:34:33.257" v="2230"/>
          <ac:spMkLst>
            <pc:docMk/>
            <pc:sldMk cId="2334521627" sldId="263"/>
            <ac:spMk id="8" creationId="{7DE35785-B60E-4E6E-8183-308A35A30A38}"/>
          </ac:spMkLst>
        </pc:spChg>
        <pc:picChg chg="add del mod">
          <ac:chgData name="Masaya Yamaguchi" userId="8869a66585b793a1" providerId="LiveId" clId="{44D3BE25-6B14-489C-8991-1A27464A139E}" dt="2020-07-24T18:31:22.407" v="2148"/>
          <ac:picMkLst>
            <pc:docMk/>
            <pc:sldMk cId="2334521627" sldId="263"/>
            <ac:picMk id="4" creationId="{142E90D5-92A5-49B3-B5FF-07098813B628}"/>
          </ac:picMkLst>
        </pc:picChg>
        <pc:picChg chg="del">
          <ac:chgData name="Masaya Yamaguchi" userId="8869a66585b793a1" providerId="LiveId" clId="{44D3BE25-6B14-489C-8991-1A27464A139E}" dt="2020-07-24T18:30:34.911" v="2140"/>
          <ac:picMkLst>
            <pc:docMk/>
            <pc:sldMk cId="2334521627" sldId="263"/>
            <ac:picMk id="5" creationId="{05877516-AEF2-42ED-A5FF-C56EECC77A58}"/>
          </ac:picMkLst>
        </pc:picChg>
        <pc:picChg chg="add mod">
          <ac:chgData name="Masaya Yamaguchi" userId="8869a66585b793a1" providerId="LiveId" clId="{44D3BE25-6B14-489C-8991-1A27464A139E}" dt="2020-07-24T18:35:10.884" v="2242" actId="1076"/>
          <ac:picMkLst>
            <pc:docMk/>
            <pc:sldMk cId="2334521627" sldId="263"/>
            <ac:picMk id="9" creationId="{42C04414-7C10-4A47-B4F3-3A54143F1914}"/>
          </ac:picMkLst>
        </pc:picChg>
        <pc:picChg chg="add mod">
          <ac:chgData name="Masaya Yamaguchi" userId="8869a66585b793a1" providerId="LiveId" clId="{44D3BE25-6B14-489C-8991-1A27464A139E}" dt="2020-07-24T18:35:10.884" v="2242" actId="1076"/>
          <ac:picMkLst>
            <pc:docMk/>
            <pc:sldMk cId="2334521627" sldId="263"/>
            <ac:picMk id="11" creationId="{ED7CB026-A1D6-4428-B20C-95E267CEB6E3}"/>
          </ac:picMkLst>
        </pc:picChg>
        <pc:picChg chg="del">
          <ac:chgData name="Masaya Yamaguchi" userId="8869a66585b793a1" providerId="LiveId" clId="{44D3BE25-6B14-489C-8991-1A27464A139E}" dt="2020-07-24T18:30:37.659" v="2141"/>
          <ac:picMkLst>
            <pc:docMk/>
            <pc:sldMk cId="2334521627" sldId="263"/>
            <ac:picMk id="22" creationId="{4CCF048D-BBCA-4CB3-A654-2BC0FC2739C6}"/>
          </ac:picMkLst>
        </pc:picChg>
      </pc:sldChg>
      <pc:sldChg chg="delSp modSp add">
        <pc:chgData name="Masaya Yamaguchi" userId="8869a66585b793a1" providerId="LiveId" clId="{44D3BE25-6B14-489C-8991-1A27464A139E}" dt="2020-07-24T18:38:27.734" v="2558"/>
        <pc:sldMkLst>
          <pc:docMk/>
          <pc:sldMk cId="1512448022" sldId="264"/>
        </pc:sldMkLst>
        <pc:spChg chg="mod">
          <ac:chgData name="Masaya Yamaguchi" userId="8869a66585b793a1" providerId="LiveId" clId="{44D3BE25-6B14-489C-8991-1A27464A139E}" dt="2020-07-24T18:38:21.956" v="2557" actId="20577"/>
          <ac:spMkLst>
            <pc:docMk/>
            <pc:sldMk cId="1512448022" sldId="264"/>
            <ac:spMk id="2" creationId="{A0F39BA3-32F4-460B-A00F-65C4BCEF5823}"/>
          </ac:spMkLst>
        </pc:spChg>
        <pc:spChg chg="mod">
          <ac:chgData name="Masaya Yamaguchi" userId="8869a66585b793a1" providerId="LiveId" clId="{44D3BE25-6B14-489C-8991-1A27464A139E}" dt="2020-07-24T18:35:40.085" v="2257" actId="20577"/>
          <ac:spMkLst>
            <pc:docMk/>
            <pc:sldMk cId="1512448022" sldId="264"/>
            <ac:spMk id="6" creationId="{6B551181-2C66-4A19-BFC6-2ADD5F37BB92}"/>
          </ac:spMkLst>
        </pc:spChg>
        <pc:spChg chg="del">
          <ac:chgData name="Masaya Yamaguchi" userId="8869a66585b793a1" providerId="LiveId" clId="{44D3BE25-6B14-489C-8991-1A27464A139E}" dt="2020-07-24T18:38:27.734" v="2558"/>
          <ac:spMkLst>
            <pc:docMk/>
            <pc:sldMk cId="1512448022" sldId="264"/>
            <ac:spMk id="8" creationId="{7DE35785-B60E-4E6E-8183-308A35A30A38}"/>
          </ac:spMkLst>
        </pc:spChg>
        <pc:picChg chg="del">
          <ac:chgData name="Masaya Yamaguchi" userId="8869a66585b793a1" providerId="LiveId" clId="{44D3BE25-6B14-489C-8991-1A27464A139E}" dt="2020-07-24T18:35:44.579" v="2258"/>
          <ac:picMkLst>
            <pc:docMk/>
            <pc:sldMk cId="1512448022" sldId="264"/>
            <ac:picMk id="9" creationId="{42C04414-7C10-4A47-B4F3-3A54143F1914}"/>
          </ac:picMkLst>
        </pc:picChg>
        <pc:picChg chg="del">
          <ac:chgData name="Masaya Yamaguchi" userId="8869a66585b793a1" providerId="LiveId" clId="{44D3BE25-6B14-489C-8991-1A27464A139E}" dt="2020-07-24T18:35:46.704" v="2259"/>
          <ac:picMkLst>
            <pc:docMk/>
            <pc:sldMk cId="1512448022" sldId="264"/>
            <ac:picMk id="11" creationId="{ED7CB026-A1D6-4428-B20C-95E267CEB6E3}"/>
          </ac:picMkLst>
        </pc:picChg>
      </pc:sldChg>
      <pc:sldChg chg="addSp delSp modSp">
        <pc:chgData name="Masaya Yamaguchi" userId="8869a66585b793a1" providerId="LiveId" clId="{44D3BE25-6B14-489C-8991-1A27464A139E}" dt="2020-07-24T18:50:01.882" v="2821" actId="478"/>
        <pc:sldMkLst>
          <pc:docMk/>
          <pc:sldMk cId="1904588097" sldId="265"/>
        </pc:sldMkLst>
        <pc:spChg chg="mod">
          <ac:chgData name="Masaya Yamaguchi" userId="8869a66585b793a1" providerId="LiveId" clId="{44D3BE25-6B14-489C-8991-1A27464A139E}" dt="2020-07-24T18:39:30.830" v="2562" actId="20577"/>
          <ac:spMkLst>
            <pc:docMk/>
            <pc:sldMk cId="1904588097" sldId="265"/>
            <ac:spMk id="2" creationId="{A0F39BA3-32F4-460B-A00F-65C4BCEF5823}"/>
          </ac:spMkLst>
        </pc:spChg>
        <pc:spChg chg="mod">
          <ac:chgData name="Masaya Yamaguchi" userId="8869a66585b793a1" providerId="LiveId" clId="{44D3BE25-6B14-489C-8991-1A27464A139E}" dt="2020-07-24T18:39:16.663" v="2560" actId="20577"/>
          <ac:spMkLst>
            <pc:docMk/>
            <pc:sldMk cId="1904588097" sldId="265"/>
            <ac:spMk id="6" creationId="{6B551181-2C66-4A19-BFC6-2ADD5F37BB92}"/>
          </ac:spMkLst>
        </pc:spChg>
        <pc:spChg chg="mod">
          <ac:chgData name="Masaya Yamaguchi" userId="8869a66585b793a1" providerId="LiveId" clId="{44D3BE25-6B14-489C-8991-1A27464A139E}" dt="2020-07-24T18:40:29.242" v="2564" actId="1076"/>
          <ac:spMkLst>
            <pc:docMk/>
            <pc:sldMk cId="1904588097" sldId="265"/>
            <ac:spMk id="18" creationId="{47AF6E74-84B1-453B-AF6F-1BBE430AEB53}"/>
          </ac:spMkLst>
        </pc:spChg>
        <pc:spChg chg="mod">
          <ac:chgData name="Masaya Yamaguchi" userId="8869a66585b793a1" providerId="LiveId" clId="{44D3BE25-6B14-489C-8991-1A27464A139E}" dt="2020-07-24T18:40:35.534" v="2565" actId="1076"/>
          <ac:spMkLst>
            <pc:docMk/>
            <pc:sldMk cId="1904588097" sldId="265"/>
            <ac:spMk id="19" creationId="{A8AE22C7-0FD2-4C4A-944F-29A9D3141D5A}"/>
          </ac:spMkLst>
        </pc:spChg>
        <pc:spChg chg="mod">
          <ac:chgData name="Masaya Yamaguchi" userId="8869a66585b793a1" providerId="LiveId" clId="{44D3BE25-6B14-489C-8991-1A27464A139E}" dt="2020-07-24T18:40:46.132" v="2566" actId="1076"/>
          <ac:spMkLst>
            <pc:docMk/>
            <pc:sldMk cId="1904588097" sldId="265"/>
            <ac:spMk id="20" creationId="{33B64E1B-7538-48F0-A834-42CA44088B62}"/>
          </ac:spMkLst>
        </pc:spChg>
        <pc:spChg chg="mod">
          <ac:chgData name="Masaya Yamaguchi" userId="8869a66585b793a1" providerId="LiveId" clId="{44D3BE25-6B14-489C-8991-1A27464A139E}" dt="2020-07-24T18:40:57.328" v="2568" actId="1076"/>
          <ac:spMkLst>
            <pc:docMk/>
            <pc:sldMk cId="1904588097" sldId="265"/>
            <ac:spMk id="21" creationId="{127D4CEE-6B26-486F-BB1F-2F2160B90EA8}"/>
          </ac:spMkLst>
        </pc:spChg>
        <pc:spChg chg="add mod">
          <ac:chgData name="Masaya Yamaguchi" userId="8869a66585b793a1" providerId="LiveId" clId="{44D3BE25-6B14-489C-8991-1A27464A139E}" dt="2020-07-24T18:46:38.523" v="2746" actId="164"/>
          <ac:spMkLst>
            <pc:docMk/>
            <pc:sldMk cId="1904588097" sldId="265"/>
            <ac:spMk id="61" creationId="{40A1CCB9-E404-43A6-BB58-E4C2CCF16381}"/>
          </ac:spMkLst>
        </pc:spChg>
        <pc:spChg chg="add mod">
          <ac:chgData name="Masaya Yamaguchi" userId="8869a66585b793a1" providerId="LiveId" clId="{44D3BE25-6B14-489C-8991-1A27464A139E}" dt="2020-07-24T18:46:38.523" v="2746" actId="164"/>
          <ac:spMkLst>
            <pc:docMk/>
            <pc:sldMk cId="1904588097" sldId="265"/>
            <ac:spMk id="62" creationId="{4E3E6236-5552-4229-9133-E9C643AEB4B3}"/>
          </ac:spMkLst>
        </pc:spChg>
        <pc:spChg chg="add mod">
          <ac:chgData name="Masaya Yamaguchi" userId="8869a66585b793a1" providerId="LiveId" clId="{44D3BE25-6B14-489C-8991-1A27464A139E}" dt="2020-07-24T18:46:38.523" v="2746" actId="164"/>
          <ac:spMkLst>
            <pc:docMk/>
            <pc:sldMk cId="1904588097" sldId="265"/>
            <ac:spMk id="63" creationId="{589D95AC-E508-4CE9-92EE-8C899A8CD586}"/>
          </ac:spMkLst>
        </pc:spChg>
        <pc:spChg chg="add mod">
          <ac:chgData name="Masaya Yamaguchi" userId="8869a66585b793a1" providerId="LiveId" clId="{44D3BE25-6B14-489C-8991-1A27464A139E}" dt="2020-07-24T18:46:38.523" v="2746" actId="164"/>
          <ac:spMkLst>
            <pc:docMk/>
            <pc:sldMk cId="1904588097" sldId="265"/>
            <ac:spMk id="64" creationId="{0336F808-44FF-4CF2-A128-9A7DC1712E07}"/>
          </ac:spMkLst>
        </pc:spChg>
        <pc:spChg chg="del ord">
          <ac:chgData name="Masaya Yamaguchi" userId="8869a66585b793a1" providerId="LiveId" clId="{44D3BE25-6B14-489C-8991-1A27464A139E}" dt="2020-07-24T18:44:15.644" v="2654" actId="478"/>
          <ac:spMkLst>
            <pc:docMk/>
            <pc:sldMk cId="1904588097" sldId="265"/>
            <ac:spMk id="81" creationId="{C2A5E725-DC4B-490E-AF88-6B46B9B3BE42}"/>
          </ac:spMkLst>
        </pc:spChg>
        <pc:grpChg chg="mod">
          <ac:chgData name="Masaya Yamaguchi" userId="8869a66585b793a1" providerId="LiveId" clId="{44D3BE25-6B14-489C-8991-1A27464A139E}" dt="2020-07-24T18:46:38.523" v="2746" actId="164"/>
          <ac:grpSpMkLst>
            <pc:docMk/>
            <pc:sldMk cId="1904588097" sldId="265"/>
            <ac:grpSpMk id="85" creationId="{8721C7A1-8B20-451E-BB57-F80B95D6017B}"/>
          </ac:grpSpMkLst>
        </pc:grpChg>
        <pc:grpChg chg="add mod">
          <ac:chgData name="Masaya Yamaguchi" userId="8869a66585b793a1" providerId="LiveId" clId="{44D3BE25-6B14-489C-8991-1A27464A139E}" dt="2020-07-24T18:46:52.110" v="2749" actId="164"/>
          <ac:grpSpMkLst>
            <pc:docMk/>
            <pc:sldMk cId="1904588097" sldId="265"/>
            <ac:grpSpMk id="96" creationId="{1736D65B-3746-477E-A900-9612E891DB6F}"/>
          </ac:grpSpMkLst>
        </pc:grpChg>
        <pc:grpChg chg="add mod">
          <ac:chgData name="Masaya Yamaguchi" userId="8869a66585b793a1" providerId="LiveId" clId="{44D3BE25-6B14-489C-8991-1A27464A139E}" dt="2020-07-24T18:46:59.649" v="2752" actId="164"/>
          <ac:grpSpMkLst>
            <pc:docMk/>
            <pc:sldMk cId="1904588097" sldId="265"/>
            <ac:grpSpMk id="97" creationId="{59B80B6F-B581-4DC8-B694-866C9AEFCEF4}"/>
          </ac:grpSpMkLst>
        </pc:grpChg>
        <pc:grpChg chg="add mod">
          <ac:chgData name="Masaya Yamaguchi" userId="8869a66585b793a1" providerId="LiveId" clId="{44D3BE25-6B14-489C-8991-1A27464A139E}" dt="2020-07-24T18:47:06.018" v="2756" actId="1076"/>
          <ac:grpSpMkLst>
            <pc:docMk/>
            <pc:sldMk cId="1904588097" sldId="265"/>
            <ac:grpSpMk id="99" creationId="{DCBD22B2-6CCB-40D7-838E-C02BFF69E7A8}"/>
          </ac:grpSpMkLst>
        </pc:grpChg>
        <pc:grpChg chg="mod">
          <ac:chgData name="Masaya Yamaguchi" userId="8869a66585b793a1" providerId="LiveId" clId="{44D3BE25-6B14-489C-8991-1A27464A139E}" dt="2020-07-24T18:43:30.021" v="2604" actId="1076"/>
          <ac:grpSpMkLst>
            <pc:docMk/>
            <pc:sldMk cId="1904588097" sldId="265"/>
            <ac:grpSpMk id="125" creationId="{7165087E-8081-45CE-A189-7AC7718F95EC}"/>
          </ac:grpSpMkLst>
        </pc:grpChg>
        <pc:picChg chg="del mod">
          <ac:chgData name="Masaya Yamaguchi" userId="8869a66585b793a1" providerId="LiveId" clId="{44D3BE25-6B14-489C-8991-1A27464A139E}" dt="2020-07-24T18:48:48.857" v="2781" actId="478"/>
          <ac:picMkLst>
            <pc:docMk/>
            <pc:sldMk cId="1904588097" sldId="265"/>
            <ac:picMk id="22" creationId="{304028C7-80B3-42AF-A2C1-EBA9A1198D73}"/>
          </ac:picMkLst>
        </pc:picChg>
        <pc:picChg chg="mod ord">
          <ac:chgData name="Masaya Yamaguchi" userId="8869a66585b793a1" providerId="LiveId" clId="{44D3BE25-6B14-489C-8991-1A27464A139E}" dt="2020-07-24T18:46:38.523" v="2746" actId="164"/>
          <ac:picMkLst>
            <pc:docMk/>
            <pc:sldMk cId="1904588097" sldId="265"/>
            <ac:picMk id="87" creationId="{2794638B-4CAB-4FC1-9D88-04EF6A0FBDBC}"/>
          </ac:picMkLst>
        </pc:picChg>
        <pc:picChg chg="mod ord">
          <ac:chgData name="Masaya Yamaguchi" userId="8869a66585b793a1" providerId="LiveId" clId="{44D3BE25-6B14-489C-8991-1A27464A139E}" dt="2020-07-24T18:46:38.523" v="2746" actId="164"/>
          <ac:picMkLst>
            <pc:docMk/>
            <pc:sldMk cId="1904588097" sldId="265"/>
            <ac:picMk id="89" creationId="{33C6C026-A294-459F-9CCB-AE5E5BC05CEE}"/>
          </ac:picMkLst>
        </pc:picChg>
        <pc:picChg chg="mod ord">
          <ac:chgData name="Masaya Yamaguchi" userId="8869a66585b793a1" providerId="LiveId" clId="{44D3BE25-6B14-489C-8991-1A27464A139E}" dt="2020-07-24T18:46:38.523" v="2746" actId="164"/>
          <ac:picMkLst>
            <pc:docMk/>
            <pc:sldMk cId="1904588097" sldId="265"/>
            <ac:picMk id="91" creationId="{482060CC-4D40-4B2E-91A8-54B7F9C3000A}"/>
          </ac:picMkLst>
        </pc:picChg>
        <pc:picChg chg="mod ord">
          <ac:chgData name="Masaya Yamaguchi" userId="8869a66585b793a1" providerId="LiveId" clId="{44D3BE25-6B14-489C-8991-1A27464A139E}" dt="2020-07-24T18:46:38.523" v="2746" actId="164"/>
          <ac:picMkLst>
            <pc:docMk/>
            <pc:sldMk cId="1904588097" sldId="265"/>
            <ac:picMk id="93" creationId="{C528DD58-0457-453B-874D-A7E9D6034766}"/>
          </ac:picMkLst>
        </pc:picChg>
        <pc:picChg chg="mod ord">
          <ac:chgData name="Masaya Yamaguchi" userId="8869a66585b793a1" providerId="LiveId" clId="{44D3BE25-6B14-489C-8991-1A27464A139E}" dt="2020-07-24T18:46:38.523" v="2746" actId="164"/>
          <ac:picMkLst>
            <pc:docMk/>
            <pc:sldMk cId="1904588097" sldId="265"/>
            <ac:picMk id="95" creationId="{D7A43C89-42D2-405E-82A3-942854DBEE43}"/>
          </ac:picMkLst>
        </pc:picChg>
        <pc:picChg chg="add del mod">
          <ac:chgData name="Masaya Yamaguchi" userId="8869a66585b793a1" providerId="LiveId" clId="{44D3BE25-6B14-489C-8991-1A27464A139E}" dt="2020-07-24T18:45:18.493" v="2727" actId="478"/>
          <ac:picMkLst>
            <pc:docMk/>
            <pc:sldMk cId="1904588097" sldId="265"/>
            <ac:picMk id="98" creationId="{2E068E50-5A49-48A5-B95B-B770F8E9E61F}"/>
          </ac:picMkLst>
        </pc:picChg>
        <pc:picChg chg="add del mod">
          <ac:chgData name="Masaya Yamaguchi" userId="8869a66585b793a1" providerId="LiveId" clId="{44D3BE25-6B14-489C-8991-1A27464A139E}" dt="2020-07-24T18:46:06.114" v="2745" actId="478"/>
          <ac:picMkLst>
            <pc:docMk/>
            <pc:sldMk cId="1904588097" sldId="265"/>
            <ac:picMk id="101" creationId="{879047BD-C7B7-4AEA-8F39-18EAF7FD5B3C}"/>
          </ac:picMkLst>
        </pc:picChg>
        <pc:picChg chg="del mod ord">
          <ac:chgData name="Masaya Yamaguchi" userId="8869a66585b793a1" providerId="LiveId" clId="{44D3BE25-6B14-489C-8991-1A27464A139E}" dt="2020-07-24T18:49:33.135" v="2794" actId="478"/>
          <ac:picMkLst>
            <pc:docMk/>
            <pc:sldMk cId="1904588097" sldId="265"/>
            <ac:picMk id="102" creationId="{522F1E52-3BFF-425C-A2FF-D03063E35F9F}"/>
          </ac:picMkLst>
        </pc:picChg>
        <pc:picChg chg="del mod ord">
          <ac:chgData name="Masaya Yamaguchi" userId="8869a66585b793a1" providerId="LiveId" clId="{44D3BE25-6B14-489C-8991-1A27464A139E}" dt="2020-07-24T18:49:43.272" v="2807" actId="478"/>
          <ac:picMkLst>
            <pc:docMk/>
            <pc:sldMk cId="1904588097" sldId="265"/>
            <ac:picMk id="104" creationId="{71D0CB3B-3E90-420F-B73E-833F37BFEC01}"/>
          </ac:picMkLst>
        </pc:picChg>
        <pc:picChg chg="del mod ord">
          <ac:chgData name="Masaya Yamaguchi" userId="8869a66585b793a1" providerId="LiveId" clId="{44D3BE25-6B14-489C-8991-1A27464A139E}" dt="2020-07-24T18:50:01.882" v="2821" actId="478"/>
          <ac:picMkLst>
            <pc:docMk/>
            <pc:sldMk cId="1904588097" sldId="265"/>
            <ac:picMk id="106" creationId="{85019465-10BC-4F49-9320-5DB9CE09EEE4}"/>
          </ac:picMkLst>
        </pc:picChg>
        <pc:picChg chg="mod ord">
          <ac:chgData name="Masaya Yamaguchi" userId="8869a66585b793a1" providerId="LiveId" clId="{44D3BE25-6B14-489C-8991-1A27464A139E}" dt="2020-07-24T18:50:01.882" v="2820" actId="108"/>
          <ac:picMkLst>
            <pc:docMk/>
            <pc:sldMk cId="1904588097" sldId="265"/>
            <ac:picMk id="108" creationId="{1457C8C4-B6BD-4D7C-B25B-DE7FD0880BD0}"/>
          </ac:picMkLst>
        </pc:picChg>
        <pc:picChg chg="mod">
          <ac:chgData name="Masaya Yamaguchi" userId="8869a66585b793a1" providerId="LiveId" clId="{44D3BE25-6B14-489C-8991-1A27464A139E}" dt="2020-07-24T18:46:38.523" v="2746" actId="164"/>
          <ac:picMkLst>
            <pc:docMk/>
            <pc:sldMk cId="1904588097" sldId="265"/>
            <ac:picMk id="109" creationId="{DBD8D996-9F45-4F2C-A8B5-16ABECF6B4F0}"/>
          </ac:picMkLst>
        </pc:picChg>
        <pc:picChg chg="del mod">
          <ac:chgData name="Masaya Yamaguchi" userId="8869a66585b793a1" providerId="LiveId" clId="{44D3BE25-6B14-489C-8991-1A27464A139E}" dt="2020-07-24T18:44:15.626" v="2653" actId="478"/>
          <ac:picMkLst>
            <pc:docMk/>
            <pc:sldMk cId="1904588097" sldId="265"/>
            <ac:picMk id="115" creationId="{E995712D-1CE1-44C3-A7BB-393995F57F56}"/>
          </ac:picMkLst>
        </pc:picChg>
        <pc:picChg chg="mod">
          <ac:chgData name="Masaya Yamaguchi" userId="8869a66585b793a1" providerId="LiveId" clId="{44D3BE25-6B14-489C-8991-1A27464A139E}" dt="2020-07-24T18:46:38.523" v="2746" actId="164"/>
          <ac:picMkLst>
            <pc:docMk/>
            <pc:sldMk cId="1904588097" sldId="265"/>
            <ac:picMk id="117" creationId="{13FB4846-27A8-46C0-AAEE-BAD398FAF61D}"/>
          </ac:picMkLst>
        </pc:picChg>
        <pc:picChg chg="del mod">
          <ac:chgData name="Masaya Yamaguchi" userId="8869a66585b793a1" providerId="LiveId" clId="{44D3BE25-6B14-489C-8991-1A27464A139E}" dt="2020-07-24T18:45:01.522" v="2713" actId="478"/>
          <ac:picMkLst>
            <pc:docMk/>
            <pc:sldMk cId="1904588097" sldId="265"/>
            <ac:picMk id="119" creationId="{4B774A65-0D3D-42F4-839D-63A2EB1759B3}"/>
          </ac:picMkLst>
        </pc:picChg>
        <pc:picChg chg="del mod">
          <ac:chgData name="Masaya Yamaguchi" userId="8869a66585b793a1" providerId="LiveId" clId="{44D3BE25-6B14-489C-8991-1A27464A139E}" dt="2020-07-24T18:44:50.135" v="2684" actId="478"/>
          <ac:picMkLst>
            <pc:docMk/>
            <pc:sldMk cId="1904588097" sldId="265"/>
            <ac:picMk id="121" creationId="{D207324C-3909-4C48-B5E4-A695CE0AB967}"/>
          </ac:picMkLst>
        </pc:picChg>
        <pc:cxnChg chg="mod">
          <ac:chgData name="Masaya Yamaguchi" userId="8869a66585b793a1" providerId="LiveId" clId="{44D3BE25-6B14-489C-8991-1A27464A139E}" dt="2020-07-24T18:40:46.132" v="2566" actId="1076"/>
          <ac:cxnSpMkLst>
            <pc:docMk/>
            <pc:sldMk cId="1904588097" sldId="265"/>
            <ac:cxnSpMk id="37" creationId="{B48D8D82-8F11-4948-BB1D-8D5A2C621997}"/>
          </ac:cxnSpMkLst>
        </pc:cxnChg>
        <pc:cxnChg chg="mod">
          <ac:chgData name="Masaya Yamaguchi" userId="8869a66585b793a1" providerId="LiveId" clId="{44D3BE25-6B14-489C-8991-1A27464A139E}" dt="2020-07-24T18:40:29.242" v="2564" actId="1076"/>
          <ac:cxnSpMkLst>
            <pc:docMk/>
            <pc:sldMk cId="1904588097" sldId="265"/>
            <ac:cxnSpMk id="49" creationId="{B47F119A-9BE7-4CFB-828E-62873164C272}"/>
          </ac:cxnSpMkLst>
        </pc:cxnChg>
        <pc:cxnChg chg="mod">
          <ac:chgData name="Masaya Yamaguchi" userId="8869a66585b793a1" providerId="LiveId" clId="{44D3BE25-6B14-489C-8991-1A27464A139E}" dt="2020-07-24T18:40:35.534" v="2565" actId="1076"/>
          <ac:cxnSpMkLst>
            <pc:docMk/>
            <pc:sldMk cId="1904588097" sldId="265"/>
            <ac:cxnSpMk id="54" creationId="{C52C30C8-2853-46CD-BC72-97FC063998A5}"/>
          </ac:cxnSpMkLst>
        </pc:cxnChg>
        <pc:cxnChg chg="mod">
          <ac:chgData name="Masaya Yamaguchi" userId="8869a66585b793a1" providerId="LiveId" clId="{44D3BE25-6B14-489C-8991-1A27464A139E}" dt="2020-07-24T18:40:35.534" v="2565" actId="1076"/>
          <ac:cxnSpMkLst>
            <pc:docMk/>
            <pc:sldMk cId="1904588097" sldId="265"/>
            <ac:cxnSpMk id="55" creationId="{3989F792-8146-455E-A04C-4A391A187037}"/>
          </ac:cxnSpMkLst>
        </pc:cxnChg>
        <pc:cxnChg chg="mod">
          <ac:chgData name="Masaya Yamaguchi" userId="8869a66585b793a1" providerId="LiveId" clId="{44D3BE25-6B14-489C-8991-1A27464A139E}" dt="2020-07-24T18:40:46.132" v="2566" actId="1076"/>
          <ac:cxnSpMkLst>
            <pc:docMk/>
            <pc:sldMk cId="1904588097" sldId="265"/>
            <ac:cxnSpMk id="56" creationId="{94520189-13D0-4726-968F-966CDC2A76BF}"/>
          </ac:cxnSpMkLst>
        </pc:cxnChg>
        <pc:cxnChg chg="mod">
          <ac:chgData name="Masaya Yamaguchi" userId="8869a66585b793a1" providerId="LiveId" clId="{44D3BE25-6B14-489C-8991-1A27464A139E}" dt="2020-07-24T18:40:29.242" v="2564" actId="1076"/>
          <ac:cxnSpMkLst>
            <pc:docMk/>
            <pc:sldMk cId="1904588097" sldId="265"/>
            <ac:cxnSpMk id="57" creationId="{D6E9CE51-2A01-4413-84CC-7F98C0CA12E6}"/>
          </ac:cxnSpMkLst>
        </pc:cxnChg>
        <pc:cxnChg chg="mod">
          <ac:chgData name="Masaya Yamaguchi" userId="8869a66585b793a1" providerId="LiveId" clId="{44D3BE25-6B14-489C-8991-1A27464A139E}" dt="2020-07-24T18:40:29.242" v="2564" actId="1076"/>
          <ac:cxnSpMkLst>
            <pc:docMk/>
            <pc:sldMk cId="1904588097" sldId="265"/>
            <ac:cxnSpMk id="58" creationId="{B1CD3E04-85E4-4F9C-A8B9-83F94E225455}"/>
          </ac:cxnSpMkLst>
        </pc:cxnChg>
        <pc:cxnChg chg="mod">
          <ac:chgData name="Masaya Yamaguchi" userId="8869a66585b793a1" providerId="LiveId" clId="{44D3BE25-6B14-489C-8991-1A27464A139E}" dt="2020-07-24T18:40:46.132" v="2566" actId="1076"/>
          <ac:cxnSpMkLst>
            <pc:docMk/>
            <pc:sldMk cId="1904588097" sldId="265"/>
            <ac:cxnSpMk id="59" creationId="{FF740D48-8781-4878-8754-AEE76A3CB1F8}"/>
          </ac:cxnSpMkLst>
        </pc:cxnChg>
        <pc:cxnChg chg="mod">
          <ac:chgData name="Masaya Yamaguchi" userId="8869a66585b793a1" providerId="LiveId" clId="{44D3BE25-6B14-489C-8991-1A27464A139E}" dt="2020-07-24T18:40:35.534" v="2565" actId="1076"/>
          <ac:cxnSpMkLst>
            <pc:docMk/>
            <pc:sldMk cId="1904588097" sldId="265"/>
            <ac:cxnSpMk id="60" creationId="{99DFA228-AA83-45B5-96B1-865534260163}"/>
          </ac:cxnSpMkLst>
        </pc:cxnChg>
        <pc:cxnChg chg="add mod">
          <ac:chgData name="Masaya Yamaguchi" userId="8869a66585b793a1" providerId="LiveId" clId="{44D3BE25-6B14-489C-8991-1A27464A139E}" dt="2020-07-24T18:46:38.523" v="2746" actId="164"/>
          <ac:cxnSpMkLst>
            <pc:docMk/>
            <pc:sldMk cId="1904588097" sldId="265"/>
            <ac:cxnSpMk id="65" creationId="{290D1D14-DCF8-4F2F-8D06-B16D4AC3BA9E}"/>
          </ac:cxnSpMkLst>
        </pc:cxnChg>
        <pc:cxnChg chg="add mod">
          <ac:chgData name="Masaya Yamaguchi" userId="8869a66585b793a1" providerId="LiveId" clId="{44D3BE25-6B14-489C-8991-1A27464A139E}" dt="2020-07-24T18:46:38.523" v="2746" actId="164"/>
          <ac:cxnSpMkLst>
            <pc:docMk/>
            <pc:sldMk cId="1904588097" sldId="265"/>
            <ac:cxnSpMk id="66" creationId="{150EF0C7-6EC0-440A-B352-D9EA0578FA4C}"/>
          </ac:cxnSpMkLst>
        </pc:cxnChg>
        <pc:cxnChg chg="add mod">
          <ac:chgData name="Masaya Yamaguchi" userId="8869a66585b793a1" providerId="LiveId" clId="{44D3BE25-6B14-489C-8991-1A27464A139E}" dt="2020-07-24T18:46:52.110" v="2749" actId="164"/>
          <ac:cxnSpMkLst>
            <pc:docMk/>
            <pc:sldMk cId="1904588097" sldId="265"/>
            <ac:cxnSpMk id="67" creationId="{6C869DD3-CB72-4113-A573-EEA59D120E77}"/>
          </ac:cxnSpMkLst>
        </pc:cxnChg>
        <pc:cxnChg chg="add mod">
          <ac:chgData name="Masaya Yamaguchi" userId="8869a66585b793a1" providerId="LiveId" clId="{44D3BE25-6B14-489C-8991-1A27464A139E}" dt="2020-07-24T18:46:38.523" v="2746" actId="164"/>
          <ac:cxnSpMkLst>
            <pc:docMk/>
            <pc:sldMk cId="1904588097" sldId="265"/>
            <ac:cxnSpMk id="68" creationId="{2924D313-2492-49E3-8AFF-19E4399CE13B}"/>
          </ac:cxnSpMkLst>
        </pc:cxnChg>
        <pc:cxnChg chg="add mod">
          <ac:chgData name="Masaya Yamaguchi" userId="8869a66585b793a1" providerId="LiveId" clId="{44D3BE25-6B14-489C-8991-1A27464A139E}" dt="2020-07-24T18:46:38.523" v="2746" actId="164"/>
          <ac:cxnSpMkLst>
            <pc:docMk/>
            <pc:sldMk cId="1904588097" sldId="265"/>
            <ac:cxnSpMk id="69" creationId="{3C35585A-55C0-4BC1-9692-D93038EFFFC2}"/>
          </ac:cxnSpMkLst>
        </pc:cxnChg>
        <pc:cxnChg chg="add mod">
          <ac:chgData name="Masaya Yamaguchi" userId="8869a66585b793a1" providerId="LiveId" clId="{44D3BE25-6B14-489C-8991-1A27464A139E}" dt="2020-07-24T18:46:52.110" v="2749" actId="164"/>
          <ac:cxnSpMkLst>
            <pc:docMk/>
            <pc:sldMk cId="1904588097" sldId="265"/>
            <ac:cxnSpMk id="70" creationId="{E6117DFE-F0C6-4728-BBE2-57DC9CF33A2A}"/>
          </ac:cxnSpMkLst>
        </pc:cxnChg>
        <pc:cxnChg chg="add mod">
          <ac:chgData name="Masaya Yamaguchi" userId="8869a66585b793a1" providerId="LiveId" clId="{44D3BE25-6B14-489C-8991-1A27464A139E}" dt="2020-07-24T18:46:38.523" v="2746" actId="164"/>
          <ac:cxnSpMkLst>
            <pc:docMk/>
            <pc:sldMk cId="1904588097" sldId="265"/>
            <ac:cxnSpMk id="71" creationId="{F49F5B34-C773-4C20-8A12-7D17D67B3EEE}"/>
          </ac:cxnSpMkLst>
        </pc:cxnChg>
        <pc:cxnChg chg="add mod">
          <ac:chgData name="Masaya Yamaguchi" userId="8869a66585b793a1" providerId="LiveId" clId="{44D3BE25-6B14-489C-8991-1A27464A139E}" dt="2020-07-24T18:46:38.523" v="2746" actId="164"/>
          <ac:cxnSpMkLst>
            <pc:docMk/>
            <pc:sldMk cId="1904588097" sldId="265"/>
            <ac:cxnSpMk id="72" creationId="{E3F3B3E5-A429-4CFB-9EB7-5E7AC4797239}"/>
          </ac:cxnSpMkLst>
        </pc:cxnChg>
        <pc:cxnChg chg="add mod">
          <ac:chgData name="Masaya Yamaguchi" userId="8869a66585b793a1" providerId="LiveId" clId="{44D3BE25-6B14-489C-8991-1A27464A139E}" dt="2020-07-24T18:46:59.649" v="2752" actId="164"/>
          <ac:cxnSpMkLst>
            <pc:docMk/>
            <pc:sldMk cId="1904588097" sldId="265"/>
            <ac:cxnSpMk id="73" creationId="{35FB3A42-974D-47C7-AEFE-099846C9A826}"/>
          </ac:cxnSpMkLst>
        </pc:cxnChg>
      </pc:sldChg>
      <pc:sldChg chg="modSp">
        <pc:chgData name="Masaya Yamaguchi" userId="8869a66585b793a1" providerId="LiveId" clId="{44D3BE25-6B14-489C-8991-1A27464A139E}" dt="2020-07-24T18:58:02.407" v="3114" actId="20577"/>
        <pc:sldMkLst>
          <pc:docMk/>
          <pc:sldMk cId="1873733489" sldId="266"/>
        </pc:sldMkLst>
        <pc:spChg chg="mod">
          <ac:chgData name="Masaya Yamaguchi" userId="8869a66585b793a1" providerId="LiveId" clId="{44D3BE25-6B14-489C-8991-1A27464A139E}" dt="2020-07-24T18:58:02.407" v="3114" actId="20577"/>
          <ac:spMkLst>
            <pc:docMk/>
            <pc:sldMk cId="1873733489" sldId="266"/>
            <ac:spMk id="2" creationId="{A0F39BA3-32F4-460B-A00F-65C4BCEF5823}"/>
          </ac:spMkLst>
        </pc:spChg>
        <pc:spChg chg="mod">
          <ac:chgData name="Masaya Yamaguchi" userId="8869a66585b793a1" providerId="LiveId" clId="{44D3BE25-6B14-489C-8991-1A27464A139E}" dt="2020-07-24T18:55:18.128" v="2975" actId="20577"/>
          <ac:spMkLst>
            <pc:docMk/>
            <pc:sldMk cId="1873733489" sldId="266"/>
            <ac:spMk id="6" creationId="{6B551181-2C66-4A19-BFC6-2ADD5F37BB92}"/>
          </ac:spMkLst>
        </pc:spChg>
        <pc:picChg chg="mod">
          <ac:chgData name="Masaya Yamaguchi" userId="8869a66585b793a1" providerId="LiveId" clId="{44D3BE25-6B14-489C-8991-1A27464A139E}" dt="2020-07-24T18:54:05.340" v="2944" actId="14826"/>
          <ac:picMkLst>
            <pc:docMk/>
            <pc:sldMk cId="1873733489" sldId="266"/>
            <ac:picMk id="9" creationId="{42C04414-7C10-4A47-B4F3-3A54143F1914}"/>
          </ac:picMkLst>
        </pc:picChg>
        <pc:picChg chg="mod">
          <ac:chgData name="Masaya Yamaguchi" userId="8869a66585b793a1" providerId="LiveId" clId="{44D3BE25-6B14-489C-8991-1A27464A139E}" dt="2020-07-24T18:54:10.654" v="2945" actId="14826"/>
          <ac:picMkLst>
            <pc:docMk/>
            <pc:sldMk cId="1873733489" sldId="266"/>
            <ac:picMk id="11" creationId="{ED7CB026-A1D6-4428-B20C-95E267CEB6E3}"/>
          </ac:picMkLst>
        </pc:picChg>
      </pc:sldChg>
      <pc:sldChg chg="addSp delSp modSp">
        <pc:chgData name="Masaya Yamaguchi" userId="8869a66585b793a1" providerId="LiveId" clId="{44D3BE25-6B14-489C-8991-1A27464A139E}" dt="2020-07-24T19:10:30.532" v="3630" actId="1076"/>
        <pc:sldMkLst>
          <pc:docMk/>
          <pc:sldMk cId="3645404220" sldId="267"/>
        </pc:sldMkLst>
        <pc:spChg chg="mod">
          <ac:chgData name="Masaya Yamaguchi" userId="8869a66585b793a1" providerId="LiveId" clId="{44D3BE25-6B14-489C-8991-1A27464A139E}" dt="2020-07-24T19:00:00.440" v="3277" actId="20577"/>
          <ac:spMkLst>
            <pc:docMk/>
            <pc:sldMk cId="3645404220" sldId="267"/>
            <ac:spMk id="2" creationId="{A0F39BA3-32F4-460B-A00F-65C4BCEF5823}"/>
          </ac:spMkLst>
        </pc:spChg>
        <pc:spChg chg="mod">
          <ac:chgData name="Masaya Yamaguchi" userId="8869a66585b793a1" providerId="LiveId" clId="{44D3BE25-6B14-489C-8991-1A27464A139E}" dt="2020-07-24T18:56:52.987" v="3111" actId="20577"/>
          <ac:spMkLst>
            <pc:docMk/>
            <pc:sldMk cId="3645404220" sldId="267"/>
            <ac:spMk id="6" creationId="{6B551181-2C66-4A19-BFC6-2ADD5F37BB92}"/>
          </ac:spMkLst>
        </pc:spChg>
        <pc:spChg chg="del">
          <ac:chgData name="Masaya Yamaguchi" userId="8869a66585b793a1" providerId="LiveId" clId="{44D3BE25-6B14-489C-8991-1A27464A139E}" dt="2020-07-24T18:58:11.423" v="3116"/>
          <ac:spMkLst>
            <pc:docMk/>
            <pc:sldMk cId="3645404220" sldId="267"/>
            <ac:spMk id="8" creationId="{7DE35785-B60E-4E6E-8183-308A35A30A38}"/>
          </ac:spMkLst>
        </pc:spChg>
        <pc:spChg chg="add mod">
          <ac:chgData name="Masaya Yamaguchi" userId="8869a66585b793a1" providerId="LiveId" clId="{44D3BE25-6B14-489C-8991-1A27464A139E}" dt="2020-07-24T19:10:30.532" v="3630" actId="1076"/>
          <ac:spMkLst>
            <pc:docMk/>
            <pc:sldMk cId="3645404220" sldId="267"/>
            <ac:spMk id="10" creationId="{4A5C3F4B-AC88-4913-B8D6-2B114912F959}"/>
          </ac:spMkLst>
        </pc:spChg>
        <pc:graphicFrameChg chg="add mod modGraphic">
          <ac:chgData name="Masaya Yamaguchi" userId="8869a66585b793a1" providerId="LiveId" clId="{44D3BE25-6B14-489C-8991-1A27464A139E}" dt="2020-07-24T19:09:03.437" v="3469" actId="20577"/>
          <ac:graphicFrameMkLst>
            <pc:docMk/>
            <pc:sldMk cId="3645404220" sldId="267"/>
            <ac:graphicFrameMk id="3" creationId="{E5B8BC19-567C-46C0-B0B2-9B2F23D277AE}"/>
          </ac:graphicFrameMkLst>
        </pc:graphicFrameChg>
        <pc:picChg chg="del">
          <ac:chgData name="Masaya Yamaguchi" userId="8869a66585b793a1" providerId="LiveId" clId="{44D3BE25-6B14-489C-8991-1A27464A139E}" dt="2020-07-24T18:58:08.960" v="3115"/>
          <ac:picMkLst>
            <pc:docMk/>
            <pc:sldMk cId="3645404220" sldId="267"/>
            <ac:picMk id="9" creationId="{42C04414-7C10-4A47-B4F3-3A54143F1914}"/>
          </ac:picMkLst>
        </pc:picChg>
        <pc:picChg chg="del">
          <ac:chgData name="Masaya Yamaguchi" userId="8869a66585b793a1" providerId="LiveId" clId="{44D3BE25-6B14-489C-8991-1A27464A139E}" dt="2020-07-24T18:58:08.960" v="3115"/>
          <ac:picMkLst>
            <pc:docMk/>
            <pc:sldMk cId="3645404220" sldId="267"/>
            <ac:picMk id="11" creationId="{ED7CB026-A1D6-4428-B20C-95E267CEB6E3}"/>
          </ac:picMkLst>
        </pc:picChg>
      </pc:sldChg>
    </pc:docChg>
  </pc:docChgLst>
  <pc:docChgLst>
    <pc:chgData name="Masaya Yamaguchi" userId="8869a66585b793a1" providerId="LiveId" clId="{C1662E5D-4F69-4976-B2CE-5C1E311DE216}"/>
    <pc:docChg chg="undo custSel delSld modSld">
      <pc:chgData name="Masaya Yamaguchi" userId="8869a66585b793a1" providerId="LiveId" clId="{C1662E5D-4F69-4976-B2CE-5C1E311DE216}" dt="2020-08-01T19:11:07.419" v="3346" actId="1076"/>
      <pc:docMkLst>
        <pc:docMk/>
      </pc:docMkLst>
      <pc:sldChg chg="modSp">
        <pc:chgData name="Masaya Yamaguchi" userId="8869a66585b793a1" providerId="LiveId" clId="{C1662E5D-4F69-4976-B2CE-5C1E311DE216}" dt="2020-08-01T17:39:36.831" v="172" actId="20577"/>
        <pc:sldMkLst>
          <pc:docMk/>
          <pc:sldMk cId="2216193728" sldId="256"/>
        </pc:sldMkLst>
        <pc:spChg chg="mod">
          <ac:chgData name="Masaya Yamaguchi" userId="8869a66585b793a1" providerId="LiveId" clId="{C1662E5D-4F69-4976-B2CE-5C1E311DE216}" dt="2020-08-01T17:39:36.831" v="172" actId="20577"/>
          <ac:spMkLst>
            <pc:docMk/>
            <pc:sldMk cId="2216193728" sldId="256"/>
            <ac:spMk id="2" creationId="{FA2BB364-A49C-4441-B4FE-4A23CEE640B5}"/>
          </ac:spMkLst>
        </pc:spChg>
        <pc:spChg chg="mod">
          <ac:chgData name="Masaya Yamaguchi" userId="8869a66585b793a1" providerId="LiveId" clId="{C1662E5D-4F69-4976-B2CE-5C1E311DE216}" dt="2020-08-01T17:36:39.196" v="9" actId="20577"/>
          <ac:spMkLst>
            <pc:docMk/>
            <pc:sldMk cId="2216193728" sldId="256"/>
            <ac:spMk id="4" creationId="{53DF05E9-1202-4FE3-A518-573355B6EBE1}"/>
          </ac:spMkLst>
        </pc:spChg>
      </pc:sldChg>
      <pc:sldChg chg="del">
        <pc:chgData name="Masaya Yamaguchi" userId="8869a66585b793a1" providerId="LiveId" clId="{C1662E5D-4F69-4976-B2CE-5C1E311DE216}" dt="2020-08-01T17:43:42.778" v="309" actId="2696"/>
        <pc:sldMkLst>
          <pc:docMk/>
          <pc:sldMk cId="3512458007" sldId="257"/>
        </pc:sldMkLst>
      </pc:sldChg>
      <pc:sldChg chg="modSp">
        <pc:chgData name="Masaya Yamaguchi" userId="8869a66585b793a1" providerId="LiveId" clId="{C1662E5D-4F69-4976-B2CE-5C1E311DE216}" dt="2020-08-01T17:41:26.932" v="304" actId="20577"/>
        <pc:sldMkLst>
          <pc:docMk/>
          <pc:sldMk cId="591245623" sldId="259"/>
        </pc:sldMkLst>
        <pc:spChg chg="mod">
          <ac:chgData name="Masaya Yamaguchi" userId="8869a66585b793a1" providerId="LiveId" clId="{C1662E5D-4F69-4976-B2CE-5C1E311DE216}" dt="2020-08-01T17:41:26.932" v="304" actId="20577"/>
          <ac:spMkLst>
            <pc:docMk/>
            <pc:sldMk cId="591245623" sldId="259"/>
            <ac:spMk id="4" creationId="{D93BC6C0-F763-442A-A026-4978E59453E7}"/>
          </ac:spMkLst>
        </pc:spChg>
      </pc:sldChg>
      <pc:sldChg chg="addSp delSp modSp">
        <pc:chgData name="Masaya Yamaguchi" userId="8869a66585b793a1" providerId="LiveId" clId="{C1662E5D-4F69-4976-B2CE-5C1E311DE216}" dt="2020-08-01T18:31:24.413" v="2273" actId="20577"/>
        <pc:sldMkLst>
          <pc:docMk/>
          <pc:sldMk cId="2636089329" sldId="260"/>
        </pc:sldMkLst>
        <pc:spChg chg="mod">
          <ac:chgData name="Masaya Yamaguchi" userId="8869a66585b793a1" providerId="LiveId" clId="{C1662E5D-4F69-4976-B2CE-5C1E311DE216}" dt="2020-08-01T18:15:21.886" v="1709" actId="20577"/>
          <ac:spMkLst>
            <pc:docMk/>
            <pc:sldMk cId="2636089329" sldId="260"/>
            <ac:spMk id="2" creationId="{A0F39BA3-32F4-460B-A00F-65C4BCEF5823}"/>
          </ac:spMkLst>
        </pc:spChg>
        <pc:spChg chg="add mod">
          <ac:chgData name="Masaya Yamaguchi" userId="8869a66585b793a1" providerId="LiveId" clId="{C1662E5D-4F69-4976-B2CE-5C1E311DE216}" dt="2020-08-01T18:11:52.593" v="1631" actId="207"/>
          <ac:spMkLst>
            <pc:docMk/>
            <pc:sldMk cId="2636089329" sldId="260"/>
            <ac:spMk id="3" creationId="{BD0BC8CE-6DD6-4B4A-988D-00CF1F9184BB}"/>
          </ac:spMkLst>
        </pc:spChg>
        <pc:spChg chg="mod">
          <ac:chgData name="Masaya Yamaguchi" userId="8869a66585b793a1" providerId="LiveId" clId="{C1662E5D-4F69-4976-B2CE-5C1E311DE216}" dt="2020-08-01T18:31:24.413" v="2273" actId="20577"/>
          <ac:spMkLst>
            <pc:docMk/>
            <pc:sldMk cId="2636089329" sldId="260"/>
            <ac:spMk id="6" creationId="{6B551181-2C66-4A19-BFC6-2ADD5F37BB92}"/>
          </ac:spMkLst>
        </pc:spChg>
        <pc:grpChg chg="del">
          <ac:chgData name="Masaya Yamaguchi" userId="8869a66585b793a1" providerId="LiveId" clId="{C1662E5D-4F69-4976-B2CE-5C1E311DE216}" dt="2020-08-01T18:03:08.492" v="1418"/>
          <ac:grpSpMkLst>
            <pc:docMk/>
            <pc:sldMk cId="2636089329" sldId="260"/>
            <ac:grpSpMk id="125" creationId="{7165087E-8081-45CE-A189-7AC7718F95EC}"/>
          </ac:grpSpMkLst>
        </pc:grpChg>
        <pc:picChg chg="del">
          <ac:chgData name="Masaya Yamaguchi" userId="8869a66585b793a1" providerId="LiveId" clId="{C1662E5D-4F69-4976-B2CE-5C1E311DE216}" dt="2020-08-01T18:03:11.570" v="1419"/>
          <ac:picMkLst>
            <pc:docMk/>
            <pc:sldMk cId="2636089329" sldId="260"/>
            <ac:picMk id="123" creationId="{B482DBC4-BAD4-4562-BBE1-C9BC702BBF06}"/>
          </ac:picMkLst>
        </pc:picChg>
      </pc:sldChg>
      <pc:sldChg chg="addSp delSp modSp">
        <pc:chgData name="Masaya Yamaguchi" userId="8869a66585b793a1" providerId="LiveId" clId="{C1662E5D-4F69-4976-B2CE-5C1E311DE216}" dt="2020-08-01T18:53:47.379" v="2832" actId="14826"/>
        <pc:sldMkLst>
          <pc:docMk/>
          <pc:sldMk cId="657537496" sldId="261"/>
        </pc:sldMkLst>
        <pc:spChg chg="mod">
          <ac:chgData name="Masaya Yamaguchi" userId="8869a66585b793a1" providerId="LiveId" clId="{C1662E5D-4F69-4976-B2CE-5C1E311DE216}" dt="2020-08-01T18:20:32.297" v="1938" actId="20577"/>
          <ac:spMkLst>
            <pc:docMk/>
            <pc:sldMk cId="657537496" sldId="261"/>
            <ac:spMk id="2" creationId="{A0F39BA3-32F4-460B-A00F-65C4BCEF5823}"/>
          </ac:spMkLst>
        </pc:spChg>
        <pc:spChg chg="mod">
          <ac:chgData name="Masaya Yamaguchi" userId="8869a66585b793a1" providerId="LiveId" clId="{C1662E5D-4F69-4976-B2CE-5C1E311DE216}" dt="2020-08-01T18:20:39.939" v="1939" actId="20577"/>
          <ac:spMkLst>
            <pc:docMk/>
            <pc:sldMk cId="657537496" sldId="261"/>
            <ac:spMk id="24" creationId="{A91807FB-E2FD-458D-B844-B599C8B42D03}"/>
          </ac:spMkLst>
        </pc:spChg>
        <pc:picChg chg="add del mod">
          <ac:chgData name="Masaya Yamaguchi" userId="8869a66585b793a1" providerId="LiveId" clId="{C1662E5D-4F69-4976-B2CE-5C1E311DE216}" dt="2020-08-01T18:16:25.875" v="1714"/>
          <ac:picMkLst>
            <pc:docMk/>
            <pc:sldMk cId="657537496" sldId="261"/>
            <ac:picMk id="4" creationId="{00A8EE9B-37A8-483E-8D08-C92E3D9DAB52}"/>
          </ac:picMkLst>
        </pc:picChg>
        <pc:picChg chg="del mod">
          <ac:chgData name="Masaya Yamaguchi" userId="8869a66585b793a1" providerId="LiveId" clId="{C1662E5D-4F69-4976-B2CE-5C1E311DE216}" dt="2020-08-01T18:53:08.580" v="2829"/>
          <ac:picMkLst>
            <pc:docMk/>
            <pc:sldMk cId="657537496" sldId="261"/>
            <ac:picMk id="5" creationId="{05877516-AEF2-42ED-A5FF-C56EECC77A58}"/>
          </ac:picMkLst>
        </pc:picChg>
        <pc:picChg chg="add mod">
          <ac:chgData name="Masaya Yamaguchi" userId="8869a66585b793a1" providerId="LiveId" clId="{C1662E5D-4F69-4976-B2CE-5C1E311DE216}" dt="2020-08-01T18:53:37.352" v="2831" actId="14826"/>
          <ac:picMkLst>
            <pc:docMk/>
            <pc:sldMk cId="657537496" sldId="261"/>
            <ac:picMk id="9" creationId="{D34311CC-4CA9-4B0D-8AA9-E135C7994839}"/>
          </ac:picMkLst>
        </pc:picChg>
        <pc:picChg chg="add mod">
          <ac:chgData name="Masaya Yamaguchi" userId="8869a66585b793a1" providerId="LiveId" clId="{C1662E5D-4F69-4976-B2CE-5C1E311DE216}" dt="2020-08-01T18:53:47.379" v="2832" actId="14826"/>
          <ac:picMkLst>
            <pc:docMk/>
            <pc:sldMk cId="657537496" sldId="261"/>
            <ac:picMk id="10" creationId="{27E82DDE-B3A8-4128-98BF-76BDE95D0723}"/>
          </ac:picMkLst>
        </pc:picChg>
        <pc:picChg chg="del mod">
          <ac:chgData name="Masaya Yamaguchi" userId="8869a66585b793a1" providerId="LiveId" clId="{C1662E5D-4F69-4976-B2CE-5C1E311DE216}" dt="2020-08-01T18:53:08.580" v="2829"/>
          <ac:picMkLst>
            <pc:docMk/>
            <pc:sldMk cId="657537496" sldId="261"/>
            <ac:picMk id="22" creationId="{4CCF048D-BBCA-4CB3-A654-2BC0FC2739C6}"/>
          </ac:picMkLst>
        </pc:picChg>
      </pc:sldChg>
      <pc:sldChg chg="delSp modSp">
        <pc:chgData name="Masaya Yamaguchi" userId="8869a66585b793a1" providerId="LiveId" clId="{C1662E5D-4F69-4976-B2CE-5C1E311DE216}" dt="2020-08-01T18:42:30.701" v="2488" actId="20577"/>
        <pc:sldMkLst>
          <pc:docMk/>
          <pc:sldMk cId="3284990432" sldId="262"/>
        </pc:sldMkLst>
        <pc:spChg chg="mod">
          <ac:chgData name="Masaya Yamaguchi" userId="8869a66585b793a1" providerId="LiveId" clId="{C1662E5D-4F69-4976-B2CE-5C1E311DE216}" dt="2020-08-01T18:42:30.701" v="2488" actId="20577"/>
          <ac:spMkLst>
            <pc:docMk/>
            <pc:sldMk cId="3284990432" sldId="262"/>
            <ac:spMk id="2" creationId="{A0F39BA3-32F4-460B-A00F-65C4BCEF5823}"/>
          </ac:spMkLst>
        </pc:spChg>
        <pc:spChg chg="mod">
          <ac:chgData name="Masaya Yamaguchi" userId="8869a66585b793a1" providerId="LiveId" clId="{C1662E5D-4F69-4976-B2CE-5C1E311DE216}" dt="2020-08-01T18:29:40.854" v="2247" actId="1076"/>
          <ac:spMkLst>
            <pc:docMk/>
            <pc:sldMk cId="3284990432" sldId="262"/>
            <ac:spMk id="4" creationId="{44E2DAA8-8141-408F-A79E-106BEAEE7775}"/>
          </ac:spMkLst>
        </pc:spChg>
        <pc:spChg chg="mod">
          <ac:chgData name="Masaya Yamaguchi" userId="8869a66585b793a1" providerId="LiveId" clId="{C1662E5D-4F69-4976-B2CE-5C1E311DE216}" dt="2020-08-01T18:31:30.016" v="2275" actId="20577"/>
          <ac:spMkLst>
            <pc:docMk/>
            <pc:sldMk cId="3284990432" sldId="262"/>
            <ac:spMk id="6" creationId="{6B551181-2C66-4A19-BFC6-2ADD5F37BB92}"/>
          </ac:spMkLst>
        </pc:spChg>
        <pc:spChg chg="mod">
          <ac:chgData name="Masaya Yamaguchi" userId="8869a66585b793a1" providerId="LiveId" clId="{C1662E5D-4F69-4976-B2CE-5C1E311DE216}" dt="2020-08-01T18:29:44.070" v="2248" actId="1076"/>
          <ac:spMkLst>
            <pc:docMk/>
            <pc:sldMk cId="3284990432" sldId="262"/>
            <ac:spMk id="7" creationId="{0F9E74A5-D042-4626-9895-3505D6409D4E}"/>
          </ac:spMkLst>
        </pc:spChg>
        <pc:spChg chg="mod">
          <ac:chgData name="Masaya Yamaguchi" userId="8869a66585b793a1" providerId="LiveId" clId="{C1662E5D-4F69-4976-B2CE-5C1E311DE216}" dt="2020-08-01T18:30:26.052" v="2255" actId="1076"/>
          <ac:spMkLst>
            <pc:docMk/>
            <pc:sldMk cId="3284990432" sldId="262"/>
            <ac:spMk id="9" creationId="{C8502701-9420-4629-9030-6546D0CEE9DD}"/>
          </ac:spMkLst>
        </pc:spChg>
        <pc:spChg chg="mod">
          <ac:chgData name="Masaya Yamaguchi" userId="8869a66585b793a1" providerId="LiveId" clId="{C1662E5D-4F69-4976-B2CE-5C1E311DE216}" dt="2020-08-01T18:39:52.526" v="2299" actId="1076"/>
          <ac:spMkLst>
            <pc:docMk/>
            <pc:sldMk cId="3284990432" sldId="262"/>
            <ac:spMk id="10" creationId="{6525D8B0-FD70-4373-903D-F3DEE2E72C68}"/>
          </ac:spMkLst>
        </pc:spChg>
        <pc:spChg chg="mod">
          <ac:chgData name="Masaya Yamaguchi" userId="8869a66585b793a1" providerId="LiveId" clId="{C1662E5D-4F69-4976-B2CE-5C1E311DE216}" dt="2020-08-01T18:29:04.080" v="2242" actId="1076"/>
          <ac:spMkLst>
            <pc:docMk/>
            <pc:sldMk cId="3284990432" sldId="262"/>
            <ac:spMk id="13" creationId="{FEB3C1F4-79E0-4F93-8866-0BB18EA97ACE}"/>
          </ac:spMkLst>
        </pc:spChg>
        <pc:spChg chg="mod">
          <ac:chgData name="Masaya Yamaguchi" userId="8869a66585b793a1" providerId="LiveId" clId="{C1662E5D-4F69-4976-B2CE-5C1E311DE216}" dt="2020-08-01T18:29:26.610" v="2245" actId="1076"/>
          <ac:spMkLst>
            <pc:docMk/>
            <pc:sldMk cId="3284990432" sldId="262"/>
            <ac:spMk id="14" creationId="{8161DD9A-E11B-43B7-977A-11FFB6F01D60}"/>
          </ac:spMkLst>
        </pc:spChg>
        <pc:spChg chg="mod">
          <ac:chgData name="Masaya Yamaguchi" userId="8869a66585b793a1" providerId="LiveId" clId="{C1662E5D-4F69-4976-B2CE-5C1E311DE216}" dt="2020-08-01T18:30:45.066" v="2259" actId="1076"/>
          <ac:spMkLst>
            <pc:docMk/>
            <pc:sldMk cId="3284990432" sldId="262"/>
            <ac:spMk id="15" creationId="{B03CC7BF-9324-4664-8184-311921335BEB}"/>
          </ac:spMkLst>
        </pc:spChg>
        <pc:spChg chg="mod">
          <ac:chgData name="Masaya Yamaguchi" userId="8869a66585b793a1" providerId="LiveId" clId="{C1662E5D-4F69-4976-B2CE-5C1E311DE216}" dt="2020-08-01T18:39:55.004" v="2300" actId="1076"/>
          <ac:spMkLst>
            <pc:docMk/>
            <pc:sldMk cId="3284990432" sldId="262"/>
            <ac:spMk id="16" creationId="{5150E022-E393-40FA-BD0E-049FAD2FF318}"/>
          </ac:spMkLst>
        </pc:spChg>
        <pc:spChg chg="mod">
          <ac:chgData name="Masaya Yamaguchi" userId="8869a66585b793a1" providerId="LiveId" clId="{C1662E5D-4F69-4976-B2CE-5C1E311DE216}" dt="2020-08-01T18:30:18.916" v="2254" actId="1076"/>
          <ac:spMkLst>
            <pc:docMk/>
            <pc:sldMk cId="3284990432" sldId="262"/>
            <ac:spMk id="18" creationId="{47AF6E74-84B1-453B-AF6F-1BBE430AEB53}"/>
          </ac:spMkLst>
        </pc:spChg>
        <pc:spChg chg="mod">
          <ac:chgData name="Masaya Yamaguchi" userId="8869a66585b793a1" providerId="LiveId" clId="{C1662E5D-4F69-4976-B2CE-5C1E311DE216}" dt="2020-08-01T18:30:08.651" v="2253" actId="1076"/>
          <ac:spMkLst>
            <pc:docMk/>
            <pc:sldMk cId="3284990432" sldId="262"/>
            <ac:spMk id="19" creationId="{A8AE22C7-0FD2-4C4A-944F-29A9D3141D5A}"/>
          </ac:spMkLst>
        </pc:spChg>
        <pc:spChg chg="mod">
          <ac:chgData name="Masaya Yamaguchi" userId="8869a66585b793a1" providerId="LiveId" clId="{C1662E5D-4F69-4976-B2CE-5C1E311DE216}" dt="2020-08-01T18:30:31.342" v="2256" actId="1076"/>
          <ac:spMkLst>
            <pc:docMk/>
            <pc:sldMk cId="3284990432" sldId="262"/>
            <ac:spMk id="20" creationId="{33B64E1B-7538-48F0-A834-42CA44088B62}"/>
          </ac:spMkLst>
        </pc:spChg>
        <pc:spChg chg="mod">
          <ac:chgData name="Masaya Yamaguchi" userId="8869a66585b793a1" providerId="LiveId" clId="{C1662E5D-4F69-4976-B2CE-5C1E311DE216}" dt="2020-08-01T18:40:01.628" v="2302" actId="1076"/>
          <ac:spMkLst>
            <pc:docMk/>
            <pc:sldMk cId="3284990432" sldId="262"/>
            <ac:spMk id="21" creationId="{127D4CEE-6B26-486F-BB1F-2F2160B90EA8}"/>
          </ac:spMkLst>
        </pc:spChg>
        <pc:grpChg chg="mod">
          <ac:chgData name="Masaya Yamaguchi" userId="8869a66585b793a1" providerId="LiveId" clId="{C1662E5D-4F69-4976-B2CE-5C1E311DE216}" dt="2020-08-01T18:39:29.693" v="2297" actId="14100"/>
          <ac:grpSpMkLst>
            <pc:docMk/>
            <pc:sldMk cId="3284990432" sldId="262"/>
            <ac:grpSpMk id="125" creationId="{7165087E-8081-45CE-A189-7AC7718F95EC}"/>
          </ac:grpSpMkLst>
        </pc:grpChg>
        <pc:picChg chg="del mod">
          <ac:chgData name="Masaya Yamaguchi" userId="8869a66585b793a1" providerId="LiveId" clId="{C1662E5D-4F69-4976-B2CE-5C1E311DE216}" dt="2020-08-01T18:31:03.713" v="2271" actId="478"/>
          <ac:picMkLst>
            <pc:docMk/>
            <pc:sldMk cId="3284990432" sldId="262"/>
            <ac:picMk id="74" creationId="{9F6A0788-BC4A-4419-9CA2-3F1A5D430849}"/>
          </ac:picMkLst>
        </pc:picChg>
        <pc:picChg chg="mod ord">
          <ac:chgData name="Masaya Yamaguchi" userId="8869a66585b793a1" providerId="LiveId" clId="{C1662E5D-4F69-4976-B2CE-5C1E311DE216}" dt="2020-08-01T18:31:03.713" v="2270" actId="108"/>
          <ac:picMkLst>
            <pc:docMk/>
            <pc:sldMk cId="3284990432" sldId="262"/>
            <ac:picMk id="100" creationId="{ADCF0EF8-66B2-4263-94CB-93F44BE84768}"/>
          </ac:picMkLst>
        </pc:picChg>
        <pc:cxnChg chg="mod">
          <ac:chgData name="Masaya Yamaguchi" userId="8869a66585b793a1" providerId="LiveId" clId="{C1662E5D-4F69-4976-B2CE-5C1E311DE216}" dt="2020-08-01T18:29:40.854" v="2247" actId="1076"/>
          <ac:cxnSpMkLst>
            <pc:docMk/>
            <pc:sldMk cId="3284990432" sldId="262"/>
            <ac:cxnSpMk id="23" creationId="{4F5AD55B-7B4F-4ADB-84FF-5ECE5589F492}"/>
          </ac:cxnSpMkLst>
        </pc:cxnChg>
        <pc:cxnChg chg="mod">
          <ac:chgData name="Masaya Yamaguchi" userId="8869a66585b793a1" providerId="LiveId" clId="{C1662E5D-4F69-4976-B2CE-5C1E311DE216}" dt="2020-08-01T18:30:45.066" v="2259" actId="1076"/>
          <ac:cxnSpMkLst>
            <pc:docMk/>
            <pc:sldMk cId="3284990432" sldId="262"/>
            <ac:cxnSpMk id="26" creationId="{FFAFCFB5-3356-4270-8C7B-9E003C753AE9}"/>
          </ac:cxnSpMkLst>
        </pc:cxnChg>
        <pc:cxnChg chg="mod">
          <ac:chgData name="Masaya Yamaguchi" userId="8869a66585b793a1" providerId="LiveId" clId="{C1662E5D-4F69-4976-B2CE-5C1E311DE216}" dt="2020-08-01T18:29:40.854" v="2247" actId="1076"/>
          <ac:cxnSpMkLst>
            <pc:docMk/>
            <pc:sldMk cId="3284990432" sldId="262"/>
            <ac:cxnSpMk id="27" creationId="{B2CDD7E3-4C77-4D03-BDC6-9FF702CD47BB}"/>
          </ac:cxnSpMkLst>
        </pc:cxnChg>
        <pc:cxnChg chg="mod">
          <ac:chgData name="Masaya Yamaguchi" userId="8869a66585b793a1" providerId="LiveId" clId="{C1662E5D-4F69-4976-B2CE-5C1E311DE216}" dt="2020-08-01T18:29:44.070" v="2248" actId="1076"/>
          <ac:cxnSpMkLst>
            <pc:docMk/>
            <pc:sldMk cId="3284990432" sldId="262"/>
            <ac:cxnSpMk id="28" creationId="{2B927506-1E9C-4565-ABBA-80B071830077}"/>
          </ac:cxnSpMkLst>
        </pc:cxnChg>
        <pc:cxnChg chg="mod">
          <ac:chgData name="Masaya Yamaguchi" userId="8869a66585b793a1" providerId="LiveId" clId="{C1662E5D-4F69-4976-B2CE-5C1E311DE216}" dt="2020-08-01T18:30:31.342" v="2256" actId="1076"/>
          <ac:cxnSpMkLst>
            <pc:docMk/>
            <pc:sldMk cId="3284990432" sldId="262"/>
            <ac:cxnSpMk id="37" creationId="{B48D8D82-8F11-4948-BB1D-8D5A2C621997}"/>
          </ac:cxnSpMkLst>
        </pc:cxnChg>
        <pc:cxnChg chg="mod">
          <ac:chgData name="Masaya Yamaguchi" userId="8869a66585b793a1" providerId="LiveId" clId="{C1662E5D-4F69-4976-B2CE-5C1E311DE216}" dt="2020-08-01T18:30:45.066" v="2259" actId="1076"/>
          <ac:cxnSpMkLst>
            <pc:docMk/>
            <pc:sldMk cId="3284990432" sldId="262"/>
            <ac:cxnSpMk id="41" creationId="{B7370EED-67BB-4341-A086-6CBE47FB9A96}"/>
          </ac:cxnSpMkLst>
        </pc:cxnChg>
        <pc:cxnChg chg="mod">
          <ac:chgData name="Masaya Yamaguchi" userId="8869a66585b793a1" providerId="LiveId" clId="{C1662E5D-4F69-4976-B2CE-5C1E311DE216}" dt="2020-08-01T18:30:26.052" v="2255" actId="1076"/>
          <ac:cxnSpMkLst>
            <pc:docMk/>
            <pc:sldMk cId="3284990432" sldId="262"/>
            <ac:cxnSpMk id="42" creationId="{C4964135-5427-4881-85C3-C47820FBE424}"/>
          </ac:cxnSpMkLst>
        </pc:cxnChg>
        <pc:cxnChg chg="mod">
          <ac:chgData name="Masaya Yamaguchi" userId="8869a66585b793a1" providerId="LiveId" clId="{C1662E5D-4F69-4976-B2CE-5C1E311DE216}" dt="2020-08-01T18:30:45.066" v="2259" actId="1076"/>
          <ac:cxnSpMkLst>
            <pc:docMk/>
            <pc:sldMk cId="3284990432" sldId="262"/>
            <ac:cxnSpMk id="48" creationId="{051DB6BB-7144-461A-A7FC-7443A64A419E}"/>
          </ac:cxnSpMkLst>
        </pc:cxnChg>
        <pc:cxnChg chg="mod">
          <ac:chgData name="Masaya Yamaguchi" userId="8869a66585b793a1" providerId="LiveId" clId="{C1662E5D-4F69-4976-B2CE-5C1E311DE216}" dt="2020-08-01T18:30:18.916" v="2254" actId="1076"/>
          <ac:cxnSpMkLst>
            <pc:docMk/>
            <pc:sldMk cId="3284990432" sldId="262"/>
            <ac:cxnSpMk id="49" creationId="{B47F119A-9BE7-4CFB-828E-62873164C272}"/>
          </ac:cxnSpMkLst>
        </pc:cxnChg>
        <pc:cxnChg chg="mod">
          <ac:chgData name="Masaya Yamaguchi" userId="8869a66585b793a1" providerId="LiveId" clId="{C1662E5D-4F69-4976-B2CE-5C1E311DE216}" dt="2020-08-01T18:30:08.651" v="2253" actId="1076"/>
          <ac:cxnSpMkLst>
            <pc:docMk/>
            <pc:sldMk cId="3284990432" sldId="262"/>
            <ac:cxnSpMk id="54" creationId="{C52C30C8-2853-46CD-BC72-97FC063998A5}"/>
          </ac:cxnSpMkLst>
        </pc:cxnChg>
        <pc:cxnChg chg="mod">
          <ac:chgData name="Masaya Yamaguchi" userId="8869a66585b793a1" providerId="LiveId" clId="{C1662E5D-4F69-4976-B2CE-5C1E311DE216}" dt="2020-08-01T18:30:08.651" v="2253" actId="1076"/>
          <ac:cxnSpMkLst>
            <pc:docMk/>
            <pc:sldMk cId="3284990432" sldId="262"/>
            <ac:cxnSpMk id="55" creationId="{3989F792-8146-455E-A04C-4A391A187037}"/>
          </ac:cxnSpMkLst>
        </pc:cxnChg>
        <pc:cxnChg chg="mod">
          <ac:chgData name="Masaya Yamaguchi" userId="8869a66585b793a1" providerId="LiveId" clId="{C1662E5D-4F69-4976-B2CE-5C1E311DE216}" dt="2020-08-01T18:30:31.342" v="2256" actId="1076"/>
          <ac:cxnSpMkLst>
            <pc:docMk/>
            <pc:sldMk cId="3284990432" sldId="262"/>
            <ac:cxnSpMk id="56" creationId="{94520189-13D0-4726-968F-966CDC2A76BF}"/>
          </ac:cxnSpMkLst>
        </pc:cxnChg>
        <pc:cxnChg chg="mod">
          <ac:chgData name="Masaya Yamaguchi" userId="8869a66585b793a1" providerId="LiveId" clId="{C1662E5D-4F69-4976-B2CE-5C1E311DE216}" dt="2020-08-01T18:30:45.066" v="2259" actId="1076"/>
          <ac:cxnSpMkLst>
            <pc:docMk/>
            <pc:sldMk cId="3284990432" sldId="262"/>
            <ac:cxnSpMk id="57" creationId="{D6E9CE51-2A01-4413-84CC-7F98C0CA12E6}"/>
          </ac:cxnSpMkLst>
        </pc:cxnChg>
        <pc:cxnChg chg="mod">
          <ac:chgData name="Masaya Yamaguchi" userId="8869a66585b793a1" providerId="LiveId" clId="{C1662E5D-4F69-4976-B2CE-5C1E311DE216}" dt="2020-08-01T18:30:18.916" v="2254" actId="1076"/>
          <ac:cxnSpMkLst>
            <pc:docMk/>
            <pc:sldMk cId="3284990432" sldId="262"/>
            <ac:cxnSpMk id="58" creationId="{B1CD3E04-85E4-4F9C-A8B9-83F94E225455}"/>
          </ac:cxnSpMkLst>
        </pc:cxnChg>
        <pc:cxnChg chg="mod">
          <ac:chgData name="Masaya Yamaguchi" userId="8869a66585b793a1" providerId="LiveId" clId="{C1662E5D-4F69-4976-B2CE-5C1E311DE216}" dt="2020-08-01T18:30:45.066" v="2259" actId="1076"/>
          <ac:cxnSpMkLst>
            <pc:docMk/>
            <pc:sldMk cId="3284990432" sldId="262"/>
            <ac:cxnSpMk id="59" creationId="{FF740D48-8781-4878-8754-AEE76A3CB1F8}"/>
          </ac:cxnSpMkLst>
        </pc:cxnChg>
        <pc:cxnChg chg="mod">
          <ac:chgData name="Masaya Yamaguchi" userId="8869a66585b793a1" providerId="LiveId" clId="{C1662E5D-4F69-4976-B2CE-5C1E311DE216}" dt="2020-08-01T18:30:45.066" v="2259" actId="1076"/>
          <ac:cxnSpMkLst>
            <pc:docMk/>
            <pc:sldMk cId="3284990432" sldId="262"/>
            <ac:cxnSpMk id="60" creationId="{99DFA228-AA83-45B5-96B1-865534260163}"/>
          </ac:cxnSpMkLst>
        </pc:cxnChg>
        <pc:cxnChg chg="mod">
          <ac:chgData name="Masaya Yamaguchi" userId="8869a66585b793a1" providerId="LiveId" clId="{C1662E5D-4F69-4976-B2CE-5C1E311DE216}" dt="2020-08-01T18:29:44.070" v="2248" actId="1076"/>
          <ac:cxnSpMkLst>
            <pc:docMk/>
            <pc:sldMk cId="3284990432" sldId="262"/>
            <ac:cxnSpMk id="79" creationId="{A9C3D152-650A-4221-85AE-69A34CF10FAF}"/>
          </ac:cxnSpMkLst>
        </pc:cxnChg>
      </pc:sldChg>
      <pc:sldChg chg="modSp">
        <pc:chgData name="Masaya Yamaguchi" userId="8869a66585b793a1" providerId="LiveId" clId="{C1662E5D-4F69-4976-B2CE-5C1E311DE216}" dt="2020-08-01T18:36:34.020" v="2294"/>
        <pc:sldMkLst>
          <pc:docMk/>
          <pc:sldMk cId="2334521627" sldId="263"/>
        </pc:sldMkLst>
        <pc:spChg chg="mod">
          <ac:chgData name="Masaya Yamaguchi" userId="8869a66585b793a1" providerId="LiveId" clId="{C1662E5D-4F69-4976-B2CE-5C1E311DE216}" dt="2020-08-01T18:36:34.020" v="2294"/>
          <ac:spMkLst>
            <pc:docMk/>
            <pc:sldMk cId="2334521627" sldId="263"/>
            <ac:spMk id="2" creationId="{A0F39BA3-32F4-460B-A00F-65C4BCEF5823}"/>
          </ac:spMkLst>
        </pc:spChg>
        <pc:spChg chg="mod">
          <ac:chgData name="Masaya Yamaguchi" userId="8869a66585b793a1" providerId="LiveId" clId="{C1662E5D-4F69-4976-B2CE-5C1E311DE216}" dt="2020-08-01T18:34:17.076" v="2278"/>
          <ac:spMkLst>
            <pc:docMk/>
            <pc:sldMk cId="2334521627" sldId="263"/>
            <ac:spMk id="8" creationId="{7DE35785-B60E-4E6E-8183-308A35A30A38}"/>
          </ac:spMkLst>
        </pc:spChg>
        <pc:picChg chg="mod">
          <ac:chgData name="Masaya Yamaguchi" userId="8869a66585b793a1" providerId="LiveId" clId="{C1662E5D-4F69-4976-B2CE-5C1E311DE216}" dt="2020-08-01T18:33:49.082" v="2276" actId="14826"/>
          <ac:picMkLst>
            <pc:docMk/>
            <pc:sldMk cId="2334521627" sldId="263"/>
            <ac:picMk id="9" creationId="{42C04414-7C10-4A47-B4F3-3A54143F1914}"/>
          </ac:picMkLst>
        </pc:picChg>
        <pc:picChg chg="mod">
          <ac:chgData name="Masaya Yamaguchi" userId="8869a66585b793a1" providerId="LiveId" clId="{C1662E5D-4F69-4976-B2CE-5C1E311DE216}" dt="2020-08-01T18:34:01.953" v="2277" actId="14826"/>
          <ac:picMkLst>
            <pc:docMk/>
            <pc:sldMk cId="2334521627" sldId="263"/>
            <ac:picMk id="11" creationId="{ED7CB026-A1D6-4428-B20C-95E267CEB6E3}"/>
          </ac:picMkLst>
        </pc:picChg>
      </pc:sldChg>
      <pc:sldChg chg="del">
        <pc:chgData name="Masaya Yamaguchi" userId="8869a66585b793a1" providerId="LiveId" clId="{C1662E5D-4F69-4976-B2CE-5C1E311DE216}" dt="2020-08-01T18:38:14.882" v="2295" actId="2696"/>
        <pc:sldMkLst>
          <pc:docMk/>
          <pc:sldMk cId="1512448022" sldId="264"/>
        </pc:sldMkLst>
      </pc:sldChg>
      <pc:sldChg chg="delSp modSp">
        <pc:chgData name="Masaya Yamaguchi" userId="8869a66585b793a1" providerId="LiveId" clId="{C1662E5D-4F69-4976-B2CE-5C1E311DE216}" dt="2020-08-01T18:51:08.289" v="2822" actId="20577"/>
        <pc:sldMkLst>
          <pc:docMk/>
          <pc:sldMk cId="1904588097" sldId="265"/>
        </pc:sldMkLst>
        <pc:spChg chg="mod">
          <ac:chgData name="Masaya Yamaguchi" userId="8869a66585b793a1" providerId="LiveId" clId="{C1662E5D-4F69-4976-B2CE-5C1E311DE216}" dt="2020-08-01T18:51:08.289" v="2822" actId="20577"/>
          <ac:spMkLst>
            <pc:docMk/>
            <pc:sldMk cId="1904588097" sldId="265"/>
            <ac:spMk id="2" creationId="{A0F39BA3-32F4-460B-A00F-65C4BCEF5823}"/>
          </ac:spMkLst>
        </pc:spChg>
        <pc:spChg chg="mod">
          <ac:chgData name="Masaya Yamaguchi" userId="8869a66585b793a1" providerId="LiveId" clId="{C1662E5D-4F69-4976-B2CE-5C1E311DE216}" dt="2020-08-01T18:44:44.209" v="2497" actId="20577"/>
          <ac:spMkLst>
            <pc:docMk/>
            <pc:sldMk cId="1904588097" sldId="265"/>
            <ac:spMk id="6" creationId="{6B551181-2C66-4A19-BFC6-2ADD5F37BB92}"/>
          </ac:spMkLst>
        </pc:spChg>
        <pc:grpChg chg="del">
          <ac:chgData name="Masaya Yamaguchi" userId="8869a66585b793a1" providerId="LiveId" clId="{C1662E5D-4F69-4976-B2CE-5C1E311DE216}" dt="2020-08-01T18:44:57.108" v="2498"/>
          <ac:grpSpMkLst>
            <pc:docMk/>
            <pc:sldMk cId="1904588097" sldId="265"/>
            <ac:grpSpMk id="99" creationId="{DCBD22B2-6CCB-40D7-838E-C02BFF69E7A8}"/>
          </ac:grpSpMkLst>
        </pc:grpChg>
        <pc:picChg chg="del">
          <ac:chgData name="Masaya Yamaguchi" userId="8869a66585b793a1" providerId="LiveId" clId="{C1662E5D-4F69-4976-B2CE-5C1E311DE216}" dt="2020-08-01T18:48:37.347" v="2648"/>
          <ac:picMkLst>
            <pc:docMk/>
            <pc:sldMk cId="1904588097" sldId="265"/>
            <ac:picMk id="108" creationId="{1457C8C4-B6BD-4D7C-B25B-DE7FD0880BD0}"/>
          </ac:picMkLst>
        </pc:picChg>
      </pc:sldChg>
      <pc:sldChg chg="del">
        <pc:chgData name="Masaya Yamaguchi" userId="8869a66585b793a1" providerId="LiveId" clId="{C1662E5D-4F69-4976-B2CE-5C1E311DE216}" dt="2020-08-01T18:51:21.031" v="2823" actId="2696"/>
        <pc:sldMkLst>
          <pc:docMk/>
          <pc:sldMk cId="1873733489" sldId="266"/>
        </pc:sldMkLst>
      </pc:sldChg>
      <pc:sldChg chg="modSp">
        <pc:chgData name="Masaya Yamaguchi" userId="8869a66585b793a1" providerId="LiveId" clId="{C1662E5D-4F69-4976-B2CE-5C1E311DE216}" dt="2020-08-01T19:11:07.419" v="3346" actId="1076"/>
        <pc:sldMkLst>
          <pc:docMk/>
          <pc:sldMk cId="3645404220" sldId="267"/>
        </pc:sldMkLst>
        <pc:spChg chg="mod">
          <ac:chgData name="Masaya Yamaguchi" userId="8869a66585b793a1" providerId="LiveId" clId="{C1662E5D-4F69-4976-B2CE-5C1E311DE216}" dt="2020-08-01T19:11:03.893" v="3345" actId="1076"/>
          <ac:spMkLst>
            <pc:docMk/>
            <pc:sldMk cId="3645404220" sldId="267"/>
            <ac:spMk id="2" creationId="{A0F39BA3-32F4-460B-A00F-65C4BCEF5823}"/>
          </ac:spMkLst>
        </pc:spChg>
        <pc:spChg chg="mod">
          <ac:chgData name="Masaya Yamaguchi" userId="8869a66585b793a1" providerId="LiveId" clId="{C1662E5D-4F69-4976-B2CE-5C1E311DE216}" dt="2020-08-01T19:10:47.700" v="3343" actId="20577"/>
          <ac:spMkLst>
            <pc:docMk/>
            <pc:sldMk cId="3645404220" sldId="267"/>
            <ac:spMk id="6" creationId="{6B551181-2C66-4A19-BFC6-2ADD5F37BB92}"/>
          </ac:spMkLst>
        </pc:spChg>
        <pc:spChg chg="mod">
          <ac:chgData name="Masaya Yamaguchi" userId="8869a66585b793a1" providerId="LiveId" clId="{C1662E5D-4F69-4976-B2CE-5C1E311DE216}" dt="2020-08-01T19:11:07.419" v="3346" actId="1076"/>
          <ac:spMkLst>
            <pc:docMk/>
            <pc:sldMk cId="3645404220" sldId="267"/>
            <ac:spMk id="10" creationId="{4A5C3F4B-AC88-4913-B8D6-2B114912F959}"/>
          </ac:spMkLst>
        </pc:spChg>
        <pc:graphicFrameChg chg="mod modGraphic">
          <ac:chgData name="Masaya Yamaguchi" userId="8869a66585b793a1" providerId="LiveId" clId="{C1662E5D-4F69-4976-B2CE-5C1E311DE216}" dt="2020-08-01T19:10:56.851" v="3344" actId="1076"/>
          <ac:graphicFrameMkLst>
            <pc:docMk/>
            <pc:sldMk cId="3645404220" sldId="267"/>
            <ac:graphicFrameMk id="3" creationId="{E5B8BC19-567C-46C0-B0B2-9B2F23D277AE}"/>
          </ac:graphicFrameMkLst>
        </pc:graphicFrameChg>
      </pc:sldChg>
      <pc:sldChg chg="modSp">
        <pc:chgData name="Masaya Yamaguchi" userId="8869a66585b793a1" providerId="LiveId" clId="{C1662E5D-4F69-4976-B2CE-5C1E311DE216}" dt="2020-08-01T17:58:23.336" v="1247" actId="20577"/>
        <pc:sldMkLst>
          <pc:docMk/>
          <pc:sldMk cId="4128052610" sldId="268"/>
        </pc:sldMkLst>
        <pc:spChg chg="mod">
          <ac:chgData name="Masaya Yamaguchi" userId="8869a66585b793a1" providerId="LiveId" clId="{C1662E5D-4F69-4976-B2CE-5C1E311DE216}" dt="2020-08-01T17:58:23.336" v="1247" actId="20577"/>
          <ac:spMkLst>
            <pc:docMk/>
            <pc:sldMk cId="4128052610" sldId="268"/>
            <ac:spMk id="2" creationId="{A0F39BA3-32F4-460B-A00F-65C4BCEF5823}"/>
          </ac:spMkLst>
        </pc:spChg>
      </pc:sldChg>
      <pc:sldChg chg="addSp delSp modSp">
        <pc:chgData name="Masaya Yamaguchi" userId="8869a66585b793a1" providerId="LiveId" clId="{C1662E5D-4F69-4976-B2CE-5C1E311DE216}" dt="2020-08-01T18:01:10.617" v="1296" actId="20577"/>
        <pc:sldMkLst>
          <pc:docMk/>
          <pc:sldMk cId="886174722" sldId="269"/>
        </pc:sldMkLst>
        <pc:spChg chg="del mod">
          <ac:chgData name="Masaya Yamaguchi" userId="8869a66585b793a1" providerId="LiveId" clId="{C1662E5D-4F69-4976-B2CE-5C1E311DE216}" dt="2020-08-01T17:43:58.400" v="315"/>
          <ac:spMkLst>
            <pc:docMk/>
            <pc:sldMk cId="886174722" sldId="269"/>
            <ac:spMk id="3" creationId="{AE4A35AD-A9DA-42E7-8017-E1887DB518C9}"/>
          </ac:spMkLst>
        </pc:spChg>
        <pc:spChg chg="del mod">
          <ac:chgData name="Masaya Yamaguchi" userId="8869a66585b793a1" providerId="LiveId" clId="{C1662E5D-4F69-4976-B2CE-5C1E311DE216}" dt="2020-08-01T17:44:46.458" v="338"/>
          <ac:spMkLst>
            <pc:docMk/>
            <pc:sldMk cId="886174722" sldId="269"/>
            <ac:spMk id="4" creationId="{D93BC6C0-F763-442A-A026-4978E59453E7}"/>
          </ac:spMkLst>
        </pc:spChg>
        <pc:spChg chg="add mod">
          <ac:chgData name="Masaya Yamaguchi" userId="8869a66585b793a1" providerId="LiveId" clId="{C1662E5D-4F69-4976-B2CE-5C1E311DE216}" dt="2020-08-01T17:44:14.860" v="335" actId="20577"/>
          <ac:spMkLst>
            <pc:docMk/>
            <pc:sldMk cId="886174722" sldId="269"/>
            <ac:spMk id="5" creationId="{C723792D-244F-46B4-AEF2-7DD62A18A0E1}"/>
          </ac:spMkLst>
        </pc:spChg>
        <pc:spChg chg="add mod">
          <ac:chgData name="Masaya Yamaguchi" userId="8869a66585b793a1" providerId="LiveId" clId="{C1662E5D-4F69-4976-B2CE-5C1E311DE216}" dt="2020-08-01T18:01:10.617" v="1296" actId="20577"/>
          <ac:spMkLst>
            <pc:docMk/>
            <pc:sldMk cId="886174722" sldId="269"/>
            <ac:spMk id="6" creationId="{58CDAA12-0D41-4C68-8CE7-7603C10B18C0}"/>
          </ac:spMkLst>
        </pc:spChg>
      </pc:sldChg>
      <pc:sldChg chg="modSp">
        <pc:chgData name="Masaya Yamaguchi" userId="8869a66585b793a1" providerId="LiveId" clId="{C1662E5D-4F69-4976-B2CE-5C1E311DE216}" dt="2020-08-01T18:54:06.650" v="2834" actId="20577"/>
        <pc:sldMkLst>
          <pc:docMk/>
          <pc:sldMk cId="4095490388" sldId="270"/>
        </pc:sldMkLst>
        <pc:spChg chg="mod">
          <ac:chgData name="Masaya Yamaguchi" userId="8869a66585b793a1" providerId="LiveId" clId="{C1662E5D-4F69-4976-B2CE-5C1E311DE216}" dt="2020-08-01T18:54:06.650" v="2834" actId="20577"/>
          <ac:spMkLst>
            <pc:docMk/>
            <pc:sldMk cId="4095490388" sldId="270"/>
            <ac:spMk id="2" creationId="{A0F39BA3-32F4-460B-A00F-65C4BCEF5823}"/>
          </ac:spMkLst>
        </pc:spChg>
        <pc:spChg chg="mod">
          <ac:chgData name="Masaya Yamaguchi" userId="8869a66585b793a1" providerId="LiveId" clId="{C1662E5D-4F69-4976-B2CE-5C1E311DE216}" dt="2020-08-01T18:51:30.167" v="2825" actId="20577"/>
          <ac:spMkLst>
            <pc:docMk/>
            <pc:sldMk cId="4095490388" sldId="270"/>
            <ac:spMk id="6" creationId="{6B551181-2C66-4A19-BFC6-2ADD5F37BB92}"/>
          </ac:spMkLst>
        </pc:spChg>
        <pc:picChg chg="mod">
          <ac:chgData name="Masaya Yamaguchi" userId="8869a66585b793a1" providerId="LiveId" clId="{C1662E5D-4F69-4976-B2CE-5C1E311DE216}" dt="2020-08-01T18:52:35.404" v="2828" actId="14826"/>
          <ac:picMkLst>
            <pc:docMk/>
            <pc:sldMk cId="4095490388" sldId="270"/>
            <ac:picMk id="9" creationId="{42C04414-7C10-4A47-B4F3-3A54143F1914}"/>
          </ac:picMkLst>
        </pc:picChg>
      </pc:sldChg>
      <pc:sldChg chg="addSp delSp modSp">
        <pc:chgData name="Masaya Yamaguchi" userId="8869a66585b793a1" providerId="LiveId" clId="{C1662E5D-4F69-4976-B2CE-5C1E311DE216}" dt="2020-08-01T19:03:35.099" v="3040" actId="1076"/>
        <pc:sldMkLst>
          <pc:docMk/>
          <pc:sldMk cId="506816803" sldId="271"/>
        </pc:sldMkLst>
        <pc:spChg chg="mod">
          <ac:chgData name="Masaya Yamaguchi" userId="8869a66585b793a1" providerId="LiveId" clId="{C1662E5D-4F69-4976-B2CE-5C1E311DE216}" dt="2020-08-01T19:03:04.914" v="3032" actId="20577"/>
          <ac:spMkLst>
            <pc:docMk/>
            <pc:sldMk cId="506816803" sldId="271"/>
            <ac:spMk id="2" creationId="{A0F39BA3-32F4-460B-A00F-65C4BCEF5823}"/>
          </ac:spMkLst>
        </pc:spChg>
        <pc:spChg chg="add del mod">
          <ac:chgData name="Masaya Yamaguchi" userId="8869a66585b793a1" providerId="LiveId" clId="{C1662E5D-4F69-4976-B2CE-5C1E311DE216}" dt="2020-08-01T18:55:31.975" v="2838"/>
          <ac:spMkLst>
            <pc:docMk/>
            <pc:sldMk cId="506816803" sldId="271"/>
            <ac:spMk id="3" creationId="{B4EC91C9-03CE-415E-BEBB-136450DC2ED7}"/>
          </ac:spMkLst>
        </pc:spChg>
        <pc:spChg chg="del">
          <ac:chgData name="Masaya Yamaguchi" userId="8869a66585b793a1" providerId="LiveId" clId="{C1662E5D-4F69-4976-B2CE-5C1E311DE216}" dt="2020-08-01T19:01:20.847" v="2855"/>
          <ac:spMkLst>
            <pc:docMk/>
            <pc:sldMk cId="506816803" sldId="271"/>
            <ac:spMk id="8" creationId="{7DE35785-B60E-4E6E-8183-308A35A30A38}"/>
          </ac:spMkLst>
        </pc:spChg>
        <pc:spChg chg="add del mod">
          <ac:chgData name="Masaya Yamaguchi" userId="8869a66585b793a1" providerId="LiveId" clId="{C1662E5D-4F69-4976-B2CE-5C1E311DE216}" dt="2020-08-01T19:03:21.900" v="3036"/>
          <ac:spMkLst>
            <pc:docMk/>
            <pc:sldMk cId="506816803" sldId="271"/>
            <ac:spMk id="12" creationId="{A407EDCE-94FA-4CB0-B0EF-6D684F4A562D}"/>
          </ac:spMkLst>
        </pc:spChg>
        <pc:spChg chg="add mod">
          <ac:chgData name="Masaya Yamaguchi" userId="8869a66585b793a1" providerId="LiveId" clId="{C1662E5D-4F69-4976-B2CE-5C1E311DE216}" dt="2020-08-01T19:03:35.099" v="3040" actId="1076"/>
          <ac:spMkLst>
            <pc:docMk/>
            <pc:sldMk cId="506816803" sldId="271"/>
            <ac:spMk id="13" creationId="{35A5CF76-F655-4F49-BFED-288754A18F78}"/>
          </ac:spMkLst>
        </pc:spChg>
        <pc:graphicFrameChg chg="add del">
          <ac:chgData name="Masaya Yamaguchi" userId="8869a66585b793a1" providerId="LiveId" clId="{C1662E5D-4F69-4976-B2CE-5C1E311DE216}" dt="2020-08-01T18:56:12.815" v="2840" actId="3680"/>
          <ac:graphicFrameMkLst>
            <pc:docMk/>
            <pc:sldMk cId="506816803" sldId="271"/>
            <ac:graphicFrameMk id="4" creationId="{1DE9B4E5-2DD5-4787-A51F-5A84D5C4E24A}"/>
          </ac:graphicFrameMkLst>
        </pc:graphicFrameChg>
        <pc:graphicFrameChg chg="add del">
          <ac:chgData name="Masaya Yamaguchi" userId="8869a66585b793a1" providerId="LiveId" clId="{C1662E5D-4F69-4976-B2CE-5C1E311DE216}" dt="2020-08-01T19:01:12.783" v="2852"/>
          <ac:graphicFrameMkLst>
            <pc:docMk/>
            <pc:sldMk cId="506816803" sldId="271"/>
            <ac:graphicFrameMk id="7" creationId="{5FB51F7A-BE85-4C98-A12E-C99E4C880741}"/>
          </ac:graphicFrameMkLst>
        </pc:graphicFrameChg>
        <pc:picChg chg="del">
          <ac:chgData name="Masaya Yamaguchi" userId="8869a66585b793a1" providerId="LiveId" clId="{C1662E5D-4F69-4976-B2CE-5C1E311DE216}" dt="2020-08-01T18:54:51.668" v="2835"/>
          <ac:picMkLst>
            <pc:docMk/>
            <pc:sldMk cId="506816803" sldId="271"/>
            <ac:picMk id="9" creationId="{42C04414-7C10-4A47-B4F3-3A54143F1914}"/>
          </ac:picMkLst>
        </pc:picChg>
        <pc:picChg chg="add mod">
          <ac:chgData name="Masaya Yamaguchi" userId="8869a66585b793a1" providerId="LiveId" clId="{C1662E5D-4F69-4976-B2CE-5C1E311DE216}" dt="2020-08-01T19:03:35.099" v="3040" actId="1076"/>
          <ac:picMkLst>
            <pc:docMk/>
            <pc:sldMk cId="506816803" sldId="271"/>
            <ac:picMk id="10" creationId="{D8EFE877-3901-4542-A7BE-EFB8C041D4FF}"/>
          </ac:picMkLst>
        </pc:picChg>
        <pc:picChg chg="del">
          <ac:chgData name="Masaya Yamaguchi" userId="8869a66585b793a1" providerId="LiveId" clId="{C1662E5D-4F69-4976-B2CE-5C1E311DE216}" dt="2020-08-01T18:54:51.668" v="2835"/>
          <ac:picMkLst>
            <pc:docMk/>
            <pc:sldMk cId="506816803" sldId="271"/>
            <ac:picMk id="11" creationId="{ED7CB026-A1D6-4428-B20C-95E267CEB6E3}"/>
          </ac:picMkLst>
        </pc:picChg>
      </pc:sldChg>
    </pc:docChg>
  </pc:docChgLst>
  <pc:docChgLst>
    <pc:chgData name="Yamaguchi Masaya" userId="8869a66585b793a1" providerId="LiveId" clId="{0F8FB3D9-017E-4E17-81EF-94914E683D8D}"/>
    <pc:docChg chg="modSld">
      <pc:chgData name="Yamaguchi Masaya" userId="8869a66585b793a1" providerId="LiveId" clId="{0F8FB3D9-017E-4E17-81EF-94914E683D8D}" dt="2020-08-25T09:20:09.288" v="1" actId="20577"/>
      <pc:docMkLst>
        <pc:docMk/>
      </pc:docMkLst>
      <pc:sldChg chg="modSp mod">
        <pc:chgData name="Yamaguchi Masaya" userId="8869a66585b793a1" providerId="LiveId" clId="{0F8FB3D9-017E-4E17-81EF-94914E683D8D}" dt="2020-08-25T09:20:09.288" v="1" actId="20577"/>
        <pc:sldMkLst>
          <pc:docMk/>
          <pc:sldMk cId="4128052610" sldId="268"/>
        </pc:sldMkLst>
        <pc:spChg chg="mod">
          <ac:chgData name="Yamaguchi Masaya" userId="8869a66585b793a1" providerId="LiveId" clId="{0F8FB3D9-017E-4E17-81EF-94914E683D8D}" dt="2020-08-25T09:20:09.288" v="1" actId="20577"/>
          <ac:spMkLst>
            <pc:docMk/>
            <pc:sldMk cId="4128052610" sldId="268"/>
            <ac:spMk id="2" creationId="{A0F39BA3-32F4-460B-A00F-65C4BCEF5823}"/>
          </ac:spMkLst>
        </pc:spChg>
      </pc:sldChg>
    </pc:docChg>
  </pc:docChgLst>
  <pc:docChgLst>
    <pc:chgData name="Masaya Yamaguchi" userId="8869a66585b793a1" providerId="LiveId" clId="{68EF9989-4EC9-4DCD-A70A-BC2B07C763F2}"/>
    <pc:docChg chg="undo redo custSel addSld delSld modSld sldOrd">
      <pc:chgData name="Masaya Yamaguchi" userId="8869a66585b793a1" providerId="LiveId" clId="{68EF9989-4EC9-4DCD-A70A-BC2B07C763F2}" dt="2020-08-21T08:31:20.696" v="4248" actId="313"/>
      <pc:docMkLst>
        <pc:docMk/>
      </pc:docMkLst>
      <pc:sldChg chg="modSp">
        <pc:chgData name="Masaya Yamaguchi" userId="8869a66585b793a1" providerId="LiveId" clId="{68EF9989-4EC9-4DCD-A70A-BC2B07C763F2}" dt="2020-08-20T12:37:45.899" v="109" actId="20577"/>
        <pc:sldMkLst>
          <pc:docMk/>
          <pc:sldMk cId="2216193728" sldId="256"/>
        </pc:sldMkLst>
        <pc:spChg chg="mod">
          <ac:chgData name="Masaya Yamaguchi" userId="8869a66585b793a1" providerId="LiveId" clId="{68EF9989-4EC9-4DCD-A70A-BC2B07C763F2}" dt="2020-08-20T12:37:45.899" v="109" actId="20577"/>
          <ac:spMkLst>
            <pc:docMk/>
            <pc:sldMk cId="2216193728" sldId="256"/>
            <ac:spMk id="2" creationId="{FA2BB364-A49C-4441-B4FE-4A23CEE640B5}"/>
          </ac:spMkLst>
        </pc:spChg>
        <pc:spChg chg="mod">
          <ac:chgData name="Masaya Yamaguchi" userId="8869a66585b793a1" providerId="LiveId" clId="{68EF9989-4EC9-4DCD-A70A-BC2B07C763F2}" dt="2020-08-20T09:47:42.401" v="10" actId="20577"/>
          <ac:spMkLst>
            <pc:docMk/>
            <pc:sldMk cId="2216193728" sldId="256"/>
            <ac:spMk id="4" creationId="{53DF05E9-1202-4FE3-A518-573355B6EBE1}"/>
          </ac:spMkLst>
        </pc:spChg>
      </pc:sldChg>
      <pc:sldChg chg="modSp">
        <pc:chgData name="Masaya Yamaguchi" userId="8869a66585b793a1" providerId="LiveId" clId="{68EF9989-4EC9-4DCD-A70A-BC2B07C763F2}" dt="2020-08-20T14:28:09.282" v="261" actId="20577"/>
        <pc:sldMkLst>
          <pc:docMk/>
          <pc:sldMk cId="591245623" sldId="259"/>
        </pc:sldMkLst>
        <pc:spChg chg="mod">
          <ac:chgData name="Masaya Yamaguchi" userId="8869a66585b793a1" providerId="LiveId" clId="{68EF9989-4EC9-4DCD-A70A-BC2B07C763F2}" dt="2020-08-20T14:28:09.282" v="261" actId="20577"/>
          <ac:spMkLst>
            <pc:docMk/>
            <pc:sldMk cId="591245623" sldId="259"/>
            <ac:spMk id="4" creationId="{D93BC6C0-F763-442A-A026-4978E59453E7}"/>
          </ac:spMkLst>
        </pc:spChg>
      </pc:sldChg>
      <pc:sldChg chg="addSp modSp ord">
        <pc:chgData name="Masaya Yamaguchi" userId="8869a66585b793a1" providerId="LiveId" clId="{68EF9989-4EC9-4DCD-A70A-BC2B07C763F2}" dt="2020-08-21T08:16:16.723" v="3701" actId="20577"/>
        <pc:sldMkLst>
          <pc:docMk/>
          <pc:sldMk cId="2636089329" sldId="260"/>
        </pc:sldMkLst>
        <pc:spChg chg="mod">
          <ac:chgData name="Masaya Yamaguchi" userId="8869a66585b793a1" providerId="LiveId" clId="{68EF9989-4EC9-4DCD-A70A-BC2B07C763F2}" dt="2020-08-20T15:59:14.340" v="1001" actId="20577"/>
          <ac:spMkLst>
            <pc:docMk/>
            <pc:sldMk cId="2636089329" sldId="260"/>
            <ac:spMk id="2" creationId="{A0F39BA3-32F4-460B-A00F-65C4BCEF5823}"/>
          </ac:spMkLst>
        </pc:spChg>
        <pc:spChg chg="mod">
          <ac:chgData name="Masaya Yamaguchi" userId="8869a66585b793a1" providerId="LiveId" clId="{68EF9989-4EC9-4DCD-A70A-BC2B07C763F2}" dt="2020-08-20T15:58:38.266" v="954"/>
          <ac:spMkLst>
            <pc:docMk/>
            <pc:sldMk cId="2636089329" sldId="260"/>
            <ac:spMk id="3" creationId="{BD0BC8CE-6DD6-4B4A-988D-00CF1F9184BB}"/>
          </ac:spMkLst>
        </pc:spChg>
        <pc:spChg chg="add mod">
          <ac:chgData name="Masaya Yamaguchi" userId="8869a66585b793a1" providerId="LiveId" clId="{68EF9989-4EC9-4DCD-A70A-BC2B07C763F2}" dt="2020-08-20T15:59:30.749" v="1012" actId="1076"/>
          <ac:spMkLst>
            <pc:docMk/>
            <pc:sldMk cId="2636089329" sldId="260"/>
            <ac:spMk id="4" creationId="{01913201-B7D4-4DE0-A296-F3FC600E16E9}"/>
          </ac:spMkLst>
        </pc:spChg>
        <pc:spChg chg="mod">
          <ac:chgData name="Masaya Yamaguchi" userId="8869a66585b793a1" providerId="LiveId" clId="{68EF9989-4EC9-4DCD-A70A-BC2B07C763F2}" dt="2020-08-20T15:51:58.077" v="898" actId="20577"/>
          <ac:spMkLst>
            <pc:docMk/>
            <pc:sldMk cId="2636089329" sldId="260"/>
            <ac:spMk id="6" creationId="{6B551181-2C66-4A19-BFC6-2ADD5F37BB92}"/>
          </ac:spMkLst>
        </pc:spChg>
        <pc:spChg chg="add mod">
          <ac:chgData name="Masaya Yamaguchi" userId="8869a66585b793a1" providerId="LiveId" clId="{68EF9989-4EC9-4DCD-A70A-BC2B07C763F2}" dt="2020-08-21T08:16:16.723" v="3701" actId="20577"/>
          <ac:spMkLst>
            <pc:docMk/>
            <pc:sldMk cId="2636089329" sldId="260"/>
            <ac:spMk id="7" creationId="{C22FA3F2-A3D5-45AD-BDF3-5117C8BAA33E}"/>
          </ac:spMkLst>
        </pc:spChg>
      </pc:sldChg>
      <pc:sldChg chg="del">
        <pc:chgData name="Masaya Yamaguchi" userId="8869a66585b793a1" providerId="LiveId" clId="{68EF9989-4EC9-4DCD-A70A-BC2B07C763F2}" dt="2020-08-20T16:10:19.487" v="1130" actId="2696"/>
        <pc:sldMkLst>
          <pc:docMk/>
          <pc:sldMk cId="657537496" sldId="261"/>
        </pc:sldMkLst>
      </pc:sldChg>
      <pc:sldChg chg="addSp delSp modSp add del">
        <pc:chgData name="Masaya Yamaguchi" userId="8869a66585b793a1" providerId="LiveId" clId="{68EF9989-4EC9-4DCD-A70A-BC2B07C763F2}" dt="2020-08-21T08:10:50.459" v="3491" actId="20577"/>
        <pc:sldMkLst>
          <pc:docMk/>
          <pc:sldMk cId="3284990432" sldId="262"/>
        </pc:sldMkLst>
        <pc:spChg chg="mod">
          <ac:chgData name="Masaya Yamaguchi" userId="8869a66585b793a1" providerId="LiveId" clId="{68EF9989-4EC9-4DCD-A70A-BC2B07C763F2}" dt="2020-08-21T08:10:50.459" v="3491" actId="20577"/>
          <ac:spMkLst>
            <pc:docMk/>
            <pc:sldMk cId="3284990432" sldId="262"/>
            <ac:spMk id="2" creationId="{A0F39BA3-32F4-460B-A00F-65C4BCEF5823}"/>
          </ac:spMkLst>
        </pc:spChg>
        <pc:spChg chg="mod">
          <ac:chgData name="Masaya Yamaguchi" userId="8869a66585b793a1" providerId="LiveId" clId="{68EF9989-4EC9-4DCD-A70A-BC2B07C763F2}" dt="2020-08-20T16:17:46.621" v="1141" actId="20577"/>
          <ac:spMkLst>
            <pc:docMk/>
            <pc:sldMk cId="3284990432" sldId="262"/>
            <ac:spMk id="6" creationId="{6B551181-2C66-4A19-BFC6-2ADD5F37BB92}"/>
          </ac:spMkLst>
        </pc:spChg>
        <pc:spChg chg="mod">
          <ac:chgData name="Masaya Yamaguchi" userId="8869a66585b793a1" providerId="LiveId" clId="{68EF9989-4EC9-4DCD-A70A-BC2B07C763F2}" dt="2020-08-20T16:22:29.024" v="1196" actId="1076"/>
          <ac:spMkLst>
            <pc:docMk/>
            <pc:sldMk cId="3284990432" sldId="262"/>
            <ac:spMk id="70" creationId="{D9445AF9-C5D6-4F2A-95F5-5E26CFC9974E}"/>
          </ac:spMkLst>
        </pc:spChg>
        <pc:spChg chg="mod">
          <ac:chgData name="Masaya Yamaguchi" userId="8869a66585b793a1" providerId="LiveId" clId="{68EF9989-4EC9-4DCD-A70A-BC2B07C763F2}" dt="2020-08-20T16:22:36.471" v="1197" actId="1076"/>
          <ac:spMkLst>
            <pc:docMk/>
            <pc:sldMk cId="3284990432" sldId="262"/>
            <ac:spMk id="71" creationId="{DC93F606-773E-4415-A2CD-059BBAE49690}"/>
          </ac:spMkLst>
        </pc:spChg>
        <pc:spChg chg="mod">
          <ac:chgData name="Masaya Yamaguchi" userId="8869a66585b793a1" providerId="LiveId" clId="{68EF9989-4EC9-4DCD-A70A-BC2B07C763F2}" dt="2020-08-20T16:19:58.234" v="1156" actId="1076"/>
          <ac:spMkLst>
            <pc:docMk/>
            <pc:sldMk cId="3284990432" sldId="262"/>
            <ac:spMk id="110" creationId="{F8503B7D-4D1E-4F7D-9949-3FE52DE3FBC0}"/>
          </ac:spMkLst>
        </pc:spChg>
        <pc:spChg chg="mod">
          <ac:chgData name="Masaya Yamaguchi" userId="8869a66585b793a1" providerId="LiveId" clId="{68EF9989-4EC9-4DCD-A70A-BC2B07C763F2}" dt="2020-08-20T16:20:19.326" v="1160" actId="1076"/>
          <ac:spMkLst>
            <pc:docMk/>
            <pc:sldMk cId="3284990432" sldId="262"/>
            <ac:spMk id="111" creationId="{B04E6899-04C3-4123-9498-3C4C1A7F2561}"/>
          </ac:spMkLst>
        </pc:spChg>
        <pc:spChg chg="mod">
          <ac:chgData name="Masaya Yamaguchi" userId="8869a66585b793a1" providerId="LiveId" clId="{68EF9989-4EC9-4DCD-A70A-BC2B07C763F2}" dt="2020-08-20T16:21:20.184" v="1186" actId="1076"/>
          <ac:spMkLst>
            <pc:docMk/>
            <pc:sldMk cId="3284990432" sldId="262"/>
            <ac:spMk id="112" creationId="{230DEA64-6D30-44E2-BE36-8780DE3DA967}"/>
          </ac:spMkLst>
        </pc:spChg>
        <pc:spChg chg="mod">
          <ac:chgData name="Masaya Yamaguchi" userId="8869a66585b793a1" providerId="LiveId" clId="{68EF9989-4EC9-4DCD-A70A-BC2B07C763F2}" dt="2020-08-20T16:22:10.403" v="1190" actId="1076"/>
          <ac:spMkLst>
            <pc:docMk/>
            <pc:sldMk cId="3284990432" sldId="262"/>
            <ac:spMk id="113" creationId="{4031FD80-0CF7-4BB1-82B7-006A6C64551F}"/>
          </ac:spMkLst>
        </pc:spChg>
        <pc:spChg chg="mod">
          <ac:chgData name="Masaya Yamaguchi" userId="8869a66585b793a1" providerId="LiveId" clId="{68EF9989-4EC9-4DCD-A70A-BC2B07C763F2}" dt="2020-08-20T16:21:15.253" v="1185" actId="1076"/>
          <ac:spMkLst>
            <pc:docMk/>
            <pc:sldMk cId="3284990432" sldId="262"/>
            <ac:spMk id="118" creationId="{739460A9-A711-453A-8361-E32E1BAB920A}"/>
          </ac:spMkLst>
        </pc:spChg>
        <pc:spChg chg="mod">
          <ac:chgData name="Masaya Yamaguchi" userId="8869a66585b793a1" providerId="LiveId" clId="{68EF9989-4EC9-4DCD-A70A-BC2B07C763F2}" dt="2020-08-20T16:21:09.399" v="1184" actId="1076"/>
          <ac:spMkLst>
            <pc:docMk/>
            <pc:sldMk cId="3284990432" sldId="262"/>
            <ac:spMk id="120" creationId="{38303A0C-A67F-4621-8D09-9CC133879E84}"/>
          </ac:spMkLst>
        </pc:spChg>
        <pc:spChg chg="mod">
          <ac:chgData name="Masaya Yamaguchi" userId="8869a66585b793a1" providerId="LiveId" clId="{68EF9989-4EC9-4DCD-A70A-BC2B07C763F2}" dt="2020-08-20T16:21:26.328" v="1187" actId="1076"/>
          <ac:spMkLst>
            <pc:docMk/>
            <pc:sldMk cId="3284990432" sldId="262"/>
            <ac:spMk id="122" creationId="{B6F0FD62-FE42-4850-A1AD-E62DFD26B6C7}"/>
          </ac:spMkLst>
        </pc:spChg>
        <pc:spChg chg="mod">
          <ac:chgData name="Masaya Yamaguchi" userId="8869a66585b793a1" providerId="LiveId" clId="{68EF9989-4EC9-4DCD-A70A-BC2B07C763F2}" dt="2020-08-20T16:21:47.388" v="1188" actId="1076"/>
          <ac:spMkLst>
            <pc:docMk/>
            <pc:sldMk cId="3284990432" sldId="262"/>
            <ac:spMk id="123" creationId="{C8BCCCEC-75DC-4ABF-A53C-E8165371FB50}"/>
          </ac:spMkLst>
        </pc:spChg>
        <pc:spChg chg="mod">
          <ac:chgData name="Masaya Yamaguchi" userId="8869a66585b793a1" providerId="LiveId" clId="{68EF9989-4EC9-4DCD-A70A-BC2B07C763F2}" dt="2020-08-20T16:22:00.094" v="1189" actId="1076"/>
          <ac:spMkLst>
            <pc:docMk/>
            <pc:sldMk cId="3284990432" sldId="262"/>
            <ac:spMk id="124" creationId="{C0612216-B9C9-49B8-8940-11BA67BC313D}"/>
          </ac:spMkLst>
        </pc:spChg>
        <pc:spChg chg="mod">
          <ac:chgData name="Masaya Yamaguchi" userId="8869a66585b793a1" providerId="LiveId" clId="{68EF9989-4EC9-4DCD-A70A-BC2B07C763F2}" dt="2020-08-20T16:22:17.823" v="1193" actId="1076"/>
          <ac:spMkLst>
            <pc:docMk/>
            <pc:sldMk cId="3284990432" sldId="262"/>
            <ac:spMk id="126" creationId="{039E9040-8513-4EC4-A8B5-B3738BC9E6D4}"/>
          </ac:spMkLst>
        </pc:spChg>
        <pc:grpChg chg="add mod">
          <ac:chgData name="Masaya Yamaguchi" userId="8869a66585b793a1" providerId="LiveId" clId="{68EF9989-4EC9-4DCD-A70A-BC2B07C763F2}" dt="2020-08-20T16:33:05.038" v="1660" actId="1076"/>
          <ac:grpSpMkLst>
            <pc:docMk/>
            <pc:sldMk cId="3284990432" sldId="262"/>
            <ac:grpSpMk id="47" creationId="{BA08B7F4-E139-464E-ACEE-6C851E3363B4}"/>
          </ac:grpSpMkLst>
        </pc:grpChg>
        <pc:grpChg chg="mod">
          <ac:chgData name="Masaya Yamaguchi" userId="8869a66585b793a1" providerId="LiveId" clId="{68EF9989-4EC9-4DCD-A70A-BC2B07C763F2}" dt="2020-08-20T16:19:32.552" v="1151"/>
          <ac:grpSpMkLst>
            <pc:docMk/>
            <pc:sldMk cId="3284990432" sldId="262"/>
            <ac:grpSpMk id="51" creationId="{3A6C7C4D-AEE7-408E-99F0-D2D294C2E4E7}"/>
          </ac:grpSpMkLst>
        </pc:grpChg>
        <pc:grpChg chg="mod">
          <ac:chgData name="Masaya Yamaguchi" userId="8869a66585b793a1" providerId="LiveId" clId="{68EF9989-4EC9-4DCD-A70A-BC2B07C763F2}" dt="2020-08-20T16:19:32.552" v="1151"/>
          <ac:grpSpMkLst>
            <pc:docMk/>
            <pc:sldMk cId="3284990432" sldId="262"/>
            <ac:grpSpMk id="61" creationId="{B86F6D91-464E-4CB0-AE5C-5C4F9BDD871F}"/>
          </ac:grpSpMkLst>
        </pc:grpChg>
        <pc:grpChg chg="add del">
          <ac:chgData name="Masaya Yamaguchi" userId="8869a66585b793a1" providerId="LiveId" clId="{68EF9989-4EC9-4DCD-A70A-BC2B07C763F2}" dt="2020-08-20T16:19:18" v="1149"/>
          <ac:grpSpMkLst>
            <pc:docMk/>
            <pc:sldMk cId="3284990432" sldId="262"/>
            <ac:grpSpMk id="125" creationId="{7165087E-8081-45CE-A189-7AC7718F95EC}"/>
          </ac:grpSpMkLst>
        </pc:grpChg>
        <pc:picChg chg="del">
          <ac:chgData name="Masaya Yamaguchi" userId="8869a66585b793a1" providerId="LiveId" clId="{68EF9989-4EC9-4DCD-A70A-BC2B07C763F2}" dt="2020-08-20T16:19:32.552" v="1151"/>
          <ac:picMkLst>
            <pc:docMk/>
            <pc:sldMk cId="3284990432" sldId="262"/>
            <ac:picMk id="63" creationId="{496D0534-FD57-403E-B557-E229C4B1EC8B}"/>
          </ac:picMkLst>
        </pc:picChg>
        <pc:picChg chg="del">
          <ac:chgData name="Masaya Yamaguchi" userId="8869a66585b793a1" providerId="LiveId" clId="{68EF9989-4EC9-4DCD-A70A-BC2B07C763F2}" dt="2020-08-20T16:19:32.552" v="1151"/>
          <ac:picMkLst>
            <pc:docMk/>
            <pc:sldMk cId="3284990432" sldId="262"/>
            <ac:picMk id="64" creationId="{198CCA4C-B008-41A2-95C9-41A3732F2D73}"/>
          </ac:picMkLst>
        </pc:picChg>
        <pc:picChg chg="del">
          <ac:chgData name="Masaya Yamaguchi" userId="8869a66585b793a1" providerId="LiveId" clId="{68EF9989-4EC9-4DCD-A70A-BC2B07C763F2}" dt="2020-08-20T16:19:32.552" v="1151"/>
          <ac:picMkLst>
            <pc:docMk/>
            <pc:sldMk cId="3284990432" sldId="262"/>
            <ac:picMk id="65" creationId="{EFBD9826-68C0-436D-82F1-12C9116D83E8}"/>
          </ac:picMkLst>
        </pc:picChg>
        <pc:picChg chg="del">
          <ac:chgData name="Masaya Yamaguchi" userId="8869a66585b793a1" providerId="LiveId" clId="{68EF9989-4EC9-4DCD-A70A-BC2B07C763F2}" dt="2020-08-20T16:19:32.552" v="1151"/>
          <ac:picMkLst>
            <pc:docMk/>
            <pc:sldMk cId="3284990432" sldId="262"/>
            <ac:picMk id="66" creationId="{2F442C79-D605-410D-A50E-99BD44A3C3A5}"/>
          </ac:picMkLst>
        </pc:picChg>
        <pc:picChg chg="del">
          <ac:chgData name="Masaya Yamaguchi" userId="8869a66585b793a1" providerId="LiveId" clId="{68EF9989-4EC9-4DCD-A70A-BC2B07C763F2}" dt="2020-08-20T16:19:32.552" v="1151"/>
          <ac:picMkLst>
            <pc:docMk/>
            <pc:sldMk cId="3284990432" sldId="262"/>
            <ac:picMk id="67" creationId="{446E530B-105E-474E-9E8C-D741572CF84B}"/>
          </ac:picMkLst>
        </pc:picChg>
        <pc:picChg chg="del">
          <ac:chgData name="Masaya Yamaguchi" userId="8869a66585b793a1" providerId="LiveId" clId="{68EF9989-4EC9-4DCD-A70A-BC2B07C763F2}" dt="2020-08-20T16:19:32.552" v="1151"/>
          <ac:picMkLst>
            <pc:docMk/>
            <pc:sldMk cId="3284990432" sldId="262"/>
            <ac:picMk id="78" creationId="{4B77F669-60B0-4E2D-BCB8-5A787F5EC274}"/>
          </ac:picMkLst>
        </pc:picChg>
        <pc:picChg chg="del">
          <ac:chgData name="Masaya Yamaguchi" userId="8869a66585b793a1" providerId="LiveId" clId="{68EF9989-4EC9-4DCD-A70A-BC2B07C763F2}" dt="2020-08-20T16:19:32.552" v="1151"/>
          <ac:picMkLst>
            <pc:docMk/>
            <pc:sldMk cId="3284990432" sldId="262"/>
            <ac:picMk id="80" creationId="{51B3DB9C-A978-46B5-A8AA-EF9511BE9491}"/>
          </ac:picMkLst>
        </pc:picChg>
        <pc:picChg chg="del">
          <ac:chgData name="Masaya Yamaguchi" userId="8869a66585b793a1" providerId="LiveId" clId="{68EF9989-4EC9-4DCD-A70A-BC2B07C763F2}" dt="2020-08-20T16:19:21.295" v="1150"/>
          <ac:picMkLst>
            <pc:docMk/>
            <pc:sldMk cId="3284990432" sldId="262"/>
            <ac:picMk id="100" creationId="{ADCF0EF8-66B2-4263-94CB-93F44BE84768}"/>
          </ac:picMkLst>
        </pc:picChg>
        <pc:cxnChg chg="mod">
          <ac:chgData name="Masaya Yamaguchi" userId="8869a66585b793a1" providerId="LiveId" clId="{68EF9989-4EC9-4DCD-A70A-BC2B07C763F2}" dt="2020-08-21T08:01:54.867" v="3261" actId="692"/>
          <ac:cxnSpMkLst>
            <pc:docMk/>
            <pc:sldMk cId="3284990432" sldId="262"/>
            <ac:cxnSpMk id="50" creationId="{B0274375-6F18-4C04-89B3-10442510BFB4}"/>
          </ac:cxnSpMkLst>
        </pc:cxnChg>
        <pc:cxnChg chg="mod">
          <ac:chgData name="Masaya Yamaguchi" userId="8869a66585b793a1" providerId="LiveId" clId="{68EF9989-4EC9-4DCD-A70A-BC2B07C763F2}" dt="2020-08-21T08:01:40.622" v="3257" actId="692"/>
          <ac:cxnSpMkLst>
            <pc:docMk/>
            <pc:sldMk cId="3284990432" sldId="262"/>
            <ac:cxnSpMk id="52" creationId="{04DC7AD8-2CDD-4D62-AF14-725948A82719}"/>
          </ac:cxnSpMkLst>
        </pc:cxnChg>
        <pc:cxnChg chg="mod">
          <ac:chgData name="Masaya Yamaguchi" userId="8869a66585b793a1" providerId="LiveId" clId="{68EF9989-4EC9-4DCD-A70A-BC2B07C763F2}" dt="2020-08-21T08:01:51.545" v="3260" actId="692"/>
          <ac:cxnSpMkLst>
            <pc:docMk/>
            <pc:sldMk cId="3284990432" sldId="262"/>
            <ac:cxnSpMk id="53" creationId="{DCD0DD2A-AACB-4E09-92EE-328CF6D33846}"/>
          </ac:cxnSpMkLst>
        </pc:cxnChg>
        <pc:cxnChg chg="mod">
          <ac:chgData name="Masaya Yamaguchi" userId="8869a66585b793a1" providerId="LiveId" clId="{68EF9989-4EC9-4DCD-A70A-BC2B07C763F2}" dt="2020-08-21T08:02:35.984" v="3271" actId="692"/>
          <ac:cxnSpMkLst>
            <pc:docMk/>
            <pc:sldMk cId="3284990432" sldId="262"/>
            <ac:cxnSpMk id="72" creationId="{0FC6CEB9-8D8D-4626-A1D0-B3565B86CD3C}"/>
          </ac:cxnSpMkLst>
        </pc:cxnChg>
        <pc:cxnChg chg="mod">
          <ac:chgData name="Masaya Yamaguchi" userId="8869a66585b793a1" providerId="LiveId" clId="{68EF9989-4EC9-4DCD-A70A-BC2B07C763F2}" dt="2020-08-21T08:01:35.326" v="3256" actId="692"/>
          <ac:cxnSpMkLst>
            <pc:docMk/>
            <pc:sldMk cId="3284990432" sldId="262"/>
            <ac:cxnSpMk id="73" creationId="{103BC08D-AF35-4B4C-BBCC-8C2E603298FF}"/>
          </ac:cxnSpMkLst>
        </pc:cxnChg>
        <pc:cxnChg chg="mod">
          <ac:chgData name="Masaya Yamaguchi" userId="8869a66585b793a1" providerId="LiveId" clId="{68EF9989-4EC9-4DCD-A70A-BC2B07C763F2}" dt="2020-08-21T08:01:45.337" v="3258" actId="692"/>
          <ac:cxnSpMkLst>
            <pc:docMk/>
            <pc:sldMk cId="3284990432" sldId="262"/>
            <ac:cxnSpMk id="74" creationId="{588ABEA6-5ABF-4247-8E7C-C65778AD506A}"/>
          </ac:cxnSpMkLst>
        </pc:cxnChg>
        <pc:cxnChg chg="mod">
          <ac:chgData name="Masaya Yamaguchi" userId="8869a66585b793a1" providerId="LiveId" clId="{68EF9989-4EC9-4DCD-A70A-BC2B07C763F2}" dt="2020-08-21T08:02:55.003" v="3276" actId="692"/>
          <ac:cxnSpMkLst>
            <pc:docMk/>
            <pc:sldMk cId="3284990432" sldId="262"/>
            <ac:cxnSpMk id="75" creationId="{7503B8EC-549D-4457-BA5E-B6D50CF8E67F}"/>
          </ac:cxnSpMkLst>
        </pc:cxnChg>
        <pc:cxnChg chg="mod">
          <ac:chgData name="Masaya Yamaguchi" userId="8869a66585b793a1" providerId="LiveId" clId="{68EF9989-4EC9-4DCD-A70A-BC2B07C763F2}" dt="2020-08-21T08:02:42.845" v="3273" actId="692"/>
          <ac:cxnSpMkLst>
            <pc:docMk/>
            <pc:sldMk cId="3284990432" sldId="262"/>
            <ac:cxnSpMk id="76" creationId="{DA4519C2-8379-41D4-ADEC-D4CCD7780127}"/>
          </ac:cxnSpMkLst>
        </pc:cxnChg>
        <pc:cxnChg chg="mod">
          <ac:chgData name="Masaya Yamaguchi" userId="8869a66585b793a1" providerId="LiveId" clId="{68EF9989-4EC9-4DCD-A70A-BC2B07C763F2}" dt="2020-08-21T08:03:04.599" v="3279" actId="692"/>
          <ac:cxnSpMkLst>
            <pc:docMk/>
            <pc:sldMk cId="3284990432" sldId="262"/>
            <ac:cxnSpMk id="77" creationId="{2B59082F-0F44-4422-BA14-0A7EAF0EC2D8}"/>
          </ac:cxnSpMkLst>
        </pc:cxnChg>
        <pc:cxnChg chg="mod">
          <ac:chgData name="Masaya Yamaguchi" userId="8869a66585b793a1" providerId="LiveId" clId="{68EF9989-4EC9-4DCD-A70A-BC2B07C763F2}" dt="2020-08-21T07:59:37.715" v="3230" actId="692"/>
          <ac:cxnSpMkLst>
            <pc:docMk/>
            <pc:sldMk cId="3284990432" sldId="262"/>
            <ac:cxnSpMk id="86" creationId="{A7E3AED4-4E17-4932-AB95-8FE5C2B894A1}"/>
          </ac:cxnSpMkLst>
        </pc:cxnChg>
        <pc:cxnChg chg="mod">
          <ac:chgData name="Masaya Yamaguchi" userId="8869a66585b793a1" providerId="LiveId" clId="{68EF9989-4EC9-4DCD-A70A-BC2B07C763F2}" dt="2020-08-21T07:59:44.405" v="3232" actId="692"/>
          <ac:cxnSpMkLst>
            <pc:docMk/>
            <pc:sldMk cId="3284990432" sldId="262"/>
            <ac:cxnSpMk id="87" creationId="{D40B268F-CA4F-43E3-9F20-56F65F1E7F48}"/>
          </ac:cxnSpMkLst>
        </pc:cxnChg>
        <pc:cxnChg chg="mod">
          <ac:chgData name="Masaya Yamaguchi" userId="8869a66585b793a1" providerId="LiveId" clId="{68EF9989-4EC9-4DCD-A70A-BC2B07C763F2}" dt="2020-08-21T08:00:17.981" v="3240" actId="692"/>
          <ac:cxnSpMkLst>
            <pc:docMk/>
            <pc:sldMk cId="3284990432" sldId="262"/>
            <ac:cxnSpMk id="88" creationId="{4A5EF9A0-3136-4D3D-8889-3334A58996E4}"/>
          </ac:cxnSpMkLst>
        </pc:cxnChg>
        <pc:cxnChg chg="mod">
          <ac:chgData name="Masaya Yamaguchi" userId="8869a66585b793a1" providerId="LiveId" clId="{68EF9989-4EC9-4DCD-A70A-BC2B07C763F2}" dt="2020-08-21T07:59:17.989" v="3223" actId="692"/>
          <ac:cxnSpMkLst>
            <pc:docMk/>
            <pc:sldMk cId="3284990432" sldId="262"/>
            <ac:cxnSpMk id="94" creationId="{23A17642-470B-42ED-AC25-9A4F47AA1B3C}"/>
          </ac:cxnSpMkLst>
        </pc:cxnChg>
        <pc:cxnChg chg="mod">
          <ac:chgData name="Masaya Yamaguchi" userId="8869a66585b793a1" providerId="LiveId" clId="{68EF9989-4EC9-4DCD-A70A-BC2B07C763F2}" dt="2020-08-21T07:59:28.671" v="3228" actId="692"/>
          <ac:cxnSpMkLst>
            <pc:docMk/>
            <pc:sldMk cId="3284990432" sldId="262"/>
            <ac:cxnSpMk id="95" creationId="{3B72631B-F5ED-46C6-AD53-1330C662F81F}"/>
          </ac:cxnSpMkLst>
        </pc:cxnChg>
        <pc:cxnChg chg="mod">
          <ac:chgData name="Masaya Yamaguchi" userId="8869a66585b793a1" providerId="LiveId" clId="{68EF9989-4EC9-4DCD-A70A-BC2B07C763F2}" dt="2020-08-21T07:59:24.117" v="3226" actId="692"/>
          <ac:cxnSpMkLst>
            <pc:docMk/>
            <pc:sldMk cId="3284990432" sldId="262"/>
            <ac:cxnSpMk id="96" creationId="{9112D8D7-6301-47C5-8663-4FCC9759A467}"/>
          </ac:cxnSpMkLst>
        </pc:cxnChg>
        <pc:cxnChg chg="mod">
          <ac:chgData name="Masaya Yamaguchi" userId="8869a66585b793a1" providerId="LiveId" clId="{68EF9989-4EC9-4DCD-A70A-BC2B07C763F2}" dt="2020-08-21T08:00:02.865" v="3238" actId="692"/>
          <ac:cxnSpMkLst>
            <pc:docMk/>
            <pc:sldMk cId="3284990432" sldId="262"/>
            <ac:cxnSpMk id="97" creationId="{19DF6E1E-3E0D-4649-B85D-C19180AFDB0F}"/>
          </ac:cxnSpMkLst>
        </pc:cxnChg>
        <pc:cxnChg chg="mod">
          <ac:chgData name="Masaya Yamaguchi" userId="8869a66585b793a1" providerId="LiveId" clId="{68EF9989-4EC9-4DCD-A70A-BC2B07C763F2}" dt="2020-08-21T07:59:58.723" v="3236" actId="692"/>
          <ac:cxnSpMkLst>
            <pc:docMk/>
            <pc:sldMk cId="3284990432" sldId="262"/>
            <ac:cxnSpMk id="98" creationId="{67F6B51C-DDE4-45C5-9EEA-D8BCB3A1A1F3}"/>
          </ac:cxnSpMkLst>
        </pc:cxnChg>
        <pc:cxnChg chg="mod">
          <ac:chgData name="Masaya Yamaguchi" userId="8869a66585b793a1" providerId="LiveId" clId="{68EF9989-4EC9-4DCD-A70A-BC2B07C763F2}" dt="2020-08-21T07:59:52.987" v="3234" actId="692"/>
          <ac:cxnSpMkLst>
            <pc:docMk/>
            <pc:sldMk cId="3284990432" sldId="262"/>
            <ac:cxnSpMk id="99" creationId="{FA1B17A1-75CD-4EE2-943D-8E91B65B2E80}"/>
          </ac:cxnSpMkLst>
        </pc:cxnChg>
        <pc:cxnChg chg="mod">
          <ac:chgData name="Masaya Yamaguchi" userId="8869a66585b793a1" providerId="LiveId" clId="{68EF9989-4EC9-4DCD-A70A-BC2B07C763F2}" dt="2020-08-21T08:00:17.981" v="3240" actId="692"/>
          <ac:cxnSpMkLst>
            <pc:docMk/>
            <pc:sldMk cId="3284990432" sldId="262"/>
            <ac:cxnSpMk id="101" creationId="{328D07B1-FA3D-4C1F-9AA5-472AD9CE80B9}"/>
          </ac:cxnSpMkLst>
        </pc:cxnChg>
        <pc:cxnChg chg="mod">
          <ac:chgData name="Masaya Yamaguchi" userId="8869a66585b793a1" providerId="LiveId" clId="{68EF9989-4EC9-4DCD-A70A-BC2B07C763F2}" dt="2020-08-21T08:01:18.954" v="3252" actId="692"/>
          <ac:cxnSpMkLst>
            <pc:docMk/>
            <pc:sldMk cId="3284990432" sldId="262"/>
            <ac:cxnSpMk id="102" creationId="{590AB1FD-190B-4240-A88A-6D7B282D1DF2}"/>
          </ac:cxnSpMkLst>
        </pc:cxnChg>
        <pc:cxnChg chg="mod">
          <ac:chgData name="Masaya Yamaguchi" userId="8869a66585b793a1" providerId="LiveId" clId="{68EF9989-4EC9-4DCD-A70A-BC2B07C763F2}" dt="2020-08-21T08:00:17.981" v="3240" actId="692"/>
          <ac:cxnSpMkLst>
            <pc:docMk/>
            <pc:sldMk cId="3284990432" sldId="262"/>
            <ac:cxnSpMk id="103" creationId="{6647A39F-D261-46F8-937D-E860C1DF2363}"/>
          </ac:cxnSpMkLst>
        </pc:cxnChg>
        <pc:cxnChg chg="mod">
          <ac:chgData name="Masaya Yamaguchi" userId="8869a66585b793a1" providerId="LiveId" clId="{68EF9989-4EC9-4DCD-A70A-BC2B07C763F2}" dt="2020-08-21T08:00:17.981" v="3240" actId="692"/>
          <ac:cxnSpMkLst>
            <pc:docMk/>
            <pc:sldMk cId="3284990432" sldId="262"/>
            <ac:cxnSpMk id="104" creationId="{9B936935-2590-4C96-B2FB-780C3477879B}"/>
          </ac:cxnSpMkLst>
        </pc:cxnChg>
        <pc:cxnChg chg="mod">
          <ac:chgData name="Masaya Yamaguchi" userId="8869a66585b793a1" providerId="LiveId" clId="{68EF9989-4EC9-4DCD-A70A-BC2B07C763F2}" dt="2020-08-21T08:00:17.981" v="3240" actId="692"/>
          <ac:cxnSpMkLst>
            <pc:docMk/>
            <pc:sldMk cId="3284990432" sldId="262"/>
            <ac:cxnSpMk id="105" creationId="{2BD0DE0A-968B-4C9F-B289-B8F8429713DA}"/>
          </ac:cxnSpMkLst>
        </pc:cxnChg>
        <pc:cxnChg chg="mod">
          <ac:chgData name="Masaya Yamaguchi" userId="8869a66585b793a1" providerId="LiveId" clId="{68EF9989-4EC9-4DCD-A70A-BC2B07C763F2}" dt="2020-08-21T08:00:17.981" v="3240" actId="692"/>
          <ac:cxnSpMkLst>
            <pc:docMk/>
            <pc:sldMk cId="3284990432" sldId="262"/>
            <ac:cxnSpMk id="106" creationId="{08242914-4BF4-4E00-891B-453B1071AD71}"/>
          </ac:cxnSpMkLst>
        </pc:cxnChg>
        <pc:cxnChg chg="mod">
          <ac:chgData name="Masaya Yamaguchi" userId="8869a66585b793a1" providerId="LiveId" clId="{68EF9989-4EC9-4DCD-A70A-BC2B07C763F2}" dt="2020-08-21T08:00:34.689" v="3242" actId="692"/>
          <ac:cxnSpMkLst>
            <pc:docMk/>
            <pc:sldMk cId="3284990432" sldId="262"/>
            <ac:cxnSpMk id="107" creationId="{1436D281-72C6-4ECA-BED2-BEAC4914FFB2}"/>
          </ac:cxnSpMkLst>
        </pc:cxnChg>
        <pc:cxnChg chg="mod">
          <ac:chgData name="Masaya Yamaguchi" userId="8869a66585b793a1" providerId="LiveId" clId="{68EF9989-4EC9-4DCD-A70A-BC2B07C763F2}" dt="2020-08-21T08:00:17.981" v="3240" actId="692"/>
          <ac:cxnSpMkLst>
            <pc:docMk/>
            <pc:sldMk cId="3284990432" sldId="262"/>
            <ac:cxnSpMk id="108" creationId="{FB6850F9-82CF-4947-B1A8-C456A5019655}"/>
          </ac:cxnSpMkLst>
        </pc:cxnChg>
      </pc:sldChg>
      <pc:sldChg chg="addSp delSp modSp">
        <pc:chgData name="Masaya Yamaguchi" userId="8869a66585b793a1" providerId="LiveId" clId="{68EF9989-4EC9-4DCD-A70A-BC2B07C763F2}" dt="2020-08-21T08:25:33.224" v="4090" actId="20577"/>
        <pc:sldMkLst>
          <pc:docMk/>
          <pc:sldMk cId="2334521627" sldId="263"/>
        </pc:sldMkLst>
        <pc:spChg chg="mod">
          <ac:chgData name="Masaya Yamaguchi" userId="8869a66585b793a1" providerId="LiveId" clId="{68EF9989-4EC9-4DCD-A70A-BC2B07C763F2}" dt="2020-08-20T16:42:05.688" v="1986" actId="1076"/>
          <ac:spMkLst>
            <pc:docMk/>
            <pc:sldMk cId="2334521627" sldId="263"/>
            <ac:spMk id="2" creationId="{A0F39BA3-32F4-460B-A00F-65C4BCEF5823}"/>
          </ac:spMkLst>
        </pc:spChg>
        <pc:spChg chg="mod">
          <ac:chgData name="Masaya Yamaguchi" userId="8869a66585b793a1" providerId="LiveId" clId="{68EF9989-4EC9-4DCD-A70A-BC2B07C763F2}" dt="2020-08-20T16:33:20.767" v="1667" actId="20577"/>
          <ac:spMkLst>
            <pc:docMk/>
            <pc:sldMk cId="2334521627" sldId="263"/>
            <ac:spMk id="6" creationId="{6B551181-2C66-4A19-BFC6-2ADD5F37BB92}"/>
          </ac:spMkLst>
        </pc:spChg>
        <pc:spChg chg="del mod">
          <ac:chgData name="Masaya Yamaguchi" userId="8869a66585b793a1" providerId="LiveId" clId="{68EF9989-4EC9-4DCD-A70A-BC2B07C763F2}" dt="2020-08-20T16:41:59.141" v="1985"/>
          <ac:spMkLst>
            <pc:docMk/>
            <pc:sldMk cId="2334521627" sldId="263"/>
            <ac:spMk id="8" creationId="{7DE35785-B60E-4E6E-8183-308A35A30A38}"/>
          </ac:spMkLst>
        </pc:spChg>
        <pc:spChg chg="add mod">
          <ac:chgData name="Masaya Yamaguchi" userId="8869a66585b793a1" providerId="LiveId" clId="{68EF9989-4EC9-4DCD-A70A-BC2B07C763F2}" dt="2020-08-21T08:25:27.142" v="4084" actId="20577"/>
          <ac:spMkLst>
            <pc:docMk/>
            <pc:sldMk cId="2334521627" sldId="263"/>
            <ac:spMk id="15" creationId="{F97C659F-19E2-4AEE-A971-B5FB3C409F7B}"/>
          </ac:spMkLst>
        </pc:spChg>
        <pc:spChg chg="add mod">
          <ac:chgData name="Masaya Yamaguchi" userId="8869a66585b793a1" providerId="LiveId" clId="{68EF9989-4EC9-4DCD-A70A-BC2B07C763F2}" dt="2020-08-21T08:25:29.250" v="4086" actId="20577"/>
          <ac:spMkLst>
            <pc:docMk/>
            <pc:sldMk cId="2334521627" sldId="263"/>
            <ac:spMk id="16" creationId="{5E8B99B9-F208-4E47-A76C-DEB794924EE4}"/>
          </ac:spMkLst>
        </pc:spChg>
        <pc:spChg chg="add mod">
          <ac:chgData name="Masaya Yamaguchi" userId="8869a66585b793a1" providerId="LiveId" clId="{68EF9989-4EC9-4DCD-A70A-BC2B07C763F2}" dt="2020-08-21T08:25:31.033" v="4088" actId="20577"/>
          <ac:spMkLst>
            <pc:docMk/>
            <pc:sldMk cId="2334521627" sldId="263"/>
            <ac:spMk id="17" creationId="{3E2A6F4E-1BDC-4120-8B74-A25A28A1407C}"/>
          </ac:spMkLst>
        </pc:spChg>
        <pc:spChg chg="add mod">
          <ac:chgData name="Masaya Yamaguchi" userId="8869a66585b793a1" providerId="LiveId" clId="{68EF9989-4EC9-4DCD-A70A-BC2B07C763F2}" dt="2020-08-21T08:25:33.224" v="4090" actId="20577"/>
          <ac:spMkLst>
            <pc:docMk/>
            <pc:sldMk cId="2334521627" sldId="263"/>
            <ac:spMk id="18" creationId="{E3304ED6-6BBF-4153-BC2A-0C1E6B590F21}"/>
          </ac:spMkLst>
        </pc:spChg>
        <pc:picChg chg="add mod">
          <ac:chgData name="Masaya Yamaguchi" userId="8869a66585b793a1" providerId="LiveId" clId="{68EF9989-4EC9-4DCD-A70A-BC2B07C763F2}" dt="2020-08-20T16:36:46.677" v="1743" actId="1076"/>
          <ac:picMkLst>
            <pc:docMk/>
            <pc:sldMk cId="2334521627" sldId="263"/>
            <ac:picMk id="4" creationId="{E66B422F-9573-47A9-8945-122A39F63E63}"/>
          </ac:picMkLst>
        </pc:picChg>
        <pc:picChg chg="add mod">
          <ac:chgData name="Masaya Yamaguchi" userId="8869a66585b793a1" providerId="LiveId" clId="{68EF9989-4EC9-4DCD-A70A-BC2B07C763F2}" dt="2020-08-20T16:36:46.677" v="1743" actId="1076"/>
          <ac:picMkLst>
            <pc:docMk/>
            <pc:sldMk cId="2334521627" sldId="263"/>
            <ac:picMk id="7" creationId="{D6541EA3-EE00-4E9E-B1EF-2AAF8F0AD9DE}"/>
          </ac:picMkLst>
        </pc:picChg>
        <pc:picChg chg="del">
          <ac:chgData name="Masaya Yamaguchi" userId="8869a66585b793a1" providerId="LiveId" clId="{68EF9989-4EC9-4DCD-A70A-BC2B07C763F2}" dt="2020-08-20T16:33:28.016" v="1668"/>
          <ac:picMkLst>
            <pc:docMk/>
            <pc:sldMk cId="2334521627" sldId="263"/>
            <ac:picMk id="9" creationId="{42C04414-7C10-4A47-B4F3-3A54143F1914}"/>
          </ac:picMkLst>
        </pc:picChg>
        <pc:picChg chg="del">
          <ac:chgData name="Masaya Yamaguchi" userId="8869a66585b793a1" providerId="LiveId" clId="{68EF9989-4EC9-4DCD-A70A-BC2B07C763F2}" dt="2020-08-20T16:33:30.215" v="1669"/>
          <ac:picMkLst>
            <pc:docMk/>
            <pc:sldMk cId="2334521627" sldId="263"/>
            <ac:picMk id="11" creationId="{ED7CB026-A1D6-4428-B20C-95E267CEB6E3}"/>
          </ac:picMkLst>
        </pc:picChg>
        <pc:picChg chg="add mod">
          <ac:chgData name="Masaya Yamaguchi" userId="8869a66585b793a1" providerId="LiveId" clId="{68EF9989-4EC9-4DCD-A70A-BC2B07C763F2}" dt="2020-08-20T16:36:46.677" v="1743" actId="1076"/>
          <ac:picMkLst>
            <pc:docMk/>
            <pc:sldMk cId="2334521627" sldId="263"/>
            <ac:picMk id="12" creationId="{06A809CF-D30B-4356-B129-5CF8D0118AA3}"/>
          </ac:picMkLst>
        </pc:picChg>
        <pc:picChg chg="add mod">
          <ac:chgData name="Masaya Yamaguchi" userId="8869a66585b793a1" providerId="LiveId" clId="{68EF9989-4EC9-4DCD-A70A-BC2B07C763F2}" dt="2020-08-20T16:36:46.677" v="1743" actId="1076"/>
          <ac:picMkLst>
            <pc:docMk/>
            <pc:sldMk cId="2334521627" sldId="263"/>
            <ac:picMk id="14" creationId="{88FEE623-CEC8-49B8-B9EE-10BDD87F45D4}"/>
          </ac:picMkLst>
        </pc:picChg>
      </pc:sldChg>
      <pc:sldChg chg="del">
        <pc:chgData name="Masaya Yamaguchi" userId="8869a66585b793a1" providerId="LiveId" clId="{68EF9989-4EC9-4DCD-A70A-BC2B07C763F2}" dt="2020-08-20T16:10:43.582" v="1133" actId="2696"/>
        <pc:sldMkLst>
          <pc:docMk/>
          <pc:sldMk cId="1904588097" sldId="265"/>
        </pc:sldMkLst>
      </pc:sldChg>
      <pc:sldChg chg="delSp modSp">
        <pc:chgData name="Masaya Yamaguchi" userId="8869a66585b793a1" providerId="LiveId" clId="{68EF9989-4EC9-4DCD-A70A-BC2B07C763F2}" dt="2020-08-20T17:13:42.781" v="2790" actId="20577"/>
        <pc:sldMkLst>
          <pc:docMk/>
          <pc:sldMk cId="3645404220" sldId="267"/>
        </pc:sldMkLst>
        <pc:spChg chg="mod">
          <ac:chgData name="Masaya Yamaguchi" userId="8869a66585b793a1" providerId="LiveId" clId="{68EF9989-4EC9-4DCD-A70A-BC2B07C763F2}" dt="2020-08-20T17:13:42.781" v="2790" actId="20577"/>
          <ac:spMkLst>
            <pc:docMk/>
            <pc:sldMk cId="3645404220" sldId="267"/>
            <ac:spMk id="2" creationId="{A0F39BA3-32F4-460B-A00F-65C4BCEF5823}"/>
          </ac:spMkLst>
        </pc:spChg>
        <pc:spChg chg="del">
          <ac:chgData name="Masaya Yamaguchi" userId="8869a66585b793a1" providerId="LiveId" clId="{68EF9989-4EC9-4DCD-A70A-BC2B07C763F2}" dt="2020-08-20T17:12:02.059" v="2668"/>
          <ac:spMkLst>
            <pc:docMk/>
            <pc:sldMk cId="3645404220" sldId="267"/>
            <ac:spMk id="10" creationId="{4A5C3F4B-AC88-4913-B8D6-2B114912F959}"/>
          </ac:spMkLst>
        </pc:spChg>
        <pc:graphicFrameChg chg="del">
          <ac:chgData name="Masaya Yamaguchi" userId="8869a66585b793a1" providerId="LiveId" clId="{68EF9989-4EC9-4DCD-A70A-BC2B07C763F2}" dt="2020-08-20T17:11:06.615" v="2578"/>
          <ac:graphicFrameMkLst>
            <pc:docMk/>
            <pc:sldMk cId="3645404220" sldId="267"/>
            <ac:graphicFrameMk id="3" creationId="{E5B8BC19-567C-46C0-B0B2-9B2F23D277AE}"/>
          </ac:graphicFrameMkLst>
        </pc:graphicFrameChg>
      </pc:sldChg>
      <pc:sldChg chg="addSp modSp ord">
        <pc:chgData name="Masaya Yamaguchi" userId="8869a66585b793a1" providerId="LiveId" clId="{68EF9989-4EC9-4DCD-A70A-BC2B07C763F2}" dt="2020-08-21T08:28:56.489" v="4247"/>
        <pc:sldMkLst>
          <pc:docMk/>
          <pc:sldMk cId="4128052610" sldId="268"/>
        </pc:sldMkLst>
        <pc:spChg chg="mod">
          <ac:chgData name="Masaya Yamaguchi" userId="8869a66585b793a1" providerId="LiveId" clId="{68EF9989-4EC9-4DCD-A70A-BC2B07C763F2}" dt="2020-08-20T15:12:45.609" v="884" actId="20577"/>
          <ac:spMkLst>
            <pc:docMk/>
            <pc:sldMk cId="4128052610" sldId="268"/>
            <ac:spMk id="2" creationId="{A0F39BA3-32F4-460B-A00F-65C4BCEF5823}"/>
          </ac:spMkLst>
        </pc:spChg>
        <pc:picChg chg="add mod">
          <ac:chgData name="Masaya Yamaguchi" userId="8869a66585b793a1" providerId="LiveId" clId="{68EF9989-4EC9-4DCD-A70A-BC2B07C763F2}" dt="2020-08-20T15:10:57.767" v="768" actId="1076"/>
          <ac:picMkLst>
            <pc:docMk/>
            <pc:sldMk cId="4128052610" sldId="268"/>
            <ac:picMk id="4" creationId="{5AC0844B-35C1-41B6-B38E-0CAA8331D16D}"/>
          </ac:picMkLst>
        </pc:picChg>
      </pc:sldChg>
      <pc:sldChg chg="addSp modSp">
        <pc:chgData name="Masaya Yamaguchi" userId="8869a66585b793a1" providerId="LiveId" clId="{68EF9989-4EC9-4DCD-A70A-BC2B07C763F2}" dt="2020-08-21T04:20:20.971" v="2919" actId="1076"/>
        <pc:sldMkLst>
          <pc:docMk/>
          <pc:sldMk cId="886174722" sldId="269"/>
        </pc:sldMkLst>
        <pc:spChg chg="mod">
          <ac:chgData name="Masaya Yamaguchi" userId="8869a66585b793a1" providerId="LiveId" clId="{68EF9989-4EC9-4DCD-A70A-BC2B07C763F2}" dt="2020-08-20T14:29:49.676" v="320" actId="20577"/>
          <ac:spMkLst>
            <pc:docMk/>
            <pc:sldMk cId="886174722" sldId="269"/>
            <ac:spMk id="5" creationId="{C723792D-244F-46B4-AEF2-7DD62A18A0E1}"/>
          </ac:spMkLst>
        </pc:spChg>
        <pc:spChg chg="mod">
          <ac:chgData name="Masaya Yamaguchi" userId="8869a66585b793a1" providerId="LiveId" clId="{68EF9989-4EC9-4DCD-A70A-BC2B07C763F2}" dt="2020-08-20T14:31:59.965" v="644" actId="20577"/>
          <ac:spMkLst>
            <pc:docMk/>
            <pc:sldMk cId="886174722" sldId="269"/>
            <ac:spMk id="6" creationId="{58CDAA12-0D41-4C68-8CE7-7603C10B18C0}"/>
          </ac:spMkLst>
        </pc:spChg>
        <pc:spChg chg="add mod">
          <ac:chgData name="Masaya Yamaguchi" userId="8869a66585b793a1" providerId="LiveId" clId="{68EF9989-4EC9-4DCD-A70A-BC2B07C763F2}" dt="2020-08-21T04:20:20.971" v="2919" actId="1076"/>
          <ac:spMkLst>
            <pc:docMk/>
            <pc:sldMk cId="886174722" sldId="269"/>
            <ac:spMk id="19" creationId="{30F04B34-00FF-4FC4-8299-783BE887768D}"/>
          </ac:spMkLst>
        </pc:spChg>
        <pc:spChg chg="add mod">
          <ac:chgData name="Masaya Yamaguchi" userId="8869a66585b793a1" providerId="LiveId" clId="{68EF9989-4EC9-4DCD-A70A-BC2B07C763F2}" dt="2020-08-21T03:35:08.293" v="2889" actId="20577"/>
          <ac:spMkLst>
            <pc:docMk/>
            <pc:sldMk cId="886174722" sldId="269"/>
            <ac:spMk id="20" creationId="{4E7F5C2F-A825-4F57-BEE0-372E0510A608}"/>
          </ac:spMkLst>
        </pc:spChg>
        <pc:picChg chg="add mod">
          <ac:chgData name="Masaya Yamaguchi" userId="8869a66585b793a1" providerId="LiveId" clId="{68EF9989-4EC9-4DCD-A70A-BC2B07C763F2}" dt="2020-08-21T03:33:18.704" v="2796" actId="1076"/>
          <ac:picMkLst>
            <pc:docMk/>
            <pc:sldMk cId="886174722" sldId="269"/>
            <ac:picMk id="4" creationId="{E6E8A528-3E28-490D-98BF-A86C87AD5E7C}"/>
          </ac:picMkLst>
        </pc:picChg>
        <pc:picChg chg="add mod">
          <ac:chgData name="Masaya Yamaguchi" userId="8869a66585b793a1" providerId="LiveId" clId="{68EF9989-4EC9-4DCD-A70A-BC2B07C763F2}" dt="2020-08-21T03:33:15.402" v="2795" actId="1076"/>
          <ac:picMkLst>
            <pc:docMk/>
            <pc:sldMk cId="886174722" sldId="269"/>
            <ac:picMk id="7" creationId="{06083BB0-5235-4A69-93CC-2C2C793F166E}"/>
          </ac:picMkLst>
        </pc:picChg>
        <pc:picChg chg="add mod">
          <ac:chgData name="Masaya Yamaguchi" userId="8869a66585b793a1" providerId="LiveId" clId="{68EF9989-4EC9-4DCD-A70A-BC2B07C763F2}" dt="2020-08-21T03:33:09.544" v="2793" actId="1076"/>
          <ac:picMkLst>
            <pc:docMk/>
            <pc:sldMk cId="886174722" sldId="269"/>
            <ac:picMk id="8" creationId="{6CEE6579-E7E5-4326-855C-B371D467436A}"/>
          </ac:picMkLst>
        </pc:picChg>
        <pc:picChg chg="add mod">
          <ac:chgData name="Masaya Yamaguchi" userId="8869a66585b793a1" providerId="LiveId" clId="{68EF9989-4EC9-4DCD-A70A-BC2B07C763F2}" dt="2020-08-21T03:33:12.123" v="2794" actId="1076"/>
          <ac:picMkLst>
            <pc:docMk/>
            <pc:sldMk cId="886174722" sldId="269"/>
            <ac:picMk id="9" creationId="{4E683E4A-14C2-4B4B-AEBD-CC44005F3F76}"/>
          </ac:picMkLst>
        </pc:picChg>
        <pc:cxnChg chg="add mod">
          <ac:chgData name="Masaya Yamaguchi" userId="8869a66585b793a1" providerId="LiveId" clId="{68EF9989-4EC9-4DCD-A70A-BC2B07C763F2}" dt="2020-08-21T03:33:37.007" v="2802" actId="208"/>
          <ac:cxnSpMkLst>
            <pc:docMk/>
            <pc:sldMk cId="886174722" sldId="269"/>
            <ac:cxnSpMk id="3" creationId="{55A13C0E-DE0B-4F3F-953C-3191A7A1323A}"/>
          </ac:cxnSpMkLst>
        </pc:cxnChg>
        <pc:cxnChg chg="add mod">
          <ac:chgData name="Masaya Yamaguchi" userId="8869a66585b793a1" providerId="LiveId" clId="{68EF9989-4EC9-4DCD-A70A-BC2B07C763F2}" dt="2020-08-21T03:33:48.079" v="2805" actId="14100"/>
          <ac:cxnSpMkLst>
            <pc:docMk/>
            <pc:sldMk cId="886174722" sldId="269"/>
            <ac:cxnSpMk id="13" creationId="{754538BC-4FF8-4FB0-AB1C-39F40B19B48A}"/>
          </ac:cxnSpMkLst>
        </pc:cxnChg>
        <pc:cxnChg chg="add mod">
          <ac:chgData name="Masaya Yamaguchi" userId="8869a66585b793a1" providerId="LiveId" clId="{68EF9989-4EC9-4DCD-A70A-BC2B07C763F2}" dt="2020-08-21T03:33:57.082" v="2808" actId="14100"/>
          <ac:cxnSpMkLst>
            <pc:docMk/>
            <pc:sldMk cId="886174722" sldId="269"/>
            <ac:cxnSpMk id="16" creationId="{A40BA045-A29B-41C5-B606-3E31B0A6D651}"/>
          </ac:cxnSpMkLst>
        </pc:cxnChg>
      </pc:sldChg>
      <pc:sldChg chg="addSp delSp modSp add">
        <pc:chgData name="Masaya Yamaguchi" userId="8869a66585b793a1" providerId="LiveId" clId="{68EF9989-4EC9-4DCD-A70A-BC2B07C763F2}" dt="2020-08-20T17:05:59.914" v="2341" actId="1076"/>
        <pc:sldMkLst>
          <pc:docMk/>
          <pc:sldMk cId="1711325682" sldId="270"/>
        </pc:sldMkLst>
        <pc:spChg chg="mod">
          <ac:chgData name="Masaya Yamaguchi" userId="8869a66585b793a1" providerId="LiveId" clId="{68EF9989-4EC9-4DCD-A70A-BC2B07C763F2}" dt="2020-08-20T17:04:47.555" v="2313" actId="20577"/>
          <ac:spMkLst>
            <pc:docMk/>
            <pc:sldMk cId="1711325682" sldId="270"/>
            <ac:spMk id="2" creationId="{A0F39BA3-32F4-460B-A00F-65C4BCEF5823}"/>
          </ac:spMkLst>
        </pc:spChg>
        <pc:spChg chg="mod">
          <ac:chgData name="Masaya Yamaguchi" userId="8869a66585b793a1" providerId="LiveId" clId="{68EF9989-4EC9-4DCD-A70A-BC2B07C763F2}" dt="2020-08-20T16:41:11.183" v="1981" actId="20577"/>
          <ac:spMkLst>
            <pc:docMk/>
            <pc:sldMk cId="1711325682" sldId="270"/>
            <ac:spMk id="6" creationId="{6B551181-2C66-4A19-BFC6-2ADD5F37BB92}"/>
          </ac:spMkLst>
        </pc:spChg>
        <pc:spChg chg="del">
          <ac:chgData name="Masaya Yamaguchi" userId="8869a66585b793a1" providerId="LiveId" clId="{68EF9989-4EC9-4DCD-A70A-BC2B07C763F2}" dt="2020-08-20T16:41:49.589" v="1983"/>
          <ac:spMkLst>
            <pc:docMk/>
            <pc:sldMk cId="1711325682" sldId="270"/>
            <ac:spMk id="8" creationId="{7DE35785-B60E-4E6E-8183-308A35A30A38}"/>
          </ac:spMkLst>
        </pc:spChg>
        <pc:spChg chg="del">
          <ac:chgData name="Masaya Yamaguchi" userId="8869a66585b793a1" providerId="LiveId" clId="{68EF9989-4EC9-4DCD-A70A-BC2B07C763F2}" dt="2020-08-20T16:41:24.481" v="1982"/>
          <ac:spMkLst>
            <pc:docMk/>
            <pc:sldMk cId="1711325682" sldId="270"/>
            <ac:spMk id="15" creationId="{F97C659F-19E2-4AEE-A971-B5FB3C409F7B}"/>
          </ac:spMkLst>
        </pc:spChg>
        <pc:spChg chg="del">
          <ac:chgData name="Masaya Yamaguchi" userId="8869a66585b793a1" providerId="LiveId" clId="{68EF9989-4EC9-4DCD-A70A-BC2B07C763F2}" dt="2020-08-20T16:41:24.481" v="1982"/>
          <ac:spMkLst>
            <pc:docMk/>
            <pc:sldMk cId="1711325682" sldId="270"/>
            <ac:spMk id="16" creationId="{5E8B99B9-F208-4E47-A76C-DEB794924EE4}"/>
          </ac:spMkLst>
        </pc:spChg>
        <pc:spChg chg="del">
          <ac:chgData name="Masaya Yamaguchi" userId="8869a66585b793a1" providerId="LiveId" clId="{68EF9989-4EC9-4DCD-A70A-BC2B07C763F2}" dt="2020-08-20T16:41:24.481" v="1982"/>
          <ac:spMkLst>
            <pc:docMk/>
            <pc:sldMk cId="1711325682" sldId="270"/>
            <ac:spMk id="17" creationId="{3E2A6F4E-1BDC-4120-8B74-A25A28A1407C}"/>
          </ac:spMkLst>
        </pc:spChg>
        <pc:spChg chg="del">
          <ac:chgData name="Masaya Yamaguchi" userId="8869a66585b793a1" providerId="LiveId" clId="{68EF9989-4EC9-4DCD-A70A-BC2B07C763F2}" dt="2020-08-20T16:41:24.481" v="1982"/>
          <ac:spMkLst>
            <pc:docMk/>
            <pc:sldMk cId="1711325682" sldId="270"/>
            <ac:spMk id="18" creationId="{E3304ED6-6BBF-4153-BC2A-0C1E6B590F21}"/>
          </ac:spMkLst>
        </pc:spChg>
        <pc:spChg chg="add mod">
          <ac:chgData name="Masaya Yamaguchi" userId="8869a66585b793a1" providerId="LiveId" clId="{68EF9989-4EC9-4DCD-A70A-BC2B07C763F2}" dt="2020-08-20T16:58:50.703" v="2087" actId="1076"/>
          <ac:spMkLst>
            <pc:docMk/>
            <pc:sldMk cId="1711325682" sldId="270"/>
            <ac:spMk id="39" creationId="{0223E6FB-A639-4629-BA1D-F1617720B90B}"/>
          </ac:spMkLst>
        </pc:spChg>
        <pc:spChg chg="add mod">
          <ac:chgData name="Masaya Yamaguchi" userId="8869a66585b793a1" providerId="LiveId" clId="{68EF9989-4EC9-4DCD-A70A-BC2B07C763F2}" dt="2020-08-20T16:59:00.343" v="2089" actId="1076"/>
          <ac:spMkLst>
            <pc:docMk/>
            <pc:sldMk cId="1711325682" sldId="270"/>
            <ac:spMk id="40" creationId="{D9DCB454-EA13-433F-A975-F6F14B20AAE6}"/>
          </ac:spMkLst>
        </pc:spChg>
        <pc:spChg chg="add mod">
          <ac:chgData name="Masaya Yamaguchi" userId="8869a66585b793a1" providerId="LiveId" clId="{68EF9989-4EC9-4DCD-A70A-BC2B07C763F2}" dt="2020-08-20T16:59:21.605" v="2103" actId="20577"/>
          <ac:spMkLst>
            <pc:docMk/>
            <pc:sldMk cId="1711325682" sldId="270"/>
            <ac:spMk id="41" creationId="{FF7625EB-B90B-41EC-8D67-16F8C0411629}"/>
          </ac:spMkLst>
        </pc:spChg>
        <pc:spChg chg="add mod">
          <ac:chgData name="Masaya Yamaguchi" userId="8869a66585b793a1" providerId="LiveId" clId="{68EF9989-4EC9-4DCD-A70A-BC2B07C763F2}" dt="2020-08-20T16:59:26.423" v="2109" actId="20577"/>
          <ac:spMkLst>
            <pc:docMk/>
            <pc:sldMk cId="1711325682" sldId="270"/>
            <ac:spMk id="42" creationId="{7A1249E0-CC07-4674-8E42-FAB5AD4B51ED}"/>
          </ac:spMkLst>
        </pc:spChg>
        <pc:picChg chg="del">
          <ac:chgData name="Masaya Yamaguchi" userId="8869a66585b793a1" providerId="LiveId" clId="{68EF9989-4EC9-4DCD-A70A-BC2B07C763F2}" dt="2020-08-20T16:41:24.481" v="1982"/>
          <ac:picMkLst>
            <pc:docMk/>
            <pc:sldMk cId="1711325682" sldId="270"/>
            <ac:picMk id="4" creationId="{E66B422F-9573-47A9-8945-122A39F63E63}"/>
          </ac:picMkLst>
        </pc:picChg>
        <pc:picChg chg="add del mod">
          <ac:chgData name="Masaya Yamaguchi" userId="8869a66585b793a1" providerId="LiveId" clId="{68EF9989-4EC9-4DCD-A70A-BC2B07C763F2}" dt="2020-08-20T16:45:04.885" v="2021" actId="931"/>
          <ac:picMkLst>
            <pc:docMk/>
            <pc:sldMk cId="1711325682" sldId="270"/>
            <ac:picMk id="5" creationId="{41FADA23-52AE-4AB8-845D-8DD254C8A644}"/>
          </ac:picMkLst>
        </pc:picChg>
        <pc:picChg chg="del">
          <ac:chgData name="Masaya Yamaguchi" userId="8869a66585b793a1" providerId="LiveId" clId="{68EF9989-4EC9-4DCD-A70A-BC2B07C763F2}" dt="2020-08-20T16:41:24.481" v="1982"/>
          <ac:picMkLst>
            <pc:docMk/>
            <pc:sldMk cId="1711325682" sldId="270"/>
            <ac:picMk id="7" creationId="{D6541EA3-EE00-4E9E-B1EF-2AAF8F0AD9DE}"/>
          </ac:picMkLst>
        </pc:picChg>
        <pc:picChg chg="add del mod">
          <ac:chgData name="Masaya Yamaguchi" userId="8869a66585b793a1" providerId="LiveId" clId="{68EF9989-4EC9-4DCD-A70A-BC2B07C763F2}" dt="2020-08-20T16:45:04.885" v="2021" actId="931"/>
          <ac:picMkLst>
            <pc:docMk/>
            <pc:sldMk cId="1711325682" sldId="270"/>
            <ac:picMk id="10" creationId="{A4F82AC4-AF0A-4C86-A222-6B0784F11A80}"/>
          </ac:picMkLst>
        </pc:picChg>
        <pc:picChg chg="del">
          <ac:chgData name="Masaya Yamaguchi" userId="8869a66585b793a1" providerId="LiveId" clId="{68EF9989-4EC9-4DCD-A70A-BC2B07C763F2}" dt="2020-08-20T16:41:24.481" v="1982"/>
          <ac:picMkLst>
            <pc:docMk/>
            <pc:sldMk cId="1711325682" sldId="270"/>
            <ac:picMk id="12" creationId="{06A809CF-D30B-4356-B129-5CF8D0118AA3}"/>
          </ac:picMkLst>
        </pc:picChg>
        <pc:picChg chg="add del mod">
          <ac:chgData name="Masaya Yamaguchi" userId="8869a66585b793a1" providerId="LiveId" clId="{68EF9989-4EC9-4DCD-A70A-BC2B07C763F2}" dt="2020-08-20T16:45:04.885" v="2021" actId="931"/>
          <ac:picMkLst>
            <pc:docMk/>
            <pc:sldMk cId="1711325682" sldId="270"/>
            <ac:picMk id="13" creationId="{8DCCD368-07CD-4319-A931-76B36B16E3D5}"/>
          </ac:picMkLst>
        </pc:picChg>
        <pc:picChg chg="del">
          <ac:chgData name="Masaya Yamaguchi" userId="8869a66585b793a1" providerId="LiveId" clId="{68EF9989-4EC9-4DCD-A70A-BC2B07C763F2}" dt="2020-08-20T16:41:24.481" v="1982"/>
          <ac:picMkLst>
            <pc:docMk/>
            <pc:sldMk cId="1711325682" sldId="270"/>
            <ac:picMk id="14" creationId="{88FEE623-CEC8-49B8-B9EE-10BDD87F45D4}"/>
          </ac:picMkLst>
        </pc:picChg>
        <pc:picChg chg="add del mod">
          <ac:chgData name="Masaya Yamaguchi" userId="8869a66585b793a1" providerId="LiveId" clId="{68EF9989-4EC9-4DCD-A70A-BC2B07C763F2}" dt="2020-08-20T16:45:04.885" v="2021" actId="931"/>
          <ac:picMkLst>
            <pc:docMk/>
            <pc:sldMk cId="1711325682" sldId="270"/>
            <ac:picMk id="20" creationId="{1AF1C9BA-FD12-4D39-AAAD-766AE34C5092}"/>
          </ac:picMkLst>
        </pc:picChg>
        <pc:picChg chg="add del mod">
          <ac:chgData name="Masaya Yamaguchi" userId="8869a66585b793a1" providerId="LiveId" clId="{68EF9989-4EC9-4DCD-A70A-BC2B07C763F2}" dt="2020-08-20T16:45:04.885" v="2021" actId="931"/>
          <ac:picMkLst>
            <pc:docMk/>
            <pc:sldMk cId="1711325682" sldId="270"/>
            <ac:picMk id="22" creationId="{D81B36F6-C075-4936-AFE9-8F07BA2D8200}"/>
          </ac:picMkLst>
        </pc:picChg>
        <pc:picChg chg="add del mod">
          <ac:chgData name="Masaya Yamaguchi" userId="8869a66585b793a1" providerId="LiveId" clId="{68EF9989-4EC9-4DCD-A70A-BC2B07C763F2}" dt="2020-08-20T16:45:04.885" v="2021" actId="931"/>
          <ac:picMkLst>
            <pc:docMk/>
            <pc:sldMk cId="1711325682" sldId="270"/>
            <ac:picMk id="24" creationId="{A4006E4D-0FDD-4995-B310-163F8121B25D}"/>
          </ac:picMkLst>
        </pc:picChg>
        <pc:picChg chg="add mod">
          <ac:chgData name="Masaya Yamaguchi" userId="8869a66585b793a1" providerId="LiveId" clId="{68EF9989-4EC9-4DCD-A70A-BC2B07C763F2}" dt="2020-08-20T16:48:16.208" v="2066" actId="1076"/>
          <ac:picMkLst>
            <pc:docMk/>
            <pc:sldMk cId="1711325682" sldId="270"/>
            <ac:picMk id="26" creationId="{16664D55-3100-4222-82A1-FAA2F95DFCF2}"/>
          </ac:picMkLst>
        </pc:picChg>
        <pc:picChg chg="add mod">
          <ac:chgData name="Masaya Yamaguchi" userId="8869a66585b793a1" providerId="LiveId" clId="{68EF9989-4EC9-4DCD-A70A-BC2B07C763F2}" dt="2020-08-20T16:48:16.208" v="2066" actId="1076"/>
          <ac:picMkLst>
            <pc:docMk/>
            <pc:sldMk cId="1711325682" sldId="270"/>
            <ac:picMk id="28" creationId="{459A6845-41EC-4FF1-B429-7E6304417BA8}"/>
          </ac:picMkLst>
        </pc:picChg>
        <pc:picChg chg="add mod">
          <ac:chgData name="Masaya Yamaguchi" userId="8869a66585b793a1" providerId="LiveId" clId="{68EF9989-4EC9-4DCD-A70A-BC2B07C763F2}" dt="2020-08-20T16:48:16.208" v="2066" actId="1076"/>
          <ac:picMkLst>
            <pc:docMk/>
            <pc:sldMk cId="1711325682" sldId="270"/>
            <ac:picMk id="30" creationId="{BDF6F871-8D47-4A81-9C76-66AA5F340B51}"/>
          </ac:picMkLst>
        </pc:picChg>
        <pc:picChg chg="add mod">
          <ac:chgData name="Masaya Yamaguchi" userId="8869a66585b793a1" providerId="LiveId" clId="{68EF9989-4EC9-4DCD-A70A-BC2B07C763F2}" dt="2020-08-20T16:48:16.208" v="2066" actId="1076"/>
          <ac:picMkLst>
            <pc:docMk/>
            <pc:sldMk cId="1711325682" sldId="270"/>
            <ac:picMk id="32" creationId="{6E7C622E-8F7B-48E3-9DF2-B0DD91723CDB}"/>
          </ac:picMkLst>
        </pc:picChg>
        <pc:picChg chg="add mod">
          <ac:chgData name="Masaya Yamaguchi" userId="8869a66585b793a1" providerId="LiveId" clId="{68EF9989-4EC9-4DCD-A70A-BC2B07C763F2}" dt="2020-08-20T16:48:30.094" v="2071" actId="1076"/>
          <ac:picMkLst>
            <pc:docMk/>
            <pc:sldMk cId="1711325682" sldId="270"/>
            <ac:picMk id="34" creationId="{AE28CE2D-3724-4D68-ACF7-EC8F4C449514}"/>
          </ac:picMkLst>
        </pc:picChg>
        <pc:picChg chg="add mod">
          <ac:chgData name="Masaya Yamaguchi" userId="8869a66585b793a1" providerId="LiveId" clId="{68EF9989-4EC9-4DCD-A70A-BC2B07C763F2}" dt="2020-08-20T16:48:27.110" v="2070" actId="1076"/>
          <ac:picMkLst>
            <pc:docMk/>
            <pc:sldMk cId="1711325682" sldId="270"/>
            <ac:picMk id="36" creationId="{BBF44AF6-4091-441F-B5BC-C393990CE6A8}"/>
          </ac:picMkLst>
        </pc:picChg>
        <pc:picChg chg="add mod">
          <ac:chgData name="Masaya Yamaguchi" userId="8869a66585b793a1" providerId="LiveId" clId="{68EF9989-4EC9-4DCD-A70A-BC2B07C763F2}" dt="2020-08-20T16:48:25.012" v="2069" actId="1076"/>
          <ac:picMkLst>
            <pc:docMk/>
            <pc:sldMk cId="1711325682" sldId="270"/>
            <ac:picMk id="38" creationId="{F9249E9C-B5F1-4451-A19A-F3A2F8DD1B2D}"/>
          </ac:picMkLst>
        </pc:picChg>
        <pc:picChg chg="add mod">
          <ac:chgData name="Masaya Yamaguchi" userId="8869a66585b793a1" providerId="LiveId" clId="{68EF9989-4EC9-4DCD-A70A-BC2B07C763F2}" dt="2020-08-20T17:05:43.553" v="2334" actId="1076"/>
          <ac:picMkLst>
            <pc:docMk/>
            <pc:sldMk cId="1711325682" sldId="270"/>
            <ac:picMk id="44" creationId="{2D64B41A-3521-4A2A-93DF-F4848878ED31}"/>
          </ac:picMkLst>
        </pc:picChg>
        <pc:picChg chg="add mod">
          <ac:chgData name="Masaya Yamaguchi" userId="8869a66585b793a1" providerId="LiveId" clId="{68EF9989-4EC9-4DCD-A70A-BC2B07C763F2}" dt="2020-08-20T17:05:59.914" v="2341" actId="1076"/>
          <ac:picMkLst>
            <pc:docMk/>
            <pc:sldMk cId="1711325682" sldId="270"/>
            <ac:picMk id="46" creationId="{09DA731A-53E8-4D5F-A06B-E7688CE19FB3}"/>
          </ac:picMkLst>
        </pc:picChg>
        <pc:picChg chg="add mod">
          <ac:chgData name="Masaya Yamaguchi" userId="8869a66585b793a1" providerId="LiveId" clId="{68EF9989-4EC9-4DCD-A70A-BC2B07C763F2}" dt="2020-08-20T17:05:55.171" v="2338" actId="1076"/>
          <ac:picMkLst>
            <pc:docMk/>
            <pc:sldMk cId="1711325682" sldId="270"/>
            <ac:picMk id="48" creationId="{9145363B-EE5D-4ACD-B1EC-4811F5B285E2}"/>
          </ac:picMkLst>
        </pc:picChg>
      </pc:sldChg>
      <pc:sldChg chg="del">
        <pc:chgData name="Masaya Yamaguchi" userId="8869a66585b793a1" providerId="LiveId" clId="{68EF9989-4EC9-4DCD-A70A-BC2B07C763F2}" dt="2020-08-20T16:10:45.339" v="1134" actId="2696"/>
        <pc:sldMkLst>
          <pc:docMk/>
          <pc:sldMk cId="4095490388" sldId="270"/>
        </pc:sldMkLst>
      </pc:sldChg>
      <pc:sldChg chg="del">
        <pc:chgData name="Masaya Yamaguchi" userId="8869a66585b793a1" providerId="LiveId" clId="{68EF9989-4EC9-4DCD-A70A-BC2B07C763F2}" dt="2020-08-20T16:17:00.831" v="1135" actId="2696"/>
        <pc:sldMkLst>
          <pc:docMk/>
          <pc:sldMk cId="506816803" sldId="271"/>
        </pc:sldMkLst>
      </pc:sldChg>
      <pc:sldChg chg="addSp delSp modSp add">
        <pc:chgData name="Masaya Yamaguchi" userId="8869a66585b793a1" providerId="LiveId" clId="{68EF9989-4EC9-4DCD-A70A-BC2B07C763F2}" dt="2020-08-21T08:23:24.303" v="4002" actId="20577"/>
        <pc:sldMkLst>
          <pc:docMk/>
          <pc:sldMk cId="1697337082" sldId="271"/>
        </pc:sldMkLst>
        <pc:spChg chg="mod">
          <ac:chgData name="Masaya Yamaguchi" userId="8869a66585b793a1" providerId="LiveId" clId="{68EF9989-4EC9-4DCD-A70A-BC2B07C763F2}" dt="2020-08-21T08:23:24.303" v="4002" actId="20577"/>
          <ac:spMkLst>
            <pc:docMk/>
            <pc:sldMk cId="1697337082" sldId="271"/>
            <ac:spMk id="2" creationId="{A0F39BA3-32F4-460B-A00F-65C4BCEF5823}"/>
          </ac:spMkLst>
        </pc:spChg>
        <pc:spChg chg="add del mod">
          <ac:chgData name="Masaya Yamaguchi" userId="8869a66585b793a1" providerId="LiveId" clId="{68EF9989-4EC9-4DCD-A70A-BC2B07C763F2}" dt="2020-08-20T17:06:42.543" v="2358"/>
          <ac:spMkLst>
            <pc:docMk/>
            <pc:sldMk cId="1697337082" sldId="271"/>
            <ac:spMk id="6" creationId="{6B551181-2C66-4A19-BFC6-2ADD5F37BB92}"/>
          </ac:spMkLst>
        </pc:spChg>
        <pc:spChg chg="add del">
          <ac:chgData name="Masaya Yamaguchi" userId="8869a66585b793a1" providerId="LiveId" clId="{68EF9989-4EC9-4DCD-A70A-BC2B07C763F2}" dt="2020-08-20T17:06:54.938" v="2361"/>
          <ac:spMkLst>
            <pc:docMk/>
            <pc:sldMk cId="1697337082" sldId="271"/>
            <ac:spMk id="39" creationId="{0223E6FB-A639-4629-BA1D-F1617720B90B}"/>
          </ac:spMkLst>
        </pc:spChg>
        <pc:spChg chg="add del">
          <ac:chgData name="Masaya Yamaguchi" userId="8869a66585b793a1" providerId="LiveId" clId="{68EF9989-4EC9-4DCD-A70A-BC2B07C763F2}" dt="2020-08-20T17:06:54.938" v="2361"/>
          <ac:spMkLst>
            <pc:docMk/>
            <pc:sldMk cId="1697337082" sldId="271"/>
            <ac:spMk id="40" creationId="{D9DCB454-EA13-433F-A975-F6F14B20AAE6}"/>
          </ac:spMkLst>
        </pc:spChg>
        <pc:spChg chg="add del">
          <ac:chgData name="Masaya Yamaguchi" userId="8869a66585b793a1" providerId="LiveId" clId="{68EF9989-4EC9-4DCD-A70A-BC2B07C763F2}" dt="2020-08-20T17:06:54.938" v="2361"/>
          <ac:spMkLst>
            <pc:docMk/>
            <pc:sldMk cId="1697337082" sldId="271"/>
            <ac:spMk id="41" creationId="{FF7625EB-B90B-41EC-8D67-16F8C0411629}"/>
          </ac:spMkLst>
        </pc:spChg>
        <pc:spChg chg="add del">
          <ac:chgData name="Masaya Yamaguchi" userId="8869a66585b793a1" providerId="LiveId" clId="{68EF9989-4EC9-4DCD-A70A-BC2B07C763F2}" dt="2020-08-20T17:06:54.938" v="2361"/>
          <ac:spMkLst>
            <pc:docMk/>
            <pc:sldMk cId="1697337082" sldId="271"/>
            <ac:spMk id="42" creationId="{7A1249E0-CC07-4674-8E42-FAB5AD4B51ED}"/>
          </ac:spMkLst>
        </pc:spChg>
        <pc:picChg chg="add del mod">
          <ac:chgData name="Masaya Yamaguchi" userId="8869a66585b793a1" providerId="LiveId" clId="{68EF9989-4EC9-4DCD-A70A-BC2B07C763F2}" dt="2020-08-20T17:06:50.013" v="2360"/>
          <ac:picMkLst>
            <pc:docMk/>
            <pc:sldMk cId="1697337082" sldId="271"/>
            <ac:picMk id="26" creationId="{16664D55-3100-4222-82A1-FAA2F95DFCF2}"/>
          </ac:picMkLst>
        </pc:picChg>
        <pc:picChg chg="add del mod">
          <ac:chgData name="Masaya Yamaguchi" userId="8869a66585b793a1" providerId="LiveId" clId="{68EF9989-4EC9-4DCD-A70A-BC2B07C763F2}" dt="2020-08-20T17:06:50.013" v="2360"/>
          <ac:picMkLst>
            <pc:docMk/>
            <pc:sldMk cId="1697337082" sldId="271"/>
            <ac:picMk id="28" creationId="{459A6845-41EC-4FF1-B429-7E6304417BA8}"/>
          </ac:picMkLst>
        </pc:picChg>
        <pc:picChg chg="add del mod">
          <ac:chgData name="Masaya Yamaguchi" userId="8869a66585b793a1" providerId="LiveId" clId="{68EF9989-4EC9-4DCD-A70A-BC2B07C763F2}" dt="2020-08-20T17:06:50.013" v="2360"/>
          <ac:picMkLst>
            <pc:docMk/>
            <pc:sldMk cId="1697337082" sldId="271"/>
            <ac:picMk id="30" creationId="{BDF6F871-8D47-4A81-9C76-66AA5F340B51}"/>
          </ac:picMkLst>
        </pc:picChg>
        <pc:picChg chg="add del mod">
          <ac:chgData name="Masaya Yamaguchi" userId="8869a66585b793a1" providerId="LiveId" clId="{68EF9989-4EC9-4DCD-A70A-BC2B07C763F2}" dt="2020-08-20T17:06:50.013" v="2360"/>
          <ac:picMkLst>
            <pc:docMk/>
            <pc:sldMk cId="1697337082" sldId="271"/>
            <ac:picMk id="32" creationId="{6E7C622E-8F7B-48E3-9DF2-B0DD91723CDB}"/>
          </ac:picMkLst>
        </pc:picChg>
        <pc:picChg chg="add del mod">
          <ac:chgData name="Masaya Yamaguchi" userId="8869a66585b793a1" providerId="LiveId" clId="{68EF9989-4EC9-4DCD-A70A-BC2B07C763F2}" dt="2020-08-20T17:06:50.013" v="2360"/>
          <ac:picMkLst>
            <pc:docMk/>
            <pc:sldMk cId="1697337082" sldId="271"/>
            <ac:picMk id="34" creationId="{AE28CE2D-3724-4D68-ACF7-EC8F4C449514}"/>
          </ac:picMkLst>
        </pc:picChg>
        <pc:picChg chg="add del">
          <ac:chgData name="Masaya Yamaguchi" userId="8869a66585b793a1" providerId="LiveId" clId="{68EF9989-4EC9-4DCD-A70A-BC2B07C763F2}" dt="2020-08-20T17:06:50.013" v="2360"/>
          <ac:picMkLst>
            <pc:docMk/>
            <pc:sldMk cId="1697337082" sldId="271"/>
            <ac:picMk id="36" creationId="{BBF44AF6-4091-441F-B5BC-C393990CE6A8}"/>
          </ac:picMkLst>
        </pc:picChg>
        <pc:picChg chg="add del">
          <ac:chgData name="Masaya Yamaguchi" userId="8869a66585b793a1" providerId="LiveId" clId="{68EF9989-4EC9-4DCD-A70A-BC2B07C763F2}" dt="2020-08-20T17:06:50.013" v="2360"/>
          <ac:picMkLst>
            <pc:docMk/>
            <pc:sldMk cId="1697337082" sldId="271"/>
            <ac:picMk id="38" creationId="{F9249E9C-B5F1-4451-A19A-F3A2F8DD1B2D}"/>
          </ac:picMkLst>
        </pc:picChg>
        <pc:picChg chg="add del mod">
          <ac:chgData name="Masaya Yamaguchi" userId="8869a66585b793a1" providerId="LiveId" clId="{68EF9989-4EC9-4DCD-A70A-BC2B07C763F2}" dt="2020-08-20T17:06:50.013" v="2360"/>
          <ac:picMkLst>
            <pc:docMk/>
            <pc:sldMk cId="1697337082" sldId="271"/>
            <ac:picMk id="44" creationId="{2D64B41A-3521-4A2A-93DF-F4848878ED31}"/>
          </ac:picMkLst>
        </pc:picChg>
        <pc:picChg chg="add del mod">
          <ac:chgData name="Masaya Yamaguchi" userId="8869a66585b793a1" providerId="LiveId" clId="{68EF9989-4EC9-4DCD-A70A-BC2B07C763F2}" dt="2020-08-20T17:06:50.013" v="2360"/>
          <ac:picMkLst>
            <pc:docMk/>
            <pc:sldMk cId="1697337082" sldId="271"/>
            <ac:picMk id="46" creationId="{09DA731A-53E8-4D5F-A06B-E7688CE19FB3}"/>
          </ac:picMkLst>
        </pc:picChg>
        <pc:picChg chg="add del mod">
          <ac:chgData name="Masaya Yamaguchi" userId="8869a66585b793a1" providerId="LiveId" clId="{68EF9989-4EC9-4DCD-A70A-BC2B07C763F2}" dt="2020-08-20T17:06:50.013" v="2360"/>
          <ac:picMkLst>
            <pc:docMk/>
            <pc:sldMk cId="1697337082" sldId="271"/>
            <ac:picMk id="48" creationId="{9145363B-EE5D-4ACD-B1EC-4811F5B285E2}"/>
          </ac:picMkLst>
        </pc:picChg>
      </pc:sldChg>
      <pc:sldChg chg="add del">
        <pc:chgData name="Masaya Yamaguchi" userId="8869a66585b793a1" providerId="LiveId" clId="{68EF9989-4EC9-4DCD-A70A-BC2B07C763F2}" dt="2020-08-21T08:10:54.619" v="3492" actId="2696"/>
        <pc:sldMkLst>
          <pc:docMk/>
          <pc:sldMk cId="408107119" sldId="272"/>
        </pc:sldMkLst>
      </pc:sldChg>
      <pc:sldChg chg="del">
        <pc:chgData name="Masaya Yamaguchi" userId="8869a66585b793a1" providerId="LiveId" clId="{68EF9989-4EC9-4DCD-A70A-BC2B07C763F2}" dt="2020-08-21T07:47:09.843" v="2921" actId="2696"/>
        <pc:sldMkLst>
          <pc:docMk/>
          <pc:sldMk cId="3908720913" sldId="273"/>
        </pc:sldMkLst>
      </pc:sldChg>
      <pc:sldChg chg="addSp delSp modSp">
        <pc:chgData name="Masaya Yamaguchi" userId="8869a66585b793a1" providerId="LiveId" clId="{68EF9989-4EC9-4DCD-A70A-BC2B07C763F2}" dt="2020-08-21T08:31:20.696" v="4248" actId="313"/>
        <pc:sldMkLst>
          <pc:docMk/>
          <pc:sldMk cId="2870896467" sldId="274"/>
        </pc:sldMkLst>
        <pc:spChg chg="mod">
          <ac:chgData name="Masaya Yamaguchi" userId="8869a66585b793a1" providerId="LiveId" clId="{68EF9989-4EC9-4DCD-A70A-BC2B07C763F2}" dt="2020-08-21T07:55:50.858" v="3181" actId="20577"/>
          <ac:spMkLst>
            <pc:docMk/>
            <pc:sldMk cId="2870896467" sldId="274"/>
            <ac:spMk id="2" creationId="{A0F39BA3-32F4-460B-A00F-65C4BCEF5823}"/>
          </ac:spMkLst>
        </pc:spChg>
        <pc:spChg chg="add mod">
          <ac:chgData name="Masaya Yamaguchi" userId="8869a66585b793a1" providerId="LiveId" clId="{68EF9989-4EC9-4DCD-A70A-BC2B07C763F2}" dt="2020-08-21T08:31:20.696" v="4248" actId="313"/>
          <ac:spMkLst>
            <pc:docMk/>
            <pc:sldMk cId="2870896467" sldId="274"/>
            <ac:spMk id="3" creationId="{8FBBBE14-F03D-4E0D-BDBE-16D24E19DF78}"/>
          </ac:spMkLst>
        </pc:spChg>
        <pc:spChg chg="add mod">
          <ac:chgData name="Masaya Yamaguchi" userId="8869a66585b793a1" providerId="LiveId" clId="{68EF9989-4EC9-4DCD-A70A-BC2B07C763F2}" dt="2020-08-21T07:58:03.309" v="3221" actId="1076"/>
          <ac:spMkLst>
            <pc:docMk/>
            <pc:sldMk cId="2870896467" sldId="274"/>
            <ac:spMk id="4" creationId="{7FB830B7-D9FF-4452-B832-B84255D7FEAE}"/>
          </ac:spMkLst>
        </pc:spChg>
        <pc:spChg chg="mod">
          <ac:chgData name="Masaya Yamaguchi" userId="8869a66585b793a1" providerId="LiveId" clId="{68EF9989-4EC9-4DCD-A70A-BC2B07C763F2}" dt="2020-08-21T07:47:28.458" v="2944" actId="20577"/>
          <ac:spMkLst>
            <pc:docMk/>
            <pc:sldMk cId="2870896467" sldId="274"/>
            <ac:spMk id="6" creationId="{6B551181-2C66-4A19-BFC6-2ADD5F37BB92}"/>
          </ac:spMkLst>
        </pc:spChg>
        <pc:spChg chg="del">
          <ac:chgData name="Masaya Yamaguchi" userId="8869a66585b793a1" providerId="LiveId" clId="{68EF9989-4EC9-4DCD-A70A-BC2B07C763F2}" dt="2020-08-21T07:56:14.140" v="3182"/>
          <ac:spMkLst>
            <pc:docMk/>
            <pc:sldMk cId="2870896467" sldId="274"/>
            <ac:spMk id="110" creationId="{F8503B7D-4D1E-4F7D-9949-3FE52DE3FBC0}"/>
          </ac:spMkLst>
        </pc:spChg>
        <pc:spChg chg="del">
          <ac:chgData name="Masaya Yamaguchi" userId="8869a66585b793a1" providerId="LiveId" clId="{68EF9989-4EC9-4DCD-A70A-BC2B07C763F2}" dt="2020-08-21T07:56:14.140" v="3182"/>
          <ac:spMkLst>
            <pc:docMk/>
            <pc:sldMk cId="2870896467" sldId="274"/>
            <ac:spMk id="111" creationId="{B04E6899-04C3-4123-9498-3C4C1A7F2561}"/>
          </ac:spMkLst>
        </pc:spChg>
        <pc:spChg chg="del">
          <ac:chgData name="Masaya Yamaguchi" userId="8869a66585b793a1" providerId="LiveId" clId="{68EF9989-4EC9-4DCD-A70A-BC2B07C763F2}" dt="2020-08-21T07:56:14.140" v="3182"/>
          <ac:spMkLst>
            <pc:docMk/>
            <pc:sldMk cId="2870896467" sldId="274"/>
            <ac:spMk id="112" creationId="{230DEA64-6D30-44E2-BE36-8780DE3DA967}"/>
          </ac:spMkLst>
        </pc:spChg>
        <pc:spChg chg="del mod">
          <ac:chgData name="Masaya Yamaguchi" userId="8869a66585b793a1" providerId="LiveId" clId="{68EF9989-4EC9-4DCD-A70A-BC2B07C763F2}" dt="2020-08-21T07:56:25.261" v="3183"/>
          <ac:spMkLst>
            <pc:docMk/>
            <pc:sldMk cId="2870896467" sldId="274"/>
            <ac:spMk id="113" creationId="{4031FD80-0CF7-4BB1-82B7-006A6C64551F}"/>
          </ac:spMkLst>
        </pc:spChg>
        <pc:spChg chg="del">
          <ac:chgData name="Masaya Yamaguchi" userId="8869a66585b793a1" providerId="LiveId" clId="{68EF9989-4EC9-4DCD-A70A-BC2B07C763F2}" dt="2020-08-21T07:56:14.140" v="3182"/>
          <ac:spMkLst>
            <pc:docMk/>
            <pc:sldMk cId="2870896467" sldId="274"/>
            <ac:spMk id="114" creationId="{EA441434-B500-44AC-9312-C5420FE07BFF}"/>
          </ac:spMkLst>
        </pc:spChg>
        <pc:spChg chg="del">
          <ac:chgData name="Masaya Yamaguchi" userId="8869a66585b793a1" providerId="LiveId" clId="{68EF9989-4EC9-4DCD-A70A-BC2B07C763F2}" dt="2020-08-21T07:56:14.140" v="3182"/>
          <ac:spMkLst>
            <pc:docMk/>
            <pc:sldMk cId="2870896467" sldId="274"/>
            <ac:spMk id="116" creationId="{D92983D6-2C41-46CB-9209-A5C9C292DD9D}"/>
          </ac:spMkLst>
        </pc:spChg>
        <pc:spChg chg="del">
          <ac:chgData name="Masaya Yamaguchi" userId="8869a66585b793a1" providerId="LiveId" clId="{68EF9989-4EC9-4DCD-A70A-BC2B07C763F2}" dt="2020-08-21T07:56:14.140" v="3182"/>
          <ac:spMkLst>
            <pc:docMk/>
            <pc:sldMk cId="2870896467" sldId="274"/>
            <ac:spMk id="118" creationId="{739460A9-A711-453A-8361-E32E1BAB920A}"/>
          </ac:spMkLst>
        </pc:spChg>
        <pc:spChg chg="del mod">
          <ac:chgData name="Masaya Yamaguchi" userId="8869a66585b793a1" providerId="LiveId" clId="{68EF9989-4EC9-4DCD-A70A-BC2B07C763F2}" dt="2020-08-21T07:56:25.261" v="3183"/>
          <ac:spMkLst>
            <pc:docMk/>
            <pc:sldMk cId="2870896467" sldId="274"/>
            <ac:spMk id="120" creationId="{38303A0C-A67F-4621-8D09-9CC133879E84}"/>
          </ac:spMkLst>
        </pc:spChg>
        <pc:grpChg chg="mod">
          <ac:chgData name="Masaya Yamaguchi" userId="8869a66585b793a1" providerId="LiveId" clId="{68EF9989-4EC9-4DCD-A70A-BC2B07C763F2}" dt="2020-08-21T07:56:36.646" v="3187" actId="14100"/>
          <ac:grpSpMkLst>
            <pc:docMk/>
            <pc:sldMk cId="2870896467" sldId="274"/>
            <ac:grpSpMk id="47" creationId="{BA08B7F4-E139-464E-ACEE-6C851E3363B4}"/>
          </ac:grpSpMkLst>
        </pc:grpChg>
        <pc:grpChg chg="mod">
          <ac:chgData name="Masaya Yamaguchi" userId="8869a66585b793a1" providerId="LiveId" clId="{68EF9989-4EC9-4DCD-A70A-BC2B07C763F2}" dt="2020-08-21T07:56:30.465" v="3184"/>
          <ac:grpSpMkLst>
            <pc:docMk/>
            <pc:sldMk cId="2870896467" sldId="274"/>
            <ac:grpSpMk id="51" creationId="{3A6C7C4D-AEE7-408E-99F0-D2D294C2E4E7}"/>
          </ac:grpSpMkLst>
        </pc:grpChg>
        <pc:grpChg chg="mod">
          <ac:chgData name="Masaya Yamaguchi" userId="8869a66585b793a1" providerId="LiveId" clId="{68EF9989-4EC9-4DCD-A70A-BC2B07C763F2}" dt="2020-08-21T07:56:30.465" v="3184"/>
          <ac:grpSpMkLst>
            <pc:docMk/>
            <pc:sldMk cId="2870896467" sldId="274"/>
            <ac:grpSpMk id="61" creationId="{B86F6D91-464E-4CB0-AE5C-5C4F9BDD871F}"/>
          </ac:grpSpMkLst>
        </pc:grpChg>
        <pc:grpChg chg="del mod">
          <ac:chgData name="Masaya Yamaguchi" userId="8869a66585b793a1" providerId="LiveId" clId="{68EF9989-4EC9-4DCD-A70A-BC2B07C763F2}" dt="2020-08-21T07:56:14.140" v="3182"/>
          <ac:grpSpMkLst>
            <pc:docMk/>
            <pc:sldMk cId="2870896467" sldId="274"/>
            <ac:grpSpMk id="62" creationId="{8A0AFF11-ED68-48A6-AFBE-3231F8918F1E}"/>
          </ac:grpSpMkLst>
        </pc:grpChg>
        <pc:grpChg chg="del mod">
          <ac:chgData name="Masaya Yamaguchi" userId="8869a66585b793a1" providerId="LiveId" clId="{68EF9989-4EC9-4DCD-A70A-BC2B07C763F2}" dt="2020-08-21T07:56:30.465" v="3184"/>
          <ac:grpSpMkLst>
            <pc:docMk/>
            <pc:sldMk cId="2870896467" sldId="274"/>
            <ac:grpSpMk id="81" creationId="{FE5E4C59-7BC9-44B6-9798-9D3B1BFDCF45}"/>
          </ac:grpSpMkLst>
        </pc:grpChg>
        <pc:grpChg chg="del mod">
          <ac:chgData name="Masaya Yamaguchi" userId="8869a66585b793a1" providerId="LiveId" clId="{68EF9989-4EC9-4DCD-A70A-BC2B07C763F2}" dt="2020-08-21T07:56:30.465" v="3184"/>
          <ac:grpSpMkLst>
            <pc:docMk/>
            <pc:sldMk cId="2870896467" sldId="274"/>
            <ac:grpSpMk id="89" creationId="{A0E14B14-5D91-4220-A1CA-DC6DE4A397A7}"/>
          </ac:grpSpMkLst>
        </pc:grpChg>
        <pc:grpChg chg="mod">
          <ac:chgData name="Masaya Yamaguchi" userId="8869a66585b793a1" providerId="LiveId" clId="{68EF9989-4EC9-4DCD-A70A-BC2B07C763F2}" dt="2020-08-21T07:56:30.465" v="3184"/>
          <ac:grpSpMkLst>
            <pc:docMk/>
            <pc:sldMk cId="2870896467" sldId="274"/>
            <ac:grpSpMk id="90" creationId="{ACF2D842-2827-4CEF-B231-3C960C030CE7}"/>
          </ac:grpSpMkLst>
        </pc:grpChg>
        <pc:grpChg chg="del mod">
          <ac:chgData name="Masaya Yamaguchi" userId="8869a66585b793a1" providerId="LiveId" clId="{68EF9989-4EC9-4DCD-A70A-BC2B07C763F2}" dt="2020-08-21T07:56:30.465" v="3184"/>
          <ac:grpSpMkLst>
            <pc:docMk/>
            <pc:sldMk cId="2870896467" sldId="274"/>
            <ac:grpSpMk id="91" creationId="{783C2D6D-7144-4CD3-8332-322DE02108B9}"/>
          </ac:grpSpMkLst>
        </pc:grpChg>
        <pc:grpChg chg="del mod">
          <ac:chgData name="Masaya Yamaguchi" userId="8869a66585b793a1" providerId="LiveId" clId="{68EF9989-4EC9-4DCD-A70A-BC2B07C763F2}" dt="2020-08-21T07:56:14.140" v="3182"/>
          <ac:grpSpMkLst>
            <pc:docMk/>
            <pc:sldMk cId="2870896467" sldId="274"/>
            <ac:grpSpMk id="92" creationId="{F9C10F70-BDB4-493F-B9D5-EC388C3F5F98}"/>
          </ac:grpSpMkLst>
        </pc:grpChg>
        <pc:grpChg chg="del mod">
          <ac:chgData name="Masaya Yamaguchi" userId="8869a66585b793a1" providerId="LiveId" clId="{68EF9989-4EC9-4DCD-A70A-BC2B07C763F2}" dt="2020-08-21T07:56:14.140" v="3182"/>
          <ac:grpSpMkLst>
            <pc:docMk/>
            <pc:sldMk cId="2870896467" sldId="274"/>
            <ac:grpSpMk id="93" creationId="{30BF30B5-E4C6-4F33-A694-D040F8A63B41}"/>
          </ac:grpSpMkLst>
        </pc:grpChg>
        <pc:cxnChg chg="mod">
          <ac:chgData name="Masaya Yamaguchi" userId="8869a66585b793a1" providerId="LiveId" clId="{68EF9989-4EC9-4DCD-A70A-BC2B07C763F2}" dt="2020-08-21T07:57:20.013" v="3197" actId="692"/>
          <ac:cxnSpMkLst>
            <pc:docMk/>
            <pc:sldMk cId="2870896467" sldId="274"/>
            <ac:cxnSpMk id="50" creationId="{B0274375-6F18-4C04-89B3-10442510BFB4}"/>
          </ac:cxnSpMkLst>
        </pc:cxnChg>
        <pc:cxnChg chg="mod">
          <ac:chgData name="Masaya Yamaguchi" userId="8869a66585b793a1" providerId="LiveId" clId="{68EF9989-4EC9-4DCD-A70A-BC2B07C763F2}" dt="2020-08-21T07:57:15.847" v="3195" actId="692"/>
          <ac:cxnSpMkLst>
            <pc:docMk/>
            <pc:sldMk cId="2870896467" sldId="274"/>
            <ac:cxnSpMk id="52" creationId="{04DC7AD8-2CDD-4D62-AF14-725948A82719}"/>
          </ac:cxnSpMkLst>
        </pc:cxnChg>
        <pc:cxnChg chg="mod">
          <ac:chgData name="Masaya Yamaguchi" userId="8869a66585b793a1" providerId="LiveId" clId="{68EF9989-4EC9-4DCD-A70A-BC2B07C763F2}" dt="2020-08-21T07:57:38.144" v="3203" actId="692"/>
          <ac:cxnSpMkLst>
            <pc:docMk/>
            <pc:sldMk cId="2870896467" sldId="274"/>
            <ac:cxnSpMk id="53" creationId="{DCD0DD2A-AACB-4E09-92EE-328CF6D33846}"/>
          </ac:cxnSpMkLst>
        </pc:cxnChg>
        <pc:cxnChg chg="mod">
          <ac:chgData name="Masaya Yamaguchi" userId="8869a66585b793a1" providerId="LiveId" clId="{68EF9989-4EC9-4DCD-A70A-BC2B07C763F2}" dt="2020-08-21T07:56:53.593" v="3189" actId="692"/>
          <ac:cxnSpMkLst>
            <pc:docMk/>
            <pc:sldMk cId="2870896467" sldId="274"/>
            <ac:cxnSpMk id="72" creationId="{0FC6CEB9-8D8D-4626-A1D0-B3565B86CD3C}"/>
          </ac:cxnSpMkLst>
        </pc:cxnChg>
        <pc:cxnChg chg="mod">
          <ac:chgData name="Masaya Yamaguchi" userId="8869a66585b793a1" providerId="LiveId" clId="{68EF9989-4EC9-4DCD-A70A-BC2B07C763F2}" dt="2020-08-21T07:57:06.773" v="3193" actId="692"/>
          <ac:cxnSpMkLst>
            <pc:docMk/>
            <pc:sldMk cId="2870896467" sldId="274"/>
            <ac:cxnSpMk id="73" creationId="{103BC08D-AF35-4B4C-BBCC-8C2E603298FF}"/>
          </ac:cxnSpMkLst>
        </pc:cxnChg>
        <pc:cxnChg chg="mod">
          <ac:chgData name="Masaya Yamaguchi" userId="8869a66585b793a1" providerId="LiveId" clId="{68EF9989-4EC9-4DCD-A70A-BC2B07C763F2}" dt="2020-08-21T07:56:58.543" v="3191" actId="692"/>
          <ac:cxnSpMkLst>
            <pc:docMk/>
            <pc:sldMk cId="2870896467" sldId="274"/>
            <ac:cxnSpMk id="74" creationId="{588ABEA6-5ABF-4247-8E7C-C65778AD506A}"/>
          </ac:cxnSpMkLst>
        </pc:cxnChg>
        <pc:cxnChg chg="mod">
          <ac:chgData name="Masaya Yamaguchi" userId="8869a66585b793a1" providerId="LiveId" clId="{68EF9989-4EC9-4DCD-A70A-BC2B07C763F2}" dt="2020-08-21T07:57:30.615" v="3201" actId="692"/>
          <ac:cxnSpMkLst>
            <pc:docMk/>
            <pc:sldMk cId="2870896467" sldId="274"/>
            <ac:cxnSpMk id="76" creationId="{DA4519C2-8379-41D4-ADEC-D4CCD7780127}"/>
          </ac:cxnSpMkLst>
        </pc:cxnChg>
        <pc:cxnChg chg="mod">
          <ac:chgData name="Masaya Yamaguchi" userId="8869a66585b793a1" providerId="LiveId" clId="{68EF9989-4EC9-4DCD-A70A-BC2B07C763F2}" dt="2020-08-21T07:57:25.226" v="3199" actId="692"/>
          <ac:cxnSpMkLst>
            <pc:docMk/>
            <pc:sldMk cId="2870896467" sldId="274"/>
            <ac:cxnSpMk id="77" creationId="{2B59082F-0F44-4422-BA14-0A7EAF0EC2D8}"/>
          </ac:cxnSpMkLst>
        </pc:cxnChg>
        <pc:cxnChg chg="del">
          <ac:chgData name="Masaya Yamaguchi" userId="8869a66585b793a1" providerId="LiveId" clId="{68EF9989-4EC9-4DCD-A70A-BC2B07C763F2}" dt="2020-08-21T07:56:14.140" v="3182"/>
          <ac:cxnSpMkLst>
            <pc:docMk/>
            <pc:sldMk cId="2870896467" sldId="274"/>
            <ac:cxnSpMk id="86" creationId="{A7E3AED4-4E17-4932-AB95-8FE5C2B894A1}"/>
          </ac:cxnSpMkLst>
        </pc:cxnChg>
        <pc:cxnChg chg="del">
          <ac:chgData name="Masaya Yamaguchi" userId="8869a66585b793a1" providerId="LiveId" clId="{68EF9989-4EC9-4DCD-A70A-BC2B07C763F2}" dt="2020-08-21T07:56:25.261" v="3183"/>
          <ac:cxnSpMkLst>
            <pc:docMk/>
            <pc:sldMk cId="2870896467" sldId="274"/>
            <ac:cxnSpMk id="87" creationId="{D40B268F-CA4F-43E3-9F20-56F65F1E7F48}"/>
          </ac:cxnSpMkLst>
        </pc:cxnChg>
        <pc:cxnChg chg="del">
          <ac:chgData name="Masaya Yamaguchi" userId="8869a66585b793a1" providerId="LiveId" clId="{68EF9989-4EC9-4DCD-A70A-BC2B07C763F2}" dt="2020-08-21T07:56:30.465" v="3184"/>
          <ac:cxnSpMkLst>
            <pc:docMk/>
            <pc:sldMk cId="2870896467" sldId="274"/>
            <ac:cxnSpMk id="88" creationId="{4A5EF9A0-3136-4D3D-8889-3334A58996E4}"/>
          </ac:cxnSpMkLst>
        </pc:cxnChg>
        <pc:cxnChg chg="del">
          <ac:chgData name="Masaya Yamaguchi" userId="8869a66585b793a1" providerId="LiveId" clId="{68EF9989-4EC9-4DCD-A70A-BC2B07C763F2}" dt="2020-08-21T07:56:14.140" v="3182"/>
          <ac:cxnSpMkLst>
            <pc:docMk/>
            <pc:sldMk cId="2870896467" sldId="274"/>
            <ac:cxnSpMk id="94" creationId="{23A17642-470B-42ED-AC25-9A4F47AA1B3C}"/>
          </ac:cxnSpMkLst>
        </pc:cxnChg>
        <pc:cxnChg chg="del">
          <ac:chgData name="Masaya Yamaguchi" userId="8869a66585b793a1" providerId="LiveId" clId="{68EF9989-4EC9-4DCD-A70A-BC2B07C763F2}" dt="2020-08-21T07:56:25.261" v="3183"/>
          <ac:cxnSpMkLst>
            <pc:docMk/>
            <pc:sldMk cId="2870896467" sldId="274"/>
            <ac:cxnSpMk id="95" creationId="{3B72631B-F5ED-46C6-AD53-1330C662F81F}"/>
          </ac:cxnSpMkLst>
        </pc:cxnChg>
        <pc:cxnChg chg="del">
          <ac:chgData name="Masaya Yamaguchi" userId="8869a66585b793a1" providerId="LiveId" clId="{68EF9989-4EC9-4DCD-A70A-BC2B07C763F2}" dt="2020-08-21T07:56:25.261" v="3183"/>
          <ac:cxnSpMkLst>
            <pc:docMk/>
            <pc:sldMk cId="2870896467" sldId="274"/>
            <ac:cxnSpMk id="96" creationId="{9112D8D7-6301-47C5-8663-4FCC9759A467}"/>
          </ac:cxnSpMkLst>
        </pc:cxnChg>
        <pc:cxnChg chg="del">
          <ac:chgData name="Masaya Yamaguchi" userId="8869a66585b793a1" providerId="LiveId" clId="{68EF9989-4EC9-4DCD-A70A-BC2B07C763F2}" dt="2020-08-21T07:56:14.140" v="3182"/>
          <ac:cxnSpMkLst>
            <pc:docMk/>
            <pc:sldMk cId="2870896467" sldId="274"/>
            <ac:cxnSpMk id="97" creationId="{19DF6E1E-3E0D-4649-B85D-C19180AFDB0F}"/>
          </ac:cxnSpMkLst>
        </pc:cxnChg>
        <pc:cxnChg chg="del">
          <ac:chgData name="Masaya Yamaguchi" userId="8869a66585b793a1" providerId="LiveId" clId="{68EF9989-4EC9-4DCD-A70A-BC2B07C763F2}" dt="2020-08-21T07:56:25.261" v="3183"/>
          <ac:cxnSpMkLst>
            <pc:docMk/>
            <pc:sldMk cId="2870896467" sldId="274"/>
            <ac:cxnSpMk id="98" creationId="{67F6B51C-DDE4-45C5-9EEA-D8BCB3A1A1F3}"/>
          </ac:cxnSpMkLst>
        </pc:cxnChg>
        <pc:cxnChg chg="del">
          <ac:chgData name="Masaya Yamaguchi" userId="8869a66585b793a1" providerId="LiveId" clId="{68EF9989-4EC9-4DCD-A70A-BC2B07C763F2}" dt="2020-08-21T07:56:30.465" v="3184"/>
          <ac:cxnSpMkLst>
            <pc:docMk/>
            <pc:sldMk cId="2870896467" sldId="274"/>
            <ac:cxnSpMk id="99" creationId="{FA1B17A1-75CD-4EE2-943D-8E91B65B2E80}"/>
          </ac:cxnSpMkLst>
        </pc:cxnChg>
        <pc:cxnChg chg="del">
          <ac:chgData name="Masaya Yamaguchi" userId="8869a66585b793a1" providerId="LiveId" clId="{68EF9989-4EC9-4DCD-A70A-BC2B07C763F2}" dt="2020-08-21T07:56:25.261" v="3183"/>
          <ac:cxnSpMkLst>
            <pc:docMk/>
            <pc:sldMk cId="2870896467" sldId="274"/>
            <ac:cxnSpMk id="101" creationId="{328D07B1-FA3D-4C1F-9AA5-472AD9CE80B9}"/>
          </ac:cxnSpMkLst>
        </pc:cxnChg>
        <pc:cxnChg chg="del">
          <ac:chgData name="Masaya Yamaguchi" userId="8869a66585b793a1" providerId="LiveId" clId="{68EF9989-4EC9-4DCD-A70A-BC2B07C763F2}" dt="2020-08-21T07:56:25.261" v="3183"/>
          <ac:cxnSpMkLst>
            <pc:docMk/>
            <pc:sldMk cId="2870896467" sldId="274"/>
            <ac:cxnSpMk id="102" creationId="{590AB1FD-190B-4240-A88A-6D7B282D1DF2}"/>
          </ac:cxnSpMkLst>
        </pc:cxnChg>
        <pc:cxnChg chg="del">
          <ac:chgData name="Masaya Yamaguchi" userId="8869a66585b793a1" providerId="LiveId" clId="{68EF9989-4EC9-4DCD-A70A-BC2B07C763F2}" dt="2020-08-21T07:56:25.261" v="3183"/>
          <ac:cxnSpMkLst>
            <pc:docMk/>
            <pc:sldMk cId="2870896467" sldId="274"/>
            <ac:cxnSpMk id="103" creationId="{6647A39F-D261-46F8-937D-E860C1DF2363}"/>
          </ac:cxnSpMkLst>
        </pc:cxnChg>
        <pc:cxnChg chg="del">
          <ac:chgData name="Masaya Yamaguchi" userId="8869a66585b793a1" providerId="LiveId" clId="{68EF9989-4EC9-4DCD-A70A-BC2B07C763F2}" dt="2020-08-21T07:56:25.261" v="3183"/>
          <ac:cxnSpMkLst>
            <pc:docMk/>
            <pc:sldMk cId="2870896467" sldId="274"/>
            <ac:cxnSpMk id="104" creationId="{9B936935-2590-4C96-B2FB-780C3477879B}"/>
          </ac:cxnSpMkLst>
        </pc:cxnChg>
        <pc:cxnChg chg="del">
          <ac:chgData name="Masaya Yamaguchi" userId="8869a66585b793a1" providerId="LiveId" clId="{68EF9989-4EC9-4DCD-A70A-BC2B07C763F2}" dt="2020-08-21T07:56:30.465" v="3184"/>
          <ac:cxnSpMkLst>
            <pc:docMk/>
            <pc:sldMk cId="2870896467" sldId="274"/>
            <ac:cxnSpMk id="105" creationId="{2BD0DE0A-968B-4C9F-B289-B8F8429713DA}"/>
          </ac:cxnSpMkLst>
        </pc:cxnChg>
        <pc:cxnChg chg="del">
          <ac:chgData name="Masaya Yamaguchi" userId="8869a66585b793a1" providerId="LiveId" clId="{68EF9989-4EC9-4DCD-A70A-BC2B07C763F2}" dt="2020-08-21T07:56:25.261" v="3183"/>
          <ac:cxnSpMkLst>
            <pc:docMk/>
            <pc:sldMk cId="2870896467" sldId="274"/>
            <ac:cxnSpMk id="106" creationId="{08242914-4BF4-4E00-891B-453B1071AD71}"/>
          </ac:cxnSpMkLst>
        </pc:cxnChg>
        <pc:cxnChg chg="del mod">
          <ac:chgData name="Masaya Yamaguchi" userId="8869a66585b793a1" providerId="LiveId" clId="{68EF9989-4EC9-4DCD-A70A-BC2B07C763F2}" dt="2020-08-21T07:56:30.465" v="3184"/>
          <ac:cxnSpMkLst>
            <pc:docMk/>
            <pc:sldMk cId="2870896467" sldId="274"/>
            <ac:cxnSpMk id="107" creationId="{1436D281-72C6-4ECA-BED2-BEAC4914FFB2}"/>
          </ac:cxnSpMkLst>
        </pc:cxnChg>
        <pc:cxnChg chg="del">
          <ac:chgData name="Masaya Yamaguchi" userId="8869a66585b793a1" providerId="LiveId" clId="{68EF9989-4EC9-4DCD-A70A-BC2B07C763F2}" dt="2020-08-21T07:56:25.261" v="3183"/>
          <ac:cxnSpMkLst>
            <pc:docMk/>
            <pc:sldMk cId="2870896467" sldId="274"/>
            <ac:cxnSpMk id="108" creationId="{FB6850F9-82CF-4947-B1A8-C456A5019655}"/>
          </ac:cxnSpMkLst>
        </pc:cxnChg>
      </pc:sldChg>
      <pc:sldChg chg="addSp delSp modSp">
        <pc:chgData name="Masaya Yamaguchi" userId="8869a66585b793a1" providerId="LiveId" clId="{68EF9989-4EC9-4DCD-A70A-BC2B07C763F2}" dt="2020-08-21T08:14:46.747" v="3626" actId="20577"/>
        <pc:sldMkLst>
          <pc:docMk/>
          <pc:sldMk cId="1565202815" sldId="275"/>
        </pc:sldMkLst>
        <pc:spChg chg="mod">
          <ac:chgData name="Masaya Yamaguchi" userId="8869a66585b793a1" providerId="LiveId" clId="{68EF9989-4EC9-4DCD-A70A-BC2B07C763F2}" dt="2020-08-21T08:14:46.747" v="3626" actId="20577"/>
          <ac:spMkLst>
            <pc:docMk/>
            <pc:sldMk cId="1565202815" sldId="275"/>
            <ac:spMk id="2" creationId="{A0F39BA3-32F4-460B-A00F-65C4BCEF5823}"/>
          </ac:spMkLst>
        </pc:spChg>
        <pc:spChg chg="del">
          <ac:chgData name="Masaya Yamaguchi" userId="8869a66585b793a1" providerId="LiveId" clId="{68EF9989-4EC9-4DCD-A70A-BC2B07C763F2}" dt="2020-08-21T08:05:28.410" v="3299"/>
          <ac:spMkLst>
            <pc:docMk/>
            <pc:sldMk cId="1565202815" sldId="275"/>
            <ac:spMk id="3" creationId="{8FBBBE14-F03D-4E0D-BDBE-16D24E19DF78}"/>
          </ac:spMkLst>
        </pc:spChg>
        <pc:spChg chg="mod">
          <ac:chgData name="Masaya Yamaguchi" userId="8869a66585b793a1" providerId="LiveId" clId="{68EF9989-4EC9-4DCD-A70A-BC2B07C763F2}" dt="2020-08-21T08:05:37.559" v="3305" actId="1076"/>
          <ac:spMkLst>
            <pc:docMk/>
            <pc:sldMk cId="1565202815" sldId="275"/>
            <ac:spMk id="4" creationId="{7FB830B7-D9FF-4452-B832-B84255D7FEAE}"/>
          </ac:spMkLst>
        </pc:spChg>
        <pc:spChg chg="mod">
          <ac:chgData name="Masaya Yamaguchi" userId="8869a66585b793a1" providerId="LiveId" clId="{68EF9989-4EC9-4DCD-A70A-BC2B07C763F2}" dt="2020-08-21T08:04:01.822" v="3289" actId="20577"/>
          <ac:spMkLst>
            <pc:docMk/>
            <pc:sldMk cId="1565202815" sldId="275"/>
            <ac:spMk id="6" creationId="{6B551181-2C66-4A19-BFC6-2ADD5F37BB92}"/>
          </ac:spMkLst>
        </pc:spChg>
        <pc:grpChg chg="add mod">
          <ac:chgData name="Masaya Yamaguchi" userId="8869a66585b793a1" providerId="LiveId" clId="{68EF9989-4EC9-4DCD-A70A-BC2B07C763F2}" dt="2020-08-21T08:05:30.280" v="3300" actId="1076"/>
          <ac:grpSpMkLst>
            <pc:docMk/>
            <pc:sldMk cId="1565202815" sldId="275"/>
            <ac:grpSpMk id="27" creationId="{90AB480D-DC8A-4910-B621-6B0104EE6750}"/>
          </ac:grpSpMkLst>
        </pc:grpChg>
        <pc:grpChg chg="del">
          <ac:chgData name="Masaya Yamaguchi" userId="8869a66585b793a1" providerId="LiveId" clId="{68EF9989-4EC9-4DCD-A70A-BC2B07C763F2}" dt="2020-08-21T08:03:37.979" v="3281"/>
          <ac:grpSpMkLst>
            <pc:docMk/>
            <pc:sldMk cId="1565202815" sldId="275"/>
            <ac:grpSpMk id="47" creationId="{BA08B7F4-E139-464E-ACEE-6C851E3363B4}"/>
          </ac:grpSpMkLst>
        </pc:grpChg>
      </pc:sldChg>
      <pc:sldChg chg="add del">
        <pc:chgData name="Masaya Yamaguchi" userId="8869a66585b793a1" providerId="LiveId" clId="{68EF9989-4EC9-4DCD-A70A-BC2B07C763F2}" dt="2020-08-21T08:17:21.793" v="3703"/>
        <pc:sldMkLst>
          <pc:docMk/>
          <pc:sldMk cId="761420039" sldId="276"/>
        </pc:sldMkLst>
      </pc:sldChg>
      <pc:sldChg chg="addSp delSp modSp">
        <pc:chgData name="Masaya Yamaguchi" userId="8869a66585b793a1" providerId="LiveId" clId="{68EF9989-4EC9-4DCD-A70A-BC2B07C763F2}" dt="2020-08-21T08:24:25.222" v="4079" actId="14100"/>
        <pc:sldMkLst>
          <pc:docMk/>
          <pc:sldMk cId="1688125522" sldId="276"/>
        </pc:sldMkLst>
        <pc:spChg chg="mod">
          <ac:chgData name="Masaya Yamaguchi" userId="8869a66585b793a1" providerId="LiveId" clId="{68EF9989-4EC9-4DCD-A70A-BC2B07C763F2}" dt="2020-08-21T08:21:24.974" v="3902" actId="1076"/>
          <ac:spMkLst>
            <pc:docMk/>
            <pc:sldMk cId="1688125522" sldId="276"/>
            <ac:spMk id="2" creationId="{A0F39BA3-32F4-460B-A00F-65C4BCEF5823}"/>
          </ac:spMkLst>
        </pc:spChg>
        <pc:spChg chg="mod">
          <ac:chgData name="Masaya Yamaguchi" userId="8869a66585b793a1" providerId="LiveId" clId="{68EF9989-4EC9-4DCD-A70A-BC2B07C763F2}" dt="2020-08-21T08:21:27.164" v="3903" actId="1076"/>
          <ac:spMkLst>
            <pc:docMk/>
            <pc:sldMk cId="1688125522" sldId="276"/>
            <ac:spMk id="15" creationId="{F97C659F-19E2-4AEE-A971-B5FB3C409F7B}"/>
          </ac:spMkLst>
        </pc:spChg>
        <pc:spChg chg="del">
          <ac:chgData name="Masaya Yamaguchi" userId="8869a66585b793a1" providerId="LiveId" clId="{68EF9989-4EC9-4DCD-A70A-BC2B07C763F2}" dt="2020-08-21T08:21:32.424" v="3904"/>
          <ac:spMkLst>
            <pc:docMk/>
            <pc:sldMk cId="1688125522" sldId="276"/>
            <ac:spMk id="16" creationId="{5E8B99B9-F208-4E47-A76C-DEB794924EE4}"/>
          </ac:spMkLst>
        </pc:spChg>
        <pc:spChg chg="del">
          <ac:chgData name="Masaya Yamaguchi" userId="8869a66585b793a1" providerId="LiveId" clId="{68EF9989-4EC9-4DCD-A70A-BC2B07C763F2}" dt="2020-08-21T08:21:32.424" v="3904"/>
          <ac:spMkLst>
            <pc:docMk/>
            <pc:sldMk cId="1688125522" sldId="276"/>
            <ac:spMk id="17" creationId="{3E2A6F4E-1BDC-4120-8B74-A25A28A1407C}"/>
          </ac:spMkLst>
        </pc:spChg>
        <pc:spChg chg="del">
          <ac:chgData name="Masaya Yamaguchi" userId="8869a66585b793a1" providerId="LiveId" clId="{68EF9989-4EC9-4DCD-A70A-BC2B07C763F2}" dt="2020-08-21T08:21:32.424" v="3904"/>
          <ac:spMkLst>
            <pc:docMk/>
            <pc:sldMk cId="1688125522" sldId="276"/>
            <ac:spMk id="18" creationId="{E3304ED6-6BBF-4153-BC2A-0C1E6B590F21}"/>
          </ac:spMkLst>
        </pc:spChg>
        <pc:spChg chg="add mod">
          <ac:chgData name="Masaya Yamaguchi" userId="8869a66585b793a1" providerId="LiveId" clId="{68EF9989-4EC9-4DCD-A70A-BC2B07C763F2}" dt="2020-08-21T08:24:20.156" v="4077" actId="1076"/>
          <ac:spMkLst>
            <pc:docMk/>
            <pc:sldMk cId="1688125522" sldId="276"/>
            <ac:spMk id="20" creationId="{41B6F30A-B7ED-4512-8B77-581D90DBFB57}"/>
          </ac:spMkLst>
        </pc:spChg>
        <pc:picChg chg="del">
          <ac:chgData name="Masaya Yamaguchi" userId="8869a66585b793a1" providerId="LiveId" clId="{68EF9989-4EC9-4DCD-A70A-BC2B07C763F2}" dt="2020-08-21T08:18:39.018" v="3767"/>
          <ac:picMkLst>
            <pc:docMk/>
            <pc:sldMk cId="1688125522" sldId="276"/>
            <ac:picMk id="4" creationId="{E66B422F-9573-47A9-8945-122A39F63E63}"/>
          </ac:picMkLst>
        </pc:picChg>
        <pc:picChg chg="add del mod">
          <ac:chgData name="Masaya Yamaguchi" userId="8869a66585b793a1" providerId="LiveId" clId="{68EF9989-4EC9-4DCD-A70A-BC2B07C763F2}" dt="2020-08-21T08:20:14.373" v="3779"/>
          <ac:picMkLst>
            <pc:docMk/>
            <pc:sldMk cId="1688125522" sldId="276"/>
            <ac:picMk id="5" creationId="{CE647AB0-4832-454D-A229-E0AC0A56D384}"/>
          </ac:picMkLst>
        </pc:picChg>
        <pc:picChg chg="del">
          <ac:chgData name="Masaya Yamaguchi" userId="8869a66585b793a1" providerId="LiveId" clId="{68EF9989-4EC9-4DCD-A70A-BC2B07C763F2}" dt="2020-08-21T08:18:39.018" v="3767"/>
          <ac:picMkLst>
            <pc:docMk/>
            <pc:sldMk cId="1688125522" sldId="276"/>
            <ac:picMk id="7" creationId="{D6541EA3-EE00-4E9E-B1EF-2AAF8F0AD9DE}"/>
          </ac:picMkLst>
        </pc:picChg>
        <pc:picChg chg="add del mod">
          <ac:chgData name="Masaya Yamaguchi" userId="8869a66585b793a1" providerId="LiveId" clId="{68EF9989-4EC9-4DCD-A70A-BC2B07C763F2}" dt="2020-08-21T08:20:12.734" v="3778"/>
          <ac:picMkLst>
            <pc:docMk/>
            <pc:sldMk cId="1688125522" sldId="276"/>
            <ac:picMk id="9" creationId="{9D8ED8B0-1850-41A8-BFAB-2F5BB57D895F}"/>
          </ac:picMkLst>
        </pc:picChg>
        <pc:picChg chg="add mod">
          <ac:chgData name="Masaya Yamaguchi" userId="8869a66585b793a1" providerId="LiveId" clId="{68EF9989-4EC9-4DCD-A70A-BC2B07C763F2}" dt="2020-08-21T08:21:23.075" v="3901" actId="1076"/>
          <ac:picMkLst>
            <pc:docMk/>
            <pc:sldMk cId="1688125522" sldId="276"/>
            <ac:picMk id="11" creationId="{4E8785A0-5C5A-4932-A305-C42DDD39375F}"/>
          </ac:picMkLst>
        </pc:picChg>
        <pc:picChg chg="del">
          <ac:chgData name="Masaya Yamaguchi" userId="8869a66585b793a1" providerId="LiveId" clId="{68EF9989-4EC9-4DCD-A70A-BC2B07C763F2}" dt="2020-08-21T08:18:39.018" v="3767"/>
          <ac:picMkLst>
            <pc:docMk/>
            <pc:sldMk cId="1688125522" sldId="276"/>
            <ac:picMk id="12" creationId="{06A809CF-D30B-4356-B129-5CF8D0118AA3}"/>
          </ac:picMkLst>
        </pc:picChg>
        <pc:picChg chg="del">
          <ac:chgData name="Masaya Yamaguchi" userId="8869a66585b793a1" providerId="LiveId" clId="{68EF9989-4EC9-4DCD-A70A-BC2B07C763F2}" dt="2020-08-21T08:18:39.018" v="3767"/>
          <ac:picMkLst>
            <pc:docMk/>
            <pc:sldMk cId="1688125522" sldId="276"/>
            <ac:picMk id="14" creationId="{88FEE623-CEC8-49B8-B9EE-10BDD87F45D4}"/>
          </ac:picMkLst>
        </pc:picChg>
        <pc:picChg chg="add mod">
          <ac:chgData name="Masaya Yamaguchi" userId="8869a66585b793a1" providerId="LiveId" clId="{68EF9989-4EC9-4DCD-A70A-BC2B07C763F2}" dt="2020-08-21T08:24:25.222" v="4079" actId="14100"/>
          <ac:picMkLst>
            <pc:docMk/>
            <pc:sldMk cId="1688125522" sldId="276"/>
            <ac:picMk id="19" creationId="{EEA818AB-427A-4A16-A3F1-E447825D558F}"/>
          </ac:picMkLst>
        </pc:picChg>
      </pc:sldChg>
      <pc:sldChg chg="addSp delSp modSp add">
        <pc:chgData name="Masaya Yamaguchi" userId="8869a66585b793a1" providerId="LiveId" clId="{68EF9989-4EC9-4DCD-A70A-BC2B07C763F2}" dt="2020-08-21T08:28:24.095" v="4246" actId="1076"/>
        <pc:sldMkLst>
          <pc:docMk/>
          <pc:sldMk cId="4082417810" sldId="277"/>
        </pc:sldMkLst>
        <pc:spChg chg="add del">
          <ac:chgData name="Masaya Yamaguchi" userId="8869a66585b793a1" providerId="LiveId" clId="{68EF9989-4EC9-4DCD-A70A-BC2B07C763F2}" dt="2020-08-21T08:25:51.311" v="4094"/>
          <ac:spMkLst>
            <pc:docMk/>
            <pc:sldMk cId="4082417810" sldId="277"/>
            <ac:spMk id="2" creationId="{167D5281-373C-45A5-B6F3-66136A186389}"/>
          </ac:spMkLst>
        </pc:spChg>
        <pc:spChg chg="add mod">
          <ac:chgData name="Masaya Yamaguchi" userId="8869a66585b793a1" providerId="LiveId" clId="{68EF9989-4EC9-4DCD-A70A-BC2B07C763F2}" dt="2020-08-21T08:26:09.280" v="4132" actId="20577"/>
          <ac:spMkLst>
            <pc:docMk/>
            <pc:sldMk cId="4082417810" sldId="277"/>
            <ac:spMk id="3" creationId="{1EC72AB3-A754-4103-A7A9-FC4B02505A71}"/>
          </ac:spMkLst>
        </pc:spChg>
        <pc:spChg chg="add mod">
          <ac:chgData name="Masaya Yamaguchi" userId="8869a66585b793a1" providerId="LiveId" clId="{68EF9989-4EC9-4DCD-A70A-BC2B07C763F2}" dt="2020-08-21T08:28:21.969" v="4245" actId="1076"/>
          <ac:spMkLst>
            <pc:docMk/>
            <pc:sldMk cId="4082417810" sldId="277"/>
            <ac:spMk id="16" creationId="{3B87F15C-5335-4ECC-AFCE-B8484DDD3159}"/>
          </ac:spMkLst>
        </pc:spChg>
        <pc:picChg chg="add mod">
          <ac:chgData name="Masaya Yamaguchi" userId="8869a66585b793a1" providerId="LiveId" clId="{68EF9989-4EC9-4DCD-A70A-BC2B07C763F2}" dt="2020-08-21T08:27:45.845" v="4177" actId="1076"/>
          <ac:picMkLst>
            <pc:docMk/>
            <pc:sldMk cId="4082417810" sldId="277"/>
            <ac:picMk id="5" creationId="{2C91C161-28FA-435B-9814-27721A9855BE}"/>
          </ac:picMkLst>
        </pc:picChg>
        <pc:picChg chg="add mod">
          <ac:chgData name="Masaya Yamaguchi" userId="8869a66585b793a1" providerId="LiveId" clId="{68EF9989-4EC9-4DCD-A70A-BC2B07C763F2}" dt="2020-08-21T08:27:45.845" v="4177" actId="1076"/>
          <ac:picMkLst>
            <pc:docMk/>
            <pc:sldMk cId="4082417810" sldId="277"/>
            <ac:picMk id="7" creationId="{54DBAC2D-42DA-4FE2-84D5-91FD14AFB835}"/>
          </ac:picMkLst>
        </pc:picChg>
        <pc:picChg chg="add mod">
          <ac:chgData name="Masaya Yamaguchi" userId="8869a66585b793a1" providerId="LiveId" clId="{68EF9989-4EC9-4DCD-A70A-BC2B07C763F2}" dt="2020-08-21T08:27:45.845" v="4177" actId="1076"/>
          <ac:picMkLst>
            <pc:docMk/>
            <pc:sldMk cId="4082417810" sldId="277"/>
            <ac:picMk id="9" creationId="{0D2FD4DF-A41C-4F6A-B72B-78026220A287}"/>
          </ac:picMkLst>
        </pc:picChg>
        <pc:picChg chg="add mod">
          <ac:chgData name="Masaya Yamaguchi" userId="8869a66585b793a1" providerId="LiveId" clId="{68EF9989-4EC9-4DCD-A70A-BC2B07C763F2}" dt="2020-08-21T08:27:45.845" v="4177" actId="1076"/>
          <ac:picMkLst>
            <pc:docMk/>
            <pc:sldMk cId="4082417810" sldId="277"/>
            <ac:picMk id="11" creationId="{24A58C0E-74B8-4452-B31B-764970A4FEEF}"/>
          </ac:picMkLst>
        </pc:picChg>
        <pc:picChg chg="add mod">
          <ac:chgData name="Masaya Yamaguchi" userId="8869a66585b793a1" providerId="LiveId" clId="{68EF9989-4EC9-4DCD-A70A-BC2B07C763F2}" dt="2020-08-21T08:27:45.845" v="4177" actId="1076"/>
          <ac:picMkLst>
            <pc:docMk/>
            <pc:sldMk cId="4082417810" sldId="277"/>
            <ac:picMk id="13" creationId="{2688ED64-E5A0-4CC6-86C4-0401476D9B97}"/>
          </ac:picMkLst>
        </pc:picChg>
        <pc:picChg chg="add mod">
          <ac:chgData name="Masaya Yamaguchi" userId="8869a66585b793a1" providerId="LiveId" clId="{68EF9989-4EC9-4DCD-A70A-BC2B07C763F2}" dt="2020-08-21T08:28:24.095" v="4246" actId="1076"/>
          <ac:picMkLst>
            <pc:docMk/>
            <pc:sldMk cId="4082417810" sldId="277"/>
            <ac:picMk id="15" creationId="{DEEAEA88-79CE-463E-B605-371BC0C50838}"/>
          </ac:picMkLst>
        </pc:picChg>
      </pc:sldChg>
    </pc:docChg>
  </pc:docChgLst>
  <pc:docChgLst>
    <pc:chgData name="Masaya Yamaguchi" userId="8869a66585b793a1" providerId="LiveId" clId="{81B6BE6E-F3D5-4DD0-B28C-5B2940380FB9}"/>
    <pc:docChg chg="undo custSel modSld">
      <pc:chgData name="Masaya Yamaguchi" userId="8869a66585b793a1" providerId="LiveId" clId="{81B6BE6E-F3D5-4DD0-B28C-5B2940380FB9}" dt="2020-07-20T09:10:50.193" v="783" actId="113"/>
      <pc:docMkLst>
        <pc:docMk/>
      </pc:docMkLst>
      <pc:sldChg chg="modSp">
        <pc:chgData name="Masaya Yamaguchi" userId="8869a66585b793a1" providerId="LiveId" clId="{81B6BE6E-F3D5-4DD0-B28C-5B2940380FB9}" dt="2020-07-19T12:10:46.600" v="222" actId="255"/>
        <pc:sldMkLst>
          <pc:docMk/>
          <pc:sldMk cId="3512458007" sldId="257"/>
        </pc:sldMkLst>
        <pc:spChg chg="mod">
          <ac:chgData name="Masaya Yamaguchi" userId="8869a66585b793a1" providerId="LiveId" clId="{81B6BE6E-F3D5-4DD0-B28C-5B2940380FB9}" dt="2020-07-19T12:10:46.600" v="222" actId="255"/>
          <ac:spMkLst>
            <pc:docMk/>
            <pc:sldMk cId="3512458007" sldId="257"/>
            <ac:spMk id="7" creationId="{289347C9-95C4-4E95-AF1F-ADF9175698D4}"/>
          </ac:spMkLst>
        </pc:spChg>
      </pc:sldChg>
      <pc:sldChg chg="modSp">
        <pc:chgData name="Masaya Yamaguchi" userId="8869a66585b793a1" providerId="LiveId" clId="{81B6BE6E-F3D5-4DD0-B28C-5B2940380FB9}" dt="2020-07-19T12:10:35.407" v="219" actId="20577"/>
        <pc:sldMkLst>
          <pc:docMk/>
          <pc:sldMk cId="770571783" sldId="260"/>
        </pc:sldMkLst>
        <pc:spChg chg="mod">
          <ac:chgData name="Masaya Yamaguchi" userId="8869a66585b793a1" providerId="LiveId" clId="{81B6BE6E-F3D5-4DD0-B28C-5B2940380FB9}" dt="2020-07-19T12:10:35.407" v="219" actId="20577"/>
          <ac:spMkLst>
            <pc:docMk/>
            <pc:sldMk cId="770571783" sldId="260"/>
            <ac:spMk id="7" creationId="{289347C9-95C4-4E95-AF1F-ADF9175698D4}"/>
          </ac:spMkLst>
        </pc:spChg>
      </pc:sldChg>
      <pc:sldChg chg="addSp modSp">
        <pc:chgData name="Masaya Yamaguchi" userId="8869a66585b793a1" providerId="LiveId" clId="{81B6BE6E-F3D5-4DD0-B28C-5B2940380FB9}" dt="2020-07-20T09:10:50.193" v="783" actId="113"/>
        <pc:sldMkLst>
          <pc:docMk/>
          <pc:sldMk cId="2667628471" sldId="261"/>
        </pc:sldMkLst>
        <pc:spChg chg="mod">
          <ac:chgData name="Masaya Yamaguchi" userId="8869a66585b793a1" providerId="LiveId" clId="{81B6BE6E-F3D5-4DD0-B28C-5B2940380FB9}" dt="2020-07-19T11:59:31.641" v="1" actId="113"/>
          <ac:spMkLst>
            <pc:docMk/>
            <pc:sldMk cId="2667628471" sldId="261"/>
            <ac:spMk id="2" creationId="{A0F39BA3-32F4-460B-A00F-65C4BCEF5823}"/>
          </ac:spMkLst>
        </pc:spChg>
        <pc:spChg chg="mod">
          <ac:chgData name="Masaya Yamaguchi" userId="8869a66585b793a1" providerId="LiveId" clId="{81B6BE6E-F3D5-4DD0-B28C-5B2940380FB9}" dt="2020-07-19T12:16:09.783" v="428" actId="20577"/>
          <ac:spMkLst>
            <pc:docMk/>
            <pc:sldMk cId="2667628471" sldId="261"/>
            <ac:spMk id="7" creationId="{289347C9-95C4-4E95-AF1F-ADF9175698D4}"/>
          </ac:spMkLst>
        </pc:spChg>
        <pc:spChg chg="mod">
          <ac:chgData name="Masaya Yamaguchi" userId="8869a66585b793a1" providerId="LiveId" clId="{81B6BE6E-F3D5-4DD0-B28C-5B2940380FB9}" dt="2020-07-20T09:10:50.193" v="783" actId="113"/>
          <ac:spMkLst>
            <pc:docMk/>
            <pc:sldMk cId="2667628471" sldId="261"/>
            <ac:spMk id="8" creationId="{1F91A010-CE87-4D2C-AD45-2F8B2162AC84}"/>
          </ac:spMkLst>
        </pc:spChg>
        <pc:spChg chg="add mod">
          <ac:chgData name="Masaya Yamaguchi" userId="8869a66585b793a1" providerId="LiveId" clId="{81B6BE6E-F3D5-4DD0-B28C-5B2940380FB9}" dt="2020-07-19T12:17:21.255" v="547" actId="20577"/>
          <ac:spMkLst>
            <pc:docMk/>
            <pc:sldMk cId="2667628471" sldId="261"/>
            <ac:spMk id="9" creationId="{60B9760D-6AFF-475C-BBCB-C7A8CAB77BAE}"/>
          </ac:spMkLst>
        </pc:spChg>
      </pc:sldChg>
      <pc:sldChg chg="addSp delSp modSp">
        <pc:chgData name="Masaya Yamaguchi" userId="8869a66585b793a1" providerId="LiveId" clId="{81B6BE6E-F3D5-4DD0-B28C-5B2940380FB9}" dt="2020-07-19T12:21:52.318" v="779" actId="20577"/>
        <pc:sldMkLst>
          <pc:docMk/>
          <pc:sldMk cId="1098630709" sldId="262"/>
        </pc:sldMkLst>
        <pc:spChg chg="mod">
          <ac:chgData name="Masaya Yamaguchi" userId="8869a66585b793a1" providerId="LiveId" clId="{81B6BE6E-F3D5-4DD0-B28C-5B2940380FB9}" dt="2020-07-19T12:20:18.230" v="677" actId="20577"/>
          <ac:spMkLst>
            <pc:docMk/>
            <pc:sldMk cId="1098630709" sldId="262"/>
            <ac:spMk id="2" creationId="{A0F39BA3-32F4-460B-A00F-65C4BCEF5823}"/>
          </ac:spMkLst>
        </pc:spChg>
        <pc:spChg chg="mod">
          <ac:chgData name="Masaya Yamaguchi" userId="8869a66585b793a1" providerId="LiveId" clId="{81B6BE6E-F3D5-4DD0-B28C-5B2940380FB9}" dt="2020-07-19T12:18:15.235" v="558" actId="20577"/>
          <ac:spMkLst>
            <pc:docMk/>
            <pc:sldMk cId="1098630709" sldId="262"/>
            <ac:spMk id="5" creationId="{019221CD-53B1-494F-BC3B-7ABE372BAE13}"/>
          </ac:spMkLst>
        </pc:spChg>
        <pc:spChg chg="del">
          <ac:chgData name="Masaya Yamaguchi" userId="8869a66585b793a1" providerId="LiveId" clId="{81B6BE6E-F3D5-4DD0-B28C-5B2940380FB9}" dt="2020-07-19T12:18:19.145" v="559"/>
          <ac:spMkLst>
            <pc:docMk/>
            <pc:sldMk cId="1098630709" sldId="262"/>
            <ac:spMk id="6" creationId="{6B551181-2C66-4A19-BFC6-2ADD5F37BB92}"/>
          </ac:spMkLst>
        </pc:spChg>
        <pc:spChg chg="del">
          <ac:chgData name="Masaya Yamaguchi" userId="8869a66585b793a1" providerId="LiveId" clId="{81B6BE6E-F3D5-4DD0-B28C-5B2940380FB9}" dt="2020-07-19T12:19:49.813" v="655"/>
          <ac:spMkLst>
            <pc:docMk/>
            <pc:sldMk cId="1098630709" sldId="262"/>
            <ac:spMk id="7" creationId="{289347C9-95C4-4E95-AF1F-ADF9175698D4}"/>
          </ac:spMkLst>
        </pc:spChg>
        <pc:spChg chg="mod">
          <ac:chgData name="Masaya Yamaguchi" userId="8869a66585b793a1" providerId="LiveId" clId="{81B6BE6E-F3D5-4DD0-B28C-5B2940380FB9}" dt="2020-07-19T12:21:52.318" v="779" actId="20577"/>
          <ac:spMkLst>
            <pc:docMk/>
            <pc:sldMk cId="1098630709" sldId="262"/>
            <ac:spMk id="8" creationId="{1F91A010-CE87-4D2C-AD45-2F8B2162AC84}"/>
          </ac:spMkLst>
        </pc:spChg>
        <pc:spChg chg="del">
          <ac:chgData name="Masaya Yamaguchi" userId="8869a66585b793a1" providerId="LiveId" clId="{81B6BE6E-F3D5-4DD0-B28C-5B2940380FB9}" dt="2020-07-19T12:19:52.760" v="656"/>
          <ac:spMkLst>
            <pc:docMk/>
            <pc:sldMk cId="1098630709" sldId="262"/>
            <ac:spMk id="9" creationId="{60B9760D-6AFF-475C-BBCB-C7A8CAB77BAE}"/>
          </ac:spMkLst>
        </pc:spChg>
        <pc:spChg chg="add mod">
          <ac:chgData name="Masaya Yamaguchi" userId="8869a66585b793a1" providerId="LiveId" clId="{81B6BE6E-F3D5-4DD0-B28C-5B2940380FB9}" dt="2020-07-19T12:21:42.876" v="776" actId="20577"/>
          <ac:spMkLst>
            <pc:docMk/>
            <pc:sldMk cId="1098630709" sldId="262"/>
            <ac:spMk id="10" creationId="{3C117F8A-4186-443A-AC3B-6B35E2BDCD5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25BBA6-3ED2-4B4D-A130-A044031F2A0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457CB6A-9508-4C65-9606-F1F9B6BDF7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E97E0E4-7E93-4C96-B522-71B4F49D9704}"/>
              </a:ext>
            </a:extLst>
          </p:cNvPr>
          <p:cNvSpPr>
            <a:spLocks noGrp="1"/>
          </p:cNvSpPr>
          <p:nvPr>
            <p:ph type="dt" sz="half" idx="10"/>
          </p:nvPr>
        </p:nvSpPr>
        <p:spPr/>
        <p:txBody>
          <a:bodyPr/>
          <a:lstStyle/>
          <a:p>
            <a:fld id="{6F410624-7C5E-4564-8988-5D4DC79A743A}" type="datetimeFigureOut">
              <a:rPr kumimoji="1" lang="ja-JP" altLang="en-US" smtClean="0"/>
              <a:t>2020/8/25</a:t>
            </a:fld>
            <a:endParaRPr kumimoji="1" lang="ja-JP" altLang="en-US"/>
          </a:p>
        </p:txBody>
      </p:sp>
      <p:sp>
        <p:nvSpPr>
          <p:cNvPr id="5" name="フッター プレースホルダー 4">
            <a:extLst>
              <a:ext uri="{FF2B5EF4-FFF2-40B4-BE49-F238E27FC236}">
                <a16:creationId xmlns:a16="http://schemas.microsoft.com/office/drawing/2014/main" id="{EFB9F4F6-9C46-433A-8457-574BB496B4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434E76-FBDD-49CA-9F7C-6D7BE84487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603997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DFC22A-AA66-468B-A5F9-07E9A6FC089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562725-25EF-447B-A5A8-1958A55DD20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D733CE-0EE6-4230-9DB5-7AC9C8F68045}"/>
              </a:ext>
            </a:extLst>
          </p:cNvPr>
          <p:cNvSpPr>
            <a:spLocks noGrp="1"/>
          </p:cNvSpPr>
          <p:nvPr>
            <p:ph type="dt" sz="half" idx="10"/>
          </p:nvPr>
        </p:nvSpPr>
        <p:spPr/>
        <p:txBody>
          <a:bodyPr/>
          <a:lstStyle/>
          <a:p>
            <a:fld id="{6F410624-7C5E-4564-8988-5D4DC79A743A}" type="datetimeFigureOut">
              <a:rPr kumimoji="1" lang="ja-JP" altLang="en-US" smtClean="0"/>
              <a:t>2020/8/25</a:t>
            </a:fld>
            <a:endParaRPr kumimoji="1" lang="ja-JP" altLang="en-US"/>
          </a:p>
        </p:txBody>
      </p:sp>
      <p:sp>
        <p:nvSpPr>
          <p:cNvPr id="5" name="フッター プレースホルダー 4">
            <a:extLst>
              <a:ext uri="{FF2B5EF4-FFF2-40B4-BE49-F238E27FC236}">
                <a16:creationId xmlns:a16="http://schemas.microsoft.com/office/drawing/2014/main" id="{6694ABAE-2F46-4BE1-BA0D-B7167C405D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7DC087-F77A-4747-8D38-0B6E9F4D4F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43501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0DE0972-6C73-4388-B498-15BFE363A80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5E39D4B-0EBD-4934-923E-5DD52ECE13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533510-2576-4F70-82B6-5459928DC385}"/>
              </a:ext>
            </a:extLst>
          </p:cNvPr>
          <p:cNvSpPr>
            <a:spLocks noGrp="1"/>
          </p:cNvSpPr>
          <p:nvPr>
            <p:ph type="dt" sz="half" idx="10"/>
          </p:nvPr>
        </p:nvSpPr>
        <p:spPr/>
        <p:txBody>
          <a:bodyPr/>
          <a:lstStyle/>
          <a:p>
            <a:fld id="{6F410624-7C5E-4564-8988-5D4DC79A743A}" type="datetimeFigureOut">
              <a:rPr kumimoji="1" lang="ja-JP" altLang="en-US" smtClean="0"/>
              <a:t>2020/8/25</a:t>
            </a:fld>
            <a:endParaRPr kumimoji="1" lang="ja-JP" altLang="en-US"/>
          </a:p>
        </p:txBody>
      </p:sp>
      <p:sp>
        <p:nvSpPr>
          <p:cNvPr id="5" name="フッター プレースホルダー 4">
            <a:extLst>
              <a:ext uri="{FF2B5EF4-FFF2-40B4-BE49-F238E27FC236}">
                <a16:creationId xmlns:a16="http://schemas.microsoft.com/office/drawing/2014/main" id="{80833009-C9BD-4FF7-8BE0-DA6BB1A5F7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56AA40-784E-4ABE-89CF-3EC9FEC4A5D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64072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7EBE8-21AA-49C0-A9DD-41DB6C6DAD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DDCECD-8511-42A8-BE0C-070D400CDEF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2EF7E2-5C26-43F7-9B4C-F54D5D286A78}"/>
              </a:ext>
            </a:extLst>
          </p:cNvPr>
          <p:cNvSpPr>
            <a:spLocks noGrp="1"/>
          </p:cNvSpPr>
          <p:nvPr>
            <p:ph type="dt" sz="half" idx="10"/>
          </p:nvPr>
        </p:nvSpPr>
        <p:spPr/>
        <p:txBody>
          <a:bodyPr/>
          <a:lstStyle/>
          <a:p>
            <a:fld id="{6F410624-7C5E-4564-8988-5D4DC79A743A}" type="datetimeFigureOut">
              <a:rPr kumimoji="1" lang="ja-JP" altLang="en-US" smtClean="0"/>
              <a:t>2020/8/25</a:t>
            </a:fld>
            <a:endParaRPr kumimoji="1" lang="ja-JP" altLang="en-US"/>
          </a:p>
        </p:txBody>
      </p:sp>
      <p:sp>
        <p:nvSpPr>
          <p:cNvPr id="5" name="フッター プレースホルダー 4">
            <a:extLst>
              <a:ext uri="{FF2B5EF4-FFF2-40B4-BE49-F238E27FC236}">
                <a16:creationId xmlns:a16="http://schemas.microsoft.com/office/drawing/2014/main" id="{8830170B-A7DA-467F-BFE4-C646E6F74C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FB4D5F-B0DC-426B-982B-465D863C82E8}"/>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1601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16BA57-72F6-4AB5-9FE5-E23E650DFCA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77596B-4446-47E4-A6CB-460B74B730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FD2B92D-AE3C-4E79-856A-7B9783B66C04}"/>
              </a:ext>
            </a:extLst>
          </p:cNvPr>
          <p:cNvSpPr>
            <a:spLocks noGrp="1"/>
          </p:cNvSpPr>
          <p:nvPr>
            <p:ph type="dt" sz="half" idx="10"/>
          </p:nvPr>
        </p:nvSpPr>
        <p:spPr/>
        <p:txBody>
          <a:bodyPr/>
          <a:lstStyle/>
          <a:p>
            <a:fld id="{6F410624-7C5E-4564-8988-5D4DC79A743A}" type="datetimeFigureOut">
              <a:rPr kumimoji="1" lang="ja-JP" altLang="en-US" smtClean="0"/>
              <a:t>2020/8/25</a:t>
            </a:fld>
            <a:endParaRPr kumimoji="1" lang="ja-JP" altLang="en-US"/>
          </a:p>
        </p:txBody>
      </p:sp>
      <p:sp>
        <p:nvSpPr>
          <p:cNvPr id="5" name="フッター プレースホルダー 4">
            <a:extLst>
              <a:ext uri="{FF2B5EF4-FFF2-40B4-BE49-F238E27FC236}">
                <a16:creationId xmlns:a16="http://schemas.microsoft.com/office/drawing/2014/main" id="{4F09C03D-E009-43ED-90D7-F1CCA1095E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1B6C70-8D12-4569-8440-B94425CE79F2}"/>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57277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C4D311-2F61-4034-A125-1564A234E3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6607C8-99BA-41E1-A917-7475A74283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EECE4C9-B97B-493F-AAD7-30C5B5BC2D7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71CA789-3D4D-4423-9FB6-0F265A21922E}"/>
              </a:ext>
            </a:extLst>
          </p:cNvPr>
          <p:cNvSpPr>
            <a:spLocks noGrp="1"/>
          </p:cNvSpPr>
          <p:nvPr>
            <p:ph type="dt" sz="half" idx="10"/>
          </p:nvPr>
        </p:nvSpPr>
        <p:spPr/>
        <p:txBody>
          <a:bodyPr/>
          <a:lstStyle/>
          <a:p>
            <a:fld id="{6F410624-7C5E-4564-8988-5D4DC79A743A}" type="datetimeFigureOut">
              <a:rPr kumimoji="1" lang="ja-JP" altLang="en-US" smtClean="0"/>
              <a:t>2020/8/25</a:t>
            </a:fld>
            <a:endParaRPr kumimoji="1" lang="ja-JP" altLang="en-US"/>
          </a:p>
        </p:txBody>
      </p:sp>
      <p:sp>
        <p:nvSpPr>
          <p:cNvPr id="6" name="フッター プレースホルダー 5">
            <a:extLst>
              <a:ext uri="{FF2B5EF4-FFF2-40B4-BE49-F238E27FC236}">
                <a16:creationId xmlns:a16="http://schemas.microsoft.com/office/drawing/2014/main" id="{26E7DAC9-85D1-48A6-BB50-17CB0B03F0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1E2FFE1-0C7F-4540-B976-251BBCCD2D0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926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A9F05-8A48-47E5-960A-18DD79E39E6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1460AF-AA51-409D-B772-1745397C9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532129C-0860-44B9-9B37-C09295876BB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5DFE9C3-DDF8-4C78-A0BA-A2CB04B9F5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512867D-32C2-4AA8-86EF-7E0390E1FAB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C98A444-1E41-4EE2-8104-8B8F481D7D8F}"/>
              </a:ext>
            </a:extLst>
          </p:cNvPr>
          <p:cNvSpPr>
            <a:spLocks noGrp="1"/>
          </p:cNvSpPr>
          <p:nvPr>
            <p:ph type="dt" sz="half" idx="10"/>
          </p:nvPr>
        </p:nvSpPr>
        <p:spPr/>
        <p:txBody>
          <a:bodyPr/>
          <a:lstStyle/>
          <a:p>
            <a:fld id="{6F410624-7C5E-4564-8988-5D4DC79A743A}" type="datetimeFigureOut">
              <a:rPr kumimoji="1" lang="ja-JP" altLang="en-US" smtClean="0"/>
              <a:t>2020/8/25</a:t>
            </a:fld>
            <a:endParaRPr kumimoji="1" lang="ja-JP" altLang="en-US"/>
          </a:p>
        </p:txBody>
      </p:sp>
      <p:sp>
        <p:nvSpPr>
          <p:cNvPr id="8" name="フッター プレースホルダー 7">
            <a:extLst>
              <a:ext uri="{FF2B5EF4-FFF2-40B4-BE49-F238E27FC236}">
                <a16:creationId xmlns:a16="http://schemas.microsoft.com/office/drawing/2014/main" id="{6E93AE8B-076E-4CC7-B548-6E9D889C908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197F85E-74ED-47D6-80E8-02646963F184}"/>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735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ED19D-EE50-4E5C-AB30-7F0749AAD1B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8175320-52F3-4134-B18B-EF929D5ACDD6}"/>
              </a:ext>
            </a:extLst>
          </p:cNvPr>
          <p:cNvSpPr>
            <a:spLocks noGrp="1"/>
          </p:cNvSpPr>
          <p:nvPr>
            <p:ph type="dt" sz="half" idx="10"/>
          </p:nvPr>
        </p:nvSpPr>
        <p:spPr/>
        <p:txBody>
          <a:bodyPr/>
          <a:lstStyle/>
          <a:p>
            <a:fld id="{6F410624-7C5E-4564-8988-5D4DC79A743A}" type="datetimeFigureOut">
              <a:rPr kumimoji="1" lang="ja-JP" altLang="en-US" smtClean="0"/>
              <a:t>2020/8/25</a:t>
            </a:fld>
            <a:endParaRPr kumimoji="1" lang="ja-JP" altLang="en-US"/>
          </a:p>
        </p:txBody>
      </p:sp>
      <p:sp>
        <p:nvSpPr>
          <p:cNvPr id="4" name="フッター プレースホルダー 3">
            <a:extLst>
              <a:ext uri="{FF2B5EF4-FFF2-40B4-BE49-F238E27FC236}">
                <a16:creationId xmlns:a16="http://schemas.microsoft.com/office/drawing/2014/main" id="{9ED8A3CE-B108-4E76-AB8E-52136302B24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0A9B60D-235B-462C-B6D5-546E40AA2B9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99951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257585-BC2D-4D3D-BF54-E044B6A8E6C6}"/>
              </a:ext>
            </a:extLst>
          </p:cNvPr>
          <p:cNvSpPr>
            <a:spLocks noGrp="1"/>
          </p:cNvSpPr>
          <p:nvPr>
            <p:ph type="dt" sz="half" idx="10"/>
          </p:nvPr>
        </p:nvSpPr>
        <p:spPr/>
        <p:txBody>
          <a:bodyPr/>
          <a:lstStyle/>
          <a:p>
            <a:fld id="{6F410624-7C5E-4564-8988-5D4DC79A743A}" type="datetimeFigureOut">
              <a:rPr kumimoji="1" lang="ja-JP" altLang="en-US" smtClean="0"/>
              <a:t>2020/8/25</a:t>
            </a:fld>
            <a:endParaRPr kumimoji="1" lang="ja-JP" altLang="en-US"/>
          </a:p>
        </p:txBody>
      </p:sp>
      <p:sp>
        <p:nvSpPr>
          <p:cNvPr id="3" name="フッター プレースホルダー 2">
            <a:extLst>
              <a:ext uri="{FF2B5EF4-FFF2-40B4-BE49-F238E27FC236}">
                <a16:creationId xmlns:a16="http://schemas.microsoft.com/office/drawing/2014/main" id="{44AE831D-4DCB-4935-9B72-6CC4DB450B7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F84CA4B-E7B9-4E65-8C33-4A6F14DC9F1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30609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726CD5-B657-45D5-8907-A52694FD1C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27EEB7-3C2C-4CD3-AB1C-25275EF66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9F3B15-20B0-4E89-85DA-EDB0BBEE6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EB58E8-C95D-49DC-90BE-5E0C04A1E43A}"/>
              </a:ext>
            </a:extLst>
          </p:cNvPr>
          <p:cNvSpPr>
            <a:spLocks noGrp="1"/>
          </p:cNvSpPr>
          <p:nvPr>
            <p:ph type="dt" sz="half" idx="10"/>
          </p:nvPr>
        </p:nvSpPr>
        <p:spPr/>
        <p:txBody>
          <a:bodyPr/>
          <a:lstStyle/>
          <a:p>
            <a:fld id="{6F410624-7C5E-4564-8988-5D4DC79A743A}" type="datetimeFigureOut">
              <a:rPr kumimoji="1" lang="ja-JP" altLang="en-US" smtClean="0"/>
              <a:t>2020/8/25</a:t>
            </a:fld>
            <a:endParaRPr kumimoji="1" lang="ja-JP" altLang="en-US"/>
          </a:p>
        </p:txBody>
      </p:sp>
      <p:sp>
        <p:nvSpPr>
          <p:cNvPr id="6" name="フッター プレースホルダー 5">
            <a:extLst>
              <a:ext uri="{FF2B5EF4-FFF2-40B4-BE49-F238E27FC236}">
                <a16:creationId xmlns:a16="http://schemas.microsoft.com/office/drawing/2014/main" id="{1CB66A96-59C4-4344-A028-F098D3E9B9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BF659B-F872-4647-8E1D-0C18B68F30E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078782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1F235-B367-47CF-9FB2-24B96A8C098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D3D42EC-8FD7-4130-9FA0-66DF04042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050D180-C2E6-4E28-9AA6-E39B7AE15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F5D6DF-49B7-4635-BF52-C4B2C50DC6DF}"/>
              </a:ext>
            </a:extLst>
          </p:cNvPr>
          <p:cNvSpPr>
            <a:spLocks noGrp="1"/>
          </p:cNvSpPr>
          <p:nvPr>
            <p:ph type="dt" sz="half" idx="10"/>
          </p:nvPr>
        </p:nvSpPr>
        <p:spPr/>
        <p:txBody>
          <a:bodyPr/>
          <a:lstStyle/>
          <a:p>
            <a:fld id="{6F410624-7C5E-4564-8988-5D4DC79A743A}" type="datetimeFigureOut">
              <a:rPr kumimoji="1" lang="ja-JP" altLang="en-US" smtClean="0"/>
              <a:t>2020/8/25</a:t>
            </a:fld>
            <a:endParaRPr kumimoji="1" lang="ja-JP" altLang="en-US"/>
          </a:p>
        </p:txBody>
      </p:sp>
      <p:sp>
        <p:nvSpPr>
          <p:cNvPr id="6" name="フッター プレースホルダー 5">
            <a:extLst>
              <a:ext uri="{FF2B5EF4-FFF2-40B4-BE49-F238E27FC236}">
                <a16:creationId xmlns:a16="http://schemas.microsoft.com/office/drawing/2014/main" id="{272E9772-291E-4C88-BC92-0C4C374B0A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A07538C-6BF6-48CF-BEC1-AAA1E2CE0173}"/>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904881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222E62C-7874-4B23-9CBC-DF20976AC2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9818F3-0E31-47D5-9A03-8F43ECEEF6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8F993C-7D25-4294-B1E5-D6331AF5A0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10624-7C5E-4564-8988-5D4DC79A743A}" type="datetimeFigureOut">
              <a:rPr kumimoji="1" lang="ja-JP" altLang="en-US" smtClean="0"/>
              <a:t>2020/8/25</a:t>
            </a:fld>
            <a:endParaRPr kumimoji="1" lang="ja-JP" altLang="en-US"/>
          </a:p>
        </p:txBody>
      </p:sp>
      <p:sp>
        <p:nvSpPr>
          <p:cNvPr id="5" name="フッター プレースホルダー 4">
            <a:extLst>
              <a:ext uri="{FF2B5EF4-FFF2-40B4-BE49-F238E27FC236}">
                <a16:creationId xmlns:a16="http://schemas.microsoft.com/office/drawing/2014/main" id="{6CF43E87-E235-478E-9394-ACFC5D509C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CA10744-902E-4F30-BF1E-9A89DB616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03093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16.png"/><Relationship Id="rId5" Type="http://schemas.openxmlformats.org/officeDocument/2006/relationships/image" Target="../media/image13.png"/><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2BB364-A49C-4441-B4FE-4A23CEE640B5}"/>
              </a:ext>
            </a:extLst>
          </p:cNvPr>
          <p:cNvSpPr>
            <a:spLocks noGrp="1"/>
          </p:cNvSpPr>
          <p:nvPr>
            <p:ph type="ctrTitle"/>
          </p:nvPr>
        </p:nvSpPr>
        <p:spPr>
          <a:xfrm>
            <a:off x="1451295" y="1232763"/>
            <a:ext cx="9731229" cy="1832083"/>
          </a:xfrm>
        </p:spPr>
        <p:txBody>
          <a:bodyPr>
            <a:normAutofit/>
          </a:bodyPr>
          <a:lstStyle/>
          <a:p>
            <a:r>
              <a:rPr lang="en-US" altLang="ja-JP" sz="3600" dirty="0">
                <a:latin typeface="+mn-ea"/>
                <a:ea typeface="+mn-ea"/>
              </a:rPr>
              <a:t>Python</a:t>
            </a:r>
            <a:r>
              <a:rPr lang="ja-JP" altLang="en-US" sz="3600" dirty="0">
                <a:latin typeface="+mn-ea"/>
                <a:ea typeface="+mn-ea"/>
              </a:rPr>
              <a:t>ではじめる教師なし学習</a:t>
            </a:r>
            <a:br>
              <a:rPr lang="en-US" altLang="ja-JP" sz="3600" dirty="0">
                <a:latin typeface="+mn-ea"/>
                <a:ea typeface="+mn-ea"/>
              </a:rPr>
            </a:br>
            <a:br>
              <a:rPr lang="en-US" altLang="ja-JP" sz="3600" dirty="0">
                <a:latin typeface="+mn-ea"/>
                <a:ea typeface="+mn-ea"/>
              </a:rPr>
            </a:br>
            <a:r>
              <a:rPr lang="en-US" altLang="ja-JP" sz="3600" dirty="0">
                <a:latin typeface="+mn-ea"/>
                <a:ea typeface="+mn-ea"/>
              </a:rPr>
              <a:t>11</a:t>
            </a:r>
            <a:r>
              <a:rPr lang="ja-JP" altLang="en-US" sz="3600" dirty="0">
                <a:latin typeface="+mn-ea"/>
                <a:ea typeface="+mn-ea"/>
              </a:rPr>
              <a:t>章 深層信念ネットワークを用いた特徴量検出</a:t>
            </a:r>
            <a:endParaRPr kumimoji="1" lang="ja-JP" altLang="en-US" sz="3600" dirty="0">
              <a:latin typeface="+mn-ea"/>
              <a:ea typeface="+mn-ea"/>
            </a:endParaRPr>
          </a:p>
        </p:txBody>
      </p:sp>
      <p:sp>
        <p:nvSpPr>
          <p:cNvPr id="3" name="字幕 2">
            <a:extLst>
              <a:ext uri="{FF2B5EF4-FFF2-40B4-BE49-F238E27FC236}">
                <a16:creationId xmlns:a16="http://schemas.microsoft.com/office/drawing/2014/main" id="{45193EC4-5A1C-4F50-928C-D39871F30E6B}"/>
              </a:ext>
            </a:extLst>
          </p:cNvPr>
          <p:cNvSpPr>
            <a:spLocks noGrp="1"/>
          </p:cNvSpPr>
          <p:nvPr>
            <p:ph type="subTitle" idx="1"/>
          </p:nvPr>
        </p:nvSpPr>
        <p:spPr>
          <a:xfrm>
            <a:off x="3900257" y="3793155"/>
            <a:ext cx="4592714" cy="1655762"/>
          </a:xfrm>
        </p:spPr>
        <p:txBody>
          <a:bodyPr/>
          <a:lstStyle/>
          <a:p>
            <a:r>
              <a:rPr kumimoji="1" lang="en-US" altLang="ja-JP" dirty="0"/>
              <a:t>1116 17 9036</a:t>
            </a:r>
          </a:p>
          <a:p>
            <a:r>
              <a:rPr lang="ja-JP" altLang="en-US" dirty="0"/>
              <a:t>山口真哉</a:t>
            </a:r>
            <a:endParaRPr kumimoji="1" lang="ja-JP" altLang="en-US" dirty="0"/>
          </a:p>
        </p:txBody>
      </p:sp>
      <p:sp>
        <p:nvSpPr>
          <p:cNvPr id="4" name="テキスト ボックス 3">
            <a:extLst>
              <a:ext uri="{FF2B5EF4-FFF2-40B4-BE49-F238E27FC236}">
                <a16:creationId xmlns:a16="http://schemas.microsoft.com/office/drawing/2014/main" id="{53DF05E9-1202-4FE3-A518-573355B6EBE1}"/>
              </a:ext>
            </a:extLst>
          </p:cNvPr>
          <p:cNvSpPr txBox="1"/>
          <p:nvPr/>
        </p:nvSpPr>
        <p:spPr>
          <a:xfrm>
            <a:off x="9481352" y="310666"/>
            <a:ext cx="2574524" cy="369332"/>
          </a:xfrm>
          <a:prstGeom prst="rect">
            <a:avLst/>
          </a:prstGeom>
          <a:noFill/>
        </p:spPr>
        <p:txBody>
          <a:bodyPr wrap="square" rtlCol="0">
            <a:spAutoFit/>
          </a:bodyPr>
          <a:lstStyle/>
          <a:p>
            <a:r>
              <a:rPr kumimoji="1" lang="en-US" altLang="ja-JP" dirty="0"/>
              <a:t>2020</a:t>
            </a:r>
            <a:r>
              <a:rPr kumimoji="1" lang="ja-JP" altLang="en-US" dirty="0"/>
              <a:t>・</a:t>
            </a:r>
            <a:r>
              <a:rPr kumimoji="1" lang="en-US" altLang="ja-JP" dirty="0"/>
              <a:t>08</a:t>
            </a:r>
            <a:r>
              <a:rPr kumimoji="1" lang="ja-JP" altLang="en-US" dirty="0"/>
              <a:t>・</a:t>
            </a:r>
            <a:r>
              <a:rPr lang="en-US" altLang="ja-JP" dirty="0"/>
              <a:t>21</a:t>
            </a:r>
            <a:r>
              <a:rPr kumimoji="1" lang="ja-JP" altLang="en-US" dirty="0"/>
              <a:t>　</a:t>
            </a:r>
            <a:r>
              <a:rPr lang="ja-JP" altLang="en-US" dirty="0"/>
              <a:t>ゼミ資料</a:t>
            </a:r>
            <a:endParaRPr kumimoji="1" lang="ja-JP" altLang="en-US" dirty="0"/>
          </a:p>
        </p:txBody>
      </p:sp>
    </p:spTree>
    <p:extLst>
      <p:ext uri="{BB962C8B-B14F-4D97-AF65-F5344CB8AC3E}">
        <p14:creationId xmlns:p14="http://schemas.microsoft.com/office/powerpoint/2010/main" val="221619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2 (DBN)</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329093" y="1689170"/>
            <a:ext cx="2723823" cy="369332"/>
          </a:xfrm>
          <a:prstGeom prst="rect">
            <a:avLst/>
          </a:prstGeom>
          <a:noFill/>
        </p:spPr>
        <p:txBody>
          <a:bodyPr wrap="none" rtlCol="0">
            <a:spAutoFit/>
          </a:bodyPr>
          <a:lstStyle/>
          <a:p>
            <a:r>
              <a:rPr lang="ja-JP" altLang="en-US" dirty="0"/>
              <a:t>各層の再構成誤差の様子</a:t>
            </a:r>
            <a:endParaRPr lang="en-US" altLang="ja-JP" dirty="0"/>
          </a:p>
        </p:txBody>
      </p:sp>
      <p:sp>
        <p:nvSpPr>
          <p:cNvPr id="15" name="テキスト ボックス 14">
            <a:extLst>
              <a:ext uri="{FF2B5EF4-FFF2-40B4-BE49-F238E27FC236}">
                <a16:creationId xmlns:a16="http://schemas.microsoft.com/office/drawing/2014/main" id="{F97C659F-19E2-4AEE-A971-B5FB3C409F7B}"/>
              </a:ext>
            </a:extLst>
          </p:cNvPr>
          <p:cNvSpPr txBox="1"/>
          <p:nvPr/>
        </p:nvSpPr>
        <p:spPr>
          <a:xfrm>
            <a:off x="2522551" y="5567550"/>
            <a:ext cx="1656223" cy="923330"/>
          </a:xfrm>
          <a:prstGeom prst="rect">
            <a:avLst/>
          </a:prstGeom>
          <a:noFill/>
        </p:spPr>
        <p:txBody>
          <a:bodyPr wrap="none" rtlCol="0">
            <a:spAutoFit/>
          </a:bodyPr>
          <a:lstStyle/>
          <a:p>
            <a:r>
              <a:rPr kumimoji="1" lang="en-US" altLang="ja-JP" dirty="0"/>
              <a:t>1</a:t>
            </a:r>
            <a:r>
              <a:rPr kumimoji="1" lang="ja-JP" altLang="en-US" dirty="0"/>
              <a:t>層目</a:t>
            </a:r>
            <a:r>
              <a:rPr lang="en-US" altLang="ja-JP" dirty="0"/>
              <a:t> </a:t>
            </a:r>
            <a:r>
              <a:rPr lang="ja-JP" altLang="en-US" dirty="0"/>
              <a:t>青</a:t>
            </a:r>
            <a:endParaRPr lang="en-US" altLang="ja-JP" dirty="0"/>
          </a:p>
          <a:p>
            <a:r>
              <a:rPr kumimoji="1" lang="en-US" altLang="ja-JP" dirty="0"/>
              <a:t>2</a:t>
            </a:r>
            <a:r>
              <a:rPr kumimoji="1" lang="ja-JP" altLang="en-US" dirty="0"/>
              <a:t>層目 オレンジ</a:t>
            </a:r>
            <a:endParaRPr kumimoji="1" lang="en-US" altLang="ja-JP" dirty="0"/>
          </a:p>
          <a:p>
            <a:r>
              <a:rPr kumimoji="1" lang="en-US" altLang="ja-JP" dirty="0"/>
              <a:t>3</a:t>
            </a:r>
            <a:r>
              <a:rPr kumimoji="1" lang="ja-JP" altLang="en-US" dirty="0"/>
              <a:t>層目 緑</a:t>
            </a:r>
          </a:p>
        </p:txBody>
      </p:sp>
      <p:pic>
        <p:nvPicPr>
          <p:cNvPr id="11" name="図 10">
            <a:extLst>
              <a:ext uri="{FF2B5EF4-FFF2-40B4-BE49-F238E27FC236}">
                <a16:creationId xmlns:a16="http://schemas.microsoft.com/office/drawing/2014/main" id="{4E8785A0-5C5A-4932-A305-C42DDD393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919" y="2361378"/>
            <a:ext cx="4059420" cy="3044565"/>
          </a:xfrm>
          <a:prstGeom prst="rect">
            <a:avLst/>
          </a:prstGeom>
        </p:spPr>
      </p:pic>
      <p:pic>
        <p:nvPicPr>
          <p:cNvPr id="19" name="図 18" descr="文字と写真のスクリーンショット&#10;&#10;自動的に生成された説明">
            <a:extLst>
              <a:ext uri="{FF2B5EF4-FFF2-40B4-BE49-F238E27FC236}">
                <a16:creationId xmlns:a16="http://schemas.microsoft.com/office/drawing/2014/main" id="{EEA818AB-427A-4A16-A3F1-E447825D55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067" y="2348692"/>
            <a:ext cx="4076406" cy="3044565"/>
          </a:xfrm>
          <a:prstGeom prst="rect">
            <a:avLst/>
          </a:prstGeom>
        </p:spPr>
      </p:pic>
      <p:sp>
        <p:nvSpPr>
          <p:cNvPr id="20" name="テキスト ボックス 19">
            <a:extLst>
              <a:ext uri="{FF2B5EF4-FFF2-40B4-BE49-F238E27FC236}">
                <a16:creationId xmlns:a16="http://schemas.microsoft.com/office/drawing/2014/main" id="{41B6F30A-B7ED-4512-8B77-581D90DBFB57}"/>
              </a:ext>
            </a:extLst>
          </p:cNvPr>
          <p:cNvSpPr txBox="1"/>
          <p:nvPr/>
        </p:nvSpPr>
        <p:spPr>
          <a:xfrm>
            <a:off x="7879020" y="5796951"/>
            <a:ext cx="2239716" cy="369332"/>
          </a:xfrm>
          <a:prstGeom prst="rect">
            <a:avLst/>
          </a:prstGeom>
          <a:noFill/>
        </p:spPr>
        <p:txBody>
          <a:bodyPr wrap="none" rtlCol="0">
            <a:spAutoFit/>
          </a:bodyPr>
          <a:lstStyle/>
          <a:p>
            <a:r>
              <a:rPr lang="ja-JP" altLang="en-US" dirty="0"/>
              <a:t>最終的な再構成誤差</a:t>
            </a:r>
            <a:endParaRPr kumimoji="1" lang="ja-JP" altLang="en-US" dirty="0"/>
          </a:p>
        </p:txBody>
      </p:sp>
    </p:spTree>
    <p:extLst>
      <p:ext uri="{BB962C8B-B14F-4D97-AF65-F5344CB8AC3E}">
        <p14:creationId xmlns:p14="http://schemas.microsoft.com/office/powerpoint/2010/main" val="1688125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2 (</a:t>
            </a:r>
            <a:r>
              <a:rPr kumimoji="1" lang="ja-JP" altLang="en-US" sz="2400" dirty="0"/>
              <a:t>生成された画像</a:t>
            </a:r>
            <a:r>
              <a:rPr kumimoji="1" lang="en-US" altLang="ja-JP" sz="2400" dirty="0"/>
              <a:t>)</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7816563" cy="923330"/>
          </a:xfrm>
          <a:prstGeom prst="rect">
            <a:avLst/>
          </a:prstGeom>
          <a:noFill/>
        </p:spPr>
        <p:txBody>
          <a:bodyPr wrap="none" rtlCol="0">
            <a:spAutoFit/>
          </a:bodyPr>
          <a:lstStyle/>
          <a:p>
            <a:pPr marL="285750" indent="-285750">
              <a:buFont typeface="Arial" panose="020B0604020202020204" pitchFamily="34" charset="0"/>
              <a:buChar char="•"/>
            </a:pPr>
            <a:r>
              <a:rPr lang="ja-JP" altLang="en-US" dirty="0"/>
              <a:t>うまく画像を生成できていることがわかる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一番下の画像は同じ画像から生成した画像だが異なる画像になっている</a:t>
            </a:r>
            <a:r>
              <a:rPr lang="en-US" altLang="ja-JP" dirty="0"/>
              <a:t>.</a:t>
            </a:r>
          </a:p>
        </p:txBody>
      </p:sp>
      <p:pic>
        <p:nvPicPr>
          <p:cNvPr id="26" name="図 25" descr="文字と写真のスクリーンショット&#10;&#10;自動的に生成された説明">
            <a:extLst>
              <a:ext uri="{FF2B5EF4-FFF2-40B4-BE49-F238E27FC236}">
                <a16:creationId xmlns:a16="http://schemas.microsoft.com/office/drawing/2014/main" id="{16664D55-3100-4222-82A1-FAA2F95DF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38090"/>
            <a:ext cx="2952391" cy="2205067"/>
          </a:xfrm>
          <a:prstGeom prst="rect">
            <a:avLst/>
          </a:prstGeom>
        </p:spPr>
      </p:pic>
      <p:pic>
        <p:nvPicPr>
          <p:cNvPr id="28" name="図 27" descr="抽象, 挿絵 が含まれている画像&#10;&#10;自動的に生成された説明">
            <a:extLst>
              <a:ext uri="{FF2B5EF4-FFF2-40B4-BE49-F238E27FC236}">
                <a16:creationId xmlns:a16="http://schemas.microsoft.com/office/drawing/2014/main" id="{459A6845-41EC-4FF1-B429-7E6304417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5238" y="2838087"/>
            <a:ext cx="2952391" cy="2205067"/>
          </a:xfrm>
          <a:prstGeom prst="rect">
            <a:avLst/>
          </a:prstGeom>
        </p:spPr>
      </p:pic>
      <p:pic>
        <p:nvPicPr>
          <p:cNvPr id="30" name="図 29" descr="文字と写真のスクリーンショット&#10;&#10;自動的に生成された説明">
            <a:extLst>
              <a:ext uri="{FF2B5EF4-FFF2-40B4-BE49-F238E27FC236}">
                <a16:creationId xmlns:a16="http://schemas.microsoft.com/office/drawing/2014/main" id="{BDF6F871-8D47-4A81-9C76-66AA5F340B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1858" y="2838084"/>
            <a:ext cx="2952391" cy="2205067"/>
          </a:xfrm>
          <a:prstGeom prst="rect">
            <a:avLst/>
          </a:prstGeom>
        </p:spPr>
      </p:pic>
      <p:pic>
        <p:nvPicPr>
          <p:cNvPr id="32" name="図 31" descr="文字と写真のスクリーンショット&#10;&#10;自動的に生成された説明">
            <a:extLst>
              <a:ext uri="{FF2B5EF4-FFF2-40B4-BE49-F238E27FC236}">
                <a16:creationId xmlns:a16="http://schemas.microsoft.com/office/drawing/2014/main" id="{6E7C622E-8F7B-48E3-9DF2-B0DD91723C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57096" y="2838081"/>
            <a:ext cx="2952391" cy="2205067"/>
          </a:xfrm>
          <a:prstGeom prst="rect">
            <a:avLst/>
          </a:prstGeom>
        </p:spPr>
      </p:pic>
      <p:pic>
        <p:nvPicPr>
          <p:cNvPr id="34" name="図 33" descr="時計 が含まれている画像&#10;&#10;自動的に生成された説明">
            <a:extLst>
              <a:ext uri="{FF2B5EF4-FFF2-40B4-BE49-F238E27FC236}">
                <a16:creationId xmlns:a16="http://schemas.microsoft.com/office/drawing/2014/main" id="{AE28CE2D-3724-4D68-ACF7-EC8F4C4495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10959" y="5531220"/>
            <a:ext cx="1645821" cy="1229223"/>
          </a:xfrm>
          <a:prstGeom prst="rect">
            <a:avLst/>
          </a:prstGeom>
        </p:spPr>
      </p:pic>
      <p:pic>
        <p:nvPicPr>
          <p:cNvPr id="36" name="図 35" descr="文字と写真のスクリーンショット&#10;&#10;自動的に生成された説明">
            <a:extLst>
              <a:ext uri="{FF2B5EF4-FFF2-40B4-BE49-F238E27FC236}">
                <a16:creationId xmlns:a16="http://schemas.microsoft.com/office/drawing/2014/main" id="{BBF44AF6-4091-441F-B5BC-C393990CE6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73530" y="5531220"/>
            <a:ext cx="1645821" cy="1229223"/>
          </a:xfrm>
          <a:prstGeom prst="rect">
            <a:avLst/>
          </a:prstGeom>
        </p:spPr>
      </p:pic>
      <p:pic>
        <p:nvPicPr>
          <p:cNvPr id="38" name="図 37" descr="文字と写真のスクリーンショット&#10;&#10;自動的に生成された説明">
            <a:extLst>
              <a:ext uri="{FF2B5EF4-FFF2-40B4-BE49-F238E27FC236}">
                <a16:creationId xmlns:a16="http://schemas.microsoft.com/office/drawing/2014/main" id="{F9249E9C-B5F1-4451-A19A-F3A2F8DD1B2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7042" y="5531220"/>
            <a:ext cx="1645821" cy="1229223"/>
          </a:xfrm>
          <a:prstGeom prst="rect">
            <a:avLst/>
          </a:prstGeom>
        </p:spPr>
      </p:pic>
      <p:sp>
        <p:nvSpPr>
          <p:cNvPr id="39" name="テキスト ボックス 38">
            <a:extLst>
              <a:ext uri="{FF2B5EF4-FFF2-40B4-BE49-F238E27FC236}">
                <a16:creationId xmlns:a16="http://schemas.microsoft.com/office/drawing/2014/main" id="{0223E6FB-A639-4629-BA1D-F1617720B90B}"/>
              </a:ext>
            </a:extLst>
          </p:cNvPr>
          <p:cNvSpPr txBox="1"/>
          <p:nvPr/>
        </p:nvSpPr>
        <p:spPr>
          <a:xfrm>
            <a:off x="965190" y="4929285"/>
            <a:ext cx="864339" cy="369332"/>
          </a:xfrm>
          <a:prstGeom prst="rect">
            <a:avLst/>
          </a:prstGeom>
          <a:noFill/>
        </p:spPr>
        <p:txBody>
          <a:bodyPr wrap="none" rtlCol="0">
            <a:spAutoFit/>
          </a:bodyPr>
          <a:lstStyle/>
          <a:p>
            <a:r>
              <a:rPr kumimoji="1" lang="en-US" altLang="ja-JP" dirty="0"/>
              <a:t>train</a:t>
            </a:r>
            <a:r>
              <a:rPr kumimoji="1" lang="ja-JP" altLang="en-US" dirty="0"/>
              <a:t>後</a:t>
            </a:r>
          </a:p>
        </p:txBody>
      </p:sp>
      <p:sp>
        <p:nvSpPr>
          <p:cNvPr id="40" name="テキスト ボックス 39">
            <a:extLst>
              <a:ext uri="{FF2B5EF4-FFF2-40B4-BE49-F238E27FC236}">
                <a16:creationId xmlns:a16="http://schemas.microsoft.com/office/drawing/2014/main" id="{D9DCB454-EA13-433F-A975-F6F14B20AAE6}"/>
              </a:ext>
            </a:extLst>
          </p:cNvPr>
          <p:cNvSpPr txBox="1"/>
          <p:nvPr/>
        </p:nvSpPr>
        <p:spPr>
          <a:xfrm>
            <a:off x="6110791" y="4929285"/>
            <a:ext cx="864339" cy="369332"/>
          </a:xfrm>
          <a:prstGeom prst="rect">
            <a:avLst/>
          </a:prstGeom>
          <a:noFill/>
        </p:spPr>
        <p:txBody>
          <a:bodyPr wrap="none" rtlCol="0">
            <a:spAutoFit/>
          </a:bodyPr>
          <a:lstStyle/>
          <a:p>
            <a:r>
              <a:rPr kumimoji="1" lang="en-US" altLang="ja-JP" dirty="0"/>
              <a:t>train</a:t>
            </a:r>
            <a:r>
              <a:rPr kumimoji="1" lang="ja-JP" altLang="en-US" dirty="0"/>
              <a:t>後</a:t>
            </a:r>
          </a:p>
        </p:txBody>
      </p:sp>
      <p:sp>
        <p:nvSpPr>
          <p:cNvPr id="41" name="テキスト ボックス 40">
            <a:extLst>
              <a:ext uri="{FF2B5EF4-FFF2-40B4-BE49-F238E27FC236}">
                <a16:creationId xmlns:a16="http://schemas.microsoft.com/office/drawing/2014/main" id="{FF7625EB-B90B-41EC-8D67-16F8C0411629}"/>
              </a:ext>
            </a:extLst>
          </p:cNvPr>
          <p:cNvSpPr txBox="1"/>
          <p:nvPr/>
        </p:nvSpPr>
        <p:spPr>
          <a:xfrm>
            <a:off x="3439504" y="4929285"/>
            <a:ext cx="736099" cy="369332"/>
          </a:xfrm>
          <a:prstGeom prst="rect">
            <a:avLst/>
          </a:prstGeom>
          <a:noFill/>
        </p:spPr>
        <p:txBody>
          <a:bodyPr wrap="none" rtlCol="0">
            <a:spAutoFit/>
          </a:bodyPr>
          <a:lstStyle/>
          <a:p>
            <a:r>
              <a:rPr kumimoji="1" lang="en-US" altLang="ja-JP" dirty="0" err="1"/>
              <a:t>mnist</a:t>
            </a:r>
            <a:endParaRPr kumimoji="1" lang="ja-JP" altLang="en-US" dirty="0"/>
          </a:p>
        </p:txBody>
      </p:sp>
      <p:sp>
        <p:nvSpPr>
          <p:cNvPr id="42" name="テキスト ボックス 41">
            <a:extLst>
              <a:ext uri="{FF2B5EF4-FFF2-40B4-BE49-F238E27FC236}">
                <a16:creationId xmlns:a16="http://schemas.microsoft.com/office/drawing/2014/main" id="{7A1249E0-CC07-4674-8E42-FAB5AD4B51ED}"/>
              </a:ext>
            </a:extLst>
          </p:cNvPr>
          <p:cNvSpPr txBox="1"/>
          <p:nvPr/>
        </p:nvSpPr>
        <p:spPr>
          <a:xfrm>
            <a:off x="8401121" y="4929285"/>
            <a:ext cx="736099" cy="369332"/>
          </a:xfrm>
          <a:prstGeom prst="rect">
            <a:avLst/>
          </a:prstGeom>
          <a:noFill/>
        </p:spPr>
        <p:txBody>
          <a:bodyPr wrap="none" rtlCol="0">
            <a:spAutoFit/>
          </a:bodyPr>
          <a:lstStyle/>
          <a:p>
            <a:r>
              <a:rPr kumimoji="1" lang="en-US" altLang="ja-JP" dirty="0" err="1"/>
              <a:t>mnist</a:t>
            </a:r>
            <a:endParaRPr kumimoji="1" lang="ja-JP" altLang="en-US" dirty="0"/>
          </a:p>
        </p:txBody>
      </p:sp>
      <p:pic>
        <p:nvPicPr>
          <p:cNvPr id="44" name="図 43" descr="時計 が含まれている画像&#10;&#10;自動的に生成された説明">
            <a:extLst>
              <a:ext uri="{FF2B5EF4-FFF2-40B4-BE49-F238E27FC236}">
                <a16:creationId xmlns:a16="http://schemas.microsoft.com/office/drawing/2014/main" id="{2D64B41A-3521-4A2A-93DF-F4848878ED3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22713" y="5531211"/>
            <a:ext cx="1645821" cy="1229222"/>
          </a:xfrm>
          <a:prstGeom prst="rect">
            <a:avLst/>
          </a:prstGeom>
        </p:spPr>
      </p:pic>
      <p:pic>
        <p:nvPicPr>
          <p:cNvPr id="46" name="図 45" descr="時計 が含まれている画像&#10;&#10;自動的に生成された説明">
            <a:extLst>
              <a:ext uri="{FF2B5EF4-FFF2-40B4-BE49-F238E27FC236}">
                <a16:creationId xmlns:a16="http://schemas.microsoft.com/office/drawing/2014/main" id="{09DA731A-53E8-4D5F-A06B-E7688CE19FB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74531" y="5526901"/>
            <a:ext cx="1651577" cy="1233522"/>
          </a:xfrm>
          <a:prstGeom prst="rect">
            <a:avLst/>
          </a:prstGeom>
        </p:spPr>
      </p:pic>
      <p:pic>
        <p:nvPicPr>
          <p:cNvPr id="48" name="図 47" descr="時計 が含まれている画像&#10;&#10;自動的に生成された説明">
            <a:extLst>
              <a:ext uri="{FF2B5EF4-FFF2-40B4-BE49-F238E27FC236}">
                <a16:creationId xmlns:a16="http://schemas.microsoft.com/office/drawing/2014/main" id="{9145363B-EE5D-4ACD-B1EC-4811F5B285E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14876" y="5531201"/>
            <a:ext cx="1645820" cy="1229222"/>
          </a:xfrm>
          <a:prstGeom prst="rect">
            <a:avLst/>
          </a:prstGeom>
        </p:spPr>
      </p:pic>
    </p:spTree>
    <p:extLst>
      <p:ext uri="{BB962C8B-B14F-4D97-AF65-F5344CB8AC3E}">
        <p14:creationId xmlns:p14="http://schemas.microsoft.com/office/powerpoint/2010/main" val="1711325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1EC72AB3-A754-4103-A7A9-FC4B02505A71}"/>
              </a:ext>
            </a:extLst>
          </p:cNvPr>
          <p:cNvSpPr/>
          <p:nvPr/>
        </p:nvSpPr>
        <p:spPr>
          <a:xfrm>
            <a:off x="985678" y="903542"/>
            <a:ext cx="3161443" cy="461665"/>
          </a:xfrm>
          <a:prstGeom prst="rect">
            <a:avLst/>
          </a:prstGeom>
        </p:spPr>
        <p:txBody>
          <a:bodyPr wrap="none">
            <a:spAutoFit/>
          </a:bodyPr>
          <a:lstStyle/>
          <a:p>
            <a:pPr lvl="0"/>
            <a:r>
              <a:rPr lang="en-US" altLang="ja-JP" sz="2400" dirty="0">
                <a:solidFill>
                  <a:prstClr val="black"/>
                </a:solidFill>
              </a:rPr>
              <a:t>Case 2 (</a:t>
            </a:r>
            <a:r>
              <a:rPr lang="ja-JP" altLang="en-US" sz="2400" dirty="0">
                <a:solidFill>
                  <a:prstClr val="black"/>
                </a:solidFill>
              </a:rPr>
              <a:t>第</a:t>
            </a:r>
            <a:r>
              <a:rPr lang="en-US" altLang="ja-JP" sz="2400" dirty="0">
                <a:solidFill>
                  <a:prstClr val="black"/>
                </a:solidFill>
              </a:rPr>
              <a:t>1</a:t>
            </a:r>
            <a:r>
              <a:rPr lang="ja-JP" altLang="en-US" sz="2400" dirty="0">
                <a:solidFill>
                  <a:prstClr val="black"/>
                </a:solidFill>
              </a:rPr>
              <a:t>層の様子</a:t>
            </a:r>
            <a:r>
              <a:rPr lang="en-US" altLang="ja-JP" sz="2400" dirty="0">
                <a:solidFill>
                  <a:prstClr val="black"/>
                </a:solidFill>
              </a:rPr>
              <a:t>)</a:t>
            </a:r>
            <a:endParaRPr lang="ja-JP" altLang="en-US" sz="2400" dirty="0">
              <a:solidFill>
                <a:prstClr val="black"/>
              </a:solidFill>
            </a:endParaRPr>
          </a:p>
        </p:txBody>
      </p:sp>
      <p:pic>
        <p:nvPicPr>
          <p:cNvPr id="5" name="図 4" descr="抽象, 挿絵 が含まれている画像&#10;&#10;自動的に生成された説明">
            <a:extLst>
              <a:ext uri="{FF2B5EF4-FFF2-40B4-BE49-F238E27FC236}">
                <a16:creationId xmlns:a16="http://schemas.microsoft.com/office/drawing/2014/main" id="{2C91C161-28FA-435B-9814-27721A985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2422" y="1523847"/>
            <a:ext cx="2656000" cy="1992000"/>
          </a:xfrm>
          <a:prstGeom prst="rect">
            <a:avLst/>
          </a:prstGeom>
        </p:spPr>
      </p:pic>
      <p:pic>
        <p:nvPicPr>
          <p:cNvPr id="7" name="図 6" descr="抽象, 挿絵 が含まれている画像&#10;&#10;自動的に生成された説明">
            <a:extLst>
              <a:ext uri="{FF2B5EF4-FFF2-40B4-BE49-F238E27FC236}">
                <a16:creationId xmlns:a16="http://schemas.microsoft.com/office/drawing/2014/main" id="{54DBAC2D-42DA-4FE2-84D5-91FD14AFB8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4170" y="1523847"/>
            <a:ext cx="2656000" cy="1992000"/>
          </a:xfrm>
          <a:prstGeom prst="rect">
            <a:avLst/>
          </a:prstGeom>
        </p:spPr>
      </p:pic>
      <p:pic>
        <p:nvPicPr>
          <p:cNvPr id="9" name="図 8" descr="スクリーンショット が含まれている画像&#10;&#10;自動的に生成された説明">
            <a:extLst>
              <a:ext uri="{FF2B5EF4-FFF2-40B4-BE49-F238E27FC236}">
                <a16:creationId xmlns:a16="http://schemas.microsoft.com/office/drawing/2014/main" id="{0D2FD4DF-A41C-4F6A-B72B-78026220A2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9678" y="1523847"/>
            <a:ext cx="2656000" cy="1992000"/>
          </a:xfrm>
          <a:prstGeom prst="rect">
            <a:avLst/>
          </a:prstGeom>
        </p:spPr>
      </p:pic>
      <p:pic>
        <p:nvPicPr>
          <p:cNvPr id="11" name="図 10" descr="抽象, スクリーンショット, 挿絵 が含まれている画像&#10;&#10;自動的に生成された説明">
            <a:extLst>
              <a:ext uri="{FF2B5EF4-FFF2-40B4-BE49-F238E27FC236}">
                <a16:creationId xmlns:a16="http://schemas.microsoft.com/office/drawing/2014/main" id="{24A58C0E-74B8-4452-B31B-764970A4FE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7394" y="3866008"/>
            <a:ext cx="2656000" cy="1992000"/>
          </a:xfrm>
          <a:prstGeom prst="rect">
            <a:avLst/>
          </a:prstGeom>
        </p:spPr>
      </p:pic>
      <p:pic>
        <p:nvPicPr>
          <p:cNvPr id="13" name="図 12" descr="抽象, スクリーンショット が含まれている画像&#10;&#10;自動的に生成された説明">
            <a:extLst>
              <a:ext uri="{FF2B5EF4-FFF2-40B4-BE49-F238E27FC236}">
                <a16:creationId xmlns:a16="http://schemas.microsoft.com/office/drawing/2014/main" id="{2688ED64-E5A0-4CC6-86C4-0401476D9B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4170" y="3866008"/>
            <a:ext cx="2656000" cy="1992000"/>
          </a:xfrm>
          <a:prstGeom prst="rect">
            <a:avLst/>
          </a:prstGeom>
        </p:spPr>
      </p:pic>
      <p:pic>
        <p:nvPicPr>
          <p:cNvPr id="15" name="図 14" descr="文字と写真のスクリーンショット&#10;&#10;自動的に生成された説明">
            <a:extLst>
              <a:ext uri="{FF2B5EF4-FFF2-40B4-BE49-F238E27FC236}">
                <a16:creationId xmlns:a16="http://schemas.microsoft.com/office/drawing/2014/main" id="{DEEAEA88-79CE-463E-B605-371BC0C508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49678" y="3866008"/>
            <a:ext cx="2656000" cy="1992000"/>
          </a:xfrm>
          <a:prstGeom prst="rect">
            <a:avLst/>
          </a:prstGeom>
        </p:spPr>
      </p:pic>
      <p:sp>
        <p:nvSpPr>
          <p:cNvPr id="16" name="テキスト ボックス 15">
            <a:extLst>
              <a:ext uri="{FF2B5EF4-FFF2-40B4-BE49-F238E27FC236}">
                <a16:creationId xmlns:a16="http://schemas.microsoft.com/office/drawing/2014/main" id="{3B87F15C-5335-4ECC-AFCE-B8484DDD3159}"/>
              </a:ext>
            </a:extLst>
          </p:cNvPr>
          <p:cNvSpPr txBox="1"/>
          <p:nvPr/>
        </p:nvSpPr>
        <p:spPr>
          <a:xfrm>
            <a:off x="4456386" y="6306206"/>
            <a:ext cx="2581156" cy="369332"/>
          </a:xfrm>
          <a:prstGeom prst="rect">
            <a:avLst/>
          </a:prstGeom>
          <a:noFill/>
        </p:spPr>
        <p:txBody>
          <a:bodyPr wrap="none" rtlCol="0">
            <a:spAutoFit/>
          </a:bodyPr>
          <a:lstStyle/>
          <a:p>
            <a:r>
              <a:rPr kumimoji="1" lang="ja-JP" altLang="en-US" dirty="0"/>
              <a:t>第</a:t>
            </a:r>
            <a:r>
              <a:rPr kumimoji="1" lang="en-US" altLang="ja-JP" dirty="0"/>
              <a:t>1</a:t>
            </a:r>
            <a:r>
              <a:rPr kumimoji="1" lang="ja-JP" altLang="en-US" dirty="0"/>
              <a:t>層目ですでに読める</a:t>
            </a:r>
            <a:r>
              <a:rPr kumimoji="1" lang="en-US" altLang="ja-JP" dirty="0"/>
              <a:t>.</a:t>
            </a:r>
            <a:endParaRPr kumimoji="1" lang="ja-JP" altLang="en-US" dirty="0"/>
          </a:p>
        </p:txBody>
      </p:sp>
    </p:spTree>
    <p:extLst>
      <p:ext uri="{BB962C8B-B14F-4D97-AF65-F5344CB8AC3E}">
        <p14:creationId xmlns:p14="http://schemas.microsoft.com/office/powerpoint/2010/main" val="4082417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2 (</a:t>
            </a:r>
            <a:r>
              <a:rPr kumimoji="1" lang="ja-JP" altLang="en-US" sz="2400" dirty="0"/>
              <a:t>結果</a:t>
            </a:r>
            <a:r>
              <a:rPr kumimoji="1" lang="en-US" altLang="ja-JP" sz="2400" dirty="0"/>
              <a:t>)</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5235729" cy="1477328"/>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対数損失は</a:t>
            </a:r>
            <a:r>
              <a:rPr lang="en-US" altLang="ja-JP" dirty="0"/>
              <a:t>, train 0.0043, valid 0.1625</a:t>
            </a:r>
            <a:r>
              <a:rPr lang="ja-JP" altLang="en-US" dirty="0"/>
              <a:t>になった</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正解率は</a:t>
            </a:r>
            <a:r>
              <a:rPr lang="en-US" altLang="ja-JP" dirty="0"/>
              <a:t>95.51%</a:t>
            </a:r>
            <a:r>
              <a:rPr lang="ja-JP" altLang="en-US" dirty="0"/>
              <a:t>になった</a:t>
            </a:r>
            <a:r>
              <a:rPr lang="en-US" altLang="ja-JP" dirty="0"/>
              <a:t>.</a:t>
            </a:r>
          </a:p>
          <a:p>
            <a:endParaRPr lang="en-US" altLang="ja-JP" dirty="0"/>
          </a:p>
          <a:p>
            <a:pPr marL="285750" indent="-285750">
              <a:buFont typeface="Arial" panose="020B0604020202020204" pitchFamily="34" charset="0"/>
              <a:buChar char="•"/>
            </a:pPr>
            <a:r>
              <a:rPr lang="en-US" altLang="ja-JP" dirty="0" err="1"/>
              <a:t>LightGBM</a:t>
            </a:r>
            <a:r>
              <a:rPr lang="ja-JP" altLang="en-US" dirty="0"/>
              <a:t>のみの</a:t>
            </a:r>
            <a:r>
              <a:rPr lang="en-US" altLang="ja-JP" dirty="0"/>
              <a:t>94.37%</a:t>
            </a:r>
            <a:r>
              <a:rPr lang="ja-JP" altLang="en-US" dirty="0"/>
              <a:t>より良い結果となった</a:t>
            </a:r>
            <a:r>
              <a:rPr lang="en-US" altLang="ja-JP" dirty="0"/>
              <a:t>.</a:t>
            </a:r>
          </a:p>
        </p:txBody>
      </p:sp>
    </p:spTree>
    <p:extLst>
      <p:ext uri="{BB962C8B-B14F-4D97-AF65-F5344CB8AC3E}">
        <p14:creationId xmlns:p14="http://schemas.microsoft.com/office/powerpoint/2010/main" val="1697337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ja-JP" altLang="en-US" sz="2400" dirty="0"/>
              <a:t>まとめ</a:t>
            </a:r>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908479" y="1822739"/>
            <a:ext cx="5899372" cy="1477328"/>
          </a:xfrm>
          <a:prstGeom prst="rect">
            <a:avLst/>
          </a:prstGeom>
          <a:noFill/>
        </p:spPr>
        <p:txBody>
          <a:bodyPr wrap="none" rtlCol="0">
            <a:spAutoFit/>
          </a:bodyPr>
          <a:lstStyle/>
          <a:p>
            <a:pPr marL="285750" indent="-285750">
              <a:buFont typeface="Arial" panose="020B0604020202020204" pitchFamily="34" charset="0"/>
              <a:buChar char="•"/>
            </a:pPr>
            <a:r>
              <a:rPr lang="en-US" altLang="ja-JP" dirty="0"/>
              <a:t>RBM</a:t>
            </a:r>
            <a:r>
              <a:rPr lang="ja-JP" altLang="en-US" dirty="0"/>
              <a:t>を積み重ねた</a:t>
            </a:r>
            <a:r>
              <a:rPr lang="en-US" altLang="ja-JP" dirty="0"/>
              <a:t>DBN</a:t>
            </a:r>
            <a:r>
              <a:rPr lang="ja-JP" altLang="en-US" dirty="0"/>
              <a:t>を勉強した</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画像を生成することで教師ありの手助けができる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en-US" altLang="ja-JP" dirty="0" err="1"/>
              <a:t>mnist</a:t>
            </a:r>
            <a:r>
              <a:rPr lang="ja-JP" altLang="en-US" dirty="0"/>
              <a:t>の例だとデータをかさ増しすることでうまくいった</a:t>
            </a:r>
            <a:r>
              <a:rPr lang="en-US" altLang="ja-JP" dirty="0"/>
              <a:t>.</a:t>
            </a:r>
          </a:p>
        </p:txBody>
      </p:sp>
    </p:spTree>
    <p:extLst>
      <p:ext uri="{BB962C8B-B14F-4D97-AF65-F5344CB8AC3E}">
        <p14:creationId xmlns:p14="http://schemas.microsoft.com/office/powerpoint/2010/main" val="3645404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E4A35AD-A9DA-42E7-8017-E1887DB518C9}"/>
              </a:ext>
            </a:extLst>
          </p:cNvPr>
          <p:cNvSpPr txBox="1"/>
          <p:nvPr/>
        </p:nvSpPr>
        <p:spPr>
          <a:xfrm>
            <a:off x="4972572" y="1305361"/>
            <a:ext cx="2246853" cy="707886"/>
          </a:xfrm>
          <a:prstGeom prst="rect">
            <a:avLst/>
          </a:prstGeom>
          <a:noFill/>
        </p:spPr>
        <p:txBody>
          <a:bodyPr wrap="square" rtlCol="0">
            <a:spAutoFit/>
          </a:bodyPr>
          <a:lstStyle/>
          <a:p>
            <a:r>
              <a:rPr lang="ja-JP" altLang="en-US" sz="4000" dirty="0"/>
              <a:t>やること</a:t>
            </a:r>
            <a:endParaRPr kumimoji="1" lang="ja-JP" altLang="en-US" sz="4000" dirty="0"/>
          </a:p>
        </p:txBody>
      </p:sp>
      <p:sp>
        <p:nvSpPr>
          <p:cNvPr id="4" name="テキスト ボックス 3">
            <a:extLst>
              <a:ext uri="{FF2B5EF4-FFF2-40B4-BE49-F238E27FC236}">
                <a16:creationId xmlns:a16="http://schemas.microsoft.com/office/drawing/2014/main" id="{D93BC6C0-F763-442A-A026-4978E59453E7}"/>
              </a:ext>
            </a:extLst>
          </p:cNvPr>
          <p:cNvSpPr txBox="1"/>
          <p:nvPr/>
        </p:nvSpPr>
        <p:spPr>
          <a:xfrm>
            <a:off x="1492978" y="2875002"/>
            <a:ext cx="9206040" cy="1077218"/>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ja-JP" altLang="en-US" dirty="0"/>
              <a:t>深層信念ネットワーク （</a:t>
            </a:r>
            <a:r>
              <a:rPr lang="en-US" altLang="ja-JP" dirty="0"/>
              <a:t>DBN)</a:t>
            </a:r>
          </a:p>
          <a:p>
            <a:pPr marL="285750" indent="-285750">
              <a:spcBef>
                <a:spcPts val="600"/>
              </a:spcBef>
              <a:buFont typeface="Arial" panose="020B0604020202020204" pitchFamily="34" charset="0"/>
              <a:buChar char="•"/>
            </a:pPr>
            <a:endParaRPr lang="en-US" altLang="ja-JP" dirty="0"/>
          </a:p>
          <a:p>
            <a:pPr marL="285750" indent="-285750">
              <a:spcBef>
                <a:spcPts val="600"/>
              </a:spcBef>
              <a:buFont typeface="Arial" panose="020B0604020202020204" pitchFamily="34" charset="0"/>
              <a:buChar char="•"/>
            </a:pPr>
            <a:r>
              <a:rPr lang="en-US" altLang="ja-JP" dirty="0"/>
              <a:t>DBN</a:t>
            </a:r>
            <a:r>
              <a:rPr lang="ja-JP" altLang="en-US" dirty="0"/>
              <a:t>を用いて画像を大量に生成し</a:t>
            </a:r>
            <a:r>
              <a:rPr lang="en-US" altLang="ja-JP" dirty="0"/>
              <a:t>, </a:t>
            </a:r>
            <a:r>
              <a:rPr lang="ja-JP" altLang="en-US" dirty="0"/>
              <a:t>分類問題を解く</a:t>
            </a:r>
            <a:endParaRPr lang="en-US" altLang="ja-JP" dirty="0"/>
          </a:p>
        </p:txBody>
      </p:sp>
    </p:spTree>
    <p:extLst>
      <p:ext uri="{BB962C8B-B14F-4D97-AF65-F5344CB8AC3E}">
        <p14:creationId xmlns:p14="http://schemas.microsoft.com/office/powerpoint/2010/main" val="59124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85990" y="991742"/>
            <a:ext cx="4055794" cy="461665"/>
          </a:xfrm>
          <a:prstGeom prst="rect">
            <a:avLst/>
          </a:prstGeom>
          <a:noFill/>
        </p:spPr>
        <p:txBody>
          <a:bodyPr wrap="square" rtlCol="0">
            <a:spAutoFit/>
          </a:bodyPr>
          <a:lstStyle/>
          <a:p>
            <a:r>
              <a:rPr lang="ja-JP" altLang="en-US" sz="2400" dirty="0"/>
              <a:t>モチベーション</a:t>
            </a:r>
            <a:endParaRPr kumimoji="1" lang="ja-JP" altLang="en-US" sz="2400" dirty="0"/>
          </a:p>
        </p:txBody>
      </p:sp>
      <p:sp>
        <p:nvSpPr>
          <p:cNvPr id="6" name="テキスト ボックス 5">
            <a:extLst>
              <a:ext uri="{FF2B5EF4-FFF2-40B4-BE49-F238E27FC236}">
                <a16:creationId xmlns:a16="http://schemas.microsoft.com/office/drawing/2014/main" id="{58CDAA12-0D41-4C68-8CE7-7603C10B18C0}"/>
              </a:ext>
            </a:extLst>
          </p:cNvPr>
          <p:cNvSpPr txBox="1"/>
          <p:nvPr/>
        </p:nvSpPr>
        <p:spPr>
          <a:xfrm>
            <a:off x="1892026" y="1842363"/>
            <a:ext cx="8396850" cy="1169551"/>
          </a:xfrm>
          <a:prstGeom prst="rect">
            <a:avLst/>
          </a:prstGeom>
          <a:noFill/>
        </p:spPr>
        <p:txBody>
          <a:bodyPr wrap="none" rtlCol="0">
            <a:spAutoFit/>
          </a:bodyPr>
          <a:lstStyle/>
          <a:p>
            <a:pPr marL="285750" indent="-285750">
              <a:spcAft>
                <a:spcPts val="600"/>
              </a:spcAft>
              <a:buFont typeface="Arial" panose="020B0604020202020204" pitchFamily="34" charset="0"/>
              <a:buChar char="•"/>
            </a:pPr>
            <a:r>
              <a:rPr lang="ja-JP" altLang="en-US" sz="2000" dirty="0"/>
              <a:t>ラベル付きのデータはあるが</a:t>
            </a:r>
            <a:r>
              <a:rPr lang="en-US" altLang="ja-JP" sz="2000" dirty="0"/>
              <a:t>, </a:t>
            </a:r>
            <a:r>
              <a:rPr lang="ja-JP" altLang="en-US" sz="2000" dirty="0"/>
              <a:t>数が少ない場合がある</a:t>
            </a:r>
            <a:r>
              <a:rPr lang="en-US" altLang="ja-JP" sz="2000" dirty="0"/>
              <a:t>.</a:t>
            </a:r>
          </a:p>
          <a:p>
            <a:pPr marL="285750" indent="-285750">
              <a:spcAft>
                <a:spcPts val="600"/>
              </a:spcAft>
              <a:buFont typeface="Arial" panose="020B0604020202020204" pitchFamily="34" charset="0"/>
              <a:buChar char="•"/>
            </a:pPr>
            <a:endParaRPr lang="en-US" altLang="ja-JP" sz="2000" dirty="0"/>
          </a:p>
          <a:p>
            <a:pPr marL="285750" indent="-285750">
              <a:spcAft>
                <a:spcPts val="600"/>
              </a:spcAft>
              <a:buFont typeface="Arial" panose="020B0604020202020204" pitchFamily="34" charset="0"/>
              <a:buChar char="•"/>
            </a:pPr>
            <a:r>
              <a:rPr lang="ja-JP" altLang="en-US" sz="2000" dirty="0"/>
              <a:t>そのような場合に似たようなデータを生成して分類する時にかさ増ししたい</a:t>
            </a:r>
            <a:r>
              <a:rPr lang="en-US" altLang="ja-JP" sz="2000" dirty="0"/>
              <a:t>.</a:t>
            </a:r>
          </a:p>
        </p:txBody>
      </p:sp>
      <p:pic>
        <p:nvPicPr>
          <p:cNvPr id="4" name="図 3" descr="抽象, 挿絵 が含まれている画像&#10;&#10;自動的に生成された説明">
            <a:extLst>
              <a:ext uri="{FF2B5EF4-FFF2-40B4-BE49-F238E27FC236}">
                <a16:creationId xmlns:a16="http://schemas.microsoft.com/office/drawing/2014/main" id="{E6E8A528-3E28-490D-98BF-A86C87AD5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8317" y="3749334"/>
            <a:ext cx="2952391" cy="2205067"/>
          </a:xfrm>
          <a:prstGeom prst="rect">
            <a:avLst/>
          </a:prstGeom>
        </p:spPr>
      </p:pic>
      <p:pic>
        <p:nvPicPr>
          <p:cNvPr id="7" name="図 6" descr="時計 が含まれている画像&#10;&#10;自動的に生成された説明">
            <a:extLst>
              <a:ext uri="{FF2B5EF4-FFF2-40B4-BE49-F238E27FC236}">
                <a16:creationId xmlns:a16="http://schemas.microsoft.com/office/drawing/2014/main" id="{06083BB0-5235-4A69-93CC-2C2C793F1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4602" y="3008034"/>
            <a:ext cx="1645821" cy="1229223"/>
          </a:xfrm>
          <a:prstGeom prst="rect">
            <a:avLst/>
          </a:prstGeom>
        </p:spPr>
      </p:pic>
      <p:pic>
        <p:nvPicPr>
          <p:cNvPr id="8" name="図 7" descr="文字と写真のスクリーンショット&#10;&#10;自動的に生成された説明">
            <a:extLst>
              <a:ext uri="{FF2B5EF4-FFF2-40B4-BE49-F238E27FC236}">
                <a16:creationId xmlns:a16="http://schemas.microsoft.com/office/drawing/2014/main" id="{6CEE6579-E7E5-4326-855C-B371D46743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4602" y="5531220"/>
            <a:ext cx="1645821" cy="1229223"/>
          </a:xfrm>
          <a:prstGeom prst="rect">
            <a:avLst/>
          </a:prstGeom>
        </p:spPr>
      </p:pic>
      <p:pic>
        <p:nvPicPr>
          <p:cNvPr id="9" name="図 8" descr="文字と写真のスクリーンショット&#10;&#10;自動的に生成された説明">
            <a:extLst>
              <a:ext uri="{FF2B5EF4-FFF2-40B4-BE49-F238E27FC236}">
                <a16:creationId xmlns:a16="http://schemas.microsoft.com/office/drawing/2014/main" id="{4E683E4A-14C2-4B4B-AEBD-CC44005F3F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4602" y="4237257"/>
            <a:ext cx="1645821" cy="1229223"/>
          </a:xfrm>
          <a:prstGeom prst="rect">
            <a:avLst/>
          </a:prstGeom>
        </p:spPr>
      </p:pic>
      <p:cxnSp>
        <p:nvCxnSpPr>
          <p:cNvPr id="3" name="直線矢印コネクタ 2">
            <a:extLst>
              <a:ext uri="{FF2B5EF4-FFF2-40B4-BE49-F238E27FC236}">
                <a16:creationId xmlns:a16="http://schemas.microsoft.com/office/drawing/2014/main" id="{55A13C0E-DE0B-4F3F-953C-3191A7A1323A}"/>
              </a:ext>
            </a:extLst>
          </p:cNvPr>
          <p:cNvCxnSpPr>
            <a:cxnSpLocks/>
            <a:stCxn id="4" idx="3"/>
            <a:endCxn id="7" idx="1"/>
          </p:cNvCxnSpPr>
          <p:nvPr/>
        </p:nvCxnSpPr>
        <p:spPr>
          <a:xfrm flipV="1">
            <a:off x="5890708" y="3622646"/>
            <a:ext cx="1953894" cy="1229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754538BC-4FF8-4FB0-AB1C-39F40B19B48A}"/>
              </a:ext>
            </a:extLst>
          </p:cNvPr>
          <p:cNvCxnSpPr>
            <a:cxnSpLocks/>
            <a:stCxn id="4" idx="3"/>
            <a:endCxn id="9" idx="1"/>
          </p:cNvCxnSpPr>
          <p:nvPr/>
        </p:nvCxnSpPr>
        <p:spPr>
          <a:xfrm>
            <a:off x="5890708" y="4851868"/>
            <a:ext cx="195389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A40BA045-A29B-41C5-B606-3E31B0A6D651}"/>
              </a:ext>
            </a:extLst>
          </p:cNvPr>
          <p:cNvCxnSpPr>
            <a:cxnSpLocks/>
            <a:stCxn id="4" idx="3"/>
            <a:endCxn id="8" idx="1"/>
          </p:cNvCxnSpPr>
          <p:nvPr/>
        </p:nvCxnSpPr>
        <p:spPr>
          <a:xfrm>
            <a:off x="5890708" y="4851868"/>
            <a:ext cx="1953894" cy="1293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30F04B34-00FF-4FC4-8299-783BE887768D}"/>
              </a:ext>
            </a:extLst>
          </p:cNvPr>
          <p:cNvSpPr txBox="1"/>
          <p:nvPr/>
        </p:nvSpPr>
        <p:spPr>
          <a:xfrm>
            <a:off x="5976237" y="5806806"/>
            <a:ext cx="1513556" cy="646331"/>
          </a:xfrm>
          <a:prstGeom prst="rect">
            <a:avLst/>
          </a:prstGeom>
          <a:noFill/>
        </p:spPr>
        <p:txBody>
          <a:bodyPr wrap="none" rtlCol="0">
            <a:spAutoFit/>
          </a:bodyPr>
          <a:lstStyle/>
          <a:p>
            <a:r>
              <a:rPr lang="ja-JP" altLang="en-US" dirty="0"/>
              <a:t>生成モデルで</a:t>
            </a:r>
            <a:endParaRPr lang="en-US" altLang="ja-JP" dirty="0"/>
          </a:p>
          <a:p>
            <a:r>
              <a:rPr lang="ja-JP" altLang="en-US" dirty="0"/>
              <a:t>新しく生成</a:t>
            </a:r>
            <a:endParaRPr kumimoji="1" lang="ja-JP" altLang="en-US" dirty="0"/>
          </a:p>
        </p:txBody>
      </p:sp>
      <p:sp>
        <p:nvSpPr>
          <p:cNvPr id="20" name="テキスト ボックス 19">
            <a:extLst>
              <a:ext uri="{FF2B5EF4-FFF2-40B4-BE49-F238E27FC236}">
                <a16:creationId xmlns:a16="http://schemas.microsoft.com/office/drawing/2014/main" id="{4E7F5C2F-A825-4F57-BEE0-372E0510A608}"/>
              </a:ext>
            </a:extLst>
          </p:cNvPr>
          <p:cNvSpPr txBox="1"/>
          <p:nvPr/>
        </p:nvSpPr>
        <p:spPr>
          <a:xfrm>
            <a:off x="3819638" y="5896423"/>
            <a:ext cx="1265090" cy="646331"/>
          </a:xfrm>
          <a:prstGeom prst="rect">
            <a:avLst/>
          </a:prstGeom>
          <a:noFill/>
        </p:spPr>
        <p:txBody>
          <a:bodyPr wrap="none" rtlCol="0">
            <a:spAutoFit/>
          </a:bodyPr>
          <a:lstStyle/>
          <a:p>
            <a:r>
              <a:rPr kumimoji="1" lang="ja-JP" altLang="en-US" dirty="0"/>
              <a:t>元のデータ</a:t>
            </a:r>
            <a:endParaRPr kumimoji="1" lang="en-US" altLang="ja-JP" dirty="0"/>
          </a:p>
          <a:p>
            <a:endParaRPr kumimoji="1" lang="ja-JP" altLang="en-US" dirty="0"/>
          </a:p>
        </p:txBody>
      </p:sp>
    </p:spTree>
    <p:extLst>
      <p:ext uri="{BB962C8B-B14F-4D97-AF65-F5344CB8AC3E}">
        <p14:creationId xmlns:p14="http://schemas.microsoft.com/office/powerpoint/2010/main" val="886174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3" y="924630"/>
            <a:ext cx="5574201" cy="461665"/>
          </a:xfrm>
          <a:prstGeom prst="rect">
            <a:avLst/>
          </a:prstGeom>
          <a:noFill/>
        </p:spPr>
        <p:txBody>
          <a:bodyPr wrap="square" rtlCol="0">
            <a:spAutoFit/>
          </a:bodyPr>
          <a:lstStyle/>
          <a:p>
            <a:r>
              <a:rPr kumimoji="1" lang="en-US" altLang="ja-JP" sz="2400" dirty="0"/>
              <a:t>RBM</a:t>
            </a:r>
            <a:r>
              <a:rPr kumimoji="1" lang="ja-JP" altLang="en-US" sz="2400" dirty="0"/>
              <a:t>の復習</a:t>
            </a:r>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6938118" cy="1477328"/>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可視層</a:t>
            </a:r>
            <a:r>
              <a:rPr lang="en-US" altLang="ja-JP" dirty="0"/>
              <a:t>(</a:t>
            </a:r>
            <a:r>
              <a:rPr lang="ja-JP" altLang="en-US" dirty="0"/>
              <a:t>入力層</a:t>
            </a:r>
            <a:r>
              <a:rPr lang="en-US" altLang="ja-JP" dirty="0"/>
              <a:t>)</a:t>
            </a:r>
            <a:r>
              <a:rPr lang="ja-JP" altLang="en-US" dirty="0"/>
              <a:t>と隠れ層からなる浅い</a:t>
            </a:r>
            <a:r>
              <a:rPr lang="en-US" altLang="ja-JP" dirty="0"/>
              <a:t>2</a:t>
            </a:r>
            <a:r>
              <a:rPr lang="ja-JP" altLang="en-US" dirty="0"/>
              <a:t>層のニューラルネットワーク</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層間の通信が一方向だけでなく、双方向に何度も通信する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これにより元の入力と類似するような生成モデルを構築する</a:t>
            </a:r>
            <a:r>
              <a:rPr lang="en-US" altLang="ja-JP" dirty="0"/>
              <a:t>.</a:t>
            </a:r>
          </a:p>
        </p:txBody>
      </p:sp>
      <p:grpSp>
        <p:nvGrpSpPr>
          <p:cNvPr id="47" name="グループ化 46">
            <a:extLst>
              <a:ext uri="{FF2B5EF4-FFF2-40B4-BE49-F238E27FC236}">
                <a16:creationId xmlns:a16="http://schemas.microsoft.com/office/drawing/2014/main" id="{BA08B7F4-E139-464E-ACEE-6C851E3363B4}"/>
              </a:ext>
            </a:extLst>
          </p:cNvPr>
          <p:cNvGrpSpPr/>
          <p:nvPr/>
        </p:nvGrpSpPr>
        <p:grpSpPr>
          <a:xfrm>
            <a:off x="4416088" y="3790089"/>
            <a:ext cx="1679912" cy="2207960"/>
            <a:chOff x="5107254" y="3232722"/>
            <a:chExt cx="2225862" cy="3024364"/>
          </a:xfrm>
        </p:grpSpPr>
        <p:cxnSp>
          <p:nvCxnSpPr>
            <p:cNvPr id="50" name="直線コネクタ 49">
              <a:extLst>
                <a:ext uri="{FF2B5EF4-FFF2-40B4-BE49-F238E27FC236}">
                  <a16:creationId xmlns:a16="http://schemas.microsoft.com/office/drawing/2014/main" id="{B0274375-6F18-4C04-89B3-10442510BFB4}"/>
                </a:ext>
              </a:extLst>
            </p:cNvPr>
            <p:cNvCxnSpPr>
              <a:cxnSpLocks/>
              <a:stCxn id="124" idx="6"/>
              <a:endCxn id="70" idx="2"/>
            </p:cNvCxnSpPr>
            <p:nvPr/>
          </p:nvCxnSpPr>
          <p:spPr>
            <a:xfrm flipV="1">
              <a:off x="5515341" y="5287970"/>
              <a:ext cx="1381314" cy="784450"/>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1" name="グループ化 50">
              <a:extLst>
                <a:ext uri="{FF2B5EF4-FFF2-40B4-BE49-F238E27FC236}">
                  <a16:creationId xmlns:a16="http://schemas.microsoft.com/office/drawing/2014/main" id="{3A6C7C4D-AEE7-408E-99F0-D2D294C2E4E7}"/>
                </a:ext>
              </a:extLst>
            </p:cNvPr>
            <p:cNvGrpSpPr/>
            <p:nvPr/>
          </p:nvGrpSpPr>
          <p:grpSpPr>
            <a:xfrm>
              <a:off x="5107254" y="3232722"/>
              <a:ext cx="2225862" cy="3024364"/>
              <a:chOff x="5107254" y="3232722"/>
              <a:chExt cx="2225862" cy="3024364"/>
            </a:xfrm>
          </p:grpSpPr>
          <p:cxnSp>
            <p:nvCxnSpPr>
              <p:cNvPr id="52" name="直線コネクタ 51">
                <a:extLst>
                  <a:ext uri="{FF2B5EF4-FFF2-40B4-BE49-F238E27FC236}">
                    <a16:creationId xmlns:a16="http://schemas.microsoft.com/office/drawing/2014/main" id="{04DC7AD8-2CDD-4D62-AF14-725948A82719}"/>
                  </a:ext>
                </a:extLst>
              </p:cNvPr>
              <p:cNvCxnSpPr>
                <a:cxnSpLocks/>
                <a:stCxn id="122" idx="6"/>
                <a:endCxn id="70" idx="2"/>
              </p:cNvCxnSpPr>
              <p:nvPr/>
            </p:nvCxnSpPr>
            <p:spPr>
              <a:xfrm>
                <a:off x="5467981" y="3417388"/>
                <a:ext cx="1428674" cy="1870581"/>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CD0DD2A-AACB-4E09-92EE-328CF6D33846}"/>
                  </a:ext>
                </a:extLst>
              </p:cNvPr>
              <p:cNvCxnSpPr>
                <a:cxnSpLocks/>
                <a:stCxn id="123" idx="6"/>
                <a:endCxn id="70" idx="2"/>
              </p:cNvCxnSpPr>
              <p:nvPr/>
            </p:nvCxnSpPr>
            <p:spPr>
              <a:xfrm>
                <a:off x="5500761" y="3986035"/>
                <a:ext cx="1395894" cy="1301934"/>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1" name="グループ化 60">
                <a:extLst>
                  <a:ext uri="{FF2B5EF4-FFF2-40B4-BE49-F238E27FC236}">
                    <a16:creationId xmlns:a16="http://schemas.microsoft.com/office/drawing/2014/main" id="{B86F6D91-464E-4CB0-AE5C-5C4F9BDD871F}"/>
                  </a:ext>
                </a:extLst>
              </p:cNvPr>
              <p:cNvGrpSpPr/>
              <p:nvPr/>
            </p:nvGrpSpPr>
            <p:grpSpPr>
              <a:xfrm>
                <a:off x="5107254" y="3232722"/>
                <a:ext cx="2225862" cy="3024364"/>
                <a:chOff x="5107254" y="3232722"/>
                <a:chExt cx="2225862" cy="3024364"/>
              </a:xfrm>
            </p:grpSpPr>
            <p:grpSp>
              <p:nvGrpSpPr>
                <p:cNvPr id="90" name="グループ化 89">
                  <a:extLst>
                    <a:ext uri="{FF2B5EF4-FFF2-40B4-BE49-F238E27FC236}">
                      <a16:creationId xmlns:a16="http://schemas.microsoft.com/office/drawing/2014/main" id="{ACF2D842-2827-4CEF-B231-3C960C030CE7}"/>
                    </a:ext>
                  </a:extLst>
                </p:cNvPr>
                <p:cNvGrpSpPr/>
                <p:nvPr/>
              </p:nvGrpSpPr>
              <p:grpSpPr>
                <a:xfrm>
                  <a:off x="5107254" y="3232722"/>
                  <a:ext cx="494195" cy="3024364"/>
                  <a:chOff x="2586255" y="2226953"/>
                  <a:chExt cx="494195" cy="3024364"/>
                </a:xfrm>
              </p:grpSpPr>
              <p:sp>
                <p:nvSpPr>
                  <p:cNvPr id="122" name="楕円 121">
                    <a:extLst>
                      <a:ext uri="{FF2B5EF4-FFF2-40B4-BE49-F238E27FC236}">
                        <a16:creationId xmlns:a16="http://schemas.microsoft.com/office/drawing/2014/main" id="{B6F0FD62-FE42-4850-A1AD-E62DFD26B6C7}"/>
                      </a:ext>
                    </a:extLst>
                  </p:cNvPr>
                  <p:cNvSpPr/>
                  <p:nvPr/>
                </p:nvSpPr>
                <p:spPr>
                  <a:xfrm>
                    <a:off x="2586255" y="2226953"/>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楕円 122">
                    <a:extLst>
                      <a:ext uri="{FF2B5EF4-FFF2-40B4-BE49-F238E27FC236}">
                        <a16:creationId xmlns:a16="http://schemas.microsoft.com/office/drawing/2014/main" id="{C8BCCCEC-75DC-4ABF-A53C-E8165371FB50}"/>
                      </a:ext>
                    </a:extLst>
                  </p:cNvPr>
                  <p:cNvSpPr/>
                  <p:nvPr/>
                </p:nvSpPr>
                <p:spPr>
                  <a:xfrm>
                    <a:off x="2619035" y="2795600"/>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楕円 123">
                    <a:extLst>
                      <a:ext uri="{FF2B5EF4-FFF2-40B4-BE49-F238E27FC236}">
                        <a16:creationId xmlns:a16="http://schemas.microsoft.com/office/drawing/2014/main" id="{C0612216-B9C9-49B8-8940-11BA67BC313D}"/>
                      </a:ext>
                    </a:extLst>
                  </p:cNvPr>
                  <p:cNvSpPr/>
                  <p:nvPr/>
                </p:nvSpPr>
                <p:spPr>
                  <a:xfrm>
                    <a:off x="2633615" y="4881984"/>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a:extLst>
                      <a:ext uri="{FF2B5EF4-FFF2-40B4-BE49-F238E27FC236}">
                        <a16:creationId xmlns:a16="http://schemas.microsoft.com/office/drawing/2014/main" id="{039E9040-8513-4EC4-A8B5-B3738BC9E6D4}"/>
                      </a:ext>
                    </a:extLst>
                  </p:cNvPr>
                  <p:cNvSpPr txBox="1"/>
                  <p:nvPr/>
                </p:nvSpPr>
                <p:spPr>
                  <a:xfrm>
                    <a:off x="2591090" y="3725040"/>
                    <a:ext cx="489360" cy="561227"/>
                  </a:xfrm>
                  <a:prstGeom prst="rect">
                    <a:avLst/>
                  </a:prstGeom>
                  <a:noFill/>
                </p:spPr>
                <p:txBody>
                  <a:bodyPr vert="eaVert" wrap="square" rtlCol="0">
                    <a:spAutoFit/>
                  </a:bodyPr>
                  <a:lstStyle/>
                  <a:p>
                    <a:r>
                      <a:rPr lang="ja-JP" altLang="en-US" sz="1200" dirty="0"/>
                      <a:t>・ ・ ・</a:t>
                    </a:r>
                    <a:endParaRPr kumimoji="1" lang="ja-JP" altLang="en-US" sz="1200" dirty="0"/>
                  </a:p>
                </p:txBody>
              </p:sp>
            </p:grpSp>
            <p:sp>
              <p:nvSpPr>
                <p:cNvPr id="68" name="楕円 67">
                  <a:extLst>
                    <a:ext uri="{FF2B5EF4-FFF2-40B4-BE49-F238E27FC236}">
                      <a16:creationId xmlns:a16="http://schemas.microsoft.com/office/drawing/2014/main" id="{32C567D9-CEF0-4FDB-BADF-C7B905334D15}"/>
                    </a:ext>
                  </a:extLst>
                </p:cNvPr>
                <p:cNvSpPr/>
                <p:nvPr/>
              </p:nvSpPr>
              <p:spPr>
                <a:xfrm>
                  <a:off x="6882075" y="3639804"/>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D4FFDD2E-1069-4B60-A621-93D8874753AA}"/>
                    </a:ext>
                  </a:extLst>
                </p:cNvPr>
                <p:cNvSpPr/>
                <p:nvPr/>
              </p:nvSpPr>
              <p:spPr>
                <a:xfrm>
                  <a:off x="6882075" y="4147599"/>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a:extLst>
                    <a:ext uri="{FF2B5EF4-FFF2-40B4-BE49-F238E27FC236}">
                      <a16:creationId xmlns:a16="http://schemas.microsoft.com/office/drawing/2014/main" id="{D9445AF9-C5D6-4F2A-95F5-5E26CFC9974E}"/>
                    </a:ext>
                  </a:extLst>
                </p:cNvPr>
                <p:cNvSpPr/>
                <p:nvPr/>
              </p:nvSpPr>
              <p:spPr>
                <a:xfrm>
                  <a:off x="6896655" y="5103303"/>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DC93F606-773E-4415-A2CD-059BBAE49690}"/>
                    </a:ext>
                  </a:extLst>
                </p:cNvPr>
                <p:cNvSpPr txBox="1"/>
                <p:nvPr/>
              </p:nvSpPr>
              <p:spPr>
                <a:xfrm>
                  <a:off x="6843756" y="4503519"/>
                  <a:ext cx="489360" cy="561227"/>
                </a:xfrm>
                <a:prstGeom prst="rect">
                  <a:avLst/>
                </a:prstGeom>
                <a:noFill/>
              </p:spPr>
              <p:txBody>
                <a:bodyPr vert="eaVert" wrap="square" rtlCol="0">
                  <a:spAutoFit/>
                </a:bodyPr>
                <a:lstStyle/>
                <a:p>
                  <a:r>
                    <a:rPr lang="ja-JP" altLang="en-US" sz="1200" dirty="0"/>
                    <a:t>・ ・ ・</a:t>
                  </a:r>
                  <a:endParaRPr kumimoji="1" lang="ja-JP" altLang="en-US" sz="1200" dirty="0"/>
                </a:p>
              </p:txBody>
            </p:sp>
            <p:cxnSp>
              <p:nvCxnSpPr>
                <p:cNvPr id="72" name="直線コネクタ 71">
                  <a:extLst>
                    <a:ext uri="{FF2B5EF4-FFF2-40B4-BE49-F238E27FC236}">
                      <a16:creationId xmlns:a16="http://schemas.microsoft.com/office/drawing/2014/main" id="{0FC6CEB9-8D8D-4626-A1D0-B3565B86CD3C}"/>
                    </a:ext>
                  </a:extLst>
                </p:cNvPr>
                <p:cNvCxnSpPr>
                  <a:cxnSpLocks/>
                  <a:stCxn id="122" idx="6"/>
                  <a:endCxn id="68" idx="2"/>
                </p:cNvCxnSpPr>
                <p:nvPr/>
              </p:nvCxnSpPr>
              <p:spPr>
                <a:xfrm>
                  <a:off x="5467981" y="3417388"/>
                  <a:ext cx="1414094" cy="407082"/>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103BC08D-AF35-4B4C-BBCC-8C2E603298FF}"/>
                    </a:ext>
                  </a:extLst>
                </p:cNvPr>
                <p:cNvCxnSpPr>
                  <a:cxnSpLocks/>
                  <a:stCxn id="122" idx="6"/>
                  <a:endCxn id="69" idx="2"/>
                </p:cNvCxnSpPr>
                <p:nvPr/>
              </p:nvCxnSpPr>
              <p:spPr>
                <a:xfrm>
                  <a:off x="5467981" y="3417388"/>
                  <a:ext cx="1414094" cy="914877"/>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588ABEA6-5ABF-4247-8E7C-C65778AD506A}"/>
                    </a:ext>
                  </a:extLst>
                </p:cNvPr>
                <p:cNvCxnSpPr>
                  <a:cxnSpLocks/>
                  <a:stCxn id="123" idx="6"/>
                  <a:endCxn id="68" idx="2"/>
                </p:cNvCxnSpPr>
                <p:nvPr/>
              </p:nvCxnSpPr>
              <p:spPr>
                <a:xfrm flipV="1">
                  <a:off x="5500761" y="3824470"/>
                  <a:ext cx="1381313" cy="161565"/>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7503B8EC-549D-4457-BA5E-B6D50CF8E67F}"/>
                    </a:ext>
                  </a:extLst>
                </p:cNvPr>
                <p:cNvCxnSpPr>
                  <a:cxnSpLocks/>
                  <a:stCxn id="123" idx="6"/>
                  <a:endCxn id="69" idx="2"/>
                </p:cNvCxnSpPr>
                <p:nvPr/>
              </p:nvCxnSpPr>
              <p:spPr>
                <a:xfrm>
                  <a:off x="5500761" y="3986035"/>
                  <a:ext cx="1381313" cy="3462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DA4519C2-8379-41D4-ADEC-D4CCD7780127}"/>
                    </a:ext>
                  </a:extLst>
                </p:cNvPr>
                <p:cNvCxnSpPr>
                  <a:cxnSpLocks/>
                  <a:stCxn id="124" idx="6"/>
                  <a:endCxn id="68" idx="2"/>
                </p:cNvCxnSpPr>
                <p:nvPr/>
              </p:nvCxnSpPr>
              <p:spPr>
                <a:xfrm flipV="1">
                  <a:off x="5515341" y="3824470"/>
                  <a:ext cx="1366733" cy="2247950"/>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2B59082F-0F44-4422-BA14-0A7EAF0EC2D8}"/>
                    </a:ext>
                  </a:extLst>
                </p:cNvPr>
                <p:cNvCxnSpPr>
                  <a:cxnSpLocks/>
                  <a:stCxn id="124" idx="6"/>
                  <a:endCxn id="69" idx="2"/>
                </p:cNvCxnSpPr>
                <p:nvPr/>
              </p:nvCxnSpPr>
              <p:spPr>
                <a:xfrm flipV="1">
                  <a:off x="5515341" y="4332265"/>
                  <a:ext cx="1366733" cy="1740155"/>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sp>
        <p:nvSpPr>
          <p:cNvPr id="3" name="テキスト ボックス 2">
            <a:extLst>
              <a:ext uri="{FF2B5EF4-FFF2-40B4-BE49-F238E27FC236}">
                <a16:creationId xmlns:a16="http://schemas.microsoft.com/office/drawing/2014/main" id="{8FBBBE14-F03D-4E0D-BDBE-16D24E19DF78}"/>
              </a:ext>
            </a:extLst>
          </p:cNvPr>
          <p:cNvSpPr txBox="1"/>
          <p:nvPr/>
        </p:nvSpPr>
        <p:spPr>
          <a:xfrm>
            <a:off x="9404059" y="6236437"/>
            <a:ext cx="2210862" cy="369332"/>
          </a:xfrm>
          <a:prstGeom prst="rect">
            <a:avLst/>
          </a:prstGeom>
          <a:noFill/>
        </p:spPr>
        <p:txBody>
          <a:bodyPr wrap="none" rtlCol="0">
            <a:spAutoFit/>
          </a:bodyPr>
          <a:lstStyle/>
          <a:p>
            <a:r>
              <a:rPr kumimoji="1" lang="en-US" altLang="ja-JP" dirty="0"/>
              <a:t>extract from </a:t>
            </a:r>
            <a:r>
              <a:rPr kumimoji="1" lang="ja-JP" altLang="en-US" dirty="0"/>
              <a:t>間宮陸</a:t>
            </a:r>
          </a:p>
        </p:txBody>
      </p:sp>
      <p:sp>
        <p:nvSpPr>
          <p:cNvPr id="4" name="テキスト ボックス 3">
            <a:extLst>
              <a:ext uri="{FF2B5EF4-FFF2-40B4-BE49-F238E27FC236}">
                <a16:creationId xmlns:a16="http://schemas.microsoft.com/office/drawing/2014/main" id="{7FB830B7-D9FF-4452-B832-B84255D7FEAE}"/>
              </a:ext>
            </a:extLst>
          </p:cNvPr>
          <p:cNvSpPr txBox="1"/>
          <p:nvPr/>
        </p:nvSpPr>
        <p:spPr>
          <a:xfrm>
            <a:off x="4601286" y="6271148"/>
            <a:ext cx="1390124" cy="369332"/>
          </a:xfrm>
          <a:prstGeom prst="rect">
            <a:avLst/>
          </a:prstGeom>
          <a:noFill/>
        </p:spPr>
        <p:txBody>
          <a:bodyPr wrap="none" rtlCol="0">
            <a:spAutoFit/>
          </a:bodyPr>
          <a:lstStyle/>
          <a:p>
            <a:r>
              <a:rPr kumimoji="1" lang="en-US" altLang="ja-JP"/>
              <a:t>RBM</a:t>
            </a:r>
            <a:r>
              <a:rPr kumimoji="1" lang="ja-JP" altLang="en-US" dirty="0"/>
              <a:t>の様子</a:t>
            </a:r>
          </a:p>
        </p:txBody>
      </p:sp>
    </p:spTree>
    <p:extLst>
      <p:ext uri="{BB962C8B-B14F-4D97-AF65-F5344CB8AC3E}">
        <p14:creationId xmlns:p14="http://schemas.microsoft.com/office/powerpoint/2010/main" val="2870896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3" y="924630"/>
            <a:ext cx="5574201" cy="461665"/>
          </a:xfrm>
          <a:prstGeom prst="rect">
            <a:avLst/>
          </a:prstGeom>
          <a:noFill/>
        </p:spPr>
        <p:txBody>
          <a:bodyPr wrap="square" rtlCol="0">
            <a:spAutoFit/>
          </a:bodyPr>
          <a:lstStyle/>
          <a:p>
            <a:r>
              <a:rPr kumimoji="1" lang="en-US" altLang="ja-JP" sz="2400" dirty="0"/>
              <a:t>DBN</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7287572" cy="2308324"/>
          </a:xfrm>
          <a:prstGeom prst="rect">
            <a:avLst/>
          </a:prstGeom>
          <a:noFill/>
        </p:spPr>
        <p:txBody>
          <a:bodyPr wrap="none" rtlCol="0">
            <a:spAutoFit/>
          </a:bodyPr>
          <a:lstStyle/>
          <a:p>
            <a:pPr marL="285750" indent="-285750">
              <a:buFont typeface="Arial" panose="020B0604020202020204" pitchFamily="34" charset="0"/>
              <a:buChar char="•"/>
            </a:pPr>
            <a:r>
              <a:rPr lang="en-US" altLang="ja-JP" dirty="0"/>
              <a:t>DBN </a:t>
            </a:r>
            <a:r>
              <a:rPr lang="ja-JP" altLang="en-US" dirty="0"/>
              <a:t>・・・ </a:t>
            </a:r>
            <a:r>
              <a:rPr lang="en-US" altLang="ja-JP" dirty="0"/>
              <a:t>RBM</a:t>
            </a:r>
            <a:r>
              <a:rPr lang="ja-JP" altLang="en-US" dirty="0"/>
              <a:t>を重ねたもの</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今回は</a:t>
            </a:r>
            <a:r>
              <a:rPr lang="en-US" altLang="ja-JP" dirty="0"/>
              <a:t>1-3</a:t>
            </a:r>
            <a:r>
              <a:rPr lang="ja-JP" altLang="en-US" dirty="0"/>
              <a:t>層で両方向的な学習をする</a:t>
            </a:r>
            <a:endParaRPr lang="en-US" altLang="ja-JP" dirty="0"/>
          </a:p>
          <a:p>
            <a:r>
              <a:rPr lang="ja-JP" altLang="en-US" dirty="0"/>
              <a:t>　　</a:t>
            </a:r>
            <a:endParaRPr lang="en-US" altLang="ja-JP" dirty="0"/>
          </a:p>
          <a:p>
            <a:pPr marL="285750" indent="-285750">
              <a:buFont typeface="Arial" panose="020B0604020202020204" pitchFamily="34" charset="0"/>
              <a:buChar char="•"/>
            </a:pPr>
            <a:r>
              <a:rPr lang="en-US" altLang="ja-JP" dirty="0"/>
              <a:t>4</a:t>
            </a:r>
            <a:r>
              <a:rPr lang="ja-JP" altLang="en-US" dirty="0"/>
              <a:t>層目は構成した</a:t>
            </a:r>
            <a:r>
              <a:rPr lang="en-US" altLang="ja-JP" dirty="0"/>
              <a:t>RBM</a:t>
            </a:r>
            <a:r>
              <a:rPr lang="ja-JP" altLang="en-US" dirty="0"/>
              <a:t>の重みとバイアスを</a:t>
            </a:r>
            <a:r>
              <a:rPr lang="en-US" altLang="ja-JP" dirty="0"/>
              <a:t>,</a:t>
            </a:r>
          </a:p>
          <a:p>
            <a:r>
              <a:rPr lang="ja-JP" altLang="en-US" dirty="0"/>
              <a:t>　　元の画像と生成した画像の再構成誤差が最小になるように更新する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en-US" altLang="ja-JP" dirty="0"/>
              <a:t>4</a:t>
            </a:r>
            <a:r>
              <a:rPr lang="ja-JP" altLang="en-US" dirty="0"/>
              <a:t>層目は全結合層的な役割を果たす</a:t>
            </a:r>
            <a:r>
              <a:rPr lang="en-US" altLang="ja-JP" dirty="0"/>
              <a:t>.</a:t>
            </a:r>
          </a:p>
        </p:txBody>
      </p:sp>
      <p:sp>
        <p:nvSpPr>
          <p:cNvPr id="4" name="テキスト ボックス 3">
            <a:extLst>
              <a:ext uri="{FF2B5EF4-FFF2-40B4-BE49-F238E27FC236}">
                <a16:creationId xmlns:a16="http://schemas.microsoft.com/office/drawing/2014/main" id="{7FB830B7-D9FF-4452-B832-B84255D7FEAE}"/>
              </a:ext>
            </a:extLst>
          </p:cNvPr>
          <p:cNvSpPr txBox="1"/>
          <p:nvPr/>
        </p:nvSpPr>
        <p:spPr>
          <a:xfrm>
            <a:off x="5067917" y="6278294"/>
            <a:ext cx="1364476" cy="369332"/>
          </a:xfrm>
          <a:prstGeom prst="rect">
            <a:avLst/>
          </a:prstGeom>
          <a:noFill/>
        </p:spPr>
        <p:txBody>
          <a:bodyPr wrap="none" rtlCol="0">
            <a:spAutoFit/>
          </a:bodyPr>
          <a:lstStyle/>
          <a:p>
            <a:r>
              <a:rPr kumimoji="1" lang="en-US" altLang="ja-JP" dirty="0"/>
              <a:t>DBN</a:t>
            </a:r>
            <a:r>
              <a:rPr kumimoji="1" lang="ja-JP" altLang="en-US" dirty="0"/>
              <a:t>の様子</a:t>
            </a:r>
          </a:p>
        </p:txBody>
      </p:sp>
      <p:grpSp>
        <p:nvGrpSpPr>
          <p:cNvPr id="27" name="グループ化 26">
            <a:extLst>
              <a:ext uri="{FF2B5EF4-FFF2-40B4-BE49-F238E27FC236}">
                <a16:creationId xmlns:a16="http://schemas.microsoft.com/office/drawing/2014/main" id="{90AB480D-DC8A-4910-B621-6B0104EE6750}"/>
              </a:ext>
            </a:extLst>
          </p:cNvPr>
          <p:cNvGrpSpPr/>
          <p:nvPr/>
        </p:nvGrpSpPr>
        <p:grpSpPr>
          <a:xfrm>
            <a:off x="3898223" y="3980906"/>
            <a:ext cx="4053218" cy="2208243"/>
            <a:chOff x="1962655" y="3232722"/>
            <a:chExt cx="5370461" cy="3024752"/>
          </a:xfrm>
        </p:grpSpPr>
        <p:cxnSp>
          <p:nvCxnSpPr>
            <p:cNvPr id="28" name="直線コネクタ 27">
              <a:extLst>
                <a:ext uri="{FF2B5EF4-FFF2-40B4-BE49-F238E27FC236}">
                  <a16:creationId xmlns:a16="http://schemas.microsoft.com/office/drawing/2014/main" id="{A9249EE0-31CA-407A-B291-957F8B5A8BDE}"/>
                </a:ext>
              </a:extLst>
            </p:cNvPr>
            <p:cNvCxnSpPr>
              <a:cxnSpLocks/>
              <a:stCxn id="94" idx="6"/>
              <a:endCxn id="36" idx="2"/>
            </p:cNvCxnSpPr>
            <p:nvPr/>
          </p:nvCxnSpPr>
          <p:spPr>
            <a:xfrm flipV="1">
              <a:off x="5515341" y="5287970"/>
              <a:ext cx="1381314" cy="784450"/>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9" name="グループ化 28">
              <a:extLst>
                <a:ext uri="{FF2B5EF4-FFF2-40B4-BE49-F238E27FC236}">
                  <a16:creationId xmlns:a16="http://schemas.microsoft.com/office/drawing/2014/main" id="{A4828C9C-0420-4323-86FA-D0F8CACB5C24}"/>
                </a:ext>
              </a:extLst>
            </p:cNvPr>
            <p:cNvGrpSpPr/>
            <p:nvPr/>
          </p:nvGrpSpPr>
          <p:grpSpPr>
            <a:xfrm>
              <a:off x="1962655" y="3232722"/>
              <a:ext cx="5370461" cy="3024752"/>
              <a:chOff x="1962655" y="3232722"/>
              <a:chExt cx="5370461" cy="3024752"/>
            </a:xfrm>
          </p:grpSpPr>
          <p:cxnSp>
            <p:nvCxnSpPr>
              <p:cNvPr id="30" name="直線コネクタ 29">
                <a:extLst>
                  <a:ext uri="{FF2B5EF4-FFF2-40B4-BE49-F238E27FC236}">
                    <a16:creationId xmlns:a16="http://schemas.microsoft.com/office/drawing/2014/main" id="{4653B7C1-D736-414F-8FE1-D65F685509EC}"/>
                  </a:ext>
                </a:extLst>
              </p:cNvPr>
              <p:cNvCxnSpPr>
                <a:cxnSpLocks/>
                <a:stCxn id="92" idx="6"/>
                <a:endCxn id="36" idx="2"/>
              </p:cNvCxnSpPr>
              <p:nvPr/>
            </p:nvCxnSpPr>
            <p:spPr>
              <a:xfrm>
                <a:off x="5467981" y="3417388"/>
                <a:ext cx="1428674" cy="1870581"/>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3719E51-A495-47B8-AC41-4BF6BA6FE427}"/>
                  </a:ext>
                </a:extLst>
              </p:cNvPr>
              <p:cNvCxnSpPr>
                <a:cxnSpLocks/>
                <a:stCxn id="93" idx="6"/>
                <a:endCxn id="36" idx="2"/>
              </p:cNvCxnSpPr>
              <p:nvPr/>
            </p:nvCxnSpPr>
            <p:spPr>
              <a:xfrm>
                <a:off x="5500761" y="3986035"/>
                <a:ext cx="1395894" cy="1301934"/>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2" name="グループ化 31">
                <a:extLst>
                  <a:ext uri="{FF2B5EF4-FFF2-40B4-BE49-F238E27FC236}">
                    <a16:creationId xmlns:a16="http://schemas.microsoft.com/office/drawing/2014/main" id="{3D830427-41F6-4B17-829C-EFC0670C8125}"/>
                  </a:ext>
                </a:extLst>
              </p:cNvPr>
              <p:cNvGrpSpPr/>
              <p:nvPr/>
            </p:nvGrpSpPr>
            <p:grpSpPr>
              <a:xfrm>
                <a:off x="1962655" y="3232722"/>
                <a:ext cx="5370461" cy="3024752"/>
                <a:chOff x="1962655" y="3232722"/>
                <a:chExt cx="5370461" cy="3024752"/>
              </a:xfrm>
            </p:grpSpPr>
            <p:grpSp>
              <p:nvGrpSpPr>
                <p:cNvPr id="33" name="グループ化 32">
                  <a:extLst>
                    <a:ext uri="{FF2B5EF4-FFF2-40B4-BE49-F238E27FC236}">
                      <a16:creationId xmlns:a16="http://schemas.microsoft.com/office/drawing/2014/main" id="{9B7B81B2-F1AE-43A4-A76C-37EDBD08A616}"/>
                    </a:ext>
                  </a:extLst>
                </p:cNvPr>
                <p:cNvGrpSpPr/>
                <p:nvPr/>
              </p:nvGrpSpPr>
              <p:grpSpPr>
                <a:xfrm>
                  <a:off x="1962655" y="3232722"/>
                  <a:ext cx="3638794" cy="3024752"/>
                  <a:chOff x="4177349" y="2290074"/>
                  <a:chExt cx="3638794" cy="3024752"/>
                </a:xfrm>
              </p:grpSpPr>
              <p:grpSp>
                <p:nvGrpSpPr>
                  <p:cNvPr id="44" name="グループ化 43">
                    <a:extLst>
                      <a:ext uri="{FF2B5EF4-FFF2-40B4-BE49-F238E27FC236}">
                        <a16:creationId xmlns:a16="http://schemas.microsoft.com/office/drawing/2014/main" id="{26B62E32-A78E-42C3-9CA2-536230A59FEE}"/>
                      </a:ext>
                    </a:extLst>
                  </p:cNvPr>
                  <p:cNvGrpSpPr/>
                  <p:nvPr/>
                </p:nvGrpSpPr>
                <p:grpSpPr>
                  <a:xfrm>
                    <a:off x="4177349" y="2290074"/>
                    <a:ext cx="3638794" cy="3024752"/>
                    <a:chOff x="3253054" y="2063571"/>
                    <a:chExt cx="3638794" cy="3024752"/>
                  </a:xfrm>
                </p:grpSpPr>
                <p:cxnSp>
                  <p:nvCxnSpPr>
                    <p:cNvPr id="46" name="直線コネクタ 45">
                      <a:extLst>
                        <a:ext uri="{FF2B5EF4-FFF2-40B4-BE49-F238E27FC236}">
                          <a16:creationId xmlns:a16="http://schemas.microsoft.com/office/drawing/2014/main" id="{90EE6BB7-C663-4FC7-AC26-2398B2A5C3C2}"/>
                        </a:ext>
                      </a:extLst>
                    </p:cNvPr>
                    <p:cNvCxnSpPr>
                      <a:cxnSpLocks/>
                      <a:stCxn id="87" idx="6"/>
                      <a:endCxn id="85" idx="2"/>
                    </p:cNvCxnSpPr>
                    <p:nvPr/>
                  </p:nvCxnSpPr>
                  <p:spPr>
                    <a:xfrm>
                      <a:off x="3657600" y="2655319"/>
                      <a:ext cx="1491179" cy="2248338"/>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256749A6-23A6-45A4-991F-BFA10B95EC1E}"/>
                        </a:ext>
                      </a:extLst>
                    </p:cNvPr>
                    <p:cNvCxnSpPr>
                      <a:cxnSpLocks/>
                      <a:stCxn id="83" idx="6"/>
                      <a:endCxn id="94" idx="2"/>
                    </p:cNvCxnSpPr>
                    <p:nvPr/>
                  </p:nvCxnSpPr>
                  <p:spPr>
                    <a:xfrm>
                      <a:off x="5494925" y="2253941"/>
                      <a:ext cx="950088" cy="2649328"/>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6E91FEEB-4B77-41D5-9AC0-207522F52009}"/>
                        </a:ext>
                      </a:extLst>
                    </p:cNvPr>
                    <p:cNvGrpSpPr/>
                    <p:nvPr/>
                  </p:nvGrpSpPr>
                  <p:grpSpPr>
                    <a:xfrm>
                      <a:off x="3253054" y="2063571"/>
                      <a:ext cx="3638794" cy="3024752"/>
                      <a:chOff x="3253054" y="2226843"/>
                      <a:chExt cx="3638794" cy="3024752"/>
                    </a:xfrm>
                  </p:grpSpPr>
                  <p:grpSp>
                    <p:nvGrpSpPr>
                      <p:cNvPr id="54" name="グループ化 53">
                        <a:extLst>
                          <a:ext uri="{FF2B5EF4-FFF2-40B4-BE49-F238E27FC236}">
                            <a16:creationId xmlns:a16="http://schemas.microsoft.com/office/drawing/2014/main" id="{1BAC25AF-DA3C-4F51-B531-F848699526C8}"/>
                          </a:ext>
                        </a:extLst>
                      </p:cNvPr>
                      <p:cNvGrpSpPr/>
                      <p:nvPr/>
                    </p:nvGrpSpPr>
                    <p:grpSpPr>
                      <a:xfrm>
                        <a:off x="6397653" y="2226843"/>
                        <a:ext cx="494195" cy="3024364"/>
                        <a:chOff x="2586255" y="2226953"/>
                        <a:chExt cx="494195" cy="3024364"/>
                      </a:xfrm>
                    </p:grpSpPr>
                    <p:sp>
                      <p:nvSpPr>
                        <p:cNvPr id="92" name="楕円 91">
                          <a:extLst>
                            <a:ext uri="{FF2B5EF4-FFF2-40B4-BE49-F238E27FC236}">
                              <a16:creationId xmlns:a16="http://schemas.microsoft.com/office/drawing/2014/main" id="{0D8C67CA-ABA1-4DDF-A291-1023B9F360B8}"/>
                            </a:ext>
                          </a:extLst>
                        </p:cNvPr>
                        <p:cNvSpPr/>
                        <p:nvPr/>
                      </p:nvSpPr>
                      <p:spPr>
                        <a:xfrm>
                          <a:off x="2586255" y="2226953"/>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楕円 92">
                          <a:extLst>
                            <a:ext uri="{FF2B5EF4-FFF2-40B4-BE49-F238E27FC236}">
                              <a16:creationId xmlns:a16="http://schemas.microsoft.com/office/drawing/2014/main" id="{050A8055-9F39-46DD-8605-CC08AEAE9AFF}"/>
                            </a:ext>
                          </a:extLst>
                        </p:cNvPr>
                        <p:cNvSpPr/>
                        <p:nvPr/>
                      </p:nvSpPr>
                      <p:spPr>
                        <a:xfrm>
                          <a:off x="2619035" y="2795600"/>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楕円 93">
                          <a:extLst>
                            <a:ext uri="{FF2B5EF4-FFF2-40B4-BE49-F238E27FC236}">
                              <a16:creationId xmlns:a16="http://schemas.microsoft.com/office/drawing/2014/main" id="{D66D5D91-81DF-4456-B9C2-8CAA0CBE6759}"/>
                            </a:ext>
                          </a:extLst>
                        </p:cNvPr>
                        <p:cNvSpPr/>
                        <p:nvPr/>
                      </p:nvSpPr>
                      <p:spPr>
                        <a:xfrm>
                          <a:off x="2633615" y="4881984"/>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a:extLst>
                            <a:ext uri="{FF2B5EF4-FFF2-40B4-BE49-F238E27FC236}">
                              <a16:creationId xmlns:a16="http://schemas.microsoft.com/office/drawing/2014/main" id="{67B9E463-F138-454B-80FA-35A9AD2C9B2F}"/>
                            </a:ext>
                          </a:extLst>
                        </p:cNvPr>
                        <p:cNvSpPr txBox="1"/>
                        <p:nvPr/>
                      </p:nvSpPr>
                      <p:spPr>
                        <a:xfrm>
                          <a:off x="2591090" y="3725040"/>
                          <a:ext cx="489360" cy="561227"/>
                        </a:xfrm>
                        <a:prstGeom prst="rect">
                          <a:avLst/>
                        </a:prstGeom>
                        <a:noFill/>
                      </p:spPr>
                      <p:txBody>
                        <a:bodyPr vert="eaVert" wrap="square" rtlCol="0">
                          <a:spAutoFit/>
                        </a:bodyPr>
                        <a:lstStyle/>
                        <a:p>
                          <a:r>
                            <a:rPr lang="ja-JP" altLang="en-US" sz="1200" dirty="0"/>
                            <a:t>・ ・ ・</a:t>
                          </a:r>
                          <a:endParaRPr kumimoji="1" lang="ja-JP" altLang="en-US" sz="1200" dirty="0"/>
                        </a:p>
                      </p:txBody>
                    </p:sp>
                  </p:grpSp>
                  <p:grpSp>
                    <p:nvGrpSpPr>
                      <p:cNvPr id="55" name="グループ化 54">
                        <a:extLst>
                          <a:ext uri="{FF2B5EF4-FFF2-40B4-BE49-F238E27FC236}">
                            <a16:creationId xmlns:a16="http://schemas.microsoft.com/office/drawing/2014/main" id="{E46D7911-8557-47D6-BE8C-EBB8E863BAF8}"/>
                          </a:ext>
                        </a:extLst>
                      </p:cNvPr>
                      <p:cNvGrpSpPr/>
                      <p:nvPr/>
                    </p:nvGrpSpPr>
                    <p:grpSpPr>
                      <a:xfrm>
                        <a:off x="3253054" y="2232547"/>
                        <a:ext cx="3191959" cy="3019048"/>
                        <a:chOff x="3253054" y="2232547"/>
                        <a:chExt cx="3191959" cy="3019048"/>
                      </a:xfrm>
                    </p:grpSpPr>
                    <p:grpSp>
                      <p:nvGrpSpPr>
                        <p:cNvPr id="56" name="グループ化 55">
                          <a:extLst>
                            <a:ext uri="{FF2B5EF4-FFF2-40B4-BE49-F238E27FC236}">
                              <a16:creationId xmlns:a16="http://schemas.microsoft.com/office/drawing/2014/main" id="{264FCC9C-0D03-4954-A722-EA92D594060C}"/>
                            </a:ext>
                          </a:extLst>
                        </p:cNvPr>
                        <p:cNvGrpSpPr/>
                        <p:nvPr/>
                      </p:nvGrpSpPr>
                      <p:grpSpPr>
                        <a:xfrm>
                          <a:off x="3253054" y="2633925"/>
                          <a:ext cx="489361" cy="2112074"/>
                          <a:chOff x="3253054" y="2633925"/>
                          <a:chExt cx="489361" cy="2112074"/>
                        </a:xfrm>
                      </p:grpSpPr>
                      <p:sp>
                        <p:nvSpPr>
                          <p:cNvPr id="87" name="楕円 86">
                            <a:extLst>
                              <a:ext uri="{FF2B5EF4-FFF2-40B4-BE49-F238E27FC236}">
                                <a16:creationId xmlns:a16="http://schemas.microsoft.com/office/drawing/2014/main" id="{A61E36C3-669A-4609-846C-32CC3510998E}"/>
                              </a:ext>
                            </a:extLst>
                          </p:cNvPr>
                          <p:cNvSpPr/>
                          <p:nvPr/>
                        </p:nvSpPr>
                        <p:spPr>
                          <a:xfrm>
                            <a:off x="3296874" y="2633925"/>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87">
                            <a:extLst>
                              <a:ext uri="{FF2B5EF4-FFF2-40B4-BE49-F238E27FC236}">
                                <a16:creationId xmlns:a16="http://schemas.microsoft.com/office/drawing/2014/main" id="{FDBC29A7-1691-4133-B45F-1F54C62F2604}"/>
                              </a:ext>
                            </a:extLst>
                          </p:cNvPr>
                          <p:cNvSpPr/>
                          <p:nvPr/>
                        </p:nvSpPr>
                        <p:spPr>
                          <a:xfrm>
                            <a:off x="3296874" y="3141721"/>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楕円 88">
                            <a:extLst>
                              <a:ext uri="{FF2B5EF4-FFF2-40B4-BE49-F238E27FC236}">
                                <a16:creationId xmlns:a16="http://schemas.microsoft.com/office/drawing/2014/main" id="{9932904F-E26C-41AA-959B-501C98E1872A}"/>
                              </a:ext>
                            </a:extLst>
                          </p:cNvPr>
                          <p:cNvSpPr/>
                          <p:nvPr/>
                        </p:nvSpPr>
                        <p:spPr>
                          <a:xfrm>
                            <a:off x="3296873" y="4376666"/>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テキスト ボックス 90">
                            <a:extLst>
                              <a:ext uri="{FF2B5EF4-FFF2-40B4-BE49-F238E27FC236}">
                                <a16:creationId xmlns:a16="http://schemas.microsoft.com/office/drawing/2014/main" id="{11CF84C9-B3D5-4308-A639-CD08870ED269}"/>
                              </a:ext>
                            </a:extLst>
                          </p:cNvPr>
                          <p:cNvSpPr txBox="1"/>
                          <p:nvPr/>
                        </p:nvSpPr>
                        <p:spPr>
                          <a:xfrm>
                            <a:off x="3253054" y="3689758"/>
                            <a:ext cx="489361" cy="561227"/>
                          </a:xfrm>
                          <a:prstGeom prst="rect">
                            <a:avLst/>
                          </a:prstGeom>
                          <a:noFill/>
                        </p:spPr>
                        <p:txBody>
                          <a:bodyPr vert="eaVert" wrap="none" rtlCol="0">
                            <a:spAutoFit/>
                          </a:bodyPr>
                          <a:lstStyle/>
                          <a:p>
                            <a:r>
                              <a:rPr lang="ja-JP" altLang="en-US" sz="1200" dirty="0"/>
                              <a:t>・ ・ ・</a:t>
                            </a:r>
                            <a:endParaRPr kumimoji="1" lang="ja-JP" altLang="en-US" sz="1200" dirty="0"/>
                          </a:p>
                        </p:txBody>
                      </p:sp>
                    </p:grpSp>
                    <p:grpSp>
                      <p:nvGrpSpPr>
                        <p:cNvPr id="57" name="グループ化 56">
                          <a:extLst>
                            <a:ext uri="{FF2B5EF4-FFF2-40B4-BE49-F238E27FC236}">
                              <a16:creationId xmlns:a16="http://schemas.microsoft.com/office/drawing/2014/main" id="{BDBF6BD3-D463-4C98-A4F9-1EDB048CAB83}"/>
                            </a:ext>
                          </a:extLst>
                        </p:cNvPr>
                        <p:cNvGrpSpPr/>
                        <p:nvPr/>
                      </p:nvGrpSpPr>
                      <p:grpSpPr>
                        <a:xfrm>
                          <a:off x="5046203" y="2232547"/>
                          <a:ext cx="489360" cy="3019048"/>
                          <a:chOff x="3208878" y="2232657"/>
                          <a:chExt cx="489360" cy="3019048"/>
                        </a:xfrm>
                      </p:grpSpPr>
                      <p:sp>
                        <p:nvSpPr>
                          <p:cNvPr id="83" name="楕円 82">
                            <a:extLst>
                              <a:ext uri="{FF2B5EF4-FFF2-40B4-BE49-F238E27FC236}">
                                <a16:creationId xmlns:a16="http://schemas.microsoft.com/office/drawing/2014/main" id="{BCAB49F5-D1DF-43A6-9814-FFAD67A41B36}"/>
                              </a:ext>
                            </a:extLst>
                          </p:cNvPr>
                          <p:cNvSpPr/>
                          <p:nvPr/>
                        </p:nvSpPr>
                        <p:spPr>
                          <a:xfrm>
                            <a:off x="3296874" y="2232657"/>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a:extLst>
                              <a:ext uri="{FF2B5EF4-FFF2-40B4-BE49-F238E27FC236}">
                                <a16:creationId xmlns:a16="http://schemas.microsoft.com/office/drawing/2014/main" id="{D4A696EC-C637-4788-931F-4B1F6A3398D0}"/>
                              </a:ext>
                            </a:extLst>
                          </p:cNvPr>
                          <p:cNvSpPr/>
                          <p:nvPr/>
                        </p:nvSpPr>
                        <p:spPr>
                          <a:xfrm>
                            <a:off x="3296874" y="2818701"/>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a:extLst>
                              <a:ext uri="{FF2B5EF4-FFF2-40B4-BE49-F238E27FC236}">
                                <a16:creationId xmlns:a16="http://schemas.microsoft.com/office/drawing/2014/main" id="{A7635B47-AAE4-4196-BCF4-B10E804E3675}"/>
                              </a:ext>
                            </a:extLst>
                          </p:cNvPr>
                          <p:cNvSpPr/>
                          <p:nvPr/>
                        </p:nvSpPr>
                        <p:spPr>
                          <a:xfrm>
                            <a:off x="3311454" y="4882372"/>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ボックス 85">
                            <a:extLst>
                              <a:ext uri="{FF2B5EF4-FFF2-40B4-BE49-F238E27FC236}">
                                <a16:creationId xmlns:a16="http://schemas.microsoft.com/office/drawing/2014/main" id="{0390B5DF-A321-457E-8FDB-3FA3D2099A25}"/>
                              </a:ext>
                            </a:extLst>
                          </p:cNvPr>
                          <p:cNvSpPr txBox="1"/>
                          <p:nvPr/>
                        </p:nvSpPr>
                        <p:spPr>
                          <a:xfrm>
                            <a:off x="3208878" y="3727875"/>
                            <a:ext cx="489360" cy="561227"/>
                          </a:xfrm>
                          <a:prstGeom prst="rect">
                            <a:avLst/>
                          </a:prstGeom>
                          <a:noFill/>
                        </p:spPr>
                        <p:txBody>
                          <a:bodyPr vert="eaVert" wrap="none" rtlCol="0">
                            <a:spAutoFit/>
                          </a:bodyPr>
                          <a:lstStyle/>
                          <a:p>
                            <a:r>
                              <a:rPr lang="ja-JP" altLang="en-US" sz="1200" dirty="0"/>
                              <a:t>・ ・ ・</a:t>
                            </a:r>
                            <a:endParaRPr kumimoji="1" lang="ja-JP" altLang="en-US" sz="1200" dirty="0"/>
                          </a:p>
                        </p:txBody>
                      </p:sp>
                    </p:grpSp>
                    <p:cxnSp>
                      <p:nvCxnSpPr>
                        <p:cNvPr id="58" name="直線コネクタ 57">
                          <a:extLst>
                            <a:ext uri="{FF2B5EF4-FFF2-40B4-BE49-F238E27FC236}">
                              <a16:creationId xmlns:a16="http://schemas.microsoft.com/office/drawing/2014/main" id="{DAF5B557-A019-4CB4-A395-4C0F8F5F830A}"/>
                            </a:ext>
                          </a:extLst>
                        </p:cNvPr>
                        <p:cNvCxnSpPr>
                          <a:cxnSpLocks/>
                          <a:stCxn id="87" idx="6"/>
                          <a:endCxn id="83" idx="2"/>
                        </p:cNvCxnSpPr>
                        <p:nvPr/>
                      </p:nvCxnSpPr>
                      <p:spPr>
                        <a:xfrm flipV="1">
                          <a:off x="3657600" y="2417213"/>
                          <a:ext cx="1476598" cy="401378"/>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25EB8994-5707-4017-A6D3-210FC3493678}"/>
                            </a:ext>
                          </a:extLst>
                        </p:cNvPr>
                        <p:cNvCxnSpPr>
                          <a:cxnSpLocks/>
                          <a:stCxn id="87" idx="6"/>
                          <a:endCxn id="84" idx="2"/>
                        </p:cNvCxnSpPr>
                        <p:nvPr/>
                      </p:nvCxnSpPr>
                      <p:spPr>
                        <a:xfrm>
                          <a:off x="3657600" y="2818591"/>
                          <a:ext cx="1476598" cy="184666"/>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289F062B-5FAB-4447-9B78-CE8E0BE0B220}"/>
                            </a:ext>
                          </a:extLst>
                        </p:cNvPr>
                        <p:cNvCxnSpPr>
                          <a:cxnSpLocks/>
                          <a:stCxn id="88" idx="6"/>
                          <a:endCxn id="83" idx="2"/>
                        </p:cNvCxnSpPr>
                        <p:nvPr/>
                      </p:nvCxnSpPr>
                      <p:spPr>
                        <a:xfrm flipV="1">
                          <a:off x="3657600" y="2417213"/>
                          <a:ext cx="1476598" cy="909174"/>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E343597A-9063-46C9-A44C-5337F0721B37}"/>
                            </a:ext>
                          </a:extLst>
                        </p:cNvPr>
                        <p:cNvCxnSpPr>
                          <a:cxnSpLocks/>
                          <a:stCxn id="88" idx="6"/>
                          <a:endCxn id="85" idx="2"/>
                        </p:cNvCxnSpPr>
                        <p:nvPr/>
                      </p:nvCxnSpPr>
                      <p:spPr>
                        <a:xfrm>
                          <a:off x="3657600" y="3326387"/>
                          <a:ext cx="1491178" cy="1740542"/>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490513E0-B162-4734-AD09-88EF73032DC8}"/>
                            </a:ext>
                          </a:extLst>
                        </p:cNvPr>
                        <p:cNvCxnSpPr>
                          <a:cxnSpLocks/>
                          <a:stCxn id="89" idx="6"/>
                          <a:endCxn id="83" idx="2"/>
                        </p:cNvCxnSpPr>
                        <p:nvPr/>
                      </p:nvCxnSpPr>
                      <p:spPr>
                        <a:xfrm flipV="1">
                          <a:off x="3657599" y="2417213"/>
                          <a:ext cx="1476600" cy="2144119"/>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F5493AFF-0954-4B5B-9036-B6083AC6E106}"/>
                            </a:ext>
                          </a:extLst>
                        </p:cNvPr>
                        <p:cNvCxnSpPr>
                          <a:cxnSpLocks/>
                          <a:stCxn id="89" idx="6"/>
                          <a:endCxn id="85" idx="2"/>
                        </p:cNvCxnSpPr>
                        <p:nvPr/>
                      </p:nvCxnSpPr>
                      <p:spPr>
                        <a:xfrm>
                          <a:off x="3657599" y="4561333"/>
                          <a:ext cx="1491180" cy="505596"/>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3851A01C-831B-4688-8892-17377DD80CD5}"/>
                            </a:ext>
                          </a:extLst>
                        </p:cNvPr>
                        <p:cNvCxnSpPr>
                          <a:cxnSpLocks/>
                          <a:stCxn id="83" idx="6"/>
                          <a:endCxn id="92" idx="2"/>
                        </p:cNvCxnSpPr>
                        <p:nvPr/>
                      </p:nvCxnSpPr>
                      <p:spPr>
                        <a:xfrm flipV="1">
                          <a:off x="5494925" y="2411510"/>
                          <a:ext cx="902728" cy="5704"/>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8D979423-00F0-49D0-8856-A093E510B982}"/>
                            </a:ext>
                          </a:extLst>
                        </p:cNvPr>
                        <p:cNvCxnSpPr>
                          <a:cxnSpLocks/>
                          <a:stCxn id="83" idx="6"/>
                          <a:endCxn id="93" idx="2"/>
                        </p:cNvCxnSpPr>
                        <p:nvPr/>
                      </p:nvCxnSpPr>
                      <p:spPr>
                        <a:xfrm>
                          <a:off x="5494925" y="2417213"/>
                          <a:ext cx="935508" cy="562943"/>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C026BE51-5DDA-4ADF-A804-E691922473E3}"/>
                            </a:ext>
                          </a:extLst>
                        </p:cNvPr>
                        <p:cNvCxnSpPr>
                          <a:cxnSpLocks/>
                          <a:stCxn id="93" idx="2"/>
                          <a:endCxn id="84" idx="6"/>
                        </p:cNvCxnSpPr>
                        <p:nvPr/>
                      </p:nvCxnSpPr>
                      <p:spPr>
                        <a:xfrm flipH="1">
                          <a:off x="5494925" y="2980156"/>
                          <a:ext cx="935508" cy="23101"/>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8F028528-7FEE-4618-8B33-ED8249A9A6D1}"/>
                            </a:ext>
                          </a:extLst>
                        </p:cNvPr>
                        <p:cNvCxnSpPr>
                          <a:cxnSpLocks/>
                          <a:stCxn id="84" idx="6"/>
                          <a:endCxn id="94" idx="2"/>
                        </p:cNvCxnSpPr>
                        <p:nvPr/>
                      </p:nvCxnSpPr>
                      <p:spPr>
                        <a:xfrm>
                          <a:off x="5494925" y="3003257"/>
                          <a:ext cx="950088" cy="2063284"/>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7D07CFBE-EBA1-4C4B-8405-DACD72600F9E}"/>
                            </a:ext>
                          </a:extLst>
                        </p:cNvPr>
                        <p:cNvCxnSpPr>
                          <a:cxnSpLocks/>
                          <a:stCxn id="85" idx="6"/>
                          <a:endCxn id="92" idx="2"/>
                        </p:cNvCxnSpPr>
                        <p:nvPr/>
                      </p:nvCxnSpPr>
                      <p:spPr>
                        <a:xfrm flipV="1">
                          <a:off x="5509505" y="2411510"/>
                          <a:ext cx="888148" cy="2655419"/>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451B0EC-557F-42A4-B5F1-B09E225E55F1}"/>
                            </a:ext>
                          </a:extLst>
                        </p:cNvPr>
                        <p:cNvCxnSpPr>
                          <a:cxnSpLocks/>
                          <a:stCxn id="84" idx="6"/>
                          <a:endCxn id="92" idx="2"/>
                        </p:cNvCxnSpPr>
                        <p:nvPr/>
                      </p:nvCxnSpPr>
                      <p:spPr>
                        <a:xfrm flipV="1">
                          <a:off x="5494925" y="2411510"/>
                          <a:ext cx="902728" cy="591748"/>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9145DD07-1830-4C8D-886D-6265953D9C51}"/>
                            </a:ext>
                          </a:extLst>
                        </p:cNvPr>
                        <p:cNvCxnSpPr>
                          <a:cxnSpLocks/>
                          <a:stCxn id="85" idx="6"/>
                          <a:endCxn id="94" idx="2"/>
                        </p:cNvCxnSpPr>
                        <p:nvPr/>
                      </p:nvCxnSpPr>
                      <p:spPr>
                        <a:xfrm flipV="1">
                          <a:off x="5509505" y="5066541"/>
                          <a:ext cx="935508" cy="388"/>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B508AA76-5B73-4740-8988-0CEEA1960B73}"/>
                            </a:ext>
                          </a:extLst>
                        </p:cNvPr>
                        <p:cNvCxnSpPr>
                          <a:cxnSpLocks/>
                          <a:stCxn id="85" idx="6"/>
                          <a:endCxn id="93" idx="2"/>
                        </p:cNvCxnSpPr>
                        <p:nvPr/>
                      </p:nvCxnSpPr>
                      <p:spPr>
                        <a:xfrm flipV="1">
                          <a:off x="5509505" y="2980156"/>
                          <a:ext cx="920928" cy="2086772"/>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cxnSp>
                <p:nvCxnSpPr>
                  <p:cNvPr id="45" name="直線コネクタ 44">
                    <a:extLst>
                      <a:ext uri="{FF2B5EF4-FFF2-40B4-BE49-F238E27FC236}">
                        <a16:creationId xmlns:a16="http://schemas.microsoft.com/office/drawing/2014/main" id="{2D6AEF3B-537A-4E64-A946-DDAC18A3F30F}"/>
                      </a:ext>
                    </a:extLst>
                  </p:cNvPr>
                  <p:cNvCxnSpPr>
                    <a:cxnSpLocks/>
                    <a:stCxn id="88" idx="6"/>
                    <a:endCxn id="84" idx="2"/>
                  </p:cNvCxnSpPr>
                  <p:nvPr/>
                </p:nvCxnSpPr>
                <p:spPr>
                  <a:xfrm flipV="1">
                    <a:off x="4581895" y="3066489"/>
                    <a:ext cx="1476598" cy="323129"/>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4" name="楕円 33">
                  <a:extLst>
                    <a:ext uri="{FF2B5EF4-FFF2-40B4-BE49-F238E27FC236}">
                      <a16:creationId xmlns:a16="http://schemas.microsoft.com/office/drawing/2014/main" id="{CAD348C0-68E0-4AB5-B804-F7EAEAF735EE}"/>
                    </a:ext>
                  </a:extLst>
                </p:cNvPr>
                <p:cNvSpPr/>
                <p:nvPr/>
              </p:nvSpPr>
              <p:spPr>
                <a:xfrm>
                  <a:off x="6882075" y="3639804"/>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ABC3D470-4065-43D2-A594-26ECC68E5C91}"/>
                    </a:ext>
                  </a:extLst>
                </p:cNvPr>
                <p:cNvSpPr/>
                <p:nvPr/>
              </p:nvSpPr>
              <p:spPr>
                <a:xfrm>
                  <a:off x="6882075" y="4147599"/>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07DACF52-E372-4DB6-8E41-A9F7D12C94F0}"/>
                    </a:ext>
                  </a:extLst>
                </p:cNvPr>
                <p:cNvSpPr/>
                <p:nvPr/>
              </p:nvSpPr>
              <p:spPr>
                <a:xfrm>
                  <a:off x="6896655" y="5103303"/>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783B8BCF-18D3-4772-BDE6-31CEC394F8BF}"/>
                    </a:ext>
                  </a:extLst>
                </p:cNvPr>
                <p:cNvSpPr txBox="1"/>
                <p:nvPr/>
              </p:nvSpPr>
              <p:spPr>
                <a:xfrm>
                  <a:off x="6843756" y="4503519"/>
                  <a:ext cx="489360" cy="561227"/>
                </a:xfrm>
                <a:prstGeom prst="rect">
                  <a:avLst/>
                </a:prstGeom>
                <a:noFill/>
              </p:spPr>
              <p:txBody>
                <a:bodyPr vert="eaVert" wrap="square" rtlCol="0">
                  <a:spAutoFit/>
                </a:bodyPr>
                <a:lstStyle/>
                <a:p>
                  <a:r>
                    <a:rPr lang="ja-JP" altLang="en-US" sz="1200" dirty="0"/>
                    <a:t>・ ・ ・</a:t>
                  </a:r>
                  <a:endParaRPr kumimoji="1" lang="ja-JP" altLang="en-US" sz="1200" dirty="0"/>
                </a:p>
              </p:txBody>
            </p:sp>
            <p:cxnSp>
              <p:nvCxnSpPr>
                <p:cNvPr id="38" name="直線コネクタ 37">
                  <a:extLst>
                    <a:ext uri="{FF2B5EF4-FFF2-40B4-BE49-F238E27FC236}">
                      <a16:creationId xmlns:a16="http://schemas.microsoft.com/office/drawing/2014/main" id="{EC925D7B-45B8-4F50-B52B-24009F8605A5}"/>
                    </a:ext>
                  </a:extLst>
                </p:cNvPr>
                <p:cNvCxnSpPr>
                  <a:cxnSpLocks/>
                  <a:stCxn id="92" idx="6"/>
                  <a:endCxn id="34" idx="2"/>
                </p:cNvCxnSpPr>
                <p:nvPr/>
              </p:nvCxnSpPr>
              <p:spPr>
                <a:xfrm>
                  <a:off x="5467981" y="3417388"/>
                  <a:ext cx="1414094" cy="407082"/>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626DEBE8-81CA-4417-B409-F39CDDEC7076}"/>
                    </a:ext>
                  </a:extLst>
                </p:cNvPr>
                <p:cNvCxnSpPr>
                  <a:cxnSpLocks/>
                  <a:stCxn id="92" idx="6"/>
                  <a:endCxn id="35" idx="2"/>
                </p:cNvCxnSpPr>
                <p:nvPr/>
              </p:nvCxnSpPr>
              <p:spPr>
                <a:xfrm>
                  <a:off x="5467981" y="3417388"/>
                  <a:ext cx="1414094" cy="914877"/>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DC506BBC-130F-4A51-88B3-E4DA3F7F51CB}"/>
                    </a:ext>
                  </a:extLst>
                </p:cNvPr>
                <p:cNvCxnSpPr>
                  <a:cxnSpLocks/>
                  <a:stCxn id="93" idx="6"/>
                  <a:endCxn id="34" idx="2"/>
                </p:cNvCxnSpPr>
                <p:nvPr/>
              </p:nvCxnSpPr>
              <p:spPr>
                <a:xfrm flipV="1">
                  <a:off x="5500761" y="3824470"/>
                  <a:ext cx="1381313" cy="161565"/>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199D0E4-0203-497C-9208-B3012E46C863}"/>
                    </a:ext>
                  </a:extLst>
                </p:cNvPr>
                <p:cNvCxnSpPr>
                  <a:cxnSpLocks/>
                  <a:stCxn id="93" idx="6"/>
                  <a:endCxn id="35" idx="2"/>
                </p:cNvCxnSpPr>
                <p:nvPr/>
              </p:nvCxnSpPr>
              <p:spPr>
                <a:xfrm>
                  <a:off x="5500761" y="3986035"/>
                  <a:ext cx="1381313" cy="346230"/>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F769E75A-25F3-4F2F-9B0D-F0C802596347}"/>
                    </a:ext>
                  </a:extLst>
                </p:cNvPr>
                <p:cNvCxnSpPr>
                  <a:cxnSpLocks/>
                  <a:stCxn id="94" idx="6"/>
                  <a:endCxn id="34" idx="2"/>
                </p:cNvCxnSpPr>
                <p:nvPr/>
              </p:nvCxnSpPr>
              <p:spPr>
                <a:xfrm flipV="1">
                  <a:off x="5515341" y="3824470"/>
                  <a:ext cx="1366733" cy="2247950"/>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4BDA870B-2E72-44A6-8F99-E85F4DA3670E}"/>
                    </a:ext>
                  </a:extLst>
                </p:cNvPr>
                <p:cNvCxnSpPr>
                  <a:cxnSpLocks/>
                  <a:stCxn id="94" idx="6"/>
                  <a:endCxn id="35" idx="2"/>
                </p:cNvCxnSpPr>
                <p:nvPr/>
              </p:nvCxnSpPr>
              <p:spPr>
                <a:xfrm flipV="1">
                  <a:off x="5515341" y="4332265"/>
                  <a:ext cx="1366733" cy="1740155"/>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565202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985990" y="991742"/>
            <a:ext cx="4055794" cy="461665"/>
          </a:xfrm>
          <a:prstGeom prst="rect">
            <a:avLst/>
          </a:prstGeom>
          <a:noFill/>
        </p:spPr>
        <p:txBody>
          <a:bodyPr wrap="square" rtlCol="0">
            <a:spAutoFit/>
          </a:bodyPr>
          <a:lstStyle/>
          <a:p>
            <a:r>
              <a:rPr kumimoji="1" lang="ja-JP" altLang="en-US" sz="2400" dirty="0"/>
              <a:t>データの準備</a:t>
            </a:r>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892026" y="1842363"/>
            <a:ext cx="7176965" cy="1477328"/>
          </a:xfrm>
          <a:prstGeom prst="rect">
            <a:avLst/>
          </a:prstGeom>
          <a:noFill/>
        </p:spPr>
        <p:txBody>
          <a:bodyPr wrap="none" rtlCol="0">
            <a:spAutoFit/>
          </a:bodyPr>
          <a:lstStyle/>
          <a:p>
            <a:pPr marL="285750" indent="-285750">
              <a:buFont typeface="Arial" panose="020B0604020202020204" pitchFamily="34" charset="0"/>
              <a:buChar char="•"/>
            </a:pPr>
            <a:r>
              <a:rPr lang="en-US" altLang="ja-JP" dirty="0" err="1"/>
              <a:t>mnist</a:t>
            </a:r>
            <a:r>
              <a:rPr lang="en-US" altLang="ja-JP" dirty="0"/>
              <a:t> </a:t>
            </a:r>
            <a:r>
              <a:rPr lang="ja-JP" altLang="en-US" dirty="0"/>
              <a:t>を使う</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en-US" altLang="ja-JP" dirty="0"/>
              <a:t>train size : 50000</a:t>
            </a:r>
            <a:r>
              <a:rPr lang="en-US" altLang="ja-JP"/>
              <a:t>, valid </a:t>
            </a:r>
            <a:r>
              <a:rPr lang="en-US" altLang="ja-JP" dirty="0"/>
              <a:t>size : 10000, test size : 10000 </a:t>
            </a:r>
            <a:r>
              <a:rPr lang="ja-JP" altLang="en-US" dirty="0"/>
              <a:t>に分割する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状況を再現するために</a:t>
            </a:r>
            <a:r>
              <a:rPr lang="en-US" altLang="ja-JP" dirty="0"/>
              <a:t>train</a:t>
            </a:r>
            <a:r>
              <a:rPr lang="ja-JP" altLang="en-US" dirty="0"/>
              <a:t>は</a:t>
            </a:r>
            <a:r>
              <a:rPr lang="en-US" altLang="ja-JP" dirty="0"/>
              <a:t>5000</a:t>
            </a:r>
            <a:r>
              <a:rPr lang="ja-JP" altLang="en-US" dirty="0"/>
              <a:t>番目までのみ使用する</a:t>
            </a:r>
            <a:endParaRPr lang="en-US" altLang="ja-JP" dirty="0"/>
          </a:p>
        </p:txBody>
      </p:sp>
      <p:pic>
        <p:nvPicPr>
          <p:cNvPr id="4" name="図 3" descr="抽象, 挿絵 が含まれている画像&#10;&#10;自動的に生成された説明">
            <a:extLst>
              <a:ext uri="{FF2B5EF4-FFF2-40B4-BE49-F238E27FC236}">
                <a16:creationId xmlns:a16="http://schemas.microsoft.com/office/drawing/2014/main" id="{5AC0844B-35C1-41B6-B38E-0CAA8331D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0358" y="3697345"/>
            <a:ext cx="3814195" cy="2848727"/>
          </a:xfrm>
          <a:prstGeom prst="rect">
            <a:avLst/>
          </a:prstGeom>
        </p:spPr>
      </p:pic>
    </p:spTree>
    <p:extLst>
      <p:ext uri="{BB962C8B-B14F-4D97-AF65-F5344CB8AC3E}">
        <p14:creationId xmlns:p14="http://schemas.microsoft.com/office/powerpoint/2010/main" val="4128052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1 (</a:t>
            </a:r>
            <a:r>
              <a:rPr kumimoji="1" lang="en-US" altLang="ja-JP" sz="2400" dirty="0" err="1"/>
              <a:t>LightGBM</a:t>
            </a:r>
            <a:r>
              <a:rPr kumimoji="1" lang="en-US" altLang="ja-JP" sz="2400" dirty="0"/>
              <a:t> only)</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4899098" cy="1477328"/>
          </a:xfrm>
          <a:prstGeom prst="rect">
            <a:avLst/>
          </a:prstGeom>
          <a:noFill/>
        </p:spPr>
        <p:txBody>
          <a:bodyPr wrap="none" rtlCol="0">
            <a:spAutoFit/>
          </a:bodyPr>
          <a:lstStyle/>
          <a:p>
            <a:pPr marL="285750" indent="-285750">
              <a:buFont typeface="Arial" panose="020B0604020202020204" pitchFamily="34" charset="0"/>
              <a:buChar char="•"/>
            </a:pPr>
            <a:r>
              <a:rPr lang="en-US" altLang="ja-JP" dirty="0" err="1"/>
              <a:t>LightGBM</a:t>
            </a:r>
            <a:r>
              <a:rPr lang="ja-JP" altLang="en-US" dirty="0"/>
              <a:t>を使用し</a:t>
            </a:r>
            <a:r>
              <a:rPr lang="en-US" altLang="ja-JP" dirty="0"/>
              <a:t>, 10</a:t>
            </a:r>
            <a:r>
              <a:rPr lang="ja-JP" altLang="en-US" dirty="0"/>
              <a:t>種類の分類問題を解く</a:t>
            </a:r>
            <a:endParaRPr lang="en-US" altLang="ja-JP" dirty="0"/>
          </a:p>
          <a:p>
            <a:endParaRPr lang="en-US" altLang="ja-JP" dirty="0"/>
          </a:p>
          <a:p>
            <a:pPr marL="285750" indent="-285750">
              <a:buFont typeface="Arial" panose="020B0604020202020204" pitchFamily="34" charset="0"/>
              <a:buChar char="•"/>
            </a:pPr>
            <a:r>
              <a:rPr lang="ja-JP" altLang="en-US" dirty="0"/>
              <a:t>ハイパーパラメータは右の通り</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en-US" altLang="ja-JP" dirty="0"/>
              <a:t>train</a:t>
            </a:r>
            <a:r>
              <a:rPr lang="ja-JP" altLang="en-US" dirty="0"/>
              <a:t>データの数は</a:t>
            </a:r>
            <a:r>
              <a:rPr lang="en-US" altLang="ja-JP" dirty="0"/>
              <a:t>5000</a:t>
            </a:r>
            <a:r>
              <a:rPr lang="ja-JP" altLang="en-US" dirty="0"/>
              <a:t>である</a:t>
            </a:r>
            <a:r>
              <a:rPr lang="en-US" altLang="ja-JP" dirty="0"/>
              <a:t>.</a:t>
            </a:r>
          </a:p>
        </p:txBody>
      </p:sp>
      <p:sp>
        <p:nvSpPr>
          <p:cNvPr id="3" name="テキスト ボックス 2">
            <a:extLst>
              <a:ext uri="{FF2B5EF4-FFF2-40B4-BE49-F238E27FC236}">
                <a16:creationId xmlns:a16="http://schemas.microsoft.com/office/drawing/2014/main" id="{BD0BC8CE-6DD6-4B4A-988D-00CF1F9184BB}"/>
              </a:ext>
            </a:extLst>
          </p:cNvPr>
          <p:cNvSpPr txBox="1"/>
          <p:nvPr/>
        </p:nvSpPr>
        <p:spPr>
          <a:xfrm>
            <a:off x="8095377" y="746620"/>
            <a:ext cx="3092513" cy="5078313"/>
          </a:xfrm>
          <a:prstGeom prst="rect">
            <a:avLst/>
          </a:prstGeom>
          <a:noFill/>
        </p:spPr>
        <p:txBody>
          <a:bodyPr wrap="none" rtlCol="0">
            <a:spAutoFit/>
          </a:bodyPr>
          <a:lstStyle/>
          <a:p>
            <a:r>
              <a:rPr lang="en-US" altLang="ja-JP" dirty="0" err="1"/>
              <a:t>params_lightGB</a:t>
            </a:r>
            <a:r>
              <a:rPr lang="en-US" altLang="ja-JP" dirty="0"/>
              <a:t> = {</a:t>
            </a:r>
          </a:p>
          <a:p>
            <a:r>
              <a:rPr lang="en-US" altLang="ja-JP" dirty="0"/>
              <a:t>    'task': 'train',</a:t>
            </a:r>
          </a:p>
          <a:p>
            <a:r>
              <a:rPr lang="en-US" altLang="ja-JP" dirty="0"/>
              <a:t>    '</a:t>
            </a:r>
            <a:r>
              <a:rPr lang="en-US" altLang="ja-JP" dirty="0" err="1"/>
              <a:t>num_class</a:t>
            </a:r>
            <a:r>
              <a:rPr lang="en-US" altLang="ja-JP" dirty="0"/>
              <a:t>': 10,</a:t>
            </a:r>
          </a:p>
          <a:p>
            <a:r>
              <a:rPr lang="en-US" altLang="ja-JP" dirty="0"/>
              <a:t>    'boosting': '</a:t>
            </a:r>
            <a:r>
              <a:rPr lang="en-US" altLang="ja-JP" dirty="0" err="1"/>
              <a:t>gbdt</a:t>
            </a:r>
            <a:r>
              <a:rPr lang="en-US" altLang="ja-JP" dirty="0"/>
              <a:t>',</a:t>
            </a:r>
          </a:p>
          <a:p>
            <a:r>
              <a:rPr lang="en-US" altLang="ja-JP" dirty="0"/>
              <a:t>    'objective': 'multiclass',</a:t>
            </a:r>
          </a:p>
          <a:p>
            <a:r>
              <a:rPr lang="en-US" altLang="ja-JP" dirty="0"/>
              <a:t>    'metric': '</a:t>
            </a:r>
            <a:r>
              <a:rPr lang="en-US" altLang="ja-JP" dirty="0" err="1"/>
              <a:t>multi_logloss</a:t>
            </a:r>
            <a:r>
              <a:rPr lang="en-US" altLang="ja-JP" dirty="0"/>
              <a:t>',</a:t>
            </a:r>
          </a:p>
          <a:p>
            <a:r>
              <a:rPr lang="en-US" altLang="ja-JP" dirty="0"/>
              <a:t>    '</a:t>
            </a:r>
            <a:r>
              <a:rPr lang="en-US" altLang="ja-JP" dirty="0" err="1"/>
              <a:t>metric_freq</a:t>
            </a:r>
            <a:r>
              <a:rPr lang="en-US" altLang="ja-JP" dirty="0"/>
              <a:t>': 50,</a:t>
            </a:r>
          </a:p>
          <a:p>
            <a:r>
              <a:rPr lang="en-US" altLang="ja-JP" dirty="0"/>
              <a:t>    '</a:t>
            </a:r>
            <a:r>
              <a:rPr lang="en-US" altLang="ja-JP" dirty="0" err="1"/>
              <a:t>is_training_metric</a:t>
            </a:r>
            <a:r>
              <a:rPr lang="en-US" altLang="ja-JP" dirty="0"/>
              <a:t>': False,</a:t>
            </a:r>
          </a:p>
          <a:p>
            <a:r>
              <a:rPr lang="en-US" altLang="ja-JP" dirty="0"/>
              <a:t>    '</a:t>
            </a:r>
            <a:r>
              <a:rPr lang="en-US" altLang="ja-JP" dirty="0" err="1"/>
              <a:t>max_depth</a:t>
            </a:r>
            <a:r>
              <a:rPr lang="en-US" altLang="ja-JP" dirty="0"/>
              <a:t>': 4,</a:t>
            </a:r>
          </a:p>
          <a:p>
            <a:r>
              <a:rPr lang="en-US" altLang="ja-JP" dirty="0"/>
              <a:t>    '</a:t>
            </a:r>
            <a:r>
              <a:rPr lang="en-US" altLang="ja-JP" dirty="0" err="1"/>
              <a:t>num_leaves</a:t>
            </a:r>
            <a:r>
              <a:rPr lang="en-US" altLang="ja-JP" dirty="0"/>
              <a:t>': 31,</a:t>
            </a:r>
          </a:p>
          <a:p>
            <a:r>
              <a:rPr lang="en-US" altLang="ja-JP" dirty="0"/>
              <a:t>    '</a:t>
            </a:r>
            <a:r>
              <a:rPr lang="en-US" altLang="ja-JP" dirty="0" err="1"/>
              <a:t>learning_rate</a:t>
            </a:r>
            <a:r>
              <a:rPr lang="en-US" altLang="ja-JP" dirty="0"/>
              <a:t>': 0.1,</a:t>
            </a:r>
          </a:p>
          <a:p>
            <a:r>
              <a:rPr lang="en-US" altLang="ja-JP" dirty="0"/>
              <a:t>    '</a:t>
            </a:r>
            <a:r>
              <a:rPr lang="en-US" altLang="ja-JP" dirty="0" err="1"/>
              <a:t>feature_fraction</a:t>
            </a:r>
            <a:r>
              <a:rPr lang="en-US" altLang="ja-JP" dirty="0"/>
              <a:t>': 1.0,</a:t>
            </a:r>
          </a:p>
          <a:p>
            <a:r>
              <a:rPr lang="en-US" altLang="ja-JP" dirty="0"/>
              <a:t>    '</a:t>
            </a:r>
            <a:r>
              <a:rPr lang="en-US" altLang="ja-JP" dirty="0" err="1"/>
              <a:t>bagging_fraction</a:t>
            </a:r>
            <a:r>
              <a:rPr lang="en-US" altLang="ja-JP" dirty="0"/>
              <a:t>': 1.0,</a:t>
            </a:r>
          </a:p>
          <a:p>
            <a:r>
              <a:rPr lang="en-US" altLang="ja-JP" dirty="0"/>
              <a:t>    '</a:t>
            </a:r>
            <a:r>
              <a:rPr lang="en-US" altLang="ja-JP" dirty="0" err="1"/>
              <a:t>bagging_freq</a:t>
            </a:r>
            <a:r>
              <a:rPr lang="en-US" altLang="ja-JP" dirty="0"/>
              <a:t>': 0,</a:t>
            </a:r>
          </a:p>
          <a:p>
            <a:r>
              <a:rPr lang="en-US" altLang="ja-JP" dirty="0"/>
              <a:t>    '</a:t>
            </a:r>
            <a:r>
              <a:rPr lang="en-US" altLang="ja-JP" dirty="0" err="1"/>
              <a:t>bagging_seed</a:t>
            </a:r>
            <a:r>
              <a:rPr lang="en-US" altLang="ja-JP" dirty="0"/>
              <a:t>': 2018,</a:t>
            </a:r>
          </a:p>
          <a:p>
            <a:r>
              <a:rPr lang="en-US" altLang="ja-JP" dirty="0"/>
              <a:t>    'verbose': -1,</a:t>
            </a:r>
          </a:p>
          <a:p>
            <a:r>
              <a:rPr lang="en-US" altLang="ja-JP" dirty="0"/>
              <a:t>}</a:t>
            </a:r>
          </a:p>
          <a:p>
            <a:endParaRPr kumimoji="1" lang="ja-JP" altLang="en-US" dirty="0"/>
          </a:p>
        </p:txBody>
      </p:sp>
      <p:sp>
        <p:nvSpPr>
          <p:cNvPr id="4" name="テキスト ボックス 3">
            <a:extLst>
              <a:ext uri="{FF2B5EF4-FFF2-40B4-BE49-F238E27FC236}">
                <a16:creationId xmlns:a16="http://schemas.microsoft.com/office/drawing/2014/main" id="{01913201-B7D4-4DE0-A296-F3FC600E16E9}"/>
              </a:ext>
            </a:extLst>
          </p:cNvPr>
          <p:cNvSpPr txBox="1"/>
          <p:nvPr/>
        </p:nvSpPr>
        <p:spPr>
          <a:xfrm>
            <a:off x="1316762" y="3790089"/>
            <a:ext cx="915635" cy="369332"/>
          </a:xfrm>
          <a:prstGeom prst="rect">
            <a:avLst/>
          </a:prstGeom>
          <a:noFill/>
        </p:spPr>
        <p:txBody>
          <a:bodyPr wrap="none" rtlCol="0">
            <a:spAutoFit/>
          </a:bodyPr>
          <a:lstStyle/>
          <a:p>
            <a:r>
              <a:rPr kumimoji="1" lang="en-US" altLang="ja-JP" dirty="0"/>
              <a:t>~</a:t>
            </a:r>
            <a:r>
              <a:rPr kumimoji="1" lang="ja-JP" altLang="en-US" dirty="0"/>
              <a:t>結果</a:t>
            </a:r>
            <a:r>
              <a:rPr kumimoji="1" lang="en-US" altLang="ja-JP" dirty="0"/>
              <a:t>~</a:t>
            </a:r>
            <a:endParaRPr kumimoji="1" lang="ja-JP" altLang="en-US" dirty="0"/>
          </a:p>
        </p:txBody>
      </p:sp>
      <p:sp>
        <p:nvSpPr>
          <p:cNvPr id="7" name="テキスト ボックス 6">
            <a:extLst>
              <a:ext uri="{FF2B5EF4-FFF2-40B4-BE49-F238E27FC236}">
                <a16:creationId xmlns:a16="http://schemas.microsoft.com/office/drawing/2014/main" id="{C22FA3F2-A3D5-45AD-BDF3-5117C8BAA33E}"/>
              </a:ext>
            </a:extLst>
          </p:cNvPr>
          <p:cNvSpPr txBox="1"/>
          <p:nvPr/>
        </p:nvSpPr>
        <p:spPr>
          <a:xfrm>
            <a:off x="1774579" y="4456042"/>
            <a:ext cx="5439310" cy="1477328"/>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対数損失は</a:t>
            </a:r>
            <a:r>
              <a:rPr lang="en-US" altLang="ja-JP" dirty="0"/>
              <a:t>train 0.0018</a:t>
            </a:r>
            <a:r>
              <a:rPr lang="ja-JP" altLang="en-US" dirty="0"/>
              <a:t>で </a:t>
            </a:r>
            <a:r>
              <a:rPr lang="en-US" altLang="ja-JP" dirty="0"/>
              <a:t>valid 0.19</a:t>
            </a:r>
            <a:r>
              <a:rPr lang="ja-JP" altLang="en-US" dirty="0"/>
              <a:t>であった</a:t>
            </a:r>
            <a:r>
              <a:rPr lang="en-US" altLang="ja-JP" dirty="0"/>
              <a:t>. </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正解率は</a:t>
            </a:r>
            <a:r>
              <a:rPr lang="en-US" altLang="ja-JP" dirty="0"/>
              <a:t>94.37%</a:t>
            </a:r>
            <a:r>
              <a:rPr lang="ja-JP" altLang="en-US" dirty="0"/>
              <a:t>になった</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en-US" altLang="ja-JP" dirty="0"/>
              <a:t>(</a:t>
            </a:r>
            <a:r>
              <a:rPr lang="ja-JP" altLang="en-US" dirty="0"/>
              <a:t>ちなみに</a:t>
            </a:r>
            <a:r>
              <a:rPr lang="en-US" altLang="ja-JP" dirty="0"/>
              <a:t>train</a:t>
            </a:r>
            <a:r>
              <a:rPr lang="ja-JP" altLang="en-US" dirty="0"/>
              <a:t>データを削らないと</a:t>
            </a:r>
            <a:r>
              <a:rPr lang="en-US" altLang="ja-JP" dirty="0"/>
              <a:t>97.97%</a:t>
            </a:r>
            <a:r>
              <a:rPr lang="ja-JP" altLang="en-US" dirty="0"/>
              <a:t>になった</a:t>
            </a:r>
            <a:r>
              <a:rPr lang="en-US" altLang="ja-JP" dirty="0"/>
              <a:t>.)</a:t>
            </a:r>
          </a:p>
        </p:txBody>
      </p:sp>
    </p:spTree>
    <p:extLst>
      <p:ext uri="{BB962C8B-B14F-4D97-AF65-F5344CB8AC3E}">
        <p14:creationId xmlns:p14="http://schemas.microsoft.com/office/powerpoint/2010/main" val="2636089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3" y="924630"/>
            <a:ext cx="5574201" cy="461665"/>
          </a:xfrm>
          <a:prstGeom prst="rect">
            <a:avLst/>
          </a:prstGeom>
          <a:noFill/>
        </p:spPr>
        <p:txBody>
          <a:bodyPr wrap="square" rtlCol="0">
            <a:spAutoFit/>
          </a:bodyPr>
          <a:lstStyle/>
          <a:p>
            <a:r>
              <a:rPr kumimoji="1" lang="en-US" altLang="ja-JP" sz="2400" dirty="0"/>
              <a:t>Case 2 (DBN</a:t>
            </a:r>
            <a:r>
              <a:rPr lang="en-US" altLang="ja-JP" sz="2400" dirty="0"/>
              <a:t>)</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774580" y="1590584"/>
            <a:ext cx="7172156" cy="2308324"/>
          </a:xfrm>
          <a:prstGeom prst="rect">
            <a:avLst/>
          </a:prstGeom>
          <a:noFill/>
        </p:spPr>
        <p:txBody>
          <a:bodyPr wrap="none" rtlCol="0">
            <a:spAutoFit/>
          </a:bodyPr>
          <a:lstStyle/>
          <a:p>
            <a:endParaRPr lang="en-US" altLang="ja-JP" dirty="0"/>
          </a:p>
          <a:p>
            <a:pPr marL="285750" indent="-285750">
              <a:buFont typeface="Arial" panose="020B0604020202020204" pitchFamily="34" charset="0"/>
              <a:buChar char="•"/>
            </a:pPr>
            <a:r>
              <a:rPr lang="ja-JP" altLang="en-US" dirty="0"/>
              <a:t>この学習を</a:t>
            </a:r>
            <a:r>
              <a:rPr lang="en-US" altLang="ja-JP" dirty="0"/>
              <a:t>20</a:t>
            </a:r>
            <a:r>
              <a:rPr lang="ja-JP" altLang="en-US" dirty="0"/>
              <a:t>回して</a:t>
            </a:r>
            <a:r>
              <a:rPr lang="en-US" altLang="ja-JP" dirty="0"/>
              <a:t>, </a:t>
            </a:r>
            <a:r>
              <a:rPr lang="ja-JP" altLang="en-US" dirty="0"/>
              <a:t>学習して生成した画像たちを</a:t>
            </a:r>
            <a:r>
              <a:rPr lang="en-US" altLang="ja-JP" dirty="0"/>
              <a:t>train2</a:t>
            </a:r>
            <a:r>
              <a:rPr lang="ja-JP" altLang="en-US" dirty="0"/>
              <a:t>データとする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en-US" altLang="ja-JP" dirty="0" err="1"/>
              <a:t>LightGBM</a:t>
            </a:r>
            <a:r>
              <a:rPr lang="ja-JP" altLang="en-US" dirty="0"/>
              <a:t>を使って</a:t>
            </a:r>
            <a:r>
              <a:rPr lang="en-US" altLang="ja-JP" dirty="0"/>
              <a:t>, train2</a:t>
            </a:r>
            <a:r>
              <a:rPr lang="ja-JP" altLang="en-US" dirty="0"/>
              <a:t>データを学習する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en-US" altLang="ja-JP" dirty="0"/>
              <a:t>DBN</a:t>
            </a:r>
            <a:r>
              <a:rPr lang="ja-JP" altLang="en-US" dirty="0"/>
              <a:t>の各層の次元は前から順番に</a:t>
            </a:r>
            <a:r>
              <a:rPr lang="en-US" altLang="ja-JP" dirty="0"/>
              <a:t>784 -&gt; 500 -&gt; 500 -&gt; 784</a:t>
            </a:r>
            <a:r>
              <a:rPr lang="ja-JP" altLang="en-US" dirty="0"/>
              <a:t>である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エポック数は</a:t>
            </a:r>
            <a:r>
              <a:rPr lang="en-US" altLang="ja-JP" dirty="0"/>
              <a:t>50</a:t>
            </a:r>
            <a:r>
              <a:rPr lang="ja-JP" altLang="en-US" dirty="0"/>
              <a:t>でバッチサイズは</a:t>
            </a:r>
            <a:r>
              <a:rPr lang="en-US" altLang="ja-JP" dirty="0"/>
              <a:t>200</a:t>
            </a:r>
            <a:r>
              <a:rPr lang="ja-JP" altLang="en-US" dirty="0"/>
              <a:t>である</a:t>
            </a:r>
            <a:r>
              <a:rPr lang="en-US" altLang="ja-JP" dirty="0"/>
              <a:t>.</a:t>
            </a:r>
          </a:p>
        </p:txBody>
      </p:sp>
      <p:grpSp>
        <p:nvGrpSpPr>
          <p:cNvPr id="47" name="グループ化 46">
            <a:extLst>
              <a:ext uri="{FF2B5EF4-FFF2-40B4-BE49-F238E27FC236}">
                <a16:creationId xmlns:a16="http://schemas.microsoft.com/office/drawing/2014/main" id="{BA08B7F4-E139-464E-ACEE-6C851E3363B4}"/>
              </a:ext>
            </a:extLst>
          </p:cNvPr>
          <p:cNvGrpSpPr/>
          <p:nvPr/>
        </p:nvGrpSpPr>
        <p:grpSpPr>
          <a:xfrm>
            <a:off x="3872343" y="4163294"/>
            <a:ext cx="4053218" cy="2208243"/>
            <a:chOff x="1962655" y="3232722"/>
            <a:chExt cx="5370461" cy="3024752"/>
          </a:xfrm>
        </p:grpSpPr>
        <p:cxnSp>
          <p:nvCxnSpPr>
            <p:cNvPr id="50" name="直線コネクタ 49">
              <a:extLst>
                <a:ext uri="{FF2B5EF4-FFF2-40B4-BE49-F238E27FC236}">
                  <a16:creationId xmlns:a16="http://schemas.microsoft.com/office/drawing/2014/main" id="{B0274375-6F18-4C04-89B3-10442510BFB4}"/>
                </a:ext>
              </a:extLst>
            </p:cNvPr>
            <p:cNvCxnSpPr>
              <a:cxnSpLocks/>
              <a:stCxn id="124" idx="6"/>
              <a:endCxn id="70" idx="2"/>
            </p:cNvCxnSpPr>
            <p:nvPr/>
          </p:nvCxnSpPr>
          <p:spPr>
            <a:xfrm flipV="1">
              <a:off x="5515341" y="5287970"/>
              <a:ext cx="1381314" cy="784450"/>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1" name="グループ化 50">
              <a:extLst>
                <a:ext uri="{FF2B5EF4-FFF2-40B4-BE49-F238E27FC236}">
                  <a16:creationId xmlns:a16="http://schemas.microsoft.com/office/drawing/2014/main" id="{3A6C7C4D-AEE7-408E-99F0-D2D294C2E4E7}"/>
                </a:ext>
              </a:extLst>
            </p:cNvPr>
            <p:cNvGrpSpPr/>
            <p:nvPr/>
          </p:nvGrpSpPr>
          <p:grpSpPr>
            <a:xfrm>
              <a:off x="1962655" y="3232722"/>
              <a:ext cx="5370461" cy="3024752"/>
              <a:chOff x="1962655" y="3232722"/>
              <a:chExt cx="5370461" cy="3024752"/>
            </a:xfrm>
          </p:grpSpPr>
          <p:cxnSp>
            <p:nvCxnSpPr>
              <p:cNvPr id="52" name="直線コネクタ 51">
                <a:extLst>
                  <a:ext uri="{FF2B5EF4-FFF2-40B4-BE49-F238E27FC236}">
                    <a16:creationId xmlns:a16="http://schemas.microsoft.com/office/drawing/2014/main" id="{04DC7AD8-2CDD-4D62-AF14-725948A82719}"/>
                  </a:ext>
                </a:extLst>
              </p:cNvPr>
              <p:cNvCxnSpPr>
                <a:cxnSpLocks/>
                <a:stCxn id="122" idx="6"/>
                <a:endCxn id="70" idx="2"/>
              </p:cNvCxnSpPr>
              <p:nvPr/>
            </p:nvCxnSpPr>
            <p:spPr>
              <a:xfrm>
                <a:off x="5467981" y="3417388"/>
                <a:ext cx="1428674" cy="1870581"/>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CD0DD2A-AACB-4E09-92EE-328CF6D33846}"/>
                  </a:ext>
                </a:extLst>
              </p:cNvPr>
              <p:cNvCxnSpPr>
                <a:cxnSpLocks/>
                <a:stCxn id="123" idx="6"/>
                <a:endCxn id="70" idx="2"/>
              </p:cNvCxnSpPr>
              <p:nvPr/>
            </p:nvCxnSpPr>
            <p:spPr>
              <a:xfrm>
                <a:off x="5500761" y="3986035"/>
                <a:ext cx="1395894" cy="1301934"/>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61" name="グループ化 60">
                <a:extLst>
                  <a:ext uri="{FF2B5EF4-FFF2-40B4-BE49-F238E27FC236}">
                    <a16:creationId xmlns:a16="http://schemas.microsoft.com/office/drawing/2014/main" id="{B86F6D91-464E-4CB0-AE5C-5C4F9BDD871F}"/>
                  </a:ext>
                </a:extLst>
              </p:cNvPr>
              <p:cNvGrpSpPr/>
              <p:nvPr/>
            </p:nvGrpSpPr>
            <p:grpSpPr>
              <a:xfrm>
                <a:off x="1962655" y="3232722"/>
                <a:ext cx="5370461" cy="3024752"/>
                <a:chOff x="1962655" y="3232722"/>
                <a:chExt cx="5370461" cy="3024752"/>
              </a:xfrm>
            </p:grpSpPr>
            <p:grpSp>
              <p:nvGrpSpPr>
                <p:cNvPr id="62" name="グループ化 61">
                  <a:extLst>
                    <a:ext uri="{FF2B5EF4-FFF2-40B4-BE49-F238E27FC236}">
                      <a16:creationId xmlns:a16="http://schemas.microsoft.com/office/drawing/2014/main" id="{8A0AFF11-ED68-48A6-AFBE-3231F8918F1E}"/>
                    </a:ext>
                  </a:extLst>
                </p:cNvPr>
                <p:cNvGrpSpPr/>
                <p:nvPr/>
              </p:nvGrpSpPr>
              <p:grpSpPr>
                <a:xfrm>
                  <a:off x="1962655" y="3232722"/>
                  <a:ext cx="3638794" cy="3024752"/>
                  <a:chOff x="4177349" y="2290074"/>
                  <a:chExt cx="3638794" cy="3024752"/>
                </a:xfrm>
              </p:grpSpPr>
              <p:grpSp>
                <p:nvGrpSpPr>
                  <p:cNvPr id="81" name="グループ化 80">
                    <a:extLst>
                      <a:ext uri="{FF2B5EF4-FFF2-40B4-BE49-F238E27FC236}">
                        <a16:creationId xmlns:a16="http://schemas.microsoft.com/office/drawing/2014/main" id="{FE5E4C59-7BC9-44B6-9798-9D3B1BFDCF45}"/>
                      </a:ext>
                    </a:extLst>
                  </p:cNvPr>
                  <p:cNvGrpSpPr/>
                  <p:nvPr/>
                </p:nvGrpSpPr>
                <p:grpSpPr>
                  <a:xfrm>
                    <a:off x="4177349" y="2290074"/>
                    <a:ext cx="3638794" cy="3024752"/>
                    <a:chOff x="3253054" y="2063571"/>
                    <a:chExt cx="3638794" cy="3024752"/>
                  </a:xfrm>
                </p:grpSpPr>
                <p:cxnSp>
                  <p:nvCxnSpPr>
                    <p:cNvPr id="87" name="直線コネクタ 86">
                      <a:extLst>
                        <a:ext uri="{FF2B5EF4-FFF2-40B4-BE49-F238E27FC236}">
                          <a16:creationId xmlns:a16="http://schemas.microsoft.com/office/drawing/2014/main" id="{D40B268F-CA4F-43E3-9F20-56F65F1E7F48}"/>
                        </a:ext>
                      </a:extLst>
                    </p:cNvPr>
                    <p:cNvCxnSpPr>
                      <a:cxnSpLocks/>
                      <a:stCxn id="114" idx="6"/>
                      <a:endCxn id="112" idx="2"/>
                    </p:cNvCxnSpPr>
                    <p:nvPr/>
                  </p:nvCxnSpPr>
                  <p:spPr>
                    <a:xfrm>
                      <a:off x="3657600" y="2655319"/>
                      <a:ext cx="1491179" cy="2248338"/>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4A5EF9A0-3136-4D3D-8889-3334A58996E4}"/>
                        </a:ext>
                      </a:extLst>
                    </p:cNvPr>
                    <p:cNvCxnSpPr>
                      <a:cxnSpLocks/>
                      <a:stCxn id="110" idx="6"/>
                      <a:endCxn id="124" idx="2"/>
                    </p:cNvCxnSpPr>
                    <p:nvPr/>
                  </p:nvCxnSpPr>
                  <p:spPr>
                    <a:xfrm>
                      <a:off x="5494925" y="2253941"/>
                      <a:ext cx="950088" cy="2649328"/>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9" name="グループ化 88">
                      <a:extLst>
                        <a:ext uri="{FF2B5EF4-FFF2-40B4-BE49-F238E27FC236}">
                          <a16:creationId xmlns:a16="http://schemas.microsoft.com/office/drawing/2014/main" id="{A0E14B14-5D91-4220-A1CA-DC6DE4A397A7}"/>
                        </a:ext>
                      </a:extLst>
                    </p:cNvPr>
                    <p:cNvGrpSpPr/>
                    <p:nvPr/>
                  </p:nvGrpSpPr>
                  <p:grpSpPr>
                    <a:xfrm>
                      <a:off x="3253054" y="2063571"/>
                      <a:ext cx="3638794" cy="3024752"/>
                      <a:chOff x="3253054" y="2226843"/>
                      <a:chExt cx="3638794" cy="3024752"/>
                    </a:xfrm>
                  </p:grpSpPr>
                  <p:grpSp>
                    <p:nvGrpSpPr>
                      <p:cNvPr id="90" name="グループ化 89">
                        <a:extLst>
                          <a:ext uri="{FF2B5EF4-FFF2-40B4-BE49-F238E27FC236}">
                            <a16:creationId xmlns:a16="http://schemas.microsoft.com/office/drawing/2014/main" id="{ACF2D842-2827-4CEF-B231-3C960C030CE7}"/>
                          </a:ext>
                        </a:extLst>
                      </p:cNvPr>
                      <p:cNvGrpSpPr/>
                      <p:nvPr/>
                    </p:nvGrpSpPr>
                    <p:grpSpPr>
                      <a:xfrm>
                        <a:off x="6397653" y="2226843"/>
                        <a:ext cx="494195" cy="3024364"/>
                        <a:chOff x="2586255" y="2226953"/>
                        <a:chExt cx="494195" cy="3024364"/>
                      </a:xfrm>
                    </p:grpSpPr>
                    <p:sp>
                      <p:nvSpPr>
                        <p:cNvPr id="122" name="楕円 121">
                          <a:extLst>
                            <a:ext uri="{FF2B5EF4-FFF2-40B4-BE49-F238E27FC236}">
                              <a16:creationId xmlns:a16="http://schemas.microsoft.com/office/drawing/2014/main" id="{B6F0FD62-FE42-4850-A1AD-E62DFD26B6C7}"/>
                            </a:ext>
                          </a:extLst>
                        </p:cNvPr>
                        <p:cNvSpPr/>
                        <p:nvPr/>
                      </p:nvSpPr>
                      <p:spPr>
                        <a:xfrm>
                          <a:off x="2586255" y="2226953"/>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楕円 122">
                          <a:extLst>
                            <a:ext uri="{FF2B5EF4-FFF2-40B4-BE49-F238E27FC236}">
                              <a16:creationId xmlns:a16="http://schemas.microsoft.com/office/drawing/2014/main" id="{C8BCCCEC-75DC-4ABF-A53C-E8165371FB50}"/>
                            </a:ext>
                          </a:extLst>
                        </p:cNvPr>
                        <p:cNvSpPr/>
                        <p:nvPr/>
                      </p:nvSpPr>
                      <p:spPr>
                        <a:xfrm>
                          <a:off x="2619035" y="2795600"/>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楕円 123">
                          <a:extLst>
                            <a:ext uri="{FF2B5EF4-FFF2-40B4-BE49-F238E27FC236}">
                              <a16:creationId xmlns:a16="http://schemas.microsoft.com/office/drawing/2014/main" id="{C0612216-B9C9-49B8-8940-11BA67BC313D}"/>
                            </a:ext>
                          </a:extLst>
                        </p:cNvPr>
                        <p:cNvSpPr/>
                        <p:nvPr/>
                      </p:nvSpPr>
                      <p:spPr>
                        <a:xfrm>
                          <a:off x="2633615" y="4881984"/>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a:extLst>
                            <a:ext uri="{FF2B5EF4-FFF2-40B4-BE49-F238E27FC236}">
                              <a16:creationId xmlns:a16="http://schemas.microsoft.com/office/drawing/2014/main" id="{039E9040-8513-4EC4-A8B5-B3738BC9E6D4}"/>
                            </a:ext>
                          </a:extLst>
                        </p:cNvPr>
                        <p:cNvSpPr txBox="1"/>
                        <p:nvPr/>
                      </p:nvSpPr>
                      <p:spPr>
                        <a:xfrm>
                          <a:off x="2591090" y="3725040"/>
                          <a:ext cx="489360" cy="561227"/>
                        </a:xfrm>
                        <a:prstGeom prst="rect">
                          <a:avLst/>
                        </a:prstGeom>
                        <a:noFill/>
                      </p:spPr>
                      <p:txBody>
                        <a:bodyPr vert="eaVert" wrap="square" rtlCol="0">
                          <a:spAutoFit/>
                        </a:bodyPr>
                        <a:lstStyle/>
                        <a:p>
                          <a:r>
                            <a:rPr lang="ja-JP" altLang="en-US" sz="1200" dirty="0"/>
                            <a:t>・ ・ ・</a:t>
                          </a:r>
                          <a:endParaRPr kumimoji="1" lang="ja-JP" altLang="en-US" sz="1200" dirty="0"/>
                        </a:p>
                      </p:txBody>
                    </p:sp>
                  </p:grpSp>
                  <p:grpSp>
                    <p:nvGrpSpPr>
                      <p:cNvPr id="91" name="グループ化 90">
                        <a:extLst>
                          <a:ext uri="{FF2B5EF4-FFF2-40B4-BE49-F238E27FC236}">
                            <a16:creationId xmlns:a16="http://schemas.microsoft.com/office/drawing/2014/main" id="{783C2D6D-7144-4CD3-8332-322DE02108B9}"/>
                          </a:ext>
                        </a:extLst>
                      </p:cNvPr>
                      <p:cNvGrpSpPr/>
                      <p:nvPr/>
                    </p:nvGrpSpPr>
                    <p:grpSpPr>
                      <a:xfrm>
                        <a:off x="3253054" y="2232547"/>
                        <a:ext cx="3191959" cy="3019048"/>
                        <a:chOff x="3253054" y="2232547"/>
                        <a:chExt cx="3191959" cy="3019048"/>
                      </a:xfrm>
                    </p:grpSpPr>
                    <p:grpSp>
                      <p:nvGrpSpPr>
                        <p:cNvPr id="92" name="グループ化 91">
                          <a:extLst>
                            <a:ext uri="{FF2B5EF4-FFF2-40B4-BE49-F238E27FC236}">
                              <a16:creationId xmlns:a16="http://schemas.microsoft.com/office/drawing/2014/main" id="{F9C10F70-BDB4-493F-B9D5-EC388C3F5F98}"/>
                            </a:ext>
                          </a:extLst>
                        </p:cNvPr>
                        <p:cNvGrpSpPr/>
                        <p:nvPr/>
                      </p:nvGrpSpPr>
                      <p:grpSpPr>
                        <a:xfrm>
                          <a:off x="3253054" y="2633925"/>
                          <a:ext cx="489361" cy="2112074"/>
                          <a:chOff x="3253054" y="2633925"/>
                          <a:chExt cx="489361" cy="2112074"/>
                        </a:xfrm>
                      </p:grpSpPr>
                      <p:sp>
                        <p:nvSpPr>
                          <p:cNvPr id="114" name="楕円 113">
                            <a:extLst>
                              <a:ext uri="{FF2B5EF4-FFF2-40B4-BE49-F238E27FC236}">
                                <a16:creationId xmlns:a16="http://schemas.microsoft.com/office/drawing/2014/main" id="{EA441434-B500-44AC-9312-C5420FE07BFF}"/>
                              </a:ext>
                            </a:extLst>
                          </p:cNvPr>
                          <p:cNvSpPr/>
                          <p:nvPr/>
                        </p:nvSpPr>
                        <p:spPr>
                          <a:xfrm>
                            <a:off x="3296874" y="2633925"/>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楕円 115">
                            <a:extLst>
                              <a:ext uri="{FF2B5EF4-FFF2-40B4-BE49-F238E27FC236}">
                                <a16:creationId xmlns:a16="http://schemas.microsoft.com/office/drawing/2014/main" id="{D92983D6-2C41-46CB-9209-A5C9C292DD9D}"/>
                              </a:ext>
                            </a:extLst>
                          </p:cNvPr>
                          <p:cNvSpPr/>
                          <p:nvPr/>
                        </p:nvSpPr>
                        <p:spPr>
                          <a:xfrm>
                            <a:off x="3296874" y="3141721"/>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楕円 117">
                            <a:extLst>
                              <a:ext uri="{FF2B5EF4-FFF2-40B4-BE49-F238E27FC236}">
                                <a16:creationId xmlns:a16="http://schemas.microsoft.com/office/drawing/2014/main" id="{739460A9-A711-453A-8361-E32E1BAB920A}"/>
                              </a:ext>
                            </a:extLst>
                          </p:cNvPr>
                          <p:cNvSpPr/>
                          <p:nvPr/>
                        </p:nvSpPr>
                        <p:spPr>
                          <a:xfrm>
                            <a:off x="3296873" y="4376666"/>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38303A0C-A67F-4621-8D09-9CC133879E84}"/>
                              </a:ext>
                            </a:extLst>
                          </p:cNvPr>
                          <p:cNvSpPr txBox="1"/>
                          <p:nvPr/>
                        </p:nvSpPr>
                        <p:spPr>
                          <a:xfrm>
                            <a:off x="3253054" y="3689758"/>
                            <a:ext cx="489361" cy="561227"/>
                          </a:xfrm>
                          <a:prstGeom prst="rect">
                            <a:avLst/>
                          </a:prstGeom>
                          <a:noFill/>
                        </p:spPr>
                        <p:txBody>
                          <a:bodyPr vert="eaVert" wrap="none" rtlCol="0">
                            <a:spAutoFit/>
                          </a:bodyPr>
                          <a:lstStyle/>
                          <a:p>
                            <a:r>
                              <a:rPr lang="ja-JP" altLang="en-US" sz="1200" dirty="0"/>
                              <a:t>・ ・ ・</a:t>
                            </a:r>
                            <a:endParaRPr kumimoji="1" lang="ja-JP" altLang="en-US" sz="1200" dirty="0"/>
                          </a:p>
                        </p:txBody>
                      </p:sp>
                    </p:grpSp>
                    <p:grpSp>
                      <p:nvGrpSpPr>
                        <p:cNvPr id="93" name="グループ化 92">
                          <a:extLst>
                            <a:ext uri="{FF2B5EF4-FFF2-40B4-BE49-F238E27FC236}">
                              <a16:creationId xmlns:a16="http://schemas.microsoft.com/office/drawing/2014/main" id="{30BF30B5-E4C6-4F33-A694-D040F8A63B41}"/>
                            </a:ext>
                          </a:extLst>
                        </p:cNvPr>
                        <p:cNvGrpSpPr/>
                        <p:nvPr/>
                      </p:nvGrpSpPr>
                      <p:grpSpPr>
                        <a:xfrm>
                          <a:off x="5046203" y="2232547"/>
                          <a:ext cx="489360" cy="3019048"/>
                          <a:chOff x="3208878" y="2232657"/>
                          <a:chExt cx="489360" cy="3019048"/>
                        </a:xfrm>
                      </p:grpSpPr>
                      <p:sp>
                        <p:nvSpPr>
                          <p:cNvPr id="110" name="楕円 109">
                            <a:extLst>
                              <a:ext uri="{FF2B5EF4-FFF2-40B4-BE49-F238E27FC236}">
                                <a16:creationId xmlns:a16="http://schemas.microsoft.com/office/drawing/2014/main" id="{F8503B7D-4D1E-4F7D-9949-3FE52DE3FBC0}"/>
                              </a:ext>
                            </a:extLst>
                          </p:cNvPr>
                          <p:cNvSpPr/>
                          <p:nvPr/>
                        </p:nvSpPr>
                        <p:spPr>
                          <a:xfrm>
                            <a:off x="3296874" y="2232657"/>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楕円 110">
                            <a:extLst>
                              <a:ext uri="{FF2B5EF4-FFF2-40B4-BE49-F238E27FC236}">
                                <a16:creationId xmlns:a16="http://schemas.microsoft.com/office/drawing/2014/main" id="{B04E6899-04C3-4123-9498-3C4C1A7F2561}"/>
                              </a:ext>
                            </a:extLst>
                          </p:cNvPr>
                          <p:cNvSpPr/>
                          <p:nvPr/>
                        </p:nvSpPr>
                        <p:spPr>
                          <a:xfrm>
                            <a:off x="3296874" y="2818701"/>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楕円 111">
                            <a:extLst>
                              <a:ext uri="{FF2B5EF4-FFF2-40B4-BE49-F238E27FC236}">
                                <a16:creationId xmlns:a16="http://schemas.microsoft.com/office/drawing/2014/main" id="{230DEA64-6D30-44E2-BE36-8780DE3DA967}"/>
                              </a:ext>
                            </a:extLst>
                          </p:cNvPr>
                          <p:cNvSpPr/>
                          <p:nvPr/>
                        </p:nvSpPr>
                        <p:spPr>
                          <a:xfrm>
                            <a:off x="3311454" y="4882372"/>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テキスト ボックス 112">
                            <a:extLst>
                              <a:ext uri="{FF2B5EF4-FFF2-40B4-BE49-F238E27FC236}">
                                <a16:creationId xmlns:a16="http://schemas.microsoft.com/office/drawing/2014/main" id="{4031FD80-0CF7-4BB1-82B7-006A6C64551F}"/>
                              </a:ext>
                            </a:extLst>
                          </p:cNvPr>
                          <p:cNvSpPr txBox="1"/>
                          <p:nvPr/>
                        </p:nvSpPr>
                        <p:spPr>
                          <a:xfrm>
                            <a:off x="3208878" y="3727875"/>
                            <a:ext cx="489360" cy="561227"/>
                          </a:xfrm>
                          <a:prstGeom prst="rect">
                            <a:avLst/>
                          </a:prstGeom>
                          <a:noFill/>
                        </p:spPr>
                        <p:txBody>
                          <a:bodyPr vert="eaVert" wrap="none" rtlCol="0">
                            <a:spAutoFit/>
                          </a:bodyPr>
                          <a:lstStyle/>
                          <a:p>
                            <a:r>
                              <a:rPr lang="ja-JP" altLang="en-US" sz="1200" dirty="0"/>
                              <a:t>・ ・ ・</a:t>
                            </a:r>
                            <a:endParaRPr kumimoji="1" lang="ja-JP" altLang="en-US" sz="1200" dirty="0"/>
                          </a:p>
                        </p:txBody>
                      </p:sp>
                    </p:grpSp>
                    <p:cxnSp>
                      <p:nvCxnSpPr>
                        <p:cNvPr id="94" name="直線コネクタ 93">
                          <a:extLst>
                            <a:ext uri="{FF2B5EF4-FFF2-40B4-BE49-F238E27FC236}">
                              <a16:creationId xmlns:a16="http://schemas.microsoft.com/office/drawing/2014/main" id="{23A17642-470B-42ED-AC25-9A4F47AA1B3C}"/>
                            </a:ext>
                          </a:extLst>
                        </p:cNvPr>
                        <p:cNvCxnSpPr>
                          <a:cxnSpLocks/>
                          <a:stCxn id="114" idx="6"/>
                          <a:endCxn id="110" idx="2"/>
                        </p:cNvCxnSpPr>
                        <p:nvPr/>
                      </p:nvCxnSpPr>
                      <p:spPr>
                        <a:xfrm flipV="1">
                          <a:off x="3657600" y="2417213"/>
                          <a:ext cx="1476598" cy="401378"/>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3B72631B-F5ED-46C6-AD53-1330C662F81F}"/>
                            </a:ext>
                          </a:extLst>
                        </p:cNvPr>
                        <p:cNvCxnSpPr>
                          <a:cxnSpLocks/>
                          <a:stCxn id="114" idx="6"/>
                          <a:endCxn id="111" idx="2"/>
                        </p:cNvCxnSpPr>
                        <p:nvPr/>
                      </p:nvCxnSpPr>
                      <p:spPr>
                        <a:xfrm>
                          <a:off x="3657600" y="2818591"/>
                          <a:ext cx="1476598" cy="184666"/>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9112D8D7-6301-47C5-8663-4FCC9759A467}"/>
                            </a:ext>
                          </a:extLst>
                        </p:cNvPr>
                        <p:cNvCxnSpPr>
                          <a:cxnSpLocks/>
                          <a:stCxn id="116" idx="6"/>
                          <a:endCxn id="110" idx="2"/>
                        </p:cNvCxnSpPr>
                        <p:nvPr/>
                      </p:nvCxnSpPr>
                      <p:spPr>
                        <a:xfrm flipV="1">
                          <a:off x="3657600" y="2417213"/>
                          <a:ext cx="1476598" cy="909174"/>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19DF6E1E-3E0D-4649-B85D-C19180AFDB0F}"/>
                            </a:ext>
                          </a:extLst>
                        </p:cNvPr>
                        <p:cNvCxnSpPr>
                          <a:cxnSpLocks/>
                          <a:stCxn id="116" idx="6"/>
                          <a:endCxn id="112" idx="2"/>
                        </p:cNvCxnSpPr>
                        <p:nvPr/>
                      </p:nvCxnSpPr>
                      <p:spPr>
                        <a:xfrm>
                          <a:off x="3657600" y="3326387"/>
                          <a:ext cx="1491178" cy="1740542"/>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67F6B51C-DDE4-45C5-9EEA-D8BCB3A1A1F3}"/>
                            </a:ext>
                          </a:extLst>
                        </p:cNvPr>
                        <p:cNvCxnSpPr>
                          <a:cxnSpLocks/>
                          <a:stCxn id="118" idx="6"/>
                          <a:endCxn id="110" idx="2"/>
                        </p:cNvCxnSpPr>
                        <p:nvPr/>
                      </p:nvCxnSpPr>
                      <p:spPr>
                        <a:xfrm flipV="1">
                          <a:off x="3657599" y="2417213"/>
                          <a:ext cx="1476600" cy="2144119"/>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FA1B17A1-75CD-4EE2-943D-8E91B65B2E80}"/>
                            </a:ext>
                          </a:extLst>
                        </p:cNvPr>
                        <p:cNvCxnSpPr>
                          <a:cxnSpLocks/>
                          <a:stCxn id="118" idx="6"/>
                          <a:endCxn id="112" idx="2"/>
                        </p:cNvCxnSpPr>
                        <p:nvPr/>
                      </p:nvCxnSpPr>
                      <p:spPr>
                        <a:xfrm>
                          <a:off x="3657599" y="4561333"/>
                          <a:ext cx="1491180" cy="505596"/>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328D07B1-FA3D-4C1F-9AA5-472AD9CE80B9}"/>
                            </a:ext>
                          </a:extLst>
                        </p:cNvPr>
                        <p:cNvCxnSpPr>
                          <a:cxnSpLocks/>
                          <a:stCxn id="110" idx="6"/>
                          <a:endCxn id="122" idx="2"/>
                        </p:cNvCxnSpPr>
                        <p:nvPr/>
                      </p:nvCxnSpPr>
                      <p:spPr>
                        <a:xfrm flipV="1">
                          <a:off x="5494925" y="2411510"/>
                          <a:ext cx="902728" cy="5704"/>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590AB1FD-190B-4240-A88A-6D7B282D1DF2}"/>
                            </a:ext>
                          </a:extLst>
                        </p:cNvPr>
                        <p:cNvCxnSpPr>
                          <a:cxnSpLocks/>
                          <a:stCxn id="110" idx="6"/>
                          <a:endCxn id="123" idx="2"/>
                        </p:cNvCxnSpPr>
                        <p:nvPr/>
                      </p:nvCxnSpPr>
                      <p:spPr>
                        <a:xfrm>
                          <a:off x="5494925" y="2417213"/>
                          <a:ext cx="935508" cy="562943"/>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6647A39F-D261-46F8-937D-E860C1DF2363}"/>
                            </a:ext>
                          </a:extLst>
                        </p:cNvPr>
                        <p:cNvCxnSpPr>
                          <a:cxnSpLocks/>
                          <a:stCxn id="123" idx="2"/>
                          <a:endCxn id="111" idx="6"/>
                        </p:cNvCxnSpPr>
                        <p:nvPr/>
                      </p:nvCxnSpPr>
                      <p:spPr>
                        <a:xfrm flipH="1">
                          <a:off x="5494925" y="2980156"/>
                          <a:ext cx="935508" cy="23101"/>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9B936935-2590-4C96-B2FB-780C3477879B}"/>
                            </a:ext>
                          </a:extLst>
                        </p:cNvPr>
                        <p:cNvCxnSpPr>
                          <a:cxnSpLocks/>
                          <a:stCxn id="111" idx="6"/>
                          <a:endCxn id="124" idx="2"/>
                        </p:cNvCxnSpPr>
                        <p:nvPr/>
                      </p:nvCxnSpPr>
                      <p:spPr>
                        <a:xfrm>
                          <a:off x="5494925" y="3003257"/>
                          <a:ext cx="950088" cy="2063284"/>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2BD0DE0A-968B-4C9F-B289-B8F8429713DA}"/>
                            </a:ext>
                          </a:extLst>
                        </p:cNvPr>
                        <p:cNvCxnSpPr>
                          <a:cxnSpLocks/>
                          <a:stCxn id="112" idx="6"/>
                          <a:endCxn id="122" idx="2"/>
                        </p:cNvCxnSpPr>
                        <p:nvPr/>
                      </p:nvCxnSpPr>
                      <p:spPr>
                        <a:xfrm flipV="1">
                          <a:off x="5509505" y="2411510"/>
                          <a:ext cx="888148" cy="2655419"/>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08242914-4BF4-4E00-891B-453B1071AD71}"/>
                            </a:ext>
                          </a:extLst>
                        </p:cNvPr>
                        <p:cNvCxnSpPr>
                          <a:cxnSpLocks/>
                          <a:stCxn id="111" idx="6"/>
                          <a:endCxn id="122" idx="2"/>
                        </p:cNvCxnSpPr>
                        <p:nvPr/>
                      </p:nvCxnSpPr>
                      <p:spPr>
                        <a:xfrm flipV="1">
                          <a:off x="5494925" y="2411510"/>
                          <a:ext cx="902728" cy="591748"/>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1436D281-72C6-4ECA-BED2-BEAC4914FFB2}"/>
                            </a:ext>
                          </a:extLst>
                        </p:cNvPr>
                        <p:cNvCxnSpPr>
                          <a:cxnSpLocks/>
                          <a:stCxn id="112" idx="6"/>
                          <a:endCxn id="124" idx="2"/>
                        </p:cNvCxnSpPr>
                        <p:nvPr/>
                      </p:nvCxnSpPr>
                      <p:spPr>
                        <a:xfrm flipV="1">
                          <a:off x="5509505" y="5066541"/>
                          <a:ext cx="935508" cy="388"/>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FB6850F9-82CF-4947-B1A8-C456A5019655}"/>
                            </a:ext>
                          </a:extLst>
                        </p:cNvPr>
                        <p:cNvCxnSpPr>
                          <a:cxnSpLocks/>
                          <a:stCxn id="112" idx="6"/>
                          <a:endCxn id="123" idx="2"/>
                        </p:cNvCxnSpPr>
                        <p:nvPr/>
                      </p:nvCxnSpPr>
                      <p:spPr>
                        <a:xfrm flipV="1">
                          <a:off x="5509505" y="2980156"/>
                          <a:ext cx="920928" cy="2086772"/>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cxnSp>
                <p:nvCxnSpPr>
                  <p:cNvPr id="86" name="直線コネクタ 85">
                    <a:extLst>
                      <a:ext uri="{FF2B5EF4-FFF2-40B4-BE49-F238E27FC236}">
                        <a16:creationId xmlns:a16="http://schemas.microsoft.com/office/drawing/2014/main" id="{A7E3AED4-4E17-4932-AB95-8FE5C2B894A1}"/>
                      </a:ext>
                    </a:extLst>
                  </p:cNvPr>
                  <p:cNvCxnSpPr>
                    <a:cxnSpLocks/>
                    <a:stCxn id="116" idx="6"/>
                    <a:endCxn id="111" idx="2"/>
                  </p:cNvCxnSpPr>
                  <p:nvPr/>
                </p:nvCxnSpPr>
                <p:spPr>
                  <a:xfrm flipV="1">
                    <a:off x="4581895" y="3066489"/>
                    <a:ext cx="1476598" cy="323129"/>
                  </a:xfrm>
                  <a:prstGeom prst="line">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68" name="楕円 67">
                  <a:extLst>
                    <a:ext uri="{FF2B5EF4-FFF2-40B4-BE49-F238E27FC236}">
                      <a16:creationId xmlns:a16="http://schemas.microsoft.com/office/drawing/2014/main" id="{32C567D9-CEF0-4FDB-BADF-C7B905334D15}"/>
                    </a:ext>
                  </a:extLst>
                </p:cNvPr>
                <p:cNvSpPr/>
                <p:nvPr/>
              </p:nvSpPr>
              <p:spPr>
                <a:xfrm>
                  <a:off x="6882075" y="3639804"/>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D4FFDD2E-1069-4B60-A621-93D8874753AA}"/>
                    </a:ext>
                  </a:extLst>
                </p:cNvPr>
                <p:cNvSpPr/>
                <p:nvPr/>
              </p:nvSpPr>
              <p:spPr>
                <a:xfrm>
                  <a:off x="6882075" y="4147599"/>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a:extLst>
                    <a:ext uri="{FF2B5EF4-FFF2-40B4-BE49-F238E27FC236}">
                      <a16:creationId xmlns:a16="http://schemas.microsoft.com/office/drawing/2014/main" id="{D9445AF9-C5D6-4F2A-95F5-5E26CFC9974E}"/>
                    </a:ext>
                  </a:extLst>
                </p:cNvPr>
                <p:cNvSpPr/>
                <p:nvPr/>
              </p:nvSpPr>
              <p:spPr>
                <a:xfrm>
                  <a:off x="6896655" y="5103303"/>
                  <a:ext cx="360726" cy="3693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DC93F606-773E-4415-A2CD-059BBAE49690}"/>
                    </a:ext>
                  </a:extLst>
                </p:cNvPr>
                <p:cNvSpPr txBox="1"/>
                <p:nvPr/>
              </p:nvSpPr>
              <p:spPr>
                <a:xfrm>
                  <a:off x="6843756" y="4503519"/>
                  <a:ext cx="489360" cy="561227"/>
                </a:xfrm>
                <a:prstGeom prst="rect">
                  <a:avLst/>
                </a:prstGeom>
                <a:noFill/>
              </p:spPr>
              <p:txBody>
                <a:bodyPr vert="eaVert" wrap="square" rtlCol="0">
                  <a:spAutoFit/>
                </a:bodyPr>
                <a:lstStyle/>
                <a:p>
                  <a:r>
                    <a:rPr lang="ja-JP" altLang="en-US" sz="1200" dirty="0"/>
                    <a:t>・ ・ ・</a:t>
                  </a:r>
                  <a:endParaRPr kumimoji="1" lang="ja-JP" altLang="en-US" sz="1200" dirty="0"/>
                </a:p>
              </p:txBody>
            </p:sp>
            <p:cxnSp>
              <p:nvCxnSpPr>
                <p:cNvPr id="72" name="直線コネクタ 71">
                  <a:extLst>
                    <a:ext uri="{FF2B5EF4-FFF2-40B4-BE49-F238E27FC236}">
                      <a16:creationId xmlns:a16="http://schemas.microsoft.com/office/drawing/2014/main" id="{0FC6CEB9-8D8D-4626-A1D0-B3565B86CD3C}"/>
                    </a:ext>
                  </a:extLst>
                </p:cNvPr>
                <p:cNvCxnSpPr>
                  <a:cxnSpLocks/>
                  <a:stCxn id="122" idx="6"/>
                  <a:endCxn id="68" idx="2"/>
                </p:cNvCxnSpPr>
                <p:nvPr/>
              </p:nvCxnSpPr>
              <p:spPr>
                <a:xfrm>
                  <a:off x="5467981" y="3417388"/>
                  <a:ext cx="1414094" cy="407082"/>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103BC08D-AF35-4B4C-BBCC-8C2E603298FF}"/>
                    </a:ext>
                  </a:extLst>
                </p:cNvPr>
                <p:cNvCxnSpPr>
                  <a:cxnSpLocks/>
                  <a:stCxn id="122" idx="6"/>
                  <a:endCxn id="69" idx="2"/>
                </p:cNvCxnSpPr>
                <p:nvPr/>
              </p:nvCxnSpPr>
              <p:spPr>
                <a:xfrm>
                  <a:off x="5467981" y="3417388"/>
                  <a:ext cx="1414094" cy="914877"/>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588ABEA6-5ABF-4247-8E7C-C65778AD506A}"/>
                    </a:ext>
                  </a:extLst>
                </p:cNvPr>
                <p:cNvCxnSpPr>
                  <a:cxnSpLocks/>
                  <a:stCxn id="123" idx="6"/>
                  <a:endCxn id="68" idx="2"/>
                </p:cNvCxnSpPr>
                <p:nvPr/>
              </p:nvCxnSpPr>
              <p:spPr>
                <a:xfrm flipV="1">
                  <a:off x="5500761" y="3824470"/>
                  <a:ext cx="1381313" cy="161565"/>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7503B8EC-549D-4457-BA5E-B6D50CF8E67F}"/>
                    </a:ext>
                  </a:extLst>
                </p:cNvPr>
                <p:cNvCxnSpPr>
                  <a:cxnSpLocks/>
                  <a:stCxn id="123" idx="6"/>
                  <a:endCxn id="69" idx="2"/>
                </p:cNvCxnSpPr>
                <p:nvPr/>
              </p:nvCxnSpPr>
              <p:spPr>
                <a:xfrm>
                  <a:off x="5500761" y="3986035"/>
                  <a:ext cx="1381313" cy="346230"/>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DA4519C2-8379-41D4-ADEC-D4CCD7780127}"/>
                    </a:ext>
                  </a:extLst>
                </p:cNvPr>
                <p:cNvCxnSpPr>
                  <a:cxnSpLocks/>
                  <a:stCxn id="124" idx="6"/>
                  <a:endCxn id="68" idx="2"/>
                </p:cNvCxnSpPr>
                <p:nvPr/>
              </p:nvCxnSpPr>
              <p:spPr>
                <a:xfrm flipV="1">
                  <a:off x="5515341" y="3824470"/>
                  <a:ext cx="1366733" cy="2247950"/>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2B59082F-0F44-4422-BA14-0A7EAF0EC2D8}"/>
                    </a:ext>
                  </a:extLst>
                </p:cNvPr>
                <p:cNvCxnSpPr>
                  <a:cxnSpLocks/>
                  <a:stCxn id="124" idx="6"/>
                  <a:endCxn id="69" idx="2"/>
                </p:cNvCxnSpPr>
                <p:nvPr/>
              </p:nvCxnSpPr>
              <p:spPr>
                <a:xfrm flipV="1">
                  <a:off x="5515341" y="4332265"/>
                  <a:ext cx="1366733" cy="1740155"/>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284990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6B551181-2C66-4A19-BFC6-2ADD5F37BB92}"/>
              </a:ext>
            </a:extLst>
          </p:cNvPr>
          <p:cNvSpPr txBox="1"/>
          <p:nvPr/>
        </p:nvSpPr>
        <p:spPr>
          <a:xfrm>
            <a:off x="868544" y="924630"/>
            <a:ext cx="4055794" cy="461665"/>
          </a:xfrm>
          <a:prstGeom prst="rect">
            <a:avLst/>
          </a:prstGeom>
          <a:noFill/>
        </p:spPr>
        <p:txBody>
          <a:bodyPr wrap="square" rtlCol="0">
            <a:spAutoFit/>
          </a:bodyPr>
          <a:lstStyle/>
          <a:p>
            <a:r>
              <a:rPr kumimoji="1" lang="en-US" altLang="ja-JP" sz="2400" dirty="0"/>
              <a:t>Case 2 (DBN)</a:t>
            </a:r>
            <a:endParaRPr kumimoji="1" lang="ja-JP" altLang="en-US" sz="2400" dirty="0"/>
          </a:p>
        </p:txBody>
      </p:sp>
      <p:sp>
        <p:nvSpPr>
          <p:cNvPr id="2" name="テキスト ボックス 1">
            <a:extLst>
              <a:ext uri="{FF2B5EF4-FFF2-40B4-BE49-F238E27FC236}">
                <a16:creationId xmlns:a16="http://schemas.microsoft.com/office/drawing/2014/main" id="{A0F39BA3-32F4-460B-A00F-65C4BCEF5823}"/>
              </a:ext>
            </a:extLst>
          </p:cNvPr>
          <p:cNvSpPr txBox="1"/>
          <p:nvPr/>
        </p:nvSpPr>
        <p:spPr>
          <a:xfrm>
            <a:off x="1665523" y="2486799"/>
            <a:ext cx="5264583" cy="923330"/>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右の画像は各層が学習した特徴量</a:t>
            </a:r>
            <a:endParaRPr lang="en-US" altLang="ja-JP"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層が深くなるにつれ抽象的な特徴を学習している</a:t>
            </a:r>
            <a:r>
              <a:rPr lang="en-US" altLang="ja-JP" dirty="0"/>
              <a:t>.</a:t>
            </a:r>
          </a:p>
        </p:txBody>
      </p:sp>
      <p:pic>
        <p:nvPicPr>
          <p:cNvPr id="4" name="図 3">
            <a:extLst>
              <a:ext uri="{FF2B5EF4-FFF2-40B4-BE49-F238E27FC236}">
                <a16:creationId xmlns:a16="http://schemas.microsoft.com/office/drawing/2014/main" id="{E66B422F-9573-47A9-8945-122A39F63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1366" y="5237166"/>
            <a:ext cx="4448961" cy="1264776"/>
          </a:xfrm>
          <a:prstGeom prst="rect">
            <a:avLst/>
          </a:prstGeom>
        </p:spPr>
      </p:pic>
      <p:pic>
        <p:nvPicPr>
          <p:cNvPr id="7" name="図 6" descr="写真, 異なる, 探す, グループ が含まれている画像&#10;&#10;自動的に生成された説明">
            <a:extLst>
              <a:ext uri="{FF2B5EF4-FFF2-40B4-BE49-F238E27FC236}">
                <a16:creationId xmlns:a16="http://schemas.microsoft.com/office/drawing/2014/main" id="{D6541EA3-EE00-4E9E-B1EF-2AAF8F0AD9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1368" y="787473"/>
            <a:ext cx="4448961" cy="1264776"/>
          </a:xfrm>
          <a:prstGeom prst="rect">
            <a:avLst/>
          </a:prstGeom>
        </p:spPr>
      </p:pic>
      <p:pic>
        <p:nvPicPr>
          <p:cNvPr id="12" name="図 11">
            <a:extLst>
              <a:ext uri="{FF2B5EF4-FFF2-40B4-BE49-F238E27FC236}">
                <a16:creationId xmlns:a16="http://schemas.microsoft.com/office/drawing/2014/main" id="{06A809CF-D30B-4356-B129-5CF8D0118A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1367" y="2235806"/>
            <a:ext cx="4448961" cy="1264776"/>
          </a:xfrm>
          <a:prstGeom prst="rect">
            <a:avLst/>
          </a:prstGeom>
        </p:spPr>
      </p:pic>
      <p:pic>
        <p:nvPicPr>
          <p:cNvPr id="14" name="図 13">
            <a:extLst>
              <a:ext uri="{FF2B5EF4-FFF2-40B4-BE49-F238E27FC236}">
                <a16:creationId xmlns:a16="http://schemas.microsoft.com/office/drawing/2014/main" id="{88FEE623-CEC8-49B8-B9EE-10BDD87F45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1366" y="3684139"/>
            <a:ext cx="4448961" cy="1264776"/>
          </a:xfrm>
          <a:prstGeom prst="rect">
            <a:avLst/>
          </a:prstGeom>
        </p:spPr>
      </p:pic>
      <p:sp>
        <p:nvSpPr>
          <p:cNvPr id="15" name="テキスト ボックス 14">
            <a:extLst>
              <a:ext uri="{FF2B5EF4-FFF2-40B4-BE49-F238E27FC236}">
                <a16:creationId xmlns:a16="http://schemas.microsoft.com/office/drawing/2014/main" id="{F97C659F-19E2-4AEE-A971-B5FB3C409F7B}"/>
              </a:ext>
            </a:extLst>
          </p:cNvPr>
          <p:cNvSpPr txBox="1"/>
          <p:nvPr/>
        </p:nvSpPr>
        <p:spPr>
          <a:xfrm>
            <a:off x="7491366" y="496216"/>
            <a:ext cx="774571" cy="369332"/>
          </a:xfrm>
          <a:prstGeom prst="rect">
            <a:avLst/>
          </a:prstGeom>
          <a:noFill/>
        </p:spPr>
        <p:txBody>
          <a:bodyPr wrap="none" rtlCol="0">
            <a:spAutoFit/>
          </a:bodyPr>
          <a:lstStyle/>
          <a:p>
            <a:r>
              <a:rPr kumimoji="1" lang="en-US" altLang="ja-JP" dirty="0"/>
              <a:t>1</a:t>
            </a:r>
            <a:r>
              <a:rPr kumimoji="1" lang="ja-JP" altLang="en-US" dirty="0"/>
              <a:t>層目</a:t>
            </a:r>
          </a:p>
        </p:txBody>
      </p:sp>
      <p:sp>
        <p:nvSpPr>
          <p:cNvPr id="16" name="テキスト ボックス 15">
            <a:extLst>
              <a:ext uri="{FF2B5EF4-FFF2-40B4-BE49-F238E27FC236}">
                <a16:creationId xmlns:a16="http://schemas.microsoft.com/office/drawing/2014/main" id="{5E8B99B9-F208-4E47-A76C-DEB794924EE4}"/>
              </a:ext>
            </a:extLst>
          </p:cNvPr>
          <p:cNvSpPr txBox="1"/>
          <p:nvPr/>
        </p:nvSpPr>
        <p:spPr>
          <a:xfrm>
            <a:off x="7468997" y="1938596"/>
            <a:ext cx="774571" cy="369332"/>
          </a:xfrm>
          <a:prstGeom prst="rect">
            <a:avLst/>
          </a:prstGeom>
          <a:noFill/>
        </p:spPr>
        <p:txBody>
          <a:bodyPr wrap="none" rtlCol="0">
            <a:spAutoFit/>
          </a:bodyPr>
          <a:lstStyle/>
          <a:p>
            <a:r>
              <a:rPr kumimoji="1" lang="en-US" altLang="ja-JP" dirty="0"/>
              <a:t>2</a:t>
            </a:r>
            <a:r>
              <a:rPr kumimoji="1" lang="ja-JP" altLang="en-US" dirty="0"/>
              <a:t>層目</a:t>
            </a:r>
          </a:p>
        </p:txBody>
      </p:sp>
      <p:sp>
        <p:nvSpPr>
          <p:cNvPr id="17" name="テキスト ボックス 16">
            <a:extLst>
              <a:ext uri="{FF2B5EF4-FFF2-40B4-BE49-F238E27FC236}">
                <a16:creationId xmlns:a16="http://schemas.microsoft.com/office/drawing/2014/main" id="{3E2A6F4E-1BDC-4120-8B74-A25A28A1407C}"/>
              </a:ext>
            </a:extLst>
          </p:cNvPr>
          <p:cNvSpPr txBox="1"/>
          <p:nvPr/>
        </p:nvSpPr>
        <p:spPr>
          <a:xfrm>
            <a:off x="7468997" y="3410129"/>
            <a:ext cx="774571" cy="369332"/>
          </a:xfrm>
          <a:prstGeom prst="rect">
            <a:avLst/>
          </a:prstGeom>
          <a:noFill/>
        </p:spPr>
        <p:txBody>
          <a:bodyPr wrap="none" rtlCol="0">
            <a:spAutoFit/>
          </a:bodyPr>
          <a:lstStyle/>
          <a:p>
            <a:r>
              <a:rPr kumimoji="1" lang="en-US" altLang="ja-JP" dirty="0"/>
              <a:t>3</a:t>
            </a:r>
            <a:r>
              <a:rPr kumimoji="1" lang="ja-JP" altLang="en-US" dirty="0"/>
              <a:t>層目</a:t>
            </a:r>
          </a:p>
        </p:txBody>
      </p:sp>
      <p:sp>
        <p:nvSpPr>
          <p:cNvPr id="18" name="テキスト ボックス 17">
            <a:extLst>
              <a:ext uri="{FF2B5EF4-FFF2-40B4-BE49-F238E27FC236}">
                <a16:creationId xmlns:a16="http://schemas.microsoft.com/office/drawing/2014/main" id="{E3304ED6-6BBF-4153-BC2A-0C1E6B590F21}"/>
              </a:ext>
            </a:extLst>
          </p:cNvPr>
          <p:cNvSpPr txBox="1"/>
          <p:nvPr/>
        </p:nvSpPr>
        <p:spPr>
          <a:xfrm>
            <a:off x="7468997" y="4963156"/>
            <a:ext cx="774571" cy="369332"/>
          </a:xfrm>
          <a:prstGeom prst="rect">
            <a:avLst/>
          </a:prstGeom>
          <a:noFill/>
        </p:spPr>
        <p:txBody>
          <a:bodyPr wrap="none" rtlCol="0">
            <a:spAutoFit/>
          </a:bodyPr>
          <a:lstStyle/>
          <a:p>
            <a:r>
              <a:rPr lang="en-US" altLang="ja-JP" dirty="0"/>
              <a:t>4</a:t>
            </a:r>
            <a:r>
              <a:rPr kumimoji="1" lang="ja-JP" altLang="en-US" dirty="0"/>
              <a:t>層目</a:t>
            </a:r>
          </a:p>
        </p:txBody>
      </p:sp>
    </p:spTree>
    <p:extLst>
      <p:ext uri="{BB962C8B-B14F-4D97-AF65-F5344CB8AC3E}">
        <p14:creationId xmlns:p14="http://schemas.microsoft.com/office/powerpoint/2010/main" val="23345216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2988</TotalTime>
  <Words>752</Words>
  <Application>Microsoft Office PowerPoint</Application>
  <PresentationFormat>ワイド画面</PresentationFormat>
  <Paragraphs>123</Paragraphs>
  <Slides>14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ＭＳ Ｐゴシック</vt:lpstr>
      <vt:lpstr>Arial</vt:lpstr>
      <vt:lpstr>Arial Black</vt:lpstr>
      <vt:lpstr>Office テーマ</vt:lpstr>
      <vt:lpstr>Pythonではじめる教師なし学習  11章 深層信念ネットワークを用いた特徴量検出</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Pythonではじめる教師なし学習 2章9節～12節</dc:title>
  <dc:creator>Yamaguchi Masaya</dc:creator>
  <cp:lastModifiedBy>Yamaguchi Masaya</cp:lastModifiedBy>
  <cp:revision>63</cp:revision>
  <dcterms:created xsi:type="dcterms:W3CDTF">2020-05-09T10:33:56Z</dcterms:created>
  <dcterms:modified xsi:type="dcterms:W3CDTF">2020-08-25T09:21:32Z</dcterms:modified>
</cp:coreProperties>
</file>