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maguchi Masaya" initials="YM" lastIdx="1" clrIdx="0">
    <p:extLst>
      <p:ext uri="{19B8F6BF-5375-455C-9EA6-DF929625EA0E}">
        <p15:presenceInfo xmlns:p15="http://schemas.microsoft.com/office/powerpoint/2012/main" userId="8869a66585b793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49ADF5-6A5C-42DD-9A3E-E2C27C876263}" v="358" dt="2020-05-22T16:43:51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aya Yamaguchi" userId="8869a66585b793a1" providerId="LiveId" clId="{5D49ADF5-6A5C-42DD-9A3E-E2C27C876263}"/>
    <pc:docChg chg="undo custSel addSld modSld">
      <pc:chgData name="Masaya Yamaguchi" userId="8869a66585b793a1" providerId="LiveId" clId="{5D49ADF5-6A5C-42DD-9A3E-E2C27C876263}" dt="2020-05-22T16:43:51.277" v="2466"/>
      <pc:docMkLst>
        <pc:docMk/>
      </pc:docMkLst>
      <pc:sldChg chg="addSp modSp">
        <pc:chgData name="Masaya Yamaguchi" userId="8869a66585b793a1" providerId="LiveId" clId="{5D49ADF5-6A5C-42DD-9A3E-E2C27C876263}" dt="2020-05-22T16:00:51.608" v="470" actId="1076"/>
        <pc:sldMkLst>
          <pc:docMk/>
          <pc:sldMk cId="591245623" sldId="259"/>
        </pc:sldMkLst>
        <pc:spChg chg="mod">
          <ac:chgData name="Masaya Yamaguchi" userId="8869a66585b793a1" providerId="LiveId" clId="{5D49ADF5-6A5C-42DD-9A3E-E2C27C876263}" dt="2020-05-22T15:57:59.036" v="275" actId="1076"/>
          <ac:spMkLst>
            <pc:docMk/>
            <pc:sldMk cId="591245623" sldId="259"/>
            <ac:spMk id="2" creationId="{1E727286-9F93-4579-AADB-996DA8E63836}"/>
          </ac:spMkLst>
        </pc:spChg>
        <pc:spChg chg="add mod">
          <ac:chgData name="Masaya Yamaguchi" userId="8869a66585b793a1" providerId="LiveId" clId="{5D49ADF5-6A5C-42DD-9A3E-E2C27C876263}" dt="2020-05-22T16:00:36.250" v="456" actId="1076"/>
          <ac:spMkLst>
            <pc:docMk/>
            <pc:sldMk cId="591245623" sldId="259"/>
            <ac:spMk id="4" creationId="{D93BC6C0-F763-442A-A026-4978E59453E7}"/>
          </ac:spMkLst>
        </pc:spChg>
        <pc:spChg chg="add mod">
          <ac:chgData name="Masaya Yamaguchi" userId="8869a66585b793a1" providerId="LiveId" clId="{5D49ADF5-6A5C-42DD-9A3E-E2C27C876263}" dt="2020-05-22T16:00:51.608" v="470" actId="1076"/>
          <ac:spMkLst>
            <pc:docMk/>
            <pc:sldMk cId="591245623" sldId="259"/>
            <ac:spMk id="5" creationId="{3197E773-AF5D-416B-AF9C-EF91D83F3678}"/>
          </ac:spMkLst>
        </pc:spChg>
      </pc:sldChg>
      <pc:sldChg chg="addSp delSp modSp">
        <pc:chgData name="Masaya Yamaguchi" userId="8869a66585b793a1" providerId="LiveId" clId="{5D49ADF5-6A5C-42DD-9A3E-E2C27C876263}" dt="2020-05-22T16:15:05.145" v="1131" actId="14100"/>
        <pc:sldMkLst>
          <pc:docMk/>
          <pc:sldMk cId="574701432" sldId="261"/>
        </pc:sldMkLst>
        <pc:spChg chg="add mod">
          <ac:chgData name="Masaya Yamaguchi" userId="8869a66585b793a1" providerId="LiveId" clId="{5D49ADF5-6A5C-42DD-9A3E-E2C27C876263}" dt="2020-05-22T15:17:47.734" v="267" actId="20577"/>
          <ac:spMkLst>
            <pc:docMk/>
            <pc:sldMk cId="574701432" sldId="261"/>
            <ac:spMk id="2" creationId="{4DD9D42E-D9D3-4B94-910F-3D39FEC6322A}"/>
          </ac:spMkLst>
        </pc:spChg>
        <pc:spChg chg="add mod">
          <ac:chgData name="Masaya Yamaguchi" userId="8869a66585b793a1" providerId="LiveId" clId="{5D49ADF5-6A5C-42DD-9A3E-E2C27C876263}" dt="2020-05-22T16:12:40.896" v="1079" actId="1076"/>
          <ac:spMkLst>
            <pc:docMk/>
            <pc:sldMk cId="574701432" sldId="261"/>
            <ac:spMk id="3" creationId="{121BAD23-D095-444E-B7CB-7B8E2F503DB1}"/>
          </ac:spMkLst>
        </pc:spChg>
        <pc:spChg chg="add mod">
          <ac:chgData name="Masaya Yamaguchi" userId="8869a66585b793a1" providerId="LiveId" clId="{5D49ADF5-6A5C-42DD-9A3E-E2C27C876263}" dt="2020-05-22T16:12:46.166" v="1080" actId="1076"/>
          <ac:spMkLst>
            <pc:docMk/>
            <pc:sldMk cId="574701432" sldId="261"/>
            <ac:spMk id="4" creationId="{841A7AAF-DB5E-4453-B9E2-C52FAA4A6867}"/>
          </ac:spMkLst>
        </pc:spChg>
        <pc:spChg chg="mod">
          <ac:chgData name="Masaya Yamaguchi" userId="8869a66585b793a1" providerId="LiveId" clId="{5D49ADF5-6A5C-42DD-9A3E-E2C27C876263}" dt="2020-05-22T15:16:01.252" v="125" actId="14100"/>
          <ac:spMkLst>
            <pc:docMk/>
            <pc:sldMk cId="574701432" sldId="261"/>
            <ac:spMk id="7" creationId="{289347C9-95C4-4E95-AF1F-ADF9175698D4}"/>
          </ac:spMkLst>
        </pc:spChg>
        <pc:spChg chg="add del mod">
          <ac:chgData name="Masaya Yamaguchi" userId="8869a66585b793a1" providerId="LiveId" clId="{5D49ADF5-6A5C-42DD-9A3E-E2C27C876263}" dt="2020-05-22T15:57:09.891" v="270"/>
          <ac:spMkLst>
            <pc:docMk/>
            <pc:sldMk cId="574701432" sldId="261"/>
            <ac:spMk id="8" creationId="{38A802DD-2E35-4CEC-830B-B9ED3B71CAD5}"/>
          </ac:spMkLst>
        </pc:spChg>
        <pc:spChg chg="add del mod">
          <ac:chgData name="Masaya Yamaguchi" userId="8869a66585b793a1" providerId="LiveId" clId="{5D49ADF5-6A5C-42DD-9A3E-E2C27C876263}" dt="2020-05-22T15:57:54.029" v="274"/>
          <ac:spMkLst>
            <pc:docMk/>
            <pc:sldMk cId="574701432" sldId="261"/>
            <ac:spMk id="9" creationId="{7C6B3E62-8F4E-4BD3-8DB5-528D3B9FA1FF}"/>
          </ac:spMkLst>
        </pc:spChg>
        <pc:spChg chg="add mod">
          <ac:chgData name="Masaya Yamaguchi" userId="8869a66585b793a1" providerId="LiveId" clId="{5D49ADF5-6A5C-42DD-9A3E-E2C27C876263}" dt="2020-05-22T16:12:37.963" v="1078" actId="1076"/>
          <ac:spMkLst>
            <pc:docMk/>
            <pc:sldMk cId="574701432" sldId="261"/>
            <ac:spMk id="10" creationId="{F37ED98C-DBB6-4026-8063-19C235E23BE8}"/>
          </ac:spMkLst>
        </pc:spChg>
        <pc:spChg chg="add mod">
          <ac:chgData name="Masaya Yamaguchi" userId="8869a66585b793a1" providerId="LiveId" clId="{5D49ADF5-6A5C-42DD-9A3E-E2C27C876263}" dt="2020-05-22T16:12:46.166" v="1080" actId="1076"/>
          <ac:spMkLst>
            <pc:docMk/>
            <pc:sldMk cId="574701432" sldId="261"/>
            <ac:spMk id="11" creationId="{32930207-A8C6-4F6B-8244-92EBC0DBBC44}"/>
          </ac:spMkLst>
        </pc:spChg>
        <pc:spChg chg="add mod">
          <ac:chgData name="Masaya Yamaguchi" userId="8869a66585b793a1" providerId="LiveId" clId="{5D49ADF5-6A5C-42DD-9A3E-E2C27C876263}" dt="2020-05-22T16:12:53.935" v="1082" actId="20577"/>
          <ac:spMkLst>
            <pc:docMk/>
            <pc:sldMk cId="574701432" sldId="261"/>
            <ac:spMk id="12" creationId="{9E1F9DD7-5EBE-4891-BB27-F5A5BB4F2D1E}"/>
          </ac:spMkLst>
        </pc:spChg>
        <pc:spChg chg="add mod">
          <ac:chgData name="Masaya Yamaguchi" userId="8869a66585b793a1" providerId="LiveId" clId="{5D49ADF5-6A5C-42DD-9A3E-E2C27C876263}" dt="2020-05-22T16:15:05.145" v="1131" actId="14100"/>
          <ac:spMkLst>
            <pc:docMk/>
            <pc:sldMk cId="574701432" sldId="261"/>
            <ac:spMk id="13" creationId="{ED4CA4FE-6641-4CDC-A185-5B9B9B4E5FDE}"/>
          </ac:spMkLst>
        </pc:spChg>
      </pc:sldChg>
      <pc:sldChg chg="addSp delSp modSp">
        <pc:chgData name="Masaya Yamaguchi" userId="8869a66585b793a1" providerId="LiveId" clId="{5D49ADF5-6A5C-42DD-9A3E-E2C27C876263}" dt="2020-05-22T16:21:49.480" v="1639"/>
        <pc:sldMkLst>
          <pc:docMk/>
          <pc:sldMk cId="4284834040" sldId="262"/>
        </pc:sldMkLst>
        <pc:spChg chg="mod">
          <ac:chgData name="Masaya Yamaguchi" userId="8869a66585b793a1" providerId="LiveId" clId="{5D49ADF5-6A5C-42DD-9A3E-E2C27C876263}" dt="2020-05-22T16:15:48.163" v="1145"/>
          <ac:spMkLst>
            <pc:docMk/>
            <pc:sldMk cId="4284834040" sldId="262"/>
            <ac:spMk id="6" creationId="{6B551181-2C66-4A19-BFC6-2ADD5F37BB92}"/>
          </ac:spMkLst>
        </pc:spChg>
        <pc:spChg chg="mod">
          <ac:chgData name="Masaya Yamaguchi" userId="8869a66585b793a1" providerId="LiveId" clId="{5D49ADF5-6A5C-42DD-9A3E-E2C27C876263}" dt="2020-05-22T16:19:51.977" v="1477" actId="1076"/>
          <ac:spMkLst>
            <pc:docMk/>
            <pc:sldMk cId="4284834040" sldId="262"/>
            <ac:spMk id="7" creationId="{289347C9-95C4-4E95-AF1F-ADF9175698D4}"/>
          </ac:spMkLst>
        </pc:spChg>
        <pc:spChg chg="add mod">
          <ac:chgData name="Masaya Yamaguchi" userId="8869a66585b793a1" providerId="LiveId" clId="{5D49ADF5-6A5C-42DD-9A3E-E2C27C876263}" dt="2020-05-22T16:21:49.480" v="1639"/>
          <ac:spMkLst>
            <pc:docMk/>
            <pc:sldMk cId="4284834040" sldId="262"/>
            <ac:spMk id="8" creationId="{6130D921-B5FB-4A29-A36C-9DA27AA5AC7E}"/>
          </ac:spMkLst>
        </pc:spChg>
        <pc:graphicFrameChg chg="del">
          <ac:chgData name="Masaya Yamaguchi" userId="8869a66585b793a1" providerId="LiveId" clId="{5D49ADF5-6A5C-42DD-9A3E-E2C27C876263}" dt="2020-05-22T16:16:51.074" v="1279"/>
          <ac:graphicFrameMkLst>
            <pc:docMk/>
            <pc:sldMk cId="4284834040" sldId="262"/>
            <ac:graphicFrameMk id="4" creationId="{506E0BE6-4499-4AAF-9BDE-2FC86A23EDB2}"/>
          </ac:graphicFrameMkLst>
        </pc:graphicFrameChg>
      </pc:sldChg>
      <pc:sldChg chg="addSp delSp modSp">
        <pc:chgData name="Masaya Yamaguchi" userId="8869a66585b793a1" providerId="LiveId" clId="{5D49ADF5-6A5C-42DD-9A3E-E2C27C876263}" dt="2020-05-22T16:43:22.159" v="2400" actId="20577"/>
        <pc:sldMkLst>
          <pc:docMk/>
          <pc:sldMk cId="1752985022" sldId="263"/>
        </pc:sldMkLst>
        <pc:spChg chg="mod">
          <ac:chgData name="Masaya Yamaguchi" userId="8869a66585b793a1" providerId="LiveId" clId="{5D49ADF5-6A5C-42DD-9A3E-E2C27C876263}" dt="2020-05-22T16:23:27.598" v="1663"/>
          <ac:spMkLst>
            <pc:docMk/>
            <pc:sldMk cId="1752985022" sldId="263"/>
            <ac:spMk id="5" creationId="{019221CD-53B1-494F-BC3B-7ABE372BAE13}"/>
          </ac:spMkLst>
        </pc:spChg>
        <pc:spChg chg="mod">
          <ac:chgData name="Masaya Yamaguchi" userId="8869a66585b793a1" providerId="LiveId" clId="{5D49ADF5-6A5C-42DD-9A3E-E2C27C876263}" dt="2020-05-22T16:38:26.207" v="2292" actId="14100"/>
          <ac:spMkLst>
            <pc:docMk/>
            <pc:sldMk cId="1752985022" sldId="263"/>
            <ac:spMk id="6" creationId="{6B551181-2C66-4A19-BFC6-2ADD5F37BB92}"/>
          </ac:spMkLst>
        </pc:spChg>
        <pc:spChg chg="del">
          <ac:chgData name="Masaya Yamaguchi" userId="8869a66585b793a1" providerId="LiveId" clId="{5D49ADF5-6A5C-42DD-9A3E-E2C27C876263}" dt="2020-05-22T16:26:44.268" v="1780"/>
          <ac:spMkLst>
            <pc:docMk/>
            <pc:sldMk cId="1752985022" sldId="263"/>
            <ac:spMk id="7" creationId="{289347C9-95C4-4E95-AF1F-ADF9175698D4}"/>
          </ac:spMkLst>
        </pc:spChg>
        <pc:spChg chg="del">
          <ac:chgData name="Masaya Yamaguchi" userId="8869a66585b793a1" providerId="LiveId" clId="{5D49ADF5-6A5C-42DD-9A3E-E2C27C876263}" dt="2020-05-22T16:26:46.756" v="1781"/>
          <ac:spMkLst>
            <pc:docMk/>
            <pc:sldMk cId="1752985022" sldId="263"/>
            <ac:spMk id="8" creationId="{6130D921-B5FB-4A29-A36C-9DA27AA5AC7E}"/>
          </ac:spMkLst>
        </pc:spChg>
        <pc:spChg chg="add mod">
          <ac:chgData name="Masaya Yamaguchi" userId="8869a66585b793a1" providerId="LiveId" clId="{5D49ADF5-6A5C-42DD-9A3E-E2C27C876263}" dt="2020-05-22T16:30:34.708" v="1851" actId="1076"/>
          <ac:spMkLst>
            <pc:docMk/>
            <pc:sldMk cId="1752985022" sldId="263"/>
            <ac:spMk id="12" creationId="{00C24D0E-4B4E-44E0-ADEB-20507CFF21AF}"/>
          </ac:spMkLst>
        </pc:spChg>
        <pc:spChg chg="add del mod">
          <ac:chgData name="Masaya Yamaguchi" userId="8869a66585b793a1" providerId="LiveId" clId="{5D49ADF5-6A5C-42DD-9A3E-E2C27C876263}" dt="2020-05-22T16:30:57.631" v="1857"/>
          <ac:spMkLst>
            <pc:docMk/>
            <pc:sldMk cId="1752985022" sldId="263"/>
            <ac:spMk id="13" creationId="{3A5C548C-7577-44A4-972A-B2D35A3F70D5}"/>
          </ac:spMkLst>
        </pc:spChg>
        <pc:spChg chg="add mod">
          <ac:chgData name="Masaya Yamaguchi" userId="8869a66585b793a1" providerId="LiveId" clId="{5D49ADF5-6A5C-42DD-9A3E-E2C27C876263}" dt="2020-05-22T16:31:37.017" v="1914" actId="1076"/>
          <ac:spMkLst>
            <pc:docMk/>
            <pc:sldMk cId="1752985022" sldId="263"/>
            <ac:spMk id="14" creationId="{65BC9BE5-3485-4061-B239-272443167F0C}"/>
          </ac:spMkLst>
        </pc:spChg>
        <pc:spChg chg="add mod">
          <ac:chgData name="Masaya Yamaguchi" userId="8869a66585b793a1" providerId="LiveId" clId="{5D49ADF5-6A5C-42DD-9A3E-E2C27C876263}" dt="2020-05-22T16:43:22.159" v="2400" actId="20577"/>
          <ac:spMkLst>
            <pc:docMk/>
            <pc:sldMk cId="1752985022" sldId="263"/>
            <ac:spMk id="15" creationId="{23851C7F-285E-4512-A801-56537AB02D02}"/>
          </ac:spMkLst>
        </pc:spChg>
        <pc:spChg chg="add mod">
          <ac:chgData name="Masaya Yamaguchi" userId="8869a66585b793a1" providerId="LiveId" clId="{5D49ADF5-6A5C-42DD-9A3E-E2C27C876263}" dt="2020-05-22T16:33:01.127" v="2010" actId="1076"/>
          <ac:spMkLst>
            <pc:docMk/>
            <pc:sldMk cId="1752985022" sldId="263"/>
            <ac:spMk id="16" creationId="{3D6DE447-36CF-4354-84A5-AAC6126F5E71}"/>
          </ac:spMkLst>
        </pc:spChg>
        <pc:picChg chg="add mod">
          <ac:chgData name="Masaya Yamaguchi" userId="8869a66585b793a1" providerId="LiveId" clId="{5D49ADF5-6A5C-42DD-9A3E-E2C27C876263}" dt="2020-05-22T16:31:06.321" v="1859" actId="1076"/>
          <ac:picMkLst>
            <pc:docMk/>
            <pc:sldMk cId="1752985022" sldId="263"/>
            <ac:picMk id="3" creationId="{CF52E7A1-BE32-4307-BA97-F0D2792FA48B}"/>
          </ac:picMkLst>
        </pc:picChg>
        <pc:picChg chg="add mod">
          <ac:chgData name="Masaya Yamaguchi" userId="8869a66585b793a1" providerId="LiveId" clId="{5D49ADF5-6A5C-42DD-9A3E-E2C27C876263}" dt="2020-05-22T16:30:31.210" v="1850" actId="1076"/>
          <ac:picMkLst>
            <pc:docMk/>
            <pc:sldMk cId="1752985022" sldId="263"/>
            <ac:picMk id="9" creationId="{C409FDB7-B084-4831-A7D4-083AA6FBADA3}"/>
          </ac:picMkLst>
        </pc:picChg>
        <pc:picChg chg="add mod">
          <ac:chgData name="Masaya Yamaguchi" userId="8869a66585b793a1" providerId="LiveId" clId="{5D49ADF5-6A5C-42DD-9A3E-E2C27C876263}" dt="2020-05-22T16:31:01.769" v="1858" actId="1076"/>
          <ac:picMkLst>
            <pc:docMk/>
            <pc:sldMk cId="1752985022" sldId="263"/>
            <ac:picMk id="11" creationId="{BDBA1A90-B87C-4ED6-A125-1FDE4B5B663B}"/>
          </ac:picMkLst>
        </pc:picChg>
      </pc:sldChg>
      <pc:sldChg chg="addSp delSp modSp">
        <pc:chgData name="Masaya Yamaguchi" userId="8869a66585b793a1" providerId="LiveId" clId="{5D49ADF5-6A5C-42DD-9A3E-E2C27C876263}" dt="2020-05-22T16:37:25.209" v="2247" actId="1076"/>
        <pc:sldMkLst>
          <pc:docMk/>
          <pc:sldMk cId="2630810805" sldId="264"/>
        </pc:sldMkLst>
        <pc:spChg chg="mod">
          <ac:chgData name="Masaya Yamaguchi" userId="8869a66585b793a1" providerId="LiveId" clId="{5D49ADF5-6A5C-42DD-9A3E-E2C27C876263}" dt="2020-05-22T16:33:40.932" v="2052"/>
          <ac:spMkLst>
            <pc:docMk/>
            <pc:sldMk cId="2630810805" sldId="264"/>
            <ac:spMk id="6" creationId="{6B551181-2C66-4A19-BFC6-2ADD5F37BB92}"/>
          </ac:spMkLst>
        </pc:spChg>
        <pc:spChg chg="add mod">
          <ac:chgData name="Masaya Yamaguchi" userId="8869a66585b793a1" providerId="LiveId" clId="{5D49ADF5-6A5C-42DD-9A3E-E2C27C876263}" dt="2020-05-22T16:36:13.014" v="2174"/>
          <ac:spMkLst>
            <pc:docMk/>
            <pc:sldMk cId="2630810805" sldId="264"/>
            <ac:spMk id="7" creationId="{788029DF-9FE3-425D-A1A2-1B80331BCECD}"/>
          </ac:spMkLst>
        </pc:spChg>
        <pc:spChg chg="add mod">
          <ac:chgData name="Masaya Yamaguchi" userId="8869a66585b793a1" providerId="LiveId" clId="{5D49ADF5-6A5C-42DD-9A3E-E2C27C876263}" dt="2020-05-22T16:37:25.209" v="2247" actId="1076"/>
          <ac:spMkLst>
            <pc:docMk/>
            <pc:sldMk cId="2630810805" sldId="264"/>
            <ac:spMk id="8" creationId="{3884016A-9595-4D52-A270-446D7092AF87}"/>
          </ac:spMkLst>
        </pc:spChg>
        <pc:spChg chg="del">
          <ac:chgData name="Masaya Yamaguchi" userId="8869a66585b793a1" providerId="LiveId" clId="{5D49ADF5-6A5C-42DD-9A3E-E2C27C876263}" dt="2020-05-22T16:33:51.013" v="2056"/>
          <ac:spMkLst>
            <pc:docMk/>
            <pc:sldMk cId="2630810805" sldId="264"/>
            <ac:spMk id="12" creationId="{00C24D0E-4B4E-44E0-ADEB-20507CFF21AF}"/>
          </ac:spMkLst>
        </pc:spChg>
        <pc:spChg chg="del">
          <ac:chgData name="Masaya Yamaguchi" userId="8869a66585b793a1" providerId="LiveId" clId="{5D49ADF5-6A5C-42DD-9A3E-E2C27C876263}" dt="2020-05-22T16:33:53.555" v="2057"/>
          <ac:spMkLst>
            <pc:docMk/>
            <pc:sldMk cId="2630810805" sldId="264"/>
            <ac:spMk id="14" creationId="{65BC9BE5-3485-4061-B239-272443167F0C}"/>
          </ac:spMkLst>
        </pc:spChg>
        <pc:spChg chg="del">
          <ac:chgData name="Masaya Yamaguchi" userId="8869a66585b793a1" providerId="LiveId" clId="{5D49ADF5-6A5C-42DD-9A3E-E2C27C876263}" dt="2020-05-22T16:34:00.674" v="2059"/>
          <ac:spMkLst>
            <pc:docMk/>
            <pc:sldMk cId="2630810805" sldId="264"/>
            <ac:spMk id="15" creationId="{23851C7F-285E-4512-A801-56537AB02D02}"/>
          </ac:spMkLst>
        </pc:spChg>
        <pc:spChg chg="del">
          <ac:chgData name="Masaya Yamaguchi" userId="8869a66585b793a1" providerId="LiveId" clId="{5D49ADF5-6A5C-42DD-9A3E-E2C27C876263}" dt="2020-05-22T16:33:56.973" v="2058"/>
          <ac:spMkLst>
            <pc:docMk/>
            <pc:sldMk cId="2630810805" sldId="264"/>
            <ac:spMk id="16" creationId="{3D6DE447-36CF-4354-84A5-AAC6126F5E71}"/>
          </ac:spMkLst>
        </pc:spChg>
        <pc:picChg chg="del">
          <ac:chgData name="Masaya Yamaguchi" userId="8869a66585b793a1" providerId="LiveId" clId="{5D49ADF5-6A5C-42DD-9A3E-E2C27C876263}" dt="2020-05-22T16:33:48.121" v="2055"/>
          <ac:picMkLst>
            <pc:docMk/>
            <pc:sldMk cId="2630810805" sldId="264"/>
            <ac:picMk id="3" creationId="{CF52E7A1-BE32-4307-BA97-F0D2792FA48B}"/>
          </ac:picMkLst>
        </pc:picChg>
        <pc:picChg chg="add mod">
          <ac:chgData name="Masaya Yamaguchi" userId="8869a66585b793a1" providerId="LiveId" clId="{5D49ADF5-6A5C-42DD-9A3E-E2C27C876263}" dt="2020-05-22T16:34:32.770" v="2067" actId="1076"/>
          <ac:picMkLst>
            <pc:docMk/>
            <pc:sldMk cId="2630810805" sldId="264"/>
            <ac:picMk id="4" creationId="{E9A702EF-B69B-4E77-9C5C-69244B1E0EBF}"/>
          </ac:picMkLst>
        </pc:picChg>
        <pc:picChg chg="del">
          <ac:chgData name="Masaya Yamaguchi" userId="8869a66585b793a1" providerId="LiveId" clId="{5D49ADF5-6A5C-42DD-9A3E-E2C27C876263}" dt="2020-05-22T16:33:44.368" v="2053"/>
          <ac:picMkLst>
            <pc:docMk/>
            <pc:sldMk cId="2630810805" sldId="264"/>
            <ac:picMk id="9" creationId="{C409FDB7-B084-4831-A7D4-083AA6FBADA3}"/>
          </ac:picMkLst>
        </pc:picChg>
        <pc:picChg chg="del">
          <ac:chgData name="Masaya Yamaguchi" userId="8869a66585b793a1" providerId="LiveId" clId="{5D49ADF5-6A5C-42DD-9A3E-E2C27C876263}" dt="2020-05-22T16:33:45.805" v="2054"/>
          <ac:picMkLst>
            <pc:docMk/>
            <pc:sldMk cId="2630810805" sldId="264"/>
            <ac:picMk id="11" creationId="{BDBA1A90-B87C-4ED6-A125-1FDE4B5B663B}"/>
          </ac:picMkLst>
        </pc:picChg>
      </pc:sldChg>
      <pc:sldChg chg="addSp delSp modSp add">
        <pc:chgData name="Masaya Yamaguchi" userId="8869a66585b793a1" providerId="LiveId" clId="{5D49ADF5-6A5C-42DD-9A3E-E2C27C876263}" dt="2020-05-22T16:43:51.277" v="2466"/>
        <pc:sldMkLst>
          <pc:docMk/>
          <pc:sldMk cId="1804506757" sldId="265"/>
        </pc:sldMkLst>
        <pc:spChg chg="add mod">
          <ac:chgData name="Masaya Yamaguchi" userId="8869a66585b793a1" providerId="LiveId" clId="{5D49ADF5-6A5C-42DD-9A3E-E2C27C876263}" dt="2020-05-22T16:41:10.513" v="2378" actId="1076"/>
          <ac:spMkLst>
            <pc:docMk/>
            <pc:sldMk cId="1804506757" sldId="265"/>
            <ac:spMk id="2" creationId="{22F6D459-6474-4F51-80B8-916566B8DA60}"/>
          </ac:spMkLst>
        </pc:spChg>
        <pc:spChg chg="mod">
          <ac:chgData name="Masaya Yamaguchi" userId="8869a66585b793a1" providerId="LiveId" clId="{5D49ADF5-6A5C-42DD-9A3E-E2C27C876263}" dt="2020-05-22T16:38:14.661" v="2282" actId="20577"/>
          <ac:spMkLst>
            <pc:docMk/>
            <pc:sldMk cId="1804506757" sldId="265"/>
            <ac:spMk id="6" creationId="{6B551181-2C66-4A19-BFC6-2ADD5F37BB92}"/>
          </ac:spMkLst>
        </pc:spChg>
        <pc:spChg chg="mod">
          <ac:chgData name="Masaya Yamaguchi" userId="8869a66585b793a1" providerId="LiveId" clId="{5D49ADF5-6A5C-42DD-9A3E-E2C27C876263}" dt="2020-05-22T16:38:47.765" v="2295" actId="1076"/>
          <ac:spMkLst>
            <pc:docMk/>
            <pc:sldMk cId="1804506757" sldId="265"/>
            <ac:spMk id="14" creationId="{65BC9BE5-3485-4061-B239-272443167F0C}"/>
          </ac:spMkLst>
        </pc:spChg>
        <pc:spChg chg="mod">
          <ac:chgData name="Masaya Yamaguchi" userId="8869a66585b793a1" providerId="LiveId" clId="{5D49ADF5-6A5C-42DD-9A3E-E2C27C876263}" dt="2020-05-22T16:43:51.277" v="2466"/>
          <ac:spMkLst>
            <pc:docMk/>
            <pc:sldMk cId="1804506757" sldId="265"/>
            <ac:spMk id="15" creationId="{23851C7F-285E-4512-A801-56537AB02D02}"/>
          </ac:spMkLst>
        </pc:spChg>
        <pc:spChg chg="del mod">
          <ac:chgData name="Masaya Yamaguchi" userId="8869a66585b793a1" providerId="LiveId" clId="{5D49ADF5-6A5C-42DD-9A3E-E2C27C876263}" dt="2020-05-22T16:39:19.531" v="2302"/>
          <ac:spMkLst>
            <pc:docMk/>
            <pc:sldMk cId="1804506757" sldId="265"/>
            <ac:spMk id="16" creationId="{3D6DE447-36CF-4354-84A5-AAC6126F5E71}"/>
          </ac:spMkLst>
        </pc:spChg>
        <pc:picChg chg="mod">
          <ac:chgData name="Masaya Yamaguchi" userId="8869a66585b793a1" providerId="LiveId" clId="{5D49ADF5-6A5C-42DD-9A3E-E2C27C876263}" dt="2020-05-22T16:39:18.789" v="2300" actId="14826"/>
          <ac:picMkLst>
            <pc:docMk/>
            <pc:sldMk cId="1804506757" sldId="265"/>
            <ac:picMk id="3" creationId="{CF52E7A1-BE32-4307-BA97-F0D2792FA48B}"/>
          </ac:picMkLst>
        </pc:picChg>
        <pc:picChg chg="mod">
          <ac:chgData name="Masaya Yamaguchi" userId="8869a66585b793a1" providerId="LiveId" clId="{5D49ADF5-6A5C-42DD-9A3E-E2C27C876263}" dt="2020-05-22T16:39:04.720" v="2298" actId="14826"/>
          <ac:picMkLst>
            <pc:docMk/>
            <pc:sldMk cId="1804506757" sldId="265"/>
            <ac:picMk id="9" creationId="{C409FDB7-B084-4831-A7D4-083AA6FBADA3}"/>
          </ac:picMkLst>
        </pc:picChg>
        <pc:picChg chg="mod">
          <ac:chgData name="Masaya Yamaguchi" userId="8869a66585b793a1" providerId="LiveId" clId="{5D49ADF5-6A5C-42DD-9A3E-E2C27C876263}" dt="2020-05-22T16:39:13.638" v="2299" actId="14826"/>
          <ac:picMkLst>
            <pc:docMk/>
            <pc:sldMk cId="1804506757" sldId="265"/>
            <ac:picMk id="11" creationId="{BDBA1A90-B87C-4ED6-A125-1FDE4B5B663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25BBA6-3ED2-4B4D-A130-A044031F2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57CB6A-9508-4C65-9606-F1F9B6BDF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97E0E4-7E93-4C96-B522-71B4F49D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B9F4F6-9C46-433A-8457-574BB496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434E76-FBDD-49CA-9F7C-6D7BE844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99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DFC22A-AA66-468B-A5F9-07E9A6FC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562725-25EF-447B-A5A8-1958A55DD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D733CE-0EE6-4230-9DB5-7AC9C8F6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94ABAE-2F46-4BE1-BA0D-B7167C40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7DC087-F77A-4747-8D38-0B6E9F4D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0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0DE0972-6C73-4388-B498-15BFE363A8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E39D4B-0EBD-4934-923E-5DD52ECE1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533510-2576-4F70-82B6-5459928D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833009-C9BD-4FF7-8BE0-DA6BB1A5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56AA40-784E-4ABE-89CF-3EC9FEC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72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77EBE8-21AA-49C0-A9DD-41DB6C6D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DDCECD-8511-42A8-BE0C-070D400CD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2EF7E2-5C26-43F7-9B4C-F54D5D28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30170B-A7DA-467F-BFE4-C646E6F7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FB4D5F-B0DC-426B-982B-465D863C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1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16BA57-72F6-4AB5-9FE5-E23E650D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77596B-4446-47E4-A6CB-460B74B73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D2B92D-AE3C-4E79-856A-7B9783B6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09C03D-E009-43ED-90D7-F1CCA109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1B6C70-8D12-4569-8440-B94425CE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77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C4D311-2F61-4034-A125-1564A234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6607C8-99BA-41E1-A917-7475A7428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ECE4C9-B97B-493F-AAD7-30C5B5BC2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1CA789-3D4D-4423-9FB6-0F265A21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E7DAC9-85D1-48A6-BB50-17CB0B03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E2FFE1-0C7F-4540-B976-251BBCCD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26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1A9F05-8A48-47E5-960A-18DD79E3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1460AF-AA51-409D-B772-1745397C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32129C-0860-44B9-9B37-C09295876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5DFE9C3-DDF8-4C78-A0BA-A2CB04B9F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512867D-32C2-4AA8-86EF-7E0390E1F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98A444-1E41-4EE2-8104-8B8F481D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E93AE8B-076E-4CC7-B548-6E9D889C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197F85E-74ED-47D6-80E8-02646963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35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ED19D-EE50-4E5C-AB30-7F0749AA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175320-52F3-4134-B18B-EF929D5A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D8A3CE-B108-4E76-AB8E-52136302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A9B60D-235B-462C-B6D5-546E40AA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51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D257585-BC2D-4D3D-BF54-E044B6A8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4AE831D-4DCB-4935-9B72-6CC4DB45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84CA4B-E7B9-4E65-8C33-4A6F14DC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09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26CD5-B657-45D5-8907-A52694FD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27EEB7-3C2C-4CD3-AB1C-25275EF66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9F3B15-20B0-4E89-85DA-EDB0BBEE6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EB58E8-C95D-49DC-90BE-5E0C04A1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B66A96-59C4-4344-A028-F098D3E9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BF659B-F872-4647-8E1D-0C18B68F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78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21F235-B367-47CF-9FB2-24B96A8C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D3D42EC-8FD7-4130-9FA0-66DF04042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50D180-C2E6-4E28-9AA6-E39B7AE15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F5D6DF-49B7-4635-BF52-C4B2C50D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2E9772-291E-4C88-BC92-0C4C374B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07538C-6BF6-48CF-BEC1-AAA1E2CE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88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222E62C-7874-4B23-9CBC-DF20976A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9818F3-0E31-47D5-9A03-8F43ECEEF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8F993C-7D25-4294-B1E5-D6331AF5A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0624-7C5E-4564-8988-5D4DC79A743A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F43E87-E235-478E-9394-ACFC5D509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A10744-902E-4F30-BF1E-9A89DB616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09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athwords.net/wardmethod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2BB364-A49C-4441-B4FE-4A23CEE64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4614" y="1232763"/>
            <a:ext cx="9144000" cy="1832083"/>
          </a:xfrm>
        </p:spPr>
        <p:txBody>
          <a:bodyPr>
            <a:normAutofit/>
          </a:bodyPr>
          <a:lstStyle/>
          <a:p>
            <a:r>
              <a:rPr lang="en-US" altLang="ja-JP" sz="4800" dirty="0">
                <a:latin typeface="+mn-ea"/>
                <a:ea typeface="+mn-ea"/>
              </a:rPr>
              <a:t>Python</a:t>
            </a:r>
            <a:r>
              <a:rPr lang="ja-JP" altLang="en-US" sz="4800" dirty="0">
                <a:latin typeface="+mn-ea"/>
                <a:ea typeface="+mn-ea"/>
              </a:rPr>
              <a:t>ではじめる教師なし学習</a:t>
            </a:r>
            <a:br>
              <a:rPr lang="en-US" altLang="ja-JP" sz="4800" dirty="0">
                <a:latin typeface="+mn-ea"/>
                <a:ea typeface="+mn-ea"/>
              </a:rPr>
            </a:br>
            <a:r>
              <a:rPr lang="en-US" altLang="ja-JP" sz="4800" dirty="0">
                <a:latin typeface="+mn-ea"/>
                <a:ea typeface="+mn-ea"/>
              </a:rPr>
              <a:t>5</a:t>
            </a:r>
            <a:r>
              <a:rPr lang="ja-JP" altLang="en-US" sz="4800" dirty="0">
                <a:latin typeface="+mn-ea"/>
                <a:ea typeface="+mn-ea"/>
              </a:rPr>
              <a:t>章</a:t>
            </a:r>
            <a:r>
              <a:rPr lang="en-US" altLang="ja-JP" sz="4800" dirty="0">
                <a:latin typeface="+mn-ea"/>
                <a:ea typeface="+mn-ea"/>
              </a:rPr>
              <a:t>3.4</a:t>
            </a:r>
            <a:r>
              <a:rPr lang="ja-JP" altLang="en-US" sz="4800" dirty="0">
                <a:latin typeface="+mn-ea"/>
                <a:ea typeface="+mn-ea"/>
              </a:rPr>
              <a:t>節～</a:t>
            </a:r>
            <a:r>
              <a:rPr lang="en-US" altLang="ja-JP" sz="4800" dirty="0">
                <a:latin typeface="+mn-ea"/>
                <a:ea typeface="+mn-ea"/>
              </a:rPr>
              <a:t>4.2</a:t>
            </a:r>
            <a:r>
              <a:rPr lang="ja-JP" altLang="en-US" sz="4800" dirty="0">
                <a:latin typeface="+mn-ea"/>
                <a:ea typeface="+mn-ea"/>
              </a:rPr>
              <a:t>節</a:t>
            </a:r>
            <a:endParaRPr kumimoji="1" lang="ja-JP" altLang="en-US" sz="4800" dirty="0">
              <a:latin typeface="+mn-ea"/>
              <a:ea typeface="+mn-ea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5193EC4-5A1C-4F50-928C-D39871F30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0257" y="3793155"/>
            <a:ext cx="4592714" cy="1655762"/>
          </a:xfrm>
        </p:spPr>
        <p:txBody>
          <a:bodyPr/>
          <a:lstStyle/>
          <a:p>
            <a:r>
              <a:rPr kumimoji="1" lang="en-US" altLang="ja-JP" dirty="0"/>
              <a:t>1116 17 9036</a:t>
            </a:r>
          </a:p>
          <a:p>
            <a:r>
              <a:rPr lang="ja-JP" altLang="en-US" dirty="0"/>
              <a:t>山口真哉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3DF05E9-1202-4FE3-A518-573355B6EBE1}"/>
              </a:ext>
            </a:extLst>
          </p:cNvPr>
          <p:cNvSpPr txBox="1"/>
          <p:nvPr/>
        </p:nvSpPr>
        <p:spPr>
          <a:xfrm>
            <a:off x="9481352" y="310666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2020</a:t>
            </a:r>
            <a:r>
              <a:rPr kumimoji="1" lang="ja-JP" altLang="en-US" dirty="0"/>
              <a:t>・</a:t>
            </a:r>
            <a:r>
              <a:rPr kumimoji="1" lang="en-US" altLang="ja-JP" dirty="0"/>
              <a:t>06</a:t>
            </a:r>
            <a:r>
              <a:rPr kumimoji="1" lang="ja-JP" altLang="en-US" dirty="0"/>
              <a:t>・</a:t>
            </a:r>
            <a:r>
              <a:rPr kumimoji="1" lang="en-US" altLang="ja-JP" dirty="0"/>
              <a:t>01</a:t>
            </a:r>
            <a:r>
              <a:rPr kumimoji="1" lang="ja-JP" altLang="en-US" dirty="0"/>
              <a:t>　</a:t>
            </a:r>
            <a:r>
              <a:rPr lang="ja-JP" altLang="en-US" dirty="0"/>
              <a:t>ゼミ資料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619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A82B60D-AF7A-4726-BE96-513EE6EBD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52" y="0"/>
            <a:ext cx="8574832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15C559-B084-4C0C-8AAA-886B7E355975}"/>
              </a:ext>
            </a:extLst>
          </p:cNvPr>
          <p:cNvSpPr txBox="1"/>
          <p:nvPr/>
        </p:nvSpPr>
        <p:spPr>
          <a:xfrm>
            <a:off x="447870" y="335902"/>
            <a:ext cx="354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階層化されてることがわかるグラフ</a:t>
            </a:r>
          </a:p>
        </p:txBody>
      </p:sp>
    </p:spTree>
    <p:extLst>
      <p:ext uri="{BB962C8B-B14F-4D97-AF65-F5344CB8AC3E}">
        <p14:creationId xmlns:p14="http://schemas.microsoft.com/office/powerpoint/2010/main" val="1845639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白い背景と白い文字&#10;&#10;自動的に生成された説明">
            <a:extLst>
              <a:ext uri="{FF2B5EF4-FFF2-40B4-BE49-F238E27FC236}">
                <a16:creationId xmlns:a16="http://schemas.microsoft.com/office/drawing/2014/main" id="{6C61CA7C-42EC-414C-B5DA-C3372EE03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6919F07-4613-45D0-965B-1958584B7C1F}"/>
              </a:ext>
            </a:extLst>
          </p:cNvPr>
          <p:cNvSpPr txBox="1"/>
          <p:nvPr/>
        </p:nvSpPr>
        <p:spPr>
          <a:xfrm>
            <a:off x="606490" y="485192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上位</a:t>
            </a:r>
            <a:r>
              <a:rPr lang="en-US" altLang="ja-JP" dirty="0"/>
              <a:t>100</a:t>
            </a:r>
            <a:r>
              <a:rPr lang="ja-JP" altLang="en-US" dirty="0"/>
              <a:t>個の様子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4617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D3A3656-1060-48FE-9FC4-EDF57AF1025B}"/>
              </a:ext>
            </a:extLst>
          </p:cNvPr>
          <p:cNvSpPr txBox="1"/>
          <p:nvPr/>
        </p:nvSpPr>
        <p:spPr>
          <a:xfrm>
            <a:off x="3734616" y="2705725"/>
            <a:ext cx="47227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800" dirty="0"/>
              <a:t>お　わ　り</a:t>
            </a:r>
          </a:p>
        </p:txBody>
      </p:sp>
    </p:spTree>
    <p:extLst>
      <p:ext uri="{BB962C8B-B14F-4D97-AF65-F5344CB8AC3E}">
        <p14:creationId xmlns:p14="http://schemas.microsoft.com/office/powerpoint/2010/main" val="399653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E727286-9F93-4579-AADB-996DA8E63836}"/>
              </a:ext>
            </a:extLst>
          </p:cNvPr>
          <p:cNvSpPr txBox="1"/>
          <p:nvPr/>
        </p:nvSpPr>
        <p:spPr>
          <a:xfrm>
            <a:off x="2022095" y="2669933"/>
            <a:ext cx="8147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dirty="0"/>
              <a:t>k</a:t>
            </a:r>
            <a:r>
              <a:rPr kumimoji="1" lang="en-US" altLang="ja-JP" sz="3600" dirty="0"/>
              <a:t>-mean</a:t>
            </a:r>
            <a:r>
              <a:rPr kumimoji="1" lang="ja-JP" altLang="en-US" sz="3600" dirty="0"/>
              <a:t>法の続きと</a:t>
            </a:r>
            <a:endParaRPr kumimoji="1" lang="en-US" altLang="ja-JP" sz="3600" dirty="0"/>
          </a:p>
          <a:p>
            <a:pPr algn="ctr"/>
            <a:endParaRPr kumimoji="1" lang="en-US" altLang="ja-JP" sz="3600" dirty="0"/>
          </a:p>
          <a:p>
            <a:pPr algn="ctr"/>
            <a:r>
              <a:rPr kumimoji="1" lang="ja-JP" altLang="en-US" sz="3600" dirty="0"/>
              <a:t>階層クラスタリングアルゴリズム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E4A35AD-A9DA-42E7-8017-E1887DB518C9}"/>
              </a:ext>
            </a:extLst>
          </p:cNvPr>
          <p:cNvSpPr txBox="1"/>
          <p:nvPr/>
        </p:nvSpPr>
        <p:spPr>
          <a:xfrm>
            <a:off x="4888683" y="1570657"/>
            <a:ext cx="2414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/>
              <a:t>やること</a:t>
            </a:r>
          </a:p>
        </p:txBody>
      </p:sp>
    </p:spTree>
    <p:extLst>
      <p:ext uri="{BB962C8B-B14F-4D97-AF65-F5344CB8AC3E}">
        <p14:creationId xmlns:p14="http://schemas.microsoft.com/office/powerpoint/2010/main" val="59124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K-mean</a:t>
            </a:r>
            <a:r>
              <a:rPr kumimoji="1" lang="ja-JP" altLang="en-US" sz="3200" dirty="0"/>
              <a:t>法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551181-2C66-4A19-BFC6-2ADD5F37BB92}"/>
              </a:ext>
            </a:extLst>
          </p:cNvPr>
          <p:cNvSpPr txBox="1"/>
          <p:nvPr/>
        </p:nvSpPr>
        <p:spPr>
          <a:xfrm>
            <a:off x="1022204" y="1914207"/>
            <a:ext cx="2836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主成分数を変えてみる　</a:t>
            </a:r>
            <a:endParaRPr kumimoji="1" lang="ja-JP" altLang="en-US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9347C9-95C4-4E95-AF1F-ADF9175698D4}"/>
              </a:ext>
            </a:extLst>
          </p:cNvPr>
          <p:cNvSpPr txBox="1"/>
          <p:nvPr/>
        </p:nvSpPr>
        <p:spPr>
          <a:xfrm>
            <a:off x="3001791" y="2879117"/>
            <a:ext cx="665919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 sz="2000" dirty="0"/>
              <a:t>PCA</a:t>
            </a:r>
            <a:r>
              <a:rPr kumimoji="1" lang="ja-JP" altLang="en-US" sz="2000" dirty="0"/>
              <a:t>がデータの背後にある構造をうまくとらえられているなら</a:t>
            </a:r>
            <a:endParaRPr kumimoji="1" lang="en-US" altLang="ja-JP" sz="2000" dirty="0"/>
          </a:p>
          <a:p>
            <a:pPr>
              <a:spcAft>
                <a:spcPts val="600"/>
              </a:spcAft>
            </a:pPr>
            <a:r>
              <a:rPr lang="ja-JP" altLang="en-US" sz="2000" dirty="0"/>
              <a:t>主成分数を削っても主成分数</a:t>
            </a:r>
            <a:r>
              <a:rPr lang="en-US" altLang="ja-JP" sz="2000" dirty="0"/>
              <a:t>100</a:t>
            </a:r>
            <a:r>
              <a:rPr lang="ja-JP" altLang="en-US" sz="2000" dirty="0"/>
              <a:t>と大差ないかも？</a:t>
            </a:r>
            <a:endParaRPr kumimoji="1" lang="ja-JP" altLang="en-US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F8F09C-0291-4DCF-A3E7-9C61C070197B}"/>
              </a:ext>
            </a:extLst>
          </p:cNvPr>
          <p:cNvSpPr txBox="1"/>
          <p:nvPr/>
        </p:nvSpPr>
        <p:spPr>
          <a:xfrm>
            <a:off x="3001791" y="4138863"/>
            <a:ext cx="647484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 sz="2000" dirty="0"/>
              <a:t>主成分数</a:t>
            </a:r>
            <a:r>
              <a:rPr lang="en-US" altLang="ja-JP" sz="2000" dirty="0"/>
              <a:t>10, 50, 100, 200, 300, 400, 500, 600, 700, 784</a:t>
            </a:r>
          </a:p>
          <a:p>
            <a:pPr>
              <a:spcAft>
                <a:spcPts val="600"/>
              </a:spcAft>
            </a:pPr>
            <a:r>
              <a:rPr kumimoji="1" lang="ja-JP" altLang="en-US" sz="2000" dirty="0"/>
              <a:t>で実験してみた</a:t>
            </a:r>
            <a:r>
              <a:rPr kumimoji="1" lang="en-US" altLang="ja-JP" sz="2000" dirty="0"/>
              <a:t>.</a:t>
            </a:r>
            <a:endParaRPr kumimoji="1" lang="ja-JP" altLang="en-US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A4C348-8226-4311-B4D5-D720908AC3E3}"/>
              </a:ext>
            </a:extLst>
          </p:cNvPr>
          <p:cNvSpPr txBox="1"/>
          <p:nvPr/>
        </p:nvSpPr>
        <p:spPr>
          <a:xfrm>
            <a:off x="3001791" y="5398609"/>
            <a:ext cx="5593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ja-JP" altLang="en-US" sz="2000" dirty="0"/>
              <a:t>クラスタの数は</a:t>
            </a:r>
            <a:r>
              <a:rPr kumimoji="1" lang="en-US" altLang="ja-JP" sz="2000" dirty="0"/>
              <a:t>20</a:t>
            </a:r>
            <a:r>
              <a:rPr kumimoji="1" lang="ja-JP" altLang="en-US" sz="2000" dirty="0"/>
              <a:t>固定で他のパラメータは前と同じ</a:t>
            </a:r>
          </a:p>
        </p:txBody>
      </p:sp>
    </p:spTree>
    <p:extLst>
      <p:ext uri="{BB962C8B-B14F-4D97-AF65-F5344CB8AC3E}">
        <p14:creationId xmlns:p14="http://schemas.microsoft.com/office/powerpoint/2010/main" val="351245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K-mean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法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A4C348-8226-4311-B4D5-D720908AC3E3}"/>
              </a:ext>
            </a:extLst>
          </p:cNvPr>
          <p:cNvSpPr txBox="1"/>
          <p:nvPr/>
        </p:nvSpPr>
        <p:spPr>
          <a:xfrm>
            <a:off x="2194129" y="6005128"/>
            <a:ext cx="780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主成分数によらず大体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70%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付近を</a:t>
            </a:r>
            <a:r>
              <a:rPr lang="ja-JP" altLang="en-US" sz="2000" dirty="0">
                <a:solidFill>
                  <a:prstClr val="black"/>
                </a:solidFill>
                <a:latin typeface="Arial" panose="020B0604020202020204"/>
                <a:ea typeface="ＭＳ Ｐゴシック" panose="020B0600070205080204" pitchFamily="50" charset="-128"/>
              </a:rPr>
              <a:t>安定して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推移していることがわかる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.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3" name="図 2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EC112CAA-3952-4838-A4C7-B3069093C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15" y="1665913"/>
            <a:ext cx="5163150" cy="38562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1DE7455-7987-4380-8F36-C37F5770EEC7}"/>
              </a:ext>
            </a:extLst>
          </p:cNvPr>
          <p:cNvCxnSpPr>
            <a:cxnSpLocks/>
          </p:cNvCxnSpPr>
          <p:nvPr/>
        </p:nvCxnSpPr>
        <p:spPr>
          <a:xfrm>
            <a:off x="2516697" y="4748169"/>
            <a:ext cx="3775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69B5B19D-9724-4472-A1D3-8A24067A5E9F}"/>
              </a:ext>
            </a:extLst>
          </p:cNvPr>
          <p:cNvCxnSpPr>
            <a:cxnSpLocks/>
          </p:cNvCxnSpPr>
          <p:nvPr/>
        </p:nvCxnSpPr>
        <p:spPr>
          <a:xfrm>
            <a:off x="2516697" y="2174147"/>
            <a:ext cx="3775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17620CE-3116-48D9-9C3A-47E0E9909D89}"/>
              </a:ext>
            </a:extLst>
          </p:cNvPr>
          <p:cNvCxnSpPr>
            <a:cxnSpLocks/>
          </p:cNvCxnSpPr>
          <p:nvPr/>
        </p:nvCxnSpPr>
        <p:spPr>
          <a:xfrm>
            <a:off x="2705449" y="2174147"/>
            <a:ext cx="0" cy="25740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2180321-18AD-448D-922C-E6F89F1823F2}"/>
              </a:ext>
            </a:extLst>
          </p:cNvPr>
          <p:cNvSpPr txBox="1"/>
          <p:nvPr/>
        </p:nvSpPr>
        <p:spPr>
          <a:xfrm>
            <a:off x="848905" y="2935581"/>
            <a:ext cx="1888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70%~72.5</a:t>
            </a:r>
            <a:r>
              <a:rPr kumimoji="1" lang="ja-JP" altLang="en-US" dirty="0"/>
              <a:t>の間を</a:t>
            </a:r>
            <a:endParaRPr kumimoji="1" lang="en-US" altLang="ja-JP" dirty="0"/>
          </a:p>
          <a:p>
            <a:r>
              <a:rPr kumimoji="1" lang="ja-JP" altLang="en-US" dirty="0"/>
              <a:t>拡大したグラフ</a:t>
            </a:r>
            <a:endParaRPr kumimoji="1" lang="en-US" altLang="ja-JP" dirty="0"/>
          </a:p>
          <a:p>
            <a:r>
              <a:rPr lang="ja-JP" altLang="en-US" dirty="0"/>
              <a:t>であることに注意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79B4D82-A2B6-4E28-968E-D8B07A085193}"/>
              </a:ext>
            </a:extLst>
          </p:cNvPr>
          <p:cNvSpPr txBox="1"/>
          <p:nvPr/>
        </p:nvSpPr>
        <p:spPr>
          <a:xfrm>
            <a:off x="8577053" y="4748169"/>
            <a:ext cx="2196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X:</a:t>
            </a:r>
            <a:r>
              <a:rPr kumimoji="1" lang="ja-JP" altLang="en-US" dirty="0"/>
              <a:t>主成分数</a:t>
            </a:r>
            <a:endParaRPr kumimoji="1" lang="en-US" altLang="ja-JP" dirty="0"/>
          </a:p>
          <a:p>
            <a:r>
              <a:rPr lang="en-US" altLang="ja-JP" dirty="0"/>
              <a:t>Y:</a:t>
            </a:r>
            <a:r>
              <a:rPr lang="ja-JP" altLang="en-US" dirty="0"/>
              <a:t>クラスタリング精度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981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K-mean</a:t>
            </a:r>
            <a:r>
              <a:rPr kumimoji="1" lang="ja-JP" altLang="en-US" sz="3200" dirty="0"/>
              <a:t>法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551181-2C66-4A19-BFC6-2ADD5F37BB92}"/>
              </a:ext>
            </a:extLst>
          </p:cNvPr>
          <p:cNvSpPr txBox="1"/>
          <p:nvPr/>
        </p:nvSpPr>
        <p:spPr>
          <a:xfrm>
            <a:off x="724594" y="1914207"/>
            <a:ext cx="5073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もとのデータセットで</a:t>
            </a:r>
            <a:r>
              <a:rPr lang="en-US" altLang="ja-JP" sz="2000" dirty="0"/>
              <a:t>k-mean</a:t>
            </a:r>
            <a:r>
              <a:rPr lang="ja-JP" altLang="en-US" sz="2000" dirty="0"/>
              <a:t>法をやってみる　</a:t>
            </a:r>
            <a:endParaRPr kumimoji="1" lang="ja-JP" altLang="en-US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9347C9-95C4-4E95-AF1F-ADF9175698D4}"/>
              </a:ext>
            </a:extLst>
          </p:cNvPr>
          <p:cNvSpPr txBox="1"/>
          <p:nvPr/>
        </p:nvSpPr>
        <p:spPr>
          <a:xfrm>
            <a:off x="3001791" y="2879117"/>
            <a:ext cx="7043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 sz="2000" dirty="0"/>
              <a:t>PCA</a:t>
            </a:r>
            <a:r>
              <a:rPr kumimoji="1" lang="ja-JP" altLang="en-US" sz="2000" dirty="0"/>
              <a:t>との比較</a:t>
            </a:r>
            <a:r>
              <a:rPr lang="ja-JP" altLang="en-US" sz="2000" dirty="0"/>
              <a:t>をすることで</a:t>
            </a:r>
            <a:r>
              <a:rPr lang="en-US" altLang="ja-JP" sz="2000" dirty="0"/>
              <a:t>PCA</a:t>
            </a:r>
            <a:r>
              <a:rPr lang="ja-JP" altLang="en-US" sz="2000" dirty="0"/>
              <a:t>がうまく作用しているか見てみる</a:t>
            </a:r>
            <a:r>
              <a:rPr lang="en-US" altLang="ja-JP" sz="2000" dirty="0"/>
              <a:t>.</a:t>
            </a:r>
            <a:endParaRPr kumimoji="1" lang="ja-JP" altLang="en-US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F8F09C-0291-4DCF-A3E7-9C61C070197B}"/>
              </a:ext>
            </a:extLst>
          </p:cNvPr>
          <p:cNvSpPr txBox="1"/>
          <p:nvPr/>
        </p:nvSpPr>
        <p:spPr>
          <a:xfrm>
            <a:off x="3001791" y="3754142"/>
            <a:ext cx="647484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 sz="2000" dirty="0"/>
              <a:t>先程同様</a:t>
            </a:r>
            <a:r>
              <a:rPr lang="en-US" altLang="ja-JP" sz="2000" dirty="0"/>
              <a:t>,</a:t>
            </a:r>
          </a:p>
          <a:p>
            <a:pPr>
              <a:spcAft>
                <a:spcPts val="600"/>
              </a:spcAft>
            </a:pPr>
            <a:r>
              <a:rPr lang="ja-JP" altLang="en-US" sz="2000" dirty="0"/>
              <a:t>主成分数</a:t>
            </a:r>
            <a:r>
              <a:rPr lang="en-US" altLang="ja-JP" sz="2000" dirty="0"/>
              <a:t>10, 50, 100, 200, 300, 400, 500, 600, 700, 784</a:t>
            </a:r>
          </a:p>
          <a:p>
            <a:pPr>
              <a:spcAft>
                <a:spcPts val="600"/>
              </a:spcAft>
            </a:pPr>
            <a:r>
              <a:rPr kumimoji="1" lang="ja-JP" altLang="en-US" sz="2000" dirty="0"/>
              <a:t>で実験</a:t>
            </a:r>
            <a:r>
              <a:rPr kumimoji="1" lang="en-US" altLang="ja-JP" sz="2000" dirty="0"/>
              <a:t>.</a:t>
            </a:r>
            <a:endParaRPr kumimoji="1" lang="ja-JP" altLang="en-US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A4C348-8226-4311-B4D5-D720908AC3E3}"/>
              </a:ext>
            </a:extLst>
          </p:cNvPr>
          <p:cNvSpPr txBox="1"/>
          <p:nvPr/>
        </p:nvSpPr>
        <p:spPr>
          <a:xfrm>
            <a:off x="3001791" y="5398608"/>
            <a:ext cx="5593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ja-JP" altLang="en-US" sz="2000" dirty="0"/>
              <a:t>クラスタの数は</a:t>
            </a:r>
            <a:r>
              <a:rPr kumimoji="1" lang="en-US" altLang="ja-JP" sz="2000" dirty="0"/>
              <a:t>20</a:t>
            </a:r>
            <a:r>
              <a:rPr kumimoji="1" lang="ja-JP" altLang="en-US" sz="2000" dirty="0"/>
              <a:t>固定で他のパラメータは前と同じ</a:t>
            </a:r>
          </a:p>
        </p:txBody>
      </p:sp>
    </p:spTree>
    <p:extLst>
      <p:ext uri="{BB962C8B-B14F-4D97-AF65-F5344CB8AC3E}">
        <p14:creationId xmlns:p14="http://schemas.microsoft.com/office/powerpoint/2010/main" val="110488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K-mean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法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A4C348-8226-4311-B4D5-D720908AC3E3}"/>
              </a:ext>
            </a:extLst>
          </p:cNvPr>
          <p:cNvSpPr txBox="1"/>
          <p:nvPr/>
        </p:nvSpPr>
        <p:spPr>
          <a:xfrm>
            <a:off x="2194129" y="5783456"/>
            <a:ext cx="947246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000" dirty="0">
                <a:solidFill>
                  <a:prstClr val="black"/>
                </a:solidFill>
                <a:latin typeface="Arial" panose="020B0604020202020204"/>
                <a:ea typeface="ＭＳ Ｐゴシック" panose="020B0600070205080204" pitchFamily="50" charset="-128"/>
              </a:rPr>
              <a:t>元のデータセットでは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/>
                <a:ea typeface="ＭＳ Ｐゴシック" panose="020B0600070205080204" pitchFamily="50" charset="-128"/>
              </a:rPr>
              <a:t>600</a:t>
            </a:r>
            <a:r>
              <a:rPr lang="ja-JP" altLang="en-US" sz="2000" dirty="0">
                <a:solidFill>
                  <a:prstClr val="black"/>
                </a:solidFill>
                <a:latin typeface="Arial" panose="020B0604020202020204"/>
                <a:ea typeface="ＭＳ Ｐゴシック" panose="020B0600070205080204" pitchFamily="50" charset="-128"/>
              </a:rPr>
              <a:t>次元でようやく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/>
                <a:ea typeface="ＭＳ Ｐゴシック" panose="020B0600070205080204" pitchFamily="50" charset="-128"/>
              </a:rPr>
              <a:t>70%</a:t>
            </a:r>
            <a:r>
              <a:rPr lang="ja-JP" altLang="en-US" sz="2000" dirty="0">
                <a:solidFill>
                  <a:prstClr val="black"/>
                </a:solidFill>
                <a:latin typeface="Arial" panose="020B0604020202020204"/>
                <a:ea typeface="ＭＳ Ｐゴシック" panose="020B0600070205080204" pitchFamily="50" charset="-128"/>
              </a:rPr>
              <a:t>に到達するのに対して</a:t>
            </a:r>
            <a:endParaRPr lang="en-US" altLang="ja-JP" sz="2000" dirty="0">
              <a:solidFill>
                <a:prstClr val="black"/>
              </a:solidFill>
              <a:latin typeface="Arial" panose="020B0604020202020204"/>
              <a:ea typeface="ＭＳ Ｐゴシック" panose="020B060007020508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PCA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で前処理をしてあげると低次元でもうまくいく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(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次元削減</a:t>
            </a:r>
            <a:r>
              <a:rPr lang="ja-JP" altLang="en-US" sz="2000" dirty="0">
                <a:solidFill>
                  <a:prstClr val="black"/>
                </a:solidFill>
                <a:latin typeface="Arial" panose="020B0604020202020204"/>
                <a:ea typeface="ＭＳ Ｐゴシック" panose="020B0600070205080204" pitchFamily="50" charset="-128"/>
              </a:rPr>
              <a:t>が働いている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/>
                <a:ea typeface="ＭＳ Ｐゴシック" panose="020B0600070205080204" pitchFamily="50" charset="-128"/>
              </a:rPr>
              <a:t>)</a:t>
            </a:r>
            <a:r>
              <a:rPr lang="ja-JP" altLang="en-US" sz="2000" dirty="0">
                <a:solidFill>
                  <a:prstClr val="black"/>
                </a:solidFill>
                <a:latin typeface="Arial" panose="020B0604020202020204"/>
                <a:ea typeface="ＭＳ Ｐゴシック" panose="020B0600070205080204" pitchFamily="50" charset="-128"/>
              </a:rPr>
              <a:t>ことがわかる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/>
                <a:ea typeface="ＭＳ Ｐゴシック" panose="020B0600070205080204" pitchFamily="50" charset="-128"/>
              </a:rPr>
              <a:t>.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C112CAA-3952-4838-A4C7-B3069093C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9339" y="1493239"/>
            <a:ext cx="5675153" cy="37834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79B4D82-A2B6-4E28-968E-D8B07A085193}"/>
              </a:ext>
            </a:extLst>
          </p:cNvPr>
          <p:cNvSpPr txBox="1"/>
          <p:nvPr/>
        </p:nvSpPr>
        <p:spPr>
          <a:xfrm>
            <a:off x="8652554" y="4076346"/>
            <a:ext cx="2196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X:</a:t>
            </a:r>
            <a:r>
              <a:rPr kumimoji="1" lang="ja-JP" altLang="en-US" dirty="0"/>
              <a:t>主成分数</a:t>
            </a:r>
            <a:endParaRPr kumimoji="1" lang="en-US" altLang="ja-JP" dirty="0"/>
          </a:p>
          <a:p>
            <a:r>
              <a:rPr lang="en-US" altLang="ja-JP" dirty="0"/>
              <a:t>Y:</a:t>
            </a:r>
            <a:r>
              <a:rPr lang="ja-JP" altLang="en-US" dirty="0"/>
              <a:t>クラスタリング精度</a:t>
            </a:r>
            <a:endParaRPr lang="en-US" altLang="ja-JP" dirty="0"/>
          </a:p>
          <a:p>
            <a:r>
              <a:rPr lang="ja-JP" altLang="en-US" dirty="0"/>
              <a:t>青</a:t>
            </a:r>
            <a:r>
              <a:rPr lang="en-US" altLang="ja-JP" dirty="0"/>
              <a:t>:PCA</a:t>
            </a:r>
          </a:p>
          <a:p>
            <a:r>
              <a:rPr lang="ja-JP" altLang="en-US" dirty="0"/>
              <a:t>橙</a:t>
            </a:r>
            <a:r>
              <a:rPr lang="en-US" altLang="ja-JP" dirty="0"/>
              <a:t>:</a:t>
            </a:r>
            <a:r>
              <a:rPr lang="ja-JP" altLang="en-US" dirty="0"/>
              <a:t>元のデータセット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8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階層クラスタリング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551181-2C66-4A19-BFC6-2ADD5F37BB92}"/>
              </a:ext>
            </a:extLst>
          </p:cNvPr>
          <p:cNvSpPr txBox="1"/>
          <p:nvPr/>
        </p:nvSpPr>
        <p:spPr>
          <a:xfrm>
            <a:off x="1022203" y="1914207"/>
            <a:ext cx="346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階層クラスタリング（の</a:t>
            </a:r>
            <a:r>
              <a:rPr kumimoji="1" lang="en-US" altLang="ja-JP" sz="2000" dirty="0"/>
              <a:t>ward</a:t>
            </a:r>
            <a:r>
              <a:rPr kumimoji="1" lang="ja-JP" altLang="en-US" sz="2000" dirty="0"/>
              <a:t>法</a:t>
            </a:r>
            <a:r>
              <a:rPr kumimoji="1"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9347C9-95C4-4E95-AF1F-ADF9175698D4}"/>
              </a:ext>
            </a:extLst>
          </p:cNvPr>
          <p:cNvSpPr txBox="1"/>
          <p:nvPr/>
        </p:nvSpPr>
        <p:spPr>
          <a:xfrm>
            <a:off x="3001791" y="2879117"/>
            <a:ext cx="5989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 sz="2000" dirty="0"/>
              <a:t>・</a:t>
            </a:r>
            <a:r>
              <a:rPr kumimoji="1" lang="en-US" altLang="ja-JP" sz="2000" dirty="0"/>
              <a:t> </a:t>
            </a:r>
            <a:r>
              <a:rPr kumimoji="1" lang="ja-JP" altLang="en-US" sz="2000" dirty="0"/>
              <a:t>すべての点が別々のクラスタである状態から始め</a:t>
            </a:r>
            <a:r>
              <a:rPr lang="ja-JP" altLang="en-US" sz="2000" dirty="0"/>
              <a:t>る</a:t>
            </a:r>
            <a:endParaRPr kumimoji="1" lang="ja-JP" altLang="en-US" sz="2000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28648AF-F702-4274-80D4-1D0BF057B3C3}"/>
              </a:ext>
            </a:extLst>
          </p:cNvPr>
          <p:cNvGrpSpPr/>
          <p:nvPr/>
        </p:nvGrpSpPr>
        <p:grpSpPr>
          <a:xfrm>
            <a:off x="3001791" y="3479629"/>
            <a:ext cx="7944713" cy="1593436"/>
            <a:chOff x="3001791" y="3479629"/>
            <a:chExt cx="7944713" cy="1593436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1D2A3F4-BBBB-4EF5-93E4-F660E1D24235}"/>
                </a:ext>
              </a:extLst>
            </p:cNvPr>
            <p:cNvSpPr txBox="1"/>
            <p:nvPr/>
          </p:nvSpPr>
          <p:spPr>
            <a:xfrm>
              <a:off x="3617253" y="4004262"/>
              <a:ext cx="7329251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kumimoji="1" lang="ja-JP" altLang="en-US" sz="2000" dirty="0"/>
                <a:t>今あるクラスタの中で</a:t>
              </a:r>
              <a:r>
                <a:rPr kumimoji="1" lang="ja-JP" altLang="en-US" sz="2000" u="sng" dirty="0"/>
                <a:t>最も距離に近い</a:t>
              </a:r>
              <a:r>
                <a:rPr kumimoji="1" lang="en-US" altLang="ja-JP" sz="2000" dirty="0"/>
                <a:t>2</a:t>
              </a:r>
              <a:r>
                <a:rPr kumimoji="1" lang="ja-JP" altLang="en-US" sz="2000" dirty="0"/>
                <a:t>つのクラスタを選んで結合</a:t>
              </a:r>
              <a:r>
                <a:rPr kumimoji="1" lang="en-US" altLang="ja-JP" sz="2000" dirty="0"/>
                <a:t>.</a:t>
              </a:r>
            </a:p>
            <a:p>
              <a:pPr>
                <a:spcAft>
                  <a:spcPts val="600"/>
                </a:spcAft>
              </a:pPr>
              <a:r>
                <a:rPr lang="ja-JP" altLang="en-US" sz="2000" dirty="0"/>
                <a:t>その操作を記録</a:t>
              </a:r>
              <a:endParaRPr kumimoji="1" lang="ja-JP" altLang="en-US" sz="2000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4B55BEE0-26EF-4BC4-8590-E201671036F8}"/>
                </a:ext>
              </a:extLst>
            </p:cNvPr>
            <p:cNvSpPr txBox="1"/>
            <p:nvPr/>
          </p:nvSpPr>
          <p:spPr>
            <a:xfrm>
              <a:off x="3001791" y="3479629"/>
              <a:ext cx="2528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kumimoji="1" lang="en-US" altLang="ja-JP" sz="2000" dirty="0"/>
                <a:t>While (</a:t>
              </a:r>
              <a:r>
                <a:rPr kumimoji="1" lang="ja-JP" altLang="en-US" sz="2000" dirty="0"/>
                <a:t>クラスタ数</a:t>
              </a:r>
              <a:r>
                <a:rPr kumimoji="1" lang="en-US" altLang="ja-JP" sz="2000" dirty="0"/>
                <a:t>&gt;1){</a:t>
              </a:r>
              <a:endParaRPr kumimoji="1" lang="ja-JP" altLang="en-US" sz="2000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3C55A4C5-F035-4BB1-882C-C7014E36E0EC}"/>
                </a:ext>
              </a:extLst>
            </p:cNvPr>
            <p:cNvSpPr txBox="1"/>
            <p:nvPr/>
          </p:nvSpPr>
          <p:spPr>
            <a:xfrm>
              <a:off x="3117239" y="4672955"/>
              <a:ext cx="2803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kumimoji="1" lang="en-US" altLang="ja-JP" sz="2000" dirty="0"/>
                <a:t>}</a:t>
              </a:r>
              <a:endParaRPr kumimoji="1" lang="ja-JP" altLang="en-US" sz="2000" dirty="0"/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2277F1B-57D6-4F7E-9A01-BC0C4FA1CB09}"/>
              </a:ext>
            </a:extLst>
          </p:cNvPr>
          <p:cNvSpPr txBox="1"/>
          <p:nvPr/>
        </p:nvSpPr>
        <p:spPr>
          <a:xfrm>
            <a:off x="8227146" y="6021554"/>
            <a:ext cx="372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わかりやすかった</a:t>
            </a:r>
            <a:endParaRPr kumimoji="1" lang="en-US" altLang="ja-JP" dirty="0"/>
          </a:p>
          <a:p>
            <a:r>
              <a:rPr lang="en-US" altLang="ja-JP" dirty="0">
                <a:hlinkClick r:id="rId2"/>
              </a:rPr>
              <a:t>https://mathwords.net/wardmethod</a:t>
            </a:r>
            <a:endParaRPr kumimoji="1" lang="ja-JP" altLang="en-US" dirty="0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29926725-08C1-4B4B-ABCA-29118388C025}"/>
              </a:ext>
            </a:extLst>
          </p:cNvPr>
          <p:cNvGrpSpPr/>
          <p:nvPr/>
        </p:nvGrpSpPr>
        <p:grpSpPr>
          <a:xfrm>
            <a:off x="698740" y="5391509"/>
            <a:ext cx="1933488" cy="1181819"/>
            <a:chOff x="698740" y="5391509"/>
            <a:chExt cx="1933488" cy="1181819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2C6A853A-955E-4401-BAED-A2070B8E5EB7}"/>
                </a:ext>
              </a:extLst>
            </p:cNvPr>
            <p:cNvSpPr/>
            <p:nvPr/>
          </p:nvSpPr>
          <p:spPr>
            <a:xfrm>
              <a:off x="698740" y="5391509"/>
              <a:ext cx="1933488" cy="11818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EF787C33-EB81-44FF-9AC3-EBF59EC59303}"/>
                </a:ext>
              </a:extLst>
            </p:cNvPr>
            <p:cNvSpPr/>
            <p:nvPr/>
          </p:nvSpPr>
          <p:spPr>
            <a:xfrm>
              <a:off x="908306" y="5615794"/>
              <a:ext cx="126809" cy="13802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49852342-8DBA-4CC1-9E86-90F084655372}"/>
                </a:ext>
              </a:extLst>
            </p:cNvPr>
            <p:cNvSpPr/>
            <p:nvPr/>
          </p:nvSpPr>
          <p:spPr>
            <a:xfrm>
              <a:off x="1086297" y="5503649"/>
              <a:ext cx="126809" cy="13802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8825B40D-F6F3-48E3-ACE8-ED0527A28063}"/>
                </a:ext>
              </a:extLst>
            </p:cNvPr>
            <p:cNvSpPr/>
            <p:nvPr/>
          </p:nvSpPr>
          <p:spPr>
            <a:xfrm>
              <a:off x="1086296" y="5703493"/>
              <a:ext cx="126809" cy="13802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ABA21E54-CEC1-4864-B47C-438D6D0BFC8B}"/>
                </a:ext>
              </a:extLst>
            </p:cNvPr>
            <p:cNvSpPr/>
            <p:nvPr/>
          </p:nvSpPr>
          <p:spPr>
            <a:xfrm>
              <a:off x="1434173" y="5520905"/>
              <a:ext cx="126809" cy="13802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D9DCB124-726E-4CCF-8C11-C8FED1D17902}"/>
                </a:ext>
              </a:extLst>
            </p:cNvPr>
            <p:cNvSpPr/>
            <p:nvPr/>
          </p:nvSpPr>
          <p:spPr>
            <a:xfrm>
              <a:off x="1375568" y="5766754"/>
              <a:ext cx="126809" cy="13802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A0C24ED6-2443-4030-B166-4B6D64368E90}"/>
                </a:ext>
              </a:extLst>
            </p:cNvPr>
            <p:cNvSpPr/>
            <p:nvPr/>
          </p:nvSpPr>
          <p:spPr>
            <a:xfrm>
              <a:off x="1629361" y="5628731"/>
              <a:ext cx="126809" cy="13802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22BE655C-3550-446C-B250-9E098F4F8EB5}"/>
                </a:ext>
              </a:extLst>
            </p:cNvPr>
            <p:cNvSpPr/>
            <p:nvPr/>
          </p:nvSpPr>
          <p:spPr>
            <a:xfrm>
              <a:off x="971710" y="6344719"/>
              <a:ext cx="126809" cy="13802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1A92B1EE-E024-48E7-8742-74C4AF7E1042}"/>
                </a:ext>
              </a:extLst>
            </p:cNvPr>
            <p:cNvSpPr/>
            <p:nvPr/>
          </p:nvSpPr>
          <p:spPr>
            <a:xfrm>
              <a:off x="1149700" y="6397204"/>
              <a:ext cx="126809" cy="13802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F0443AB1-6412-4EA8-B945-2B89C51668AC}"/>
                </a:ext>
              </a:extLst>
            </p:cNvPr>
            <p:cNvSpPr/>
            <p:nvPr/>
          </p:nvSpPr>
          <p:spPr>
            <a:xfrm>
              <a:off x="1944520" y="6392881"/>
              <a:ext cx="126809" cy="1380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5C0252A3-8F42-4CD2-8063-02D8C715CFDE}"/>
                </a:ext>
              </a:extLst>
            </p:cNvPr>
            <p:cNvSpPr/>
            <p:nvPr/>
          </p:nvSpPr>
          <p:spPr>
            <a:xfrm>
              <a:off x="2244664" y="6333222"/>
              <a:ext cx="126809" cy="1380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53B4E14F-5B4D-479F-A96F-BF9F170DA46E}"/>
                </a:ext>
              </a:extLst>
            </p:cNvPr>
            <p:cNvSpPr/>
            <p:nvPr/>
          </p:nvSpPr>
          <p:spPr>
            <a:xfrm>
              <a:off x="1979616" y="6129058"/>
              <a:ext cx="126809" cy="1380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71E68A70-615D-4993-982A-1E7DDA5093AB}"/>
              </a:ext>
            </a:extLst>
          </p:cNvPr>
          <p:cNvGrpSpPr/>
          <p:nvPr/>
        </p:nvGrpSpPr>
        <p:grpSpPr>
          <a:xfrm>
            <a:off x="3832512" y="5391508"/>
            <a:ext cx="1933488" cy="1181819"/>
            <a:chOff x="698740" y="5391509"/>
            <a:chExt cx="1933488" cy="1181819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DDC34A06-61AC-4A55-A776-84F5AE836A90}"/>
                </a:ext>
              </a:extLst>
            </p:cNvPr>
            <p:cNvSpPr/>
            <p:nvPr/>
          </p:nvSpPr>
          <p:spPr>
            <a:xfrm>
              <a:off x="698740" y="5391509"/>
              <a:ext cx="1933488" cy="11818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D1851CFE-7C04-405A-8670-17A60C8821C4}"/>
                </a:ext>
              </a:extLst>
            </p:cNvPr>
            <p:cNvSpPr/>
            <p:nvPr/>
          </p:nvSpPr>
          <p:spPr>
            <a:xfrm>
              <a:off x="908306" y="5615794"/>
              <a:ext cx="126809" cy="13802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E55DB6C6-39D1-4352-A421-B6A1B04AEEDE}"/>
                </a:ext>
              </a:extLst>
            </p:cNvPr>
            <p:cNvSpPr/>
            <p:nvPr/>
          </p:nvSpPr>
          <p:spPr>
            <a:xfrm>
              <a:off x="1086297" y="5503649"/>
              <a:ext cx="126809" cy="13802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D70CFDAF-2DED-468E-8538-0981927304EA}"/>
                </a:ext>
              </a:extLst>
            </p:cNvPr>
            <p:cNvSpPr/>
            <p:nvPr/>
          </p:nvSpPr>
          <p:spPr>
            <a:xfrm>
              <a:off x="1086296" y="5703493"/>
              <a:ext cx="126809" cy="13802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1DA482DA-94D9-404F-B2EE-77962C227A8C}"/>
                </a:ext>
              </a:extLst>
            </p:cNvPr>
            <p:cNvSpPr/>
            <p:nvPr/>
          </p:nvSpPr>
          <p:spPr>
            <a:xfrm>
              <a:off x="1434173" y="5520905"/>
              <a:ext cx="126809" cy="13802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E4B578C7-A2F9-4574-92FD-0203E5310C0D}"/>
                </a:ext>
              </a:extLst>
            </p:cNvPr>
            <p:cNvSpPr/>
            <p:nvPr/>
          </p:nvSpPr>
          <p:spPr>
            <a:xfrm>
              <a:off x="1375568" y="5766754"/>
              <a:ext cx="126809" cy="13802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EB8487B3-2A45-484A-9C59-EC1EC2691F91}"/>
                </a:ext>
              </a:extLst>
            </p:cNvPr>
            <p:cNvSpPr/>
            <p:nvPr/>
          </p:nvSpPr>
          <p:spPr>
            <a:xfrm>
              <a:off x="1629361" y="5628731"/>
              <a:ext cx="126809" cy="13802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06FC14CD-F4C3-452F-9D02-378D3C80A105}"/>
                </a:ext>
              </a:extLst>
            </p:cNvPr>
            <p:cNvSpPr/>
            <p:nvPr/>
          </p:nvSpPr>
          <p:spPr>
            <a:xfrm>
              <a:off x="971710" y="6344719"/>
              <a:ext cx="126809" cy="13802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5D8B13CA-351B-4848-8EB8-2FFF1892A636}"/>
                </a:ext>
              </a:extLst>
            </p:cNvPr>
            <p:cNvSpPr/>
            <p:nvPr/>
          </p:nvSpPr>
          <p:spPr>
            <a:xfrm>
              <a:off x="1149700" y="6397204"/>
              <a:ext cx="126809" cy="13802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4CCD2A28-C048-4F7F-814E-DA8319401D4F}"/>
                </a:ext>
              </a:extLst>
            </p:cNvPr>
            <p:cNvSpPr/>
            <p:nvPr/>
          </p:nvSpPr>
          <p:spPr>
            <a:xfrm>
              <a:off x="1944520" y="6392881"/>
              <a:ext cx="126809" cy="1380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DD71F4BE-7E82-4A44-ABC9-3549D751D794}"/>
                </a:ext>
              </a:extLst>
            </p:cNvPr>
            <p:cNvSpPr/>
            <p:nvPr/>
          </p:nvSpPr>
          <p:spPr>
            <a:xfrm>
              <a:off x="2244664" y="6333222"/>
              <a:ext cx="126809" cy="1380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9D21826C-53E8-4E46-BE50-AA6ACF1D9CBF}"/>
                </a:ext>
              </a:extLst>
            </p:cNvPr>
            <p:cNvSpPr/>
            <p:nvPr/>
          </p:nvSpPr>
          <p:spPr>
            <a:xfrm>
              <a:off x="1979616" y="6129058"/>
              <a:ext cx="126809" cy="1380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3660BC8-6014-42BE-B529-6C5A83C20AA1}"/>
              </a:ext>
            </a:extLst>
          </p:cNvPr>
          <p:cNvCxnSpPr/>
          <p:nvPr/>
        </p:nvCxnSpPr>
        <p:spPr>
          <a:xfrm>
            <a:off x="2853295" y="5982418"/>
            <a:ext cx="7639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43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階層クラスタリング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551181-2C66-4A19-BFC6-2ADD5F37BB92}"/>
              </a:ext>
            </a:extLst>
          </p:cNvPr>
          <p:cNvSpPr txBox="1"/>
          <p:nvPr/>
        </p:nvSpPr>
        <p:spPr>
          <a:xfrm>
            <a:off x="1022203" y="1914207"/>
            <a:ext cx="346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ward</a:t>
            </a:r>
            <a:r>
              <a:rPr kumimoji="1" lang="ja-JP" altLang="en-US" sz="2000" dirty="0"/>
              <a:t>法のクラスタ間の距離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9347C9-95C4-4E95-AF1F-ADF9175698D4}"/>
              </a:ext>
            </a:extLst>
          </p:cNvPr>
          <p:cNvSpPr txBox="1"/>
          <p:nvPr/>
        </p:nvSpPr>
        <p:spPr>
          <a:xfrm>
            <a:off x="3576719" y="3977598"/>
            <a:ext cx="5038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 sz="2000" dirty="0"/>
              <a:t>何故この距離かはさっきのリンクを見るとよい</a:t>
            </a:r>
            <a:endParaRPr kumimoji="1" lang="ja-JP" altLang="en-US" sz="2000" dirty="0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29926725-08C1-4B4B-ABCA-29118388C025}"/>
              </a:ext>
            </a:extLst>
          </p:cNvPr>
          <p:cNvGrpSpPr/>
          <p:nvPr/>
        </p:nvGrpSpPr>
        <p:grpSpPr>
          <a:xfrm>
            <a:off x="2886929" y="5391508"/>
            <a:ext cx="1933488" cy="1181819"/>
            <a:chOff x="698740" y="5391509"/>
            <a:chExt cx="1933488" cy="1181819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2C6A853A-955E-4401-BAED-A2070B8E5EB7}"/>
                </a:ext>
              </a:extLst>
            </p:cNvPr>
            <p:cNvSpPr/>
            <p:nvPr/>
          </p:nvSpPr>
          <p:spPr>
            <a:xfrm>
              <a:off x="698740" y="5391509"/>
              <a:ext cx="1933488" cy="11818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EF787C33-EB81-44FF-9AC3-EBF59EC59303}"/>
                </a:ext>
              </a:extLst>
            </p:cNvPr>
            <p:cNvSpPr/>
            <p:nvPr/>
          </p:nvSpPr>
          <p:spPr>
            <a:xfrm>
              <a:off x="908306" y="5615794"/>
              <a:ext cx="126809" cy="13802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49852342-8DBA-4CC1-9E86-90F084655372}"/>
                </a:ext>
              </a:extLst>
            </p:cNvPr>
            <p:cNvSpPr/>
            <p:nvPr/>
          </p:nvSpPr>
          <p:spPr>
            <a:xfrm>
              <a:off x="1086297" y="5503649"/>
              <a:ext cx="126809" cy="13802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8825B40D-F6F3-48E3-ACE8-ED0527A28063}"/>
                </a:ext>
              </a:extLst>
            </p:cNvPr>
            <p:cNvSpPr/>
            <p:nvPr/>
          </p:nvSpPr>
          <p:spPr>
            <a:xfrm>
              <a:off x="1086296" y="5703493"/>
              <a:ext cx="126809" cy="13802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ABA21E54-CEC1-4864-B47C-438D6D0BFC8B}"/>
                </a:ext>
              </a:extLst>
            </p:cNvPr>
            <p:cNvSpPr/>
            <p:nvPr/>
          </p:nvSpPr>
          <p:spPr>
            <a:xfrm>
              <a:off x="1434173" y="5520905"/>
              <a:ext cx="126809" cy="13802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D9DCB124-726E-4CCF-8C11-C8FED1D17902}"/>
                </a:ext>
              </a:extLst>
            </p:cNvPr>
            <p:cNvSpPr/>
            <p:nvPr/>
          </p:nvSpPr>
          <p:spPr>
            <a:xfrm>
              <a:off x="1375568" y="5766754"/>
              <a:ext cx="126809" cy="13802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A0C24ED6-2443-4030-B166-4B6D64368E90}"/>
                </a:ext>
              </a:extLst>
            </p:cNvPr>
            <p:cNvSpPr/>
            <p:nvPr/>
          </p:nvSpPr>
          <p:spPr>
            <a:xfrm>
              <a:off x="1629361" y="5628731"/>
              <a:ext cx="126809" cy="13802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22BE655C-3550-446C-B250-9E098F4F8EB5}"/>
                </a:ext>
              </a:extLst>
            </p:cNvPr>
            <p:cNvSpPr/>
            <p:nvPr/>
          </p:nvSpPr>
          <p:spPr>
            <a:xfrm>
              <a:off x="971710" y="6344719"/>
              <a:ext cx="126809" cy="13802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1A92B1EE-E024-48E7-8742-74C4AF7E1042}"/>
                </a:ext>
              </a:extLst>
            </p:cNvPr>
            <p:cNvSpPr/>
            <p:nvPr/>
          </p:nvSpPr>
          <p:spPr>
            <a:xfrm>
              <a:off x="1149700" y="6397204"/>
              <a:ext cx="126809" cy="13802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F0443AB1-6412-4EA8-B945-2B89C51668AC}"/>
                </a:ext>
              </a:extLst>
            </p:cNvPr>
            <p:cNvSpPr/>
            <p:nvPr/>
          </p:nvSpPr>
          <p:spPr>
            <a:xfrm>
              <a:off x="1944520" y="6392881"/>
              <a:ext cx="126809" cy="1380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5C0252A3-8F42-4CD2-8063-02D8C715CFDE}"/>
                </a:ext>
              </a:extLst>
            </p:cNvPr>
            <p:cNvSpPr/>
            <p:nvPr/>
          </p:nvSpPr>
          <p:spPr>
            <a:xfrm>
              <a:off x="2244664" y="6333222"/>
              <a:ext cx="126809" cy="1380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53B4E14F-5B4D-479F-A96F-BF9F170DA46E}"/>
                </a:ext>
              </a:extLst>
            </p:cNvPr>
            <p:cNvSpPr/>
            <p:nvPr/>
          </p:nvSpPr>
          <p:spPr>
            <a:xfrm>
              <a:off x="1979616" y="6129058"/>
              <a:ext cx="126809" cy="1380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71E68A70-615D-4993-982A-1E7DDA5093AB}"/>
              </a:ext>
            </a:extLst>
          </p:cNvPr>
          <p:cNvGrpSpPr/>
          <p:nvPr/>
        </p:nvGrpSpPr>
        <p:grpSpPr>
          <a:xfrm>
            <a:off x="6961606" y="5391508"/>
            <a:ext cx="1933488" cy="1181819"/>
            <a:chOff x="698740" y="5391509"/>
            <a:chExt cx="1933488" cy="1181819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DDC34A06-61AC-4A55-A776-84F5AE836A90}"/>
                </a:ext>
              </a:extLst>
            </p:cNvPr>
            <p:cNvSpPr/>
            <p:nvPr/>
          </p:nvSpPr>
          <p:spPr>
            <a:xfrm>
              <a:off x="698740" y="5391509"/>
              <a:ext cx="1933488" cy="11818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D1851CFE-7C04-405A-8670-17A60C8821C4}"/>
                </a:ext>
              </a:extLst>
            </p:cNvPr>
            <p:cNvSpPr/>
            <p:nvPr/>
          </p:nvSpPr>
          <p:spPr>
            <a:xfrm>
              <a:off x="908306" y="5615794"/>
              <a:ext cx="126809" cy="13802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E55DB6C6-39D1-4352-A421-B6A1B04AEEDE}"/>
                </a:ext>
              </a:extLst>
            </p:cNvPr>
            <p:cNvSpPr/>
            <p:nvPr/>
          </p:nvSpPr>
          <p:spPr>
            <a:xfrm>
              <a:off x="1086297" y="5503649"/>
              <a:ext cx="126809" cy="13802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D70CFDAF-2DED-468E-8538-0981927304EA}"/>
                </a:ext>
              </a:extLst>
            </p:cNvPr>
            <p:cNvSpPr/>
            <p:nvPr/>
          </p:nvSpPr>
          <p:spPr>
            <a:xfrm>
              <a:off x="1086296" y="5703493"/>
              <a:ext cx="126809" cy="13802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1DA482DA-94D9-404F-B2EE-77962C227A8C}"/>
                </a:ext>
              </a:extLst>
            </p:cNvPr>
            <p:cNvSpPr/>
            <p:nvPr/>
          </p:nvSpPr>
          <p:spPr>
            <a:xfrm>
              <a:off x="1434173" y="5520905"/>
              <a:ext cx="126809" cy="13802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E4B578C7-A2F9-4574-92FD-0203E5310C0D}"/>
                </a:ext>
              </a:extLst>
            </p:cNvPr>
            <p:cNvSpPr/>
            <p:nvPr/>
          </p:nvSpPr>
          <p:spPr>
            <a:xfrm>
              <a:off x="1375568" y="5766754"/>
              <a:ext cx="126809" cy="13802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EB8487B3-2A45-484A-9C59-EC1EC2691F91}"/>
                </a:ext>
              </a:extLst>
            </p:cNvPr>
            <p:cNvSpPr/>
            <p:nvPr/>
          </p:nvSpPr>
          <p:spPr>
            <a:xfrm>
              <a:off x="1629361" y="5628731"/>
              <a:ext cx="126809" cy="13802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06FC14CD-F4C3-452F-9D02-378D3C80A105}"/>
                </a:ext>
              </a:extLst>
            </p:cNvPr>
            <p:cNvSpPr/>
            <p:nvPr/>
          </p:nvSpPr>
          <p:spPr>
            <a:xfrm>
              <a:off x="971710" y="6344719"/>
              <a:ext cx="126809" cy="13802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5D8B13CA-351B-4848-8EB8-2FFF1892A636}"/>
                </a:ext>
              </a:extLst>
            </p:cNvPr>
            <p:cNvSpPr/>
            <p:nvPr/>
          </p:nvSpPr>
          <p:spPr>
            <a:xfrm>
              <a:off x="1149700" y="6397204"/>
              <a:ext cx="126809" cy="13802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4CCD2A28-C048-4F7F-814E-DA8319401D4F}"/>
                </a:ext>
              </a:extLst>
            </p:cNvPr>
            <p:cNvSpPr/>
            <p:nvPr/>
          </p:nvSpPr>
          <p:spPr>
            <a:xfrm>
              <a:off x="1944520" y="6392881"/>
              <a:ext cx="126809" cy="1380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DD71F4BE-7E82-4A44-ABC9-3549D751D794}"/>
                </a:ext>
              </a:extLst>
            </p:cNvPr>
            <p:cNvSpPr/>
            <p:nvPr/>
          </p:nvSpPr>
          <p:spPr>
            <a:xfrm>
              <a:off x="2244664" y="6333222"/>
              <a:ext cx="126809" cy="1380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9D21826C-53E8-4E46-BE50-AA6ACF1D9CBF}"/>
                </a:ext>
              </a:extLst>
            </p:cNvPr>
            <p:cNvSpPr/>
            <p:nvPr/>
          </p:nvSpPr>
          <p:spPr>
            <a:xfrm>
              <a:off x="1979616" y="6129058"/>
              <a:ext cx="126809" cy="1380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3660BC8-6014-42BE-B529-6C5A83C20AA1}"/>
              </a:ext>
            </a:extLst>
          </p:cNvPr>
          <p:cNvCxnSpPr/>
          <p:nvPr/>
        </p:nvCxnSpPr>
        <p:spPr>
          <a:xfrm>
            <a:off x="5579094" y="5981343"/>
            <a:ext cx="7639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図 45">
            <a:extLst>
              <a:ext uri="{FF2B5EF4-FFF2-40B4-BE49-F238E27FC236}">
                <a16:creationId xmlns:a16="http://schemas.microsoft.com/office/drawing/2014/main" id="{1662D9B7-3910-48CD-86FD-E00D36BFCD6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429" y="2504994"/>
            <a:ext cx="4713140" cy="254476"/>
          </a:xfrm>
          <a:prstGeom prst="rect">
            <a:avLst/>
          </a:prstGeom>
        </p:spPr>
      </p:pic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A2949765-1B83-4B9D-9CE3-D962052AB48F}"/>
              </a:ext>
            </a:extLst>
          </p:cNvPr>
          <p:cNvGrpSpPr/>
          <p:nvPr/>
        </p:nvGrpSpPr>
        <p:grpSpPr>
          <a:xfrm>
            <a:off x="3694873" y="3017364"/>
            <a:ext cx="2893645" cy="369606"/>
            <a:chOff x="2371473" y="3047053"/>
            <a:chExt cx="2893645" cy="369606"/>
          </a:xfrm>
        </p:grpSpPr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F46341BA-7F47-4591-BC22-A2F264FE2525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6197" y="3130266"/>
              <a:ext cx="533333" cy="254476"/>
            </a:xfrm>
            <a:prstGeom prst="rect">
              <a:avLst/>
            </a:prstGeom>
          </p:spPr>
        </p:pic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734FFB63-84B9-4CDF-8A42-CF0F3941D28B}"/>
                </a:ext>
              </a:extLst>
            </p:cNvPr>
            <p:cNvSpPr txBox="1"/>
            <p:nvPr/>
          </p:nvSpPr>
          <p:spPr>
            <a:xfrm>
              <a:off x="2371473" y="3047327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ただし</a:t>
              </a:r>
              <a:r>
                <a:rPr kumimoji="1" lang="en-US" altLang="ja-JP" dirty="0"/>
                <a:t>,</a:t>
              </a:r>
              <a:endParaRPr kumimoji="1" lang="ja-JP" altLang="en-US" dirty="0"/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3CF5BEEF-A21F-4E04-B2B0-CCC6D3161584}"/>
                </a:ext>
              </a:extLst>
            </p:cNvPr>
            <p:cNvSpPr txBox="1"/>
            <p:nvPr/>
          </p:nvSpPr>
          <p:spPr>
            <a:xfrm>
              <a:off x="3749530" y="304732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は</a:t>
              </a:r>
              <a:endParaRPr kumimoji="1" lang="ja-JP" altLang="en-US" dirty="0"/>
            </a:p>
          </p:txBody>
        </p:sp>
        <p:pic>
          <p:nvPicPr>
            <p:cNvPr id="57" name="図 56">
              <a:extLst>
                <a:ext uri="{FF2B5EF4-FFF2-40B4-BE49-F238E27FC236}">
                  <a16:creationId xmlns:a16="http://schemas.microsoft.com/office/drawing/2014/main" id="{3AA13557-5D06-4E74-B21C-17ACA748CC86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5028" y="3143419"/>
              <a:ext cx="181333" cy="184381"/>
            </a:xfrm>
            <a:prstGeom prst="rect">
              <a:avLst/>
            </a:prstGeom>
          </p:spPr>
        </p:pic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1BBF3F6C-FDFD-46A8-A76A-024212AE7057}"/>
                </a:ext>
              </a:extLst>
            </p:cNvPr>
            <p:cNvSpPr txBox="1"/>
            <p:nvPr/>
          </p:nvSpPr>
          <p:spPr>
            <a:xfrm>
              <a:off x="4387955" y="304705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の分散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3437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階層クラスタリング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551181-2C66-4A19-BFC6-2ADD5F37BB92}"/>
              </a:ext>
            </a:extLst>
          </p:cNvPr>
          <p:cNvSpPr txBox="1"/>
          <p:nvPr/>
        </p:nvSpPr>
        <p:spPr>
          <a:xfrm>
            <a:off x="557665" y="1713265"/>
            <a:ext cx="72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Cutoff=100</a:t>
            </a:r>
            <a:r>
              <a:rPr kumimoji="1" lang="ja-JP" altLang="en-US" sz="2000" dirty="0"/>
              <a:t>で</a:t>
            </a:r>
            <a:r>
              <a:rPr kumimoji="1" lang="en-US" altLang="ja-JP" sz="2000" dirty="0"/>
              <a:t>ward</a:t>
            </a:r>
            <a:r>
              <a:rPr kumimoji="1" lang="ja-JP" altLang="en-US" sz="2000" dirty="0"/>
              <a:t>法を実行したときに生成される行列の一部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08527FE-F82F-45EF-A51C-0F6FD24594B9}"/>
              </a:ext>
            </a:extLst>
          </p:cNvPr>
          <p:cNvSpPr txBox="1"/>
          <p:nvPr/>
        </p:nvSpPr>
        <p:spPr>
          <a:xfrm>
            <a:off x="1701050" y="2342587"/>
            <a:ext cx="3619452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 </a:t>
            </a:r>
            <a:r>
              <a:rPr lang="en-US" altLang="ja-JP" sz="1200" dirty="0" err="1"/>
              <a:t>clusterOne</a:t>
            </a:r>
            <a:r>
              <a:rPr lang="en-US" altLang="ja-JP" sz="1200" dirty="0"/>
              <a:t>  </a:t>
            </a:r>
            <a:r>
              <a:rPr lang="en-US" altLang="ja-JP" sz="1200" dirty="0" err="1"/>
              <a:t>clusterTwo</a:t>
            </a:r>
            <a:r>
              <a:rPr lang="en-US" altLang="ja-JP" sz="1200" dirty="0"/>
              <a:t>  distance  </a:t>
            </a:r>
            <a:r>
              <a:rPr lang="en-US" altLang="ja-JP" sz="1200" dirty="0" err="1"/>
              <a:t>newClusterSize</a:t>
            </a:r>
            <a:endParaRPr lang="en-US" altLang="ja-JP" sz="1200" dirty="0"/>
          </a:p>
          <a:p>
            <a:r>
              <a:rPr lang="en-US" altLang="ja-JP" sz="1200" dirty="0"/>
              <a:t>0      42194.0     43025.0  0.562832             2.0</a:t>
            </a:r>
          </a:p>
          <a:p>
            <a:r>
              <a:rPr lang="en-US" altLang="ja-JP" sz="1200" dirty="0"/>
              <a:t>1      28350.0     37674.0  0.590933             2.0</a:t>
            </a:r>
          </a:p>
          <a:p>
            <a:r>
              <a:rPr lang="en-US" altLang="ja-JP" sz="1200" dirty="0"/>
              <a:t>2      26696.0     44705.0  0.621501             2.0</a:t>
            </a:r>
          </a:p>
          <a:p>
            <a:r>
              <a:rPr lang="en-US" altLang="ja-JP" sz="1200" dirty="0"/>
              <a:t>3      12634.0     32823.0  0.627761             2.0</a:t>
            </a:r>
          </a:p>
          <a:p>
            <a:r>
              <a:rPr lang="en-US" altLang="ja-JP" sz="1200" dirty="0"/>
              <a:t>4      24707.0     43151.0  0.637644             2.0</a:t>
            </a:r>
          </a:p>
          <a:p>
            <a:r>
              <a:rPr lang="en-US" altLang="ja-JP" sz="1200" dirty="0"/>
              <a:t>5      20465.0     24483.0  0.662482             2.0</a:t>
            </a:r>
          </a:p>
          <a:p>
            <a:r>
              <a:rPr lang="en-US" altLang="ja-JP" sz="1200" dirty="0"/>
              <a:t>6        466.0     42098.0  0.664156             2.0</a:t>
            </a:r>
          </a:p>
          <a:p>
            <a:r>
              <a:rPr lang="en-US" altLang="ja-JP" sz="1200" dirty="0"/>
              <a:t>7      46542.0     49961.0  0.665527             2.0</a:t>
            </a:r>
          </a:p>
          <a:p>
            <a:r>
              <a:rPr lang="en-US" altLang="ja-JP" sz="1200" dirty="0"/>
              <a:t>8       2301.0      5732.0  0.671106             2.0</a:t>
            </a:r>
          </a:p>
          <a:p>
            <a:r>
              <a:rPr lang="en-US" altLang="ja-JP" sz="1200" dirty="0"/>
              <a:t>9      37564.0     47668.0  0.675121             2.0</a:t>
            </a:r>
          </a:p>
          <a:p>
            <a:r>
              <a:rPr lang="en-US" altLang="ja-JP" sz="1200" dirty="0"/>
              <a:t>10      3375.0     26243.0  0.685907             2.0</a:t>
            </a:r>
          </a:p>
          <a:p>
            <a:r>
              <a:rPr lang="en-US" altLang="ja-JP" sz="1200" dirty="0"/>
              <a:t>11     15722.0     30368.0  0.686356             2.0</a:t>
            </a:r>
          </a:p>
          <a:p>
            <a:r>
              <a:rPr lang="en-US" altLang="ja-JP" sz="1200" dirty="0"/>
              <a:t>12     21247.0     21575.0  0.694361             2.0</a:t>
            </a:r>
          </a:p>
          <a:p>
            <a:r>
              <a:rPr lang="en-US" altLang="ja-JP" sz="1200" dirty="0"/>
              <a:t>13     14900.0     42486.0  0.696768             2.0</a:t>
            </a:r>
          </a:p>
          <a:p>
            <a:r>
              <a:rPr lang="en-US" altLang="ja-JP" sz="1200" dirty="0"/>
              <a:t>14     30100.0     41908.0  0.699282             2.0</a:t>
            </a:r>
          </a:p>
          <a:p>
            <a:r>
              <a:rPr lang="en-US" altLang="ja-JP" sz="1200" dirty="0"/>
              <a:t>15     12040.0     13254.0  0.701136             2.0</a:t>
            </a:r>
          </a:p>
          <a:p>
            <a:r>
              <a:rPr lang="en-US" altLang="ja-JP" sz="1200" dirty="0"/>
              <a:t>16     10508.0     25434.0  0.708637             2.0</a:t>
            </a:r>
          </a:p>
          <a:p>
            <a:r>
              <a:rPr lang="en-US" altLang="ja-JP" sz="1200" dirty="0"/>
              <a:t>17     30695.0     30757.0  0.710037             2.0</a:t>
            </a:r>
          </a:p>
          <a:p>
            <a:r>
              <a:rPr lang="en-US" altLang="ja-JP" sz="1200" dirty="0"/>
              <a:t>18     31019.0     31033.0  0.712047             2.0</a:t>
            </a:r>
          </a:p>
          <a:p>
            <a:r>
              <a:rPr lang="en-US" altLang="ja-JP" sz="1200" dirty="0"/>
              <a:t>19     36264.0     37285.0  0.713131             2.0</a:t>
            </a:r>
            <a:endParaRPr kumimoji="1" lang="ja-JP" altLang="en-US" sz="12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E438198-274D-45B2-A176-4F0714FB9962}"/>
              </a:ext>
            </a:extLst>
          </p:cNvPr>
          <p:cNvSpPr txBox="1"/>
          <p:nvPr/>
        </p:nvSpPr>
        <p:spPr>
          <a:xfrm>
            <a:off x="5905333" y="2454547"/>
            <a:ext cx="398538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 </a:t>
            </a:r>
            <a:r>
              <a:rPr lang="en-US" altLang="ja-JP" sz="1200" dirty="0" err="1"/>
              <a:t>clusterOne</a:t>
            </a:r>
            <a:r>
              <a:rPr lang="en-US" altLang="ja-JP" sz="1200" dirty="0"/>
              <a:t>  </a:t>
            </a:r>
            <a:r>
              <a:rPr lang="en-US" altLang="ja-JP" sz="1200" dirty="0" err="1"/>
              <a:t>clusterTwo</a:t>
            </a:r>
            <a:r>
              <a:rPr lang="en-US" altLang="ja-JP" sz="1200" dirty="0"/>
              <a:t>    distance  </a:t>
            </a:r>
            <a:r>
              <a:rPr lang="en-US" altLang="ja-JP" sz="1200" dirty="0" err="1"/>
              <a:t>newClusterSize</a:t>
            </a:r>
            <a:endParaRPr lang="en-US" altLang="ja-JP" sz="1200" dirty="0"/>
          </a:p>
          <a:p>
            <a:r>
              <a:rPr lang="en-US" altLang="ja-JP" sz="1200" dirty="0"/>
              <a:t>49980     99962.0     99975.0  172.296831          3248.0</a:t>
            </a:r>
          </a:p>
          <a:p>
            <a:r>
              <a:rPr lang="en-US" altLang="ja-JP" sz="1200" dirty="0"/>
              <a:t>49981     99951.0     99968.0  178.616930          4590.0</a:t>
            </a:r>
          </a:p>
          <a:p>
            <a:r>
              <a:rPr lang="en-US" altLang="ja-JP" sz="1200" dirty="0"/>
              <a:t>49982     99963.0     99964.0  183.158605          4517.0</a:t>
            </a:r>
          </a:p>
          <a:p>
            <a:r>
              <a:rPr lang="en-US" altLang="ja-JP" sz="1200" dirty="0"/>
              <a:t>49983     99934.0     99974.0  183.939471          3862.0</a:t>
            </a:r>
          </a:p>
          <a:p>
            <a:r>
              <a:rPr lang="en-US" altLang="ja-JP" sz="1200" dirty="0"/>
              <a:t>49984     99971.0     99977.0  184.909538          6510.0</a:t>
            </a:r>
          </a:p>
          <a:p>
            <a:r>
              <a:rPr lang="en-US" altLang="ja-JP" sz="1200" dirty="0"/>
              <a:t>49985     99948.0     99967.0  189.035924          3820.0</a:t>
            </a:r>
          </a:p>
          <a:p>
            <a:r>
              <a:rPr lang="en-US" altLang="ja-JP" sz="1200" dirty="0"/>
              <a:t>49986     99978.0     99982.0  208.571744          8605.0</a:t>
            </a:r>
          </a:p>
          <a:p>
            <a:r>
              <a:rPr lang="en-US" altLang="ja-JP" sz="1200" dirty="0"/>
              <a:t>49987     99956.0     99970.0  209.718978          5614.0</a:t>
            </a:r>
          </a:p>
          <a:p>
            <a:r>
              <a:rPr lang="en-US" altLang="ja-JP" sz="1200" dirty="0"/>
              <a:t>49988     99966.0     99987.0  226.613573          8285.0</a:t>
            </a:r>
          </a:p>
          <a:p>
            <a:r>
              <a:rPr lang="en-US" altLang="ja-JP" sz="1200" dirty="0"/>
              <a:t>49989     99965.0     99980.0  226.698038          4892.0</a:t>
            </a:r>
          </a:p>
          <a:p>
            <a:r>
              <a:rPr lang="en-US" altLang="ja-JP" sz="1200" dirty="0"/>
              <a:t>49990     99941.0     99979.0  229.430787          4627.0</a:t>
            </a:r>
          </a:p>
          <a:p>
            <a:r>
              <a:rPr lang="en-US" altLang="ja-JP" sz="1200" dirty="0"/>
              <a:t>49991     99983.0     99990.0  252.604735          8489.0</a:t>
            </a:r>
          </a:p>
          <a:p>
            <a:r>
              <a:rPr lang="en-US" altLang="ja-JP" sz="1200" dirty="0"/>
              <a:t>49992     99976.0     99986.0  267.070652         13414.0</a:t>
            </a:r>
          </a:p>
          <a:p>
            <a:r>
              <a:rPr lang="en-US" altLang="ja-JP" sz="1200" dirty="0"/>
              <a:t>49993     99981.0     99985.0  283.527956          8410.0</a:t>
            </a:r>
          </a:p>
          <a:p>
            <a:r>
              <a:rPr lang="en-US" altLang="ja-JP" sz="1200" dirty="0"/>
              <a:t>49994     99984.0     99988.0  301.224914         14795.0</a:t>
            </a:r>
          </a:p>
          <a:p>
            <a:r>
              <a:rPr lang="en-US" altLang="ja-JP" sz="1200" dirty="0"/>
              <a:t>49995     99992.0     99993.0  383.194595         21824.0</a:t>
            </a:r>
          </a:p>
          <a:p>
            <a:r>
              <a:rPr lang="en-US" altLang="ja-JP" sz="1200" dirty="0"/>
              <a:t>49996     99991.0     99995.0  411.671391         30313.0</a:t>
            </a:r>
          </a:p>
          <a:p>
            <a:r>
              <a:rPr lang="en-US" altLang="ja-JP" sz="1200" dirty="0"/>
              <a:t>49997     99989.0     99996.0  469.653834         35205.0</a:t>
            </a:r>
          </a:p>
          <a:p>
            <a:r>
              <a:rPr lang="en-US" altLang="ja-JP" sz="1200" dirty="0"/>
              <a:t>49998     99994.0     99997.0  497.468107         50000.0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785521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319.46"/>
  <p:tag name="LATEXADDIN" val="\documentclass{article}&#10;\usepackage{amsmath}&#10;\pagestyle{empty}&#10;\begin{document}&#10;&#10;&#10;$d(C_1,C_2)=L(C_1\cup C_2)-(L(C_1)+L(C_2))$&#10;&#10;\end{document}"/>
  <p:tag name="IGUANATEXSIZE" val="20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62.4672"/>
  <p:tag name="LATEXADDIN" val="\documentclass{article}&#10;\usepackage{amsmath}&#10;\pagestyle{empty}&#10;\begin{document}&#10;&#10;$L(C)$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89.23882"/>
  <p:tag name="LATEXADDIN" val="\documentclass{article}&#10;\usepackage{amsmath}&#10;\pagestyle{empty}&#10;\begin{document}&#10;&#10;&#10;$C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577</Words>
  <Application>Microsoft Office PowerPoint</Application>
  <PresentationFormat>ワイド画面</PresentationFormat>
  <Paragraphs>97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ＭＳ Ｐゴシック</vt:lpstr>
      <vt:lpstr>Arial</vt:lpstr>
      <vt:lpstr>Arial Black</vt:lpstr>
      <vt:lpstr>Office テーマ</vt:lpstr>
      <vt:lpstr>Pythonではじめる教師なし学習 5章3.4節～4.2節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Pythonではじめる教師なし学習 2章9節～12節</dc:title>
  <dc:creator>Yamaguchi Masaya</dc:creator>
  <cp:lastModifiedBy>Masaya Yamaguchi</cp:lastModifiedBy>
  <cp:revision>50</cp:revision>
  <dcterms:created xsi:type="dcterms:W3CDTF">2020-05-09T10:33:56Z</dcterms:created>
  <dcterms:modified xsi:type="dcterms:W3CDTF">2020-05-28T19:48:08Z</dcterms:modified>
</cp:coreProperties>
</file>