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64" r:id="rId9"/>
    <p:sldId id="26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9ADF5-6A5C-42DD-9A3E-E2C27C876263}" v="358" dt="2020-05-22T16:43:51.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p:scale>
          <a:sx n="125" d="100"/>
          <a:sy n="125" d="100"/>
        </p:scale>
        <p:origin x="-10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ya Yamaguchi" userId="8869a66585b793a1" providerId="LiveId" clId="{5D49ADF5-6A5C-42DD-9A3E-E2C27C876263}"/>
    <pc:docChg chg="undo custSel addSld modSld">
      <pc:chgData name="Masaya Yamaguchi" userId="8869a66585b793a1" providerId="LiveId" clId="{5D49ADF5-6A5C-42DD-9A3E-E2C27C876263}" dt="2020-05-22T16:43:51.277" v="2466"/>
      <pc:docMkLst>
        <pc:docMk/>
      </pc:docMkLst>
      <pc:sldChg chg="addSp modSp">
        <pc:chgData name="Masaya Yamaguchi" userId="8869a66585b793a1" providerId="LiveId" clId="{5D49ADF5-6A5C-42DD-9A3E-E2C27C876263}" dt="2020-05-22T16:00:51.608" v="470" actId="1076"/>
        <pc:sldMkLst>
          <pc:docMk/>
          <pc:sldMk cId="591245623" sldId="259"/>
        </pc:sldMkLst>
        <pc:spChg chg="mod">
          <ac:chgData name="Masaya Yamaguchi" userId="8869a66585b793a1" providerId="LiveId" clId="{5D49ADF5-6A5C-42DD-9A3E-E2C27C876263}" dt="2020-05-22T15:57:59.036" v="275" actId="1076"/>
          <ac:spMkLst>
            <pc:docMk/>
            <pc:sldMk cId="591245623" sldId="259"/>
            <ac:spMk id="2" creationId="{1E727286-9F93-4579-AADB-996DA8E63836}"/>
          </ac:spMkLst>
        </pc:spChg>
        <pc:spChg chg="add mod">
          <ac:chgData name="Masaya Yamaguchi" userId="8869a66585b793a1" providerId="LiveId" clId="{5D49ADF5-6A5C-42DD-9A3E-E2C27C876263}" dt="2020-05-22T16:00:36.250" v="456" actId="1076"/>
          <ac:spMkLst>
            <pc:docMk/>
            <pc:sldMk cId="591245623" sldId="259"/>
            <ac:spMk id="4" creationId="{D93BC6C0-F763-442A-A026-4978E59453E7}"/>
          </ac:spMkLst>
        </pc:spChg>
        <pc:spChg chg="add mod">
          <ac:chgData name="Masaya Yamaguchi" userId="8869a66585b793a1" providerId="LiveId" clId="{5D49ADF5-6A5C-42DD-9A3E-E2C27C876263}" dt="2020-05-22T16:00:51.608" v="470" actId="1076"/>
          <ac:spMkLst>
            <pc:docMk/>
            <pc:sldMk cId="591245623" sldId="259"/>
            <ac:spMk id="5" creationId="{3197E773-AF5D-416B-AF9C-EF91D83F3678}"/>
          </ac:spMkLst>
        </pc:spChg>
      </pc:sldChg>
      <pc:sldChg chg="addSp delSp modSp">
        <pc:chgData name="Masaya Yamaguchi" userId="8869a66585b793a1" providerId="LiveId" clId="{5D49ADF5-6A5C-42DD-9A3E-E2C27C876263}" dt="2020-05-22T16:15:05.145" v="1131" actId="14100"/>
        <pc:sldMkLst>
          <pc:docMk/>
          <pc:sldMk cId="574701432" sldId="261"/>
        </pc:sldMkLst>
        <pc:spChg chg="add mod">
          <ac:chgData name="Masaya Yamaguchi" userId="8869a66585b793a1" providerId="LiveId" clId="{5D49ADF5-6A5C-42DD-9A3E-E2C27C876263}" dt="2020-05-22T15:17:47.734" v="267" actId="20577"/>
          <ac:spMkLst>
            <pc:docMk/>
            <pc:sldMk cId="574701432" sldId="261"/>
            <ac:spMk id="2" creationId="{4DD9D42E-D9D3-4B94-910F-3D39FEC6322A}"/>
          </ac:spMkLst>
        </pc:spChg>
        <pc:spChg chg="add mod">
          <ac:chgData name="Masaya Yamaguchi" userId="8869a66585b793a1" providerId="LiveId" clId="{5D49ADF5-6A5C-42DD-9A3E-E2C27C876263}" dt="2020-05-22T16:12:40.896" v="1079" actId="1076"/>
          <ac:spMkLst>
            <pc:docMk/>
            <pc:sldMk cId="574701432" sldId="261"/>
            <ac:spMk id="3" creationId="{121BAD23-D095-444E-B7CB-7B8E2F503DB1}"/>
          </ac:spMkLst>
        </pc:spChg>
        <pc:spChg chg="add mod">
          <ac:chgData name="Masaya Yamaguchi" userId="8869a66585b793a1" providerId="LiveId" clId="{5D49ADF5-6A5C-42DD-9A3E-E2C27C876263}" dt="2020-05-22T16:12:46.166" v="1080" actId="1076"/>
          <ac:spMkLst>
            <pc:docMk/>
            <pc:sldMk cId="574701432" sldId="261"/>
            <ac:spMk id="4" creationId="{841A7AAF-DB5E-4453-B9E2-C52FAA4A6867}"/>
          </ac:spMkLst>
        </pc:spChg>
        <pc:spChg chg="mod">
          <ac:chgData name="Masaya Yamaguchi" userId="8869a66585b793a1" providerId="LiveId" clId="{5D49ADF5-6A5C-42DD-9A3E-E2C27C876263}" dt="2020-05-22T15:16:01.252" v="125" actId="14100"/>
          <ac:spMkLst>
            <pc:docMk/>
            <pc:sldMk cId="574701432" sldId="261"/>
            <ac:spMk id="7" creationId="{289347C9-95C4-4E95-AF1F-ADF9175698D4}"/>
          </ac:spMkLst>
        </pc:spChg>
        <pc:spChg chg="add del mod">
          <ac:chgData name="Masaya Yamaguchi" userId="8869a66585b793a1" providerId="LiveId" clId="{5D49ADF5-6A5C-42DD-9A3E-E2C27C876263}" dt="2020-05-22T15:57:09.891" v="270"/>
          <ac:spMkLst>
            <pc:docMk/>
            <pc:sldMk cId="574701432" sldId="261"/>
            <ac:spMk id="8" creationId="{38A802DD-2E35-4CEC-830B-B9ED3B71CAD5}"/>
          </ac:spMkLst>
        </pc:spChg>
        <pc:spChg chg="add del mod">
          <ac:chgData name="Masaya Yamaguchi" userId="8869a66585b793a1" providerId="LiveId" clId="{5D49ADF5-6A5C-42DD-9A3E-E2C27C876263}" dt="2020-05-22T15:57:54.029" v="274"/>
          <ac:spMkLst>
            <pc:docMk/>
            <pc:sldMk cId="574701432" sldId="261"/>
            <ac:spMk id="9" creationId="{7C6B3E62-8F4E-4BD3-8DB5-528D3B9FA1FF}"/>
          </ac:spMkLst>
        </pc:spChg>
        <pc:spChg chg="add mod">
          <ac:chgData name="Masaya Yamaguchi" userId="8869a66585b793a1" providerId="LiveId" clId="{5D49ADF5-6A5C-42DD-9A3E-E2C27C876263}" dt="2020-05-22T16:12:37.963" v="1078" actId="1076"/>
          <ac:spMkLst>
            <pc:docMk/>
            <pc:sldMk cId="574701432" sldId="261"/>
            <ac:spMk id="10" creationId="{F37ED98C-DBB6-4026-8063-19C235E23BE8}"/>
          </ac:spMkLst>
        </pc:spChg>
        <pc:spChg chg="add mod">
          <ac:chgData name="Masaya Yamaguchi" userId="8869a66585b793a1" providerId="LiveId" clId="{5D49ADF5-6A5C-42DD-9A3E-E2C27C876263}" dt="2020-05-22T16:12:46.166" v="1080" actId="1076"/>
          <ac:spMkLst>
            <pc:docMk/>
            <pc:sldMk cId="574701432" sldId="261"/>
            <ac:spMk id="11" creationId="{32930207-A8C6-4F6B-8244-92EBC0DBBC44}"/>
          </ac:spMkLst>
        </pc:spChg>
        <pc:spChg chg="add mod">
          <ac:chgData name="Masaya Yamaguchi" userId="8869a66585b793a1" providerId="LiveId" clId="{5D49ADF5-6A5C-42DD-9A3E-E2C27C876263}" dt="2020-05-22T16:12:53.935" v="1082" actId="20577"/>
          <ac:spMkLst>
            <pc:docMk/>
            <pc:sldMk cId="574701432" sldId="261"/>
            <ac:spMk id="12" creationId="{9E1F9DD7-5EBE-4891-BB27-F5A5BB4F2D1E}"/>
          </ac:spMkLst>
        </pc:spChg>
        <pc:spChg chg="add mod">
          <ac:chgData name="Masaya Yamaguchi" userId="8869a66585b793a1" providerId="LiveId" clId="{5D49ADF5-6A5C-42DD-9A3E-E2C27C876263}" dt="2020-05-22T16:15:05.145" v="1131" actId="14100"/>
          <ac:spMkLst>
            <pc:docMk/>
            <pc:sldMk cId="574701432" sldId="261"/>
            <ac:spMk id="13" creationId="{ED4CA4FE-6641-4CDC-A185-5B9B9B4E5FDE}"/>
          </ac:spMkLst>
        </pc:spChg>
      </pc:sldChg>
      <pc:sldChg chg="addSp delSp modSp">
        <pc:chgData name="Masaya Yamaguchi" userId="8869a66585b793a1" providerId="LiveId" clId="{5D49ADF5-6A5C-42DD-9A3E-E2C27C876263}" dt="2020-05-22T16:21:49.480" v="1639"/>
        <pc:sldMkLst>
          <pc:docMk/>
          <pc:sldMk cId="4284834040" sldId="262"/>
        </pc:sldMkLst>
        <pc:spChg chg="mod">
          <ac:chgData name="Masaya Yamaguchi" userId="8869a66585b793a1" providerId="LiveId" clId="{5D49ADF5-6A5C-42DD-9A3E-E2C27C876263}" dt="2020-05-22T16:15:48.163" v="1145"/>
          <ac:spMkLst>
            <pc:docMk/>
            <pc:sldMk cId="4284834040" sldId="262"/>
            <ac:spMk id="6" creationId="{6B551181-2C66-4A19-BFC6-2ADD5F37BB92}"/>
          </ac:spMkLst>
        </pc:spChg>
        <pc:spChg chg="mod">
          <ac:chgData name="Masaya Yamaguchi" userId="8869a66585b793a1" providerId="LiveId" clId="{5D49ADF5-6A5C-42DD-9A3E-E2C27C876263}" dt="2020-05-22T16:19:51.977" v="1477" actId="1076"/>
          <ac:spMkLst>
            <pc:docMk/>
            <pc:sldMk cId="4284834040" sldId="262"/>
            <ac:spMk id="7" creationId="{289347C9-95C4-4E95-AF1F-ADF9175698D4}"/>
          </ac:spMkLst>
        </pc:spChg>
        <pc:spChg chg="add mod">
          <ac:chgData name="Masaya Yamaguchi" userId="8869a66585b793a1" providerId="LiveId" clId="{5D49ADF5-6A5C-42DD-9A3E-E2C27C876263}" dt="2020-05-22T16:21:49.480" v="1639"/>
          <ac:spMkLst>
            <pc:docMk/>
            <pc:sldMk cId="4284834040" sldId="262"/>
            <ac:spMk id="8" creationId="{6130D921-B5FB-4A29-A36C-9DA27AA5AC7E}"/>
          </ac:spMkLst>
        </pc:spChg>
        <pc:graphicFrameChg chg="del">
          <ac:chgData name="Masaya Yamaguchi" userId="8869a66585b793a1" providerId="LiveId" clId="{5D49ADF5-6A5C-42DD-9A3E-E2C27C876263}" dt="2020-05-22T16:16:51.074" v="1279"/>
          <ac:graphicFrameMkLst>
            <pc:docMk/>
            <pc:sldMk cId="4284834040" sldId="262"/>
            <ac:graphicFrameMk id="4" creationId="{506E0BE6-4499-4AAF-9BDE-2FC86A23EDB2}"/>
          </ac:graphicFrameMkLst>
        </pc:graphicFrameChg>
      </pc:sldChg>
      <pc:sldChg chg="addSp delSp modSp">
        <pc:chgData name="Masaya Yamaguchi" userId="8869a66585b793a1" providerId="LiveId" clId="{5D49ADF5-6A5C-42DD-9A3E-E2C27C876263}" dt="2020-05-22T16:43:22.159" v="2400" actId="20577"/>
        <pc:sldMkLst>
          <pc:docMk/>
          <pc:sldMk cId="1752985022" sldId="263"/>
        </pc:sldMkLst>
        <pc:spChg chg="mod">
          <ac:chgData name="Masaya Yamaguchi" userId="8869a66585b793a1" providerId="LiveId" clId="{5D49ADF5-6A5C-42DD-9A3E-E2C27C876263}" dt="2020-05-22T16:23:27.598" v="1663"/>
          <ac:spMkLst>
            <pc:docMk/>
            <pc:sldMk cId="1752985022" sldId="263"/>
            <ac:spMk id="5" creationId="{019221CD-53B1-494F-BC3B-7ABE372BAE13}"/>
          </ac:spMkLst>
        </pc:spChg>
        <pc:spChg chg="mod">
          <ac:chgData name="Masaya Yamaguchi" userId="8869a66585b793a1" providerId="LiveId" clId="{5D49ADF5-6A5C-42DD-9A3E-E2C27C876263}" dt="2020-05-22T16:38:26.207" v="2292" actId="14100"/>
          <ac:spMkLst>
            <pc:docMk/>
            <pc:sldMk cId="1752985022" sldId="263"/>
            <ac:spMk id="6" creationId="{6B551181-2C66-4A19-BFC6-2ADD5F37BB92}"/>
          </ac:spMkLst>
        </pc:spChg>
        <pc:spChg chg="del">
          <ac:chgData name="Masaya Yamaguchi" userId="8869a66585b793a1" providerId="LiveId" clId="{5D49ADF5-6A5C-42DD-9A3E-E2C27C876263}" dt="2020-05-22T16:26:44.268" v="1780"/>
          <ac:spMkLst>
            <pc:docMk/>
            <pc:sldMk cId="1752985022" sldId="263"/>
            <ac:spMk id="7" creationId="{289347C9-95C4-4E95-AF1F-ADF9175698D4}"/>
          </ac:spMkLst>
        </pc:spChg>
        <pc:spChg chg="del">
          <ac:chgData name="Masaya Yamaguchi" userId="8869a66585b793a1" providerId="LiveId" clId="{5D49ADF5-6A5C-42DD-9A3E-E2C27C876263}" dt="2020-05-22T16:26:46.756" v="1781"/>
          <ac:spMkLst>
            <pc:docMk/>
            <pc:sldMk cId="1752985022" sldId="263"/>
            <ac:spMk id="8" creationId="{6130D921-B5FB-4A29-A36C-9DA27AA5AC7E}"/>
          </ac:spMkLst>
        </pc:spChg>
        <pc:spChg chg="add mod">
          <ac:chgData name="Masaya Yamaguchi" userId="8869a66585b793a1" providerId="LiveId" clId="{5D49ADF5-6A5C-42DD-9A3E-E2C27C876263}" dt="2020-05-22T16:30:34.708" v="1851" actId="1076"/>
          <ac:spMkLst>
            <pc:docMk/>
            <pc:sldMk cId="1752985022" sldId="263"/>
            <ac:spMk id="12" creationId="{00C24D0E-4B4E-44E0-ADEB-20507CFF21AF}"/>
          </ac:spMkLst>
        </pc:spChg>
        <pc:spChg chg="add del mod">
          <ac:chgData name="Masaya Yamaguchi" userId="8869a66585b793a1" providerId="LiveId" clId="{5D49ADF5-6A5C-42DD-9A3E-E2C27C876263}" dt="2020-05-22T16:30:57.631" v="1857"/>
          <ac:spMkLst>
            <pc:docMk/>
            <pc:sldMk cId="1752985022" sldId="263"/>
            <ac:spMk id="13" creationId="{3A5C548C-7577-44A4-972A-B2D35A3F70D5}"/>
          </ac:spMkLst>
        </pc:spChg>
        <pc:spChg chg="add mod">
          <ac:chgData name="Masaya Yamaguchi" userId="8869a66585b793a1" providerId="LiveId" clId="{5D49ADF5-6A5C-42DD-9A3E-E2C27C876263}" dt="2020-05-22T16:31:37.017" v="1914" actId="1076"/>
          <ac:spMkLst>
            <pc:docMk/>
            <pc:sldMk cId="1752985022" sldId="263"/>
            <ac:spMk id="14" creationId="{65BC9BE5-3485-4061-B239-272443167F0C}"/>
          </ac:spMkLst>
        </pc:spChg>
        <pc:spChg chg="add mod">
          <ac:chgData name="Masaya Yamaguchi" userId="8869a66585b793a1" providerId="LiveId" clId="{5D49ADF5-6A5C-42DD-9A3E-E2C27C876263}" dt="2020-05-22T16:43:22.159" v="2400" actId="20577"/>
          <ac:spMkLst>
            <pc:docMk/>
            <pc:sldMk cId="1752985022" sldId="263"/>
            <ac:spMk id="15" creationId="{23851C7F-285E-4512-A801-56537AB02D02}"/>
          </ac:spMkLst>
        </pc:spChg>
        <pc:spChg chg="add mod">
          <ac:chgData name="Masaya Yamaguchi" userId="8869a66585b793a1" providerId="LiveId" clId="{5D49ADF5-6A5C-42DD-9A3E-E2C27C876263}" dt="2020-05-22T16:33:01.127" v="2010" actId="1076"/>
          <ac:spMkLst>
            <pc:docMk/>
            <pc:sldMk cId="1752985022" sldId="263"/>
            <ac:spMk id="16" creationId="{3D6DE447-36CF-4354-84A5-AAC6126F5E71}"/>
          </ac:spMkLst>
        </pc:spChg>
        <pc:picChg chg="add mod">
          <ac:chgData name="Masaya Yamaguchi" userId="8869a66585b793a1" providerId="LiveId" clId="{5D49ADF5-6A5C-42DD-9A3E-E2C27C876263}" dt="2020-05-22T16:31:06.321" v="1859" actId="1076"/>
          <ac:picMkLst>
            <pc:docMk/>
            <pc:sldMk cId="1752985022" sldId="263"/>
            <ac:picMk id="3" creationId="{CF52E7A1-BE32-4307-BA97-F0D2792FA48B}"/>
          </ac:picMkLst>
        </pc:picChg>
        <pc:picChg chg="add mod">
          <ac:chgData name="Masaya Yamaguchi" userId="8869a66585b793a1" providerId="LiveId" clId="{5D49ADF5-6A5C-42DD-9A3E-E2C27C876263}" dt="2020-05-22T16:30:31.210" v="1850" actId="1076"/>
          <ac:picMkLst>
            <pc:docMk/>
            <pc:sldMk cId="1752985022" sldId="263"/>
            <ac:picMk id="9" creationId="{C409FDB7-B084-4831-A7D4-083AA6FBADA3}"/>
          </ac:picMkLst>
        </pc:picChg>
        <pc:picChg chg="add mod">
          <ac:chgData name="Masaya Yamaguchi" userId="8869a66585b793a1" providerId="LiveId" clId="{5D49ADF5-6A5C-42DD-9A3E-E2C27C876263}" dt="2020-05-22T16:31:01.769" v="1858" actId="1076"/>
          <ac:picMkLst>
            <pc:docMk/>
            <pc:sldMk cId="1752985022" sldId="263"/>
            <ac:picMk id="11" creationId="{BDBA1A90-B87C-4ED6-A125-1FDE4B5B663B}"/>
          </ac:picMkLst>
        </pc:picChg>
      </pc:sldChg>
      <pc:sldChg chg="addSp delSp modSp">
        <pc:chgData name="Masaya Yamaguchi" userId="8869a66585b793a1" providerId="LiveId" clId="{5D49ADF5-6A5C-42DD-9A3E-E2C27C876263}" dt="2020-05-22T16:37:25.209" v="2247" actId="1076"/>
        <pc:sldMkLst>
          <pc:docMk/>
          <pc:sldMk cId="2630810805" sldId="264"/>
        </pc:sldMkLst>
        <pc:spChg chg="mod">
          <ac:chgData name="Masaya Yamaguchi" userId="8869a66585b793a1" providerId="LiveId" clId="{5D49ADF5-6A5C-42DD-9A3E-E2C27C876263}" dt="2020-05-22T16:33:40.932" v="2052"/>
          <ac:spMkLst>
            <pc:docMk/>
            <pc:sldMk cId="2630810805" sldId="264"/>
            <ac:spMk id="6" creationId="{6B551181-2C66-4A19-BFC6-2ADD5F37BB92}"/>
          </ac:spMkLst>
        </pc:spChg>
        <pc:spChg chg="add mod">
          <ac:chgData name="Masaya Yamaguchi" userId="8869a66585b793a1" providerId="LiveId" clId="{5D49ADF5-6A5C-42DD-9A3E-E2C27C876263}" dt="2020-05-22T16:36:13.014" v="2174"/>
          <ac:spMkLst>
            <pc:docMk/>
            <pc:sldMk cId="2630810805" sldId="264"/>
            <ac:spMk id="7" creationId="{788029DF-9FE3-425D-A1A2-1B80331BCECD}"/>
          </ac:spMkLst>
        </pc:spChg>
        <pc:spChg chg="add mod">
          <ac:chgData name="Masaya Yamaguchi" userId="8869a66585b793a1" providerId="LiveId" clId="{5D49ADF5-6A5C-42DD-9A3E-E2C27C876263}" dt="2020-05-22T16:37:25.209" v="2247" actId="1076"/>
          <ac:spMkLst>
            <pc:docMk/>
            <pc:sldMk cId="2630810805" sldId="264"/>
            <ac:spMk id="8" creationId="{3884016A-9595-4D52-A270-446D7092AF87}"/>
          </ac:spMkLst>
        </pc:spChg>
        <pc:spChg chg="del">
          <ac:chgData name="Masaya Yamaguchi" userId="8869a66585b793a1" providerId="LiveId" clId="{5D49ADF5-6A5C-42DD-9A3E-E2C27C876263}" dt="2020-05-22T16:33:51.013" v="2056"/>
          <ac:spMkLst>
            <pc:docMk/>
            <pc:sldMk cId="2630810805" sldId="264"/>
            <ac:spMk id="12" creationId="{00C24D0E-4B4E-44E0-ADEB-20507CFF21AF}"/>
          </ac:spMkLst>
        </pc:spChg>
        <pc:spChg chg="del">
          <ac:chgData name="Masaya Yamaguchi" userId="8869a66585b793a1" providerId="LiveId" clId="{5D49ADF5-6A5C-42DD-9A3E-E2C27C876263}" dt="2020-05-22T16:33:53.555" v="2057"/>
          <ac:spMkLst>
            <pc:docMk/>
            <pc:sldMk cId="2630810805" sldId="264"/>
            <ac:spMk id="14" creationId="{65BC9BE5-3485-4061-B239-272443167F0C}"/>
          </ac:spMkLst>
        </pc:spChg>
        <pc:spChg chg="del">
          <ac:chgData name="Masaya Yamaguchi" userId="8869a66585b793a1" providerId="LiveId" clId="{5D49ADF5-6A5C-42DD-9A3E-E2C27C876263}" dt="2020-05-22T16:34:00.674" v="2059"/>
          <ac:spMkLst>
            <pc:docMk/>
            <pc:sldMk cId="2630810805" sldId="264"/>
            <ac:spMk id="15" creationId="{23851C7F-285E-4512-A801-56537AB02D02}"/>
          </ac:spMkLst>
        </pc:spChg>
        <pc:spChg chg="del">
          <ac:chgData name="Masaya Yamaguchi" userId="8869a66585b793a1" providerId="LiveId" clId="{5D49ADF5-6A5C-42DD-9A3E-E2C27C876263}" dt="2020-05-22T16:33:56.973" v="2058"/>
          <ac:spMkLst>
            <pc:docMk/>
            <pc:sldMk cId="2630810805" sldId="264"/>
            <ac:spMk id="16" creationId="{3D6DE447-36CF-4354-84A5-AAC6126F5E71}"/>
          </ac:spMkLst>
        </pc:spChg>
        <pc:picChg chg="del">
          <ac:chgData name="Masaya Yamaguchi" userId="8869a66585b793a1" providerId="LiveId" clId="{5D49ADF5-6A5C-42DD-9A3E-E2C27C876263}" dt="2020-05-22T16:33:48.121" v="2055"/>
          <ac:picMkLst>
            <pc:docMk/>
            <pc:sldMk cId="2630810805" sldId="264"/>
            <ac:picMk id="3" creationId="{CF52E7A1-BE32-4307-BA97-F0D2792FA48B}"/>
          </ac:picMkLst>
        </pc:picChg>
        <pc:picChg chg="add mod">
          <ac:chgData name="Masaya Yamaguchi" userId="8869a66585b793a1" providerId="LiveId" clId="{5D49ADF5-6A5C-42DD-9A3E-E2C27C876263}" dt="2020-05-22T16:34:32.770" v="2067" actId="1076"/>
          <ac:picMkLst>
            <pc:docMk/>
            <pc:sldMk cId="2630810805" sldId="264"/>
            <ac:picMk id="4" creationId="{E9A702EF-B69B-4E77-9C5C-69244B1E0EBF}"/>
          </ac:picMkLst>
        </pc:picChg>
        <pc:picChg chg="del">
          <ac:chgData name="Masaya Yamaguchi" userId="8869a66585b793a1" providerId="LiveId" clId="{5D49ADF5-6A5C-42DD-9A3E-E2C27C876263}" dt="2020-05-22T16:33:44.368" v="2053"/>
          <ac:picMkLst>
            <pc:docMk/>
            <pc:sldMk cId="2630810805" sldId="264"/>
            <ac:picMk id="9" creationId="{C409FDB7-B084-4831-A7D4-083AA6FBADA3}"/>
          </ac:picMkLst>
        </pc:picChg>
        <pc:picChg chg="del">
          <ac:chgData name="Masaya Yamaguchi" userId="8869a66585b793a1" providerId="LiveId" clId="{5D49ADF5-6A5C-42DD-9A3E-E2C27C876263}" dt="2020-05-22T16:33:45.805" v="2054"/>
          <ac:picMkLst>
            <pc:docMk/>
            <pc:sldMk cId="2630810805" sldId="264"/>
            <ac:picMk id="11" creationId="{BDBA1A90-B87C-4ED6-A125-1FDE4B5B663B}"/>
          </ac:picMkLst>
        </pc:picChg>
      </pc:sldChg>
      <pc:sldChg chg="addSp delSp modSp add">
        <pc:chgData name="Masaya Yamaguchi" userId="8869a66585b793a1" providerId="LiveId" clId="{5D49ADF5-6A5C-42DD-9A3E-E2C27C876263}" dt="2020-05-22T16:43:51.277" v="2466"/>
        <pc:sldMkLst>
          <pc:docMk/>
          <pc:sldMk cId="1804506757" sldId="265"/>
        </pc:sldMkLst>
        <pc:spChg chg="add mod">
          <ac:chgData name="Masaya Yamaguchi" userId="8869a66585b793a1" providerId="LiveId" clId="{5D49ADF5-6A5C-42DD-9A3E-E2C27C876263}" dt="2020-05-22T16:41:10.513" v="2378" actId="1076"/>
          <ac:spMkLst>
            <pc:docMk/>
            <pc:sldMk cId="1804506757" sldId="265"/>
            <ac:spMk id="2" creationId="{22F6D459-6474-4F51-80B8-916566B8DA60}"/>
          </ac:spMkLst>
        </pc:spChg>
        <pc:spChg chg="mod">
          <ac:chgData name="Masaya Yamaguchi" userId="8869a66585b793a1" providerId="LiveId" clId="{5D49ADF5-6A5C-42DD-9A3E-E2C27C876263}" dt="2020-05-22T16:38:14.661" v="2282" actId="20577"/>
          <ac:spMkLst>
            <pc:docMk/>
            <pc:sldMk cId="1804506757" sldId="265"/>
            <ac:spMk id="6" creationId="{6B551181-2C66-4A19-BFC6-2ADD5F37BB92}"/>
          </ac:spMkLst>
        </pc:spChg>
        <pc:spChg chg="mod">
          <ac:chgData name="Masaya Yamaguchi" userId="8869a66585b793a1" providerId="LiveId" clId="{5D49ADF5-6A5C-42DD-9A3E-E2C27C876263}" dt="2020-05-22T16:38:47.765" v="2295" actId="1076"/>
          <ac:spMkLst>
            <pc:docMk/>
            <pc:sldMk cId="1804506757" sldId="265"/>
            <ac:spMk id="14" creationId="{65BC9BE5-3485-4061-B239-272443167F0C}"/>
          </ac:spMkLst>
        </pc:spChg>
        <pc:spChg chg="mod">
          <ac:chgData name="Masaya Yamaguchi" userId="8869a66585b793a1" providerId="LiveId" clId="{5D49ADF5-6A5C-42DD-9A3E-E2C27C876263}" dt="2020-05-22T16:43:51.277" v="2466"/>
          <ac:spMkLst>
            <pc:docMk/>
            <pc:sldMk cId="1804506757" sldId="265"/>
            <ac:spMk id="15" creationId="{23851C7F-285E-4512-A801-56537AB02D02}"/>
          </ac:spMkLst>
        </pc:spChg>
        <pc:spChg chg="del mod">
          <ac:chgData name="Masaya Yamaguchi" userId="8869a66585b793a1" providerId="LiveId" clId="{5D49ADF5-6A5C-42DD-9A3E-E2C27C876263}" dt="2020-05-22T16:39:19.531" v="2302"/>
          <ac:spMkLst>
            <pc:docMk/>
            <pc:sldMk cId="1804506757" sldId="265"/>
            <ac:spMk id="16" creationId="{3D6DE447-36CF-4354-84A5-AAC6126F5E71}"/>
          </ac:spMkLst>
        </pc:spChg>
        <pc:picChg chg="mod">
          <ac:chgData name="Masaya Yamaguchi" userId="8869a66585b793a1" providerId="LiveId" clId="{5D49ADF5-6A5C-42DD-9A3E-E2C27C876263}" dt="2020-05-22T16:39:18.789" v="2300" actId="14826"/>
          <ac:picMkLst>
            <pc:docMk/>
            <pc:sldMk cId="1804506757" sldId="265"/>
            <ac:picMk id="3" creationId="{CF52E7A1-BE32-4307-BA97-F0D2792FA48B}"/>
          </ac:picMkLst>
        </pc:picChg>
        <pc:picChg chg="mod">
          <ac:chgData name="Masaya Yamaguchi" userId="8869a66585b793a1" providerId="LiveId" clId="{5D49ADF5-6A5C-42DD-9A3E-E2C27C876263}" dt="2020-05-22T16:39:04.720" v="2298" actId="14826"/>
          <ac:picMkLst>
            <pc:docMk/>
            <pc:sldMk cId="1804506757" sldId="265"/>
            <ac:picMk id="9" creationId="{C409FDB7-B084-4831-A7D4-083AA6FBADA3}"/>
          </ac:picMkLst>
        </pc:picChg>
        <pc:picChg chg="mod">
          <ac:chgData name="Masaya Yamaguchi" userId="8869a66585b793a1" providerId="LiveId" clId="{5D49ADF5-6A5C-42DD-9A3E-E2C27C876263}" dt="2020-05-22T16:39:13.638" v="2299" actId="14826"/>
          <ac:picMkLst>
            <pc:docMk/>
            <pc:sldMk cId="1804506757" sldId="265"/>
            <ac:picMk id="11" creationId="{BDBA1A90-B87C-4ED6-A125-1FDE4B5B663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クレジットカードデータ</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rgbClr val="FFC000"/>
              </a:solidFill>
              <a:ln w="19050">
                <a:solidFill>
                  <a:schemeClr val="lt1"/>
                </a:solidFill>
              </a:ln>
              <a:effectLst/>
            </c:spPr>
            <c:extLst>
              <c:ext xmlns:c16="http://schemas.microsoft.com/office/drawing/2014/chart" uri="{C3380CC4-5D6E-409C-BE32-E72D297353CC}">
                <c16:uniqueId val="{00000001-98EC-4215-A3BA-74E5E310128B}"/>
              </c:ext>
            </c:extLst>
          </c:dPt>
          <c:dPt>
            <c:idx val="3"/>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2-98EC-4215-A3BA-74E5E310128B}"/>
              </c:ext>
            </c:extLst>
          </c:dPt>
          <c:cat>
            <c:strRef>
              <c:f>Sheet1!$A$2:$A$5</c:f>
              <c:strCache>
                <c:ptCount val="4"/>
                <c:pt idx="0">
                  <c:v>train_真正</c:v>
                </c:pt>
                <c:pt idx="1">
                  <c:v>train_不正</c:v>
                </c:pt>
                <c:pt idx="2">
                  <c:v>test_真正</c:v>
                </c:pt>
                <c:pt idx="3">
                  <c:v>test_不正</c:v>
                </c:pt>
              </c:strCache>
            </c:strRef>
          </c:cat>
          <c:val>
            <c:numRef>
              <c:f>Sheet1!$B$2:$B$5</c:f>
              <c:numCache>
                <c:formatCode>General</c:formatCode>
                <c:ptCount val="4"/>
                <c:pt idx="0">
                  <c:v>190820</c:v>
                </c:pt>
                <c:pt idx="1">
                  <c:v>330</c:v>
                </c:pt>
                <c:pt idx="2">
                  <c:v>93987</c:v>
                </c:pt>
                <c:pt idx="3">
                  <c:v>192</c:v>
                </c:pt>
              </c:numCache>
            </c:numRef>
          </c:val>
          <c:extLst>
            <c:ext xmlns:c16="http://schemas.microsoft.com/office/drawing/2014/chart" uri="{C3380CC4-5D6E-409C-BE32-E72D297353CC}">
              <c16:uniqueId val="{00000000-98EC-4215-A3BA-74E5E310128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2020/5/22</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2020/5/22</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2020/5/22</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2020/5/22</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2020/5/22</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2020/5/22</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2020/5/22</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2020/5/22</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2020/5/22</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2020/5/22</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2020/5/22</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2020/5/22</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624614" y="1232763"/>
            <a:ext cx="9144000" cy="1832083"/>
          </a:xfrm>
        </p:spPr>
        <p:txBody>
          <a:bodyPr>
            <a:normAutofit/>
          </a:bodyPr>
          <a:lstStyle/>
          <a:p>
            <a:r>
              <a:rPr lang="en-US" altLang="ja-JP" sz="4800" dirty="0">
                <a:latin typeface="+mn-ea"/>
                <a:ea typeface="+mn-ea"/>
              </a:rPr>
              <a:t>Python</a:t>
            </a:r>
            <a:r>
              <a:rPr lang="ja-JP" altLang="en-US" sz="4800" dirty="0">
                <a:latin typeface="+mn-ea"/>
                <a:ea typeface="+mn-ea"/>
              </a:rPr>
              <a:t>ではじめる教師なし学習</a:t>
            </a:r>
            <a:br>
              <a:rPr lang="en-US" altLang="ja-JP" sz="4800" dirty="0">
                <a:latin typeface="+mn-ea"/>
                <a:ea typeface="+mn-ea"/>
              </a:rPr>
            </a:br>
            <a:r>
              <a:rPr lang="en-US" altLang="ja-JP" sz="4800" dirty="0">
                <a:latin typeface="+mn-ea"/>
                <a:ea typeface="+mn-ea"/>
              </a:rPr>
              <a:t>4</a:t>
            </a:r>
            <a:r>
              <a:rPr lang="ja-JP" altLang="en-US" sz="4800" dirty="0">
                <a:latin typeface="+mn-ea"/>
                <a:ea typeface="+mn-ea"/>
              </a:rPr>
              <a:t>章</a:t>
            </a:r>
            <a:r>
              <a:rPr lang="en-US" altLang="ja-JP" sz="4800" dirty="0">
                <a:latin typeface="+mn-ea"/>
                <a:ea typeface="+mn-ea"/>
              </a:rPr>
              <a:t>1</a:t>
            </a:r>
            <a:r>
              <a:rPr lang="ja-JP" altLang="en-US" sz="4800" dirty="0">
                <a:latin typeface="+mn-ea"/>
                <a:ea typeface="+mn-ea"/>
              </a:rPr>
              <a:t>節～</a:t>
            </a:r>
            <a:r>
              <a:rPr lang="en-US" altLang="ja-JP" sz="4800" dirty="0">
                <a:latin typeface="+mn-ea"/>
                <a:ea typeface="+mn-ea"/>
              </a:rPr>
              <a:t>2</a:t>
            </a:r>
            <a:r>
              <a:rPr lang="ja-JP" altLang="en-US" sz="4800" dirty="0">
                <a:latin typeface="+mn-ea"/>
                <a:ea typeface="+mn-ea"/>
              </a:rPr>
              <a:t>節</a:t>
            </a:r>
            <a:endParaRPr kumimoji="1" lang="ja-JP" altLang="en-US" sz="48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900257" y="3793155"/>
            <a:ext cx="4592714" cy="1655762"/>
          </a:xfrm>
        </p:spPr>
        <p:txBody>
          <a:bodyPr/>
          <a:lstStyle/>
          <a:p>
            <a:r>
              <a:rPr kumimoji="1" lang="en-US" altLang="ja-JP" dirty="0"/>
              <a:t>1116 17 9036</a:t>
            </a:r>
          </a:p>
          <a:p>
            <a:r>
              <a:rPr lang="ja-JP" altLang="en-US" dirty="0"/>
              <a:t>山口真哉</a:t>
            </a:r>
            <a:endParaRPr kumimoji="1" lang="ja-JP" altLang="en-US" dirty="0"/>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05</a:t>
            </a:r>
            <a:r>
              <a:rPr kumimoji="1" lang="ja-JP" altLang="en-US" dirty="0"/>
              <a:t>・</a:t>
            </a:r>
            <a:r>
              <a:rPr lang="en-US" altLang="ja-JP" dirty="0"/>
              <a:t>25</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727286-9F93-4579-AADB-996DA8E63836}"/>
              </a:ext>
            </a:extLst>
          </p:cNvPr>
          <p:cNvSpPr txBox="1"/>
          <p:nvPr/>
        </p:nvSpPr>
        <p:spPr>
          <a:xfrm>
            <a:off x="2022095" y="2669933"/>
            <a:ext cx="8147808" cy="1754326"/>
          </a:xfrm>
          <a:prstGeom prst="rect">
            <a:avLst/>
          </a:prstGeom>
          <a:noFill/>
        </p:spPr>
        <p:txBody>
          <a:bodyPr wrap="square" rtlCol="0">
            <a:spAutoFit/>
          </a:bodyPr>
          <a:lstStyle/>
          <a:p>
            <a:pPr algn="ctr"/>
            <a:r>
              <a:rPr kumimoji="1" lang="en-US" altLang="ja-JP" sz="3600" dirty="0"/>
              <a:t>2</a:t>
            </a:r>
            <a:r>
              <a:rPr kumimoji="1" lang="ja-JP" altLang="en-US" sz="3600" dirty="0"/>
              <a:t>章で教師ありでやった異常検出を</a:t>
            </a:r>
            <a:endParaRPr kumimoji="1" lang="en-US" altLang="ja-JP" sz="3600" dirty="0"/>
          </a:p>
          <a:p>
            <a:pPr algn="ctr"/>
            <a:endParaRPr kumimoji="1" lang="en-US" altLang="ja-JP" sz="3600" dirty="0"/>
          </a:p>
          <a:p>
            <a:pPr algn="ctr"/>
            <a:r>
              <a:rPr kumimoji="1" lang="ja-JP" altLang="en-US" sz="3600" dirty="0"/>
              <a:t>次元削減</a:t>
            </a:r>
            <a:r>
              <a:rPr lang="ja-JP" altLang="en-US" sz="3600" dirty="0"/>
              <a:t>を用いて教師なしでやってみる</a:t>
            </a:r>
            <a:endParaRPr kumimoji="1" lang="ja-JP" altLang="en-US" sz="3600" dirty="0"/>
          </a:p>
        </p:txBody>
      </p:sp>
      <p:sp>
        <p:nvSpPr>
          <p:cNvPr id="3" name="テキスト ボックス 2">
            <a:extLst>
              <a:ext uri="{FF2B5EF4-FFF2-40B4-BE49-F238E27FC236}">
                <a16:creationId xmlns:a16="http://schemas.microsoft.com/office/drawing/2014/main" id="{AE4A35AD-A9DA-42E7-8017-E1887DB518C9}"/>
              </a:ext>
            </a:extLst>
          </p:cNvPr>
          <p:cNvSpPr txBox="1"/>
          <p:nvPr/>
        </p:nvSpPr>
        <p:spPr>
          <a:xfrm>
            <a:off x="5496186" y="1548641"/>
            <a:ext cx="1199626" cy="707886"/>
          </a:xfrm>
          <a:prstGeom prst="rect">
            <a:avLst/>
          </a:prstGeom>
          <a:noFill/>
        </p:spPr>
        <p:txBody>
          <a:bodyPr wrap="square" rtlCol="0">
            <a:spAutoFit/>
          </a:bodyPr>
          <a:lstStyle/>
          <a:p>
            <a:r>
              <a:rPr lang="ja-JP" altLang="en-US" sz="4000" dirty="0"/>
              <a:t>目的</a:t>
            </a:r>
            <a:endParaRPr kumimoji="1" lang="ja-JP" altLang="en-US" sz="4000" dirty="0"/>
          </a:p>
        </p:txBody>
      </p:sp>
      <p:sp>
        <p:nvSpPr>
          <p:cNvPr id="4" name="テキスト ボックス 3">
            <a:extLst>
              <a:ext uri="{FF2B5EF4-FFF2-40B4-BE49-F238E27FC236}">
                <a16:creationId xmlns:a16="http://schemas.microsoft.com/office/drawing/2014/main" id="{D93BC6C0-F763-442A-A026-4978E59453E7}"/>
              </a:ext>
            </a:extLst>
          </p:cNvPr>
          <p:cNvSpPr txBox="1"/>
          <p:nvPr/>
        </p:nvSpPr>
        <p:spPr>
          <a:xfrm>
            <a:off x="1492979" y="5473427"/>
            <a:ext cx="9206040" cy="369332"/>
          </a:xfrm>
          <a:prstGeom prst="rect">
            <a:avLst/>
          </a:prstGeom>
          <a:noFill/>
        </p:spPr>
        <p:txBody>
          <a:bodyPr wrap="square" rtlCol="0">
            <a:spAutoFit/>
          </a:bodyPr>
          <a:lstStyle/>
          <a:p>
            <a:pPr>
              <a:spcBef>
                <a:spcPts val="600"/>
              </a:spcBef>
            </a:pPr>
            <a:r>
              <a:rPr lang="ja-JP" altLang="en-US" dirty="0"/>
              <a:t>データ → 次元削減 → 再構成 → 再構成誤差を計算 → 再構成誤差が大きいものが不正 </a:t>
            </a:r>
            <a:endParaRPr kumimoji="1" lang="ja-JP" altLang="en-US" dirty="0"/>
          </a:p>
        </p:txBody>
      </p:sp>
      <p:sp>
        <p:nvSpPr>
          <p:cNvPr id="5" name="テキスト ボックス 4">
            <a:extLst>
              <a:ext uri="{FF2B5EF4-FFF2-40B4-BE49-F238E27FC236}">
                <a16:creationId xmlns:a16="http://schemas.microsoft.com/office/drawing/2014/main" id="{3197E773-AF5D-416B-AF9C-EF91D83F3678}"/>
              </a:ext>
            </a:extLst>
          </p:cNvPr>
          <p:cNvSpPr txBox="1"/>
          <p:nvPr/>
        </p:nvSpPr>
        <p:spPr>
          <a:xfrm>
            <a:off x="941385" y="5029200"/>
            <a:ext cx="1103187" cy="369332"/>
          </a:xfrm>
          <a:prstGeom prst="rect">
            <a:avLst/>
          </a:prstGeom>
          <a:noFill/>
        </p:spPr>
        <p:txBody>
          <a:bodyPr wrap="none" rtlCol="0">
            <a:spAutoFit/>
          </a:bodyPr>
          <a:lstStyle/>
          <a:p>
            <a:r>
              <a:rPr kumimoji="1" lang="ja-JP" altLang="en-US" dirty="0"/>
              <a:t>やること </a:t>
            </a:r>
            <a:r>
              <a:rPr kumimoji="1" lang="en-US" altLang="ja-JP" dirty="0"/>
              <a:t>:</a:t>
            </a:r>
            <a:endParaRPr kumimoji="1" lang="ja-JP" altLang="en-US" dirty="0"/>
          </a:p>
        </p:txBody>
      </p:sp>
    </p:spTree>
    <p:extLst>
      <p:ext uri="{BB962C8B-B14F-4D97-AF65-F5344CB8AC3E}">
        <p14:creationId xmlns:p14="http://schemas.microsoft.com/office/powerpoint/2010/main" val="59124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クレジットカードデータの不正検出</a:t>
            </a:r>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1651378" y="2274706"/>
            <a:ext cx="1937642" cy="400110"/>
          </a:xfrm>
          <a:prstGeom prst="rect">
            <a:avLst/>
          </a:prstGeom>
          <a:noFill/>
        </p:spPr>
        <p:txBody>
          <a:bodyPr wrap="square" rtlCol="0">
            <a:spAutoFit/>
          </a:bodyPr>
          <a:lstStyle/>
          <a:p>
            <a:r>
              <a:rPr lang="ja-JP" altLang="en-US" sz="2000" dirty="0"/>
              <a:t>なぜ教師なし？　</a:t>
            </a:r>
            <a:endParaRPr kumimoji="1" lang="ja-JP" altLang="en-US" sz="2000" dirty="0"/>
          </a:p>
        </p:txBody>
      </p:sp>
      <p:sp>
        <p:nvSpPr>
          <p:cNvPr id="7" name="テキスト ボックス 6">
            <a:extLst>
              <a:ext uri="{FF2B5EF4-FFF2-40B4-BE49-F238E27FC236}">
                <a16:creationId xmlns:a16="http://schemas.microsoft.com/office/drawing/2014/main" id="{289347C9-95C4-4E95-AF1F-ADF9175698D4}"/>
              </a:ext>
            </a:extLst>
          </p:cNvPr>
          <p:cNvSpPr txBox="1"/>
          <p:nvPr/>
        </p:nvSpPr>
        <p:spPr>
          <a:xfrm>
            <a:off x="3589020" y="2879117"/>
            <a:ext cx="6870792" cy="1554272"/>
          </a:xfrm>
          <a:prstGeom prst="rect">
            <a:avLst/>
          </a:prstGeom>
          <a:noFill/>
        </p:spPr>
        <p:txBody>
          <a:bodyPr wrap="none" rtlCol="0">
            <a:spAutoFit/>
          </a:bodyPr>
          <a:lstStyle/>
          <a:p>
            <a:pPr>
              <a:spcAft>
                <a:spcPts val="600"/>
              </a:spcAft>
            </a:pPr>
            <a:r>
              <a:rPr kumimoji="1" lang="ja-JP" altLang="en-US" sz="2000" dirty="0"/>
              <a:t>・ 実世界では不正の多くは見つからないため</a:t>
            </a:r>
            <a:endParaRPr kumimoji="1" lang="en-US" altLang="ja-JP" sz="2000" dirty="0"/>
          </a:p>
          <a:p>
            <a:pPr>
              <a:spcAft>
                <a:spcPts val="600"/>
              </a:spcAft>
            </a:pPr>
            <a:r>
              <a:rPr kumimoji="1" lang="ja-JP" altLang="en-US" sz="2000" dirty="0"/>
              <a:t>　ラベルには見つかった不正しか反映されない</a:t>
            </a:r>
            <a:r>
              <a:rPr kumimoji="1" lang="en-US" altLang="ja-JP" sz="2000" dirty="0"/>
              <a:t>.</a:t>
            </a:r>
          </a:p>
          <a:p>
            <a:pPr>
              <a:spcAft>
                <a:spcPts val="600"/>
              </a:spcAft>
            </a:pPr>
            <a:endParaRPr lang="en-US" altLang="ja-JP" sz="2000" dirty="0"/>
          </a:p>
          <a:p>
            <a:pPr>
              <a:spcAft>
                <a:spcPts val="600"/>
              </a:spcAft>
            </a:pPr>
            <a:r>
              <a:rPr kumimoji="1" lang="ja-JP" altLang="en-US" sz="2000" dirty="0"/>
              <a:t>・ 昔のパターンは捉えられるが新しいパターンが捉えられない</a:t>
            </a:r>
            <a:r>
              <a:rPr kumimoji="1" lang="en-US" altLang="ja-JP" sz="2000" dirty="0"/>
              <a:t>.</a:t>
            </a:r>
            <a:endParaRPr kumimoji="1" lang="ja-JP" altLang="en-US" sz="2000" dirty="0"/>
          </a:p>
        </p:txBody>
      </p:sp>
      <p:sp>
        <p:nvSpPr>
          <p:cNvPr id="9" name="左中かっこ 8">
            <a:extLst>
              <a:ext uri="{FF2B5EF4-FFF2-40B4-BE49-F238E27FC236}">
                <a16:creationId xmlns:a16="http://schemas.microsoft.com/office/drawing/2014/main" id="{8158E5B6-2837-4184-AECA-9D9093517173}"/>
              </a:ext>
            </a:extLst>
          </p:cNvPr>
          <p:cNvSpPr/>
          <p:nvPr/>
        </p:nvSpPr>
        <p:spPr>
          <a:xfrm>
            <a:off x="3253740" y="2879117"/>
            <a:ext cx="259080" cy="1554272"/>
          </a:xfrm>
          <a:prstGeom prst="leftBrace">
            <a:avLst>
              <a:gd name="adj1" fmla="val 34895"/>
              <a:gd name="adj2" fmla="val 530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51245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クレジットカードデータの不正検出</a:t>
            </a:r>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1102738" y="1714152"/>
            <a:ext cx="1937642" cy="400110"/>
          </a:xfrm>
          <a:prstGeom prst="rect">
            <a:avLst/>
          </a:prstGeom>
          <a:noFill/>
        </p:spPr>
        <p:txBody>
          <a:bodyPr wrap="square" rtlCol="0">
            <a:spAutoFit/>
          </a:bodyPr>
          <a:lstStyle/>
          <a:p>
            <a:r>
              <a:rPr kumimoji="1" lang="ja-JP" altLang="en-US" sz="2000" dirty="0"/>
              <a:t>扱うデータ</a:t>
            </a:r>
          </a:p>
        </p:txBody>
      </p:sp>
      <p:sp>
        <p:nvSpPr>
          <p:cNvPr id="7" name="テキスト ボックス 6">
            <a:extLst>
              <a:ext uri="{FF2B5EF4-FFF2-40B4-BE49-F238E27FC236}">
                <a16:creationId xmlns:a16="http://schemas.microsoft.com/office/drawing/2014/main" id="{289347C9-95C4-4E95-AF1F-ADF9175698D4}"/>
              </a:ext>
            </a:extLst>
          </p:cNvPr>
          <p:cNvSpPr txBox="1"/>
          <p:nvPr/>
        </p:nvSpPr>
        <p:spPr>
          <a:xfrm>
            <a:off x="2071559" y="2114262"/>
            <a:ext cx="9018752" cy="2323713"/>
          </a:xfrm>
          <a:prstGeom prst="rect">
            <a:avLst/>
          </a:prstGeom>
          <a:noFill/>
        </p:spPr>
        <p:txBody>
          <a:bodyPr wrap="square" rtlCol="0">
            <a:spAutoFit/>
          </a:bodyPr>
          <a:lstStyle/>
          <a:p>
            <a:pPr>
              <a:spcAft>
                <a:spcPts val="600"/>
              </a:spcAft>
            </a:pPr>
            <a:r>
              <a:rPr kumimoji="1" lang="ja-JP" altLang="en-US" sz="2000" dirty="0"/>
              <a:t>・ </a:t>
            </a:r>
            <a:r>
              <a:rPr lang="en-US" altLang="ja-JP" sz="2000" dirty="0"/>
              <a:t>284,807</a:t>
            </a:r>
            <a:r>
              <a:rPr lang="ja-JP" altLang="en-US" sz="2000" dirty="0"/>
              <a:t>個のクレジットカードトランザクションのうち</a:t>
            </a:r>
            <a:endParaRPr lang="en-US" altLang="ja-JP" sz="2000" dirty="0"/>
          </a:p>
          <a:p>
            <a:pPr>
              <a:spcAft>
                <a:spcPts val="600"/>
              </a:spcAft>
            </a:pPr>
            <a:r>
              <a:rPr lang="ja-JP" altLang="en-US" sz="2000" dirty="0"/>
              <a:t>　</a:t>
            </a:r>
            <a:r>
              <a:rPr lang="en-US" altLang="ja-JP" sz="2000" dirty="0"/>
              <a:t>492</a:t>
            </a:r>
            <a:r>
              <a:rPr lang="ja-JP" altLang="en-US" sz="2000" dirty="0"/>
              <a:t>個が不正</a:t>
            </a:r>
            <a:r>
              <a:rPr lang="en-US" altLang="ja-JP" sz="2000" dirty="0"/>
              <a:t>(</a:t>
            </a:r>
            <a:r>
              <a:rPr lang="ja-JP" altLang="en-US" sz="2000" dirty="0"/>
              <a:t>ラベルが</a:t>
            </a:r>
            <a:r>
              <a:rPr lang="en-US" altLang="ja-JP" sz="2000" dirty="0"/>
              <a:t>1), </a:t>
            </a:r>
            <a:r>
              <a:rPr lang="ja-JP" altLang="en-US" sz="2000" dirty="0"/>
              <a:t>残りが真正</a:t>
            </a:r>
            <a:r>
              <a:rPr lang="en-US" altLang="ja-JP" sz="2000" dirty="0"/>
              <a:t>(</a:t>
            </a:r>
            <a:r>
              <a:rPr lang="ja-JP" altLang="en-US" sz="2000" dirty="0"/>
              <a:t>ラベルが</a:t>
            </a:r>
            <a:r>
              <a:rPr lang="en-US" altLang="ja-JP" sz="2000" dirty="0"/>
              <a:t>0) … 2</a:t>
            </a:r>
            <a:r>
              <a:rPr lang="ja-JP" altLang="en-US" sz="2000" dirty="0"/>
              <a:t>章と同じ</a:t>
            </a:r>
            <a:endParaRPr lang="en-US" altLang="ja-JP" sz="2000" dirty="0"/>
          </a:p>
          <a:p>
            <a:pPr>
              <a:spcAft>
                <a:spcPts val="600"/>
              </a:spcAft>
            </a:pPr>
            <a:endParaRPr lang="en-US" altLang="ja-JP" sz="2000" dirty="0"/>
          </a:p>
          <a:p>
            <a:pPr>
              <a:spcAft>
                <a:spcPts val="600"/>
              </a:spcAft>
            </a:pPr>
            <a:r>
              <a:rPr kumimoji="1" lang="ja-JP" altLang="en-US" sz="2000" dirty="0"/>
              <a:t> ・ </a:t>
            </a:r>
            <a:r>
              <a:rPr lang="ja-JP" altLang="en-US" sz="2000" dirty="0"/>
              <a:t>特徴量は時刻</a:t>
            </a:r>
            <a:r>
              <a:rPr lang="en-US" altLang="ja-JP" sz="2000" dirty="0"/>
              <a:t>, </a:t>
            </a:r>
            <a:r>
              <a:rPr lang="ja-JP" altLang="en-US" sz="2000" dirty="0"/>
              <a:t>量</a:t>
            </a:r>
            <a:r>
              <a:rPr lang="en-US" altLang="ja-JP" sz="2000" dirty="0"/>
              <a:t>, 28</a:t>
            </a:r>
            <a:r>
              <a:rPr lang="ja-JP" altLang="en-US" sz="2000" dirty="0"/>
              <a:t>の主成分の</a:t>
            </a:r>
            <a:r>
              <a:rPr lang="en-US" altLang="ja-JP" sz="2000" dirty="0"/>
              <a:t>30</a:t>
            </a:r>
            <a:r>
              <a:rPr lang="ja-JP" altLang="en-US" sz="2000" dirty="0"/>
              <a:t>個</a:t>
            </a:r>
            <a:endParaRPr lang="en-US" altLang="ja-JP" sz="2000" dirty="0"/>
          </a:p>
          <a:p>
            <a:pPr>
              <a:spcAft>
                <a:spcPts val="600"/>
              </a:spcAft>
            </a:pPr>
            <a:endParaRPr kumimoji="1" lang="en-US" altLang="ja-JP" sz="2000" dirty="0"/>
          </a:p>
          <a:p>
            <a:pPr>
              <a:spcAft>
                <a:spcPts val="600"/>
              </a:spcAft>
            </a:pPr>
            <a:r>
              <a:rPr lang="ja-JP" altLang="en-US" sz="2000" dirty="0"/>
              <a:t>・ </a:t>
            </a:r>
            <a:r>
              <a:rPr lang="en-US" altLang="ja-JP" sz="2000" dirty="0"/>
              <a:t>train = [190820</a:t>
            </a:r>
            <a:r>
              <a:rPr lang="ja-JP" altLang="en-US" sz="2000" dirty="0"/>
              <a:t>個</a:t>
            </a:r>
            <a:r>
              <a:rPr lang="en-US" altLang="ja-JP" sz="2000" dirty="0"/>
              <a:t>, 330</a:t>
            </a:r>
            <a:r>
              <a:rPr lang="ja-JP" altLang="en-US" sz="2000" dirty="0"/>
              <a:t>個</a:t>
            </a:r>
            <a:r>
              <a:rPr lang="en-US" altLang="ja-JP" sz="2000" dirty="0"/>
              <a:t>], test = [93987</a:t>
            </a:r>
            <a:r>
              <a:rPr lang="ja-JP" altLang="en-US" sz="2000" dirty="0"/>
              <a:t>個</a:t>
            </a:r>
            <a:r>
              <a:rPr lang="en-US" altLang="ja-JP" sz="2000" dirty="0"/>
              <a:t>, 162</a:t>
            </a:r>
            <a:r>
              <a:rPr lang="ja-JP" altLang="en-US" sz="2000" dirty="0"/>
              <a:t>個</a:t>
            </a:r>
            <a:r>
              <a:rPr lang="en-US" altLang="ja-JP" sz="2000" dirty="0"/>
              <a:t>] </a:t>
            </a:r>
            <a:r>
              <a:rPr lang="ja-JP" altLang="en-US" sz="2000" dirty="0"/>
              <a:t>に分ける</a:t>
            </a:r>
            <a:r>
              <a:rPr lang="en-US" altLang="ja-JP" sz="2000" dirty="0"/>
              <a:t>. (</a:t>
            </a:r>
            <a:r>
              <a:rPr lang="ja-JP" altLang="en-US" sz="2000" dirty="0"/>
              <a:t>教科書誤植</a:t>
            </a:r>
            <a:r>
              <a:rPr lang="en-US" altLang="ja-JP" sz="2000" dirty="0"/>
              <a:t>)</a:t>
            </a:r>
            <a:endParaRPr kumimoji="1" lang="ja-JP" altLang="en-US" sz="2000" dirty="0"/>
          </a:p>
        </p:txBody>
      </p:sp>
      <p:graphicFrame>
        <p:nvGraphicFramePr>
          <p:cNvPr id="4" name="グラフ 3">
            <a:extLst>
              <a:ext uri="{FF2B5EF4-FFF2-40B4-BE49-F238E27FC236}">
                <a16:creationId xmlns:a16="http://schemas.microsoft.com/office/drawing/2014/main" id="{506E0BE6-4499-4AAF-9BDE-2FC86A23EDB2}"/>
              </a:ext>
            </a:extLst>
          </p:cNvPr>
          <p:cNvGraphicFramePr/>
          <p:nvPr>
            <p:extLst>
              <p:ext uri="{D42A27DB-BD31-4B8C-83A1-F6EECF244321}">
                <p14:modId xmlns:p14="http://schemas.microsoft.com/office/powerpoint/2010/main" val="4226673677"/>
              </p:ext>
            </p:extLst>
          </p:nvPr>
        </p:nvGraphicFramePr>
        <p:xfrm>
          <a:off x="4491988" y="4491567"/>
          <a:ext cx="3208021" cy="21911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313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クレジットカードデータの不正検出</a:t>
            </a:r>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1102738" y="1714152"/>
            <a:ext cx="9778622" cy="400110"/>
          </a:xfrm>
          <a:prstGeom prst="rect">
            <a:avLst/>
          </a:prstGeom>
          <a:noFill/>
        </p:spPr>
        <p:txBody>
          <a:bodyPr wrap="square" rtlCol="0">
            <a:spAutoFit/>
          </a:bodyPr>
          <a:lstStyle/>
          <a:p>
            <a:r>
              <a:rPr kumimoji="1" lang="ja-JP" altLang="en-US" sz="2000" dirty="0"/>
              <a:t>異常スコア関数 </a:t>
            </a:r>
            <a:r>
              <a:rPr kumimoji="1" lang="en-US" altLang="ja-JP" sz="2000" dirty="0"/>
              <a:t>… </a:t>
            </a:r>
            <a:r>
              <a:rPr kumimoji="1" lang="ja-JP" altLang="en-US" sz="2000" dirty="0"/>
              <a:t>個々のトランザクションがどのくらい異常に見えるか</a:t>
            </a:r>
          </a:p>
        </p:txBody>
      </p:sp>
      <p:sp>
        <p:nvSpPr>
          <p:cNvPr id="7" name="テキスト ボックス 6">
            <a:extLst>
              <a:ext uri="{FF2B5EF4-FFF2-40B4-BE49-F238E27FC236}">
                <a16:creationId xmlns:a16="http://schemas.microsoft.com/office/drawing/2014/main" id="{289347C9-95C4-4E95-AF1F-ADF9175698D4}"/>
              </a:ext>
            </a:extLst>
          </p:cNvPr>
          <p:cNvSpPr txBox="1"/>
          <p:nvPr/>
        </p:nvSpPr>
        <p:spPr>
          <a:xfrm>
            <a:off x="1102738" y="2479007"/>
            <a:ext cx="3126361" cy="400110"/>
          </a:xfrm>
          <a:prstGeom prst="rect">
            <a:avLst/>
          </a:prstGeom>
          <a:noFill/>
        </p:spPr>
        <p:txBody>
          <a:bodyPr wrap="square" rtlCol="0">
            <a:spAutoFit/>
          </a:bodyPr>
          <a:lstStyle/>
          <a:p>
            <a:pPr>
              <a:spcAft>
                <a:spcPts val="600"/>
              </a:spcAft>
            </a:pPr>
            <a:r>
              <a:rPr kumimoji="1" lang="ja-JP" altLang="en-US" sz="2000" dirty="0"/>
              <a:t>異常スコア関数の意義</a:t>
            </a:r>
            <a:r>
              <a:rPr kumimoji="1" lang="en-US" altLang="ja-JP" sz="2000" dirty="0"/>
              <a:t>…</a:t>
            </a:r>
            <a:endParaRPr kumimoji="1" lang="ja-JP" altLang="en-US" sz="2000" dirty="0"/>
          </a:p>
        </p:txBody>
      </p:sp>
      <p:sp>
        <p:nvSpPr>
          <p:cNvPr id="2" name="テキスト ボックス 1">
            <a:extLst>
              <a:ext uri="{FF2B5EF4-FFF2-40B4-BE49-F238E27FC236}">
                <a16:creationId xmlns:a16="http://schemas.microsoft.com/office/drawing/2014/main" id="{4DD9D42E-D9D3-4B94-910F-3D39FEC6322A}"/>
              </a:ext>
            </a:extLst>
          </p:cNvPr>
          <p:cNvSpPr txBox="1"/>
          <p:nvPr/>
        </p:nvSpPr>
        <p:spPr>
          <a:xfrm>
            <a:off x="2444940" y="2879117"/>
            <a:ext cx="7560120" cy="723275"/>
          </a:xfrm>
          <a:prstGeom prst="rect">
            <a:avLst/>
          </a:prstGeom>
          <a:noFill/>
        </p:spPr>
        <p:txBody>
          <a:bodyPr wrap="square" rtlCol="0">
            <a:spAutoFit/>
          </a:bodyPr>
          <a:lstStyle/>
          <a:p>
            <a:pPr>
              <a:spcBef>
                <a:spcPts val="600"/>
              </a:spcBef>
            </a:pPr>
            <a:r>
              <a:rPr lang="ja-JP" altLang="en-US" dirty="0"/>
              <a:t>教師なしなので</a:t>
            </a:r>
            <a:r>
              <a:rPr lang="en-US" altLang="ja-JP" dirty="0"/>
              <a:t>, </a:t>
            </a:r>
            <a:r>
              <a:rPr lang="ja-JP" altLang="en-US" dirty="0"/>
              <a:t>トランザクションの不正と真正の違いをどうにか捉えたい</a:t>
            </a:r>
            <a:r>
              <a:rPr lang="en-US" altLang="ja-JP" dirty="0"/>
              <a:t>.</a:t>
            </a:r>
          </a:p>
          <a:p>
            <a:pPr>
              <a:spcBef>
                <a:spcPts val="600"/>
              </a:spcBef>
            </a:pPr>
            <a:r>
              <a:rPr kumimoji="1" lang="ja-JP" altLang="en-US" dirty="0"/>
              <a:t>→</a:t>
            </a:r>
            <a:r>
              <a:rPr lang="en-US" altLang="ja-JP" dirty="0"/>
              <a:t> </a:t>
            </a:r>
            <a:r>
              <a:rPr lang="ja-JP" altLang="en-US" dirty="0"/>
              <a:t>トランザクションが異常であればあるほど不正らしいと考える</a:t>
            </a:r>
            <a:r>
              <a:rPr lang="en-US" altLang="ja-JP" dirty="0"/>
              <a:t>.</a:t>
            </a:r>
            <a:endParaRPr kumimoji="1" lang="ja-JP" altLang="en-US" dirty="0"/>
          </a:p>
        </p:txBody>
      </p:sp>
      <p:sp>
        <p:nvSpPr>
          <p:cNvPr id="10" name="テキスト ボックス 9">
            <a:extLst>
              <a:ext uri="{FF2B5EF4-FFF2-40B4-BE49-F238E27FC236}">
                <a16:creationId xmlns:a16="http://schemas.microsoft.com/office/drawing/2014/main" id="{F37ED98C-DBB6-4026-8063-19C235E23BE8}"/>
              </a:ext>
            </a:extLst>
          </p:cNvPr>
          <p:cNvSpPr txBox="1"/>
          <p:nvPr/>
        </p:nvSpPr>
        <p:spPr>
          <a:xfrm>
            <a:off x="1102738" y="3817836"/>
            <a:ext cx="9206040" cy="369332"/>
          </a:xfrm>
          <a:prstGeom prst="rect">
            <a:avLst/>
          </a:prstGeom>
          <a:noFill/>
        </p:spPr>
        <p:txBody>
          <a:bodyPr wrap="square" rtlCol="0">
            <a:spAutoFit/>
          </a:bodyPr>
          <a:lstStyle/>
          <a:p>
            <a:pPr>
              <a:spcBef>
                <a:spcPts val="600"/>
              </a:spcBef>
            </a:pPr>
            <a:r>
              <a:rPr lang="ja-JP" altLang="en-US" dirty="0"/>
              <a:t>データ → 次元削減 → 再構成 → 再構成誤差を計算 → 再構成誤差が大きいものが不正 </a:t>
            </a:r>
            <a:endParaRPr kumimoji="1" lang="ja-JP" altLang="en-US" dirty="0"/>
          </a:p>
        </p:txBody>
      </p:sp>
      <p:sp>
        <p:nvSpPr>
          <p:cNvPr id="3" name="テキスト ボックス 2">
            <a:extLst>
              <a:ext uri="{FF2B5EF4-FFF2-40B4-BE49-F238E27FC236}">
                <a16:creationId xmlns:a16="http://schemas.microsoft.com/office/drawing/2014/main" id="{121BAD23-D095-444E-B7CB-7B8E2F503DB1}"/>
              </a:ext>
            </a:extLst>
          </p:cNvPr>
          <p:cNvSpPr txBox="1"/>
          <p:nvPr/>
        </p:nvSpPr>
        <p:spPr>
          <a:xfrm>
            <a:off x="1102738" y="4402612"/>
            <a:ext cx="7168950" cy="646331"/>
          </a:xfrm>
          <a:prstGeom prst="rect">
            <a:avLst/>
          </a:prstGeom>
          <a:noFill/>
        </p:spPr>
        <p:txBody>
          <a:bodyPr wrap="none" rtlCol="0">
            <a:spAutoFit/>
          </a:bodyPr>
          <a:lstStyle/>
          <a:p>
            <a:r>
              <a:rPr lang="ja-JP" altLang="en-US" dirty="0"/>
              <a:t>不正トランザクションは全体の中でごくわずかで再構成誤差が大きくなる</a:t>
            </a:r>
            <a:r>
              <a:rPr lang="en-US" altLang="ja-JP" dirty="0"/>
              <a:t>.</a:t>
            </a:r>
          </a:p>
          <a:p>
            <a:r>
              <a:rPr lang="en-US" altLang="ja-JP" dirty="0"/>
              <a:t>(</a:t>
            </a:r>
            <a:r>
              <a:rPr lang="ja-JP" altLang="en-US" dirty="0"/>
              <a:t>次元削減で消去されやすい</a:t>
            </a:r>
            <a:r>
              <a:rPr lang="en-US" altLang="ja-JP" dirty="0"/>
              <a:t>)</a:t>
            </a:r>
            <a:endParaRPr kumimoji="1" lang="ja-JP" altLang="en-US" dirty="0"/>
          </a:p>
        </p:txBody>
      </p:sp>
      <p:sp>
        <p:nvSpPr>
          <p:cNvPr id="4" name="テキスト ボックス 3">
            <a:extLst>
              <a:ext uri="{FF2B5EF4-FFF2-40B4-BE49-F238E27FC236}">
                <a16:creationId xmlns:a16="http://schemas.microsoft.com/office/drawing/2014/main" id="{841A7AAF-DB5E-4453-B9E2-C52FAA4A6867}"/>
              </a:ext>
            </a:extLst>
          </p:cNvPr>
          <p:cNvSpPr txBox="1"/>
          <p:nvPr/>
        </p:nvSpPr>
        <p:spPr>
          <a:xfrm>
            <a:off x="1361818" y="5432344"/>
            <a:ext cx="2727029" cy="369332"/>
          </a:xfrm>
          <a:prstGeom prst="rect">
            <a:avLst/>
          </a:prstGeom>
          <a:noFill/>
        </p:spPr>
        <p:txBody>
          <a:bodyPr wrap="none" rtlCol="0">
            <a:spAutoFit/>
          </a:bodyPr>
          <a:lstStyle/>
          <a:p>
            <a:r>
              <a:rPr lang="ja-JP" altLang="en-US" dirty="0"/>
              <a:t>異常スコア </a:t>
            </a:r>
            <a:r>
              <a:rPr lang="en-US" altLang="ja-JP" dirty="0"/>
              <a:t>:= </a:t>
            </a:r>
            <a:r>
              <a:rPr lang="ja-JP" altLang="en-US" dirty="0"/>
              <a:t>再構成誤差</a:t>
            </a:r>
            <a:endParaRPr kumimoji="1" lang="ja-JP" altLang="en-US" dirty="0"/>
          </a:p>
        </p:txBody>
      </p:sp>
      <p:sp>
        <p:nvSpPr>
          <p:cNvPr id="11" name="左中かっこ 10">
            <a:extLst>
              <a:ext uri="{FF2B5EF4-FFF2-40B4-BE49-F238E27FC236}">
                <a16:creationId xmlns:a16="http://schemas.microsoft.com/office/drawing/2014/main" id="{32930207-A8C6-4F6B-8244-92EBC0DBBC44}"/>
              </a:ext>
            </a:extLst>
          </p:cNvPr>
          <p:cNvSpPr/>
          <p:nvPr/>
        </p:nvSpPr>
        <p:spPr>
          <a:xfrm>
            <a:off x="1102738" y="5264387"/>
            <a:ext cx="259080" cy="1238809"/>
          </a:xfrm>
          <a:prstGeom prst="leftBrace">
            <a:avLst>
              <a:gd name="adj1" fmla="val 34895"/>
              <a:gd name="adj2" fmla="val 530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E1F9DD7-5EBE-4891-BB27-F5A5BB4F2D1E}"/>
              </a:ext>
            </a:extLst>
          </p:cNvPr>
          <p:cNvSpPr txBox="1"/>
          <p:nvPr/>
        </p:nvSpPr>
        <p:spPr>
          <a:xfrm>
            <a:off x="1361818" y="5985389"/>
            <a:ext cx="7672293" cy="646331"/>
          </a:xfrm>
          <a:prstGeom prst="rect">
            <a:avLst/>
          </a:prstGeom>
          <a:noFill/>
        </p:spPr>
        <p:txBody>
          <a:bodyPr wrap="none" rtlCol="0">
            <a:spAutoFit/>
          </a:bodyPr>
          <a:lstStyle/>
          <a:p>
            <a:r>
              <a:rPr kumimoji="1" lang="ja-JP" altLang="en-US" dirty="0"/>
              <a:t>再構成誤差 </a:t>
            </a:r>
            <a:r>
              <a:rPr kumimoji="1" lang="en-US" altLang="ja-JP" dirty="0"/>
              <a:t>:= (</a:t>
            </a:r>
            <a:r>
              <a:rPr kumimoji="1" lang="ja-JP" altLang="en-US" dirty="0"/>
              <a:t>元の特徴量ベクトルと再構成されたベクトルの二乗誤差を</a:t>
            </a:r>
            <a:endParaRPr kumimoji="1" lang="en-US" altLang="ja-JP" dirty="0"/>
          </a:p>
          <a:p>
            <a:r>
              <a:rPr lang="en-US" altLang="ja-JP" dirty="0"/>
              <a:t>				</a:t>
            </a:r>
            <a:r>
              <a:rPr lang="ja-JP" altLang="en-US" dirty="0"/>
              <a:t>最小値</a:t>
            </a:r>
            <a:r>
              <a:rPr lang="en-US" altLang="ja-JP" dirty="0"/>
              <a:t>0, </a:t>
            </a:r>
            <a:r>
              <a:rPr lang="ja-JP" altLang="en-US" dirty="0"/>
              <a:t>最大値</a:t>
            </a:r>
            <a:r>
              <a:rPr lang="en-US" altLang="ja-JP" dirty="0"/>
              <a:t>1</a:t>
            </a:r>
            <a:r>
              <a:rPr lang="ja-JP" altLang="en-US" dirty="0"/>
              <a:t>に線形変換したもの</a:t>
            </a:r>
            <a:r>
              <a:rPr kumimoji="1" lang="en-US" altLang="ja-JP" dirty="0"/>
              <a:t>)</a:t>
            </a:r>
            <a:endParaRPr kumimoji="1" lang="ja-JP" altLang="en-US" dirty="0"/>
          </a:p>
        </p:txBody>
      </p:sp>
      <p:sp>
        <p:nvSpPr>
          <p:cNvPr id="13" name="吹き出し: 角を丸めた四角形 12">
            <a:extLst>
              <a:ext uri="{FF2B5EF4-FFF2-40B4-BE49-F238E27FC236}">
                <a16:creationId xmlns:a16="http://schemas.microsoft.com/office/drawing/2014/main" id="{ED4CA4FE-6641-4CDC-A185-5B9B9B4E5FDE}"/>
              </a:ext>
            </a:extLst>
          </p:cNvPr>
          <p:cNvSpPr/>
          <p:nvPr/>
        </p:nvSpPr>
        <p:spPr>
          <a:xfrm>
            <a:off x="7955280" y="4983480"/>
            <a:ext cx="3710940" cy="762000"/>
          </a:xfrm>
          <a:prstGeom prst="wedgeRoundRectCallout">
            <a:avLst>
              <a:gd name="adj1" fmla="val -35921"/>
              <a:gd name="adj2" fmla="val 6950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再構成誤差が</a:t>
            </a:r>
            <a:r>
              <a:rPr lang="en-US" altLang="ja-JP" dirty="0">
                <a:solidFill>
                  <a:schemeClr val="tx1"/>
                </a:solidFill>
              </a:rPr>
              <a:t>1</a:t>
            </a:r>
            <a:r>
              <a:rPr kumimoji="1" lang="ja-JP" altLang="en-US" dirty="0">
                <a:solidFill>
                  <a:schemeClr val="tx1"/>
                </a:solidFill>
              </a:rPr>
              <a:t>に近いほど異常</a:t>
            </a:r>
          </a:p>
        </p:txBody>
      </p:sp>
    </p:spTree>
    <p:extLst>
      <p:ext uri="{BB962C8B-B14F-4D97-AF65-F5344CB8AC3E}">
        <p14:creationId xmlns:p14="http://schemas.microsoft.com/office/powerpoint/2010/main" val="57470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クレジットカードデータの不正検出</a:t>
            </a:r>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1102738" y="1714152"/>
            <a:ext cx="1937642" cy="400110"/>
          </a:xfrm>
          <a:prstGeom prst="rect">
            <a:avLst/>
          </a:prstGeom>
          <a:noFill/>
        </p:spPr>
        <p:txBody>
          <a:bodyPr wrap="square" rtlCol="0">
            <a:spAutoFit/>
          </a:bodyPr>
          <a:lstStyle/>
          <a:p>
            <a:r>
              <a:rPr lang="ja-JP" altLang="en-US" sz="2000" dirty="0"/>
              <a:t>評価尺度</a:t>
            </a:r>
            <a:endParaRPr kumimoji="1" lang="ja-JP" altLang="en-US" sz="2000" dirty="0"/>
          </a:p>
        </p:txBody>
      </p:sp>
      <p:sp>
        <p:nvSpPr>
          <p:cNvPr id="7" name="テキスト ボックス 6">
            <a:extLst>
              <a:ext uri="{FF2B5EF4-FFF2-40B4-BE49-F238E27FC236}">
                <a16:creationId xmlns:a16="http://schemas.microsoft.com/office/drawing/2014/main" id="{289347C9-95C4-4E95-AF1F-ADF9175698D4}"/>
              </a:ext>
            </a:extLst>
          </p:cNvPr>
          <p:cNvSpPr txBox="1"/>
          <p:nvPr/>
        </p:nvSpPr>
        <p:spPr>
          <a:xfrm>
            <a:off x="2071559" y="2651864"/>
            <a:ext cx="9018752" cy="1554272"/>
          </a:xfrm>
          <a:prstGeom prst="rect">
            <a:avLst/>
          </a:prstGeom>
          <a:noFill/>
        </p:spPr>
        <p:txBody>
          <a:bodyPr wrap="square" rtlCol="0">
            <a:spAutoFit/>
          </a:bodyPr>
          <a:lstStyle/>
          <a:p>
            <a:pPr>
              <a:spcAft>
                <a:spcPts val="600"/>
              </a:spcAft>
            </a:pPr>
            <a:r>
              <a:rPr kumimoji="1" lang="ja-JP" altLang="en-US" sz="2000" dirty="0"/>
              <a:t>・ 不正検出システムの構築には不正ラベル（不正かどうかのラベル</a:t>
            </a:r>
            <a:r>
              <a:rPr kumimoji="1" lang="en-US" altLang="ja-JP" sz="2000" dirty="0"/>
              <a:t>)</a:t>
            </a:r>
          </a:p>
          <a:p>
            <a:pPr>
              <a:spcAft>
                <a:spcPts val="600"/>
              </a:spcAft>
            </a:pPr>
            <a:r>
              <a:rPr lang="ja-JP" altLang="en-US" sz="2000" dirty="0"/>
              <a:t>　は用いないが</a:t>
            </a:r>
            <a:r>
              <a:rPr lang="en-US" altLang="ja-JP" sz="2000" dirty="0"/>
              <a:t>,</a:t>
            </a:r>
          </a:p>
          <a:p>
            <a:pPr>
              <a:spcAft>
                <a:spcPts val="600"/>
              </a:spcAft>
            </a:pPr>
            <a:r>
              <a:rPr lang="ja-JP" altLang="en-US" sz="2000" dirty="0"/>
              <a:t>　どの程度不正を検出できているか確認するため</a:t>
            </a:r>
            <a:r>
              <a:rPr lang="en-US" altLang="ja-JP" sz="2000" dirty="0"/>
              <a:t>,</a:t>
            </a:r>
          </a:p>
          <a:p>
            <a:pPr>
              <a:spcAft>
                <a:spcPts val="600"/>
              </a:spcAft>
            </a:pPr>
            <a:r>
              <a:rPr lang="ja-JP" altLang="en-US" sz="2000" dirty="0"/>
              <a:t>　作ったシステムの評価には不正ラベルを用いる</a:t>
            </a:r>
            <a:r>
              <a:rPr lang="en-US" altLang="ja-JP" sz="2000" dirty="0"/>
              <a:t>.</a:t>
            </a:r>
          </a:p>
        </p:txBody>
      </p:sp>
      <p:sp>
        <p:nvSpPr>
          <p:cNvPr id="8" name="テキスト ボックス 7">
            <a:extLst>
              <a:ext uri="{FF2B5EF4-FFF2-40B4-BE49-F238E27FC236}">
                <a16:creationId xmlns:a16="http://schemas.microsoft.com/office/drawing/2014/main" id="{6130D921-B5FB-4A29-A36C-9DA27AA5AC7E}"/>
              </a:ext>
            </a:extLst>
          </p:cNvPr>
          <p:cNvSpPr txBox="1"/>
          <p:nvPr/>
        </p:nvSpPr>
        <p:spPr>
          <a:xfrm>
            <a:off x="2071559" y="4366712"/>
            <a:ext cx="9018752" cy="400110"/>
          </a:xfrm>
          <a:prstGeom prst="rect">
            <a:avLst/>
          </a:prstGeom>
          <a:noFill/>
        </p:spPr>
        <p:txBody>
          <a:bodyPr wrap="square" rtlCol="0">
            <a:spAutoFit/>
          </a:bodyPr>
          <a:lstStyle/>
          <a:p>
            <a:pPr>
              <a:spcAft>
                <a:spcPts val="600"/>
              </a:spcAft>
            </a:pPr>
            <a:r>
              <a:rPr kumimoji="1" lang="ja-JP" altLang="en-US" sz="2000" dirty="0"/>
              <a:t>・</a:t>
            </a:r>
            <a:r>
              <a:rPr lang="en-US" altLang="ja-JP" sz="2000" dirty="0"/>
              <a:t> </a:t>
            </a:r>
            <a:r>
              <a:rPr lang="ja-JP" altLang="en-US" sz="2000" dirty="0"/>
              <a:t>モデルの評価には 適合率</a:t>
            </a:r>
            <a:r>
              <a:rPr lang="en-US" altLang="ja-JP" sz="2000" dirty="0"/>
              <a:t>-</a:t>
            </a:r>
            <a:r>
              <a:rPr lang="ja-JP" altLang="en-US" sz="2000" dirty="0"/>
              <a:t>再現率曲線</a:t>
            </a:r>
            <a:r>
              <a:rPr lang="en-US" altLang="ja-JP" sz="2000" dirty="0"/>
              <a:t>, </a:t>
            </a:r>
            <a:r>
              <a:rPr lang="ja-JP" altLang="en-US" sz="2000" dirty="0"/>
              <a:t>平均適合率</a:t>
            </a:r>
            <a:r>
              <a:rPr lang="en-US" altLang="ja-JP" sz="2000" dirty="0"/>
              <a:t>, </a:t>
            </a:r>
            <a:r>
              <a:rPr lang="en-US" altLang="ja-JP" sz="2000" dirty="0" err="1"/>
              <a:t>auROC</a:t>
            </a:r>
            <a:r>
              <a:rPr lang="ja-JP" altLang="en-US" sz="2000" dirty="0"/>
              <a:t>を用いる</a:t>
            </a:r>
            <a:endParaRPr lang="en-US" altLang="ja-JP" sz="2000" dirty="0"/>
          </a:p>
        </p:txBody>
      </p:sp>
    </p:spTree>
    <p:extLst>
      <p:ext uri="{BB962C8B-B14F-4D97-AF65-F5344CB8AC3E}">
        <p14:creationId xmlns:p14="http://schemas.microsoft.com/office/powerpoint/2010/main" val="428483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PCA</a:t>
            </a:r>
            <a:r>
              <a:rPr kumimoji="1" lang="ja-JP" altLang="en-US" sz="3200" dirty="0"/>
              <a:t>による不正検出</a:t>
            </a:r>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1102738" y="1714152"/>
            <a:ext cx="9108062" cy="400110"/>
          </a:xfrm>
          <a:prstGeom prst="rect">
            <a:avLst/>
          </a:prstGeom>
          <a:noFill/>
        </p:spPr>
        <p:txBody>
          <a:bodyPr wrap="square" rtlCol="0">
            <a:spAutoFit/>
          </a:bodyPr>
          <a:lstStyle/>
          <a:p>
            <a:r>
              <a:rPr lang="ja-JP" altLang="en-US" sz="2000" dirty="0"/>
              <a:t>まず実験的に主成分</a:t>
            </a:r>
            <a:r>
              <a:rPr lang="en-US" altLang="ja-JP" sz="2000" dirty="0"/>
              <a:t>30</a:t>
            </a:r>
            <a:r>
              <a:rPr lang="ja-JP" altLang="en-US" sz="2000" dirty="0"/>
              <a:t>（次元削減していない場合</a:t>
            </a:r>
            <a:r>
              <a:rPr lang="en-US" altLang="ja-JP" sz="2000" dirty="0"/>
              <a:t>)</a:t>
            </a:r>
            <a:r>
              <a:rPr lang="ja-JP" altLang="en-US" sz="2000" dirty="0"/>
              <a:t>で異常検出をやってみる</a:t>
            </a:r>
            <a:endParaRPr kumimoji="1" lang="ja-JP" altLang="en-US" sz="2000" dirty="0"/>
          </a:p>
        </p:txBody>
      </p:sp>
      <p:pic>
        <p:nvPicPr>
          <p:cNvPr id="3" name="図 2" descr="地図, テキスト が含まれている画像&#10;&#10;自動的に生成された説明">
            <a:extLst>
              <a:ext uri="{FF2B5EF4-FFF2-40B4-BE49-F238E27FC236}">
                <a16:creationId xmlns:a16="http://schemas.microsoft.com/office/drawing/2014/main" id="{CF52E7A1-BE32-4307-BA97-F0D2792FA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784" y="4526728"/>
            <a:ext cx="2715066" cy="20278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図 8" descr="テキスト, 地図 が含まれている画像&#10;&#10;自動的に生成された説明">
            <a:extLst>
              <a:ext uri="{FF2B5EF4-FFF2-40B4-BE49-F238E27FC236}">
                <a16:creationId xmlns:a16="http://schemas.microsoft.com/office/drawing/2014/main" id="{C409FDB7-B084-4831-A7D4-083AA6FBA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738" y="2479007"/>
            <a:ext cx="3474084" cy="32554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図 10" descr="地図 が含まれている画像&#10;&#10;自動的に生成された説明">
            <a:extLst>
              <a:ext uri="{FF2B5EF4-FFF2-40B4-BE49-F238E27FC236}">
                <a16:creationId xmlns:a16="http://schemas.microsoft.com/office/drawing/2014/main" id="{BDBA1A90-B87C-4ED6-A125-1FDE4B5B6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7783" y="2415092"/>
            <a:ext cx="2715067" cy="20278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テキスト ボックス 11">
            <a:extLst>
              <a:ext uri="{FF2B5EF4-FFF2-40B4-BE49-F238E27FC236}">
                <a16:creationId xmlns:a16="http://schemas.microsoft.com/office/drawing/2014/main" id="{00C24D0E-4B4E-44E0-ADEB-20507CFF21AF}"/>
              </a:ext>
            </a:extLst>
          </p:cNvPr>
          <p:cNvSpPr txBox="1"/>
          <p:nvPr/>
        </p:nvSpPr>
        <p:spPr>
          <a:xfrm>
            <a:off x="1630680" y="6035906"/>
            <a:ext cx="2262158" cy="369332"/>
          </a:xfrm>
          <a:prstGeom prst="rect">
            <a:avLst/>
          </a:prstGeom>
          <a:noFill/>
        </p:spPr>
        <p:txBody>
          <a:bodyPr wrap="none" rtlCol="0">
            <a:spAutoFit/>
          </a:bodyPr>
          <a:lstStyle/>
          <a:p>
            <a:r>
              <a:rPr kumimoji="1" lang="ja-JP" altLang="en-US" dirty="0"/>
              <a:t>観測点の分離の様子</a:t>
            </a:r>
          </a:p>
        </p:txBody>
      </p:sp>
      <p:sp>
        <p:nvSpPr>
          <p:cNvPr id="14" name="テキスト ボックス 13">
            <a:extLst>
              <a:ext uri="{FF2B5EF4-FFF2-40B4-BE49-F238E27FC236}">
                <a16:creationId xmlns:a16="http://schemas.microsoft.com/office/drawing/2014/main" id="{65BC9BE5-3485-4061-B239-272443167F0C}"/>
              </a:ext>
            </a:extLst>
          </p:cNvPr>
          <p:cNvSpPr txBox="1"/>
          <p:nvPr/>
        </p:nvSpPr>
        <p:spPr>
          <a:xfrm>
            <a:off x="8305800" y="3244334"/>
            <a:ext cx="2108269" cy="369332"/>
          </a:xfrm>
          <a:prstGeom prst="rect">
            <a:avLst/>
          </a:prstGeom>
          <a:noFill/>
        </p:spPr>
        <p:txBody>
          <a:bodyPr wrap="none" rtlCol="0">
            <a:spAutoFit/>
          </a:bodyPr>
          <a:lstStyle/>
          <a:p>
            <a:r>
              <a:rPr kumimoji="1" lang="ja-JP" altLang="en-US" dirty="0"/>
              <a:t>適合率</a:t>
            </a:r>
            <a:r>
              <a:rPr kumimoji="1" lang="en-US" altLang="ja-JP" dirty="0"/>
              <a:t>-</a:t>
            </a:r>
            <a:r>
              <a:rPr kumimoji="1" lang="ja-JP" altLang="en-US" dirty="0"/>
              <a:t>再現率曲線</a:t>
            </a:r>
          </a:p>
        </p:txBody>
      </p:sp>
      <p:sp>
        <p:nvSpPr>
          <p:cNvPr id="15" name="テキスト ボックス 14">
            <a:extLst>
              <a:ext uri="{FF2B5EF4-FFF2-40B4-BE49-F238E27FC236}">
                <a16:creationId xmlns:a16="http://schemas.microsoft.com/office/drawing/2014/main" id="{23851C7F-285E-4512-A801-56537AB02D02}"/>
              </a:ext>
            </a:extLst>
          </p:cNvPr>
          <p:cNvSpPr txBox="1"/>
          <p:nvPr/>
        </p:nvSpPr>
        <p:spPr>
          <a:xfrm>
            <a:off x="8305800" y="5323927"/>
            <a:ext cx="1537600" cy="369332"/>
          </a:xfrm>
          <a:prstGeom prst="rect">
            <a:avLst/>
          </a:prstGeom>
          <a:noFill/>
        </p:spPr>
        <p:txBody>
          <a:bodyPr wrap="none" rtlCol="0">
            <a:spAutoFit/>
          </a:bodyPr>
          <a:lstStyle/>
          <a:p>
            <a:r>
              <a:rPr kumimoji="1" lang="en-US" altLang="ja-JP" dirty="0" err="1"/>
              <a:t>auROC</a:t>
            </a:r>
            <a:r>
              <a:rPr kumimoji="1" lang="en-US" altLang="ja-JP" dirty="0"/>
              <a:t>=0.94</a:t>
            </a:r>
            <a:endParaRPr kumimoji="1" lang="ja-JP" altLang="en-US" dirty="0"/>
          </a:p>
        </p:txBody>
      </p:sp>
      <p:sp>
        <p:nvSpPr>
          <p:cNvPr id="16" name="テキスト ボックス 15">
            <a:extLst>
              <a:ext uri="{FF2B5EF4-FFF2-40B4-BE49-F238E27FC236}">
                <a16:creationId xmlns:a16="http://schemas.microsoft.com/office/drawing/2014/main" id="{3D6DE447-36CF-4354-84A5-AAC6126F5E71}"/>
              </a:ext>
            </a:extLst>
          </p:cNvPr>
          <p:cNvSpPr txBox="1"/>
          <p:nvPr/>
        </p:nvSpPr>
        <p:spPr>
          <a:xfrm>
            <a:off x="8305800" y="3914798"/>
            <a:ext cx="3015569" cy="369332"/>
          </a:xfrm>
          <a:prstGeom prst="rect">
            <a:avLst/>
          </a:prstGeom>
          <a:noFill/>
        </p:spPr>
        <p:txBody>
          <a:bodyPr wrap="none" rtlCol="0">
            <a:spAutoFit/>
          </a:bodyPr>
          <a:lstStyle/>
          <a:p>
            <a:r>
              <a:rPr lang="ja-JP" altLang="en-US" dirty="0"/>
              <a:t>→ 平均適合率 </a:t>
            </a:r>
            <a:r>
              <a:rPr lang="en-US" altLang="ja-JP" dirty="0"/>
              <a:t>10%</a:t>
            </a:r>
            <a:r>
              <a:rPr lang="ja-JP" altLang="en-US" dirty="0"/>
              <a:t>と低い値</a:t>
            </a:r>
            <a:endParaRPr kumimoji="1" lang="ja-JP" altLang="en-US" dirty="0"/>
          </a:p>
        </p:txBody>
      </p:sp>
    </p:spTree>
    <p:extLst>
      <p:ext uri="{BB962C8B-B14F-4D97-AF65-F5344CB8AC3E}">
        <p14:creationId xmlns:p14="http://schemas.microsoft.com/office/powerpoint/2010/main" val="1752985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PCA</a:t>
            </a:r>
            <a:r>
              <a:rPr kumimoji="1" lang="ja-JP" altLang="en-US" sz="3200" dirty="0"/>
              <a:t>による不正検出</a:t>
            </a:r>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1102738" y="1714152"/>
            <a:ext cx="7355462" cy="400110"/>
          </a:xfrm>
          <a:prstGeom prst="rect">
            <a:avLst/>
          </a:prstGeom>
          <a:noFill/>
        </p:spPr>
        <p:txBody>
          <a:bodyPr wrap="square" rtlCol="0">
            <a:spAutoFit/>
          </a:bodyPr>
          <a:lstStyle/>
          <a:p>
            <a:r>
              <a:rPr lang="ja-JP" altLang="en-US" sz="2000" dirty="0"/>
              <a:t>最適な主成分数の探索</a:t>
            </a:r>
            <a:endParaRPr kumimoji="1" lang="ja-JP" altLang="en-US" sz="2000" dirty="0"/>
          </a:p>
        </p:txBody>
      </p:sp>
      <p:pic>
        <p:nvPicPr>
          <p:cNvPr id="4" name="図 3">
            <a:extLst>
              <a:ext uri="{FF2B5EF4-FFF2-40B4-BE49-F238E27FC236}">
                <a16:creationId xmlns:a16="http://schemas.microsoft.com/office/drawing/2014/main" id="{E9A702EF-B69B-4E77-9C5C-69244B1E0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4" y="2246990"/>
            <a:ext cx="5806446" cy="43366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テキスト ボックス 6">
            <a:extLst>
              <a:ext uri="{FF2B5EF4-FFF2-40B4-BE49-F238E27FC236}">
                <a16:creationId xmlns:a16="http://schemas.microsoft.com/office/drawing/2014/main" id="{788029DF-9FE3-425D-A1A2-1B80331BCECD}"/>
              </a:ext>
            </a:extLst>
          </p:cNvPr>
          <p:cNvSpPr txBox="1"/>
          <p:nvPr/>
        </p:nvSpPr>
        <p:spPr>
          <a:xfrm>
            <a:off x="6659880" y="2727960"/>
            <a:ext cx="4960012" cy="369332"/>
          </a:xfrm>
          <a:prstGeom prst="rect">
            <a:avLst/>
          </a:prstGeom>
          <a:noFill/>
        </p:spPr>
        <p:txBody>
          <a:bodyPr wrap="none" rtlCol="0">
            <a:spAutoFit/>
          </a:bodyPr>
          <a:lstStyle/>
          <a:p>
            <a:r>
              <a:rPr kumimoji="1" lang="ja-JP" altLang="en-US" dirty="0"/>
              <a:t>主成分数と再構成したときの平均適合率のグラフ</a:t>
            </a:r>
          </a:p>
        </p:txBody>
      </p:sp>
      <p:sp>
        <p:nvSpPr>
          <p:cNvPr id="8" name="テキスト ボックス 7">
            <a:extLst>
              <a:ext uri="{FF2B5EF4-FFF2-40B4-BE49-F238E27FC236}">
                <a16:creationId xmlns:a16="http://schemas.microsoft.com/office/drawing/2014/main" id="{3884016A-9595-4D52-A270-446D7092AF87}"/>
              </a:ext>
            </a:extLst>
          </p:cNvPr>
          <p:cNvSpPr txBox="1"/>
          <p:nvPr/>
        </p:nvSpPr>
        <p:spPr>
          <a:xfrm>
            <a:off x="7581900" y="3916680"/>
            <a:ext cx="3677610" cy="723275"/>
          </a:xfrm>
          <a:prstGeom prst="rect">
            <a:avLst/>
          </a:prstGeom>
          <a:noFill/>
        </p:spPr>
        <p:txBody>
          <a:bodyPr wrap="none" rtlCol="0">
            <a:spAutoFit/>
          </a:bodyPr>
          <a:lstStyle/>
          <a:p>
            <a:pPr>
              <a:spcBef>
                <a:spcPts val="600"/>
              </a:spcBef>
            </a:pPr>
            <a:r>
              <a:rPr kumimoji="1" lang="ja-JP" altLang="en-US" dirty="0"/>
              <a:t>主成分数 </a:t>
            </a:r>
            <a:r>
              <a:rPr kumimoji="1" lang="en-US" altLang="ja-JP" dirty="0"/>
              <a:t>= 27</a:t>
            </a:r>
            <a:r>
              <a:rPr kumimoji="1" lang="ja-JP" altLang="en-US" dirty="0"/>
              <a:t>の時</a:t>
            </a:r>
            <a:r>
              <a:rPr kumimoji="1" lang="en-US" altLang="ja-JP" dirty="0"/>
              <a:t>,</a:t>
            </a:r>
          </a:p>
          <a:p>
            <a:pPr>
              <a:spcBef>
                <a:spcPts val="600"/>
              </a:spcBef>
            </a:pPr>
            <a:r>
              <a:rPr kumimoji="1" lang="ja-JP" altLang="en-US" dirty="0"/>
              <a:t>平均適合率最大になることがわかる</a:t>
            </a:r>
          </a:p>
        </p:txBody>
      </p:sp>
    </p:spTree>
    <p:extLst>
      <p:ext uri="{BB962C8B-B14F-4D97-AF65-F5344CB8AC3E}">
        <p14:creationId xmlns:p14="http://schemas.microsoft.com/office/powerpoint/2010/main" val="263081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PCA</a:t>
            </a:r>
            <a:r>
              <a:rPr kumimoji="1" lang="ja-JP" altLang="en-US" sz="3200" dirty="0"/>
              <a:t>による不正検出</a:t>
            </a:r>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1102738" y="1714152"/>
            <a:ext cx="7355462" cy="400110"/>
          </a:xfrm>
          <a:prstGeom prst="rect">
            <a:avLst/>
          </a:prstGeom>
          <a:noFill/>
        </p:spPr>
        <p:txBody>
          <a:bodyPr wrap="square" rtlCol="0">
            <a:spAutoFit/>
          </a:bodyPr>
          <a:lstStyle/>
          <a:p>
            <a:r>
              <a:rPr lang="ja-JP" altLang="en-US" sz="2000" dirty="0"/>
              <a:t>主成分</a:t>
            </a:r>
            <a:r>
              <a:rPr lang="en-US" altLang="ja-JP" sz="2000" dirty="0"/>
              <a:t>27</a:t>
            </a:r>
            <a:r>
              <a:rPr lang="ja-JP" altLang="en-US" sz="2000" dirty="0"/>
              <a:t>で異常検出をやってみる</a:t>
            </a:r>
            <a:endParaRPr kumimoji="1" lang="ja-JP" altLang="en-US" sz="2000" dirty="0"/>
          </a:p>
        </p:txBody>
      </p:sp>
      <p:pic>
        <p:nvPicPr>
          <p:cNvPr id="3" name="図 2">
            <a:extLst>
              <a:ext uri="{FF2B5EF4-FFF2-40B4-BE49-F238E27FC236}">
                <a16:creationId xmlns:a16="http://schemas.microsoft.com/office/drawing/2014/main" id="{CF52E7A1-BE32-4307-BA97-F0D2792FA4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87784" y="4526728"/>
            <a:ext cx="2715066" cy="20278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図 8">
            <a:extLst>
              <a:ext uri="{FF2B5EF4-FFF2-40B4-BE49-F238E27FC236}">
                <a16:creationId xmlns:a16="http://schemas.microsoft.com/office/drawing/2014/main" id="{C409FDB7-B084-4831-A7D4-083AA6FBADA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02738" y="2556473"/>
            <a:ext cx="3474084" cy="31005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図 10">
            <a:extLst>
              <a:ext uri="{FF2B5EF4-FFF2-40B4-BE49-F238E27FC236}">
                <a16:creationId xmlns:a16="http://schemas.microsoft.com/office/drawing/2014/main" id="{BDBA1A90-B87C-4ED6-A125-1FDE4B5B663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87783" y="2415092"/>
            <a:ext cx="2715067" cy="20278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テキスト ボックス 11">
            <a:extLst>
              <a:ext uri="{FF2B5EF4-FFF2-40B4-BE49-F238E27FC236}">
                <a16:creationId xmlns:a16="http://schemas.microsoft.com/office/drawing/2014/main" id="{00C24D0E-4B4E-44E0-ADEB-20507CFF21AF}"/>
              </a:ext>
            </a:extLst>
          </p:cNvPr>
          <p:cNvSpPr txBox="1"/>
          <p:nvPr/>
        </p:nvSpPr>
        <p:spPr>
          <a:xfrm>
            <a:off x="1630680" y="6035906"/>
            <a:ext cx="2262158" cy="369332"/>
          </a:xfrm>
          <a:prstGeom prst="rect">
            <a:avLst/>
          </a:prstGeom>
          <a:noFill/>
        </p:spPr>
        <p:txBody>
          <a:bodyPr wrap="none" rtlCol="0">
            <a:spAutoFit/>
          </a:bodyPr>
          <a:lstStyle/>
          <a:p>
            <a:r>
              <a:rPr kumimoji="1" lang="ja-JP" altLang="en-US" dirty="0"/>
              <a:t>観測点の分離の様子</a:t>
            </a:r>
          </a:p>
        </p:txBody>
      </p:sp>
      <p:sp>
        <p:nvSpPr>
          <p:cNvPr id="14" name="テキスト ボックス 13">
            <a:extLst>
              <a:ext uri="{FF2B5EF4-FFF2-40B4-BE49-F238E27FC236}">
                <a16:creationId xmlns:a16="http://schemas.microsoft.com/office/drawing/2014/main" id="{65BC9BE5-3485-4061-B239-272443167F0C}"/>
              </a:ext>
            </a:extLst>
          </p:cNvPr>
          <p:cNvSpPr txBox="1"/>
          <p:nvPr/>
        </p:nvSpPr>
        <p:spPr>
          <a:xfrm>
            <a:off x="8305800" y="3244334"/>
            <a:ext cx="2108269" cy="369332"/>
          </a:xfrm>
          <a:prstGeom prst="rect">
            <a:avLst/>
          </a:prstGeom>
          <a:noFill/>
        </p:spPr>
        <p:txBody>
          <a:bodyPr wrap="none" rtlCol="0">
            <a:spAutoFit/>
          </a:bodyPr>
          <a:lstStyle/>
          <a:p>
            <a:r>
              <a:rPr kumimoji="1" lang="ja-JP" altLang="en-US" dirty="0"/>
              <a:t>適合率</a:t>
            </a:r>
            <a:r>
              <a:rPr kumimoji="1" lang="en-US" altLang="ja-JP" dirty="0"/>
              <a:t>-</a:t>
            </a:r>
            <a:r>
              <a:rPr kumimoji="1" lang="ja-JP" altLang="en-US" dirty="0"/>
              <a:t>再現率曲線</a:t>
            </a:r>
          </a:p>
        </p:txBody>
      </p:sp>
      <p:sp>
        <p:nvSpPr>
          <p:cNvPr id="15" name="テキスト ボックス 14">
            <a:extLst>
              <a:ext uri="{FF2B5EF4-FFF2-40B4-BE49-F238E27FC236}">
                <a16:creationId xmlns:a16="http://schemas.microsoft.com/office/drawing/2014/main" id="{23851C7F-285E-4512-A801-56537AB02D02}"/>
              </a:ext>
            </a:extLst>
          </p:cNvPr>
          <p:cNvSpPr txBox="1"/>
          <p:nvPr/>
        </p:nvSpPr>
        <p:spPr>
          <a:xfrm>
            <a:off x="8305800" y="5323927"/>
            <a:ext cx="3951723" cy="923330"/>
          </a:xfrm>
          <a:prstGeom prst="rect">
            <a:avLst/>
          </a:prstGeom>
          <a:noFill/>
        </p:spPr>
        <p:txBody>
          <a:bodyPr wrap="none" rtlCol="0">
            <a:spAutoFit/>
          </a:bodyPr>
          <a:lstStyle/>
          <a:p>
            <a:r>
              <a:rPr kumimoji="1" lang="en-US" altLang="ja-JP" dirty="0" err="1"/>
              <a:t>auROC</a:t>
            </a:r>
            <a:r>
              <a:rPr kumimoji="1" lang="en-US" altLang="ja-JP" dirty="0"/>
              <a:t>=0.90</a:t>
            </a:r>
          </a:p>
          <a:p>
            <a:endParaRPr lang="en-US" altLang="ja-JP" dirty="0"/>
          </a:p>
          <a:p>
            <a:r>
              <a:rPr kumimoji="1" lang="ja-JP" altLang="en-US" dirty="0"/>
              <a:t>他と比較しないと善し悪しがわからない</a:t>
            </a:r>
          </a:p>
        </p:txBody>
      </p:sp>
      <p:sp>
        <p:nvSpPr>
          <p:cNvPr id="2" name="テキスト ボックス 1">
            <a:extLst>
              <a:ext uri="{FF2B5EF4-FFF2-40B4-BE49-F238E27FC236}">
                <a16:creationId xmlns:a16="http://schemas.microsoft.com/office/drawing/2014/main" id="{22F6D459-6474-4F51-80B8-916566B8DA60}"/>
              </a:ext>
            </a:extLst>
          </p:cNvPr>
          <p:cNvSpPr txBox="1"/>
          <p:nvPr/>
        </p:nvSpPr>
        <p:spPr>
          <a:xfrm>
            <a:off x="8305800" y="3686023"/>
            <a:ext cx="3090911" cy="646331"/>
          </a:xfrm>
          <a:prstGeom prst="rect">
            <a:avLst/>
          </a:prstGeom>
          <a:noFill/>
        </p:spPr>
        <p:txBody>
          <a:bodyPr wrap="none" rtlCol="0">
            <a:spAutoFit/>
          </a:bodyPr>
          <a:lstStyle/>
          <a:p>
            <a:r>
              <a:rPr kumimoji="1" lang="en-US" altLang="ja-JP" dirty="0"/>
              <a:t>80%</a:t>
            </a:r>
            <a:r>
              <a:rPr kumimoji="1" lang="ja-JP" altLang="en-US" dirty="0"/>
              <a:t>の適合率を保ちながら</a:t>
            </a:r>
            <a:r>
              <a:rPr kumimoji="1" lang="en-US" altLang="ja-JP" dirty="0"/>
              <a:t>,</a:t>
            </a:r>
          </a:p>
          <a:p>
            <a:r>
              <a:rPr lang="en-US" altLang="ja-JP" dirty="0"/>
              <a:t>80%</a:t>
            </a:r>
            <a:r>
              <a:rPr lang="ja-JP" altLang="en-US" dirty="0"/>
              <a:t>の不正を検出できている</a:t>
            </a:r>
            <a:r>
              <a:rPr lang="en-US" altLang="ja-JP" dirty="0"/>
              <a:t>.</a:t>
            </a:r>
            <a:endParaRPr kumimoji="1" lang="ja-JP" altLang="en-US" dirty="0"/>
          </a:p>
        </p:txBody>
      </p:sp>
    </p:spTree>
    <p:extLst>
      <p:ext uri="{BB962C8B-B14F-4D97-AF65-F5344CB8AC3E}">
        <p14:creationId xmlns:p14="http://schemas.microsoft.com/office/powerpoint/2010/main" val="18045067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TotalTime>
  <Words>390</Words>
  <Application>Microsoft Office PowerPoint</Application>
  <PresentationFormat>ワイド画面</PresentationFormat>
  <Paragraphs>64</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ＭＳ Ｐゴシック</vt:lpstr>
      <vt:lpstr>Arial</vt:lpstr>
      <vt:lpstr>Arial Black</vt:lpstr>
      <vt:lpstr>Office テーマ</vt:lpstr>
      <vt:lpstr>Pythonではじめる教師なし学習 4章1節～2節</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40</cp:revision>
  <dcterms:created xsi:type="dcterms:W3CDTF">2020-05-09T10:33:56Z</dcterms:created>
  <dcterms:modified xsi:type="dcterms:W3CDTF">2020-05-22T16:43:56Z</dcterms:modified>
</cp:coreProperties>
</file>