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D3BE25-6B14-489C-8991-1A27464A139E}" v="1453" dt="2020-08-01T19:24:38.27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4660"/>
  </p:normalViewPr>
  <p:slideViewPr>
    <p:cSldViewPr snapToGrid="0">
      <p:cViewPr varScale="1">
        <p:scale>
          <a:sx n="114" d="100"/>
          <a:sy n="114"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aguchi Masaya" userId="8869a66585b793a1" providerId="LiveId" clId="{2351F572-D861-470A-BB47-F8022FA7E99C}"/>
    <pc:docChg chg="undo redo custSel addSld delSld modSld">
      <pc:chgData name="Yamaguchi Masaya" userId="8869a66585b793a1" providerId="LiveId" clId="{2351F572-D861-470A-BB47-F8022FA7E99C}" dt="2020-07-18T10:26:36.706" v="335"/>
      <pc:docMkLst>
        <pc:docMk/>
      </pc:docMkLst>
      <pc:sldChg chg="modSp mod">
        <pc:chgData name="Yamaguchi Masaya" userId="8869a66585b793a1" providerId="LiveId" clId="{2351F572-D861-470A-BB47-F8022FA7E99C}" dt="2020-07-17T08:39:44.401" v="63" actId="20577"/>
        <pc:sldMkLst>
          <pc:docMk/>
          <pc:sldMk cId="2216193728" sldId="256"/>
        </pc:sldMkLst>
        <pc:spChg chg="mod">
          <ac:chgData name="Yamaguchi Masaya" userId="8869a66585b793a1" providerId="LiveId" clId="{2351F572-D861-470A-BB47-F8022FA7E99C}" dt="2020-07-17T08:39:44.401" v="63" actId="20577"/>
          <ac:spMkLst>
            <pc:docMk/>
            <pc:sldMk cId="2216193728" sldId="256"/>
            <ac:spMk id="2" creationId="{FA2BB364-A49C-4441-B4FE-4A23CEE640B5}"/>
          </ac:spMkLst>
        </pc:spChg>
        <pc:spChg chg="mod">
          <ac:chgData name="Yamaguchi Masaya" userId="8869a66585b793a1" providerId="LiveId" clId="{2351F572-D861-470A-BB47-F8022FA7E99C}" dt="2020-07-17T08:39:32.172" v="55" actId="20577"/>
          <ac:spMkLst>
            <pc:docMk/>
            <pc:sldMk cId="2216193728" sldId="256"/>
            <ac:spMk id="4" creationId="{53DF05E9-1202-4FE3-A518-573355B6EBE1}"/>
          </ac:spMkLst>
        </pc:spChg>
      </pc:sldChg>
      <pc:sldChg chg="addSp delSp modSp add del mod">
        <pc:chgData name="Yamaguchi Masaya" userId="8869a66585b793a1" providerId="LiveId" clId="{2351F572-D861-470A-BB47-F8022FA7E99C}" dt="2020-07-17T08:51:12.054" v="201" actId="47"/>
        <pc:sldMkLst>
          <pc:docMk/>
          <pc:sldMk cId="3512458007" sldId="257"/>
        </pc:sldMkLst>
        <pc:spChg chg="mod">
          <ac:chgData name="Yamaguchi Masaya" userId="8869a66585b793a1" providerId="LiveId" clId="{2351F572-D861-470A-BB47-F8022FA7E99C}" dt="2020-07-17T08:43:01.127" v="148" actId="20577"/>
          <ac:spMkLst>
            <pc:docMk/>
            <pc:sldMk cId="3512458007" sldId="257"/>
            <ac:spMk id="5" creationId="{019221CD-53B1-494F-BC3B-7ABE372BAE13}"/>
          </ac:spMkLst>
        </pc:spChg>
        <pc:spChg chg="mod">
          <ac:chgData name="Yamaguchi Masaya" userId="8869a66585b793a1" providerId="LiveId" clId="{2351F572-D861-470A-BB47-F8022FA7E99C}" dt="2020-07-17T08:49:46.200" v="180" actId="20577"/>
          <ac:spMkLst>
            <pc:docMk/>
            <pc:sldMk cId="3512458007" sldId="257"/>
            <ac:spMk id="6" creationId="{6B551181-2C66-4A19-BFC6-2ADD5F37BB92}"/>
          </ac:spMkLst>
        </pc:spChg>
        <pc:spChg chg="mod">
          <ac:chgData name="Yamaguchi Masaya" userId="8869a66585b793a1" providerId="LiveId" clId="{2351F572-D861-470A-BB47-F8022FA7E99C}" dt="2020-07-17T08:49:54.760" v="181" actId="1076"/>
          <ac:spMkLst>
            <pc:docMk/>
            <pc:sldMk cId="3512458007" sldId="257"/>
            <ac:spMk id="7" creationId="{289347C9-95C4-4E95-AF1F-ADF9175698D4}"/>
          </ac:spMkLst>
        </pc:spChg>
        <pc:spChg chg="del">
          <ac:chgData name="Yamaguchi Masaya" userId="8869a66585b793a1" providerId="LiveId" clId="{2351F572-D861-470A-BB47-F8022FA7E99C}" dt="2020-07-17T08:45:13.387" v="163" actId="21"/>
          <ac:spMkLst>
            <pc:docMk/>
            <pc:sldMk cId="3512458007" sldId="257"/>
            <ac:spMk id="13" creationId="{BE79D37B-587C-4432-B2FF-90091954591E}"/>
          </ac:spMkLst>
        </pc:spChg>
        <pc:spChg chg="add mod">
          <ac:chgData name="Yamaguchi Masaya" userId="8869a66585b793a1" providerId="LiveId" clId="{2351F572-D861-470A-BB47-F8022FA7E99C}" dt="2020-07-17T07:29:11.979" v="48" actId="20577"/>
          <ac:spMkLst>
            <pc:docMk/>
            <pc:sldMk cId="3512458007" sldId="257"/>
            <ac:spMk id="15" creationId="{41DAF6B3-A978-4545-932B-317975CDD435}"/>
          </ac:spMkLst>
        </pc:spChg>
        <pc:spChg chg="add del mod">
          <ac:chgData name="Yamaguchi Masaya" userId="8869a66585b793a1" providerId="LiveId" clId="{2351F572-D861-470A-BB47-F8022FA7E99C}" dt="2020-07-17T08:51:12.054" v="201" actId="47"/>
          <ac:spMkLst>
            <pc:docMk/>
            <pc:sldMk cId="3512458007" sldId="257"/>
            <ac:spMk id="18" creationId="{9B06E05C-C8D2-4F48-9253-B083D89142BA}"/>
          </ac:spMkLst>
        </pc:spChg>
        <pc:grpChg chg="del">
          <ac:chgData name="Yamaguchi Masaya" userId="8869a66585b793a1" providerId="LiveId" clId="{2351F572-D861-470A-BB47-F8022FA7E99C}" dt="2020-07-17T08:45:09.969" v="162" actId="21"/>
          <ac:grpSpMkLst>
            <pc:docMk/>
            <pc:sldMk cId="3512458007" sldId="257"/>
            <ac:grpSpMk id="12" creationId="{D2C06C4D-29DE-4789-8627-B2D6518B7932}"/>
          </ac:grpSpMkLst>
        </pc:grpChg>
        <pc:picChg chg="del mod">
          <ac:chgData name="Yamaguchi Masaya" userId="8869a66585b793a1" providerId="LiveId" clId="{2351F572-D861-470A-BB47-F8022FA7E99C}" dt="2020-07-17T07:03:22.066" v="18" actId="478"/>
          <ac:picMkLst>
            <pc:docMk/>
            <pc:sldMk cId="3512458007" sldId="257"/>
            <ac:picMk id="4" creationId="{7FEE465D-B0A0-403C-9C5B-54F43B74B061}"/>
          </ac:picMkLst>
        </pc:picChg>
        <pc:picChg chg="del mod ord">
          <ac:chgData name="Yamaguchi Masaya" userId="8869a66585b793a1" providerId="LiveId" clId="{2351F572-D861-470A-BB47-F8022FA7E99C}" dt="2020-07-17T07:04:10.128" v="31" actId="478"/>
          <ac:picMkLst>
            <pc:docMk/>
            <pc:sldMk cId="3512458007" sldId="257"/>
            <ac:picMk id="10" creationId="{F05BB4C4-9D09-47F1-87BB-C0D00F4A9B2A}"/>
          </ac:picMkLst>
        </pc:picChg>
        <pc:picChg chg="del mod ord">
          <ac:chgData name="Yamaguchi Masaya" userId="8869a66585b793a1" providerId="LiveId" clId="{2351F572-D861-470A-BB47-F8022FA7E99C}" dt="2020-07-17T08:44:54.368" v="161" actId="478"/>
          <ac:picMkLst>
            <pc:docMk/>
            <pc:sldMk cId="3512458007" sldId="257"/>
            <ac:picMk id="14" creationId="{517EFD1C-A57E-4440-B7A5-93A1095F1FD5}"/>
          </ac:picMkLst>
        </pc:picChg>
        <pc:picChg chg="del mod ord">
          <ac:chgData name="Yamaguchi Masaya" userId="8869a66585b793a1" providerId="LiveId" clId="{2351F572-D861-470A-BB47-F8022FA7E99C}" dt="2020-07-17T08:50:49.742" v="197" actId="478"/>
          <ac:picMkLst>
            <pc:docMk/>
            <pc:sldMk cId="3512458007" sldId="257"/>
            <ac:picMk id="17" creationId="{3AAC70AB-5F2F-4233-A13A-E912C3436114}"/>
          </ac:picMkLst>
        </pc:picChg>
        <pc:picChg chg="mod ord">
          <ac:chgData name="Yamaguchi Masaya" userId="8869a66585b793a1" providerId="LiveId" clId="{2351F572-D861-470A-BB47-F8022FA7E99C}" dt="2020-07-17T08:50:49.742" v="196" actId="108"/>
          <ac:picMkLst>
            <pc:docMk/>
            <pc:sldMk cId="3512458007" sldId="257"/>
            <ac:picMk id="20" creationId="{B48C3978-9DDB-48A5-BB5E-C8D372E5140D}"/>
          </ac:picMkLst>
        </pc:picChg>
      </pc:sldChg>
      <pc:sldChg chg="modSp mod">
        <pc:chgData name="Yamaguchi Masaya" userId="8869a66585b793a1" providerId="LiveId" clId="{2351F572-D861-470A-BB47-F8022FA7E99C}" dt="2020-07-17T08:40:56.273" v="126" actId="20577"/>
        <pc:sldMkLst>
          <pc:docMk/>
          <pc:sldMk cId="591245623" sldId="259"/>
        </pc:sldMkLst>
        <pc:spChg chg="mod">
          <ac:chgData name="Yamaguchi Masaya" userId="8869a66585b793a1" providerId="LiveId" clId="{2351F572-D861-470A-BB47-F8022FA7E99C}" dt="2020-07-17T08:40:56.273" v="126" actId="20577"/>
          <ac:spMkLst>
            <pc:docMk/>
            <pc:sldMk cId="591245623" sldId="259"/>
            <ac:spMk id="4" creationId="{D93BC6C0-F763-442A-A026-4978E59453E7}"/>
          </ac:spMkLst>
        </pc:spChg>
      </pc:sldChg>
      <pc:sldChg chg="add del">
        <pc:chgData name="Yamaguchi Masaya" userId="8869a66585b793a1" providerId="LiveId" clId="{2351F572-D861-470A-BB47-F8022FA7E99C}" dt="2020-07-17T08:39:18.601" v="51" actId="2696"/>
        <pc:sldMkLst>
          <pc:docMk/>
          <pc:sldMk cId="3050284071" sldId="260"/>
        </pc:sldMkLst>
      </pc:sldChg>
      <pc:sldChg chg="add del">
        <pc:chgData name="Yamaguchi Masaya" userId="8869a66585b793a1" providerId="LiveId" clId="{2351F572-D861-470A-BB47-F8022FA7E99C}" dt="2020-07-17T08:39:18.601" v="51" actId="2696"/>
        <pc:sldMkLst>
          <pc:docMk/>
          <pc:sldMk cId="1237691712" sldId="261"/>
        </pc:sldMkLst>
      </pc:sldChg>
      <pc:sldChg chg="modSp mod">
        <pc:chgData name="Yamaguchi Masaya" userId="8869a66585b793a1" providerId="LiveId" clId="{2351F572-D861-470A-BB47-F8022FA7E99C}" dt="2020-07-18T10:26:36.706" v="335"/>
        <pc:sldMkLst>
          <pc:docMk/>
          <pc:sldMk cId="2667628471" sldId="261"/>
        </pc:sldMkLst>
        <pc:spChg chg="mod">
          <ac:chgData name="Yamaguchi Masaya" userId="8869a66585b793a1" providerId="LiveId" clId="{2351F572-D861-470A-BB47-F8022FA7E99C}" dt="2020-07-18T10:24:32.731" v="322" actId="16959"/>
          <ac:spMkLst>
            <pc:docMk/>
            <pc:sldMk cId="2667628471" sldId="261"/>
            <ac:spMk id="2" creationId="{A0F39BA3-32F4-460B-A00F-65C4BCEF5823}"/>
          </ac:spMkLst>
        </pc:spChg>
        <pc:spChg chg="mod">
          <ac:chgData name="Yamaguchi Masaya" userId="8869a66585b793a1" providerId="LiveId" clId="{2351F572-D861-470A-BB47-F8022FA7E99C}" dt="2020-07-18T10:26:36.706" v="335"/>
          <ac:spMkLst>
            <pc:docMk/>
            <pc:sldMk cId="2667628471" sldId="261"/>
            <ac:spMk id="8" creationId="{1F91A010-CE87-4D2C-AD45-2F8B2162AC84}"/>
          </ac:spMkLst>
        </pc:spChg>
      </pc:sldChg>
      <pc:sldChg chg="add del">
        <pc:chgData name="Yamaguchi Masaya" userId="8869a66585b793a1" providerId="LiveId" clId="{2351F572-D861-470A-BB47-F8022FA7E99C}" dt="2020-07-17T08:39:18.601" v="51" actId="2696"/>
        <pc:sldMkLst>
          <pc:docMk/>
          <pc:sldMk cId="3085428442" sldId="262"/>
        </pc:sldMkLst>
      </pc:sldChg>
      <pc:sldChg chg="add del">
        <pc:chgData name="Yamaguchi Masaya" userId="8869a66585b793a1" providerId="LiveId" clId="{2351F572-D861-470A-BB47-F8022FA7E99C}" dt="2020-07-17T08:39:18.601" v="51" actId="2696"/>
        <pc:sldMkLst>
          <pc:docMk/>
          <pc:sldMk cId="2899567396" sldId="263"/>
        </pc:sldMkLst>
      </pc:sldChg>
      <pc:sldChg chg="add del">
        <pc:chgData name="Yamaguchi Masaya" userId="8869a66585b793a1" providerId="LiveId" clId="{2351F572-D861-470A-BB47-F8022FA7E99C}" dt="2020-07-17T08:39:18.601" v="51" actId="2696"/>
        <pc:sldMkLst>
          <pc:docMk/>
          <pc:sldMk cId="2840558442" sldId="264"/>
        </pc:sldMkLst>
      </pc:sldChg>
    </pc:docChg>
  </pc:docChgLst>
  <pc:docChgLst>
    <pc:chgData name="Masaya Yamaguchi" userId="8869a66585b793a1" providerId="LiveId" clId="{5D49ADF5-6A5C-42DD-9A3E-E2C27C876263}"/>
    <pc:docChg chg="undo custSel addSld modSld">
      <pc:chgData name="Masaya Yamaguchi" userId="8869a66585b793a1" providerId="LiveId" clId="{5D49ADF5-6A5C-42DD-9A3E-E2C27C876263}" dt="2020-05-22T16:43:51.277" v="2466"/>
      <pc:docMkLst>
        <pc:docMk/>
      </pc:docMkLst>
      <pc:sldChg chg="addSp modSp">
        <pc:chgData name="Masaya Yamaguchi" userId="8869a66585b793a1" providerId="LiveId" clId="{5D49ADF5-6A5C-42DD-9A3E-E2C27C876263}" dt="2020-05-22T16:00:51.608" v="470" actId="1076"/>
        <pc:sldMkLst>
          <pc:docMk/>
          <pc:sldMk cId="591245623" sldId="259"/>
        </pc:sldMkLst>
        <pc:spChg chg="mod">
          <ac:chgData name="Masaya Yamaguchi" userId="8869a66585b793a1" providerId="LiveId" clId="{5D49ADF5-6A5C-42DD-9A3E-E2C27C876263}" dt="2020-05-22T15:57:59.036" v="275" actId="1076"/>
          <ac:spMkLst>
            <pc:docMk/>
            <pc:sldMk cId="591245623" sldId="259"/>
            <ac:spMk id="2" creationId="{1E727286-9F93-4579-AADB-996DA8E63836}"/>
          </ac:spMkLst>
        </pc:spChg>
        <pc:spChg chg="add mod">
          <ac:chgData name="Masaya Yamaguchi" userId="8869a66585b793a1" providerId="LiveId" clId="{5D49ADF5-6A5C-42DD-9A3E-E2C27C876263}" dt="2020-05-22T16:00:36.250" v="456" actId="1076"/>
          <ac:spMkLst>
            <pc:docMk/>
            <pc:sldMk cId="591245623" sldId="259"/>
            <ac:spMk id="4" creationId="{D93BC6C0-F763-442A-A026-4978E59453E7}"/>
          </ac:spMkLst>
        </pc:spChg>
        <pc:spChg chg="add mod">
          <ac:chgData name="Masaya Yamaguchi" userId="8869a66585b793a1" providerId="LiveId" clId="{5D49ADF5-6A5C-42DD-9A3E-E2C27C876263}" dt="2020-05-22T16:00:51.608" v="470" actId="1076"/>
          <ac:spMkLst>
            <pc:docMk/>
            <pc:sldMk cId="591245623" sldId="259"/>
            <ac:spMk id="5" creationId="{3197E773-AF5D-416B-AF9C-EF91D83F3678}"/>
          </ac:spMkLst>
        </pc:spChg>
      </pc:sldChg>
      <pc:sldChg chg="addSp delSp modSp">
        <pc:chgData name="Masaya Yamaguchi" userId="8869a66585b793a1" providerId="LiveId" clId="{5D49ADF5-6A5C-42DD-9A3E-E2C27C876263}" dt="2020-05-22T16:15:05.145" v="1131" actId="14100"/>
        <pc:sldMkLst>
          <pc:docMk/>
          <pc:sldMk cId="574701432" sldId="261"/>
        </pc:sldMkLst>
        <pc:spChg chg="add mod">
          <ac:chgData name="Masaya Yamaguchi" userId="8869a66585b793a1" providerId="LiveId" clId="{5D49ADF5-6A5C-42DD-9A3E-E2C27C876263}" dt="2020-05-22T15:17:47.734" v="267" actId="20577"/>
          <ac:spMkLst>
            <pc:docMk/>
            <pc:sldMk cId="574701432" sldId="261"/>
            <ac:spMk id="2" creationId="{4DD9D42E-D9D3-4B94-910F-3D39FEC6322A}"/>
          </ac:spMkLst>
        </pc:spChg>
        <pc:spChg chg="add mod">
          <ac:chgData name="Masaya Yamaguchi" userId="8869a66585b793a1" providerId="LiveId" clId="{5D49ADF5-6A5C-42DD-9A3E-E2C27C876263}" dt="2020-05-22T16:12:40.896" v="1079" actId="1076"/>
          <ac:spMkLst>
            <pc:docMk/>
            <pc:sldMk cId="574701432" sldId="261"/>
            <ac:spMk id="3" creationId="{121BAD23-D095-444E-B7CB-7B8E2F503DB1}"/>
          </ac:spMkLst>
        </pc:spChg>
        <pc:spChg chg="add mod">
          <ac:chgData name="Masaya Yamaguchi" userId="8869a66585b793a1" providerId="LiveId" clId="{5D49ADF5-6A5C-42DD-9A3E-E2C27C876263}" dt="2020-05-22T16:12:46.166" v="1080" actId="1076"/>
          <ac:spMkLst>
            <pc:docMk/>
            <pc:sldMk cId="574701432" sldId="261"/>
            <ac:spMk id="4" creationId="{841A7AAF-DB5E-4453-B9E2-C52FAA4A6867}"/>
          </ac:spMkLst>
        </pc:spChg>
        <pc:spChg chg="mod">
          <ac:chgData name="Masaya Yamaguchi" userId="8869a66585b793a1" providerId="LiveId" clId="{5D49ADF5-6A5C-42DD-9A3E-E2C27C876263}" dt="2020-05-22T15:16:01.252" v="125" actId="14100"/>
          <ac:spMkLst>
            <pc:docMk/>
            <pc:sldMk cId="574701432" sldId="261"/>
            <ac:spMk id="7" creationId="{289347C9-95C4-4E95-AF1F-ADF9175698D4}"/>
          </ac:spMkLst>
        </pc:spChg>
        <pc:spChg chg="add del mod">
          <ac:chgData name="Masaya Yamaguchi" userId="8869a66585b793a1" providerId="LiveId" clId="{5D49ADF5-6A5C-42DD-9A3E-E2C27C876263}" dt="2020-05-22T15:57:09.891" v="270"/>
          <ac:spMkLst>
            <pc:docMk/>
            <pc:sldMk cId="574701432" sldId="261"/>
            <ac:spMk id="8" creationId="{38A802DD-2E35-4CEC-830B-B9ED3B71CAD5}"/>
          </ac:spMkLst>
        </pc:spChg>
        <pc:spChg chg="add del mod">
          <ac:chgData name="Masaya Yamaguchi" userId="8869a66585b793a1" providerId="LiveId" clId="{5D49ADF5-6A5C-42DD-9A3E-E2C27C876263}" dt="2020-05-22T15:57:54.029" v="274"/>
          <ac:spMkLst>
            <pc:docMk/>
            <pc:sldMk cId="574701432" sldId="261"/>
            <ac:spMk id="9" creationId="{7C6B3E62-8F4E-4BD3-8DB5-528D3B9FA1FF}"/>
          </ac:spMkLst>
        </pc:spChg>
        <pc:spChg chg="add mod">
          <ac:chgData name="Masaya Yamaguchi" userId="8869a66585b793a1" providerId="LiveId" clId="{5D49ADF5-6A5C-42DD-9A3E-E2C27C876263}" dt="2020-05-22T16:12:37.963" v="1078" actId="1076"/>
          <ac:spMkLst>
            <pc:docMk/>
            <pc:sldMk cId="574701432" sldId="261"/>
            <ac:spMk id="10" creationId="{F37ED98C-DBB6-4026-8063-19C235E23BE8}"/>
          </ac:spMkLst>
        </pc:spChg>
        <pc:spChg chg="add mod">
          <ac:chgData name="Masaya Yamaguchi" userId="8869a66585b793a1" providerId="LiveId" clId="{5D49ADF5-6A5C-42DD-9A3E-E2C27C876263}" dt="2020-05-22T16:12:46.166" v="1080" actId="1076"/>
          <ac:spMkLst>
            <pc:docMk/>
            <pc:sldMk cId="574701432" sldId="261"/>
            <ac:spMk id="11" creationId="{32930207-A8C6-4F6B-8244-92EBC0DBBC44}"/>
          </ac:spMkLst>
        </pc:spChg>
        <pc:spChg chg="add mod">
          <ac:chgData name="Masaya Yamaguchi" userId="8869a66585b793a1" providerId="LiveId" clId="{5D49ADF5-6A5C-42DD-9A3E-E2C27C876263}" dt="2020-05-22T16:12:53.935" v="1082" actId="20577"/>
          <ac:spMkLst>
            <pc:docMk/>
            <pc:sldMk cId="574701432" sldId="261"/>
            <ac:spMk id="12" creationId="{9E1F9DD7-5EBE-4891-BB27-F5A5BB4F2D1E}"/>
          </ac:spMkLst>
        </pc:spChg>
        <pc:spChg chg="add mod">
          <ac:chgData name="Masaya Yamaguchi" userId="8869a66585b793a1" providerId="LiveId" clId="{5D49ADF5-6A5C-42DD-9A3E-E2C27C876263}" dt="2020-05-22T16:15:05.145" v="1131" actId="14100"/>
          <ac:spMkLst>
            <pc:docMk/>
            <pc:sldMk cId="574701432" sldId="261"/>
            <ac:spMk id="13" creationId="{ED4CA4FE-6641-4CDC-A185-5B9B9B4E5FDE}"/>
          </ac:spMkLst>
        </pc:spChg>
      </pc:sldChg>
      <pc:sldChg chg="addSp delSp modSp">
        <pc:chgData name="Masaya Yamaguchi" userId="8869a66585b793a1" providerId="LiveId" clId="{5D49ADF5-6A5C-42DD-9A3E-E2C27C876263}" dt="2020-05-22T16:21:49.480" v="1639"/>
        <pc:sldMkLst>
          <pc:docMk/>
          <pc:sldMk cId="4284834040" sldId="262"/>
        </pc:sldMkLst>
        <pc:spChg chg="mod">
          <ac:chgData name="Masaya Yamaguchi" userId="8869a66585b793a1" providerId="LiveId" clId="{5D49ADF5-6A5C-42DD-9A3E-E2C27C876263}" dt="2020-05-22T16:15:48.163" v="1145"/>
          <ac:spMkLst>
            <pc:docMk/>
            <pc:sldMk cId="4284834040" sldId="262"/>
            <ac:spMk id="6" creationId="{6B551181-2C66-4A19-BFC6-2ADD5F37BB92}"/>
          </ac:spMkLst>
        </pc:spChg>
        <pc:spChg chg="mod">
          <ac:chgData name="Masaya Yamaguchi" userId="8869a66585b793a1" providerId="LiveId" clId="{5D49ADF5-6A5C-42DD-9A3E-E2C27C876263}" dt="2020-05-22T16:19:51.977" v="1477" actId="1076"/>
          <ac:spMkLst>
            <pc:docMk/>
            <pc:sldMk cId="4284834040" sldId="262"/>
            <ac:spMk id="7" creationId="{289347C9-95C4-4E95-AF1F-ADF9175698D4}"/>
          </ac:spMkLst>
        </pc:spChg>
        <pc:spChg chg="add mod">
          <ac:chgData name="Masaya Yamaguchi" userId="8869a66585b793a1" providerId="LiveId" clId="{5D49ADF5-6A5C-42DD-9A3E-E2C27C876263}" dt="2020-05-22T16:21:49.480" v="1639"/>
          <ac:spMkLst>
            <pc:docMk/>
            <pc:sldMk cId="4284834040" sldId="262"/>
            <ac:spMk id="8" creationId="{6130D921-B5FB-4A29-A36C-9DA27AA5AC7E}"/>
          </ac:spMkLst>
        </pc:spChg>
        <pc:graphicFrameChg chg="del">
          <ac:chgData name="Masaya Yamaguchi" userId="8869a66585b793a1" providerId="LiveId" clId="{5D49ADF5-6A5C-42DD-9A3E-E2C27C876263}" dt="2020-05-22T16:16:51.074" v="1279"/>
          <ac:graphicFrameMkLst>
            <pc:docMk/>
            <pc:sldMk cId="4284834040" sldId="262"/>
            <ac:graphicFrameMk id="4" creationId="{506E0BE6-4499-4AAF-9BDE-2FC86A23EDB2}"/>
          </ac:graphicFrameMkLst>
        </pc:graphicFrameChg>
      </pc:sldChg>
      <pc:sldChg chg="addSp delSp modSp">
        <pc:chgData name="Masaya Yamaguchi" userId="8869a66585b793a1" providerId="LiveId" clId="{5D49ADF5-6A5C-42DD-9A3E-E2C27C876263}" dt="2020-05-22T16:43:22.159" v="2400" actId="20577"/>
        <pc:sldMkLst>
          <pc:docMk/>
          <pc:sldMk cId="1752985022" sldId="263"/>
        </pc:sldMkLst>
        <pc:spChg chg="mod">
          <ac:chgData name="Masaya Yamaguchi" userId="8869a66585b793a1" providerId="LiveId" clId="{5D49ADF5-6A5C-42DD-9A3E-E2C27C876263}" dt="2020-05-22T16:23:27.598" v="1663"/>
          <ac:spMkLst>
            <pc:docMk/>
            <pc:sldMk cId="1752985022" sldId="263"/>
            <ac:spMk id="5" creationId="{019221CD-53B1-494F-BC3B-7ABE372BAE13}"/>
          </ac:spMkLst>
        </pc:spChg>
        <pc:spChg chg="mod">
          <ac:chgData name="Masaya Yamaguchi" userId="8869a66585b793a1" providerId="LiveId" clId="{5D49ADF5-6A5C-42DD-9A3E-E2C27C876263}" dt="2020-05-22T16:38:26.207" v="2292" actId="14100"/>
          <ac:spMkLst>
            <pc:docMk/>
            <pc:sldMk cId="1752985022" sldId="263"/>
            <ac:spMk id="6" creationId="{6B551181-2C66-4A19-BFC6-2ADD5F37BB92}"/>
          </ac:spMkLst>
        </pc:spChg>
        <pc:spChg chg="del">
          <ac:chgData name="Masaya Yamaguchi" userId="8869a66585b793a1" providerId="LiveId" clId="{5D49ADF5-6A5C-42DD-9A3E-E2C27C876263}" dt="2020-05-22T16:26:44.268" v="1780"/>
          <ac:spMkLst>
            <pc:docMk/>
            <pc:sldMk cId="1752985022" sldId="263"/>
            <ac:spMk id="7" creationId="{289347C9-95C4-4E95-AF1F-ADF9175698D4}"/>
          </ac:spMkLst>
        </pc:spChg>
        <pc:spChg chg="del">
          <ac:chgData name="Masaya Yamaguchi" userId="8869a66585b793a1" providerId="LiveId" clId="{5D49ADF5-6A5C-42DD-9A3E-E2C27C876263}" dt="2020-05-22T16:26:46.756" v="1781"/>
          <ac:spMkLst>
            <pc:docMk/>
            <pc:sldMk cId="1752985022" sldId="263"/>
            <ac:spMk id="8" creationId="{6130D921-B5FB-4A29-A36C-9DA27AA5AC7E}"/>
          </ac:spMkLst>
        </pc:spChg>
        <pc:spChg chg="add mod">
          <ac:chgData name="Masaya Yamaguchi" userId="8869a66585b793a1" providerId="LiveId" clId="{5D49ADF5-6A5C-42DD-9A3E-E2C27C876263}" dt="2020-05-22T16:30:34.708" v="1851" actId="1076"/>
          <ac:spMkLst>
            <pc:docMk/>
            <pc:sldMk cId="1752985022" sldId="263"/>
            <ac:spMk id="12" creationId="{00C24D0E-4B4E-44E0-ADEB-20507CFF21AF}"/>
          </ac:spMkLst>
        </pc:spChg>
        <pc:spChg chg="add del mod">
          <ac:chgData name="Masaya Yamaguchi" userId="8869a66585b793a1" providerId="LiveId" clId="{5D49ADF5-6A5C-42DD-9A3E-E2C27C876263}" dt="2020-05-22T16:30:57.631" v="1857"/>
          <ac:spMkLst>
            <pc:docMk/>
            <pc:sldMk cId="1752985022" sldId="263"/>
            <ac:spMk id="13" creationId="{3A5C548C-7577-44A4-972A-B2D35A3F70D5}"/>
          </ac:spMkLst>
        </pc:spChg>
        <pc:spChg chg="add mod">
          <ac:chgData name="Masaya Yamaguchi" userId="8869a66585b793a1" providerId="LiveId" clId="{5D49ADF5-6A5C-42DD-9A3E-E2C27C876263}" dt="2020-05-22T16:31:37.017" v="1914" actId="1076"/>
          <ac:spMkLst>
            <pc:docMk/>
            <pc:sldMk cId="1752985022" sldId="263"/>
            <ac:spMk id="14" creationId="{65BC9BE5-3485-4061-B239-272443167F0C}"/>
          </ac:spMkLst>
        </pc:spChg>
        <pc:spChg chg="add mod">
          <ac:chgData name="Masaya Yamaguchi" userId="8869a66585b793a1" providerId="LiveId" clId="{5D49ADF5-6A5C-42DD-9A3E-E2C27C876263}" dt="2020-05-22T16:43:22.159" v="2400" actId="20577"/>
          <ac:spMkLst>
            <pc:docMk/>
            <pc:sldMk cId="1752985022" sldId="263"/>
            <ac:spMk id="15" creationId="{23851C7F-285E-4512-A801-56537AB02D02}"/>
          </ac:spMkLst>
        </pc:spChg>
        <pc:spChg chg="add mod">
          <ac:chgData name="Masaya Yamaguchi" userId="8869a66585b793a1" providerId="LiveId" clId="{5D49ADF5-6A5C-42DD-9A3E-E2C27C876263}" dt="2020-05-22T16:33:01.127" v="2010" actId="1076"/>
          <ac:spMkLst>
            <pc:docMk/>
            <pc:sldMk cId="1752985022" sldId="263"/>
            <ac:spMk id="16" creationId="{3D6DE447-36CF-4354-84A5-AAC6126F5E71}"/>
          </ac:spMkLst>
        </pc:spChg>
        <pc:picChg chg="add mod">
          <ac:chgData name="Masaya Yamaguchi" userId="8869a66585b793a1" providerId="LiveId" clId="{5D49ADF5-6A5C-42DD-9A3E-E2C27C876263}" dt="2020-05-22T16:31:06.321" v="1859" actId="1076"/>
          <ac:picMkLst>
            <pc:docMk/>
            <pc:sldMk cId="1752985022" sldId="263"/>
            <ac:picMk id="3" creationId="{CF52E7A1-BE32-4307-BA97-F0D2792FA48B}"/>
          </ac:picMkLst>
        </pc:picChg>
        <pc:picChg chg="add mod">
          <ac:chgData name="Masaya Yamaguchi" userId="8869a66585b793a1" providerId="LiveId" clId="{5D49ADF5-6A5C-42DD-9A3E-E2C27C876263}" dt="2020-05-22T16:30:31.210" v="1850" actId="1076"/>
          <ac:picMkLst>
            <pc:docMk/>
            <pc:sldMk cId="1752985022" sldId="263"/>
            <ac:picMk id="9" creationId="{C409FDB7-B084-4831-A7D4-083AA6FBADA3}"/>
          </ac:picMkLst>
        </pc:picChg>
        <pc:picChg chg="add mod">
          <ac:chgData name="Masaya Yamaguchi" userId="8869a66585b793a1" providerId="LiveId" clId="{5D49ADF5-6A5C-42DD-9A3E-E2C27C876263}" dt="2020-05-22T16:31:01.769" v="1858" actId="1076"/>
          <ac:picMkLst>
            <pc:docMk/>
            <pc:sldMk cId="1752985022" sldId="263"/>
            <ac:picMk id="11" creationId="{BDBA1A90-B87C-4ED6-A125-1FDE4B5B663B}"/>
          </ac:picMkLst>
        </pc:picChg>
      </pc:sldChg>
      <pc:sldChg chg="addSp delSp modSp">
        <pc:chgData name="Masaya Yamaguchi" userId="8869a66585b793a1" providerId="LiveId" clId="{5D49ADF5-6A5C-42DD-9A3E-E2C27C876263}" dt="2020-05-22T16:37:25.209" v="2247" actId="1076"/>
        <pc:sldMkLst>
          <pc:docMk/>
          <pc:sldMk cId="2630810805" sldId="264"/>
        </pc:sldMkLst>
        <pc:spChg chg="mod">
          <ac:chgData name="Masaya Yamaguchi" userId="8869a66585b793a1" providerId="LiveId" clId="{5D49ADF5-6A5C-42DD-9A3E-E2C27C876263}" dt="2020-05-22T16:33:40.932" v="2052"/>
          <ac:spMkLst>
            <pc:docMk/>
            <pc:sldMk cId="2630810805" sldId="264"/>
            <ac:spMk id="6" creationId="{6B551181-2C66-4A19-BFC6-2ADD5F37BB92}"/>
          </ac:spMkLst>
        </pc:spChg>
        <pc:spChg chg="add mod">
          <ac:chgData name="Masaya Yamaguchi" userId="8869a66585b793a1" providerId="LiveId" clId="{5D49ADF5-6A5C-42DD-9A3E-E2C27C876263}" dt="2020-05-22T16:36:13.014" v="2174"/>
          <ac:spMkLst>
            <pc:docMk/>
            <pc:sldMk cId="2630810805" sldId="264"/>
            <ac:spMk id="7" creationId="{788029DF-9FE3-425D-A1A2-1B80331BCECD}"/>
          </ac:spMkLst>
        </pc:spChg>
        <pc:spChg chg="add mod">
          <ac:chgData name="Masaya Yamaguchi" userId="8869a66585b793a1" providerId="LiveId" clId="{5D49ADF5-6A5C-42DD-9A3E-E2C27C876263}" dt="2020-05-22T16:37:25.209" v="2247" actId="1076"/>
          <ac:spMkLst>
            <pc:docMk/>
            <pc:sldMk cId="2630810805" sldId="264"/>
            <ac:spMk id="8" creationId="{3884016A-9595-4D52-A270-446D7092AF87}"/>
          </ac:spMkLst>
        </pc:spChg>
        <pc:spChg chg="del">
          <ac:chgData name="Masaya Yamaguchi" userId="8869a66585b793a1" providerId="LiveId" clId="{5D49ADF5-6A5C-42DD-9A3E-E2C27C876263}" dt="2020-05-22T16:33:51.013" v="2056"/>
          <ac:spMkLst>
            <pc:docMk/>
            <pc:sldMk cId="2630810805" sldId="264"/>
            <ac:spMk id="12" creationId="{00C24D0E-4B4E-44E0-ADEB-20507CFF21AF}"/>
          </ac:spMkLst>
        </pc:spChg>
        <pc:spChg chg="del">
          <ac:chgData name="Masaya Yamaguchi" userId="8869a66585b793a1" providerId="LiveId" clId="{5D49ADF5-6A5C-42DD-9A3E-E2C27C876263}" dt="2020-05-22T16:33:53.555" v="2057"/>
          <ac:spMkLst>
            <pc:docMk/>
            <pc:sldMk cId="2630810805" sldId="264"/>
            <ac:spMk id="14" creationId="{65BC9BE5-3485-4061-B239-272443167F0C}"/>
          </ac:spMkLst>
        </pc:spChg>
        <pc:spChg chg="del">
          <ac:chgData name="Masaya Yamaguchi" userId="8869a66585b793a1" providerId="LiveId" clId="{5D49ADF5-6A5C-42DD-9A3E-E2C27C876263}" dt="2020-05-22T16:34:00.674" v="2059"/>
          <ac:spMkLst>
            <pc:docMk/>
            <pc:sldMk cId="2630810805" sldId="264"/>
            <ac:spMk id="15" creationId="{23851C7F-285E-4512-A801-56537AB02D02}"/>
          </ac:spMkLst>
        </pc:spChg>
        <pc:spChg chg="del">
          <ac:chgData name="Masaya Yamaguchi" userId="8869a66585b793a1" providerId="LiveId" clId="{5D49ADF5-6A5C-42DD-9A3E-E2C27C876263}" dt="2020-05-22T16:33:56.973" v="2058"/>
          <ac:spMkLst>
            <pc:docMk/>
            <pc:sldMk cId="2630810805" sldId="264"/>
            <ac:spMk id="16" creationId="{3D6DE447-36CF-4354-84A5-AAC6126F5E71}"/>
          </ac:spMkLst>
        </pc:spChg>
        <pc:picChg chg="del">
          <ac:chgData name="Masaya Yamaguchi" userId="8869a66585b793a1" providerId="LiveId" clId="{5D49ADF5-6A5C-42DD-9A3E-E2C27C876263}" dt="2020-05-22T16:33:48.121" v="2055"/>
          <ac:picMkLst>
            <pc:docMk/>
            <pc:sldMk cId="2630810805" sldId="264"/>
            <ac:picMk id="3" creationId="{CF52E7A1-BE32-4307-BA97-F0D2792FA48B}"/>
          </ac:picMkLst>
        </pc:picChg>
        <pc:picChg chg="add mod">
          <ac:chgData name="Masaya Yamaguchi" userId="8869a66585b793a1" providerId="LiveId" clId="{5D49ADF5-6A5C-42DD-9A3E-E2C27C876263}" dt="2020-05-22T16:34:32.770" v="2067" actId="1076"/>
          <ac:picMkLst>
            <pc:docMk/>
            <pc:sldMk cId="2630810805" sldId="264"/>
            <ac:picMk id="4" creationId="{E9A702EF-B69B-4E77-9C5C-69244B1E0EBF}"/>
          </ac:picMkLst>
        </pc:picChg>
        <pc:picChg chg="del">
          <ac:chgData name="Masaya Yamaguchi" userId="8869a66585b793a1" providerId="LiveId" clId="{5D49ADF5-6A5C-42DD-9A3E-E2C27C876263}" dt="2020-05-22T16:33:44.368" v="2053"/>
          <ac:picMkLst>
            <pc:docMk/>
            <pc:sldMk cId="2630810805" sldId="264"/>
            <ac:picMk id="9" creationId="{C409FDB7-B084-4831-A7D4-083AA6FBADA3}"/>
          </ac:picMkLst>
        </pc:picChg>
        <pc:picChg chg="del">
          <ac:chgData name="Masaya Yamaguchi" userId="8869a66585b793a1" providerId="LiveId" clId="{5D49ADF5-6A5C-42DD-9A3E-E2C27C876263}" dt="2020-05-22T16:33:45.805" v="2054"/>
          <ac:picMkLst>
            <pc:docMk/>
            <pc:sldMk cId="2630810805" sldId="264"/>
            <ac:picMk id="11" creationId="{BDBA1A90-B87C-4ED6-A125-1FDE4B5B663B}"/>
          </ac:picMkLst>
        </pc:picChg>
      </pc:sldChg>
      <pc:sldChg chg="addSp delSp modSp add">
        <pc:chgData name="Masaya Yamaguchi" userId="8869a66585b793a1" providerId="LiveId" clId="{5D49ADF5-6A5C-42DD-9A3E-E2C27C876263}" dt="2020-05-22T16:43:51.277" v="2466"/>
        <pc:sldMkLst>
          <pc:docMk/>
          <pc:sldMk cId="1804506757" sldId="265"/>
        </pc:sldMkLst>
        <pc:spChg chg="add mod">
          <ac:chgData name="Masaya Yamaguchi" userId="8869a66585b793a1" providerId="LiveId" clId="{5D49ADF5-6A5C-42DD-9A3E-E2C27C876263}" dt="2020-05-22T16:41:10.513" v="2378" actId="1076"/>
          <ac:spMkLst>
            <pc:docMk/>
            <pc:sldMk cId="1804506757" sldId="265"/>
            <ac:spMk id="2" creationId="{22F6D459-6474-4F51-80B8-916566B8DA60}"/>
          </ac:spMkLst>
        </pc:spChg>
        <pc:spChg chg="mod">
          <ac:chgData name="Masaya Yamaguchi" userId="8869a66585b793a1" providerId="LiveId" clId="{5D49ADF5-6A5C-42DD-9A3E-E2C27C876263}" dt="2020-05-22T16:38:14.661" v="2282" actId="20577"/>
          <ac:spMkLst>
            <pc:docMk/>
            <pc:sldMk cId="1804506757" sldId="265"/>
            <ac:spMk id="6" creationId="{6B551181-2C66-4A19-BFC6-2ADD5F37BB92}"/>
          </ac:spMkLst>
        </pc:spChg>
        <pc:spChg chg="mod">
          <ac:chgData name="Masaya Yamaguchi" userId="8869a66585b793a1" providerId="LiveId" clId="{5D49ADF5-6A5C-42DD-9A3E-E2C27C876263}" dt="2020-05-22T16:38:47.765" v="2295" actId="1076"/>
          <ac:spMkLst>
            <pc:docMk/>
            <pc:sldMk cId="1804506757" sldId="265"/>
            <ac:spMk id="14" creationId="{65BC9BE5-3485-4061-B239-272443167F0C}"/>
          </ac:spMkLst>
        </pc:spChg>
        <pc:spChg chg="mod">
          <ac:chgData name="Masaya Yamaguchi" userId="8869a66585b793a1" providerId="LiveId" clId="{5D49ADF5-6A5C-42DD-9A3E-E2C27C876263}" dt="2020-05-22T16:43:51.277" v="2466"/>
          <ac:spMkLst>
            <pc:docMk/>
            <pc:sldMk cId="1804506757" sldId="265"/>
            <ac:spMk id="15" creationId="{23851C7F-285E-4512-A801-56537AB02D02}"/>
          </ac:spMkLst>
        </pc:spChg>
        <pc:spChg chg="del mod">
          <ac:chgData name="Masaya Yamaguchi" userId="8869a66585b793a1" providerId="LiveId" clId="{5D49ADF5-6A5C-42DD-9A3E-E2C27C876263}" dt="2020-05-22T16:39:19.531" v="2302"/>
          <ac:spMkLst>
            <pc:docMk/>
            <pc:sldMk cId="1804506757" sldId="265"/>
            <ac:spMk id="16" creationId="{3D6DE447-36CF-4354-84A5-AAC6126F5E71}"/>
          </ac:spMkLst>
        </pc:spChg>
        <pc:picChg chg="mod">
          <ac:chgData name="Masaya Yamaguchi" userId="8869a66585b793a1" providerId="LiveId" clId="{5D49ADF5-6A5C-42DD-9A3E-E2C27C876263}" dt="2020-05-22T16:39:18.789" v="2300" actId="14826"/>
          <ac:picMkLst>
            <pc:docMk/>
            <pc:sldMk cId="1804506757" sldId="265"/>
            <ac:picMk id="3" creationId="{CF52E7A1-BE32-4307-BA97-F0D2792FA48B}"/>
          </ac:picMkLst>
        </pc:picChg>
        <pc:picChg chg="mod">
          <ac:chgData name="Masaya Yamaguchi" userId="8869a66585b793a1" providerId="LiveId" clId="{5D49ADF5-6A5C-42DD-9A3E-E2C27C876263}" dt="2020-05-22T16:39:04.720" v="2298" actId="14826"/>
          <ac:picMkLst>
            <pc:docMk/>
            <pc:sldMk cId="1804506757" sldId="265"/>
            <ac:picMk id="9" creationId="{C409FDB7-B084-4831-A7D4-083AA6FBADA3}"/>
          </ac:picMkLst>
        </pc:picChg>
        <pc:picChg chg="mod">
          <ac:chgData name="Masaya Yamaguchi" userId="8869a66585b793a1" providerId="LiveId" clId="{5D49ADF5-6A5C-42DD-9A3E-E2C27C876263}" dt="2020-05-22T16:39:13.638" v="2299" actId="14826"/>
          <ac:picMkLst>
            <pc:docMk/>
            <pc:sldMk cId="1804506757" sldId="265"/>
            <ac:picMk id="11" creationId="{BDBA1A90-B87C-4ED6-A125-1FDE4B5B663B}"/>
          </ac:picMkLst>
        </pc:picChg>
      </pc:sldChg>
    </pc:docChg>
  </pc:docChgLst>
  <pc:docChgLst>
    <pc:chgData name="Masaya Yamaguchi" userId="8869a66585b793a1" providerId="LiveId" clId="{81B6BE6E-F3D5-4DD0-B28C-5B2940380FB9}"/>
    <pc:docChg chg="undo custSel modSld">
      <pc:chgData name="Masaya Yamaguchi" userId="8869a66585b793a1" providerId="LiveId" clId="{81B6BE6E-F3D5-4DD0-B28C-5B2940380FB9}" dt="2020-07-20T09:10:50.193" v="783" actId="113"/>
      <pc:docMkLst>
        <pc:docMk/>
      </pc:docMkLst>
      <pc:sldChg chg="modSp">
        <pc:chgData name="Masaya Yamaguchi" userId="8869a66585b793a1" providerId="LiveId" clId="{81B6BE6E-F3D5-4DD0-B28C-5B2940380FB9}" dt="2020-07-19T12:10:46.600" v="222" actId="255"/>
        <pc:sldMkLst>
          <pc:docMk/>
          <pc:sldMk cId="3512458007" sldId="257"/>
        </pc:sldMkLst>
        <pc:spChg chg="mod">
          <ac:chgData name="Masaya Yamaguchi" userId="8869a66585b793a1" providerId="LiveId" clId="{81B6BE6E-F3D5-4DD0-B28C-5B2940380FB9}" dt="2020-07-19T12:10:46.600" v="222" actId="255"/>
          <ac:spMkLst>
            <pc:docMk/>
            <pc:sldMk cId="3512458007" sldId="257"/>
            <ac:spMk id="7" creationId="{289347C9-95C4-4E95-AF1F-ADF9175698D4}"/>
          </ac:spMkLst>
        </pc:spChg>
      </pc:sldChg>
      <pc:sldChg chg="modSp">
        <pc:chgData name="Masaya Yamaguchi" userId="8869a66585b793a1" providerId="LiveId" clId="{81B6BE6E-F3D5-4DD0-B28C-5B2940380FB9}" dt="2020-07-19T12:10:35.407" v="219" actId="20577"/>
        <pc:sldMkLst>
          <pc:docMk/>
          <pc:sldMk cId="770571783" sldId="260"/>
        </pc:sldMkLst>
        <pc:spChg chg="mod">
          <ac:chgData name="Masaya Yamaguchi" userId="8869a66585b793a1" providerId="LiveId" clId="{81B6BE6E-F3D5-4DD0-B28C-5B2940380FB9}" dt="2020-07-19T12:10:35.407" v="219" actId="20577"/>
          <ac:spMkLst>
            <pc:docMk/>
            <pc:sldMk cId="770571783" sldId="260"/>
            <ac:spMk id="7" creationId="{289347C9-95C4-4E95-AF1F-ADF9175698D4}"/>
          </ac:spMkLst>
        </pc:spChg>
      </pc:sldChg>
      <pc:sldChg chg="addSp modSp">
        <pc:chgData name="Masaya Yamaguchi" userId="8869a66585b793a1" providerId="LiveId" clId="{81B6BE6E-F3D5-4DD0-B28C-5B2940380FB9}" dt="2020-07-20T09:10:50.193" v="783" actId="113"/>
        <pc:sldMkLst>
          <pc:docMk/>
          <pc:sldMk cId="2667628471" sldId="261"/>
        </pc:sldMkLst>
        <pc:spChg chg="mod">
          <ac:chgData name="Masaya Yamaguchi" userId="8869a66585b793a1" providerId="LiveId" clId="{81B6BE6E-F3D5-4DD0-B28C-5B2940380FB9}" dt="2020-07-19T11:59:31.641" v="1" actId="113"/>
          <ac:spMkLst>
            <pc:docMk/>
            <pc:sldMk cId="2667628471" sldId="261"/>
            <ac:spMk id="2" creationId="{A0F39BA3-32F4-460B-A00F-65C4BCEF5823}"/>
          </ac:spMkLst>
        </pc:spChg>
        <pc:spChg chg="mod">
          <ac:chgData name="Masaya Yamaguchi" userId="8869a66585b793a1" providerId="LiveId" clId="{81B6BE6E-F3D5-4DD0-B28C-5B2940380FB9}" dt="2020-07-19T12:16:09.783" v="428" actId="20577"/>
          <ac:spMkLst>
            <pc:docMk/>
            <pc:sldMk cId="2667628471" sldId="261"/>
            <ac:spMk id="7" creationId="{289347C9-95C4-4E95-AF1F-ADF9175698D4}"/>
          </ac:spMkLst>
        </pc:spChg>
        <pc:spChg chg="mod">
          <ac:chgData name="Masaya Yamaguchi" userId="8869a66585b793a1" providerId="LiveId" clId="{81B6BE6E-F3D5-4DD0-B28C-5B2940380FB9}" dt="2020-07-20T09:10:50.193" v="783" actId="113"/>
          <ac:spMkLst>
            <pc:docMk/>
            <pc:sldMk cId="2667628471" sldId="261"/>
            <ac:spMk id="8" creationId="{1F91A010-CE87-4D2C-AD45-2F8B2162AC84}"/>
          </ac:spMkLst>
        </pc:spChg>
        <pc:spChg chg="add mod">
          <ac:chgData name="Masaya Yamaguchi" userId="8869a66585b793a1" providerId="LiveId" clId="{81B6BE6E-F3D5-4DD0-B28C-5B2940380FB9}" dt="2020-07-19T12:17:21.255" v="547" actId="20577"/>
          <ac:spMkLst>
            <pc:docMk/>
            <pc:sldMk cId="2667628471" sldId="261"/>
            <ac:spMk id="9" creationId="{60B9760D-6AFF-475C-BBCB-C7A8CAB77BAE}"/>
          </ac:spMkLst>
        </pc:spChg>
      </pc:sldChg>
      <pc:sldChg chg="addSp delSp modSp">
        <pc:chgData name="Masaya Yamaguchi" userId="8869a66585b793a1" providerId="LiveId" clId="{81B6BE6E-F3D5-4DD0-B28C-5B2940380FB9}" dt="2020-07-19T12:21:52.318" v="779" actId="20577"/>
        <pc:sldMkLst>
          <pc:docMk/>
          <pc:sldMk cId="1098630709" sldId="262"/>
        </pc:sldMkLst>
        <pc:spChg chg="mod">
          <ac:chgData name="Masaya Yamaguchi" userId="8869a66585b793a1" providerId="LiveId" clId="{81B6BE6E-F3D5-4DD0-B28C-5B2940380FB9}" dt="2020-07-19T12:20:18.230" v="677" actId="20577"/>
          <ac:spMkLst>
            <pc:docMk/>
            <pc:sldMk cId="1098630709" sldId="262"/>
            <ac:spMk id="2" creationId="{A0F39BA3-32F4-460B-A00F-65C4BCEF5823}"/>
          </ac:spMkLst>
        </pc:spChg>
        <pc:spChg chg="mod">
          <ac:chgData name="Masaya Yamaguchi" userId="8869a66585b793a1" providerId="LiveId" clId="{81B6BE6E-F3D5-4DD0-B28C-5B2940380FB9}" dt="2020-07-19T12:18:15.235" v="558" actId="20577"/>
          <ac:spMkLst>
            <pc:docMk/>
            <pc:sldMk cId="1098630709" sldId="262"/>
            <ac:spMk id="5" creationId="{019221CD-53B1-494F-BC3B-7ABE372BAE13}"/>
          </ac:spMkLst>
        </pc:spChg>
        <pc:spChg chg="del">
          <ac:chgData name="Masaya Yamaguchi" userId="8869a66585b793a1" providerId="LiveId" clId="{81B6BE6E-F3D5-4DD0-B28C-5B2940380FB9}" dt="2020-07-19T12:18:19.145" v="559"/>
          <ac:spMkLst>
            <pc:docMk/>
            <pc:sldMk cId="1098630709" sldId="262"/>
            <ac:spMk id="6" creationId="{6B551181-2C66-4A19-BFC6-2ADD5F37BB92}"/>
          </ac:spMkLst>
        </pc:spChg>
        <pc:spChg chg="del">
          <ac:chgData name="Masaya Yamaguchi" userId="8869a66585b793a1" providerId="LiveId" clId="{81B6BE6E-F3D5-4DD0-B28C-5B2940380FB9}" dt="2020-07-19T12:19:49.813" v="655"/>
          <ac:spMkLst>
            <pc:docMk/>
            <pc:sldMk cId="1098630709" sldId="262"/>
            <ac:spMk id="7" creationId="{289347C9-95C4-4E95-AF1F-ADF9175698D4}"/>
          </ac:spMkLst>
        </pc:spChg>
        <pc:spChg chg="mod">
          <ac:chgData name="Masaya Yamaguchi" userId="8869a66585b793a1" providerId="LiveId" clId="{81B6BE6E-F3D5-4DD0-B28C-5B2940380FB9}" dt="2020-07-19T12:21:52.318" v="779" actId="20577"/>
          <ac:spMkLst>
            <pc:docMk/>
            <pc:sldMk cId="1098630709" sldId="262"/>
            <ac:spMk id="8" creationId="{1F91A010-CE87-4D2C-AD45-2F8B2162AC84}"/>
          </ac:spMkLst>
        </pc:spChg>
        <pc:spChg chg="del">
          <ac:chgData name="Masaya Yamaguchi" userId="8869a66585b793a1" providerId="LiveId" clId="{81B6BE6E-F3D5-4DD0-B28C-5B2940380FB9}" dt="2020-07-19T12:19:52.760" v="656"/>
          <ac:spMkLst>
            <pc:docMk/>
            <pc:sldMk cId="1098630709" sldId="262"/>
            <ac:spMk id="9" creationId="{60B9760D-6AFF-475C-BBCB-C7A8CAB77BAE}"/>
          </ac:spMkLst>
        </pc:spChg>
        <pc:spChg chg="add mod">
          <ac:chgData name="Masaya Yamaguchi" userId="8869a66585b793a1" providerId="LiveId" clId="{81B6BE6E-F3D5-4DD0-B28C-5B2940380FB9}" dt="2020-07-19T12:21:42.876" v="776" actId="20577"/>
          <ac:spMkLst>
            <pc:docMk/>
            <pc:sldMk cId="1098630709" sldId="262"/>
            <ac:spMk id="10" creationId="{3C117F8A-4186-443A-AC3B-6B35E2BDCD56}"/>
          </ac:spMkLst>
        </pc:spChg>
      </pc:sldChg>
    </pc:docChg>
  </pc:docChgLst>
  <pc:docChgLst>
    <pc:chgData name="Masaya Yamaguchi" userId="8869a66585b793a1" providerId="LiveId" clId="{44D3BE25-6B14-489C-8991-1A27464A139E}"/>
    <pc:docChg chg="undo custSel addSld delSld modSld">
      <pc:chgData name="Masaya Yamaguchi" userId="8869a66585b793a1" providerId="LiveId" clId="{44D3BE25-6B14-489C-8991-1A27464A139E}" dt="2020-08-01T19:26:51.168" v="3764" actId="20577"/>
      <pc:docMkLst>
        <pc:docMk/>
      </pc:docMkLst>
      <pc:sldChg chg="modSp">
        <pc:chgData name="Masaya Yamaguchi" userId="8869a66585b793a1" providerId="LiveId" clId="{44D3BE25-6B14-489C-8991-1A27464A139E}" dt="2020-07-23T16:53:57.013" v="9" actId="20577"/>
        <pc:sldMkLst>
          <pc:docMk/>
          <pc:sldMk cId="2216193728" sldId="256"/>
        </pc:sldMkLst>
        <pc:spChg chg="mod">
          <ac:chgData name="Masaya Yamaguchi" userId="8869a66585b793a1" providerId="LiveId" clId="{44D3BE25-6B14-489C-8991-1A27464A139E}" dt="2020-07-23T16:53:52.620" v="7" actId="20577"/>
          <ac:spMkLst>
            <pc:docMk/>
            <pc:sldMk cId="2216193728" sldId="256"/>
            <ac:spMk id="2" creationId="{FA2BB364-A49C-4441-B4FE-4A23CEE640B5}"/>
          </ac:spMkLst>
        </pc:spChg>
        <pc:spChg chg="mod">
          <ac:chgData name="Masaya Yamaguchi" userId="8869a66585b793a1" providerId="LiveId" clId="{44D3BE25-6B14-489C-8991-1A27464A139E}" dt="2020-07-23T16:53:57.013" v="9" actId="20577"/>
          <ac:spMkLst>
            <pc:docMk/>
            <pc:sldMk cId="2216193728" sldId="256"/>
            <ac:spMk id="4" creationId="{53DF05E9-1202-4FE3-A518-573355B6EBE1}"/>
          </ac:spMkLst>
        </pc:spChg>
      </pc:sldChg>
      <pc:sldChg chg="delSp modSp">
        <pc:chgData name="Masaya Yamaguchi" userId="8869a66585b793a1" providerId="LiveId" clId="{44D3BE25-6B14-489C-8991-1A27464A139E}" dt="2020-07-24T17:36:35.185" v="1067" actId="1076"/>
        <pc:sldMkLst>
          <pc:docMk/>
          <pc:sldMk cId="3512458007" sldId="257"/>
        </pc:sldMkLst>
        <pc:spChg chg="mod">
          <ac:chgData name="Masaya Yamaguchi" userId="8869a66585b793a1" providerId="LiveId" clId="{44D3BE25-6B14-489C-8991-1A27464A139E}" dt="2020-07-24T17:36:35.185" v="1067" actId="1076"/>
          <ac:spMkLst>
            <pc:docMk/>
            <pc:sldMk cId="3512458007" sldId="257"/>
            <ac:spMk id="2" creationId="{A0F39BA3-32F4-460B-A00F-65C4BCEF5823}"/>
          </ac:spMkLst>
        </pc:spChg>
        <pc:spChg chg="del mod">
          <ac:chgData name="Masaya Yamaguchi" userId="8869a66585b793a1" providerId="LiveId" clId="{44D3BE25-6B14-489C-8991-1A27464A139E}" dt="2020-07-24T17:36:28.581" v="1066"/>
          <ac:spMkLst>
            <pc:docMk/>
            <pc:sldMk cId="3512458007" sldId="257"/>
            <ac:spMk id="5" creationId="{019221CD-53B1-494F-BC3B-7ABE372BAE13}"/>
          </ac:spMkLst>
        </pc:spChg>
        <pc:spChg chg="mod">
          <ac:chgData name="Masaya Yamaguchi" userId="8869a66585b793a1" providerId="LiveId" clId="{44D3BE25-6B14-489C-8991-1A27464A139E}" dt="2020-07-24T17:36:35.185" v="1067" actId="1076"/>
          <ac:spMkLst>
            <pc:docMk/>
            <pc:sldMk cId="3512458007" sldId="257"/>
            <ac:spMk id="6" creationId="{6B551181-2C66-4A19-BFC6-2ADD5F37BB92}"/>
          </ac:spMkLst>
        </pc:spChg>
        <pc:spChg chg="del">
          <ac:chgData name="Masaya Yamaguchi" userId="8869a66585b793a1" providerId="LiveId" clId="{44D3BE25-6B14-489C-8991-1A27464A139E}" dt="2020-07-24T16:09:28.899" v="386"/>
          <ac:spMkLst>
            <pc:docMk/>
            <pc:sldMk cId="3512458007" sldId="257"/>
            <ac:spMk id="7" creationId="{289347C9-95C4-4E95-AF1F-ADF9175698D4}"/>
          </ac:spMkLst>
        </pc:spChg>
        <pc:picChg chg="del">
          <ac:chgData name="Masaya Yamaguchi" userId="8869a66585b793a1" providerId="LiveId" clId="{44D3BE25-6B14-489C-8991-1A27464A139E}" dt="2020-07-23T17:02:31.261" v="96"/>
          <ac:picMkLst>
            <pc:docMk/>
            <pc:sldMk cId="3512458007" sldId="257"/>
            <ac:picMk id="20" creationId="{B48C3978-9DDB-48A5-BB5E-C8D372E5140D}"/>
          </ac:picMkLst>
        </pc:picChg>
      </pc:sldChg>
      <pc:sldChg chg="modSp">
        <pc:chgData name="Masaya Yamaguchi" userId="8869a66585b793a1" providerId="LiveId" clId="{44D3BE25-6B14-489C-8991-1A27464A139E}" dt="2020-07-24T16:12:23.640" v="458" actId="20577"/>
        <pc:sldMkLst>
          <pc:docMk/>
          <pc:sldMk cId="591245623" sldId="259"/>
        </pc:sldMkLst>
        <pc:spChg chg="mod">
          <ac:chgData name="Masaya Yamaguchi" userId="8869a66585b793a1" providerId="LiveId" clId="{44D3BE25-6B14-489C-8991-1A27464A139E}" dt="2020-07-24T16:12:23.640" v="458" actId="20577"/>
          <ac:spMkLst>
            <pc:docMk/>
            <pc:sldMk cId="591245623" sldId="259"/>
            <ac:spMk id="4" creationId="{D93BC6C0-F763-442A-A026-4978E59453E7}"/>
          </ac:spMkLst>
        </pc:spChg>
      </pc:sldChg>
      <pc:sldChg chg="del">
        <pc:chgData name="Masaya Yamaguchi" userId="8869a66585b793a1" providerId="LiveId" clId="{44D3BE25-6B14-489C-8991-1A27464A139E}" dt="2020-07-23T17:00:53.616" v="10" actId="2696"/>
        <pc:sldMkLst>
          <pc:docMk/>
          <pc:sldMk cId="770571783" sldId="260"/>
        </pc:sldMkLst>
      </pc:sldChg>
      <pc:sldChg chg="addSp delSp modSp">
        <pc:chgData name="Masaya Yamaguchi" userId="8869a66585b793a1" providerId="LiveId" clId="{44D3BE25-6B14-489C-8991-1A27464A139E}" dt="2020-07-24T18:15:50.983" v="1602" actId="1076"/>
        <pc:sldMkLst>
          <pc:docMk/>
          <pc:sldMk cId="2636089329" sldId="260"/>
        </pc:sldMkLst>
        <pc:spChg chg="mod">
          <ac:chgData name="Masaya Yamaguchi" userId="8869a66585b793a1" providerId="LiveId" clId="{44D3BE25-6B14-489C-8991-1A27464A139E}" dt="2020-07-24T18:15:35.189" v="1600" actId="20577"/>
          <ac:spMkLst>
            <pc:docMk/>
            <pc:sldMk cId="2636089329" sldId="260"/>
            <ac:spMk id="2" creationId="{A0F39BA3-32F4-460B-A00F-65C4BCEF5823}"/>
          </ac:spMkLst>
        </pc:spChg>
        <pc:spChg chg="add del mod">
          <ac:chgData name="Masaya Yamaguchi" userId="8869a66585b793a1" providerId="LiveId" clId="{44D3BE25-6B14-489C-8991-1A27464A139E}" dt="2020-07-24T17:38:30.685" v="1076"/>
          <ac:spMkLst>
            <pc:docMk/>
            <pc:sldMk cId="2636089329" sldId="260"/>
            <ac:spMk id="3" creationId="{C792D2DF-3367-4D56-964C-042813D55E22}"/>
          </ac:spMkLst>
        </pc:spChg>
        <pc:spChg chg="add mod">
          <ac:chgData name="Masaya Yamaguchi" userId="8869a66585b793a1" providerId="LiveId" clId="{44D3BE25-6B14-489C-8991-1A27464A139E}" dt="2020-07-24T17:39:51.598" v="1109" actId="164"/>
          <ac:spMkLst>
            <pc:docMk/>
            <pc:sldMk cId="2636089329" sldId="260"/>
            <ac:spMk id="4" creationId="{44E2DAA8-8141-408F-A79E-106BEAEE7775}"/>
          </ac:spMkLst>
        </pc:spChg>
        <pc:spChg chg="del">
          <ac:chgData name="Masaya Yamaguchi" userId="8869a66585b793a1" providerId="LiveId" clId="{44D3BE25-6B14-489C-8991-1A27464A139E}" dt="2020-07-24T17:36:38.186" v="1068"/>
          <ac:spMkLst>
            <pc:docMk/>
            <pc:sldMk cId="2636089329" sldId="260"/>
            <ac:spMk id="5" creationId="{019221CD-53B1-494F-BC3B-7ABE372BAE13}"/>
          </ac:spMkLst>
        </pc:spChg>
        <pc:spChg chg="mod">
          <ac:chgData name="Masaya Yamaguchi" userId="8869a66585b793a1" providerId="LiveId" clId="{44D3BE25-6B14-489C-8991-1A27464A139E}" dt="2020-07-24T17:36:41.293" v="1069" actId="1076"/>
          <ac:spMkLst>
            <pc:docMk/>
            <pc:sldMk cId="2636089329" sldId="260"/>
            <ac:spMk id="6" creationId="{6B551181-2C66-4A19-BFC6-2ADD5F37BB92}"/>
          </ac:spMkLst>
        </pc:spChg>
        <pc:spChg chg="add mod">
          <ac:chgData name="Masaya Yamaguchi" userId="8869a66585b793a1" providerId="LiveId" clId="{44D3BE25-6B14-489C-8991-1A27464A139E}" dt="2020-07-24T17:39:51.598" v="1109" actId="164"/>
          <ac:spMkLst>
            <pc:docMk/>
            <pc:sldMk cId="2636089329" sldId="260"/>
            <ac:spMk id="7" creationId="{0F9E74A5-D042-4626-9895-3505D6409D4E}"/>
          </ac:spMkLst>
        </pc:spChg>
        <pc:spChg chg="add del mod">
          <ac:chgData name="Masaya Yamaguchi" userId="8869a66585b793a1" providerId="LiveId" clId="{44D3BE25-6B14-489C-8991-1A27464A139E}" dt="2020-07-24T17:39:41.515" v="1108"/>
          <ac:spMkLst>
            <pc:docMk/>
            <pc:sldMk cId="2636089329" sldId="260"/>
            <ac:spMk id="8" creationId="{A370A340-41A6-4CEB-AF0A-84BAFD81C81A}"/>
          </ac:spMkLst>
        </pc:spChg>
        <pc:spChg chg="add mod">
          <ac:chgData name="Masaya Yamaguchi" userId="8869a66585b793a1" providerId="LiveId" clId="{44D3BE25-6B14-489C-8991-1A27464A139E}" dt="2020-07-24T17:39:51.598" v="1109" actId="164"/>
          <ac:spMkLst>
            <pc:docMk/>
            <pc:sldMk cId="2636089329" sldId="260"/>
            <ac:spMk id="9" creationId="{C8502701-9420-4629-9030-6546D0CEE9DD}"/>
          </ac:spMkLst>
        </pc:spChg>
        <pc:spChg chg="add mod">
          <ac:chgData name="Masaya Yamaguchi" userId="8869a66585b793a1" providerId="LiveId" clId="{44D3BE25-6B14-489C-8991-1A27464A139E}" dt="2020-07-24T17:39:51.598" v="1109" actId="164"/>
          <ac:spMkLst>
            <pc:docMk/>
            <pc:sldMk cId="2636089329" sldId="260"/>
            <ac:spMk id="10" creationId="{6525D8B0-FD70-4373-903D-F3DEE2E72C68}"/>
          </ac:spMkLst>
        </pc:spChg>
        <pc:grpChg chg="add mod">
          <ac:chgData name="Masaya Yamaguchi" userId="8869a66585b793a1" providerId="LiveId" clId="{44D3BE25-6B14-489C-8991-1A27464A139E}" dt="2020-07-24T17:44:43.613" v="1182" actId="164"/>
          <ac:grpSpMkLst>
            <pc:docMk/>
            <pc:sldMk cId="2636089329" sldId="260"/>
            <ac:grpSpMk id="11" creationId="{606DF5B4-DF9C-49AD-A131-DDC30784F0CC}"/>
          </ac:grpSpMkLst>
        </pc:grpChg>
        <pc:grpChg chg="add mod">
          <ac:chgData name="Masaya Yamaguchi" userId="8869a66585b793a1" providerId="LiveId" clId="{44D3BE25-6B14-489C-8991-1A27464A139E}" dt="2020-07-24T17:44:43.613" v="1182" actId="164"/>
          <ac:grpSpMkLst>
            <pc:docMk/>
            <pc:sldMk cId="2636089329" sldId="260"/>
            <ac:grpSpMk id="12" creationId="{E2DB8F4F-CF88-4FF6-BF73-1276458A29B5}"/>
          </ac:grpSpMkLst>
        </pc:grpChg>
        <pc:grpChg chg="add mod">
          <ac:chgData name="Masaya Yamaguchi" userId="8869a66585b793a1" providerId="LiveId" clId="{44D3BE25-6B14-489C-8991-1A27464A139E}" dt="2020-07-24T17:44:48.051" v="1183" actId="164"/>
          <ac:grpSpMkLst>
            <pc:docMk/>
            <pc:sldMk cId="2636089329" sldId="260"/>
            <ac:grpSpMk id="17" creationId="{94CD8661-16CA-43F9-99FD-FE9EDDAB2ECB}"/>
          </ac:grpSpMkLst>
        </pc:grpChg>
        <pc:grpChg chg="add mod">
          <ac:chgData name="Masaya Yamaguchi" userId="8869a66585b793a1" providerId="LiveId" clId="{44D3BE25-6B14-489C-8991-1A27464A139E}" dt="2020-07-24T17:44:48.051" v="1183" actId="164"/>
          <ac:grpSpMkLst>
            <pc:docMk/>
            <pc:sldMk cId="2636089329" sldId="260"/>
            <ac:grpSpMk id="82" creationId="{CBFF67BA-AFA0-4C70-9DF9-82E5C5A49C6C}"/>
          </ac:grpSpMkLst>
        </pc:grpChg>
        <pc:grpChg chg="add mod">
          <ac:chgData name="Masaya Yamaguchi" userId="8869a66585b793a1" providerId="LiveId" clId="{44D3BE25-6B14-489C-8991-1A27464A139E}" dt="2020-07-24T17:44:57.437" v="1186" actId="164"/>
          <ac:grpSpMkLst>
            <pc:docMk/>
            <pc:sldMk cId="2636089329" sldId="260"/>
            <ac:grpSpMk id="83" creationId="{42CDD64A-1595-4EC5-B118-CFA98D31A27F}"/>
          </ac:grpSpMkLst>
        </pc:grpChg>
        <pc:grpChg chg="add mod">
          <ac:chgData name="Masaya Yamaguchi" userId="8869a66585b793a1" providerId="LiveId" clId="{44D3BE25-6B14-489C-8991-1A27464A139E}" dt="2020-07-24T17:45:08.334" v="1189" actId="164"/>
          <ac:grpSpMkLst>
            <pc:docMk/>
            <pc:sldMk cId="2636089329" sldId="260"/>
            <ac:grpSpMk id="84" creationId="{F492300E-D0D6-4CC6-A0F7-55E7DCCF9C24}"/>
          </ac:grpSpMkLst>
        </pc:grpChg>
        <pc:grpChg chg="add mod topLvl">
          <ac:chgData name="Masaya Yamaguchi" userId="8869a66585b793a1" providerId="LiveId" clId="{44D3BE25-6B14-489C-8991-1A27464A139E}" dt="2020-07-24T17:57:18.796" v="1460" actId="164"/>
          <ac:grpSpMkLst>
            <pc:docMk/>
            <pc:sldMk cId="2636089329" sldId="260"/>
            <ac:grpSpMk id="85" creationId="{8721C7A1-8B20-451E-BB57-F80B95D6017B}"/>
          </ac:grpSpMkLst>
        </pc:grpChg>
        <pc:grpChg chg="add del mod">
          <ac:chgData name="Masaya Yamaguchi" userId="8869a66585b793a1" providerId="LiveId" clId="{44D3BE25-6B14-489C-8991-1A27464A139E}" dt="2020-07-24T17:57:11.389" v="1459" actId="165"/>
          <ac:grpSpMkLst>
            <pc:docMk/>
            <pc:sldMk cId="2636089329" sldId="260"/>
            <ac:grpSpMk id="124" creationId="{6F182005-8C34-4A4C-9035-BB6D1ABB2DDF}"/>
          </ac:grpSpMkLst>
        </pc:grpChg>
        <pc:grpChg chg="add mod">
          <ac:chgData name="Masaya Yamaguchi" userId="8869a66585b793a1" providerId="LiveId" clId="{44D3BE25-6B14-489C-8991-1A27464A139E}" dt="2020-07-24T18:15:47.334" v="1601" actId="1076"/>
          <ac:grpSpMkLst>
            <pc:docMk/>
            <pc:sldMk cId="2636089329" sldId="260"/>
            <ac:grpSpMk id="125" creationId="{7165087E-8081-45CE-A189-7AC7718F95EC}"/>
          </ac:grpSpMkLst>
        </pc:grpChg>
        <pc:picChg chg="del mod">
          <ac:chgData name="Masaya Yamaguchi" userId="8869a66585b793a1" providerId="LiveId" clId="{44D3BE25-6B14-489C-8991-1A27464A139E}" dt="2020-07-24T17:46:53.818" v="1217"/>
          <ac:picMkLst>
            <pc:docMk/>
            <pc:sldMk cId="2636089329" sldId="260"/>
            <ac:picMk id="87" creationId="{704DF1DC-E0E3-4DF9-9BD6-7FA22D5A46DC}"/>
          </ac:picMkLst>
        </pc:picChg>
        <pc:picChg chg="del mod">
          <ac:chgData name="Masaya Yamaguchi" userId="8869a66585b793a1" providerId="LiveId" clId="{44D3BE25-6B14-489C-8991-1A27464A139E}" dt="2020-07-24T17:46:51.687" v="1216"/>
          <ac:picMkLst>
            <pc:docMk/>
            <pc:sldMk cId="2636089329" sldId="260"/>
            <ac:picMk id="89" creationId="{A80EA8BA-24C4-4C14-B9B8-F7DF85159D6C}"/>
          </ac:picMkLst>
        </pc:picChg>
        <pc:picChg chg="del mod">
          <ac:chgData name="Masaya Yamaguchi" userId="8869a66585b793a1" providerId="LiveId" clId="{44D3BE25-6B14-489C-8991-1A27464A139E}" dt="2020-07-24T17:49:31.200" v="1275" actId="478"/>
          <ac:picMkLst>
            <pc:docMk/>
            <pc:sldMk cId="2636089329" sldId="260"/>
            <ac:picMk id="91" creationId="{C29E09A4-B5E0-4A89-ADE4-24600EF6E9A8}"/>
          </ac:picMkLst>
        </pc:picChg>
        <pc:picChg chg="del mod">
          <ac:chgData name="Masaya Yamaguchi" userId="8869a66585b793a1" providerId="LiveId" clId="{44D3BE25-6B14-489C-8991-1A27464A139E}" dt="2020-07-24T17:53:20.179" v="1373" actId="478"/>
          <ac:picMkLst>
            <pc:docMk/>
            <pc:sldMk cId="2636089329" sldId="260"/>
            <ac:picMk id="93" creationId="{FA8850BE-D535-4642-9E65-973D33EC0093}"/>
          </ac:picMkLst>
        </pc:picChg>
        <pc:picChg chg="del mod">
          <ac:chgData name="Masaya Yamaguchi" userId="8869a66585b793a1" providerId="LiveId" clId="{44D3BE25-6B14-489C-8991-1A27464A139E}" dt="2020-07-24T17:53:31.188" v="1387" actId="478"/>
          <ac:picMkLst>
            <pc:docMk/>
            <pc:sldMk cId="2636089329" sldId="260"/>
            <ac:picMk id="95" creationId="{FB18D24E-194A-417E-A7AA-8AB17FBCE9B1}"/>
          </ac:picMkLst>
        </pc:picChg>
        <pc:picChg chg="del mod">
          <ac:chgData name="Masaya Yamaguchi" userId="8869a66585b793a1" providerId="LiveId" clId="{44D3BE25-6B14-489C-8991-1A27464A139E}" dt="2020-07-24T17:53:42.601" v="1400" actId="478"/>
          <ac:picMkLst>
            <pc:docMk/>
            <pc:sldMk cId="2636089329" sldId="260"/>
            <ac:picMk id="97" creationId="{AF5C09D6-E20B-4EA0-9BDC-70E0F1E43BCC}"/>
          </ac:picMkLst>
        </pc:picChg>
        <pc:picChg chg="del mod">
          <ac:chgData name="Masaya Yamaguchi" userId="8869a66585b793a1" providerId="LiveId" clId="{44D3BE25-6B14-489C-8991-1A27464A139E}" dt="2020-07-24T17:53:57.289" v="1412" actId="478"/>
          <ac:picMkLst>
            <pc:docMk/>
            <pc:sldMk cId="2636089329" sldId="260"/>
            <ac:picMk id="99" creationId="{F8F0EC66-2EBA-498A-BF1E-290369E79CF7}"/>
          </ac:picMkLst>
        </pc:picChg>
        <pc:picChg chg="del mod ord">
          <ac:chgData name="Masaya Yamaguchi" userId="8869a66585b793a1" providerId="LiveId" clId="{44D3BE25-6B14-489C-8991-1A27464A139E}" dt="2020-07-24T17:51:10.309" v="1291" actId="478"/>
          <ac:picMkLst>
            <pc:docMk/>
            <pc:sldMk cId="2636089329" sldId="260"/>
            <ac:picMk id="101" creationId="{5DA3C063-39D3-4E88-BAB8-E1D76BBBEDAF}"/>
          </ac:picMkLst>
        </pc:picChg>
        <pc:picChg chg="add del mod ord">
          <ac:chgData name="Masaya Yamaguchi" userId="8869a66585b793a1" providerId="LiveId" clId="{44D3BE25-6B14-489C-8991-1A27464A139E}" dt="2020-07-24T17:52:26.633" v="1342" actId="478"/>
          <ac:picMkLst>
            <pc:docMk/>
            <pc:sldMk cId="2636089329" sldId="260"/>
            <ac:picMk id="103" creationId="{A338BE05-DEDF-4DCA-9727-A2F3849007C5}"/>
          </ac:picMkLst>
        </pc:picChg>
        <pc:picChg chg="del mod ord">
          <ac:chgData name="Masaya Yamaguchi" userId="8869a66585b793a1" providerId="LiveId" clId="{44D3BE25-6B14-489C-8991-1A27464A139E}" dt="2020-07-24T17:52:09.354" v="1326"/>
          <ac:picMkLst>
            <pc:docMk/>
            <pc:sldMk cId="2636089329" sldId="260"/>
            <ac:picMk id="105" creationId="{4A766218-33B4-43D0-8CB9-C9752901ED46}"/>
          </ac:picMkLst>
        </pc:picChg>
        <pc:picChg chg="del mod ord">
          <ac:chgData name="Masaya Yamaguchi" userId="8869a66585b793a1" providerId="LiveId" clId="{44D3BE25-6B14-489C-8991-1A27464A139E}" dt="2020-07-24T17:53:02.143" v="1358" actId="478"/>
          <ac:picMkLst>
            <pc:docMk/>
            <pc:sldMk cId="2636089329" sldId="260"/>
            <ac:picMk id="107" creationId="{4EDA9A02-C6CA-40BE-9C0A-E78C4662D01F}"/>
          </ac:picMkLst>
        </pc:picChg>
        <pc:picChg chg="mod ord topLvl">
          <ac:chgData name="Masaya Yamaguchi" userId="8869a66585b793a1" providerId="LiveId" clId="{44D3BE25-6B14-489C-8991-1A27464A139E}" dt="2020-07-24T17:57:18.796" v="1460" actId="164"/>
          <ac:picMkLst>
            <pc:docMk/>
            <pc:sldMk cId="2636089329" sldId="260"/>
            <ac:picMk id="109" creationId="{DBD8D996-9F45-4F2C-A8B5-16ABECF6B4F0}"/>
          </ac:picMkLst>
        </pc:picChg>
        <pc:picChg chg="del mod ord">
          <ac:chgData name="Masaya Yamaguchi" userId="8869a66585b793a1" providerId="LiveId" clId="{44D3BE25-6B14-489C-8991-1A27464A139E}" dt="2020-07-24T17:54:27.586" v="1427" actId="478"/>
          <ac:picMkLst>
            <pc:docMk/>
            <pc:sldMk cId="2636089329" sldId="260"/>
            <ac:picMk id="111" creationId="{19FA5209-0242-4279-8BA5-B2CFE924F947}"/>
          </ac:picMkLst>
        </pc:picChg>
        <pc:picChg chg="del mod ord">
          <ac:chgData name="Masaya Yamaguchi" userId="8869a66585b793a1" providerId="LiveId" clId="{44D3BE25-6B14-489C-8991-1A27464A139E}" dt="2020-07-24T17:55:11.514" v="1444" actId="478"/>
          <ac:picMkLst>
            <pc:docMk/>
            <pc:sldMk cId="2636089329" sldId="260"/>
            <ac:picMk id="113" creationId="{8812CBCB-161A-4AC0-9DF9-4E1CC2E7CD2B}"/>
          </ac:picMkLst>
        </pc:picChg>
        <pc:picChg chg="mod ord topLvl">
          <ac:chgData name="Masaya Yamaguchi" userId="8869a66585b793a1" providerId="LiveId" clId="{44D3BE25-6B14-489C-8991-1A27464A139E}" dt="2020-07-24T17:57:18.796" v="1460" actId="164"/>
          <ac:picMkLst>
            <pc:docMk/>
            <pc:sldMk cId="2636089329" sldId="260"/>
            <ac:picMk id="115" creationId="{E995712D-1CE1-44C3-A7BB-393995F57F56}"/>
          </ac:picMkLst>
        </pc:picChg>
        <pc:picChg chg="mod ord topLvl">
          <ac:chgData name="Masaya Yamaguchi" userId="8869a66585b793a1" providerId="LiveId" clId="{44D3BE25-6B14-489C-8991-1A27464A139E}" dt="2020-07-24T17:57:18.796" v="1460" actId="164"/>
          <ac:picMkLst>
            <pc:docMk/>
            <pc:sldMk cId="2636089329" sldId="260"/>
            <ac:picMk id="117" creationId="{13FB4846-27A8-46C0-AAEE-BAD398FAF61D}"/>
          </ac:picMkLst>
        </pc:picChg>
        <pc:picChg chg="mod ord topLvl">
          <ac:chgData name="Masaya Yamaguchi" userId="8869a66585b793a1" providerId="LiveId" clId="{44D3BE25-6B14-489C-8991-1A27464A139E}" dt="2020-07-24T17:57:18.796" v="1460" actId="164"/>
          <ac:picMkLst>
            <pc:docMk/>
            <pc:sldMk cId="2636089329" sldId="260"/>
            <ac:picMk id="119" creationId="{4B774A65-0D3D-42F4-839D-63A2EB1759B3}"/>
          </ac:picMkLst>
        </pc:picChg>
        <pc:picChg chg="mod ord topLvl">
          <ac:chgData name="Masaya Yamaguchi" userId="8869a66585b793a1" providerId="LiveId" clId="{44D3BE25-6B14-489C-8991-1A27464A139E}" dt="2020-07-24T17:57:18.796" v="1460" actId="164"/>
          <ac:picMkLst>
            <pc:docMk/>
            <pc:sldMk cId="2636089329" sldId="260"/>
            <ac:picMk id="121" creationId="{D207324C-3909-4C48-B5E4-A695CE0AB967}"/>
          </ac:picMkLst>
        </pc:picChg>
        <pc:picChg chg="mod topLvl">
          <ac:chgData name="Masaya Yamaguchi" userId="8869a66585b793a1" providerId="LiveId" clId="{44D3BE25-6B14-489C-8991-1A27464A139E}" dt="2020-07-24T18:15:50.983" v="1602" actId="1076"/>
          <ac:picMkLst>
            <pc:docMk/>
            <pc:sldMk cId="2636089329" sldId="260"/>
            <ac:picMk id="123" creationId="{B482DBC4-BAD4-4562-BBE1-C9BC702BBF06}"/>
          </ac:picMkLst>
        </pc:picChg>
        <pc:cxnChg chg="add mod">
          <ac:chgData name="Masaya Yamaguchi" userId="8869a66585b793a1" providerId="LiveId" clId="{44D3BE25-6B14-489C-8991-1A27464A139E}" dt="2020-07-24T17:44:43.613" v="1182" actId="164"/>
          <ac:cxnSpMkLst>
            <pc:docMk/>
            <pc:sldMk cId="2636089329" sldId="260"/>
            <ac:cxnSpMk id="23" creationId="{4F5AD55B-7B4F-4ADB-84FF-5ECE5589F492}"/>
          </ac:cxnSpMkLst>
        </pc:cxnChg>
        <pc:cxnChg chg="add mod">
          <ac:chgData name="Masaya Yamaguchi" userId="8869a66585b793a1" providerId="LiveId" clId="{44D3BE25-6B14-489C-8991-1A27464A139E}" dt="2020-07-24T17:44:57.437" v="1186" actId="164"/>
          <ac:cxnSpMkLst>
            <pc:docMk/>
            <pc:sldMk cId="2636089329" sldId="260"/>
            <ac:cxnSpMk id="26" creationId="{FFAFCFB5-3356-4270-8C7B-9E003C753AE9}"/>
          </ac:cxnSpMkLst>
        </pc:cxnChg>
        <pc:cxnChg chg="add mod">
          <ac:chgData name="Masaya Yamaguchi" userId="8869a66585b793a1" providerId="LiveId" clId="{44D3BE25-6B14-489C-8991-1A27464A139E}" dt="2020-07-24T17:44:43.613" v="1182" actId="164"/>
          <ac:cxnSpMkLst>
            <pc:docMk/>
            <pc:sldMk cId="2636089329" sldId="260"/>
            <ac:cxnSpMk id="27" creationId="{B2CDD7E3-4C77-4D03-BDC6-9FF702CD47BB}"/>
          </ac:cxnSpMkLst>
        </pc:cxnChg>
        <pc:cxnChg chg="add mod">
          <ac:chgData name="Masaya Yamaguchi" userId="8869a66585b793a1" providerId="LiveId" clId="{44D3BE25-6B14-489C-8991-1A27464A139E}" dt="2020-07-24T17:44:43.613" v="1182" actId="164"/>
          <ac:cxnSpMkLst>
            <pc:docMk/>
            <pc:sldMk cId="2636089329" sldId="260"/>
            <ac:cxnSpMk id="28" creationId="{2B927506-1E9C-4565-ABBA-80B071830077}"/>
          </ac:cxnSpMkLst>
        </pc:cxnChg>
        <pc:cxnChg chg="add del mod">
          <ac:chgData name="Masaya Yamaguchi" userId="8869a66585b793a1" providerId="LiveId" clId="{44D3BE25-6B14-489C-8991-1A27464A139E}" dt="2020-07-24T17:42:07.359" v="1131" actId="11529"/>
          <ac:cxnSpMkLst>
            <pc:docMk/>
            <pc:sldMk cId="2636089329" sldId="260"/>
            <ac:cxnSpMk id="36" creationId="{0F1F38A5-CC1A-471C-88CD-0A154BA7D532}"/>
          </ac:cxnSpMkLst>
        </pc:cxnChg>
        <pc:cxnChg chg="add mod">
          <ac:chgData name="Masaya Yamaguchi" userId="8869a66585b793a1" providerId="LiveId" clId="{44D3BE25-6B14-489C-8991-1A27464A139E}" dt="2020-07-24T17:44:57.437" v="1186" actId="164"/>
          <ac:cxnSpMkLst>
            <pc:docMk/>
            <pc:sldMk cId="2636089329" sldId="260"/>
            <ac:cxnSpMk id="37" creationId="{B48D8D82-8F11-4948-BB1D-8D5A2C621997}"/>
          </ac:cxnSpMkLst>
        </pc:cxnChg>
        <pc:cxnChg chg="add mod">
          <ac:chgData name="Masaya Yamaguchi" userId="8869a66585b793a1" providerId="LiveId" clId="{44D3BE25-6B14-489C-8991-1A27464A139E}" dt="2020-07-24T17:44:43.613" v="1182" actId="164"/>
          <ac:cxnSpMkLst>
            <pc:docMk/>
            <pc:sldMk cId="2636089329" sldId="260"/>
            <ac:cxnSpMk id="41" creationId="{B7370EED-67BB-4341-A086-6CBE47FB9A96}"/>
          </ac:cxnSpMkLst>
        </pc:cxnChg>
        <pc:cxnChg chg="add mod">
          <ac:chgData name="Masaya Yamaguchi" userId="8869a66585b793a1" providerId="LiveId" clId="{44D3BE25-6B14-489C-8991-1A27464A139E}" dt="2020-07-24T17:44:43.613" v="1182" actId="164"/>
          <ac:cxnSpMkLst>
            <pc:docMk/>
            <pc:sldMk cId="2636089329" sldId="260"/>
            <ac:cxnSpMk id="42" creationId="{C4964135-5427-4881-85C3-C47820FBE424}"/>
          </ac:cxnSpMkLst>
        </pc:cxnChg>
        <pc:cxnChg chg="add mod">
          <ac:chgData name="Masaya Yamaguchi" userId="8869a66585b793a1" providerId="LiveId" clId="{44D3BE25-6B14-489C-8991-1A27464A139E}" dt="2020-07-24T17:44:43.613" v="1182" actId="164"/>
          <ac:cxnSpMkLst>
            <pc:docMk/>
            <pc:sldMk cId="2636089329" sldId="260"/>
            <ac:cxnSpMk id="48" creationId="{051DB6BB-7144-461A-A7FC-7443A64A419E}"/>
          </ac:cxnSpMkLst>
        </pc:cxnChg>
        <pc:cxnChg chg="add mod">
          <ac:chgData name="Masaya Yamaguchi" userId="8869a66585b793a1" providerId="LiveId" clId="{44D3BE25-6B14-489C-8991-1A27464A139E}" dt="2020-07-24T17:44:43.613" v="1182" actId="164"/>
          <ac:cxnSpMkLst>
            <pc:docMk/>
            <pc:sldMk cId="2636089329" sldId="260"/>
            <ac:cxnSpMk id="49" creationId="{B47F119A-9BE7-4CFB-828E-62873164C272}"/>
          </ac:cxnSpMkLst>
        </pc:cxnChg>
        <pc:cxnChg chg="add mod">
          <ac:chgData name="Masaya Yamaguchi" userId="8869a66585b793a1" providerId="LiveId" clId="{44D3BE25-6B14-489C-8991-1A27464A139E}" dt="2020-07-24T17:44:43.613" v="1182" actId="164"/>
          <ac:cxnSpMkLst>
            <pc:docMk/>
            <pc:sldMk cId="2636089329" sldId="260"/>
            <ac:cxnSpMk id="54" creationId="{C52C30C8-2853-46CD-BC72-97FC063998A5}"/>
          </ac:cxnSpMkLst>
        </pc:cxnChg>
        <pc:cxnChg chg="add mod">
          <ac:chgData name="Masaya Yamaguchi" userId="8869a66585b793a1" providerId="LiveId" clId="{44D3BE25-6B14-489C-8991-1A27464A139E}" dt="2020-07-24T17:44:43.613" v="1182" actId="164"/>
          <ac:cxnSpMkLst>
            <pc:docMk/>
            <pc:sldMk cId="2636089329" sldId="260"/>
            <ac:cxnSpMk id="55" creationId="{3989F792-8146-455E-A04C-4A391A187037}"/>
          </ac:cxnSpMkLst>
        </pc:cxnChg>
        <pc:cxnChg chg="add mod">
          <ac:chgData name="Masaya Yamaguchi" userId="8869a66585b793a1" providerId="LiveId" clId="{44D3BE25-6B14-489C-8991-1A27464A139E}" dt="2020-07-24T17:44:43.613" v="1182" actId="164"/>
          <ac:cxnSpMkLst>
            <pc:docMk/>
            <pc:sldMk cId="2636089329" sldId="260"/>
            <ac:cxnSpMk id="56" creationId="{94520189-13D0-4726-968F-966CDC2A76BF}"/>
          </ac:cxnSpMkLst>
        </pc:cxnChg>
        <pc:cxnChg chg="add mod">
          <ac:chgData name="Masaya Yamaguchi" userId="8869a66585b793a1" providerId="LiveId" clId="{44D3BE25-6B14-489C-8991-1A27464A139E}" dt="2020-07-24T17:44:43.613" v="1182" actId="164"/>
          <ac:cxnSpMkLst>
            <pc:docMk/>
            <pc:sldMk cId="2636089329" sldId="260"/>
            <ac:cxnSpMk id="57" creationId="{D6E9CE51-2A01-4413-84CC-7F98C0CA12E6}"/>
          </ac:cxnSpMkLst>
        </pc:cxnChg>
        <pc:cxnChg chg="add mod">
          <ac:chgData name="Masaya Yamaguchi" userId="8869a66585b793a1" providerId="LiveId" clId="{44D3BE25-6B14-489C-8991-1A27464A139E}" dt="2020-07-24T17:44:43.613" v="1182" actId="164"/>
          <ac:cxnSpMkLst>
            <pc:docMk/>
            <pc:sldMk cId="2636089329" sldId="260"/>
            <ac:cxnSpMk id="58" creationId="{B1CD3E04-85E4-4F9C-A8B9-83F94E225455}"/>
          </ac:cxnSpMkLst>
        </pc:cxnChg>
        <pc:cxnChg chg="add mod">
          <ac:chgData name="Masaya Yamaguchi" userId="8869a66585b793a1" providerId="LiveId" clId="{44D3BE25-6B14-489C-8991-1A27464A139E}" dt="2020-07-24T17:44:43.613" v="1182" actId="164"/>
          <ac:cxnSpMkLst>
            <pc:docMk/>
            <pc:sldMk cId="2636089329" sldId="260"/>
            <ac:cxnSpMk id="59" creationId="{FF740D48-8781-4878-8754-AEE76A3CB1F8}"/>
          </ac:cxnSpMkLst>
        </pc:cxnChg>
        <pc:cxnChg chg="add mod">
          <ac:chgData name="Masaya Yamaguchi" userId="8869a66585b793a1" providerId="LiveId" clId="{44D3BE25-6B14-489C-8991-1A27464A139E}" dt="2020-07-24T17:44:43.613" v="1182" actId="164"/>
          <ac:cxnSpMkLst>
            <pc:docMk/>
            <pc:sldMk cId="2636089329" sldId="260"/>
            <ac:cxnSpMk id="60" creationId="{99DFA228-AA83-45B5-96B1-865534260163}"/>
          </ac:cxnSpMkLst>
        </pc:cxnChg>
        <pc:cxnChg chg="add mod">
          <ac:chgData name="Masaya Yamaguchi" userId="8869a66585b793a1" providerId="LiveId" clId="{44D3BE25-6B14-489C-8991-1A27464A139E}" dt="2020-07-24T17:45:08.334" v="1189" actId="164"/>
          <ac:cxnSpMkLst>
            <pc:docMk/>
            <pc:sldMk cId="2636089329" sldId="260"/>
            <ac:cxnSpMk id="79" creationId="{A9C3D152-650A-4221-85AE-69A34CF10FAF}"/>
          </ac:cxnSpMkLst>
        </pc:cxnChg>
      </pc:sldChg>
      <pc:sldChg chg="addSp delSp modSp">
        <pc:chgData name="Masaya Yamaguchi" userId="8869a66585b793a1" providerId="LiveId" clId="{44D3BE25-6B14-489C-8991-1A27464A139E}" dt="2020-07-24T18:34:16.650" v="2229" actId="1076"/>
        <pc:sldMkLst>
          <pc:docMk/>
          <pc:sldMk cId="657537496" sldId="261"/>
        </pc:sldMkLst>
        <pc:spChg chg="mod">
          <ac:chgData name="Masaya Yamaguchi" userId="8869a66585b793a1" providerId="LiveId" clId="{44D3BE25-6B14-489C-8991-1A27464A139E}" dt="2020-07-24T18:24:13.297" v="1909" actId="20577"/>
          <ac:spMkLst>
            <pc:docMk/>
            <pc:sldMk cId="657537496" sldId="261"/>
            <ac:spMk id="2" creationId="{A0F39BA3-32F4-460B-A00F-65C4BCEF5823}"/>
          </ac:spMkLst>
        </pc:spChg>
        <pc:spChg chg="mod">
          <ac:chgData name="Masaya Yamaguchi" userId="8869a66585b793a1" providerId="LiveId" clId="{44D3BE25-6B14-489C-8991-1A27464A139E}" dt="2020-07-24T18:16:08.475" v="1613" actId="20577"/>
          <ac:spMkLst>
            <pc:docMk/>
            <pc:sldMk cId="657537496" sldId="261"/>
            <ac:spMk id="6" creationId="{6B551181-2C66-4A19-BFC6-2ADD5F37BB92}"/>
          </ac:spMkLst>
        </pc:spChg>
        <pc:spChg chg="add mod">
          <ac:chgData name="Masaya Yamaguchi" userId="8869a66585b793a1" providerId="LiveId" clId="{44D3BE25-6B14-489C-8991-1A27464A139E}" dt="2020-07-24T18:33:55.510" v="2225" actId="20577"/>
          <ac:spMkLst>
            <pc:docMk/>
            <pc:sldMk cId="657537496" sldId="261"/>
            <ac:spMk id="24" creationId="{A91807FB-E2FD-458D-B844-B599C8B42D03}"/>
          </ac:spMkLst>
        </pc:spChg>
        <pc:grpChg chg="del">
          <ac:chgData name="Masaya Yamaguchi" userId="8869a66585b793a1" providerId="LiveId" clId="{44D3BE25-6B14-489C-8991-1A27464A139E}" dt="2020-07-24T18:16:26.477" v="1614"/>
          <ac:grpSpMkLst>
            <pc:docMk/>
            <pc:sldMk cId="657537496" sldId="261"/>
            <ac:grpSpMk id="125" creationId="{7165087E-8081-45CE-A189-7AC7718F95EC}"/>
          </ac:grpSpMkLst>
        </pc:grpChg>
        <pc:picChg chg="add mod">
          <ac:chgData name="Masaya Yamaguchi" userId="8869a66585b793a1" providerId="LiveId" clId="{44D3BE25-6B14-489C-8991-1A27464A139E}" dt="2020-07-24T18:34:16.650" v="2229" actId="1076"/>
          <ac:picMkLst>
            <pc:docMk/>
            <pc:sldMk cId="657537496" sldId="261"/>
            <ac:picMk id="5" creationId="{05877516-AEF2-42ED-A5FF-C56EECC77A58}"/>
          </ac:picMkLst>
        </pc:picChg>
        <pc:picChg chg="add mod">
          <ac:chgData name="Masaya Yamaguchi" userId="8869a66585b793a1" providerId="LiveId" clId="{44D3BE25-6B14-489C-8991-1A27464A139E}" dt="2020-07-24T18:34:16.650" v="2229" actId="1076"/>
          <ac:picMkLst>
            <pc:docMk/>
            <pc:sldMk cId="657537496" sldId="261"/>
            <ac:picMk id="22" creationId="{4CCF048D-BBCA-4CB3-A654-2BC0FC2739C6}"/>
          </ac:picMkLst>
        </pc:picChg>
        <pc:picChg chg="del">
          <ac:chgData name="Masaya Yamaguchi" userId="8869a66585b793a1" providerId="LiveId" clId="{44D3BE25-6B14-489C-8991-1A27464A139E}" dt="2020-07-24T18:17:51.077" v="1626"/>
          <ac:picMkLst>
            <pc:docMk/>
            <pc:sldMk cId="657537496" sldId="261"/>
            <ac:picMk id="123" creationId="{B482DBC4-BAD4-4562-BBE1-C9BC702BBF06}"/>
          </ac:picMkLst>
        </pc:picChg>
      </pc:sldChg>
      <pc:sldChg chg="del">
        <pc:chgData name="Masaya Yamaguchi" userId="8869a66585b793a1" providerId="LiveId" clId="{44D3BE25-6B14-489C-8991-1A27464A139E}" dt="2020-07-23T17:00:57.130" v="11" actId="2696"/>
        <pc:sldMkLst>
          <pc:docMk/>
          <pc:sldMk cId="2667628471" sldId="261"/>
        </pc:sldMkLst>
      </pc:sldChg>
      <pc:sldChg chg="del">
        <pc:chgData name="Masaya Yamaguchi" userId="8869a66585b793a1" providerId="LiveId" clId="{44D3BE25-6B14-489C-8991-1A27464A139E}" dt="2020-07-23T17:01:00.823" v="12" actId="2696"/>
        <pc:sldMkLst>
          <pc:docMk/>
          <pc:sldMk cId="1098630709" sldId="262"/>
        </pc:sldMkLst>
      </pc:sldChg>
      <pc:sldChg chg="delSp modSp">
        <pc:chgData name="Masaya Yamaguchi" userId="8869a66585b793a1" providerId="LiveId" clId="{44D3BE25-6B14-489C-8991-1A27464A139E}" dt="2020-07-24T18:47:34.343" v="2768" actId="478"/>
        <pc:sldMkLst>
          <pc:docMk/>
          <pc:sldMk cId="3284990432" sldId="262"/>
        </pc:sldMkLst>
        <pc:spChg chg="mod">
          <ac:chgData name="Masaya Yamaguchi" userId="8869a66585b793a1" providerId="LiveId" clId="{44D3BE25-6B14-489C-8991-1A27464A139E}" dt="2020-07-24T18:25:06.394" v="1917" actId="20577"/>
          <ac:spMkLst>
            <pc:docMk/>
            <pc:sldMk cId="3284990432" sldId="262"/>
            <ac:spMk id="2" creationId="{A0F39BA3-32F4-460B-A00F-65C4BCEF5823}"/>
          </ac:spMkLst>
        </pc:spChg>
        <pc:spChg chg="mod">
          <ac:chgData name="Masaya Yamaguchi" userId="8869a66585b793a1" providerId="LiveId" clId="{44D3BE25-6B14-489C-8991-1A27464A139E}" dt="2020-07-24T18:24:50.649" v="1911" actId="20577"/>
          <ac:spMkLst>
            <pc:docMk/>
            <pc:sldMk cId="3284990432" sldId="262"/>
            <ac:spMk id="6" creationId="{6B551181-2C66-4A19-BFC6-2ADD5F37BB92}"/>
          </ac:spMkLst>
        </pc:spChg>
        <pc:spChg chg="mod">
          <ac:chgData name="Masaya Yamaguchi" userId="8869a66585b793a1" providerId="LiveId" clId="{44D3BE25-6B14-489C-8991-1A27464A139E}" dt="2020-07-24T18:26:51.989" v="1950" actId="1076"/>
          <ac:spMkLst>
            <pc:docMk/>
            <pc:sldMk cId="3284990432" sldId="262"/>
            <ac:spMk id="13" creationId="{FEB3C1F4-79E0-4F93-8866-0BB18EA97ACE}"/>
          </ac:spMkLst>
        </pc:spChg>
        <pc:spChg chg="mod">
          <ac:chgData name="Masaya Yamaguchi" userId="8869a66585b793a1" providerId="LiveId" clId="{44D3BE25-6B14-489C-8991-1A27464A139E}" dt="2020-07-24T18:26:39.009" v="1948" actId="1076"/>
          <ac:spMkLst>
            <pc:docMk/>
            <pc:sldMk cId="3284990432" sldId="262"/>
            <ac:spMk id="14" creationId="{8161DD9A-E11B-43B7-977A-11FFB6F01D60}"/>
          </ac:spMkLst>
        </pc:spChg>
        <pc:spChg chg="mod">
          <ac:chgData name="Masaya Yamaguchi" userId="8869a66585b793a1" providerId="LiveId" clId="{44D3BE25-6B14-489C-8991-1A27464A139E}" dt="2020-07-24T18:26:57.475" v="1951" actId="1076"/>
          <ac:spMkLst>
            <pc:docMk/>
            <pc:sldMk cId="3284990432" sldId="262"/>
            <ac:spMk id="15" creationId="{B03CC7BF-9324-4664-8184-311921335BEB}"/>
          </ac:spMkLst>
        </pc:spChg>
        <pc:spChg chg="mod">
          <ac:chgData name="Masaya Yamaguchi" userId="8869a66585b793a1" providerId="LiveId" clId="{44D3BE25-6B14-489C-8991-1A27464A139E}" dt="2020-07-24T18:27:01.939" v="1952" actId="1076"/>
          <ac:spMkLst>
            <pc:docMk/>
            <pc:sldMk cId="3284990432" sldId="262"/>
            <ac:spMk id="16" creationId="{5150E022-E393-40FA-BD0E-049FAD2FF318}"/>
          </ac:spMkLst>
        </pc:spChg>
        <pc:grpChg chg="mod">
          <ac:chgData name="Masaya Yamaguchi" userId="8869a66585b793a1" providerId="LiveId" clId="{44D3BE25-6B14-489C-8991-1A27464A139E}" dt="2020-07-24T18:26:33.088" v="1946" actId="1076"/>
          <ac:grpSpMkLst>
            <pc:docMk/>
            <pc:sldMk cId="3284990432" sldId="262"/>
            <ac:grpSpMk id="125" creationId="{7165087E-8081-45CE-A189-7AC7718F95EC}"/>
          </ac:grpSpMkLst>
        </pc:grpChg>
        <pc:picChg chg="del mod ord">
          <ac:chgData name="Masaya Yamaguchi" userId="8869a66585b793a1" providerId="LiveId" clId="{44D3BE25-6B14-489C-8991-1A27464A139E}" dt="2020-07-24T18:26:07.406" v="1941" actId="478"/>
          <ac:picMkLst>
            <pc:docMk/>
            <pc:sldMk cId="3284990432" sldId="262"/>
            <ac:picMk id="5" creationId="{A5CF0A5C-8092-43E3-A190-640948602696}"/>
          </ac:picMkLst>
        </pc:picChg>
        <pc:picChg chg="del mod ord">
          <ac:chgData name="Masaya Yamaguchi" userId="8869a66585b793a1" providerId="LiveId" clId="{44D3BE25-6B14-489C-8991-1A27464A139E}" dt="2020-07-24T18:47:34.343" v="2768" actId="478"/>
          <ac:picMkLst>
            <pc:docMk/>
            <pc:sldMk cId="3284990432" sldId="262"/>
            <ac:picMk id="22" creationId="{304028C7-80B3-42AF-A2C1-EBA9A1198D73}"/>
          </ac:picMkLst>
        </pc:picChg>
        <pc:picChg chg="mod ord">
          <ac:chgData name="Masaya Yamaguchi" userId="8869a66585b793a1" providerId="LiveId" clId="{44D3BE25-6B14-489C-8991-1A27464A139E}" dt="2020-07-24T18:47:34.343" v="2767" actId="108"/>
          <ac:picMkLst>
            <pc:docMk/>
            <pc:sldMk cId="3284990432" sldId="262"/>
            <ac:picMk id="74" creationId="{9F6A0788-BC4A-4419-9CA2-3F1A5D430849}"/>
          </ac:picMkLst>
        </pc:picChg>
        <pc:picChg chg="del mod">
          <ac:chgData name="Masaya Yamaguchi" userId="8869a66585b793a1" providerId="LiveId" clId="{44D3BE25-6B14-489C-8991-1A27464A139E}" dt="2020-07-24T18:25:57.158" v="1929" actId="478"/>
          <ac:picMkLst>
            <pc:docMk/>
            <pc:sldMk cId="3284990432" sldId="262"/>
            <ac:picMk id="123" creationId="{B482DBC4-BAD4-4562-BBE1-C9BC702BBF06}"/>
          </ac:picMkLst>
        </pc:picChg>
        <pc:cxnChg chg="mod">
          <ac:chgData name="Masaya Yamaguchi" userId="8869a66585b793a1" providerId="LiveId" clId="{44D3BE25-6B14-489C-8991-1A27464A139E}" dt="2020-07-24T18:26:51.989" v="1950" actId="1076"/>
          <ac:cxnSpMkLst>
            <pc:docMk/>
            <pc:sldMk cId="3284990432" sldId="262"/>
            <ac:cxnSpMk id="23" creationId="{4F5AD55B-7B4F-4ADB-84FF-5ECE5589F492}"/>
          </ac:cxnSpMkLst>
        </pc:cxnChg>
        <pc:cxnChg chg="mod">
          <ac:chgData name="Masaya Yamaguchi" userId="8869a66585b793a1" providerId="LiveId" clId="{44D3BE25-6B14-489C-8991-1A27464A139E}" dt="2020-07-24T18:26:57.475" v="1951" actId="1076"/>
          <ac:cxnSpMkLst>
            <pc:docMk/>
            <pc:sldMk cId="3284990432" sldId="262"/>
            <ac:cxnSpMk id="26" creationId="{FFAFCFB5-3356-4270-8C7B-9E003C753AE9}"/>
          </ac:cxnSpMkLst>
        </pc:cxnChg>
        <pc:cxnChg chg="mod">
          <ac:chgData name="Masaya Yamaguchi" userId="8869a66585b793a1" providerId="LiveId" clId="{44D3BE25-6B14-489C-8991-1A27464A139E}" dt="2020-07-24T18:26:39.009" v="1948" actId="1076"/>
          <ac:cxnSpMkLst>
            <pc:docMk/>
            <pc:sldMk cId="3284990432" sldId="262"/>
            <ac:cxnSpMk id="27" creationId="{B2CDD7E3-4C77-4D03-BDC6-9FF702CD47BB}"/>
          </ac:cxnSpMkLst>
        </pc:cxnChg>
        <pc:cxnChg chg="mod">
          <ac:chgData name="Masaya Yamaguchi" userId="8869a66585b793a1" providerId="LiveId" clId="{44D3BE25-6B14-489C-8991-1A27464A139E}" dt="2020-07-24T18:26:51.989" v="1950" actId="1076"/>
          <ac:cxnSpMkLst>
            <pc:docMk/>
            <pc:sldMk cId="3284990432" sldId="262"/>
            <ac:cxnSpMk id="28" creationId="{2B927506-1E9C-4565-ABBA-80B071830077}"/>
          </ac:cxnSpMkLst>
        </pc:cxnChg>
        <pc:cxnChg chg="mod">
          <ac:chgData name="Masaya Yamaguchi" userId="8869a66585b793a1" providerId="LiveId" clId="{44D3BE25-6B14-489C-8991-1A27464A139E}" dt="2020-07-24T18:26:51.989" v="1950" actId="1076"/>
          <ac:cxnSpMkLst>
            <pc:docMk/>
            <pc:sldMk cId="3284990432" sldId="262"/>
            <ac:cxnSpMk id="37" creationId="{B48D8D82-8F11-4948-BB1D-8D5A2C621997}"/>
          </ac:cxnSpMkLst>
        </pc:cxnChg>
        <pc:cxnChg chg="mod">
          <ac:chgData name="Masaya Yamaguchi" userId="8869a66585b793a1" providerId="LiveId" clId="{44D3BE25-6B14-489C-8991-1A27464A139E}" dt="2020-07-24T18:26:57.475" v="1951" actId="1076"/>
          <ac:cxnSpMkLst>
            <pc:docMk/>
            <pc:sldMk cId="3284990432" sldId="262"/>
            <ac:cxnSpMk id="41" creationId="{B7370EED-67BB-4341-A086-6CBE47FB9A96}"/>
          </ac:cxnSpMkLst>
        </pc:cxnChg>
        <pc:cxnChg chg="mod">
          <ac:chgData name="Masaya Yamaguchi" userId="8869a66585b793a1" providerId="LiveId" clId="{44D3BE25-6B14-489C-8991-1A27464A139E}" dt="2020-07-24T18:26:51.989" v="1950" actId="1076"/>
          <ac:cxnSpMkLst>
            <pc:docMk/>
            <pc:sldMk cId="3284990432" sldId="262"/>
            <ac:cxnSpMk id="42" creationId="{C4964135-5427-4881-85C3-C47820FBE424}"/>
          </ac:cxnSpMkLst>
        </pc:cxnChg>
        <pc:cxnChg chg="mod">
          <ac:chgData name="Masaya Yamaguchi" userId="8869a66585b793a1" providerId="LiveId" clId="{44D3BE25-6B14-489C-8991-1A27464A139E}" dt="2020-07-24T18:26:57.475" v="1951" actId="1076"/>
          <ac:cxnSpMkLst>
            <pc:docMk/>
            <pc:sldMk cId="3284990432" sldId="262"/>
            <ac:cxnSpMk id="48" creationId="{051DB6BB-7144-461A-A7FC-7443A64A419E}"/>
          </ac:cxnSpMkLst>
        </pc:cxnChg>
        <pc:cxnChg chg="mod">
          <ac:chgData name="Masaya Yamaguchi" userId="8869a66585b793a1" providerId="LiveId" clId="{44D3BE25-6B14-489C-8991-1A27464A139E}" dt="2020-07-24T18:26:51.989" v="1950" actId="1076"/>
          <ac:cxnSpMkLst>
            <pc:docMk/>
            <pc:sldMk cId="3284990432" sldId="262"/>
            <ac:cxnSpMk id="49" creationId="{B47F119A-9BE7-4CFB-828E-62873164C272}"/>
          </ac:cxnSpMkLst>
        </pc:cxnChg>
        <pc:cxnChg chg="mod">
          <ac:chgData name="Masaya Yamaguchi" userId="8869a66585b793a1" providerId="LiveId" clId="{44D3BE25-6B14-489C-8991-1A27464A139E}" dt="2020-07-24T18:26:51.989" v="1950" actId="1076"/>
          <ac:cxnSpMkLst>
            <pc:docMk/>
            <pc:sldMk cId="3284990432" sldId="262"/>
            <ac:cxnSpMk id="54" creationId="{C52C30C8-2853-46CD-BC72-97FC063998A5}"/>
          </ac:cxnSpMkLst>
        </pc:cxnChg>
        <pc:cxnChg chg="mod">
          <ac:chgData name="Masaya Yamaguchi" userId="8869a66585b793a1" providerId="LiveId" clId="{44D3BE25-6B14-489C-8991-1A27464A139E}" dt="2020-07-24T18:26:39.009" v="1948" actId="1076"/>
          <ac:cxnSpMkLst>
            <pc:docMk/>
            <pc:sldMk cId="3284990432" sldId="262"/>
            <ac:cxnSpMk id="55" creationId="{3989F792-8146-455E-A04C-4A391A187037}"/>
          </ac:cxnSpMkLst>
        </pc:cxnChg>
        <pc:cxnChg chg="mod">
          <ac:chgData name="Masaya Yamaguchi" userId="8869a66585b793a1" providerId="LiveId" clId="{44D3BE25-6B14-489C-8991-1A27464A139E}" dt="2020-07-24T18:26:39.009" v="1948" actId="1076"/>
          <ac:cxnSpMkLst>
            <pc:docMk/>
            <pc:sldMk cId="3284990432" sldId="262"/>
            <ac:cxnSpMk id="56" creationId="{94520189-13D0-4726-968F-966CDC2A76BF}"/>
          </ac:cxnSpMkLst>
        </pc:cxnChg>
        <pc:cxnChg chg="mod">
          <ac:chgData name="Masaya Yamaguchi" userId="8869a66585b793a1" providerId="LiveId" clId="{44D3BE25-6B14-489C-8991-1A27464A139E}" dt="2020-07-24T18:26:57.475" v="1951" actId="1076"/>
          <ac:cxnSpMkLst>
            <pc:docMk/>
            <pc:sldMk cId="3284990432" sldId="262"/>
            <ac:cxnSpMk id="57" creationId="{D6E9CE51-2A01-4413-84CC-7F98C0CA12E6}"/>
          </ac:cxnSpMkLst>
        </pc:cxnChg>
        <pc:cxnChg chg="mod">
          <ac:chgData name="Masaya Yamaguchi" userId="8869a66585b793a1" providerId="LiveId" clId="{44D3BE25-6B14-489C-8991-1A27464A139E}" dt="2020-07-24T18:26:39.009" v="1948" actId="1076"/>
          <ac:cxnSpMkLst>
            <pc:docMk/>
            <pc:sldMk cId="3284990432" sldId="262"/>
            <ac:cxnSpMk id="58" creationId="{B1CD3E04-85E4-4F9C-A8B9-83F94E225455}"/>
          </ac:cxnSpMkLst>
        </pc:cxnChg>
        <pc:cxnChg chg="mod">
          <ac:chgData name="Masaya Yamaguchi" userId="8869a66585b793a1" providerId="LiveId" clId="{44D3BE25-6B14-489C-8991-1A27464A139E}" dt="2020-07-24T18:26:57.475" v="1951" actId="1076"/>
          <ac:cxnSpMkLst>
            <pc:docMk/>
            <pc:sldMk cId="3284990432" sldId="262"/>
            <ac:cxnSpMk id="59" creationId="{FF740D48-8781-4878-8754-AEE76A3CB1F8}"/>
          </ac:cxnSpMkLst>
        </pc:cxnChg>
        <pc:cxnChg chg="mod">
          <ac:chgData name="Masaya Yamaguchi" userId="8869a66585b793a1" providerId="LiveId" clId="{44D3BE25-6B14-489C-8991-1A27464A139E}" dt="2020-07-24T18:26:57.475" v="1951" actId="1076"/>
          <ac:cxnSpMkLst>
            <pc:docMk/>
            <pc:sldMk cId="3284990432" sldId="262"/>
            <ac:cxnSpMk id="60" creationId="{99DFA228-AA83-45B5-96B1-865534260163}"/>
          </ac:cxnSpMkLst>
        </pc:cxnChg>
        <pc:cxnChg chg="mod">
          <ac:chgData name="Masaya Yamaguchi" userId="8869a66585b793a1" providerId="LiveId" clId="{44D3BE25-6B14-489C-8991-1A27464A139E}" dt="2020-07-24T18:26:39.009" v="1948" actId="1076"/>
          <ac:cxnSpMkLst>
            <pc:docMk/>
            <pc:sldMk cId="3284990432" sldId="262"/>
            <ac:cxnSpMk id="79" creationId="{A9C3D152-650A-4221-85AE-69A34CF10FAF}"/>
          </ac:cxnSpMkLst>
        </pc:cxnChg>
      </pc:sldChg>
      <pc:sldChg chg="addSp delSp modSp">
        <pc:chgData name="Masaya Yamaguchi" userId="8869a66585b793a1" providerId="LiveId" clId="{44D3BE25-6B14-489C-8991-1A27464A139E}" dt="2020-07-24T18:57:31.252" v="3112" actId="20577"/>
        <pc:sldMkLst>
          <pc:docMk/>
          <pc:sldMk cId="2334521627" sldId="263"/>
        </pc:sldMkLst>
        <pc:spChg chg="mod">
          <ac:chgData name="Masaya Yamaguchi" userId="8869a66585b793a1" providerId="LiveId" clId="{44D3BE25-6B14-489C-8991-1A27464A139E}" dt="2020-07-24T18:57:31.252" v="3112" actId="20577"/>
          <ac:spMkLst>
            <pc:docMk/>
            <pc:sldMk cId="2334521627" sldId="263"/>
            <ac:spMk id="2" creationId="{A0F39BA3-32F4-460B-A00F-65C4BCEF5823}"/>
          </ac:spMkLst>
        </pc:spChg>
        <pc:spChg chg="mod">
          <ac:chgData name="Masaya Yamaguchi" userId="8869a66585b793a1" providerId="LiveId" clId="{44D3BE25-6B14-489C-8991-1A27464A139E}" dt="2020-07-24T18:30:41.970" v="2143" actId="20577"/>
          <ac:spMkLst>
            <pc:docMk/>
            <pc:sldMk cId="2334521627" sldId="263"/>
            <ac:spMk id="6" creationId="{6B551181-2C66-4A19-BFC6-2ADD5F37BB92}"/>
          </ac:spMkLst>
        </pc:spChg>
        <pc:spChg chg="add">
          <ac:chgData name="Masaya Yamaguchi" userId="8869a66585b793a1" providerId="LiveId" clId="{44D3BE25-6B14-489C-8991-1A27464A139E}" dt="2020-07-24T18:34:33.257" v="2230"/>
          <ac:spMkLst>
            <pc:docMk/>
            <pc:sldMk cId="2334521627" sldId="263"/>
            <ac:spMk id="8" creationId="{7DE35785-B60E-4E6E-8183-308A35A30A38}"/>
          </ac:spMkLst>
        </pc:spChg>
        <pc:picChg chg="add del mod">
          <ac:chgData name="Masaya Yamaguchi" userId="8869a66585b793a1" providerId="LiveId" clId="{44D3BE25-6B14-489C-8991-1A27464A139E}" dt="2020-07-24T18:31:22.407" v="2148"/>
          <ac:picMkLst>
            <pc:docMk/>
            <pc:sldMk cId="2334521627" sldId="263"/>
            <ac:picMk id="4" creationId="{142E90D5-92A5-49B3-B5FF-07098813B628}"/>
          </ac:picMkLst>
        </pc:picChg>
        <pc:picChg chg="del">
          <ac:chgData name="Masaya Yamaguchi" userId="8869a66585b793a1" providerId="LiveId" clId="{44D3BE25-6B14-489C-8991-1A27464A139E}" dt="2020-07-24T18:30:34.911" v="2140"/>
          <ac:picMkLst>
            <pc:docMk/>
            <pc:sldMk cId="2334521627" sldId="263"/>
            <ac:picMk id="5" creationId="{05877516-AEF2-42ED-A5FF-C56EECC77A58}"/>
          </ac:picMkLst>
        </pc:picChg>
        <pc:picChg chg="add mod">
          <ac:chgData name="Masaya Yamaguchi" userId="8869a66585b793a1" providerId="LiveId" clId="{44D3BE25-6B14-489C-8991-1A27464A139E}" dt="2020-07-24T18:35:10.884" v="2242" actId="1076"/>
          <ac:picMkLst>
            <pc:docMk/>
            <pc:sldMk cId="2334521627" sldId="263"/>
            <ac:picMk id="9" creationId="{42C04414-7C10-4A47-B4F3-3A54143F1914}"/>
          </ac:picMkLst>
        </pc:picChg>
        <pc:picChg chg="add mod">
          <ac:chgData name="Masaya Yamaguchi" userId="8869a66585b793a1" providerId="LiveId" clId="{44D3BE25-6B14-489C-8991-1A27464A139E}" dt="2020-07-24T18:35:10.884" v="2242" actId="1076"/>
          <ac:picMkLst>
            <pc:docMk/>
            <pc:sldMk cId="2334521627" sldId="263"/>
            <ac:picMk id="11" creationId="{ED7CB026-A1D6-4428-B20C-95E267CEB6E3}"/>
          </ac:picMkLst>
        </pc:picChg>
        <pc:picChg chg="del">
          <ac:chgData name="Masaya Yamaguchi" userId="8869a66585b793a1" providerId="LiveId" clId="{44D3BE25-6B14-489C-8991-1A27464A139E}" dt="2020-07-24T18:30:37.659" v="2141"/>
          <ac:picMkLst>
            <pc:docMk/>
            <pc:sldMk cId="2334521627" sldId="263"/>
            <ac:picMk id="22" creationId="{4CCF048D-BBCA-4CB3-A654-2BC0FC2739C6}"/>
          </ac:picMkLst>
        </pc:picChg>
      </pc:sldChg>
      <pc:sldChg chg="addSp delSp modSp add">
        <pc:chgData name="Masaya Yamaguchi" userId="8869a66585b793a1" providerId="LiveId" clId="{44D3BE25-6B14-489C-8991-1A27464A139E}" dt="2020-08-01T19:26:51.168" v="3764" actId="20577"/>
        <pc:sldMkLst>
          <pc:docMk/>
          <pc:sldMk cId="1512448022" sldId="264"/>
        </pc:sldMkLst>
        <pc:spChg chg="mod">
          <ac:chgData name="Masaya Yamaguchi" userId="8869a66585b793a1" providerId="LiveId" clId="{44D3BE25-6B14-489C-8991-1A27464A139E}" dt="2020-08-01T19:26:51.168" v="3764" actId="20577"/>
          <ac:spMkLst>
            <pc:docMk/>
            <pc:sldMk cId="1512448022" sldId="264"/>
            <ac:spMk id="2" creationId="{A0F39BA3-32F4-460B-A00F-65C4BCEF5823}"/>
          </ac:spMkLst>
        </pc:spChg>
        <pc:spChg chg="mod">
          <ac:chgData name="Masaya Yamaguchi" userId="8869a66585b793a1" providerId="LiveId" clId="{44D3BE25-6B14-489C-8991-1A27464A139E}" dt="2020-07-24T18:35:40.085" v="2257" actId="20577"/>
          <ac:spMkLst>
            <pc:docMk/>
            <pc:sldMk cId="1512448022" sldId="264"/>
            <ac:spMk id="6" creationId="{6B551181-2C66-4A19-BFC6-2ADD5F37BB92}"/>
          </ac:spMkLst>
        </pc:spChg>
        <pc:spChg chg="del">
          <ac:chgData name="Masaya Yamaguchi" userId="8869a66585b793a1" providerId="LiveId" clId="{44D3BE25-6B14-489C-8991-1A27464A139E}" dt="2020-07-24T18:38:27.734" v="2558"/>
          <ac:spMkLst>
            <pc:docMk/>
            <pc:sldMk cId="1512448022" sldId="264"/>
            <ac:spMk id="8" creationId="{7DE35785-B60E-4E6E-8183-308A35A30A38}"/>
          </ac:spMkLst>
        </pc:spChg>
        <pc:picChg chg="add mod">
          <ac:chgData name="Masaya Yamaguchi" userId="8869a66585b793a1" providerId="LiveId" clId="{44D3BE25-6B14-489C-8991-1A27464A139E}" dt="2020-08-01T19:25:34.774" v="3734" actId="1076"/>
          <ac:picMkLst>
            <pc:docMk/>
            <pc:sldMk cId="1512448022" sldId="264"/>
            <ac:picMk id="4" creationId="{85444DE7-EAF0-41D0-ACF7-C92647C686FB}"/>
          </ac:picMkLst>
        </pc:picChg>
        <pc:picChg chg="add mod">
          <ac:chgData name="Masaya Yamaguchi" userId="8869a66585b793a1" providerId="LiveId" clId="{44D3BE25-6B14-489C-8991-1A27464A139E}" dt="2020-08-01T19:25:37.723" v="3735" actId="1076"/>
          <ac:picMkLst>
            <pc:docMk/>
            <pc:sldMk cId="1512448022" sldId="264"/>
            <ac:picMk id="7" creationId="{2F6A237C-37BF-4BB2-AA84-B6175D85A14C}"/>
          </ac:picMkLst>
        </pc:picChg>
        <pc:picChg chg="del">
          <ac:chgData name="Masaya Yamaguchi" userId="8869a66585b793a1" providerId="LiveId" clId="{44D3BE25-6B14-489C-8991-1A27464A139E}" dt="2020-07-24T18:35:44.579" v="2258"/>
          <ac:picMkLst>
            <pc:docMk/>
            <pc:sldMk cId="1512448022" sldId="264"/>
            <ac:picMk id="9" creationId="{42C04414-7C10-4A47-B4F3-3A54143F1914}"/>
          </ac:picMkLst>
        </pc:picChg>
        <pc:picChg chg="del">
          <ac:chgData name="Masaya Yamaguchi" userId="8869a66585b793a1" providerId="LiveId" clId="{44D3BE25-6B14-489C-8991-1A27464A139E}" dt="2020-07-24T18:35:46.704" v="2259"/>
          <ac:picMkLst>
            <pc:docMk/>
            <pc:sldMk cId="1512448022" sldId="264"/>
            <ac:picMk id="11" creationId="{ED7CB026-A1D6-4428-B20C-95E267CEB6E3}"/>
          </ac:picMkLst>
        </pc:picChg>
      </pc:sldChg>
      <pc:sldChg chg="addSp delSp modSp">
        <pc:chgData name="Masaya Yamaguchi" userId="8869a66585b793a1" providerId="LiveId" clId="{44D3BE25-6B14-489C-8991-1A27464A139E}" dt="2020-07-24T18:50:01.882" v="2821" actId="478"/>
        <pc:sldMkLst>
          <pc:docMk/>
          <pc:sldMk cId="1904588097" sldId="265"/>
        </pc:sldMkLst>
        <pc:spChg chg="mod">
          <ac:chgData name="Masaya Yamaguchi" userId="8869a66585b793a1" providerId="LiveId" clId="{44D3BE25-6B14-489C-8991-1A27464A139E}" dt="2020-07-24T18:39:30.830" v="2562" actId="20577"/>
          <ac:spMkLst>
            <pc:docMk/>
            <pc:sldMk cId="1904588097" sldId="265"/>
            <ac:spMk id="2" creationId="{A0F39BA3-32F4-460B-A00F-65C4BCEF5823}"/>
          </ac:spMkLst>
        </pc:spChg>
        <pc:spChg chg="mod">
          <ac:chgData name="Masaya Yamaguchi" userId="8869a66585b793a1" providerId="LiveId" clId="{44D3BE25-6B14-489C-8991-1A27464A139E}" dt="2020-07-24T18:39:16.663" v="2560" actId="20577"/>
          <ac:spMkLst>
            <pc:docMk/>
            <pc:sldMk cId="1904588097" sldId="265"/>
            <ac:spMk id="6" creationId="{6B551181-2C66-4A19-BFC6-2ADD5F37BB92}"/>
          </ac:spMkLst>
        </pc:spChg>
        <pc:spChg chg="mod">
          <ac:chgData name="Masaya Yamaguchi" userId="8869a66585b793a1" providerId="LiveId" clId="{44D3BE25-6B14-489C-8991-1A27464A139E}" dt="2020-07-24T18:40:29.242" v="2564" actId="1076"/>
          <ac:spMkLst>
            <pc:docMk/>
            <pc:sldMk cId="1904588097" sldId="265"/>
            <ac:spMk id="18" creationId="{47AF6E74-84B1-453B-AF6F-1BBE430AEB53}"/>
          </ac:spMkLst>
        </pc:spChg>
        <pc:spChg chg="mod">
          <ac:chgData name="Masaya Yamaguchi" userId="8869a66585b793a1" providerId="LiveId" clId="{44D3BE25-6B14-489C-8991-1A27464A139E}" dt="2020-07-24T18:40:35.534" v="2565" actId="1076"/>
          <ac:spMkLst>
            <pc:docMk/>
            <pc:sldMk cId="1904588097" sldId="265"/>
            <ac:spMk id="19" creationId="{A8AE22C7-0FD2-4C4A-944F-29A9D3141D5A}"/>
          </ac:spMkLst>
        </pc:spChg>
        <pc:spChg chg="mod">
          <ac:chgData name="Masaya Yamaguchi" userId="8869a66585b793a1" providerId="LiveId" clId="{44D3BE25-6B14-489C-8991-1A27464A139E}" dt="2020-07-24T18:40:46.132" v="2566" actId="1076"/>
          <ac:spMkLst>
            <pc:docMk/>
            <pc:sldMk cId="1904588097" sldId="265"/>
            <ac:spMk id="20" creationId="{33B64E1B-7538-48F0-A834-42CA44088B62}"/>
          </ac:spMkLst>
        </pc:spChg>
        <pc:spChg chg="mod">
          <ac:chgData name="Masaya Yamaguchi" userId="8869a66585b793a1" providerId="LiveId" clId="{44D3BE25-6B14-489C-8991-1A27464A139E}" dt="2020-07-24T18:40:57.328" v="2568" actId="1076"/>
          <ac:spMkLst>
            <pc:docMk/>
            <pc:sldMk cId="1904588097" sldId="265"/>
            <ac:spMk id="21" creationId="{127D4CEE-6B26-486F-BB1F-2F2160B90EA8}"/>
          </ac:spMkLst>
        </pc:spChg>
        <pc:spChg chg="add mod">
          <ac:chgData name="Masaya Yamaguchi" userId="8869a66585b793a1" providerId="LiveId" clId="{44D3BE25-6B14-489C-8991-1A27464A139E}" dt="2020-07-24T18:46:38.523" v="2746" actId="164"/>
          <ac:spMkLst>
            <pc:docMk/>
            <pc:sldMk cId="1904588097" sldId="265"/>
            <ac:spMk id="61" creationId="{40A1CCB9-E404-43A6-BB58-E4C2CCF16381}"/>
          </ac:spMkLst>
        </pc:spChg>
        <pc:spChg chg="add mod">
          <ac:chgData name="Masaya Yamaguchi" userId="8869a66585b793a1" providerId="LiveId" clId="{44D3BE25-6B14-489C-8991-1A27464A139E}" dt="2020-07-24T18:46:38.523" v="2746" actId="164"/>
          <ac:spMkLst>
            <pc:docMk/>
            <pc:sldMk cId="1904588097" sldId="265"/>
            <ac:spMk id="62" creationId="{4E3E6236-5552-4229-9133-E9C643AEB4B3}"/>
          </ac:spMkLst>
        </pc:spChg>
        <pc:spChg chg="add mod">
          <ac:chgData name="Masaya Yamaguchi" userId="8869a66585b793a1" providerId="LiveId" clId="{44D3BE25-6B14-489C-8991-1A27464A139E}" dt="2020-07-24T18:46:38.523" v="2746" actId="164"/>
          <ac:spMkLst>
            <pc:docMk/>
            <pc:sldMk cId="1904588097" sldId="265"/>
            <ac:spMk id="63" creationId="{589D95AC-E508-4CE9-92EE-8C899A8CD586}"/>
          </ac:spMkLst>
        </pc:spChg>
        <pc:spChg chg="add mod">
          <ac:chgData name="Masaya Yamaguchi" userId="8869a66585b793a1" providerId="LiveId" clId="{44D3BE25-6B14-489C-8991-1A27464A139E}" dt="2020-07-24T18:46:38.523" v="2746" actId="164"/>
          <ac:spMkLst>
            <pc:docMk/>
            <pc:sldMk cId="1904588097" sldId="265"/>
            <ac:spMk id="64" creationId="{0336F808-44FF-4CF2-A128-9A7DC1712E07}"/>
          </ac:spMkLst>
        </pc:spChg>
        <pc:spChg chg="del ord">
          <ac:chgData name="Masaya Yamaguchi" userId="8869a66585b793a1" providerId="LiveId" clId="{44D3BE25-6B14-489C-8991-1A27464A139E}" dt="2020-07-24T18:44:15.644" v="2654" actId="478"/>
          <ac:spMkLst>
            <pc:docMk/>
            <pc:sldMk cId="1904588097" sldId="265"/>
            <ac:spMk id="81" creationId="{C2A5E725-DC4B-490E-AF88-6B46B9B3BE42}"/>
          </ac:spMkLst>
        </pc:spChg>
        <pc:grpChg chg="mod">
          <ac:chgData name="Masaya Yamaguchi" userId="8869a66585b793a1" providerId="LiveId" clId="{44D3BE25-6B14-489C-8991-1A27464A139E}" dt="2020-07-24T18:46:38.523" v="2746" actId="164"/>
          <ac:grpSpMkLst>
            <pc:docMk/>
            <pc:sldMk cId="1904588097" sldId="265"/>
            <ac:grpSpMk id="85" creationId="{8721C7A1-8B20-451E-BB57-F80B95D6017B}"/>
          </ac:grpSpMkLst>
        </pc:grpChg>
        <pc:grpChg chg="add mod">
          <ac:chgData name="Masaya Yamaguchi" userId="8869a66585b793a1" providerId="LiveId" clId="{44D3BE25-6B14-489C-8991-1A27464A139E}" dt="2020-07-24T18:46:52.110" v="2749" actId="164"/>
          <ac:grpSpMkLst>
            <pc:docMk/>
            <pc:sldMk cId="1904588097" sldId="265"/>
            <ac:grpSpMk id="96" creationId="{1736D65B-3746-477E-A900-9612E891DB6F}"/>
          </ac:grpSpMkLst>
        </pc:grpChg>
        <pc:grpChg chg="add mod">
          <ac:chgData name="Masaya Yamaguchi" userId="8869a66585b793a1" providerId="LiveId" clId="{44D3BE25-6B14-489C-8991-1A27464A139E}" dt="2020-07-24T18:46:59.649" v="2752" actId="164"/>
          <ac:grpSpMkLst>
            <pc:docMk/>
            <pc:sldMk cId="1904588097" sldId="265"/>
            <ac:grpSpMk id="97" creationId="{59B80B6F-B581-4DC8-B694-866C9AEFCEF4}"/>
          </ac:grpSpMkLst>
        </pc:grpChg>
        <pc:grpChg chg="add mod">
          <ac:chgData name="Masaya Yamaguchi" userId="8869a66585b793a1" providerId="LiveId" clId="{44D3BE25-6B14-489C-8991-1A27464A139E}" dt="2020-07-24T18:47:06.018" v="2756" actId="1076"/>
          <ac:grpSpMkLst>
            <pc:docMk/>
            <pc:sldMk cId="1904588097" sldId="265"/>
            <ac:grpSpMk id="99" creationId="{DCBD22B2-6CCB-40D7-838E-C02BFF69E7A8}"/>
          </ac:grpSpMkLst>
        </pc:grpChg>
        <pc:grpChg chg="mod">
          <ac:chgData name="Masaya Yamaguchi" userId="8869a66585b793a1" providerId="LiveId" clId="{44D3BE25-6B14-489C-8991-1A27464A139E}" dt="2020-07-24T18:43:30.021" v="2604" actId="1076"/>
          <ac:grpSpMkLst>
            <pc:docMk/>
            <pc:sldMk cId="1904588097" sldId="265"/>
            <ac:grpSpMk id="125" creationId="{7165087E-8081-45CE-A189-7AC7718F95EC}"/>
          </ac:grpSpMkLst>
        </pc:grpChg>
        <pc:picChg chg="del mod">
          <ac:chgData name="Masaya Yamaguchi" userId="8869a66585b793a1" providerId="LiveId" clId="{44D3BE25-6B14-489C-8991-1A27464A139E}" dt="2020-07-24T18:48:48.857" v="2781" actId="478"/>
          <ac:picMkLst>
            <pc:docMk/>
            <pc:sldMk cId="1904588097" sldId="265"/>
            <ac:picMk id="22" creationId="{304028C7-80B3-42AF-A2C1-EBA9A1198D73}"/>
          </ac:picMkLst>
        </pc:picChg>
        <pc:picChg chg="mod ord">
          <ac:chgData name="Masaya Yamaguchi" userId="8869a66585b793a1" providerId="LiveId" clId="{44D3BE25-6B14-489C-8991-1A27464A139E}" dt="2020-07-24T18:46:38.523" v="2746" actId="164"/>
          <ac:picMkLst>
            <pc:docMk/>
            <pc:sldMk cId="1904588097" sldId="265"/>
            <ac:picMk id="87" creationId="{2794638B-4CAB-4FC1-9D88-04EF6A0FBDBC}"/>
          </ac:picMkLst>
        </pc:picChg>
        <pc:picChg chg="mod ord">
          <ac:chgData name="Masaya Yamaguchi" userId="8869a66585b793a1" providerId="LiveId" clId="{44D3BE25-6B14-489C-8991-1A27464A139E}" dt="2020-07-24T18:46:38.523" v="2746" actId="164"/>
          <ac:picMkLst>
            <pc:docMk/>
            <pc:sldMk cId="1904588097" sldId="265"/>
            <ac:picMk id="89" creationId="{33C6C026-A294-459F-9CCB-AE5E5BC05CEE}"/>
          </ac:picMkLst>
        </pc:picChg>
        <pc:picChg chg="mod ord">
          <ac:chgData name="Masaya Yamaguchi" userId="8869a66585b793a1" providerId="LiveId" clId="{44D3BE25-6B14-489C-8991-1A27464A139E}" dt="2020-07-24T18:46:38.523" v="2746" actId="164"/>
          <ac:picMkLst>
            <pc:docMk/>
            <pc:sldMk cId="1904588097" sldId="265"/>
            <ac:picMk id="91" creationId="{482060CC-4D40-4B2E-91A8-54B7F9C3000A}"/>
          </ac:picMkLst>
        </pc:picChg>
        <pc:picChg chg="mod ord">
          <ac:chgData name="Masaya Yamaguchi" userId="8869a66585b793a1" providerId="LiveId" clId="{44D3BE25-6B14-489C-8991-1A27464A139E}" dt="2020-07-24T18:46:38.523" v="2746" actId="164"/>
          <ac:picMkLst>
            <pc:docMk/>
            <pc:sldMk cId="1904588097" sldId="265"/>
            <ac:picMk id="93" creationId="{C528DD58-0457-453B-874D-A7E9D6034766}"/>
          </ac:picMkLst>
        </pc:picChg>
        <pc:picChg chg="mod ord">
          <ac:chgData name="Masaya Yamaguchi" userId="8869a66585b793a1" providerId="LiveId" clId="{44D3BE25-6B14-489C-8991-1A27464A139E}" dt="2020-07-24T18:46:38.523" v="2746" actId="164"/>
          <ac:picMkLst>
            <pc:docMk/>
            <pc:sldMk cId="1904588097" sldId="265"/>
            <ac:picMk id="95" creationId="{D7A43C89-42D2-405E-82A3-942854DBEE43}"/>
          </ac:picMkLst>
        </pc:picChg>
        <pc:picChg chg="add del mod">
          <ac:chgData name="Masaya Yamaguchi" userId="8869a66585b793a1" providerId="LiveId" clId="{44D3BE25-6B14-489C-8991-1A27464A139E}" dt="2020-07-24T18:45:18.493" v="2727" actId="478"/>
          <ac:picMkLst>
            <pc:docMk/>
            <pc:sldMk cId="1904588097" sldId="265"/>
            <ac:picMk id="98" creationId="{2E068E50-5A49-48A5-B95B-B770F8E9E61F}"/>
          </ac:picMkLst>
        </pc:picChg>
        <pc:picChg chg="add del mod">
          <ac:chgData name="Masaya Yamaguchi" userId="8869a66585b793a1" providerId="LiveId" clId="{44D3BE25-6B14-489C-8991-1A27464A139E}" dt="2020-07-24T18:46:06.114" v="2745" actId="478"/>
          <ac:picMkLst>
            <pc:docMk/>
            <pc:sldMk cId="1904588097" sldId="265"/>
            <ac:picMk id="101" creationId="{879047BD-C7B7-4AEA-8F39-18EAF7FD5B3C}"/>
          </ac:picMkLst>
        </pc:picChg>
        <pc:picChg chg="del mod ord">
          <ac:chgData name="Masaya Yamaguchi" userId="8869a66585b793a1" providerId="LiveId" clId="{44D3BE25-6B14-489C-8991-1A27464A139E}" dt="2020-07-24T18:49:33.135" v="2794" actId="478"/>
          <ac:picMkLst>
            <pc:docMk/>
            <pc:sldMk cId="1904588097" sldId="265"/>
            <ac:picMk id="102" creationId="{522F1E52-3BFF-425C-A2FF-D03063E35F9F}"/>
          </ac:picMkLst>
        </pc:picChg>
        <pc:picChg chg="del mod ord">
          <ac:chgData name="Masaya Yamaguchi" userId="8869a66585b793a1" providerId="LiveId" clId="{44D3BE25-6B14-489C-8991-1A27464A139E}" dt="2020-07-24T18:49:43.272" v="2807" actId="478"/>
          <ac:picMkLst>
            <pc:docMk/>
            <pc:sldMk cId="1904588097" sldId="265"/>
            <ac:picMk id="104" creationId="{71D0CB3B-3E90-420F-B73E-833F37BFEC01}"/>
          </ac:picMkLst>
        </pc:picChg>
        <pc:picChg chg="del mod ord">
          <ac:chgData name="Masaya Yamaguchi" userId="8869a66585b793a1" providerId="LiveId" clId="{44D3BE25-6B14-489C-8991-1A27464A139E}" dt="2020-07-24T18:50:01.882" v="2821" actId="478"/>
          <ac:picMkLst>
            <pc:docMk/>
            <pc:sldMk cId="1904588097" sldId="265"/>
            <ac:picMk id="106" creationId="{85019465-10BC-4F49-9320-5DB9CE09EEE4}"/>
          </ac:picMkLst>
        </pc:picChg>
        <pc:picChg chg="mod ord">
          <ac:chgData name="Masaya Yamaguchi" userId="8869a66585b793a1" providerId="LiveId" clId="{44D3BE25-6B14-489C-8991-1A27464A139E}" dt="2020-07-24T18:50:01.882" v="2820" actId="108"/>
          <ac:picMkLst>
            <pc:docMk/>
            <pc:sldMk cId="1904588097" sldId="265"/>
            <ac:picMk id="108" creationId="{1457C8C4-B6BD-4D7C-B25B-DE7FD0880BD0}"/>
          </ac:picMkLst>
        </pc:picChg>
        <pc:picChg chg="mod">
          <ac:chgData name="Masaya Yamaguchi" userId="8869a66585b793a1" providerId="LiveId" clId="{44D3BE25-6B14-489C-8991-1A27464A139E}" dt="2020-07-24T18:46:38.523" v="2746" actId="164"/>
          <ac:picMkLst>
            <pc:docMk/>
            <pc:sldMk cId="1904588097" sldId="265"/>
            <ac:picMk id="109" creationId="{DBD8D996-9F45-4F2C-A8B5-16ABECF6B4F0}"/>
          </ac:picMkLst>
        </pc:picChg>
        <pc:picChg chg="del mod">
          <ac:chgData name="Masaya Yamaguchi" userId="8869a66585b793a1" providerId="LiveId" clId="{44D3BE25-6B14-489C-8991-1A27464A139E}" dt="2020-07-24T18:44:15.626" v="2653" actId="478"/>
          <ac:picMkLst>
            <pc:docMk/>
            <pc:sldMk cId="1904588097" sldId="265"/>
            <ac:picMk id="115" creationId="{E995712D-1CE1-44C3-A7BB-393995F57F56}"/>
          </ac:picMkLst>
        </pc:picChg>
        <pc:picChg chg="mod">
          <ac:chgData name="Masaya Yamaguchi" userId="8869a66585b793a1" providerId="LiveId" clId="{44D3BE25-6B14-489C-8991-1A27464A139E}" dt="2020-07-24T18:46:38.523" v="2746" actId="164"/>
          <ac:picMkLst>
            <pc:docMk/>
            <pc:sldMk cId="1904588097" sldId="265"/>
            <ac:picMk id="117" creationId="{13FB4846-27A8-46C0-AAEE-BAD398FAF61D}"/>
          </ac:picMkLst>
        </pc:picChg>
        <pc:picChg chg="del mod">
          <ac:chgData name="Masaya Yamaguchi" userId="8869a66585b793a1" providerId="LiveId" clId="{44D3BE25-6B14-489C-8991-1A27464A139E}" dt="2020-07-24T18:45:01.522" v="2713" actId="478"/>
          <ac:picMkLst>
            <pc:docMk/>
            <pc:sldMk cId="1904588097" sldId="265"/>
            <ac:picMk id="119" creationId="{4B774A65-0D3D-42F4-839D-63A2EB1759B3}"/>
          </ac:picMkLst>
        </pc:picChg>
        <pc:picChg chg="del mod">
          <ac:chgData name="Masaya Yamaguchi" userId="8869a66585b793a1" providerId="LiveId" clId="{44D3BE25-6B14-489C-8991-1A27464A139E}" dt="2020-07-24T18:44:50.135" v="2684" actId="478"/>
          <ac:picMkLst>
            <pc:docMk/>
            <pc:sldMk cId="1904588097" sldId="265"/>
            <ac:picMk id="121" creationId="{D207324C-3909-4C48-B5E4-A695CE0AB967}"/>
          </ac:picMkLst>
        </pc:picChg>
        <pc:cxnChg chg="mod">
          <ac:chgData name="Masaya Yamaguchi" userId="8869a66585b793a1" providerId="LiveId" clId="{44D3BE25-6B14-489C-8991-1A27464A139E}" dt="2020-07-24T18:40:46.132" v="2566" actId="1076"/>
          <ac:cxnSpMkLst>
            <pc:docMk/>
            <pc:sldMk cId="1904588097" sldId="265"/>
            <ac:cxnSpMk id="37" creationId="{B48D8D82-8F11-4948-BB1D-8D5A2C621997}"/>
          </ac:cxnSpMkLst>
        </pc:cxnChg>
        <pc:cxnChg chg="mod">
          <ac:chgData name="Masaya Yamaguchi" userId="8869a66585b793a1" providerId="LiveId" clId="{44D3BE25-6B14-489C-8991-1A27464A139E}" dt="2020-07-24T18:40:29.242" v="2564" actId="1076"/>
          <ac:cxnSpMkLst>
            <pc:docMk/>
            <pc:sldMk cId="1904588097" sldId="265"/>
            <ac:cxnSpMk id="49" creationId="{B47F119A-9BE7-4CFB-828E-62873164C272}"/>
          </ac:cxnSpMkLst>
        </pc:cxnChg>
        <pc:cxnChg chg="mod">
          <ac:chgData name="Masaya Yamaguchi" userId="8869a66585b793a1" providerId="LiveId" clId="{44D3BE25-6B14-489C-8991-1A27464A139E}" dt="2020-07-24T18:40:35.534" v="2565" actId="1076"/>
          <ac:cxnSpMkLst>
            <pc:docMk/>
            <pc:sldMk cId="1904588097" sldId="265"/>
            <ac:cxnSpMk id="54" creationId="{C52C30C8-2853-46CD-BC72-97FC063998A5}"/>
          </ac:cxnSpMkLst>
        </pc:cxnChg>
        <pc:cxnChg chg="mod">
          <ac:chgData name="Masaya Yamaguchi" userId="8869a66585b793a1" providerId="LiveId" clId="{44D3BE25-6B14-489C-8991-1A27464A139E}" dt="2020-07-24T18:40:35.534" v="2565" actId="1076"/>
          <ac:cxnSpMkLst>
            <pc:docMk/>
            <pc:sldMk cId="1904588097" sldId="265"/>
            <ac:cxnSpMk id="55" creationId="{3989F792-8146-455E-A04C-4A391A187037}"/>
          </ac:cxnSpMkLst>
        </pc:cxnChg>
        <pc:cxnChg chg="mod">
          <ac:chgData name="Masaya Yamaguchi" userId="8869a66585b793a1" providerId="LiveId" clId="{44D3BE25-6B14-489C-8991-1A27464A139E}" dt="2020-07-24T18:40:46.132" v="2566" actId="1076"/>
          <ac:cxnSpMkLst>
            <pc:docMk/>
            <pc:sldMk cId="1904588097" sldId="265"/>
            <ac:cxnSpMk id="56" creationId="{94520189-13D0-4726-968F-966CDC2A76BF}"/>
          </ac:cxnSpMkLst>
        </pc:cxnChg>
        <pc:cxnChg chg="mod">
          <ac:chgData name="Masaya Yamaguchi" userId="8869a66585b793a1" providerId="LiveId" clId="{44D3BE25-6B14-489C-8991-1A27464A139E}" dt="2020-07-24T18:40:29.242" v="2564" actId="1076"/>
          <ac:cxnSpMkLst>
            <pc:docMk/>
            <pc:sldMk cId="1904588097" sldId="265"/>
            <ac:cxnSpMk id="57" creationId="{D6E9CE51-2A01-4413-84CC-7F98C0CA12E6}"/>
          </ac:cxnSpMkLst>
        </pc:cxnChg>
        <pc:cxnChg chg="mod">
          <ac:chgData name="Masaya Yamaguchi" userId="8869a66585b793a1" providerId="LiveId" clId="{44D3BE25-6B14-489C-8991-1A27464A139E}" dt="2020-07-24T18:40:29.242" v="2564" actId="1076"/>
          <ac:cxnSpMkLst>
            <pc:docMk/>
            <pc:sldMk cId="1904588097" sldId="265"/>
            <ac:cxnSpMk id="58" creationId="{B1CD3E04-85E4-4F9C-A8B9-83F94E225455}"/>
          </ac:cxnSpMkLst>
        </pc:cxnChg>
        <pc:cxnChg chg="mod">
          <ac:chgData name="Masaya Yamaguchi" userId="8869a66585b793a1" providerId="LiveId" clId="{44D3BE25-6B14-489C-8991-1A27464A139E}" dt="2020-07-24T18:40:46.132" v="2566" actId="1076"/>
          <ac:cxnSpMkLst>
            <pc:docMk/>
            <pc:sldMk cId="1904588097" sldId="265"/>
            <ac:cxnSpMk id="59" creationId="{FF740D48-8781-4878-8754-AEE76A3CB1F8}"/>
          </ac:cxnSpMkLst>
        </pc:cxnChg>
        <pc:cxnChg chg="mod">
          <ac:chgData name="Masaya Yamaguchi" userId="8869a66585b793a1" providerId="LiveId" clId="{44D3BE25-6B14-489C-8991-1A27464A139E}" dt="2020-07-24T18:40:35.534" v="2565" actId="1076"/>
          <ac:cxnSpMkLst>
            <pc:docMk/>
            <pc:sldMk cId="1904588097" sldId="265"/>
            <ac:cxnSpMk id="60" creationId="{99DFA228-AA83-45B5-96B1-865534260163}"/>
          </ac:cxnSpMkLst>
        </pc:cxnChg>
        <pc:cxnChg chg="add mod">
          <ac:chgData name="Masaya Yamaguchi" userId="8869a66585b793a1" providerId="LiveId" clId="{44D3BE25-6B14-489C-8991-1A27464A139E}" dt="2020-07-24T18:46:38.523" v="2746" actId="164"/>
          <ac:cxnSpMkLst>
            <pc:docMk/>
            <pc:sldMk cId="1904588097" sldId="265"/>
            <ac:cxnSpMk id="65" creationId="{290D1D14-DCF8-4F2F-8D06-B16D4AC3BA9E}"/>
          </ac:cxnSpMkLst>
        </pc:cxnChg>
        <pc:cxnChg chg="add mod">
          <ac:chgData name="Masaya Yamaguchi" userId="8869a66585b793a1" providerId="LiveId" clId="{44D3BE25-6B14-489C-8991-1A27464A139E}" dt="2020-07-24T18:46:38.523" v="2746" actId="164"/>
          <ac:cxnSpMkLst>
            <pc:docMk/>
            <pc:sldMk cId="1904588097" sldId="265"/>
            <ac:cxnSpMk id="66" creationId="{150EF0C7-6EC0-440A-B352-D9EA0578FA4C}"/>
          </ac:cxnSpMkLst>
        </pc:cxnChg>
        <pc:cxnChg chg="add mod">
          <ac:chgData name="Masaya Yamaguchi" userId="8869a66585b793a1" providerId="LiveId" clId="{44D3BE25-6B14-489C-8991-1A27464A139E}" dt="2020-07-24T18:46:52.110" v="2749" actId="164"/>
          <ac:cxnSpMkLst>
            <pc:docMk/>
            <pc:sldMk cId="1904588097" sldId="265"/>
            <ac:cxnSpMk id="67" creationId="{6C869DD3-CB72-4113-A573-EEA59D120E77}"/>
          </ac:cxnSpMkLst>
        </pc:cxnChg>
        <pc:cxnChg chg="add mod">
          <ac:chgData name="Masaya Yamaguchi" userId="8869a66585b793a1" providerId="LiveId" clId="{44D3BE25-6B14-489C-8991-1A27464A139E}" dt="2020-07-24T18:46:38.523" v="2746" actId="164"/>
          <ac:cxnSpMkLst>
            <pc:docMk/>
            <pc:sldMk cId="1904588097" sldId="265"/>
            <ac:cxnSpMk id="68" creationId="{2924D313-2492-49E3-8AFF-19E4399CE13B}"/>
          </ac:cxnSpMkLst>
        </pc:cxnChg>
        <pc:cxnChg chg="add mod">
          <ac:chgData name="Masaya Yamaguchi" userId="8869a66585b793a1" providerId="LiveId" clId="{44D3BE25-6B14-489C-8991-1A27464A139E}" dt="2020-07-24T18:46:38.523" v="2746" actId="164"/>
          <ac:cxnSpMkLst>
            <pc:docMk/>
            <pc:sldMk cId="1904588097" sldId="265"/>
            <ac:cxnSpMk id="69" creationId="{3C35585A-55C0-4BC1-9692-D93038EFFFC2}"/>
          </ac:cxnSpMkLst>
        </pc:cxnChg>
        <pc:cxnChg chg="add mod">
          <ac:chgData name="Masaya Yamaguchi" userId="8869a66585b793a1" providerId="LiveId" clId="{44D3BE25-6B14-489C-8991-1A27464A139E}" dt="2020-07-24T18:46:52.110" v="2749" actId="164"/>
          <ac:cxnSpMkLst>
            <pc:docMk/>
            <pc:sldMk cId="1904588097" sldId="265"/>
            <ac:cxnSpMk id="70" creationId="{E6117DFE-F0C6-4728-BBE2-57DC9CF33A2A}"/>
          </ac:cxnSpMkLst>
        </pc:cxnChg>
        <pc:cxnChg chg="add mod">
          <ac:chgData name="Masaya Yamaguchi" userId="8869a66585b793a1" providerId="LiveId" clId="{44D3BE25-6B14-489C-8991-1A27464A139E}" dt="2020-07-24T18:46:38.523" v="2746" actId="164"/>
          <ac:cxnSpMkLst>
            <pc:docMk/>
            <pc:sldMk cId="1904588097" sldId="265"/>
            <ac:cxnSpMk id="71" creationId="{F49F5B34-C773-4C20-8A12-7D17D67B3EEE}"/>
          </ac:cxnSpMkLst>
        </pc:cxnChg>
        <pc:cxnChg chg="add mod">
          <ac:chgData name="Masaya Yamaguchi" userId="8869a66585b793a1" providerId="LiveId" clId="{44D3BE25-6B14-489C-8991-1A27464A139E}" dt="2020-07-24T18:46:38.523" v="2746" actId="164"/>
          <ac:cxnSpMkLst>
            <pc:docMk/>
            <pc:sldMk cId="1904588097" sldId="265"/>
            <ac:cxnSpMk id="72" creationId="{E3F3B3E5-A429-4CFB-9EB7-5E7AC4797239}"/>
          </ac:cxnSpMkLst>
        </pc:cxnChg>
        <pc:cxnChg chg="add mod">
          <ac:chgData name="Masaya Yamaguchi" userId="8869a66585b793a1" providerId="LiveId" clId="{44D3BE25-6B14-489C-8991-1A27464A139E}" dt="2020-07-24T18:46:59.649" v="2752" actId="164"/>
          <ac:cxnSpMkLst>
            <pc:docMk/>
            <pc:sldMk cId="1904588097" sldId="265"/>
            <ac:cxnSpMk id="73" creationId="{35FB3A42-974D-47C7-AEFE-099846C9A826}"/>
          </ac:cxnSpMkLst>
        </pc:cxnChg>
      </pc:sldChg>
      <pc:sldChg chg="modSp">
        <pc:chgData name="Masaya Yamaguchi" userId="8869a66585b793a1" providerId="LiveId" clId="{44D3BE25-6B14-489C-8991-1A27464A139E}" dt="2020-07-24T18:58:02.407" v="3114" actId="20577"/>
        <pc:sldMkLst>
          <pc:docMk/>
          <pc:sldMk cId="1873733489" sldId="266"/>
        </pc:sldMkLst>
        <pc:spChg chg="mod">
          <ac:chgData name="Masaya Yamaguchi" userId="8869a66585b793a1" providerId="LiveId" clId="{44D3BE25-6B14-489C-8991-1A27464A139E}" dt="2020-07-24T18:58:02.407" v="3114" actId="20577"/>
          <ac:spMkLst>
            <pc:docMk/>
            <pc:sldMk cId="1873733489" sldId="266"/>
            <ac:spMk id="2" creationId="{A0F39BA3-32F4-460B-A00F-65C4BCEF5823}"/>
          </ac:spMkLst>
        </pc:spChg>
        <pc:spChg chg="mod">
          <ac:chgData name="Masaya Yamaguchi" userId="8869a66585b793a1" providerId="LiveId" clId="{44D3BE25-6B14-489C-8991-1A27464A139E}" dt="2020-07-24T18:55:18.128" v="2975" actId="20577"/>
          <ac:spMkLst>
            <pc:docMk/>
            <pc:sldMk cId="1873733489" sldId="266"/>
            <ac:spMk id="6" creationId="{6B551181-2C66-4A19-BFC6-2ADD5F37BB92}"/>
          </ac:spMkLst>
        </pc:spChg>
        <pc:picChg chg="mod">
          <ac:chgData name="Masaya Yamaguchi" userId="8869a66585b793a1" providerId="LiveId" clId="{44D3BE25-6B14-489C-8991-1A27464A139E}" dt="2020-07-24T18:54:05.340" v="2944" actId="14826"/>
          <ac:picMkLst>
            <pc:docMk/>
            <pc:sldMk cId="1873733489" sldId="266"/>
            <ac:picMk id="9" creationId="{42C04414-7C10-4A47-B4F3-3A54143F1914}"/>
          </ac:picMkLst>
        </pc:picChg>
        <pc:picChg chg="mod">
          <ac:chgData name="Masaya Yamaguchi" userId="8869a66585b793a1" providerId="LiveId" clId="{44D3BE25-6B14-489C-8991-1A27464A139E}" dt="2020-07-24T18:54:10.654" v="2945" actId="14826"/>
          <ac:picMkLst>
            <pc:docMk/>
            <pc:sldMk cId="1873733489" sldId="266"/>
            <ac:picMk id="11" creationId="{ED7CB026-A1D6-4428-B20C-95E267CEB6E3}"/>
          </ac:picMkLst>
        </pc:picChg>
      </pc:sldChg>
      <pc:sldChg chg="addSp delSp modSp">
        <pc:chgData name="Masaya Yamaguchi" userId="8869a66585b793a1" providerId="LiveId" clId="{44D3BE25-6B14-489C-8991-1A27464A139E}" dt="2020-07-24T19:10:30.532" v="3630" actId="1076"/>
        <pc:sldMkLst>
          <pc:docMk/>
          <pc:sldMk cId="3645404220" sldId="267"/>
        </pc:sldMkLst>
        <pc:spChg chg="mod">
          <ac:chgData name="Masaya Yamaguchi" userId="8869a66585b793a1" providerId="LiveId" clId="{44D3BE25-6B14-489C-8991-1A27464A139E}" dt="2020-07-24T19:00:00.440" v="3277" actId="20577"/>
          <ac:spMkLst>
            <pc:docMk/>
            <pc:sldMk cId="3645404220" sldId="267"/>
            <ac:spMk id="2" creationId="{A0F39BA3-32F4-460B-A00F-65C4BCEF5823}"/>
          </ac:spMkLst>
        </pc:spChg>
        <pc:spChg chg="mod">
          <ac:chgData name="Masaya Yamaguchi" userId="8869a66585b793a1" providerId="LiveId" clId="{44D3BE25-6B14-489C-8991-1A27464A139E}" dt="2020-07-24T18:56:52.987" v="3111" actId="20577"/>
          <ac:spMkLst>
            <pc:docMk/>
            <pc:sldMk cId="3645404220" sldId="267"/>
            <ac:spMk id="6" creationId="{6B551181-2C66-4A19-BFC6-2ADD5F37BB92}"/>
          </ac:spMkLst>
        </pc:spChg>
        <pc:spChg chg="del">
          <ac:chgData name="Masaya Yamaguchi" userId="8869a66585b793a1" providerId="LiveId" clId="{44D3BE25-6B14-489C-8991-1A27464A139E}" dt="2020-07-24T18:58:11.423" v="3116"/>
          <ac:spMkLst>
            <pc:docMk/>
            <pc:sldMk cId="3645404220" sldId="267"/>
            <ac:spMk id="8" creationId="{7DE35785-B60E-4E6E-8183-308A35A30A38}"/>
          </ac:spMkLst>
        </pc:spChg>
        <pc:spChg chg="add mod">
          <ac:chgData name="Masaya Yamaguchi" userId="8869a66585b793a1" providerId="LiveId" clId="{44D3BE25-6B14-489C-8991-1A27464A139E}" dt="2020-07-24T19:10:30.532" v="3630" actId="1076"/>
          <ac:spMkLst>
            <pc:docMk/>
            <pc:sldMk cId="3645404220" sldId="267"/>
            <ac:spMk id="10" creationId="{4A5C3F4B-AC88-4913-B8D6-2B114912F959}"/>
          </ac:spMkLst>
        </pc:spChg>
        <pc:graphicFrameChg chg="add mod modGraphic">
          <ac:chgData name="Masaya Yamaguchi" userId="8869a66585b793a1" providerId="LiveId" clId="{44D3BE25-6B14-489C-8991-1A27464A139E}" dt="2020-07-24T19:09:03.437" v="3469" actId="20577"/>
          <ac:graphicFrameMkLst>
            <pc:docMk/>
            <pc:sldMk cId="3645404220" sldId="267"/>
            <ac:graphicFrameMk id="3" creationId="{E5B8BC19-567C-46C0-B0B2-9B2F23D277AE}"/>
          </ac:graphicFrameMkLst>
        </pc:graphicFrameChg>
        <pc:picChg chg="del">
          <ac:chgData name="Masaya Yamaguchi" userId="8869a66585b793a1" providerId="LiveId" clId="{44D3BE25-6B14-489C-8991-1A27464A139E}" dt="2020-07-24T18:58:08.960" v="3115"/>
          <ac:picMkLst>
            <pc:docMk/>
            <pc:sldMk cId="3645404220" sldId="267"/>
            <ac:picMk id="9" creationId="{42C04414-7C10-4A47-B4F3-3A54143F1914}"/>
          </ac:picMkLst>
        </pc:picChg>
        <pc:picChg chg="del">
          <ac:chgData name="Masaya Yamaguchi" userId="8869a66585b793a1" providerId="LiveId" clId="{44D3BE25-6B14-489C-8991-1A27464A139E}" dt="2020-07-24T18:58:08.960" v="3115"/>
          <ac:picMkLst>
            <pc:docMk/>
            <pc:sldMk cId="3645404220" sldId="267"/>
            <ac:picMk id="11" creationId="{ED7CB026-A1D6-4428-B20C-95E267CEB6E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2020/8/2</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2020/8/2</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9.png"/><Relationship Id="rId3"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4.png"/><Relationship Id="rId5" Type="http://schemas.openxmlformats.org/officeDocument/2006/relationships/tags" Target="../tags/tag11.xml"/><Relationship Id="rId10" Type="http://schemas.openxmlformats.org/officeDocument/2006/relationships/image" Target="../media/image3.png"/><Relationship Id="rId4" Type="http://schemas.openxmlformats.org/officeDocument/2006/relationships/tags" Target="../tags/tag10.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17.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16.png"/><Relationship Id="rId17" Type="http://schemas.openxmlformats.org/officeDocument/2006/relationships/image" Target="../media/image20.png"/><Relationship Id="rId2" Type="http://schemas.openxmlformats.org/officeDocument/2006/relationships/tags" Target="../tags/tag14.xml"/><Relationship Id="rId16" Type="http://schemas.openxmlformats.org/officeDocument/2006/relationships/image" Target="../media/image19.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1.png"/><Relationship Id="rId5" Type="http://schemas.openxmlformats.org/officeDocument/2006/relationships/tags" Target="../tags/tag17.xml"/><Relationship Id="rId15" Type="http://schemas.openxmlformats.org/officeDocument/2006/relationships/image" Target="../media/image5.png"/><Relationship Id="rId10" Type="http://schemas.openxmlformats.org/officeDocument/2006/relationships/image" Target="../media/image15.png"/><Relationship Id="rId4" Type="http://schemas.openxmlformats.org/officeDocument/2006/relationships/tags" Target="../tags/tag16.xml"/><Relationship Id="rId9" Type="http://schemas.openxmlformats.org/officeDocument/2006/relationships/slideLayout" Target="../slideLayouts/slideLayout7.xml"/><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624614" y="1232763"/>
            <a:ext cx="9144000" cy="1832083"/>
          </a:xfrm>
        </p:spPr>
        <p:txBody>
          <a:bodyPr>
            <a:normAutofit/>
          </a:bodyPr>
          <a:lstStyle/>
          <a:p>
            <a:r>
              <a:rPr lang="en-US" altLang="ja-JP" sz="4800" dirty="0">
                <a:latin typeface="+mn-ea"/>
                <a:ea typeface="+mn-ea"/>
              </a:rPr>
              <a:t>Python</a:t>
            </a:r>
            <a:r>
              <a:rPr lang="ja-JP" altLang="en-US" sz="4800" dirty="0">
                <a:latin typeface="+mn-ea"/>
                <a:ea typeface="+mn-ea"/>
              </a:rPr>
              <a:t>ではじめる教師なし学習</a:t>
            </a:r>
            <a:br>
              <a:rPr lang="en-US" altLang="ja-JP" sz="4800" dirty="0">
                <a:latin typeface="+mn-ea"/>
                <a:ea typeface="+mn-ea"/>
              </a:rPr>
            </a:br>
            <a:r>
              <a:rPr lang="en-US" altLang="ja-JP" sz="4800" dirty="0">
                <a:latin typeface="+mn-ea"/>
                <a:ea typeface="+mn-ea"/>
              </a:rPr>
              <a:t>8</a:t>
            </a:r>
            <a:r>
              <a:rPr lang="ja-JP" altLang="en-US" sz="4800" dirty="0">
                <a:latin typeface="+mn-ea"/>
                <a:ea typeface="+mn-ea"/>
              </a:rPr>
              <a:t>章</a:t>
            </a:r>
            <a:r>
              <a:rPr lang="en-US" altLang="ja-JP" sz="4800" dirty="0">
                <a:latin typeface="+mn-ea"/>
                <a:ea typeface="+mn-ea"/>
              </a:rPr>
              <a:t>1</a:t>
            </a:r>
            <a:r>
              <a:rPr lang="ja-JP" altLang="en-US" sz="4800" dirty="0">
                <a:latin typeface="+mn-ea"/>
                <a:ea typeface="+mn-ea"/>
              </a:rPr>
              <a:t>節～</a:t>
            </a:r>
            <a:r>
              <a:rPr lang="en-US" altLang="ja-JP" sz="4800" dirty="0">
                <a:latin typeface="+mn-ea"/>
                <a:ea typeface="+mn-ea"/>
              </a:rPr>
              <a:t>5</a:t>
            </a:r>
            <a:r>
              <a:rPr lang="ja-JP" altLang="en-US" sz="4800" dirty="0">
                <a:latin typeface="+mn-ea"/>
                <a:ea typeface="+mn-ea"/>
              </a:rPr>
              <a:t>節</a:t>
            </a:r>
            <a:endParaRPr kumimoji="1" lang="ja-JP" altLang="en-US" sz="48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07</a:t>
            </a:r>
            <a:r>
              <a:rPr kumimoji="1" lang="ja-JP" altLang="en-US" dirty="0"/>
              <a:t>・</a:t>
            </a:r>
            <a:r>
              <a:rPr lang="en-US" altLang="ja-JP" dirty="0"/>
              <a:t>27</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3 result</a:t>
            </a:r>
            <a:endParaRPr kumimoji="1" lang="ja-JP" altLang="en-US" sz="2400" dirty="0"/>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7217681"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線形写像 </a:t>
                </a:r>
                <a14:m>
                  <m:oMath xmlns:m="http://schemas.openxmlformats.org/officeDocument/2006/math">
                    <m:r>
                      <a:rPr lang="ja-JP" altLang="en-US" i="1" smtClean="0">
                        <a:latin typeface="Cambria Math" panose="02040503050406030204" pitchFamily="18" charset="0"/>
                      </a:rPr>
                      <m:t>𝜑</m:t>
                    </m:r>
                    <m:r>
                      <a:rPr lang="en-US" altLang="ja-JP" b="0" i="1" smtClean="0">
                        <a:latin typeface="Cambria Math" panose="02040503050406030204" pitchFamily="18" charset="0"/>
                      </a:rPr>
                      <m:t>,</m:t>
                    </m:r>
                    <m:r>
                      <a:rPr lang="ja-JP" altLang="en-US" b="0" i="1" smtClean="0">
                        <a:latin typeface="Cambria Math" panose="02040503050406030204" pitchFamily="18" charset="0"/>
                      </a:rPr>
                      <m:t>𝜓</m:t>
                    </m:r>
                  </m:oMath>
                </a14:m>
                <a:r>
                  <a:rPr lang="en-US" altLang="ja-JP" dirty="0"/>
                  <a:t> </a:t>
                </a:r>
                <a:r>
                  <a:rPr lang="ja-JP" altLang="en-US" dirty="0"/>
                  <a:t>に対し</a:t>
                </a:r>
                <a:r>
                  <a:rPr lang="en-US" altLang="ja-JP" dirty="0"/>
                  <a:t>, </a:t>
                </a:r>
                <a14:m>
                  <m:oMath xmlns:m="http://schemas.openxmlformats.org/officeDocument/2006/math">
                    <m:r>
                      <a:rPr lang="ja-JP" altLang="en-US" i="1" smtClean="0">
                        <a:latin typeface="Cambria Math" panose="02040503050406030204" pitchFamily="18" charset="0"/>
                      </a:rPr>
                      <m:t>𝜙</m:t>
                    </m:r>
                    <m:r>
                      <a:rPr lang="ja-JP" altLang="en-US" i="1" smtClean="0">
                        <a:latin typeface="Cambria Math" panose="02040503050406030204" pitchFamily="18" charset="0"/>
                      </a:rPr>
                      <m:t>∘</m:t>
                    </m:r>
                    <m:r>
                      <a:rPr lang="ja-JP" altLang="en-US" i="1" smtClean="0">
                        <a:latin typeface="Cambria Math" panose="02040503050406030204" pitchFamily="18" charset="0"/>
                      </a:rPr>
                      <m:t>𝜓</m:t>
                    </m:r>
                  </m:oMath>
                </a14:m>
                <a:r>
                  <a:rPr lang="en-US" altLang="ja-JP" dirty="0"/>
                  <a:t> </a:t>
                </a:r>
                <a:r>
                  <a:rPr lang="ja-JP" altLang="en-US" dirty="0"/>
                  <a:t>も線形写像なのでやってることは無駄</a:t>
                </a:r>
                <a:r>
                  <a:rPr lang="en-US" altLang="ja-JP" dirty="0"/>
                  <a:t> </a:t>
                </a:r>
                <a:r>
                  <a:rPr lang="ja-JP" altLang="en-US" dirty="0"/>
                  <a:t>？</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平均適合率は</a:t>
                </a:r>
                <a:r>
                  <a:rPr lang="en-US" altLang="ja-JP" dirty="0"/>
                  <a:t>26%, </a:t>
                </a:r>
                <a:r>
                  <a:rPr lang="ja-JP" altLang="en-US" dirty="0"/>
                  <a:t>変動係数は</a:t>
                </a:r>
                <a:r>
                  <a:rPr lang="en-US" altLang="ja-JP" dirty="0"/>
                  <a:t>1.2</a:t>
                </a:r>
                <a:r>
                  <a:rPr lang="ja-JP" altLang="en-US" dirty="0"/>
                  <a:t>であった</a:t>
                </a:r>
                <a:r>
                  <a:rPr lang="en-US" altLang="ja-JP" dirty="0"/>
                  <a:t>.</a:t>
                </a:r>
              </a:p>
              <a:p>
                <a:r>
                  <a:rPr lang="en-US" altLang="ja-JP" dirty="0"/>
                  <a:t>     </a:t>
                </a:r>
                <a:r>
                  <a:rPr lang="ja-JP" altLang="en-US" dirty="0"/>
                  <a:t>→　</a:t>
                </a:r>
                <a:r>
                  <a:rPr lang="en-US" altLang="ja-JP" dirty="0"/>
                  <a:t>Case 2</a:t>
                </a:r>
                <a:r>
                  <a:rPr lang="ja-JP" altLang="en-US" dirty="0"/>
                  <a:t> に比べて変動係数が大きく結果が安定していない</a:t>
                </a:r>
                <a:r>
                  <a:rPr lang="en-US" altLang="ja-JP" dirty="0"/>
                  <a:t>.</a:t>
                </a:r>
              </a:p>
            </p:txBody>
          </p:sp>
        </mc:Choice>
        <mc:Fallback xmlns="">
          <p:sp>
            <p:nvSpPr>
              <p:cNvPr id="2" name="テキスト ボックス 1">
                <a:extLst>
                  <a:ext uri="{FF2B5EF4-FFF2-40B4-BE49-F238E27FC236}">
                    <a16:creationId xmlns:a16="http://schemas.microsoft.com/office/drawing/2014/main" id="{A0F39BA3-32F4-460B-A00F-65C4BCEF5823}"/>
                  </a:ext>
                </a:extLst>
              </p:cNvPr>
              <p:cNvSpPr txBox="1">
                <a:spLocks noRot="1" noChangeAspect="1" noMove="1" noResize="1" noEditPoints="1" noAdjustHandles="1" noChangeArrowheads="1" noChangeShapeType="1" noTextEdit="1"/>
              </p:cNvSpPr>
              <p:nvPr/>
            </p:nvSpPr>
            <p:spPr>
              <a:xfrm>
                <a:off x="1774580" y="1590584"/>
                <a:ext cx="7217681" cy="1200329"/>
              </a:xfrm>
              <a:prstGeom prst="rect">
                <a:avLst/>
              </a:prstGeom>
              <a:blipFill>
                <a:blip r:embed="rId2"/>
                <a:stretch>
                  <a:fillRect l="-507" t="-4061" b="-7614"/>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DE35785-B60E-4E6E-8183-308A35A30A38}"/>
              </a:ext>
            </a:extLst>
          </p:cNvPr>
          <p:cNvSpPr txBox="1"/>
          <p:nvPr/>
        </p:nvSpPr>
        <p:spPr>
          <a:xfrm>
            <a:off x="1348509" y="3500582"/>
            <a:ext cx="5028941" cy="369332"/>
          </a:xfrm>
          <a:prstGeom prst="rect">
            <a:avLst/>
          </a:prstGeom>
          <a:noFill/>
        </p:spPr>
        <p:txBody>
          <a:bodyPr wrap="none" rtlCol="0">
            <a:spAutoFit/>
          </a:bodyPr>
          <a:lstStyle/>
          <a:p>
            <a:r>
              <a:rPr kumimoji="1" lang="en-US" altLang="ja-JP" dirty="0"/>
              <a:t>1</a:t>
            </a:r>
            <a:r>
              <a:rPr kumimoji="1" lang="ja-JP" altLang="en-US" dirty="0"/>
              <a:t>回目の学習の時の</a:t>
            </a:r>
            <a:r>
              <a:rPr lang="ja-JP" altLang="en-US" dirty="0"/>
              <a:t>適合率</a:t>
            </a:r>
            <a:r>
              <a:rPr lang="en-US" altLang="ja-JP" dirty="0"/>
              <a:t>-</a:t>
            </a:r>
            <a:r>
              <a:rPr lang="ja-JP" altLang="en-US" dirty="0"/>
              <a:t>再現率曲線と</a:t>
            </a:r>
            <a:r>
              <a:rPr lang="en-US" altLang="ja-JP" dirty="0" err="1"/>
              <a:t>auROC</a:t>
            </a:r>
            <a:endParaRPr kumimoji="1" lang="ja-JP" altLang="en-US" dirty="0"/>
          </a:p>
        </p:txBody>
      </p:sp>
      <p:pic>
        <p:nvPicPr>
          <p:cNvPr id="9" name="図 8">
            <a:extLst>
              <a:ext uri="{FF2B5EF4-FFF2-40B4-BE49-F238E27FC236}">
                <a16:creationId xmlns:a16="http://schemas.microsoft.com/office/drawing/2014/main" id="{42C04414-7C10-4A47-B4F3-3A54143F19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29570" y="4067088"/>
            <a:ext cx="3547880" cy="2660910"/>
          </a:xfrm>
          <a:prstGeom prst="rect">
            <a:avLst/>
          </a:prstGeom>
        </p:spPr>
      </p:pic>
      <p:pic>
        <p:nvPicPr>
          <p:cNvPr id="11" name="図 10">
            <a:extLst>
              <a:ext uri="{FF2B5EF4-FFF2-40B4-BE49-F238E27FC236}">
                <a16:creationId xmlns:a16="http://schemas.microsoft.com/office/drawing/2014/main" id="{ED7CB026-A1D6-4428-B20C-95E267CEB6E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57081" y="4067088"/>
            <a:ext cx="3547880" cy="2660910"/>
          </a:xfrm>
          <a:prstGeom prst="rect">
            <a:avLst/>
          </a:prstGeom>
        </p:spPr>
      </p:pic>
    </p:spTree>
    <p:extLst>
      <p:ext uri="{BB962C8B-B14F-4D97-AF65-F5344CB8AC3E}">
        <p14:creationId xmlns:p14="http://schemas.microsoft.com/office/powerpoint/2010/main" val="187373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ja-JP" altLang="en-US" sz="2400" dirty="0"/>
              <a:t>ここまでのまとめ</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2386976" y="2102313"/>
            <a:ext cx="6048451"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完備のものと未完備のもののオートエンコーダを見てきた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結果を表でまとめる</a:t>
            </a:r>
            <a:r>
              <a:rPr lang="en-US" altLang="ja-JP" dirty="0"/>
              <a:t>.</a:t>
            </a:r>
          </a:p>
          <a:p>
            <a:endParaRPr lang="en-US" altLang="ja-JP" dirty="0"/>
          </a:p>
        </p:txBody>
      </p:sp>
      <p:graphicFrame>
        <p:nvGraphicFramePr>
          <p:cNvPr id="3" name="表 3">
            <a:extLst>
              <a:ext uri="{FF2B5EF4-FFF2-40B4-BE49-F238E27FC236}">
                <a16:creationId xmlns:a16="http://schemas.microsoft.com/office/drawing/2014/main" id="{E5B8BC19-567C-46C0-B0B2-9B2F23D277AE}"/>
              </a:ext>
            </a:extLst>
          </p:cNvPr>
          <p:cNvGraphicFramePr>
            <a:graphicFrameLocks noGrp="1"/>
          </p:cNvGraphicFramePr>
          <p:nvPr>
            <p:extLst>
              <p:ext uri="{D42A27DB-BD31-4B8C-83A1-F6EECF244321}">
                <p14:modId xmlns:p14="http://schemas.microsoft.com/office/powerpoint/2010/main" val="3090969352"/>
              </p:ext>
            </p:extLst>
          </p:nvPr>
        </p:nvGraphicFramePr>
        <p:xfrm>
          <a:off x="2386976" y="3211197"/>
          <a:ext cx="8127999" cy="2225040"/>
        </p:xfrm>
        <a:graphic>
          <a:graphicData uri="http://schemas.openxmlformats.org/drawingml/2006/table">
            <a:tbl>
              <a:tblPr firstRow="1" bandRow="1">
                <a:tableStyleId>{5C22544A-7EE6-4342-B048-85BDC9FD1C3A}</a:tableStyleId>
              </a:tblPr>
              <a:tblGrid>
                <a:gridCol w="2210191">
                  <a:extLst>
                    <a:ext uri="{9D8B030D-6E8A-4147-A177-3AD203B41FA5}">
                      <a16:colId xmlns:a16="http://schemas.microsoft.com/office/drawing/2014/main" val="3512962567"/>
                    </a:ext>
                  </a:extLst>
                </a:gridCol>
                <a:gridCol w="3208475">
                  <a:extLst>
                    <a:ext uri="{9D8B030D-6E8A-4147-A177-3AD203B41FA5}">
                      <a16:colId xmlns:a16="http://schemas.microsoft.com/office/drawing/2014/main" val="2551451297"/>
                    </a:ext>
                  </a:extLst>
                </a:gridCol>
                <a:gridCol w="2709333">
                  <a:extLst>
                    <a:ext uri="{9D8B030D-6E8A-4147-A177-3AD203B41FA5}">
                      <a16:colId xmlns:a16="http://schemas.microsoft.com/office/drawing/2014/main" val="3595162516"/>
                    </a:ext>
                  </a:extLst>
                </a:gridCol>
              </a:tblGrid>
              <a:tr h="370840">
                <a:tc>
                  <a:txBody>
                    <a:bodyPr/>
                    <a:lstStyle/>
                    <a:p>
                      <a:r>
                        <a:rPr kumimoji="1" lang="ja-JP" altLang="en-US" dirty="0">
                          <a:solidFill>
                            <a:schemeClr val="tx1"/>
                          </a:solidFill>
                        </a:rPr>
                        <a:t>隠れ層の次元</a:t>
                      </a:r>
                    </a:p>
                  </a:txBody>
                  <a:tcPr>
                    <a:solidFill>
                      <a:schemeClr val="accent2">
                        <a:lumMod val="60000"/>
                        <a:lumOff val="40000"/>
                      </a:schemeClr>
                    </a:solidFill>
                  </a:tcPr>
                </a:tc>
                <a:tc>
                  <a:txBody>
                    <a:bodyPr/>
                    <a:lstStyle/>
                    <a:p>
                      <a:r>
                        <a:rPr kumimoji="1" lang="ja-JP" altLang="en-US" dirty="0">
                          <a:solidFill>
                            <a:schemeClr val="tx1"/>
                          </a:solidFill>
                        </a:rPr>
                        <a:t>平均適合率 </a:t>
                      </a:r>
                      <a:r>
                        <a:rPr kumimoji="1" lang="en-US" altLang="ja-JP" dirty="0">
                          <a:solidFill>
                            <a:schemeClr val="tx1"/>
                          </a:solidFill>
                        </a:rPr>
                        <a:t>(%)</a:t>
                      </a:r>
                      <a:endParaRPr kumimoji="1" lang="ja-JP" altLang="en-US" dirty="0">
                        <a:solidFill>
                          <a:schemeClr val="tx1"/>
                        </a:solidFill>
                      </a:endParaRPr>
                    </a:p>
                  </a:txBody>
                  <a:tcPr>
                    <a:solidFill>
                      <a:schemeClr val="accent1">
                        <a:lumMod val="60000"/>
                        <a:lumOff val="40000"/>
                      </a:schemeClr>
                    </a:solidFill>
                  </a:tcPr>
                </a:tc>
                <a:tc>
                  <a:txBody>
                    <a:bodyPr/>
                    <a:lstStyle/>
                    <a:p>
                      <a:r>
                        <a:rPr kumimoji="1" lang="ja-JP" altLang="en-US" dirty="0">
                          <a:solidFill>
                            <a:schemeClr val="tx1"/>
                          </a:solidFill>
                        </a:rPr>
                        <a:t>変動係数</a:t>
                      </a:r>
                    </a:p>
                  </a:txBody>
                  <a:tcPr>
                    <a:solidFill>
                      <a:schemeClr val="accent1">
                        <a:lumMod val="60000"/>
                        <a:lumOff val="40000"/>
                      </a:schemeClr>
                    </a:solidFill>
                  </a:tcPr>
                </a:tc>
                <a:extLst>
                  <a:ext uri="{0D108BD9-81ED-4DB2-BD59-A6C34878D82A}">
                    <a16:rowId xmlns:a16="http://schemas.microsoft.com/office/drawing/2014/main" val="546699587"/>
                  </a:ext>
                </a:extLst>
              </a:tr>
              <a:tr h="370840">
                <a:tc>
                  <a:txBody>
                    <a:bodyPr/>
                    <a:lstStyle/>
                    <a:p>
                      <a:r>
                        <a:rPr kumimoji="1" lang="en-US" altLang="ja-JP" dirty="0">
                          <a:solidFill>
                            <a:schemeClr val="tx1"/>
                          </a:solidFill>
                        </a:rPr>
                        <a:t>29</a:t>
                      </a:r>
                    </a:p>
                  </a:txBody>
                  <a:tcPr>
                    <a:solidFill>
                      <a:schemeClr val="accent2">
                        <a:lumMod val="60000"/>
                        <a:lumOff val="40000"/>
                      </a:schemeClr>
                    </a:solidFill>
                  </a:tcPr>
                </a:tc>
                <a:tc>
                  <a:txBody>
                    <a:bodyPr/>
                    <a:lstStyle/>
                    <a:p>
                      <a:r>
                        <a:rPr kumimoji="1" lang="en-US" altLang="ja-JP" dirty="0">
                          <a:solidFill>
                            <a:schemeClr val="tx1"/>
                          </a:solidFill>
                        </a:rPr>
                        <a:t>19</a:t>
                      </a:r>
                    </a:p>
                  </a:txBody>
                  <a:tcPr/>
                </a:tc>
                <a:tc>
                  <a:txBody>
                    <a:bodyPr/>
                    <a:lstStyle/>
                    <a:p>
                      <a:r>
                        <a:rPr kumimoji="1" lang="en-US" altLang="ja-JP" dirty="0">
                          <a:solidFill>
                            <a:schemeClr val="tx1"/>
                          </a:solidFill>
                        </a:rPr>
                        <a:t>0.53</a:t>
                      </a:r>
                      <a:endParaRPr kumimoji="1" lang="ja-JP" altLang="en-US" dirty="0">
                        <a:solidFill>
                          <a:schemeClr val="tx1"/>
                        </a:solidFill>
                      </a:endParaRPr>
                    </a:p>
                  </a:txBody>
                  <a:tcPr/>
                </a:tc>
                <a:extLst>
                  <a:ext uri="{0D108BD9-81ED-4DB2-BD59-A6C34878D82A}">
                    <a16:rowId xmlns:a16="http://schemas.microsoft.com/office/drawing/2014/main" val="2523841817"/>
                  </a:ext>
                </a:extLst>
              </a:tr>
              <a:tr h="370840">
                <a:tc>
                  <a:txBody>
                    <a:bodyPr/>
                    <a:lstStyle/>
                    <a:p>
                      <a:r>
                        <a:rPr kumimoji="1" lang="en-US" altLang="ja-JP" dirty="0">
                          <a:solidFill>
                            <a:schemeClr val="tx1"/>
                          </a:solidFill>
                        </a:rPr>
                        <a:t>20</a:t>
                      </a:r>
                      <a:endParaRPr kumimoji="1" lang="ja-JP" altLang="en-US" dirty="0">
                        <a:solidFill>
                          <a:schemeClr val="tx1"/>
                        </a:solidFill>
                      </a:endParaRPr>
                    </a:p>
                  </a:txBody>
                  <a:tcPr>
                    <a:solidFill>
                      <a:schemeClr val="accent2">
                        <a:lumMod val="40000"/>
                        <a:lumOff val="60000"/>
                      </a:schemeClr>
                    </a:solidFill>
                  </a:tcPr>
                </a:tc>
                <a:tc>
                  <a:txBody>
                    <a:bodyPr/>
                    <a:lstStyle/>
                    <a:p>
                      <a:r>
                        <a:rPr kumimoji="1" lang="en-US" altLang="ja-JP" dirty="0">
                          <a:solidFill>
                            <a:schemeClr val="tx1"/>
                          </a:solidFill>
                        </a:rPr>
                        <a:t>30</a:t>
                      </a:r>
                      <a:endParaRPr kumimoji="1" lang="ja-JP" altLang="en-US" dirty="0">
                        <a:solidFill>
                          <a:schemeClr val="tx1"/>
                        </a:solidFill>
                      </a:endParaRPr>
                    </a:p>
                  </a:txBody>
                  <a:tcPr/>
                </a:tc>
                <a:tc>
                  <a:txBody>
                    <a:bodyPr/>
                    <a:lstStyle/>
                    <a:p>
                      <a:r>
                        <a:rPr kumimoji="1" lang="en-US" altLang="ja-JP" dirty="0">
                          <a:solidFill>
                            <a:schemeClr val="tx1"/>
                          </a:solidFill>
                        </a:rPr>
                        <a:t>0.034</a:t>
                      </a:r>
                      <a:endParaRPr kumimoji="1" lang="ja-JP" altLang="en-US" dirty="0">
                        <a:solidFill>
                          <a:schemeClr val="tx1"/>
                        </a:solidFill>
                      </a:endParaRPr>
                    </a:p>
                  </a:txBody>
                  <a:tcPr/>
                </a:tc>
                <a:extLst>
                  <a:ext uri="{0D108BD9-81ED-4DB2-BD59-A6C34878D82A}">
                    <a16:rowId xmlns:a16="http://schemas.microsoft.com/office/drawing/2014/main" val="3057028962"/>
                  </a:ext>
                </a:extLst>
              </a:tr>
              <a:tr h="370840">
                <a:tc>
                  <a:txBody>
                    <a:bodyPr/>
                    <a:lstStyle/>
                    <a:p>
                      <a:r>
                        <a:rPr kumimoji="1" lang="en-US" altLang="ja-JP" dirty="0">
                          <a:solidFill>
                            <a:schemeClr val="tx1"/>
                          </a:solidFill>
                        </a:rPr>
                        <a:t>27 -&gt; 28</a:t>
                      </a:r>
                      <a:endParaRPr kumimoji="1" lang="ja-JP" altLang="en-US" dirty="0">
                        <a:solidFill>
                          <a:schemeClr val="tx1"/>
                        </a:solidFill>
                      </a:endParaRPr>
                    </a:p>
                  </a:txBody>
                  <a:tcPr>
                    <a:solidFill>
                      <a:schemeClr val="accent2">
                        <a:lumMod val="60000"/>
                        <a:lumOff val="40000"/>
                      </a:schemeClr>
                    </a:solidFill>
                  </a:tcPr>
                </a:tc>
                <a:tc>
                  <a:txBody>
                    <a:bodyPr/>
                    <a:lstStyle/>
                    <a:p>
                      <a:r>
                        <a:rPr kumimoji="1" lang="en-US" altLang="ja-JP" dirty="0">
                          <a:solidFill>
                            <a:schemeClr val="tx1"/>
                          </a:solidFill>
                        </a:rPr>
                        <a:t>26</a:t>
                      </a:r>
                      <a:endParaRPr kumimoji="1" lang="ja-JP" altLang="en-US" dirty="0">
                        <a:solidFill>
                          <a:schemeClr val="tx1"/>
                        </a:solidFill>
                      </a:endParaRPr>
                    </a:p>
                  </a:txBody>
                  <a:tcPr/>
                </a:tc>
                <a:tc>
                  <a:txBody>
                    <a:bodyPr/>
                    <a:lstStyle/>
                    <a:p>
                      <a:r>
                        <a:rPr kumimoji="1" lang="en-US" altLang="ja-JP" dirty="0">
                          <a:solidFill>
                            <a:schemeClr val="tx1"/>
                          </a:solidFill>
                        </a:rPr>
                        <a:t>1.2</a:t>
                      </a:r>
                      <a:endParaRPr kumimoji="1" lang="ja-JP" altLang="en-US" dirty="0">
                        <a:solidFill>
                          <a:schemeClr val="tx1"/>
                        </a:solidFill>
                      </a:endParaRPr>
                    </a:p>
                  </a:txBody>
                  <a:tcPr/>
                </a:tc>
                <a:extLst>
                  <a:ext uri="{0D108BD9-81ED-4DB2-BD59-A6C34878D82A}">
                    <a16:rowId xmlns:a16="http://schemas.microsoft.com/office/drawing/2014/main" val="4102937101"/>
                  </a:ext>
                </a:extLst>
              </a:tr>
              <a:tr h="370840">
                <a:tc>
                  <a:txBody>
                    <a:bodyPr/>
                    <a:lstStyle/>
                    <a:p>
                      <a:r>
                        <a:rPr kumimoji="1" lang="en-US" altLang="ja-JP" dirty="0">
                          <a:solidFill>
                            <a:schemeClr val="tx1"/>
                          </a:solidFill>
                        </a:rPr>
                        <a:t>(</a:t>
                      </a:r>
                      <a:r>
                        <a:rPr kumimoji="1" lang="ja-JP" altLang="en-US" dirty="0">
                          <a:solidFill>
                            <a:schemeClr val="tx1"/>
                          </a:solidFill>
                        </a:rPr>
                        <a:t>参考</a:t>
                      </a:r>
                      <a:r>
                        <a:rPr kumimoji="1" lang="en-US" altLang="ja-JP" dirty="0">
                          <a:solidFill>
                            <a:schemeClr val="tx1"/>
                          </a:solidFill>
                        </a:rPr>
                        <a:t>) </a:t>
                      </a:r>
                      <a:r>
                        <a:rPr kumimoji="1" lang="ja-JP" altLang="en-US" dirty="0">
                          <a:solidFill>
                            <a:schemeClr val="tx1"/>
                          </a:solidFill>
                        </a:rPr>
                        <a:t>教師あり</a:t>
                      </a:r>
                    </a:p>
                  </a:txBody>
                  <a:tcPr>
                    <a:solidFill>
                      <a:schemeClr val="accent2">
                        <a:lumMod val="40000"/>
                        <a:lumOff val="60000"/>
                      </a:schemeClr>
                    </a:solidFill>
                  </a:tcPr>
                </a:tc>
                <a:tc>
                  <a:txBody>
                    <a:bodyPr/>
                    <a:lstStyle/>
                    <a:p>
                      <a:r>
                        <a:rPr kumimoji="1" lang="en-US" altLang="ja-JP" dirty="0">
                          <a:solidFill>
                            <a:schemeClr val="tx1"/>
                          </a:solidFill>
                        </a:rPr>
                        <a:t>82</a:t>
                      </a:r>
                      <a:endParaRPr kumimoji="1" lang="ja-JP" altLang="en-US" dirty="0">
                        <a:solidFill>
                          <a:schemeClr val="tx1"/>
                        </a:solidFill>
                      </a:endParaRPr>
                    </a:p>
                  </a:txBody>
                  <a:tcPr/>
                </a:tc>
                <a:tc>
                  <a:txBody>
                    <a:bodyPr/>
                    <a:lstStyle/>
                    <a:p>
                      <a:r>
                        <a:rPr kumimoji="1" lang="en-US" altLang="ja-JP" dirty="0">
                          <a:solidFill>
                            <a:schemeClr val="tx1"/>
                          </a:solidFill>
                        </a:rPr>
                        <a:t>N/A</a:t>
                      </a:r>
                      <a:endParaRPr kumimoji="1" lang="ja-JP" altLang="en-US" dirty="0">
                        <a:solidFill>
                          <a:schemeClr val="tx1"/>
                        </a:solidFill>
                      </a:endParaRPr>
                    </a:p>
                  </a:txBody>
                  <a:tcPr/>
                </a:tc>
                <a:extLst>
                  <a:ext uri="{0D108BD9-81ED-4DB2-BD59-A6C34878D82A}">
                    <a16:rowId xmlns:a16="http://schemas.microsoft.com/office/drawing/2014/main" val="3527960259"/>
                  </a:ext>
                </a:extLst>
              </a:tr>
              <a:tr h="370840">
                <a:tc>
                  <a:txBody>
                    <a:bodyPr/>
                    <a:lstStyle/>
                    <a:p>
                      <a:r>
                        <a:rPr kumimoji="1" lang="en-US" altLang="ja-JP" dirty="0">
                          <a:solidFill>
                            <a:schemeClr val="tx1"/>
                          </a:solidFill>
                        </a:rPr>
                        <a:t>(</a:t>
                      </a:r>
                      <a:r>
                        <a:rPr kumimoji="1" lang="ja-JP" altLang="en-US" dirty="0">
                          <a:solidFill>
                            <a:schemeClr val="tx1"/>
                          </a:solidFill>
                        </a:rPr>
                        <a:t>参考</a:t>
                      </a:r>
                      <a:r>
                        <a:rPr kumimoji="1" lang="en-US" altLang="ja-JP" dirty="0">
                          <a:solidFill>
                            <a:schemeClr val="tx1"/>
                          </a:solidFill>
                        </a:rPr>
                        <a:t>) PCA</a:t>
                      </a:r>
                      <a:endParaRPr kumimoji="1" lang="ja-JP" altLang="en-US" dirty="0">
                        <a:solidFill>
                          <a:schemeClr val="tx1"/>
                        </a:solidFill>
                      </a:endParaRPr>
                    </a:p>
                  </a:txBody>
                  <a:tcPr>
                    <a:solidFill>
                      <a:schemeClr val="accent2">
                        <a:lumMod val="60000"/>
                        <a:lumOff val="40000"/>
                      </a:schemeClr>
                    </a:solidFill>
                  </a:tcPr>
                </a:tc>
                <a:tc>
                  <a:txBody>
                    <a:bodyPr/>
                    <a:lstStyle/>
                    <a:p>
                      <a:r>
                        <a:rPr kumimoji="1" lang="en-US" altLang="ja-JP" dirty="0">
                          <a:solidFill>
                            <a:schemeClr val="tx1"/>
                          </a:solidFill>
                        </a:rPr>
                        <a:t>69</a:t>
                      </a:r>
                      <a:endParaRPr kumimoji="1" lang="ja-JP" altLang="en-US" dirty="0">
                        <a:solidFill>
                          <a:schemeClr val="tx1"/>
                        </a:solidFill>
                      </a:endParaRPr>
                    </a:p>
                  </a:txBody>
                  <a:tcPr/>
                </a:tc>
                <a:tc>
                  <a:txBody>
                    <a:bodyPr/>
                    <a:lstStyle/>
                    <a:p>
                      <a:r>
                        <a:rPr kumimoji="1" lang="en-US" altLang="ja-JP" dirty="0">
                          <a:solidFill>
                            <a:schemeClr val="tx1"/>
                          </a:solidFill>
                        </a:rPr>
                        <a:t>N/A</a:t>
                      </a:r>
                      <a:endParaRPr kumimoji="1" lang="ja-JP" altLang="en-US" dirty="0">
                        <a:solidFill>
                          <a:schemeClr val="tx1"/>
                        </a:solidFill>
                      </a:endParaRPr>
                    </a:p>
                  </a:txBody>
                  <a:tcPr/>
                </a:tc>
                <a:extLst>
                  <a:ext uri="{0D108BD9-81ED-4DB2-BD59-A6C34878D82A}">
                    <a16:rowId xmlns:a16="http://schemas.microsoft.com/office/drawing/2014/main" val="2169267664"/>
                  </a:ext>
                </a:extLst>
              </a:tr>
            </a:tbl>
          </a:graphicData>
        </a:graphic>
      </p:graphicFrame>
      <p:sp>
        <p:nvSpPr>
          <p:cNvPr id="10" name="テキスト ボックス 9">
            <a:extLst>
              <a:ext uri="{FF2B5EF4-FFF2-40B4-BE49-F238E27FC236}">
                <a16:creationId xmlns:a16="http://schemas.microsoft.com/office/drawing/2014/main" id="{4A5C3F4B-AC88-4913-B8D6-2B114912F959}"/>
              </a:ext>
            </a:extLst>
          </p:cNvPr>
          <p:cNvSpPr txBox="1"/>
          <p:nvPr/>
        </p:nvSpPr>
        <p:spPr>
          <a:xfrm>
            <a:off x="2386976" y="5621791"/>
            <a:ext cx="6506909"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隠れ層</a:t>
            </a:r>
            <a:r>
              <a:rPr lang="en-US" altLang="ja-JP" dirty="0"/>
              <a:t>20</a:t>
            </a:r>
            <a:r>
              <a:rPr lang="ja-JP" altLang="en-US" dirty="0"/>
              <a:t>のものが最善だった（ほかの次元も試す価値がある）</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PCA</a:t>
            </a:r>
            <a:r>
              <a:rPr lang="ja-JP" altLang="en-US" dirty="0"/>
              <a:t>には勝てていない</a:t>
            </a:r>
            <a:endParaRPr lang="en-US" altLang="ja-JP" dirty="0"/>
          </a:p>
        </p:txBody>
      </p:sp>
    </p:spTree>
    <p:extLst>
      <p:ext uri="{BB962C8B-B14F-4D97-AF65-F5344CB8AC3E}">
        <p14:creationId xmlns:p14="http://schemas.microsoft.com/office/powerpoint/2010/main" val="364540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E4A35AD-A9DA-42E7-8017-E1887DB518C9}"/>
              </a:ext>
            </a:extLst>
          </p:cNvPr>
          <p:cNvSpPr txBox="1"/>
          <p:nvPr/>
        </p:nvSpPr>
        <p:spPr>
          <a:xfrm>
            <a:off x="4972572" y="1305361"/>
            <a:ext cx="2246853" cy="707886"/>
          </a:xfrm>
          <a:prstGeom prst="rect">
            <a:avLst/>
          </a:prstGeom>
          <a:noFill/>
        </p:spPr>
        <p:txBody>
          <a:bodyPr wrap="square" rtlCol="0">
            <a:spAutoFit/>
          </a:bodyPr>
          <a:lstStyle/>
          <a:p>
            <a:r>
              <a:rPr lang="ja-JP" altLang="en-US" sz="4000" dirty="0"/>
              <a:t>やること</a:t>
            </a:r>
            <a:endParaRPr kumimoji="1" lang="ja-JP" altLang="en-US" sz="4000" dirty="0"/>
          </a:p>
        </p:txBody>
      </p:sp>
      <p:sp>
        <p:nvSpPr>
          <p:cNvPr id="4" name="テキスト ボックス 3">
            <a:extLst>
              <a:ext uri="{FF2B5EF4-FFF2-40B4-BE49-F238E27FC236}">
                <a16:creationId xmlns:a16="http://schemas.microsoft.com/office/drawing/2014/main" id="{D93BC6C0-F763-442A-A026-4978E59453E7}"/>
              </a:ext>
            </a:extLst>
          </p:cNvPr>
          <p:cNvSpPr txBox="1"/>
          <p:nvPr/>
        </p:nvSpPr>
        <p:spPr>
          <a:xfrm>
            <a:off x="1492978" y="2875002"/>
            <a:ext cx="9206040" cy="1815882"/>
          </a:xfrm>
          <a:prstGeom prst="rect">
            <a:avLst/>
          </a:prstGeom>
          <a:noFill/>
        </p:spPr>
        <p:txBody>
          <a:bodyPr wrap="square" rtlCol="0">
            <a:spAutoFit/>
          </a:bodyPr>
          <a:lstStyle/>
          <a:p>
            <a:pPr>
              <a:spcBef>
                <a:spcPts val="600"/>
              </a:spcBef>
            </a:pPr>
            <a:endParaRPr lang="en-US" altLang="ja-JP" dirty="0"/>
          </a:p>
          <a:p>
            <a:pPr marL="285750" indent="-285750">
              <a:spcBef>
                <a:spcPts val="600"/>
              </a:spcBef>
              <a:buFont typeface="Arial" panose="020B0604020202020204" pitchFamily="34" charset="0"/>
              <a:buChar char="•"/>
            </a:pPr>
            <a:r>
              <a:rPr lang="ja-JP" altLang="en-US" dirty="0"/>
              <a:t>オートエンコーダを構築する準備</a:t>
            </a:r>
            <a:r>
              <a:rPr lang="en-US" altLang="ja-JP" dirty="0"/>
              <a:t>.</a:t>
            </a:r>
            <a:endParaRPr lang="en-US" altLang="ja-JP" sz="2000" dirty="0"/>
          </a:p>
          <a:p>
            <a:pPr marL="285750" indent="-285750">
              <a:spcBef>
                <a:spcPts val="600"/>
              </a:spcBef>
              <a:buFont typeface="Arial" panose="020B0604020202020204" pitchFamily="34" charset="0"/>
              <a:buChar char="•"/>
            </a:pPr>
            <a:endParaRPr lang="en-US" altLang="ja-JP" sz="2000" dirty="0"/>
          </a:p>
          <a:p>
            <a:pPr marL="285750" indent="-285750">
              <a:spcBef>
                <a:spcPts val="600"/>
              </a:spcBef>
              <a:buFont typeface="Arial" panose="020B0604020202020204" pitchFamily="34" charset="0"/>
              <a:buChar char="•"/>
            </a:pPr>
            <a:r>
              <a:rPr lang="en-US" altLang="ja-JP" dirty="0" err="1"/>
              <a:t>Keras</a:t>
            </a:r>
            <a:r>
              <a:rPr lang="ja-JP" altLang="en-US" dirty="0"/>
              <a:t>の</a:t>
            </a:r>
            <a:r>
              <a:rPr lang="en-US" altLang="ja-JP" dirty="0"/>
              <a:t>Sequential</a:t>
            </a:r>
            <a:r>
              <a:rPr lang="ja-JP" altLang="en-US" dirty="0"/>
              <a:t>モデル</a:t>
            </a:r>
            <a:r>
              <a:rPr lang="en-US" altLang="ja-JP" dirty="0"/>
              <a:t>API</a:t>
            </a:r>
            <a:r>
              <a:rPr lang="ja-JP" altLang="en-US" dirty="0"/>
              <a:t>を使って</a:t>
            </a:r>
            <a:r>
              <a:rPr lang="en-US" altLang="ja-JP" dirty="0"/>
              <a:t>, </a:t>
            </a:r>
            <a:r>
              <a:rPr lang="ja-JP" altLang="en-US" dirty="0"/>
              <a:t>オートエンコーダをいろいろ試してみる</a:t>
            </a:r>
            <a:r>
              <a:rPr lang="en-US" altLang="ja-JP" dirty="0"/>
              <a:t>.</a:t>
            </a:r>
            <a:endParaRPr lang="ja-JP" altLang="en-US" dirty="0"/>
          </a:p>
          <a:p>
            <a:pPr marL="285750" indent="-285750">
              <a:spcBef>
                <a:spcPts val="600"/>
              </a:spcBef>
              <a:buFont typeface="Arial" panose="020B0604020202020204" pitchFamily="34" charset="0"/>
              <a:buChar char="•"/>
            </a:pPr>
            <a:endParaRPr lang="en-US" altLang="ja-JP" dirty="0"/>
          </a:p>
        </p:txBody>
      </p:sp>
    </p:spTree>
    <p:extLst>
      <p:ext uri="{BB962C8B-B14F-4D97-AF65-F5344CB8AC3E}">
        <p14:creationId xmlns:p14="http://schemas.microsoft.com/office/powerpoint/2010/main" val="59124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985990" y="991742"/>
            <a:ext cx="4055794" cy="461665"/>
          </a:xfrm>
          <a:prstGeom prst="rect">
            <a:avLst/>
          </a:prstGeom>
          <a:noFill/>
        </p:spPr>
        <p:txBody>
          <a:bodyPr wrap="square" rtlCol="0">
            <a:spAutoFit/>
          </a:bodyPr>
          <a:lstStyle/>
          <a:p>
            <a:r>
              <a:rPr kumimoji="1" lang="ja-JP" altLang="en-US" sz="2400" dirty="0"/>
              <a:t>データの準備</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892026" y="1842363"/>
            <a:ext cx="9413154" cy="4247317"/>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sz="2000" dirty="0"/>
              <a:t>2</a:t>
            </a:r>
            <a:r>
              <a:rPr kumimoji="1" lang="ja-JP" altLang="en-US" sz="2000" dirty="0"/>
              <a:t>章</a:t>
            </a:r>
            <a:r>
              <a:rPr kumimoji="1" lang="en-US" altLang="ja-JP" sz="2000" dirty="0"/>
              <a:t>, 4</a:t>
            </a:r>
            <a:r>
              <a:rPr kumimoji="1" lang="ja-JP" altLang="en-US" sz="2000" dirty="0"/>
              <a:t>章で使用したクレジットカードデータ</a:t>
            </a:r>
            <a:r>
              <a:rPr kumimoji="1" lang="en-US" altLang="ja-JP" sz="2000" dirty="0"/>
              <a:t>(PCA</a:t>
            </a:r>
            <a:r>
              <a:rPr kumimoji="1" lang="ja-JP" altLang="en-US" sz="2000" dirty="0"/>
              <a:t>されたもの</a:t>
            </a:r>
            <a:r>
              <a:rPr kumimoji="1" lang="en-US" altLang="ja-JP" sz="2000" dirty="0"/>
              <a:t>)</a:t>
            </a:r>
            <a:r>
              <a:rPr kumimoji="1" lang="ja-JP" altLang="en-US" sz="2000" dirty="0"/>
              <a:t>を使って不正検出をする</a:t>
            </a:r>
            <a:endParaRPr kumimoji="1" lang="en-US" altLang="ja-JP" sz="2000" dirty="0"/>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en-US" altLang="ja-JP" sz="2000" dirty="0"/>
              <a:t>284,807</a:t>
            </a:r>
            <a:r>
              <a:rPr lang="ja-JP" altLang="en-US" sz="2000" dirty="0"/>
              <a:t>のうち</a:t>
            </a:r>
            <a:r>
              <a:rPr lang="en-US" altLang="ja-JP" sz="2000" dirty="0"/>
              <a:t>492</a:t>
            </a:r>
            <a:r>
              <a:rPr lang="ja-JP" altLang="en-US" sz="2000" dirty="0"/>
              <a:t>が不正データである</a:t>
            </a:r>
            <a:r>
              <a:rPr lang="en-US" altLang="ja-JP" sz="2000" dirty="0"/>
              <a:t>.</a:t>
            </a:r>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ja-JP" altLang="en-US" sz="2000" dirty="0"/>
              <a:t>教師ありだと平均適合率は</a:t>
            </a:r>
            <a:r>
              <a:rPr lang="en-US" altLang="ja-JP" sz="2000" dirty="0"/>
              <a:t>82%</a:t>
            </a:r>
            <a:r>
              <a:rPr lang="ja-JP" altLang="en-US" sz="2000" dirty="0"/>
              <a:t>で</a:t>
            </a:r>
            <a:r>
              <a:rPr lang="en-US" altLang="ja-JP" sz="2000" dirty="0"/>
              <a:t>PCA</a:t>
            </a:r>
            <a:r>
              <a:rPr lang="ja-JP" altLang="en-US" sz="2000" dirty="0"/>
              <a:t>では</a:t>
            </a:r>
            <a:r>
              <a:rPr lang="en-US" altLang="ja-JP" sz="2000" dirty="0"/>
              <a:t>69%</a:t>
            </a:r>
            <a:r>
              <a:rPr lang="ja-JP" altLang="en-US" sz="2000" dirty="0"/>
              <a:t>であった</a:t>
            </a:r>
            <a:r>
              <a:rPr lang="en-US" altLang="ja-JP" sz="2000" dirty="0"/>
              <a:t>.</a:t>
            </a:r>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en-US" altLang="ja-JP" sz="2000" dirty="0"/>
              <a:t>Class</a:t>
            </a:r>
            <a:r>
              <a:rPr lang="ja-JP" altLang="en-US" sz="2000" dirty="0"/>
              <a:t>列と</a:t>
            </a:r>
            <a:r>
              <a:rPr lang="en-US" altLang="ja-JP" sz="2000" dirty="0"/>
              <a:t>Time</a:t>
            </a:r>
            <a:r>
              <a:rPr lang="ja-JP" altLang="en-US" sz="2000" dirty="0"/>
              <a:t>列を取り除いたデータを標準化しこれを使用する</a:t>
            </a:r>
            <a:r>
              <a:rPr lang="en-US" altLang="ja-JP" sz="2000" dirty="0"/>
              <a:t>.</a:t>
            </a:r>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ja-JP" altLang="en-US" sz="2000" dirty="0"/>
              <a:t>このうち</a:t>
            </a:r>
            <a:r>
              <a:rPr lang="en-US" altLang="ja-JP" sz="2000" dirty="0"/>
              <a:t>2/3</a:t>
            </a:r>
            <a:r>
              <a:rPr lang="ja-JP" altLang="en-US" sz="2000" dirty="0"/>
              <a:t>を訓練データ</a:t>
            </a:r>
            <a:r>
              <a:rPr lang="en-US" altLang="ja-JP" sz="2000" dirty="0"/>
              <a:t>, </a:t>
            </a:r>
            <a:r>
              <a:rPr lang="ja-JP" altLang="en-US" sz="2000" dirty="0"/>
              <a:t>残りの</a:t>
            </a:r>
            <a:r>
              <a:rPr lang="en-US" altLang="ja-JP" sz="2000" dirty="0"/>
              <a:t>1/3</a:t>
            </a:r>
            <a:r>
              <a:rPr lang="ja-JP" altLang="en-US" sz="2000" dirty="0"/>
              <a:t>をテストデータする</a:t>
            </a:r>
            <a:r>
              <a:rPr lang="en-US" altLang="ja-JP" sz="2000"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異常スコア</a:t>
            </a:r>
            <a:r>
              <a:rPr lang="en-US" altLang="ja-JP" dirty="0"/>
              <a:t>(</a:t>
            </a:r>
            <a:r>
              <a:rPr lang="ja-JP" altLang="en-US" dirty="0"/>
              <a:t>不正っぽさ</a:t>
            </a:r>
            <a:r>
              <a:rPr lang="en-US" altLang="ja-JP" dirty="0"/>
              <a:t>)</a:t>
            </a:r>
            <a:r>
              <a:rPr lang="ja-JP" altLang="en-US" dirty="0"/>
              <a:t>を 元のデータと学習したデータの二乗和を</a:t>
            </a:r>
            <a:endParaRPr lang="en-US" altLang="ja-JP" dirty="0"/>
          </a:p>
          <a:p>
            <a:r>
              <a:rPr lang="ja-JP" altLang="en-US" dirty="0"/>
              <a:t>　　正規化して</a:t>
            </a:r>
            <a:r>
              <a:rPr lang="en-US" altLang="ja-JP" dirty="0"/>
              <a:t>[0, 1]</a:t>
            </a:r>
            <a:r>
              <a:rPr lang="ja-JP" altLang="en-US" dirty="0"/>
              <a:t>に収めたものとする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p:txBody>
      </p:sp>
    </p:spTree>
    <p:extLst>
      <p:ext uri="{BB962C8B-B14F-4D97-AF65-F5344CB8AC3E}">
        <p14:creationId xmlns:p14="http://schemas.microsoft.com/office/powerpoint/2010/main" val="351245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1</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8906605"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まずはじめに（実験的に</a:t>
            </a:r>
            <a:r>
              <a:rPr lang="en-US" altLang="ja-JP" dirty="0"/>
              <a:t>)</a:t>
            </a:r>
            <a:r>
              <a:rPr lang="ja-JP" altLang="en-US" dirty="0"/>
              <a:t>線形活性化関数を用いた</a:t>
            </a:r>
            <a:r>
              <a:rPr lang="en-US" altLang="ja-JP" dirty="0"/>
              <a:t>2</a:t>
            </a:r>
            <a:r>
              <a:rPr lang="ja-JP" altLang="en-US" dirty="0"/>
              <a:t>層完備オートエンコーダを実装する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バッチサイズを</a:t>
            </a:r>
            <a:r>
              <a:rPr lang="en-US" altLang="ja-JP" dirty="0"/>
              <a:t>32, </a:t>
            </a:r>
            <a:r>
              <a:rPr lang="ja-JP" altLang="en-US" dirty="0"/>
              <a:t>エポック数を</a:t>
            </a:r>
            <a:r>
              <a:rPr lang="en-US" altLang="ja-JP" dirty="0"/>
              <a:t>10</a:t>
            </a:r>
            <a:r>
              <a:rPr lang="ja-JP" altLang="en-US" dirty="0"/>
              <a:t>とする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パラメータ更新は</a:t>
            </a:r>
            <a:r>
              <a:rPr lang="en-US" altLang="ja-JP" dirty="0"/>
              <a:t>Adam</a:t>
            </a:r>
            <a:r>
              <a:rPr lang="ja-JP" altLang="en-US" dirty="0"/>
              <a:t>を使う</a:t>
            </a:r>
            <a:r>
              <a:rPr lang="en-US" altLang="ja-JP" dirty="0"/>
              <a:t>.</a:t>
            </a:r>
          </a:p>
        </p:txBody>
      </p:sp>
      <p:grpSp>
        <p:nvGrpSpPr>
          <p:cNvPr id="125" name="グループ化 124">
            <a:extLst>
              <a:ext uri="{FF2B5EF4-FFF2-40B4-BE49-F238E27FC236}">
                <a16:creationId xmlns:a16="http://schemas.microsoft.com/office/drawing/2014/main" id="{7165087E-8081-45CE-A189-7AC7718F95EC}"/>
              </a:ext>
            </a:extLst>
          </p:cNvPr>
          <p:cNvGrpSpPr/>
          <p:nvPr/>
        </p:nvGrpSpPr>
        <p:grpSpPr>
          <a:xfrm>
            <a:off x="1905671" y="3335595"/>
            <a:ext cx="4649091" cy="3368367"/>
            <a:chOff x="3214354" y="2531104"/>
            <a:chExt cx="4649091" cy="3368367"/>
          </a:xfrm>
        </p:grpSpPr>
        <p:grpSp>
          <p:nvGrpSpPr>
            <p:cNvPr id="85" name="グループ化 84">
              <a:extLst>
                <a:ext uri="{FF2B5EF4-FFF2-40B4-BE49-F238E27FC236}">
                  <a16:creationId xmlns:a16="http://schemas.microsoft.com/office/drawing/2014/main" id="{8721C7A1-8B20-451E-BB57-F80B95D6017B}"/>
                </a:ext>
              </a:extLst>
            </p:cNvPr>
            <p:cNvGrpSpPr/>
            <p:nvPr/>
          </p:nvGrpSpPr>
          <p:grpSpPr>
            <a:xfrm>
              <a:off x="3214354" y="2898597"/>
              <a:ext cx="4273063" cy="2427542"/>
              <a:chOff x="4170699" y="2697046"/>
              <a:chExt cx="4273063" cy="2427542"/>
            </a:xfrm>
          </p:grpSpPr>
          <p:grpSp>
            <p:nvGrpSpPr>
              <p:cNvPr id="84" name="グループ化 83">
                <a:extLst>
                  <a:ext uri="{FF2B5EF4-FFF2-40B4-BE49-F238E27FC236}">
                    <a16:creationId xmlns:a16="http://schemas.microsoft.com/office/drawing/2014/main" id="{F492300E-D0D6-4CC6-A0F7-55E7DCCF9C24}"/>
                  </a:ext>
                </a:extLst>
              </p:cNvPr>
              <p:cNvGrpSpPr/>
              <p:nvPr/>
            </p:nvGrpSpPr>
            <p:grpSpPr>
              <a:xfrm>
                <a:off x="4170699" y="2697046"/>
                <a:ext cx="4273063" cy="2427542"/>
                <a:chOff x="3246404" y="2470543"/>
                <a:chExt cx="4273063" cy="2427542"/>
              </a:xfrm>
            </p:grpSpPr>
            <p:cxnSp>
              <p:nvCxnSpPr>
                <p:cNvPr id="26" name="直線コネクタ 25">
                  <a:extLst>
                    <a:ext uri="{FF2B5EF4-FFF2-40B4-BE49-F238E27FC236}">
                      <a16:creationId xmlns:a16="http://schemas.microsoft.com/office/drawing/2014/main" id="{FFAFCFB5-3356-4270-8C7B-9E003C753AE9}"/>
                    </a:ext>
                  </a:extLst>
                </p:cNvPr>
                <p:cNvCxnSpPr>
                  <a:cxnSpLocks/>
                  <a:stCxn id="4" idx="6"/>
                  <a:endCxn id="15" idx="2"/>
                </p:cNvCxnSpPr>
                <p:nvPr/>
              </p:nvCxnSpPr>
              <p:spPr>
                <a:xfrm>
                  <a:off x="3657600" y="2655320"/>
                  <a:ext cx="1476599" cy="20579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48D8D82-8F11-4948-BB1D-8D5A2C621997}"/>
                    </a:ext>
                  </a:extLst>
                </p:cNvPr>
                <p:cNvCxnSpPr>
                  <a:cxnSpLocks/>
                  <a:stCxn id="13" idx="6"/>
                  <a:endCxn id="20" idx="2"/>
                </p:cNvCxnSpPr>
                <p:nvPr/>
              </p:nvCxnSpPr>
              <p:spPr>
                <a:xfrm>
                  <a:off x="5494925" y="2655210"/>
                  <a:ext cx="1613347" cy="20580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42CDD64A-1595-4EC5-B118-CFA98D31A27F}"/>
                    </a:ext>
                  </a:extLst>
                </p:cNvPr>
                <p:cNvGrpSpPr/>
                <p:nvPr/>
              </p:nvGrpSpPr>
              <p:grpSpPr>
                <a:xfrm>
                  <a:off x="3246404" y="2470543"/>
                  <a:ext cx="4273063" cy="2427542"/>
                  <a:chOff x="3246404" y="2633815"/>
                  <a:chExt cx="4273063" cy="2427542"/>
                </a:xfrm>
              </p:grpSpPr>
              <p:grpSp>
                <p:nvGrpSpPr>
                  <p:cNvPr id="17" name="グループ化 16">
                    <a:extLst>
                      <a:ext uri="{FF2B5EF4-FFF2-40B4-BE49-F238E27FC236}">
                        <a16:creationId xmlns:a16="http://schemas.microsoft.com/office/drawing/2014/main" id="{94CD8661-16CA-43F9-99FD-FE9EDDAB2ECB}"/>
                      </a:ext>
                    </a:extLst>
                  </p:cNvPr>
                  <p:cNvGrpSpPr/>
                  <p:nvPr/>
                </p:nvGrpSpPr>
                <p:grpSpPr>
                  <a:xfrm>
                    <a:off x="7057802" y="2633815"/>
                    <a:ext cx="461665" cy="2427432"/>
                    <a:chOff x="3246404" y="2633925"/>
                    <a:chExt cx="461665" cy="2427432"/>
                  </a:xfrm>
                </p:grpSpPr>
                <p:sp>
                  <p:nvSpPr>
                    <p:cNvPr id="18" name="楕円 17">
                      <a:extLst>
                        <a:ext uri="{FF2B5EF4-FFF2-40B4-BE49-F238E27FC236}">
                          <a16:creationId xmlns:a16="http://schemas.microsoft.com/office/drawing/2014/main" id="{47AF6E74-84B1-453B-AF6F-1BBE430AEB53}"/>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8AE22C7-0FD2-4C4A-944F-29A9D3141D5A}"/>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3B64E1B-7538-48F0-A834-42CA44088B62}"/>
                        </a:ext>
                      </a:extLst>
                    </p:cNvPr>
                    <p:cNvSpPr/>
                    <p:nvPr/>
                  </p:nvSpPr>
                  <p:spPr>
                    <a:xfrm>
                      <a:off x="3296874" y="469202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127D4CEE-6B26-486F-BB1F-2F2160B90EA8}"/>
                        </a:ext>
                      </a:extLst>
                    </p:cNvPr>
                    <p:cNvSpPr txBox="1"/>
                    <p:nvPr/>
                  </p:nvSpPr>
                  <p:spPr>
                    <a:xfrm>
                      <a:off x="3246404" y="3818128"/>
                      <a:ext cx="461665" cy="566822"/>
                    </a:xfrm>
                    <a:prstGeom prst="rect">
                      <a:avLst/>
                    </a:prstGeom>
                    <a:noFill/>
                  </p:spPr>
                  <p:txBody>
                    <a:bodyPr vert="eaVert" wrap="none" rtlCol="0">
                      <a:spAutoFit/>
                    </a:bodyPr>
                    <a:lstStyle/>
                    <a:p>
                      <a:r>
                        <a:rPr lang="ja-JP" altLang="en-US" dirty="0"/>
                        <a:t>・ ・ ・</a:t>
                      </a:r>
                      <a:endParaRPr kumimoji="1" lang="ja-JP" altLang="en-US" dirty="0"/>
                    </a:p>
                  </p:txBody>
                </p:sp>
              </p:grpSp>
              <p:grpSp>
                <p:nvGrpSpPr>
                  <p:cNvPr id="82" name="グループ化 81">
                    <a:extLst>
                      <a:ext uri="{FF2B5EF4-FFF2-40B4-BE49-F238E27FC236}">
                        <a16:creationId xmlns:a16="http://schemas.microsoft.com/office/drawing/2014/main" id="{CBFF67BA-AFA0-4C70-9DF9-82E5C5A49C6C}"/>
                      </a:ext>
                    </a:extLst>
                  </p:cNvPr>
                  <p:cNvGrpSpPr/>
                  <p:nvPr/>
                </p:nvGrpSpPr>
                <p:grpSpPr>
                  <a:xfrm>
                    <a:off x="3246404" y="2633815"/>
                    <a:ext cx="3861868" cy="2427542"/>
                    <a:chOff x="3246404" y="2633815"/>
                    <a:chExt cx="3861868" cy="2427542"/>
                  </a:xfrm>
                </p:grpSpPr>
                <p:grpSp>
                  <p:nvGrpSpPr>
                    <p:cNvPr id="11" name="グループ化 10">
                      <a:extLst>
                        <a:ext uri="{FF2B5EF4-FFF2-40B4-BE49-F238E27FC236}">
                          <a16:creationId xmlns:a16="http://schemas.microsoft.com/office/drawing/2014/main" id="{606DF5B4-DF9C-49AD-A131-DDC30784F0CC}"/>
                        </a:ext>
                      </a:extLst>
                    </p:cNvPr>
                    <p:cNvGrpSpPr/>
                    <p:nvPr/>
                  </p:nvGrpSpPr>
                  <p:grpSpPr>
                    <a:xfrm>
                      <a:off x="3246404" y="2633925"/>
                      <a:ext cx="461665" cy="2427432"/>
                      <a:chOff x="3246404" y="2633925"/>
                      <a:chExt cx="461665" cy="2427432"/>
                    </a:xfrm>
                  </p:grpSpPr>
                  <p:sp>
                    <p:nvSpPr>
                      <p:cNvPr id="4" name="楕円 3">
                        <a:extLst>
                          <a:ext uri="{FF2B5EF4-FFF2-40B4-BE49-F238E27FC236}">
                            <a16:creationId xmlns:a16="http://schemas.microsoft.com/office/drawing/2014/main" id="{44E2DAA8-8141-408F-A79E-106BEAEE7775}"/>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F9E74A5-D042-4626-9895-3505D6409D4E}"/>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8502701-9420-4629-9030-6546D0CEE9DD}"/>
                          </a:ext>
                        </a:extLst>
                      </p:cNvPr>
                      <p:cNvSpPr/>
                      <p:nvPr/>
                    </p:nvSpPr>
                    <p:spPr>
                      <a:xfrm>
                        <a:off x="3296874" y="469202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525D8B0-FD70-4373-903D-F3DEE2E72C68}"/>
                          </a:ext>
                        </a:extLst>
                      </p:cNvPr>
                      <p:cNvSpPr txBox="1"/>
                      <p:nvPr/>
                    </p:nvSpPr>
                    <p:spPr>
                      <a:xfrm>
                        <a:off x="3246404" y="3818128"/>
                        <a:ext cx="461665" cy="566822"/>
                      </a:xfrm>
                      <a:prstGeom prst="rect">
                        <a:avLst/>
                      </a:prstGeom>
                      <a:noFill/>
                    </p:spPr>
                    <p:txBody>
                      <a:bodyPr vert="eaVert" wrap="none" rtlCol="0">
                        <a:spAutoFit/>
                      </a:bodyPr>
                      <a:lstStyle/>
                      <a:p>
                        <a:r>
                          <a:rPr lang="ja-JP" altLang="en-US" dirty="0"/>
                          <a:t>・ ・ ・</a:t>
                        </a:r>
                        <a:endParaRPr kumimoji="1" lang="ja-JP" altLang="en-US" dirty="0"/>
                      </a:p>
                    </p:txBody>
                  </p:sp>
                </p:grpSp>
                <p:grpSp>
                  <p:nvGrpSpPr>
                    <p:cNvPr id="12" name="グループ化 11">
                      <a:extLst>
                        <a:ext uri="{FF2B5EF4-FFF2-40B4-BE49-F238E27FC236}">
                          <a16:creationId xmlns:a16="http://schemas.microsoft.com/office/drawing/2014/main" id="{E2DB8F4F-CF88-4FF6-BF73-1276458A29B5}"/>
                        </a:ext>
                      </a:extLst>
                    </p:cNvPr>
                    <p:cNvGrpSpPr/>
                    <p:nvPr/>
                  </p:nvGrpSpPr>
                  <p:grpSpPr>
                    <a:xfrm>
                      <a:off x="5083729" y="2633815"/>
                      <a:ext cx="461665" cy="2427432"/>
                      <a:chOff x="3246404" y="2633925"/>
                      <a:chExt cx="461665" cy="2427432"/>
                    </a:xfrm>
                  </p:grpSpPr>
                  <p:sp>
                    <p:nvSpPr>
                      <p:cNvPr id="13" name="楕円 12">
                        <a:extLst>
                          <a:ext uri="{FF2B5EF4-FFF2-40B4-BE49-F238E27FC236}">
                            <a16:creationId xmlns:a16="http://schemas.microsoft.com/office/drawing/2014/main" id="{FEB3C1F4-79E0-4F93-8866-0BB18EA97ACE}"/>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61DD9A-E11B-43B7-977A-11FFB6F01D60}"/>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03CC7BF-9324-4664-8184-311921335BEB}"/>
                          </a:ext>
                        </a:extLst>
                      </p:cNvPr>
                      <p:cNvSpPr/>
                      <p:nvPr/>
                    </p:nvSpPr>
                    <p:spPr>
                      <a:xfrm>
                        <a:off x="3296874" y="469202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150E022-E393-40FA-BD0E-049FAD2FF318}"/>
                          </a:ext>
                        </a:extLst>
                      </p:cNvPr>
                      <p:cNvSpPr txBox="1"/>
                      <p:nvPr/>
                    </p:nvSpPr>
                    <p:spPr>
                      <a:xfrm>
                        <a:off x="3246404" y="3818128"/>
                        <a:ext cx="461665" cy="566822"/>
                      </a:xfrm>
                      <a:prstGeom prst="rect">
                        <a:avLst/>
                      </a:prstGeom>
                      <a:noFill/>
                    </p:spPr>
                    <p:txBody>
                      <a:bodyPr vert="eaVert" wrap="none" rtlCol="0">
                        <a:spAutoFit/>
                      </a:bodyPr>
                      <a:lstStyle/>
                      <a:p>
                        <a:r>
                          <a:rPr lang="ja-JP" altLang="en-US" dirty="0"/>
                          <a:t>・ ・ ・</a:t>
                        </a:r>
                        <a:endParaRPr kumimoji="1" lang="ja-JP" altLang="en-US" dirty="0"/>
                      </a:p>
                    </p:txBody>
                  </p:sp>
                </p:grpSp>
                <p:cxnSp>
                  <p:nvCxnSpPr>
                    <p:cNvPr id="23" name="直線コネクタ 22">
                      <a:extLst>
                        <a:ext uri="{FF2B5EF4-FFF2-40B4-BE49-F238E27FC236}">
                          <a16:creationId xmlns:a16="http://schemas.microsoft.com/office/drawing/2014/main" id="{4F5AD55B-7B4F-4ADB-84FF-5ECE5589F492}"/>
                        </a:ext>
                      </a:extLst>
                    </p:cNvPr>
                    <p:cNvCxnSpPr>
                      <a:cxnSpLocks/>
                      <a:stCxn id="4" idx="6"/>
                      <a:endCxn id="13" idx="2"/>
                    </p:cNvCxnSpPr>
                    <p:nvPr/>
                  </p:nvCxnSpPr>
                  <p:spPr>
                    <a:xfrm flipV="1">
                      <a:off x="3657600" y="2818482"/>
                      <a:ext cx="1476599" cy="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2CDD7E3-4C77-4D03-BDC6-9FF702CD47BB}"/>
                        </a:ext>
                      </a:extLst>
                    </p:cNvPr>
                    <p:cNvCxnSpPr>
                      <a:cxnSpLocks/>
                      <a:stCxn id="4" idx="6"/>
                      <a:endCxn id="14" idx="2"/>
                    </p:cNvCxnSpPr>
                    <p:nvPr/>
                  </p:nvCxnSpPr>
                  <p:spPr>
                    <a:xfrm>
                      <a:off x="3657600" y="2818592"/>
                      <a:ext cx="1476599" cy="5076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B927506-1E9C-4565-ABBA-80B071830077}"/>
                        </a:ext>
                      </a:extLst>
                    </p:cNvPr>
                    <p:cNvCxnSpPr>
                      <a:cxnSpLocks/>
                      <a:stCxn id="7" idx="6"/>
                      <a:endCxn id="13" idx="2"/>
                    </p:cNvCxnSpPr>
                    <p:nvPr/>
                  </p:nvCxnSpPr>
                  <p:spPr>
                    <a:xfrm flipV="1">
                      <a:off x="3657600" y="2818482"/>
                      <a:ext cx="1476599" cy="5079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7370EED-67BB-4341-A086-6CBE47FB9A96}"/>
                        </a:ext>
                      </a:extLst>
                    </p:cNvPr>
                    <p:cNvCxnSpPr>
                      <a:cxnSpLocks/>
                      <a:stCxn id="7" idx="6"/>
                      <a:endCxn id="15" idx="2"/>
                    </p:cNvCxnSpPr>
                    <p:nvPr/>
                  </p:nvCxnSpPr>
                  <p:spPr>
                    <a:xfrm>
                      <a:off x="3657600" y="3326388"/>
                      <a:ext cx="1476599" cy="15501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4964135-5427-4881-85C3-C47820FBE424}"/>
                        </a:ext>
                      </a:extLst>
                    </p:cNvPr>
                    <p:cNvCxnSpPr>
                      <a:cxnSpLocks/>
                      <a:stCxn id="9" idx="6"/>
                      <a:endCxn id="13" idx="2"/>
                    </p:cNvCxnSpPr>
                    <p:nvPr/>
                  </p:nvCxnSpPr>
                  <p:spPr>
                    <a:xfrm flipV="1">
                      <a:off x="3657600" y="2818482"/>
                      <a:ext cx="1476599" cy="20582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51DB6BB-7144-461A-A7FC-7443A64A419E}"/>
                        </a:ext>
                      </a:extLst>
                    </p:cNvPr>
                    <p:cNvCxnSpPr>
                      <a:cxnSpLocks/>
                      <a:stCxn id="9" idx="6"/>
                      <a:endCxn id="15" idx="2"/>
                    </p:cNvCxnSpPr>
                    <p:nvPr/>
                  </p:nvCxnSpPr>
                  <p:spPr>
                    <a:xfrm flipV="1">
                      <a:off x="3657600" y="4876581"/>
                      <a:ext cx="1476599" cy="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47F119A-9BE7-4CFB-828E-62873164C272}"/>
                        </a:ext>
                      </a:extLst>
                    </p:cNvPr>
                    <p:cNvCxnSpPr>
                      <a:cxnSpLocks/>
                      <a:stCxn id="13" idx="6"/>
                      <a:endCxn id="18" idx="2"/>
                    </p:cNvCxnSpPr>
                    <p:nvPr/>
                  </p:nvCxnSpPr>
                  <p:spPr>
                    <a:xfrm>
                      <a:off x="5494925" y="2818482"/>
                      <a:ext cx="16133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C52C30C8-2853-46CD-BC72-97FC063998A5}"/>
                        </a:ext>
                      </a:extLst>
                    </p:cNvPr>
                    <p:cNvCxnSpPr>
                      <a:cxnSpLocks/>
                      <a:stCxn id="13" idx="6"/>
                      <a:endCxn id="19" idx="2"/>
                    </p:cNvCxnSpPr>
                    <p:nvPr/>
                  </p:nvCxnSpPr>
                  <p:spPr>
                    <a:xfrm>
                      <a:off x="5494925" y="2818482"/>
                      <a:ext cx="1613347" cy="5077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989F792-8146-455E-A04C-4A391A187037}"/>
                        </a:ext>
                      </a:extLst>
                    </p:cNvPr>
                    <p:cNvCxnSpPr>
                      <a:cxnSpLocks/>
                      <a:stCxn id="19" idx="2"/>
                      <a:endCxn id="14" idx="6"/>
                    </p:cNvCxnSpPr>
                    <p:nvPr/>
                  </p:nvCxnSpPr>
                  <p:spPr>
                    <a:xfrm flipH="1">
                      <a:off x="5494925" y="3326278"/>
                      <a:ext cx="16133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4520189-13D0-4726-968F-966CDC2A76BF}"/>
                        </a:ext>
                      </a:extLst>
                    </p:cNvPr>
                    <p:cNvCxnSpPr>
                      <a:cxnSpLocks/>
                      <a:stCxn id="14" idx="6"/>
                      <a:endCxn id="20" idx="2"/>
                    </p:cNvCxnSpPr>
                    <p:nvPr/>
                  </p:nvCxnSpPr>
                  <p:spPr>
                    <a:xfrm>
                      <a:off x="5494925" y="3326278"/>
                      <a:ext cx="1613347" cy="1550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6E9CE51-2A01-4413-84CC-7F98C0CA12E6}"/>
                        </a:ext>
                      </a:extLst>
                    </p:cNvPr>
                    <p:cNvCxnSpPr>
                      <a:cxnSpLocks/>
                      <a:stCxn id="15" idx="6"/>
                      <a:endCxn id="18" idx="2"/>
                    </p:cNvCxnSpPr>
                    <p:nvPr/>
                  </p:nvCxnSpPr>
                  <p:spPr>
                    <a:xfrm flipV="1">
                      <a:off x="5494925" y="2818482"/>
                      <a:ext cx="1613347" cy="20580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1CD3E04-85E4-4F9C-A8B9-83F94E225455}"/>
                        </a:ext>
                      </a:extLst>
                    </p:cNvPr>
                    <p:cNvCxnSpPr>
                      <a:cxnSpLocks/>
                      <a:stCxn id="14" idx="6"/>
                      <a:endCxn id="18" idx="2"/>
                    </p:cNvCxnSpPr>
                    <p:nvPr/>
                  </p:nvCxnSpPr>
                  <p:spPr>
                    <a:xfrm flipV="1">
                      <a:off x="5494925" y="2818482"/>
                      <a:ext cx="1613347" cy="5077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F740D48-8781-4878-8754-AEE76A3CB1F8}"/>
                        </a:ext>
                      </a:extLst>
                    </p:cNvPr>
                    <p:cNvCxnSpPr>
                      <a:cxnSpLocks/>
                      <a:stCxn id="15" idx="6"/>
                      <a:endCxn id="20" idx="2"/>
                    </p:cNvCxnSpPr>
                    <p:nvPr/>
                  </p:nvCxnSpPr>
                  <p:spPr>
                    <a:xfrm>
                      <a:off x="5494925" y="4876581"/>
                      <a:ext cx="16133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9DFA228-AA83-45B5-96B1-865534260163}"/>
                        </a:ext>
                      </a:extLst>
                    </p:cNvPr>
                    <p:cNvCxnSpPr>
                      <a:cxnSpLocks/>
                      <a:stCxn id="15" idx="6"/>
                      <a:endCxn id="19" idx="2"/>
                    </p:cNvCxnSpPr>
                    <p:nvPr/>
                  </p:nvCxnSpPr>
                  <p:spPr>
                    <a:xfrm flipV="1">
                      <a:off x="5494925" y="3326278"/>
                      <a:ext cx="1613347" cy="1550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79" name="直線コネクタ 78">
                <a:extLst>
                  <a:ext uri="{FF2B5EF4-FFF2-40B4-BE49-F238E27FC236}">
                    <a16:creationId xmlns:a16="http://schemas.microsoft.com/office/drawing/2014/main" id="{A9C3D152-650A-4221-85AE-69A34CF10FAF}"/>
                  </a:ext>
                </a:extLst>
              </p:cNvPr>
              <p:cNvCxnSpPr>
                <a:cxnSpLocks/>
                <a:stCxn id="7" idx="6"/>
                <a:endCxn id="14" idx="2"/>
              </p:cNvCxnSpPr>
              <p:nvPr/>
            </p:nvCxnSpPr>
            <p:spPr>
              <a:xfrm flipV="1">
                <a:off x="4581895" y="3389509"/>
                <a:ext cx="1476599" cy="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9" name="図 108">
              <a:extLst>
                <a:ext uri="{FF2B5EF4-FFF2-40B4-BE49-F238E27FC236}">
                  <a16:creationId xmlns:a16="http://schemas.microsoft.com/office/drawing/2014/main" id="{DBD8D996-9F45-4F2C-A8B5-16ABECF6B4F0}"/>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3338724" y="5590774"/>
              <a:ext cx="246274" cy="194966"/>
            </a:xfrm>
            <a:prstGeom prst="rect">
              <a:avLst/>
            </a:prstGeom>
          </p:spPr>
        </p:pic>
        <p:pic>
          <p:nvPicPr>
            <p:cNvPr id="119" name="図 118">
              <a:extLst>
                <a:ext uri="{FF2B5EF4-FFF2-40B4-BE49-F238E27FC236}">
                  <a16:creationId xmlns:a16="http://schemas.microsoft.com/office/drawing/2014/main" id="{4B774A65-0D3D-42F4-839D-63A2EB1759B3}"/>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697187" y="5585642"/>
              <a:ext cx="1140423" cy="282976"/>
            </a:xfrm>
            <a:prstGeom prst="rect">
              <a:avLst/>
            </a:prstGeom>
          </p:spPr>
        </p:pic>
        <p:pic>
          <p:nvPicPr>
            <p:cNvPr id="121" name="図 120">
              <a:extLst>
                <a:ext uri="{FF2B5EF4-FFF2-40B4-BE49-F238E27FC236}">
                  <a16:creationId xmlns:a16="http://schemas.microsoft.com/office/drawing/2014/main" id="{D207324C-3909-4C48-B5E4-A695CE0AB967}"/>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6649723" y="5585642"/>
              <a:ext cx="1213722" cy="313829"/>
            </a:xfrm>
            <a:prstGeom prst="rect">
              <a:avLst/>
            </a:prstGeom>
          </p:spPr>
        </p:pic>
        <p:pic>
          <p:nvPicPr>
            <p:cNvPr id="115" name="図 114">
              <a:extLst>
                <a:ext uri="{FF2B5EF4-FFF2-40B4-BE49-F238E27FC236}">
                  <a16:creationId xmlns:a16="http://schemas.microsoft.com/office/drawing/2014/main" id="{E995712D-1CE1-44C3-A7BB-393995F57F56}"/>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4287779" y="2531104"/>
              <a:ext cx="241143" cy="382235"/>
            </a:xfrm>
            <a:prstGeom prst="rect">
              <a:avLst/>
            </a:prstGeom>
          </p:spPr>
        </p:pic>
        <p:pic>
          <p:nvPicPr>
            <p:cNvPr id="117" name="図 116">
              <a:extLst>
                <a:ext uri="{FF2B5EF4-FFF2-40B4-BE49-F238E27FC236}">
                  <a16:creationId xmlns:a16="http://schemas.microsoft.com/office/drawing/2014/main" id="{13FB4846-27A8-46C0-AAEE-BAD398FAF61D}"/>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6170783" y="2638358"/>
              <a:ext cx="228315" cy="277058"/>
            </a:xfrm>
            <a:prstGeom prst="rect">
              <a:avLst/>
            </a:prstGeom>
          </p:spPr>
        </p:pic>
      </p:grpSp>
      <p:pic>
        <p:nvPicPr>
          <p:cNvPr id="123" name="図 122">
            <a:extLst>
              <a:ext uri="{FF2B5EF4-FFF2-40B4-BE49-F238E27FC236}">
                <a16:creationId xmlns:a16="http://schemas.microsoft.com/office/drawing/2014/main" id="{B482DBC4-BAD4-4562-BBE1-C9BC702BBF06}"/>
              </a:ext>
            </a:extLst>
          </p:cNvPr>
          <p:cNvPicPr>
            <a:picLocks noChangeAspect="1"/>
          </p:cNvPicPr>
          <p:nvPr>
            <p:custDataLst>
              <p:tags r:id="rId1"/>
            </p:custDataLst>
          </p:nvPr>
        </p:nvPicPr>
        <p:blipFill>
          <a:blip r:embed="rId13">
            <a:extLst>
              <a:ext uri="{28A0092B-C50C-407E-A947-70E740481C1C}">
                <a14:useLocalDpi xmlns:a14="http://schemas.microsoft.com/office/drawing/2010/main" val="0"/>
              </a:ext>
            </a:extLst>
          </a:blip>
          <a:stretch>
            <a:fillRect/>
          </a:stretch>
        </p:blipFill>
        <p:spPr>
          <a:xfrm>
            <a:off x="7691142" y="5044192"/>
            <a:ext cx="2521048" cy="253019"/>
          </a:xfrm>
          <a:prstGeom prst="rect">
            <a:avLst/>
          </a:prstGeom>
        </p:spPr>
      </p:pic>
    </p:spTree>
    <p:extLst>
      <p:ext uri="{BB962C8B-B14F-4D97-AF65-F5344CB8AC3E}">
        <p14:creationId xmlns:p14="http://schemas.microsoft.com/office/powerpoint/2010/main" val="263608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1 result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7661072"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同じ次元から同じ次元に写しているからあまり良い結果が得られない</a:t>
            </a:r>
            <a:r>
              <a:rPr lang="en-US" altLang="ja-JP" dirty="0"/>
              <a:t>.</a:t>
            </a:r>
          </a:p>
          <a:p>
            <a:r>
              <a:rPr lang="en-US" altLang="ja-JP" dirty="0"/>
              <a:t>     (</a:t>
            </a:r>
            <a:r>
              <a:rPr lang="ja-JP" altLang="en-US" dirty="0"/>
              <a:t>入力をそのまま記憶するイメージ</a:t>
            </a:r>
            <a:r>
              <a:rPr lang="en-US" altLang="ja-JP" dirty="0"/>
              <a:t>)</a:t>
            </a:r>
          </a:p>
          <a:p>
            <a:endParaRPr lang="en-US" altLang="ja-JP" dirty="0"/>
          </a:p>
          <a:p>
            <a:pPr marL="285750" indent="-285750">
              <a:buFont typeface="Arial" panose="020B0604020202020204" pitchFamily="34" charset="0"/>
              <a:buChar char="•"/>
            </a:pPr>
            <a:r>
              <a:rPr lang="ja-JP" altLang="en-US" dirty="0"/>
              <a:t>平均適合率は</a:t>
            </a:r>
            <a:r>
              <a:rPr lang="en-US" altLang="ja-JP" dirty="0"/>
              <a:t>19%, </a:t>
            </a:r>
            <a:r>
              <a:rPr lang="ja-JP" altLang="en-US" dirty="0"/>
              <a:t>変動係数</a:t>
            </a:r>
            <a:r>
              <a:rPr lang="en-US" altLang="ja-JP" dirty="0"/>
              <a:t>(</a:t>
            </a:r>
            <a:r>
              <a:rPr lang="ja-JP" altLang="en-US" dirty="0"/>
              <a:t>相対的なばらつきの大きさ</a:t>
            </a:r>
            <a:r>
              <a:rPr lang="en-US" altLang="ja-JP" dirty="0"/>
              <a:t>)</a:t>
            </a:r>
            <a:r>
              <a:rPr lang="ja-JP" altLang="en-US" dirty="0"/>
              <a:t>は</a:t>
            </a:r>
            <a:r>
              <a:rPr lang="en-US" altLang="ja-JP" dirty="0"/>
              <a:t>0.53</a:t>
            </a:r>
            <a:r>
              <a:rPr lang="ja-JP" altLang="en-US" dirty="0"/>
              <a:t>であった</a:t>
            </a:r>
            <a:r>
              <a:rPr lang="en-US" altLang="ja-JP" dirty="0"/>
              <a:t>.</a:t>
            </a:r>
          </a:p>
        </p:txBody>
      </p:sp>
      <p:pic>
        <p:nvPicPr>
          <p:cNvPr id="5" name="図 4" descr="地図 が含まれている画像&#10;&#10;自動的に生成された説明">
            <a:extLst>
              <a:ext uri="{FF2B5EF4-FFF2-40B4-BE49-F238E27FC236}">
                <a16:creationId xmlns:a16="http://schemas.microsoft.com/office/drawing/2014/main" id="{05877516-AEF2-42ED-A5FF-C56EECC77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978" y="3976399"/>
            <a:ext cx="3646522" cy="2723496"/>
          </a:xfrm>
          <a:prstGeom prst="rect">
            <a:avLst/>
          </a:prstGeom>
        </p:spPr>
      </p:pic>
      <p:pic>
        <p:nvPicPr>
          <p:cNvPr id="22" name="図 21" descr="地図, テキスト が含まれている画像&#10;&#10;自動的に生成された説明">
            <a:extLst>
              <a:ext uri="{FF2B5EF4-FFF2-40B4-BE49-F238E27FC236}">
                <a16:creationId xmlns:a16="http://schemas.microsoft.com/office/drawing/2014/main" id="{4CCF048D-BBCA-4CB3-A654-2BC0FC273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9130" y="3976399"/>
            <a:ext cx="3646522" cy="2723496"/>
          </a:xfrm>
          <a:prstGeom prst="rect">
            <a:avLst/>
          </a:prstGeom>
        </p:spPr>
      </p:pic>
      <p:sp>
        <p:nvSpPr>
          <p:cNvPr id="24" name="テキスト ボックス 23">
            <a:extLst>
              <a:ext uri="{FF2B5EF4-FFF2-40B4-BE49-F238E27FC236}">
                <a16:creationId xmlns:a16="http://schemas.microsoft.com/office/drawing/2014/main" id="{A91807FB-E2FD-458D-B844-B599C8B42D03}"/>
              </a:ext>
            </a:extLst>
          </p:cNvPr>
          <p:cNvSpPr txBox="1"/>
          <p:nvPr/>
        </p:nvSpPr>
        <p:spPr>
          <a:xfrm>
            <a:off x="1348509" y="3500582"/>
            <a:ext cx="5028941" cy="369332"/>
          </a:xfrm>
          <a:prstGeom prst="rect">
            <a:avLst/>
          </a:prstGeom>
          <a:noFill/>
        </p:spPr>
        <p:txBody>
          <a:bodyPr wrap="none" rtlCol="0">
            <a:spAutoFit/>
          </a:bodyPr>
          <a:lstStyle/>
          <a:p>
            <a:r>
              <a:rPr kumimoji="1" lang="en-US" altLang="ja-JP" dirty="0"/>
              <a:t>1</a:t>
            </a:r>
            <a:r>
              <a:rPr kumimoji="1" lang="ja-JP" altLang="en-US" dirty="0"/>
              <a:t>回目の学習の時の</a:t>
            </a:r>
            <a:r>
              <a:rPr lang="ja-JP" altLang="en-US" dirty="0"/>
              <a:t>適合率</a:t>
            </a:r>
            <a:r>
              <a:rPr lang="en-US" altLang="ja-JP" dirty="0"/>
              <a:t>-</a:t>
            </a:r>
            <a:r>
              <a:rPr lang="ja-JP" altLang="en-US" dirty="0"/>
              <a:t>再現率曲線と</a:t>
            </a:r>
            <a:r>
              <a:rPr lang="en-US" altLang="ja-JP" dirty="0" err="1"/>
              <a:t>auROC</a:t>
            </a:r>
            <a:endParaRPr kumimoji="1" lang="ja-JP" altLang="en-US" dirty="0"/>
          </a:p>
        </p:txBody>
      </p:sp>
    </p:spTree>
    <p:extLst>
      <p:ext uri="{BB962C8B-B14F-4D97-AF65-F5344CB8AC3E}">
        <p14:creationId xmlns:p14="http://schemas.microsoft.com/office/powerpoint/2010/main" val="65753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6737742"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線形活性化関数を用いた</a:t>
            </a:r>
            <a:r>
              <a:rPr lang="en-US" altLang="ja-JP" dirty="0"/>
              <a:t>2</a:t>
            </a:r>
            <a:r>
              <a:rPr lang="ja-JP" altLang="en-US" dirty="0"/>
              <a:t>層未完備オートエンコーダを実装する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バッチサイズを</a:t>
            </a:r>
            <a:r>
              <a:rPr lang="en-US" altLang="ja-JP" dirty="0"/>
              <a:t>32, </a:t>
            </a:r>
            <a:r>
              <a:rPr lang="ja-JP" altLang="en-US" dirty="0"/>
              <a:t>エポック数を</a:t>
            </a:r>
            <a:r>
              <a:rPr lang="en-US" altLang="ja-JP" dirty="0"/>
              <a:t>10</a:t>
            </a:r>
            <a:r>
              <a:rPr lang="ja-JP" altLang="en-US" dirty="0"/>
              <a:t>とする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パラメータ更新は</a:t>
            </a:r>
            <a:r>
              <a:rPr lang="en-US" altLang="ja-JP" dirty="0"/>
              <a:t>Adam</a:t>
            </a:r>
            <a:r>
              <a:rPr lang="ja-JP" altLang="en-US" dirty="0"/>
              <a:t>を使う</a:t>
            </a:r>
            <a:r>
              <a:rPr lang="en-US" altLang="ja-JP" dirty="0"/>
              <a:t>.</a:t>
            </a:r>
          </a:p>
        </p:txBody>
      </p:sp>
      <p:grpSp>
        <p:nvGrpSpPr>
          <p:cNvPr id="125" name="グループ化 124">
            <a:extLst>
              <a:ext uri="{FF2B5EF4-FFF2-40B4-BE49-F238E27FC236}">
                <a16:creationId xmlns:a16="http://schemas.microsoft.com/office/drawing/2014/main" id="{7165087E-8081-45CE-A189-7AC7718F95EC}"/>
              </a:ext>
            </a:extLst>
          </p:cNvPr>
          <p:cNvGrpSpPr/>
          <p:nvPr/>
        </p:nvGrpSpPr>
        <p:grpSpPr>
          <a:xfrm>
            <a:off x="1905671" y="3335595"/>
            <a:ext cx="4649091" cy="3368367"/>
            <a:chOff x="3214354" y="2531104"/>
            <a:chExt cx="4649091" cy="3368367"/>
          </a:xfrm>
        </p:grpSpPr>
        <p:grpSp>
          <p:nvGrpSpPr>
            <p:cNvPr id="85" name="グループ化 84">
              <a:extLst>
                <a:ext uri="{FF2B5EF4-FFF2-40B4-BE49-F238E27FC236}">
                  <a16:creationId xmlns:a16="http://schemas.microsoft.com/office/drawing/2014/main" id="{8721C7A1-8B20-451E-BB57-F80B95D6017B}"/>
                </a:ext>
              </a:extLst>
            </p:cNvPr>
            <p:cNvGrpSpPr/>
            <p:nvPr/>
          </p:nvGrpSpPr>
          <p:grpSpPr>
            <a:xfrm>
              <a:off x="3214354" y="2898597"/>
              <a:ext cx="4273063" cy="2427542"/>
              <a:chOff x="4170699" y="2697046"/>
              <a:chExt cx="4273063" cy="2427542"/>
            </a:xfrm>
          </p:grpSpPr>
          <p:grpSp>
            <p:nvGrpSpPr>
              <p:cNvPr id="84" name="グループ化 83">
                <a:extLst>
                  <a:ext uri="{FF2B5EF4-FFF2-40B4-BE49-F238E27FC236}">
                    <a16:creationId xmlns:a16="http://schemas.microsoft.com/office/drawing/2014/main" id="{F492300E-D0D6-4CC6-A0F7-55E7DCCF9C24}"/>
                  </a:ext>
                </a:extLst>
              </p:cNvPr>
              <p:cNvGrpSpPr/>
              <p:nvPr/>
            </p:nvGrpSpPr>
            <p:grpSpPr>
              <a:xfrm>
                <a:off x="4170699" y="2697046"/>
                <a:ext cx="4273063" cy="2427542"/>
                <a:chOff x="3246404" y="2470543"/>
                <a:chExt cx="4273063" cy="2427542"/>
              </a:xfrm>
            </p:grpSpPr>
            <p:cxnSp>
              <p:nvCxnSpPr>
                <p:cNvPr id="26" name="直線コネクタ 25">
                  <a:extLst>
                    <a:ext uri="{FF2B5EF4-FFF2-40B4-BE49-F238E27FC236}">
                      <a16:creationId xmlns:a16="http://schemas.microsoft.com/office/drawing/2014/main" id="{FFAFCFB5-3356-4270-8C7B-9E003C753AE9}"/>
                    </a:ext>
                  </a:extLst>
                </p:cNvPr>
                <p:cNvCxnSpPr>
                  <a:cxnSpLocks/>
                  <a:stCxn id="4" idx="6"/>
                  <a:endCxn id="15" idx="2"/>
                </p:cNvCxnSpPr>
                <p:nvPr/>
              </p:nvCxnSpPr>
              <p:spPr>
                <a:xfrm>
                  <a:off x="3657600" y="2655320"/>
                  <a:ext cx="1476599" cy="18169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48D8D82-8F11-4948-BB1D-8D5A2C621997}"/>
                    </a:ext>
                  </a:extLst>
                </p:cNvPr>
                <p:cNvCxnSpPr>
                  <a:cxnSpLocks/>
                  <a:stCxn id="13" idx="6"/>
                  <a:endCxn id="20" idx="2"/>
                </p:cNvCxnSpPr>
                <p:nvPr/>
              </p:nvCxnSpPr>
              <p:spPr>
                <a:xfrm>
                  <a:off x="5494925" y="2990418"/>
                  <a:ext cx="1613347" cy="17228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42CDD64A-1595-4EC5-B118-CFA98D31A27F}"/>
                    </a:ext>
                  </a:extLst>
                </p:cNvPr>
                <p:cNvGrpSpPr/>
                <p:nvPr/>
              </p:nvGrpSpPr>
              <p:grpSpPr>
                <a:xfrm>
                  <a:off x="3246404" y="2470543"/>
                  <a:ext cx="4273063" cy="2427542"/>
                  <a:chOff x="3246404" y="2633815"/>
                  <a:chExt cx="4273063" cy="2427542"/>
                </a:xfrm>
              </p:grpSpPr>
              <p:grpSp>
                <p:nvGrpSpPr>
                  <p:cNvPr id="17" name="グループ化 16">
                    <a:extLst>
                      <a:ext uri="{FF2B5EF4-FFF2-40B4-BE49-F238E27FC236}">
                        <a16:creationId xmlns:a16="http://schemas.microsoft.com/office/drawing/2014/main" id="{94CD8661-16CA-43F9-99FD-FE9EDDAB2ECB}"/>
                      </a:ext>
                    </a:extLst>
                  </p:cNvPr>
                  <p:cNvGrpSpPr/>
                  <p:nvPr/>
                </p:nvGrpSpPr>
                <p:grpSpPr>
                  <a:xfrm>
                    <a:off x="7057802" y="2633815"/>
                    <a:ext cx="461665" cy="2427432"/>
                    <a:chOff x="3246404" y="2633925"/>
                    <a:chExt cx="461665" cy="2427432"/>
                  </a:xfrm>
                </p:grpSpPr>
                <p:sp>
                  <p:nvSpPr>
                    <p:cNvPr id="18" name="楕円 17">
                      <a:extLst>
                        <a:ext uri="{FF2B5EF4-FFF2-40B4-BE49-F238E27FC236}">
                          <a16:creationId xmlns:a16="http://schemas.microsoft.com/office/drawing/2014/main" id="{47AF6E74-84B1-453B-AF6F-1BBE430AEB53}"/>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8AE22C7-0FD2-4C4A-944F-29A9D3141D5A}"/>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3B64E1B-7538-48F0-A834-42CA44088B62}"/>
                        </a:ext>
                      </a:extLst>
                    </p:cNvPr>
                    <p:cNvSpPr/>
                    <p:nvPr/>
                  </p:nvSpPr>
                  <p:spPr>
                    <a:xfrm>
                      <a:off x="3296874" y="469202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127D4CEE-6B26-486F-BB1F-2F2160B90EA8}"/>
                        </a:ext>
                      </a:extLst>
                    </p:cNvPr>
                    <p:cNvSpPr txBox="1"/>
                    <p:nvPr/>
                  </p:nvSpPr>
                  <p:spPr>
                    <a:xfrm>
                      <a:off x="3246404" y="3818128"/>
                      <a:ext cx="461665" cy="566822"/>
                    </a:xfrm>
                    <a:prstGeom prst="rect">
                      <a:avLst/>
                    </a:prstGeom>
                    <a:noFill/>
                  </p:spPr>
                  <p:txBody>
                    <a:bodyPr vert="eaVert" wrap="none" rtlCol="0">
                      <a:spAutoFit/>
                    </a:bodyPr>
                    <a:lstStyle/>
                    <a:p>
                      <a:r>
                        <a:rPr lang="ja-JP" altLang="en-US" dirty="0"/>
                        <a:t>・ ・ ・</a:t>
                      </a:r>
                      <a:endParaRPr kumimoji="1" lang="ja-JP" altLang="en-US" dirty="0"/>
                    </a:p>
                  </p:txBody>
                </p:sp>
              </p:grpSp>
              <p:grpSp>
                <p:nvGrpSpPr>
                  <p:cNvPr id="82" name="グループ化 81">
                    <a:extLst>
                      <a:ext uri="{FF2B5EF4-FFF2-40B4-BE49-F238E27FC236}">
                        <a16:creationId xmlns:a16="http://schemas.microsoft.com/office/drawing/2014/main" id="{CBFF67BA-AFA0-4C70-9DF9-82E5C5A49C6C}"/>
                      </a:ext>
                    </a:extLst>
                  </p:cNvPr>
                  <p:cNvGrpSpPr/>
                  <p:nvPr/>
                </p:nvGrpSpPr>
                <p:grpSpPr>
                  <a:xfrm>
                    <a:off x="3246404" y="2633925"/>
                    <a:ext cx="3861868" cy="2427432"/>
                    <a:chOff x="3246404" y="2633925"/>
                    <a:chExt cx="3861868" cy="2427432"/>
                  </a:xfrm>
                </p:grpSpPr>
                <p:grpSp>
                  <p:nvGrpSpPr>
                    <p:cNvPr id="11" name="グループ化 10">
                      <a:extLst>
                        <a:ext uri="{FF2B5EF4-FFF2-40B4-BE49-F238E27FC236}">
                          <a16:creationId xmlns:a16="http://schemas.microsoft.com/office/drawing/2014/main" id="{606DF5B4-DF9C-49AD-A131-DDC30784F0CC}"/>
                        </a:ext>
                      </a:extLst>
                    </p:cNvPr>
                    <p:cNvGrpSpPr/>
                    <p:nvPr/>
                  </p:nvGrpSpPr>
                  <p:grpSpPr>
                    <a:xfrm>
                      <a:off x="3246404" y="2633925"/>
                      <a:ext cx="461665" cy="2427432"/>
                      <a:chOff x="3246404" y="2633925"/>
                      <a:chExt cx="461665" cy="2427432"/>
                    </a:xfrm>
                  </p:grpSpPr>
                  <p:sp>
                    <p:nvSpPr>
                      <p:cNvPr id="4" name="楕円 3">
                        <a:extLst>
                          <a:ext uri="{FF2B5EF4-FFF2-40B4-BE49-F238E27FC236}">
                            <a16:creationId xmlns:a16="http://schemas.microsoft.com/office/drawing/2014/main" id="{44E2DAA8-8141-408F-A79E-106BEAEE7775}"/>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F9E74A5-D042-4626-9895-3505D6409D4E}"/>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8502701-9420-4629-9030-6546D0CEE9DD}"/>
                          </a:ext>
                        </a:extLst>
                      </p:cNvPr>
                      <p:cNvSpPr/>
                      <p:nvPr/>
                    </p:nvSpPr>
                    <p:spPr>
                      <a:xfrm>
                        <a:off x="3296874" y="469202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525D8B0-FD70-4373-903D-F3DEE2E72C68}"/>
                          </a:ext>
                        </a:extLst>
                      </p:cNvPr>
                      <p:cNvSpPr txBox="1"/>
                      <p:nvPr/>
                    </p:nvSpPr>
                    <p:spPr>
                      <a:xfrm>
                        <a:off x="3246404" y="3818128"/>
                        <a:ext cx="461665" cy="566822"/>
                      </a:xfrm>
                      <a:prstGeom prst="rect">
                        <a:avLst/>
                      </a:prstGeom>
                      <a:noFill/>
                    </p:spPr>
                    <p:txBody>
                      <a:bodyPr vert="eaVert" wrap="none" rtlCol="0">
                        <a:spAutoFit/>
                      </a:bodyPr>
                      <a:lstStyle/>
                      <a:p>
                        <a:r>
                          <a:rPr lang="ja-JP" altLang="en-US" dirty="0"/>
                          <a:t>・ ・ ・</a:t>
                        </a:r>
                        <a:endParaRPr kumimoji="1" lang="ja-JP" altLang="en-US" dirty="0"/>
                      </a:p>
                    </p:txBody>
                  </p:sp>
                </p:grpSp>
                <p:grpSp>
                  <p:nvGrpSpPr>
                    <p:cNvPr id="12" name="グループ化 11">
                      <a:extLst>
                        <a:ext uri="{FF2B5EF4-FFF2-40B4-BE49-F238E27FC236}">
                          <a16:creationId xmlns:a16="http://schemas.microsoft.com/office/drawing/2014/main" id="{E2DB8F4F-CF88-4FF6-BF73-1276458A29B5}"/>
                        </a:ext>
                      </a:extLst>
                    </p:cNvPr>
                    <p:cNvGrpSpPr/>
                    <p:nvPr/>
                  </p:nvGrpSpPr>
                  <p:grpSpPr>
                    <a:xfrm>
                      <a:off x="5083730" y="2969023"/>
                      <a:ext cx="461665" cy="1851189"/>
                      <a:chOff x="3246405" y="2969133"/>
                      <a:chExt cx="461665" cy="1851189"/>
                    </a:xfrm>
                  </p:grpSpPr>
                  <p:sp>
                    <p:nvSpPr>
                      <p:cNvPr id="13" name="楕円 12">
                        <a:extLst>
                          <a:ext uri="{FF2B5EF4-FFF2-40B4-BE49-F238E27FC236}">
                            <a16:creationId xmlns:a16="http://schemas.microsoft.com/office/drawing/2014/main" id="{FEB3C1F4-79E0-4F93-8866-0BB18EA97ACE}"/>
                          </a:ext>
                        </a:extLst>
                      </p:cNvPr>
                      <p:cNvSpPr/>
                      <p:nvPr/>
                    </p:nvSpPr>
                    <p:spPr>
                      <a:xfrm>
                        <a:off x="3296874" y="296913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61DD9A-E11B-43B7-977A-11FFB6F01D60}"/>
                          </a:ext>
                        </a:extLst>
                      </p:cNvPr>
                      <p:cNvSpPr/>
                      <p:nvPr/>
                    </p:nvSpPr>
                    <p:spPr>
                      <a:xfrm>
                        <a:off x="3296874" y="346340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03CC7BF-9324-4664-8184-311921335BEB}"/>
                          </a:ext>
                        </a:extLst>
                      </p:cNvPr>
                      <p:cNvSpPr/>
                      <p:nvPr/>
                    </p:nvSpPr>
                    <p:spPr>
                      <a:xfrm>
                        <a:off x="3296874" y="445098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150E022-E393-40FA-BD0E-049FAD2FF318}"/>
                          </a:ext>
                        </a:extLst>
                      </p:cNvPr>
                      <p:cNvSpPr txBox="1"/>
                      <p:nvPr/>
                    </p:nvSpPr>
                    <p:spPr>
                      <a:xfrm>
                        <a:off x="3246405" y="3874898"/>
                        <a:ext cx="461665" cy="566822"/>
                      </a:xfrm>
                      <a:prstGeom prst="rect">
                        <a:avLst/>
                      </a:prstGeom>
                      <a:noFill/>
                    </p:spPr>
                    <p:txBody>
                      <a:bodyPr vert="eaVert" wrap="none" rtlCol="0">
                        <a:spAutoFit/>
                      </a:bodyPr>
                      <a:lstStyle/>
                      <a:p>
                        <a:r>
                          <a:rPr lang="ja-JP" altLang="en-US" dirty="0"/>
                          <a:t>・ ・ ・</a:t>
                        </a:r>
                        <a:endParaRPr kumimoji="1" lang="ja-JP" altLang="en-US" dirty="0"/>
                      </a:p>
                    </p:txBody>
                  </p:sp>
                </p:grpSp>
                <p:cxnSp>
                  <p:nvCxnSpPr>
                    <p:cNvPr id="23" name="直線コネクタ 22">
                      <a:extLst>
                        <a:ext uri="{FF2B5EF4-FFF2-40B4-BE49-F238E27FC236}">
                          <a16:creationId xmlns:a16="http://schemas.microsoft.com/office/drawing/2014/main" id="{4F5AD55B-7B4F-4ADB-84FF-5ECE5589F492}"/>
                        </a:ext>
                      </a:extLst>
                    </p:cNvPr>
                    <p:cNvCxnSpPr>
                      <a:cxnSpLocks/>
                      <a:stCxn id="4" idx="6"/>
                      <a:endCxn id="13" idx="2"/>
                    </p:cNvCxnSpPr>
                    <p:nvPr/>
                  </p:nvCxnSpPr>
                  <p:spPr>
                    <a:xfrm>
                      <a:off x="3657600" y="2818592"/>
                      <a:ext cx="1476599" cy="3350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2CDD7E3-4C77-4D03-BDC6-9FF702CD47BB}"/>
                        </a:ext>
                      </a:extLst>
                    </p:cNvPr>
                    <p:cNvCxnSpPr>
                      <a:cxnSpLocks/>
                      <a:stCxn id="4" idx="6"/>
                      <a:endCxn id="14" idx="2"/>
                    </p:cNvCxnSpPr>
                    <p:nvPr/>
                  </p:nvCxnSpPr>
                  <p:spPr>
                    <a:xfrm>
                      <a:off x="3657600" y="2818592"/>
                      <a:ext cx="1476599" cy="8293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B927506-1E9C-4565-ABBA-80B071830077}"/>
                        </a:ext>
                      </a:extLst>
                    </p:cNvPr>
                    <p:cNvCxnSpPr>
                      <a:cxnSpLocks/>
                      <a:stCxn id="7" idx="6"/>
                      <a:endCxn id="13" idx="2"/>
                    </p:cNvCxnSpPr>
                    <p:nvPr/>
                  </p:nvCxnSpPr>
                  <p:spPr>
                    <a:xfrm flipV="1">
                      <a:off x="3657600" y="3153690"/>
                      <a:ext cx="1476599" cy="1726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7370EED-67BB-4341-A086-6CBE47FB9A96}"/>
                        </a:ext>
                      </a:extLst>
                    </p:cNvPr>
                    <p:cNvCxnSpPr>
                      <a:cxnSpLocks/>
                      <a:stCxn id="7" idx="6"/>
                      <a:endCxn id="15" idx="2"/>
                    </p:cNvCxnSpPr>
                    <p:nvPr/>
                  </p:nvCxnSpPr>
                  <p:spPr>
                    <a:xfrm>
                      <a:off x="3657600" y="3326388"/>
                      <a:ext cx="1476599" cy="13091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4964135-5427-4881-85C3-C47820FBE424}"/>
                        </a:ext>
                      </a:extLst>
                    </p:cNvPr>
                    <p:cNvCxnSpPr>
                      <a:cxnSpLocks/>
                      <a:stCxn id="9" idx="6"/>
                      <a:endCxn id="13" idx="2"/>
                    </p:cNvCxnSpPr>
                    <p:nvPr/>
                  </p:nvCxnSpPr>
                  <p:spPr>
                    <a:xfrm flipV="1">
                      <a:off x="3657600" y="3153690"/>
                      <a:ext cx="1476599" cy="17230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51DB6BB-7144-461A-A7FC-7443A64A419E}"/>
                        </a:ext>
                      </a:extLst>
                    </p:cNvPr>
                    <p:cNvCxnSpPr>
                      <a:cxnSpLocks/>
                      <a:stCxn id="9" idx="6"/>
                      <a:endCxn id="15" idx="2"/>
                    </p:cNvCxnSpPr>
                    <p:nvPr/>
                  </p:nvCxnSpPr>
                  <p:spPr>
                    <a:xfrm flipV="1">
                      <a:off x="3657600" y="4635546"/>
                      <a:ext cx="1476599" cy="2411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47F119A-9BE7-4CFB-828E-62873164C272}"/>
                        </a:ext>
                      </a:extLst>
                    </p:cNvPr>
                    <p:cNvCxnSpPr>
                      <a:cxnSpLocks/>
                      <a:stCxn id="13" idx="6"/>
                      <a:endCxn id="18" idx="2"/>
                    </p:cNvCxnSpPr>
                    <p:nvPr/>
                  </p:nvCxnSpPr>
                  <p:spPr>
                    <a:xfrm flipV="1">
                      <a:off x="5494925" y="2818482"/>
                      <a:ext cx="1613347" cy="3352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C52C30C8-2853-46CD-BC72-97FC063998A5}"/>
                        </a:ext>
                      </a:extLst>
                    </p:cNvPr>
                    <p:cNvCxnSpPr>
                      <a:cxnSpLocks/>
                      <a:stCxn id="13" idx="6"/>
                      <a:endCxn id="19" idx="2"/>
                    </p:cNvCxnSpPr>
                    <p:nvPr/>
                  </p:nvCxnSpPr>
                  <p:spPr>
                    <a:xfrm>
                      <a:off x="5494925" y="3153690"/>
                      <a:ext cx="1613347" cy="172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989F792-8146-455E-A04C-4A391A187037}"/>
                        </a:ext>
                      </a:extLst>
                    </p:cNvPr>
                    <p:cNvCxnSpPr>
                      <a:cxnSpLocks/>
                      <a:stCxn id="19" idx="2"/>
                      <a:endCxn id="14" idx="6"/>
                    </p:cNvCxnSpPr>
                    <p:nvPr/>
                  </p:nvCxnSpPr>
                  <p:spPr>
                    <a:xfrm flipH="1">
                      <a:off x="5494925" y="3326278"/>
                      <a:ext cx="1613347" cy="3216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4520189-13D0-4726-968F-966CDC2A76BF}"/>
                        </a:ext>
                      </a:extLst>
                    </p:cNvPr>
                    <p:cNvCxnSpPr>
                      <a:cxnSpLocks/>
                      <a:stCxn id="14" idx="6"/>
                      <a:endCxn id="20" idx="2"/>
                    </p:cNvCxnSpPr>
                    <p:nvPr/>
                  </p:nvCxnSpPr>
                  <p:spPr>
                    <a:xfrm>
                      <a:off x="5494925" y="3647958"/>
                      <a:ext cx="1613347" cy="12286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6E9CE51-2A01-4413-84CC-7F98C0CA12E6}"/>
                        </a:ext>
                      </a:extLst>
                    </p:cNvPr>
                    <p:cNvCxnSpPr>
                      <a:cxnSpLocks/>
                      <a:stCxn id="15" idx="6"/>
                      <a:endCxn id="18" idx="2"/>
                    </p:cNvCxnSpPr>
                    <p:nvPr/>
                  </p:nvCxnSpPr>
                  <p:spPr>
                    <a:xfrm flipV="1">
                      <a:off x="5494925" y="2818482"/>
                      <a:ext cx="1613347" cy="18170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1CD3E04-85E4-4F9C-A8B9-83F94E225455}"/>
                        </a:ext>
                      </a:extLst>
                    </p:cNvPr>
                    <p:cNvCxnSpPr>
                      <a:cxnSpLocks/>
                      <a:stCxn id="14" idx="6"/>
                      <a:endCxn id="18" idx="2"/>
                    </p:cNvCxnSpPr>
                    <p:nvPr/>
                  </p:nvCxnSpPr>
                  <p:spPr>
                    <a:xfrm flipV="1">
                      <a:off x="5494925" y="2818482"/>
                      <a:ext cx="1613347" cy="829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F740D48-8781-4878-8754-AEE76A3CB1F8}"/>
                        </a:ext>
                      </a:extLst>
                    </p:cNvPr>
                    <p:cNvCxnSpPr>
                      <a:cxnSpLocks/>
                      <a:stCxn id="15" idx="6"/>
                      <a:endCxn id="20" idx="2"/>
                    </p:cNvCxnSpPr>
                    <p:nvPr/>
                  </p:nvCxnSpPr>
                  <p:spPr>
                    <a:xfrm>
                      <a:off x="5494925" y="4635546"/>
                      <a:ext cx="1613347" cy="241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9DFA228-AA83-45B5-96B1-865534260163}"/>
                        </a:ext>
                      </a:extLst>
                    </p:cNvPr>
                    <p:cNvCxnSpPr>
                      <a:cxnSpLocks/>
                      <a:stCxn id="15" idx="6"/>
                      <a:endCxn id="19" idx="2"/>
                    </p:cNvCxnSpPr>
                    <p:nvPr/>
                  </p:nvCxnSpPr>
                  <p:spPr>
                    <a:xfrm flipV="1">
                      <a:off x="5494925" y="3326278"/>
                      <a:ext cx="1613347" cy="13092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79" name="直線コネクタ 78">
                <a:extLst>
                  <a:ext uri="{FF2B5EF4-FFF2-40B4-BE49-F238E27FC236}">
                    <a16:creationId xmlns:a16="http://schemas.microsoft.com/office/drawing/2014/main" id="{A9C3D152-650A-4221-85AE-69A34CF10FAF}"/>
                  </a:ext>
                </a:extLst>
              </p:cNvPr>
              <p:cNvCxnSpPr>
                <a:cxnSpLocks/>
                <a:stCxn id="7" idx="6"/>
                <a:endCxn id="14" idx="2"/>
              </p:cNvCxnSpPr>
              <p:nvPr/>
            </p:nvCxnSpPr>
            <p:spPr>
              <a:xfrm>
                <a:off x="4581895" y="3389619"/>
                <a:ext cx="1476599" cy="3215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9" name="図 108">
              <a:extLst>
                <a:ext uri="{FF2B5EF4-FFF2-40B4-BE49-F238E27FC236}">
                  <a16:creationId xmlns:a16="http://schemas.microsoft.com/office/drawing/2014/main" id="{DBD8D996-9F45-4F2C-A8B5-16ABECF6B4F0}"/>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3338724" y="5590774"/>
              <a:ext cx="246274" cy="194966"/>
            </a:xfrm>
            <a:prstGeom prst="rect">
              <a:avLst/>
            </a:prstGeom>
          </p:spPr>
        </p:pic>
        <p:pic>
          <p:nvPicPr>
            <p:cNvPr id="119" name="図 118">
              <a:extLst>
                <a:ext uri="{FF2B5EF4-FFF2-40B4-BE49-F238E27FC236}">
                  <a16:creationId xmlns:a16="http://schemas.microsoft.com/office/drawing/2014/main" id="{4B774A65-0D3D-42F4-839D-63A2EB1759B3}"/>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697187" y="5585642"/>
              <a:ext cx="1140423" cy="282976"/>
            </a:xfrm>
            <a:prstGeom prst="rect">
              <a:avLst/>
            </a:prstGeom>
          </p:spPr>
        </p:pic>
        <p:pic>
          <p:nvPicPr>
            <p:cNvPr id="121" name="図 120">
              <a:extLst>
                <a:ext uri="{FF2B5EF4-FFF2-40B4-BE49-F238E27FC236}">
                  <a16:creationId xmlns:a16="http://schemas.microsoft.com/office/drawing/2014/main" id="{D207324C-3909-4C48-B5E4-A695CE0AB967}"/>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6649723" y="5585642"/>
              <a:ext cx="1213722" cy="313829"/>
            </a:xfrm>
            <a:prstGeom prst="rect">
              <a:avLst/>
            </a:prstGeom>
          </p:spPr>
        </p:pic>
        <p:pic>
          <p:nvPicPr>
            <p:cNvPr id="115" name="図 114">
              <a:extLst>
                <a:ext uri="{FF2B5EF4-FFF2-40B4-BE49-F238E27FC236}">
                  <a16:creationId xmlns:a16="http://schemas.microsoft.com/office/drawing/2014/main" id="{E995712D-1CE1-44C3-A7BB-393995F57F56}"/>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4287779" y="2531104"/>
              <a:ext cx="241143" cy="382235"/>
            </a:xfrm>
            <a:prstGeom prst="rect">
              <a:avLst/>
            </a:prstGeom>
          </p:spPr>
        </p:pic>
        <p:pic>
          <p:nvPicPr>
            <p:cNvPr id="117" name="図 116">
              <a:extLst>
                <a:ext uri="{FF2B5EF4-FFF2-40B4-BE49-F238E27FC236}">
                  <a16:creationId xmlns:a16="http://schemas.microsoft.com/office/drawing/2014/main" id="{13FB4846-27A8-46C0-AAEE-BAD398FAF61D}"/>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6170783" y="2638358"/>
              <a:ext cx="228315" cy="277058"/>
            </a:xfrm>
            <a:prstGeom prst="rect">
              <a:avLst/>
            </a:prstGeom>
          </p:spPr>
        </p:pic>
      </p:grpSp>
      <p:pic>
        <p:nvPicPr>
          <p:cNvPr id="74" name="図 73">
            <a:extLst>
              <a:ext uri="{FF2B5EF4-FFF2-40B4-BE49-F238E27FC236}">
                <a16:creationId xmlns:a16="http://schemas.microsoft.com/office/drawing/2014/main" id="{9F6A0788-BC4A-4419-9CA2-3F1A5D430849}"/>
              </a:ext>
            </a:extLst>
          </p:cNvPr>
          <p:cNvPicPr>
            <a:picLocks noChangeAspect="1"/>
          </p:cNvPicPr>
          <p:nvPr>
            <p:custDataLst>
              <p:tags r:id="rId1"/>
            </p:custDataLst>
          </p:nvPr>
        </p:nvPicPr>
        <p:blipFill>
          <a:blip r:embed="rId13">
            <a:extLst>
              <a:ext uri="{28A0092B-C50C-407E-A947-70E740481C1C}">
                <a14:useLocalDpi xmlns:a14="http://schemas.microsoft.com/office/drawing/2010/main" val="0"/>
              </a:ext>
            </a:extLst>
          </a:blip>
          <a:stretch>
            <a:fillRect/>
          </a:stretch>
        </p:blipFill>
        <p:spPr>
          <a:xfrm>
            <a:off x="7691142" y="5014397"/>
            <a:ext cx="3426433" cy="253019"/>
          </a:xfrm>
          <a:prstGeom prst="rect">
            <a:avLst/>
          </a:prstGeom>
        </p:spPr>
      </p:pic>
    </p:spTree>
    <p:extLst>
      <p:ext uri="{BB962C8B-B14F-4D97-AF65-F5344CB8AC3E}">
        <p14:creationId xmlns:p14="http://schemas.microsoft.com/office/powerpoint/2010/main" val="328499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result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7310014"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完備のものに比べて要点だけ抑えるイメージ</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平均適合率は</a:t>
            </a:r>
            <a:r>
              <a:rPr lang="en-US" altLang="ja-JP" dirty="0"/>
              <a:t>30%, </a:t>
            </a:r>
            <a:r>
              <a:rPr lang="ja-JP" altLang="en-US" dirty="0"/>
              <a:t>変動係数は</a:t>
            </a:r>
            <a:r>
              <a:rPr lang="en-US" altLang="ja-JP" dirty="0"/>
              <a:t>0.034</a:t>
            </a:r>
            <a:r>
              <a:rPr lang="ja-JP" altLang="en-US" dirty="0"/>
              <a:t>であった</a:t>
            </a:r>
            <a:r>
              <a:rPr lang="en-US" altLang="ja-JP" dirty="0"/>
              <a:t>.</a:t>
            </a:r>
          </a:p>
          <a:p>
            <a:r>
              <a:rPr lang="en-US" altLang="ja-JP" dirty="0"/>
              <a:t>     </a:t>
            </a:r>
            <a:r>
              <a:rPr lang="ja-JP" altLang="en-US" dirty="0"/>
              <a:t>→　完備のものより平均適合率が高く</a:t>
            </a:r>
            <a:r>
              <a:rPr lang="en-US" altLang="ja-JP" dirty="0"/>
              <a:t>, </a:t>
            </a:r>
            <a:r>
              <a:rPr lang="ja-JP" altLang="en-US" dirty="0"/>
              <a:t>ばらつきも小さい</a:t>
            </a:r>
            <a:r>
              <a:rPr lang="en-US" altLang="ja-JP" dirty="0"/>
              <a:t>(</a:t>
            </a:r>
            <a:r>
              <a:rPr lang="ja-JP" altLang="en-US" dirty="0"/>
              <a:t>安定している</a:t>
            </a:r>
            <a:r>
              <a:rPr lang="en-US" altLang="ja-JP" dirty="0"/>
              <a:t>)</a:t>
            </a:r>
          </a:p>
        </p:txBody>
      </p:sp>
      <p:sp>
        <p:nvSpPr>
          <p:cNvPr id="8" name="テキスト ボックス 7">
            <a:extLst>
              <a:ext uri="{FF2B5EF4-FFF2-40B4-BE49-F238E27FC236}">
                <a16:creationId xmlns:a16="http://schemas.microsoft.com/office/drawing/2014/main" id="{7DE35785-B60E-4E6E-8183-308A35A30A38}"/>
              </a:ext>
            </a:extLst>
          </p:cNvPr>
          <p:cNvSpPr txBox="1"/>
          <p:nvPr/>
        </p:nvSpPr>
        <p:spPr>
          <a:xfrm>
            <a:off x="1348509" y="3500582"/>
            <a:ext cx="5028941" cy="369332"/>
          </a:xfrm>
          <a:prstGeom prst="rect">
            <a:avLst/>
          </a:prstGeom>
          <a:noFill/>
        </p:spPr>
        <p:txBody>
          <a:bodyPr wrap="none" rtlCol="0">
            <a:spAutoFit/>
          </a:bodyPr>
          <a:lstStyle/>
          <a:p>
            <a:r>
              <a:rPr kumimoji="1" lang="en-US" altLang="ja-JP" dirty="0"/>
              <a:t>1</a:t>
            </a:r>
            <a:r>
              <a:rPr kumimoji="1" lang="ja-JP" altLang="en-US" dirty="0"/>
              <a:t>回目の学習の時の</a:t>
            </a:r>
            <a:r>
              <a:rPr lang="ja-JP" altLang="en-US" dirty="0"/>
              <a:t>適合率</a:t>
            </a:r>
            <a:r>
              <a:rPr lang="en-US" altLang="ja-JP" dirty="0"/>
              <a:t>-</a:t>
            </a:r>
            <a:r>
              <a:rPr lang="ja-JP" altLang="en-US" dirty="0"/>
              <a:t>再現率曲線と</a:t>
            </a:r>
            <a:r>
              <a:rPr lang="en-US" altLang="ja-JP" dirty="0" err="1"/>
              <a:t>auROC</a:t>
            </a:r>
            <a:endParaRPr kumimoji="1" lang="ja-JP" altLang="en-US" dirty="0"/>
          </a:p>
        </p:txBody>
      </p:sp>
      <p:pic>
        <p:nvPicPr>
          <p:cNvPr id="9" name="図 8" descr="地図 が含まれている画像&#10;&#10;自動的に生成された説明">
            <a:extLst>
              <a:ext uri="{FF2B5EF4-FFF2-40B4-BE49-F238E27FC236}">
                <a16:creationId xmlns:a16="http://schemas.microsoft.com/office/drawing/2014/main" id="{42C04414-7C10-4A47-B4F3-3A54143F1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570" y="4067088"/>
            <a:ext cx="3547880" cy="2660910"/>
          </a:xfrm>
          <a:prstGeom prst="rect">
            <a:avLst/>
          </a:prstGeom>
        </p:spPr>
      </p:pic>
      <p:pic>
        <p:nvPicPr>
          <p:cNvPr id="11" name="図 10" descr="地図のスクリーンショット&#10;&#10;自動的に生成された説明">
            <a:extLst>
              <a:ext uri="{FF2B5EF4-FFF2-40B4-BE49-F238E27FC236}">
                <a16:creationId xmlns:a16="http://schemas.microsoft.com/office/drawing/2014/main" id="{ED7CB026-A1D6-4428-B20C-95E267CEB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081" y="4067088"/>
            <a:ext cx="3547880" cy="2660910"/>
          </a:xfrm>
          <a:prstGeom prst="rect">
            <a:avLst/>
          </a:prstGeom>
        </p:spPr>
      </p:pic>
    </p:spTree>
    <p:extLst>
      <p:ext uri="{BB962C8B-B14F-4D97-AF65-F5344CB8AC3E}">
        <p14:creationId xmlns:p14="http://schemas.microsoft.com/office/powerpoint/2010/main" val="233452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a:t>
            </a:r>
            <a:r>
              <a:rPr kumimoji="1" lang="ja-JP" altLang="en-US" sz="2400" dirty="0"/>
              <a:t>補足</a:t>
            </a: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6730497" cy="286232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一般にハイパーパラメータの調整をする必要がある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b="0" dirty="0"/>
                  <a:t>隠れ層の次元が </a:t>
                </a:r>
                <a14:m>
                  <m:oMath xmlns:m="http://schemas.openxmlformats.org/officeDocument/2006/math">
                    <m:r>
                      <a:rPr lang="en-US" altLang="ja-JP" b="0" i="1" smtClean="0">
                        <a:latin typeface="Cambria Math" panose="02040503050406030204" pitchFamily="18" charset="0"/>
                      </a:rPr>
                      <m:t>𝑑𝑖𝑚</m:t>
                    </m:r>
                    <m:r>
                      <a:rPr lang="en-US" altLang="ja-JP" b="0" i="1" smtClean="0">
                        <a:latin typeface="Cambria Math" panose="02040503050406030204" pitchFamily="18" charset="0"/>
                      </a:rPr>
                      <m:t>=27</m:t>
                    </m:r>
                  </m:oMath>
                </a14:m>
                <a:r>
                  <a:rPr lang="ja-JP" altLang="en-US" dirty="0"/>
                  <a:t> の時</a:t>
                </a:r>
                <a:r>
                  <a:rPr lang="en-US" altLang="ja-JP" dirty="0"/>
                  <a:t>, </a:t>
                </a:r>
                <a:r>
                  <a:rPr lang="ja-JP" altLang="en-US" dirty="0"/>
                  <a:t>教科書ではうまくいっているが</a:t>
                </a:r>
                <a:r>
                  <a:rPr lang="en-US" altLang="ja-JP" dirty="0"/>
                  <a:t>,</a:t>
                </a:r>
              </a:p>
              <a:p>
                <a:r>
                  <a:rPr lang="en-US" altLang="ja-JP" dirty="0"/>
                  <a:t>    </a:t>
                </a:r>
                <a:r>
                  <a:rPr lang="ja-JP" altLang="en-US" dirty="0"/>
                  <a:t>手元の環境</a:t>
                </a:r>
                <a:r>
                  <a:rPr lang="en-US" altLang="ja-JP" dirty="0"/>
                  <a:t>(</a:t>
                </a:r>
                <a:r>
                  <a:rPr lang="en-US" altLang="ja-JP" dirty="0" err="1"/>
                  <a:t>tensorflow</a:t>
                </a:r>
                <a:r>
                  <a:rPr lang="en-US" altLang="ja-JP" dirty="0"/>
                  <a:t> 2.2)</a:t>
                </a:r>
                <a:r>
                  <a:rPr lang="ja-JP" altLang="en-US" dirty="0"/>
                  <a:t>だとうまくいかなかった</a:t>
                </a:r>
                <a:r>
                  <a:rPr lang="en-US" altLang="ja-JP" dirty="0"/>
                  <a:t>.</a:t>
                </a:r>
              </a:p>
              <a:p>
                <a:endParaRPr lang="en-US" altLang="ja-JP" dirty="0"/>
              </a:p>
              <a:p>
                <a:endParaRPr lang="en-US" altLang="ja-JP" dirty="0"/>
              </a:p>
              <a:p>
                <a:endParaRPr lang="en-US" altLang="ja-JP" dirty="0"/>
              </a:p>
              <a:p>
                <a:pPr marL="285750" indent="-285750">
                  <a:buFont typeface="Arial" panose="020B0604020202020204" pitchFamily="34" charset="0"/>
                  <a:buChar char="•"/>
                </a:pPr>
                <a:r>
                  <a:rPr lang="en-US" altLang="ja-JP" dirty="0"/>
                  <a:t>(</a:t>
                </a:r>
                <a:r>
                  <a:rPr lang="ja-JP" altLang="en-US" dirty="0"/>
                  <a:t>追記 </a:t>
                </a:r>
                <a:r>
                  <a:rPr lang="en-US" altLang="ja-JP" dirty="0"/>
                  <a:t>2020.08.02) </a:t>
                </a:r>
                <a:r>
                  <a:rPr lang="ja-JP" altLang="en-US" dirty="0"/>
                  <a:t>エポック数を</a:t>
                </a:r>
                <a:r>
                  <a:rPr lang="en-US" altLang="ja-JP" dirty="0"/>
                  <a:t>100</a:t>
                </a:r>
                <a:r>
                  <a:rPr lang="ja-JP" altLang="en-US" dirty="0"/>
                  <a:t>にするとうまくいった</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以下はその時の結果（非常に安定していた</a:t>
                </a:r>
                <a:r>
                  <a:rPr lang="en-US" altLang="ja-JP"/>
                  <a:t>)</a:t>
                </a:r>
                <a:endParaRPr lang="en-US" altLang="ja-JP" dirty="0"/>
              </a:p>
            </p:txBody>
          </p:sp>
        </mc:Choice>
        <mc:Fallback>
          <p:sp>
            <p:nvSpPr>
              <p:cNvPr id="2" name="テキスト ボックス 1">
                <a:extLst>
                  <a:ext uri="{FF2B5EF4-FFF2-40B4-BE49-F238E27FC236}">
                    <a16:creationId xmlns:a16="http://schemas.microsoft.com/office/drawing/2014/main" id="{A0F39BA3-32F4-460B-A00F-65C4BCEF5823}"/>
                  </a:ext>
                </a:extLst>
              </p:cNvPr>
              <p:cNvSpPr txBox="1">
                <a:spLocks noRot="1" noChangeAspect="1" noMove="1" noResize="1" noEditPoints="1" noAdjustHandles="1" noChangeArrowheads="1" noChangeShapeType="1" noTextEdit="1"/>
              </p:cNvSpPr>
              <p:nvPr/>
            </p:nvSpPr>
            <p:spPr>
              <a:xfrm>
                <a:off x="1774580" y="1590584"/>
                <a:ext cx="6730497" cy="2862322"/>
              </a:xfrm>
              <a:prstGeom prst="rect">
                <a:avLst/>
              </a:prstGeom>
              <a:blipFill>
                <a:blip r:embed="rId2"/>
                <a:stretch>
                  <a:fillRect l="-543" t="-1706" r="-91" b="-2772"/>
                </a:stretch>
              </a:blipFill>
            </p:spPr>
            <p:txBody>
              <a:bodyPr/>
              <a:lstStyle/>
              <a:p>
                <a:r>
                  <a:rPr lang="ja-JP" altLang="en-US">
                    <a:noFill/>
                  </a:rPr>
                  <a:t> </a:t>
                </a:r>
              </a:p>
            </p:txBody>
          </p:sp>
        </mc:Fallback>
      </mc:AlternateContent>
      <p:pic>
        <p:nvPicPr>
          <p:cNvPr id="4" name="図 3" descr="抽象, スクリーンショット が含まれている画像&#10;&#10;自動的に生成された説明">
            <a:extLst>
              <a:ext uri="{FF2B5EF4-FFF2-40B4-BE49-F238E27FC236}">
                <a16:creationId xmlns:a16="http://schemas.microsoft.com/office/drawing/2014/main" id="{85444DE7-EAF0-41D0-ACF7-C92647C68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1817" y="4563611"/>
            <a:ext cx="2924183" cy="2193137"/>
          </a:xfrm>
          <a:prstGeom prst="rect">
            <a:avLst/>
          </a:prstGeom>
        </p:spPr>
      </p:pic>
      <p:pic>
        <p:nvPicPr>
          <p:cNvPr id="7" name="図 6" descr="地図, テキスト が含まれている画像&#10;&#10;自動的に生成された説明">
            <a:extLst>
              <a:ext uri="{FF2B5EF4-FFF2-40B4-BE49-F238E27FC236}">
                <a16:creationId xmlns:a16="http://schemas.microsoft.com/office/drawing/2014/main" id="{2F6A237C-37BF-4BB2-AA84-B6175D85A1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6807" y="4596297"/>
            <a:ext cx="2924183" cy="2193137"/>
          </a:xfrm>
          <a:prstGeom prst="rect">
            <a:avLst/>
          </a:prstGeom>
        </p:spPr>
      </p:pic>
    </p:spTree>
    <p:extLst>
      <p:ext uri="{BB962C8B-B14F-4D97-AF65-F5344CB8AC3E}">
        <p14:creationId xmlns:p14="http://schemas.microsoft.com/office/powerpoint/2010/main" val="151244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3</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6737742"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線形活性化関数を用いた</a:t>
            </a:r>
            <a:r>
              <a:rPr lang="en-US" altLang="ja-JP" dirty="0"/>
              <a:t>3</a:t>
            </a:r>
            <a:r>
              <a:rPr lang="ja-JP" altLang="en-US" dirty="0"/>
              <a:t>層未完備オートエンコーダを実装する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バッチサイズを</a:t>
            </a:r>
            <a:r>
              <a:rPr lang="en-US" altLang="ja-JP" dirty="0"/>
              <a:t>32, </a:t>
            </a:r>
            <a:r>
              <a:rPr lang="ja-JP" altLang="en-US" dirty="0"/>
              <a:t>エポック数を</a:t>
            </a:r>
            <a:r>
              <a:rPr lang="en-US" altLang="ja-JP" dirty="0"/>
              <a:t>10</a:t>
            </a:r>
            <a:r>
              <a:rPr lang="ja-JP" altLang="en-US" dirty="0"/>
              <a:t>とする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パラメータ更新は</a:t>
            </a:r>
            <a:r>
              <a:rPr lang="en-US" altLang="ja-JP" dirty="0"/>
              <a:t>Adam</a:t>
            </a:r>
            <a:r>
              <a:rPr lang="ja-JP" altLang="en-US" dirty="0"/>
              <a:t>を使う</a:t>
            </a:r>
            <a:r>
              <a:rPr lang="en-US" altLang="ja-JP" dirty="0"/>
              <a:t>.</a:t>
            </a:r>
          </a:p>
        </p:txBody>
      </p:sp>
      <p:pic>
        <p:nvPicPr>
          <p:cNvPr id="108" name="図 107">
            <a:extLst>
              <a:ext uri="{FF2B5EF4-FFF2-40B4-BE49-F238E27FC236}">
                <a16:creationId xmlns:a16="http://schemas.microsoft.com/office/drawing/2014/main" id="{1457C8C4-B6BD-4D7C-B25B-DE7FD0880BD0}"/>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8551603" y="4456174"/>
            <a:ext cx="1815338" cy="848986"/>
          </a:xfrm>
          <a:prstGeom prst="rect">
            <a:avLst/>
          </a:prstGeom>
        </p:spPr>
      </p:pic>
      <p:grpSp>
        <p:nvGrpSpPr>
          <p:cNvPr id="99" name="グループ化 98">
            <a:extLst>
              <a:ext uri="{FF2B5EF4-FFF2-40B4-BE49-F238E27FC236}">
                <a16:creationId xmlns:a16="http://schemas.microsoft.com/office/drawing/2014/main" id="{DCBD22B2-6CCB-40D7-838E-C02BFF69E7A8}"/>
              </a:ext>
            </a:extLst>
          </p:cNvPr>
          <p:cNvGrpSpPr/>
          <p:nvPr/>
        </p:nvGrpSpPr>
        <p:grpSpPr>
          <a:xfrm>
            <a:off x="1956005" y="3267344"/>
            <a:ext cx="5923060" cy="3352987"/>
            <a:chOff x="1956005" y="3267344"/>
            <a:chExt cx="5923060" cy="3352987"/>
          </a:xfrm>
        </p:grpSpPr>
        <p:cxnSp>
          <p:nvCxnSpPr>
            <p:cNvPr id="73" name="直線コネクタ 72">
              <a:extLst>
                <a:ext uri="{FF2B5EF4-FFF2-40B4-BE49-F238E27FC236}">
                  <a16:creationId xmlns:a16="http://schemas.microsoft.com/office/drawing/2014/main" id="{35FB3A42-974D-47C7-AEFE-099846C9A826}"/>
                </a:ext>
              </a:extLst>
            </p:cNvPr>
            <p:cNvCxnSpPr>
              <a:cxnSpLocks/>
              <a:stCxn id="20" idx="6"/>
              <a:endCxn id="63" idx="2"/>
            </p:cNvCxnSpPr>
            <p:nvPr/>
          </p:nvCxnSpPr>
          <p:spPr>
            <a:xfrm>
              <a:off x="5490290" y="5761997"/>
              <a:ext cx="1350293" cy="1257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59B80B6F-B581-4DC8-B694-866C9AEFCEF4}"/>
                </a:ext>
              </a:extLst>
            </p:cNvPr>
            <p:cNvGrpSpPr/>
            <p:nvPr/>
          </p:nvGrpSpPr>
          <p:grpSpPr>
            <a:xfrm>
              <a:off x="1956005" y="3267344"/>
              <a:ext cx="5923060" cy="3352987"/>
              <a:chOff x="1956005" y="3267344"/>
              <a:chExt cx="5923060" cy="3352987"/>
            </a:xfrm>
          </p:grpSpPr>
          <p:cxnSp>
            <p:nvCxnSpPr>
              <p:cNvPr id="67" name="直線コネクタ 66">
                <a:extLst>
                  <a:ext uri="{FF2B5EF4-FFF2-40B4-BE49-F238E27FC236}">
                    <a16:creationId xmlns:a16="http://schemas.microsoft.com/office/drawing/2014/main" id="{6C869DD3-CB72-4113-A573-EEA59D120E77}"/>
                  </a:ext>
                </a:extLst>
              </p:cNvPr>
              <p:cNvCxnSpPr>
                <a:cxnSpLocks/>
                <a:stCxn id="18" idx="6"/>
                <a:endCxn id="63" idx="2"/>
              </p:cNvCxnSpPr>
              <p:nvPr/>
            </p:nvCxnSpPr>
            <p:spPr>
              <a:xfrm>
                <a:off x="5457147" y="4031331"/>
                <a:ext cx="1383436" cy="18564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6117DFE-F0C6-4728-BBE2-57DC9CF33A2A}"/>
                  </a:ext>
                </a:extLst>
              </p:cNvPr>
              <p:cNvCxnSpPr>
                <a:cxnSpLocks/>
                <a:stCxn id="19" idx="6"/>
                <a:endCxn id="63" idx="2"/>
              </p:cNvCxnSpPr>
              <p:nvPr/>
            </p:nvCxnSpPr>
            <p:spPr>
              <a:xfrm>
                <a:off x="5457147" y="4548282"/>
                <a:ext cx="1383436" cy="1339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1736D65B-3746-477E-A900-9612E891DB6F}"/>
                  </a:ext>
                </a:extLst>
              </p:cNvPr>
              <p:cNvGrpSpPr/>
              <p:nvPr/>
            </p:nvGrpSpPr>
            <p:grpSpPr>
              <a:xfrm>
                <a:off x="1956005" y="3267344"/>
                <a:ext cx="5923060" cy="3352987"/>
                <a:chOff x="1956005" y="3267344"/>
                <a:chExt cx="5923060" cy="3352987"/>
              </a:xfrm>
            </p:grpSpPr>
            <p:grpSp>
              <p:nvGrpSpPr>
                <p:cNvPr id="85" name="グループ化 84">
                  <a:extLst>
                    <a:ext uri="{FF2B5EF4-FFF2-40B4-BE49-F238E27FC236}">
                      <a16:creationId xmlns:a16="http://schemas.microsoft.com/office/drawing/2014/main" id="{8721C7A1-8B20-451E-BB57-F80B95D6017B}"/>
                    </a:ext>
                  </a:extLst>
                </p:cNvPr>
                <p:cNvGrpSpPr/>
                <p:nvPr/>
              </p:nvGrpSpPr>
              <p:grpSpPr>
                <a:xfrm>
                  <a:off x="1956005" y="3639804"/>
                  <a:ext cx="3579779" cy="2427432"/>
                  <a:chOff x="4170699" y="2697156"/>
                  <a:chExt cx="3579779" cy="2427432"/>
                </a:xfrm>
              </p:grpSpPr>
              <p:grpSp>
                <p:nvGrpSpPr>
                  <p:cNvPr id="84" name="グループ化 83">
                    <a:extLst>
                      <a:ext uri="{FF2B5EF4-FFF2-40B4-BE49-F238E27FC236}">
                        <a16:creationId xmlns:a16="http://schemas.microsoft.com/office/drawing/2014/main" id="{F492300E-D0D6-4CC6-A0F7-55E7DCCF9C24}"/>
                      </a:ext>
                    </a:extLst>
                  </p:cNvPr>
                  <p:cNvGrpSpPr/>
                  <p:nvPr/>
                </p:nvGrpSpPr>
                <p:grpSpPr>
                  <a:xfrm>
                    <a:off x="4170699" y="2697156"/>
                    <a:ext cx="3579779" cy="2427432"/>
                    <a:chOff x="3246404" y="2470653"/>
                    <a:chExt cx="3579779" cy="2427432"/>
                  </a:xfrm>
                </p:grpSpPr>
                <p:cxnSp>
                  <p:nvCxnSpPr>
                    <p:cNvPr id="26" name="直線コネクタ 25">
                      <a:extLst>
                        <a:ext uri="{FF2B5EF4-FFF2-40B4-BE49-F238E27FC236}">
                          <a16:creationId xmlns:a16="http://schemas.microsoft.com/office/drawing/2014/main" id="{FFAFCFB5-3356-4270-8C7B-9E003C753AE9}"/>
                        </a:ext>
                      </a:extLst>
                    </p:cNvPr>
                    <p:cNvCxnSpPr>
                      <a:cxnSpLocks/>
                      <a:stCxn id="4" idx="6"/>
                      <a:endCxn id="15" idx="2"/>
                    </p:cNvCxnSpPr>
                    <p:nvPr/>
                  </p:nvCxnSpPr>
                  <p:spPr>
                    <a:xfrm>
                      <a:off x="3657600" y="2655320"/>
                      <a:ext cx="1476599" cy="18169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48D8D82-8F11-4948-BB1D-8D5A2C621997}"/>
                        </a:ext>
                      </a:extLst>
                    </p:cNvPr>
                    <p:cNvCxnSpPr>
                      <a:cxnSpLocks/>
                      <a:stCxn id="13" idx="6"/>
                      <a:endCxn id="20" idx="2"/>
                    </p:cNvCxnSpPr>
                    <p:nvPr/>
                  </p:nvCxnSpPr>
                  <p:spPr>
                    <a:xfrm>
                      <a:off x="5494925" y="2990418"/>
                      <a:ext cx="925038" cy="160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42CDD64A-1595-4EC5-B118-CFA98D31A27F}"/>
                        </a:ext>
                      </a:extLst>
                    </p:cNvPr>
                    <p:cNvGrpSpPr/>
                    <p:nvPr/>
                  </p:nvGrpSpPr>
                  <p:grpSpPr>
                    <a:xfrm>
                      <a:off x="3246404" y="2470653"/>
                      <a:ext cx="3579779" cy="2427432"/>
                      <a:chOff x="3246404" y="2633925"/>
                      <a:chExt cx="3579779" cy="2427432"/>
                    </a:xfrm>
                  </p:grpSpPr>
                  <p:grpSp>
                    <p:nvGrpSpPr>
                      <p:cNvPr id="17" name="グループ化 16">
                        <a:extLst>
                          <a:ext uri="{FF2B5EF4-FFF2-40B4-BE49-F238E27FC236}">
                            <a16:creationId xmlns:a16="http://schemas.microsoft.com/office/drawing/2014/main" id="{94CD8661-16CA-43F9-99FD-FE9EDDAB2ECB}"/>
                          </a:ext>
                        </a:extLst>
                      </p:cNvPr>
                      <p:cNvGrpSpPr/>
                      <p:nvPr/>
                    </p:nvGrpSpPr>
                    <p:grpSpPr>
                      <a:xfrm>
                        <a:off x="6364518" y="2840785"/>
                        <a:ext cx="461665" cy="2099999"/>
                        <a:chOff x="2553120" y="2840895"/>
                        <a:chExt cx="461665" cy="2099999"/>
                      </a:xfrm>
                    </p:grpSpPr>
                    <p:sp>
                      <p:nvSpPr>
                        <p:cNvPr id="18" name="楕円 17">
                          <a:extLst>
                            <a:ext uri="{FF2B5EF4-FFF2-40B4-BE49-F238E27FC236}">
                              <a16:creationId xmlns:a16="http://schemas.microsoft.com/office/drawing/2014/main" id="{47AF6E74-84B1-453B-AF6F-1BBE430AEB53}"/>
                            </a:ext>
                          </a:extLst>
                        </p:cNvPr>
                        <p:cNvSpPr/>
                        <p:nvPr/>
                      </p:nvSpPr>
                      <p:spPr>
                        <a:xfrm>
                          <a:off x="2575422" y="284089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8AE22C7-0FD2-4C4A-944F-29A9D3141D5A}"/>
                            </a:ext>
                          </a:extLst>
                        </p:cNvPr>
                        <p:cNvSpPr/>
                        <p:nvPr/>
                      </p:nvSpPr>
                      <p:spPr>
                        <a:xfrm>
                          <a:off x="2575422" y="3357846"/>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3B64E1B-7538-48F0-A834-42CA44088B62}"/>
                            </a:ext>
                          </a:extLst>
                        </p:cNvPr>
                        <p:cNvSpPr/>
                        <p:nvPr/>
                      </p:nvSpPr>
                      <p:spPr>
                        <a:xfrm>
                          <a:off x="2608565" y="457156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127D4CEE-6B26-486F-BB1F-2F2160B90EA8}"/>
                            </a:ext>
                          </a:extLst>
                        </p:cNvPr>
                        <p:cNvSpPr txBox="1"/>
                        <p:nvPr/>
                      </p:nvSpPr>
                      <p:spPr>
                        <a:xfrm>
                          <a:off x="2553120" y="3852115"/>
                          <a:ext cx="461665" cy="566822"/>
                        </a:xfrm>
                        <a:prstGeom prst="rect">
                          <a:avLst/>
                        </a:prstGeom>
                        <a:noFill/>
                      </p:spPr>
                      <p:txBody>
                        <a:bodyPr vert="eaVert" wrap="none" rtlCol="0">
                          <a:spAutoFit/>
                        </a:bodyPr>
                        <a:lstStyle/>
                        <a:p>
                          <a:r>
                            <a:rPr lang="ja-JP" altLang="en-US" dirty="0"/>
                            <a:t>・ ・ ・</a:t>
                          </a:r>
                          <a:endParaRPr kumimoji="1" lang="ja-JP" altLang="en-US" dirty="0"/>
                        </a:p>
                      </p:txBody>
                    </p:sp>
                  </p:grpSp>
                  <p:grpSp>
                    <p:nvGrpSpPr>
                      <p:cNvPr id="82" name="グループ化 81">
                        <a:extLst>
                          <a:ext uri="{FF2B5EF4-FFF2-40B4-BE49-F238E27FC236}">
                            <a16:creationId xmlns:a16="http://schemas.microsoft.com/office/drawing/2014/main" id="{CBFF67BA-AFA0-4C70-9DF9-82E5C5A49C6C}"/>
                          </a:ext>
                        </a:extLst>
                      </p:cNvPr>
                      <p:cNvGrpSpPr/>
                      <p:nvPr/>
                    </p:nvGrpSpPr>
                    <p:grpSpPr>
                      <a:xfrm>
                        <a:off x="3246404" y="2633925"/>
                        <a:ext cx="3173559" cy="2427432"/>
                        <a:chOff x="3246404" y="2633925"/>
                        <a:chExt cx="3173559" cy="2427432"/>
                      </a:xfrm>
                    </p:grpSpPr>
                    <p:grpSp>
                      <p:nvGrpSpPr>
                        <p:cNvPr id="11" name="グループ化 10">
                          <a:extLst>
                            <a:ext uri="{FF2B5EF4-FFF2-40B4-BE49-F238E27FC236}">
                              <a16:creationId xmlns:a16="http://schemas.microsoft.com/office/drawing/2014/main" id="{606DF5B4-DF9C-49AD-A131-DDC30784F0CC}"/>
                            </a:ext>
                          </a:extLst>
                        </p:cNvPr>
                        <p:cNvGrpSpPr/>
                        <p:nvPr/>
                      </p:nvGrpSpPr>
                      <p:grpSpPr>
                        <a:xfrm>
                          <a:off x="3246404" y="2633925"/>
                          <a:ext cx="461665" cy="2427432"/>
                          <a:chOff x="3246404" y="2633925"/>
                          <a:chExt cx="461665" cy="2427432"/>
                        </a:xfrm>
                      </p:grpSpPr>
                      <p:sp>
                        <p:nvSpPr>
                          <p:cNvPr id="4" name="楕円 3">
                            <a:extLst>
                              <a:ext uri="{FF2B5EF4-FFF2-40B4-BE49-F238E27FC236}">
                                <a16:creationId xmlns:a16="http://schemas.microsoft.com/office/drawing/2014/main" id="{44E2DAA8-8141-408F-A79E-106BEAEE7775}"/>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F9E74A5-D042-4626-9895-3505D6409D4E}"/>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8502701-9420-4629-9030-6546D0CEE9DD}"/>
                              </a:ext>
                            </a:extLst>
                          </p:cNvPr>
                          <p:cNvSpPr/>
                          <p:nvPr/>
                        </p:nvSpPr>
                        <p:spPr>
                          <a:xfrm>
                            <a:off x="3296874" y="469202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525D8B0-FD70-4373-903D-F3DEE2E72C68}"/>
                              </a:ext>
                            </a:extLst>
                          </p:cNvPr>
                          <p:cNvSpPr txBox="1"/>
                          <p:nvPr/>
                        </p:nvSpPr>
                        <p:spPr>
                          <a:xfrm>
                            <a:off x="3246404" y="3818128"/>
                            <a:ext cx="461665" cy="566822"/>
                          </a:xfrm>
                          <a:prstGeom prst="rect">
                            <a:avLst/>
                          </a:prstGeom>
                          <a:noFill/>
                        </p:spPr>
                        <p:txBody>
                          <a:bodyPr vert="eaVert" wrap="none" rtlCol="0">
                            <a:spAutoFit/>
                          </a:bodyPr>
                          <a:lstStyle/>
                          <a:p>
                            <a:r>
                              <a:rPr lang="ja-JP" altLang="en-US" dirty="0"/>
                              <a:t>・ ・ ・</a:t>
                            </a:r>
                            <a:endParaRPr kumimoji="1" lang="ja-JP" altLang="en-US" dirty="0"/>
                          </a:p>
                        </p:txBody>
                      </p:sp>
                    </p:grpSp>
                    <p:grpSp>
                      <p:nvGrpSpPr>
                        <p:cNvPr id="12" name="グループ化 11">
                          <a:extLst>
                            <a:ext uri="{FF2B5EF4-FFF2-40B4-BE49-F238E27FC236}">
                              <a16:creationId xmlns:a16="http://schemas.microsoft.com/office/drawing/2014/main" id="{E2DB8F4F-CF88-4FF6-BF73-1276458A29B5}"/>
                            </a:ext>
                          </a:extLst>
                        </p:cNvPr>
                        <p:cNvGrpSpPr/>
                        <p:nvPr/>
                      </p:nvGrpSpPr>
                      <p:grpSpPr>
                        <a:xfrm>
                          <a:off x="5083730" y="2969023"/>
                          <a:ext cx="461665" cy="1851189"/>
                          <a:chOff x="3246405" y="2969133"/>
                          <a:chExt cx="461665" cy="1851189"/>
                        </a:xfrm>
                      </p:grpSpPr>
                      <p:sp>
                        <p:nvSpPr>
                          <p:cNvPr id="13" name="楕円 12">
                            <a:extLst>
                              <a:ext uri="{FF2B5EF4-FFF2-40B4-BE49-F238E27FC236}">
                                <a16:creationId xmlns:a16="http://schemas.microsoft.com/office/drawing/2014/main" id="{FEB3C1F4-79E0-4F93-8866-0BB18EA97ACE}"/>
                              </a:ext>
                            </a:extLst>
                          </p:cNvPr>
                          <p:cNvSpPr/>
                          <p:nvPr/>
                        </p:nvSpPr>
                        <p:spPr>
                          <a:xfrm>
                            <a:off x="3296874" y="296913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61DD9A-E11B-43B7-977A-11FFB6F01D60}"/>
                              </a:ext>
                            </a:extLst>
                          </p:cNvPr>
                          <p:cNvSpPr/>
                          <p:nvPr/>
                        </p:nvSpPr>
                        <p:spPr>
                          <a:xfrm>
                            <a:off x="3296874" y="346340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03CC7BF-9324-4664-8184-311921335BEB}"/>
                              </a:ext>
                            </a:extLst>
                          </p:cNvPr>
                          <p:cNvSpPr/>
                          <p:nvPr/>
                        </p:nvSpPr>
                        <p:spPr>
                          <a:xfrm>
                            <a:off x="3296874" y="445098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150E022-E393-40FA-BD0E-049FAD2FF318}"/>
                              </a:ext>
                            </a:extLst>
                          </p:cNvPr>
                          <p:cNvSpPr txBox="1"/>
                          <p:nvPr/>
                        </p:nvSpPr>
                        <p:spPr>
                          <a:xfrm>
                            <a:off x="3246405" y="3874898"/>
                            <a:ext cx="461665" cy="566822"/>
                          </a:xfrm>
                          <a:prstGeom prst="rect">
                            <a:avLst/>
                          </a:prstGeom>
                          <a:noFill/>
                        </p:spPr>
                        <p:txBody>
                          <a:bodyPr vert="eaVert" wrap="none" rtlCol="0">
                            <a:spAutoFit/>
                          </a:bodyPr>
                          <a:lstStyle/>
                          <a:p>
                            <a:r>
                              <a:rPr lang="ja-JP" altLang="en-US" dirty="0"/>
                              <a:t>・ ・ ・</a:t>
                            </a:r>
                            <a:endParaRPr kumimoji="1" lang="ja-JP" altLang="en-US" dirty="0"/>
                          </a:p>
                        </p:txBody>
                      </p:sp>
                    </p:grpSp>
                    <p:cxnSp>
                      <p:nvCxnSpPr>
                        <p:cNvPr id="23" name="直線コネクタ 22">
                          <a:extLst>
                            <a:ext uri="{FF2B5EF4-FFF2-40B4-BE49-F238E27FC236}">
                              <a16:creationId xmlns:a16="http://schemas.microsoft.com/office/drawing/2014/main" id="{4F5AD55B-7B4F-4ADB-84FF-5ECE5589F492}"/>
                            </a:ext>
                          </a:extLst>
                        </p:cNvPr>
                        <p:cNvCxnSpPr>
                          <a:cxnSpLocks/>
                          <a:stCxn id="4" idx="6"/>
                          <a:endCxn id="13" idx="2"/>
                        </p:cNvCxnSpPr>
                        <p:nvPr/>
                      </p:nvCxnSpPr>
                      <p:spPr>
                        <a:xfrm>
                          <a:off x="3657600" y="2818592"/>
                          <a:ext cx="1476599" cy="3350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2CDD7E3-4C77-4D03-BDC6-9FF702CD47BB}"/>
                            </a:ext>
                          </a:extLst>
                        </p:cNvPr>
                        <p:cNvCxnSpPr>
                          <a:cxnSpLocks/>
                          <a:stCxn id="4" idx="6"/>
                          <a:endCxn id="14" idx="2"/>
                        </p:cNvCxnSpPr>
                        <p:nvPr/>
                      </p:nvCxnSpPr>
                      <p:spPr>
                        <a:xfrm>
                          <a:off x="3657600" y="2818592"/>
                          <a:ext cx="1476599" cy="8293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B927506-1E9C-4565-ABBA-80B071830077}"/>
                            </a:ext>
                          </a:extLst>
                        </p:cNvPr>
                        <p:cNvCxnSpPr>
                          <a:cxnSpLocks/>
                          <a:stCxn id="7" idx="6"/>
                          <a:endCxn id="13" idx="2"/>
                        </p:cNvCxnSpPr>
                        <p:nvPr/>
                      </p:nvCxnSpPr>
                      <p:spPr>
                        <a:xfrm flipV="1">
                          <a:off x="3657600" y="3153690"/>
                          <a:ext cx="1476599" cy="1726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7370EED-67BB-4341-A086-6CBE47FB9A96}"/>
                            </a:ext>
                          </a:extLst>
                        </p:cNvPr>
                        <p:cNvCxnSpPr>
                          <a:cxnSpLocks/>
                          <a:stCxn id="7" idx="6"/>
                          <a:endCxn id="15" idx="2"/>
                        </p:cNvCxnSpPr>
                        <p:nvPr/>
                      </p:nvCxnSpPr>
                      <p:spPr>
                        <a:xfrm>
                          <a:off x="3657600" y="3326388"/>
                          <a:ext cx="1476599" cy="13091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4964135-5427-4881-85C3-C47820FBE424}"/>
                            </a:ext>
                          </a:extLst>
                        </p:cNvPr>
                        <p:cNvCxnSpPr>
                          <a:cxnSpLocks/>
                          <a:stCxn id="9" idx="6"/>
                          <a:endCxn id="13" idx="2"/>
                        </p:cNvCxnSpPr>
                        <p:nvPr/>
                      </p:nvCxnSpPr>
                      <p:spPr>
                        <a:xfrm flipV="1">
                          <a:off x="3657600" y="3153690"/>
                          <a:ext cx="1476599" cy="17230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51DB6BB-7144-461A-A7FC-7443A64A419E}"/>
                            </a:ext>
                          </a:extLst>
                        </p:cNvPr>
                        <p:cNvCxnSpPr>
                          <a:cxnSpLocks/>
                          <a:stCxn id="9" idx="6"/>
                          <a:endCxn id="15" idx="2"/>
                        </p:cNvCxnSpPr>
                        <p:nvPr/>
                      </p:nvCxnSpPr>
                      <p:spPr>
                        <a:xfrm flipV="1">
                          <a:off x="3657600" y="4635546"/>
                          <a:ext cx="1476599" cy="2411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47F119A-9BE7-4CFB-828E-62873164C272}"/>
                            </a:ext>
                          </a:extLst>
                        </p:cNvPr>
                        <p:cNvCxnSpPr>
                          <a:cxnSpLocks/>
                          <a:stCxn id="13" idx="6"/>
                          <a:endCxn id="18" idx="2"/>
                        </p:cNvCxnSpPr>
                        <p:nvPr/>
                      </p:nvCxnSpPr>
                      <p:spPr>
                        <a:xfrm flipV="1">
                          <a:off x="5494925" y="3025452"/>
                          <a:ext cx="891895" cy="1282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C52C30C8-2853-46CD-BC72-97FC063998A5}"/>
                            </a:ext>
                          </a:extLst>
                        </p:cNvPr>
                        <p:cNvCxnSpPr>
                          <a:cxnSpLocks/>
                          <a:stCxn id="13" idx="6"/>
                          <a:endCxn id="19" idx="2"/>
                        </p:cNvCxnSpPr>
                        <p:nvPr/>
                      </p:nvCxnSpPr>
                      <p:spPr>
                        <a:xfrm>
                          <a:off x="5494925" y="3153690"/>
                          <a:ext cx="891895" cy="3887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989F792-8146-455E-A04C-4A391A187037}"/>
                            </a:ext>
                          </a:extLst>
                        </p:cNvPr>
                        <p:cNvCxnSpPr>
                          <a:cxnSpLocks/>
                          <a:stCxn id="19" idx="2"/>
                          <a:endCxn id="14" idx="6"/>
                        </p:cNvCxnSpPr>
                        <p:nvPr/>
                      </p:nvCxnSpPr>
                      <p:spPr>
                        <a:xfrm flipH="1">
                          <a:off x="5494925" y="3542403"/>
                          <a:ext cx="891895" cy="1055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4520189-13D0-4726-968F-966CDC2A76BF}"/>
                            </a:ext>
                          </a:extLst>
                        </p:cNvPr>
                        <p:cNvCxnSpPr>
                          <a:cxnSpLocks/>
                          <a:stCxn id="14" idx="6"/>
                          <a:endCxn id="20" idx="2"/>
                        </p:cNvCxnSpPr>
                        <p:nvPr/>
                      </p:nvCxnSpPr>
                      <p:spPr>
                        <a:xfrm>
                          <a:off x="5494925" y="3647958"/>
                          <a:ext cx="925038" cy="11081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6E9CE51-2A01-4413-84CC-7F98C0CA12E6}"/>
                            </a:ext>
                          </a:extLst>
                        </p:cNvPr>
                        <p:cNvCxnSpPr>
                          <a:cxnSpLocks/>
                          <a:stCxn id="15" idx="6"/>
                          <a:endCxn id="18" idx="2"/>
                        </p:cNvCxnSpPr>
                        <p:nvPr/>
                      </p:nvCxnSpPr>
                      <p:spPr>
                        <a:xfrm flipV="1">
                          <a:off x="5494925" y="3025452"/>
                          <a:ext cx="891895" cy="16100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1CD3E04-85E4-4F9C-A8B9-83F94E225455}"/>
                            </a:ext>
                          </a:extLst>
                        </p:cNvPr>
                        <p:cNvCxnSpPr>
                          <a:cxnSpLocks/>
                          <a:stCxn id="14" idx="6"/>
                          <a:endCxn id="18" idx="2"/>
                        </p:cNvCxnSpPr>
                        <p:nvPr/>
                      </p:nvCxnSpPr>
                      <p:spPr>
                        <a:xfrm flipV="1">
                          <a:off x="5494925" y="3025452"/>
                          <a:ext cx="891895" cy="6225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F740D48-8781-4878-8754-AEE76A3CB1F8}"/>
                            </a:ext>
                          </a:extLst>
                        </p:cNvPr>
                        <p:cNvCxnSpPr>
                          <a:cxnSpLocks/>
                          <a:stCxn id="15" idx="6"/>
                          <a:endCxn id="20" idx="2"/>
                        </p:cNvCxnSpPr>
                        <p:nvPr/>
                      </p:nvCxnSpPr>
                      <p:spPr>
                        <a:xfrm>
                          <a:off x="5494925" y="4635546"/>
                          <a:ext cx="925038" cy="1205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9DFA228-AA83-45B5-96B1-865534260163}"/>
                            </a:ext>
                          </a:extLst>
                        </p:cNvPr>
                        <p:cNvCxnSpPr>
                          <a:cxnSpLocks/>
                          <a:stCxn id="15" idx="6"/>
                          <a:endCxn id="19" idx="2"/>
                        </p:cNvCxnSpPr>
                        <p:nvPr/>
                      </p:nvCxnSpPr>
                      <p:spPr>
                        <a:xfrm flipV="1">
                          <a:off x="5494925" y="3542403"/>
                          <a:ext cx="891895" cy="10931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79" name="直線コネクタ 78">
                    <a:extLst>
                      <a:ext uri="{FF2B5EF4-FFF2-40B4-BE49-F238E27FC236}">
                        <a16:creationId xmlns:a16="http://schemas.microsoft.com/office/drawing/2014/main" id="{A9C3D152-650A-4221-85AE-69A34CF10FAF}"/>
                      </a:ext>
                    </a:extLst>
                  </p:cNvPr>
                  <p:cNvCxnSpPr>
                    <a:cxnSpLocks/>
                    <a:stCxn id="7" idx="6"/>
                    <a:endCxn id="14" idx="2"/>
                  </p:cNvCxnSpPr>
                  <p:nvPr/>
                </p:nvCxnSpPr>
                <p:spPr>
                  <a:xfrm>
                    <a:off x="4581895" y="3389619"/>
                    <a:ext cx="1476599" cy="3215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9" name="図 108">
                  <a:extLst>
                    <a:ext uri="{FF2B5EF4-FFF2-40B4-BE49-F238E27FC236}">
                      <a16:creationId xmlns:a16="http://schemas.microsoft.com/office/drawing/2014/main" id="{DBD8D996-9F45-4F2C-A8B5-16ABECF6B4F0}"/>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2080375" y="6331871"/>
                  <a:ext cx="246274" cy="194966"/>
                </a:xfrm>
                <a:prstGeom prst="rect">
                  <a:avLst/>
                </a:prstGeom>
              </p:spPr>
            </p:pic>
            <p:pic>
              <p:nvPicPr>
                <p:cNvPr id="91" name="図 90">
                  <a:extLst>
                    <a:ext uri="{FF2B5EF4-FFF2-40B4-BE49-F238E27FC236}">
                      <a16:creationId xmlns:a16="http://schemas.microsoft.com/office/drawing/2014/main" id="{482060CC-4D40-4B2E-91A8-54B7F9C3000A}"/>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3288771" y="6326739"/>
                  <a:ext cx="1242703" cy="282976"/>
                </a:xfrm>
                <a:prstGeom prst="rect">
                  <a:avLst/>
                </a:prstGeom>
              </p:spPr>
            </p:pic>
            <p:pic>
              <p:nvPicPr>
                <p:cNvPr id="89" name="図 88">
                  <a:extLst>
                    <a:ext uri="{FF2B5EF4-FFF2-40B4-BE49-F238E27FC236}">
                      <a16:creationId xmlns:a16="http://schemas.microsoft.com/office/drawing/2014/main" id="{33C6C026-A294-459F-9CCB-AE5E5BC05CEE}"/>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6523553" y="6306502"/>
                  <a:ext cx="1355512" cy="313829"/>
                </a:xfrm>
                <a:prstGeom prst="rect">
                  <a:avLst/>
                </a:prstGeom>
              </p:spPr>
            </p:pic>
            <p:pic>
              <p:nvPicPr>
                <p:cNvPr id="87" name="図 86">
                  <a:extLst>
                    <a:ext uri="{FF2B5EF4-FFF2-40B4-BE49-F238E27FC236}">
                      <a16:creationId xmlns:a16="http://schemas.microsoft.com/office/drawing/2014/main" id="{2794638B-4CAB-4FC1-9D88-04EF6A0FBDBC}"/>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3029431" y="3272201"/>
                  <a:ext cx="405325" cy="402758"/>
                </a:xfrm>
                <a:prstGeom prst="rect">
                  <a:avLst/>
                </a:prstGeom>
              </p:spPr>
            </p:pic>
            <p:pic>
              <p:nvPicPr>
                <p:cNvPr id="117" name="図 116">
                  <a:extLst>
                    <a:ext uri="{FF2B5EF4-FFF2-40B4-BE49-F238E27FC236}">
                      <a16:creationId xmlns:a16="http://schemas.microsoft.com/office/drawing/2014/main" id="{13FB4846-27A8-46C0-AAEE-BAD398FAF61D}"/>
                    </a:ext>
                  </a:extLst>
                </p:cNvPr>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6081697" y="3335051"/>
                  <a:ext cx="228315" cy="277058"/>
                </a:xfrm>
                <a:prstGeom prst="rect">
                  <a:avLst/>
                </a:prstGeom>
              </p:spPr>
            </p:pic>
            <p:sp>
              <p:nvSpPr>
                <p:cNvPr id="61" name="楕円 60">
                  <a:extLst>
                    <a:ext uri="{FF2B5EF4-FFF2-40B4-BE49-F238E27FC236}">
                      <a16:creationId xmlns:a16="http://schemas.microsoft.com/office/drawing/2014/main" id="{40A1CCB9-E404-43A6-BB58-E4C2CCF16381}"/>
                    </a:ext>
                  </a:extLst>
                </p:cNvPr>
                <p:cNvSpPr/>
                <p:nvPr/>
              </p:nvSpPr>
              <p:spPr>
                <a:xfrm>
                  <a:off x="6882075" y="363980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4E3E6236-5552-4229-9133-E9C643AEB4B3}"/>
                    </a:ext>
                  </a:extLst>
                </p:cNvPr>
                <p:cNvSpPr/>
                <p:nvPr/>
              </p:nvSpPr>
              <p:spPr>
                <a:xfrm>
                  <a:off x="6882075" y="414759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589D95AC-E508-4CE9-92EE-8C899A8CD586}"/>
                    </a:ext>
                  </a:extLst>
                </p:cNvPr>
                <p:cNvSpPr/>
                <p:nvPr/>
              </p:nvSpPr>
              <p:spPr>
                <a:xfrm>
                  <a:off x="6840583" y="5703086"/>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0336F808-44FF-4CF2-A128-9A7DC1712E07}"/>
                    </a:ext>
                  </a:extLst>
                </p:cNvPr>
                <p:cNvSpPr txBox="1"/>
                <p:nvPr/>
              </p:nvSpPr>
              <p:spPr>
                <a:xfrm>
                  <a:off x="6790114" y="4823602"/>
                  <a:ext cx="461665" cy="566822"/>
                </a:xfrm>
                <a:prstGeom prst="rect">
                  <a:avLst/>
                </a:prstGeom>
                <a:noFill/>
              </p:spPr>
              <p:txBody>
                <a:bodyPr vert="eaVert" wrap="none" rtlCol="0">
                  <a:spAutoFit/>
                </a:bodyPr>
                <a:lstStyle/>
                <a:p>
                  <a:r>
                    <a:rPr lang="ja-JP" altLang="en-US" dirty="0"/>
                    <a:t>・ ・ ・</a:t>
                  </a:r>
                  <a:endParaRPr kumimoji="1" lang="ja-JP" altLang="en-US" dirty="0"/>
                </a:p>
              </p:txBody>
            </p:sp>
            <p:cxnSp>
              <p:nvCxnSpPr>
                <p:cNvPr id="65" name="直線コネクタ 64">
                  <a:extLst>
                    <a:ext uri="{FF2B5EF4-FFF2-40B4-BE49-F238E27FC236}">
                      <a16:creationId xmlns:a16="http://schemas.microsoft.com/office/drawing/2014/main" id="{290D1D14-DCF8-4F2F-8D06-B16D4AC3BA9E}"/>
                    </a:ext>
                  </a:extLst>
                </p:cNvPr>
                <p:cNvCxnSpPr>
                  <a:cxnSpLocks/>
                  <a:stCxn id="18" idx="6"/>
                  <a:endCxn id="61" idx="2"/>
                </p:cNvCxnSpPr>
                <p:nvPr/>
              </p:nvCxnSpPr>
              <p:spPr>
                <a:xfrm flipV="1">
                  <a:off x="5457147" y="3824471"/>
                  <a:ext cx="1424928" cy="206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50EF0C7-6EC0-440A-B352-D9EA0578FA4C}"/>
                    </a:ext>
                  </a:extLst>
                </p:cNvPr>
                <p:cNvCxnSpPr>
                  <a:cxnSpLocks/>
                  <a:stCxn id="18" idx="6"/>
                  <a:endCxn id="62" idx="2"/>
                </p:cNvCxnSpPr>
                <p:nvPr/>
              </p:nvCxnSpPr>
              <p:spPr>
                <a:xfrm>
                  <a:off x="5457147" y="4031331"/>
                  <a:ext cx="1424928" cy="300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924D313-2492-49E3-8AFF-19E4399CE13B}"/>
                    </a:ext>
                  </a:extLst>
                </p:cNvPr>
                <p:cNvCxnSpPr>
                  <a:cxnSpLocks/>
                  <a:stCxn id="19" idx="6"/>
                  <a:endCxn id="61" idx="2"/>
                </p:cNvCxnSpPr>
                <p:nvPr/>
              </p:nvCxnSpPr>
              <p:spPr>
                <a:xfrm flipV="1">
                  <a:off x="5457147" y="3824471"/>
                  <a:ext cx="1424928" cy="7238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C35585A-55C0-4BC1-9692-D93038EFFFC2}"/>
                    </a:ext>
                  </a:extLst>
                </p:cNvPr>
                <p:cNvCxnSpPr>
                  <a:cxnSpLocks/>
                  <a:stCxn id="19" idx="6"/>
                  <a:endCxn id="62" idx="2"/>
                </p:cNvCxnSpPr>
                <p:nvPr/>
              </p:nvCxnSpPr>
              <p:spPr>
                <a:xfrm flipV="1">
                  <a:off x="5457147" y="4332266"/>
                  <a:ext cx="1424928" cy="21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F49F5B34-C773-4C20-8A12-7D17D67B3EEE}"/>
                    </a:ext>
                  </a:extLst>
                </p:cNvPr>
                <p:cNvCxnSpPr>
                  <a:cxnSpLocks/>
                  <a:stCxn id="20" idx="6"/>
                  <a:endCxn id="61" idx="2"/>
                </p:cNvCxnSpPr>
                <p:nvPr/>
              </p:nvCxnSpPr>
              <p:spPr>
                <a:xfrm flipV="1">
                  <a:off x="5490290" y="3824471"/>
                  <a:ext cx="1391785" cy="1937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E3F3B3E5-A429-4CFB-9EB7-5E7AC4797239}"/>
                    </a:ext>
                  </a:extLst>
                </p:cNvPr>
                <p:cNvCxnSpPr>
                  <a:cxnSpLocks/>
                  <a:stCxn id="20" idx="6"/>
                  <a:endCxn id="62" idx="2"/>
                </p:cNvCxnSpPr>
                <p:nvPr/>
              </p:nvCxnSpPr>
              <p:spPr>
                <a:xfrm flipV="1">
                  <a:off x="5490290" y="4332266"/>
                  <a:ext cx="1391785" cy="14297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3" name="図 92">
                  <a:extLst>
                    <a:ext uri="{FF2B5EF4-FFF2-40B4-BE49-F238E27FC236}">
                      <a16:creationId xmlns:a16="http://schemas.microsoft.com/office/drawing/2014/main" id="{C528DD58-0457-453B-874D-A7E9D6034766}"/>
                    </a:ext>
                  </a:extLst>
                </p:cNvPr>
                <p:cNvPicPr>
                  <a:picLocks noChangeAspect="1"/>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4478879" y="3267344"/>
                  <a:ext cx="415586" cy="402758"/>
                </a:xfrm>
                <a:prstGeom prst="rect">
                  <a:avLst/>
                </a:prstGeom>
              </p:spPr>
            </p:pic>
            <p:pic>
              <p:nvPicPr>
                <p:cNvPr id="95" name="図 94">
                  <a:extLst>
                    <a:ext uri="{FF2B5EF4-FFF2-40B4-BE49-F238E27FC236}">
                      <a16:creationId xmlns:a16="http://schemas.microsoft.com/office/drawing/2014/main" id="{D7A43C89-42D2-405E-82A3-942854DBEE43}"/>
                    </a:ext>
                  </a:extLst>
                </p:cNvPr>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4906162" y="6326739"/>
                  <a:ext cx="1379077" cy="282976"/>
                </a:xfrm>
                <a:prstGeom prst="rect">
                  <a:avLst/>
                </a:prstGeom>
              </p:spPr>
            </p:pic>
          </p:grpSp>
        </p:grpSp>
      </p:grpSp>
    </p:spTree>
    <p:extLst>
      <p:ext uri="{BB962C8B-B14F-4D97-AF65-F5344CB8AC3E}">
        <p14:creationId xmlns:p14="http://schemas.microsoft.com/office/powerpoint/2010/main" val="19045880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240.673"/>
  <p:tag name="LATEXADDIN" val="\documentclass{article}&#10;\usepackage{amsmath}&#10;\pagestyle{empty}&#10;\begin{document}&#10;&#10;&#10;${\boldsymbol x},{\boldsymbol h},{\boldsymbol r}$の次元は共に29&#10;&#10;\end{document}"/>
  <p:tag name="IGUANATEXSIZE" val="20"/>
  <p:tag name="IGUANATEXCURSOR" val="139"/>
  <p:tag name="TRANSPARENCY" val="True"/>
  <p:tag name="FILENAME" val=""/>
  <p:tag name="LATEXENGINEID" val="4"/>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481.5672"/>
  <p:tag name="LATEXADDIN" val="\documentclass{article}&#10;\usepackage{amsmath}&#10;\pagestyle{empty}&#10;\begin{document}&#10;&#10;&#10;${\boldsymbol g}({\boldsymbol h})={\boldsymbol r}$&#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70.50984"/>
  <p:tag name="LATEXADDIN" val="\documentclass{article}&#10;\usepackage{amsmath}&#10;\pagestyle{empty}&#10;\begin{document}&#10;&#10;&#10;${\boldsymbol f}$&#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81.01134"/>
  <p:tag name="ORIGINALWIDTH" val="66.75929"/>
  <p:tag name="LATEXADDIN" val="\documentclass{article}&#10;\usepackage{amsmath}&#10;\pagestyle{empty}&#10;\begin{document}&#10;&#10;&#10;${\boldsymbol g}$&#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417.8083"/>
  <p:tag name="ORIGINALWIDTH" val="893.3746"/>
  <p:tag name="LATEXADDIN" val="\documentclass{article}&#10;\usepackage{amsmath}&#10;\pagestyle{empty}&#10;\begin{document}&#10;&#10;&#10;\noindent ${\boldsymbol x},{\boldsymbol r}$の次元は29,\\&#10; ${\boldsymbol h}_1$の次元は27,\\&#10; ${\boldsymbol h}_2$の次元は28.&#10;&#10;\end{document}"/>
  <p:tag name="IGUANATEXSIZE" val="20"/>
  <p:tag name="IGUANATEXCURSOR" val="184"/>
  <p:tag name="TRANSPARENCY" val="True"/>
  <p:tag name="FILENAME" val=""/>
  <p:tag name="LATEXENGINEID" val="4"/>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57.00795"/>
  <p:tag name="ORIGINALWIDTH" val="72.01008"/>
  <p:tag name="LATEXADDIN" val="\documentclass{article}&#10;\usepackage{amsmath}&#10;\pagestyle{empty}&#10;\begin{document}&#10;&#10;&#10;${\boldsymbol x}$&#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546.8263"/>
  <p:tag name="LATEXADDIN" val="\documentclass{article}&#10;\usepackage{amsmath}&#10;\pagestyle{empty}&#10;\begin{document}&#10;&#10;&#10;${\boldsymbol f}({\boldsymbol x})={\boldsymbol h}_1$&#10;&#10;\end{document}"/>
  <p:tag name="IGUANATEXSIZE" val="20"/>
  <p:tag name="IGUANATEXCURSOR" val="133"/>
  <p:tag name="TRANSPARENCY" val="True"/>
  <p:tag name="FILENAME" val=""/>
  <p:tag name="LATEXENGINEID" val="4"/>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537.825"/>
  <p:tag name="LATEXADDIN" val="\documentclass{article}&#10;\usepackage{amsmath}&#10;\pagestyle{empty}&#10;\begin{document}&#10;&#10;&#10;${\boldsymbol g}({\boldsymbol h}_2)={\boldsymbol r}$&#10;&#10;\end{document}"/>
  <p:tag name="IGUANATEXSIZE" val="20"/>
  <p:tag name="IGUANATEXCURSOR" val="116"/>
  <p:tag name="TRANSPARENCY" val="True"/>
  <p:tag name="FILENAME" val=""/>
  <p:tag name="LATEXENGINEID" val="4"/>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17.7665"/>
  <p:tag name="ORIGINALWIDTH" val="118.5165"/>
  <p:tag name="LATEXADDIN" val="\documentclass{article}&#10;\usepackage{amsmath}&#10;\pagestyle{empty}&#10;\begin{document}&#10;&#10;&#10;${\boldsymbol f}_1$&#10;&#10;\end{document}"/>
  <p:tag name="IGUANATEXSIZE" val="20"/>
  <p:tag name="IGUANATEXCURSOR" val="100"/>
  <p:tag name="TRANSPARENCY" val="True"/>
  <p:tag name="FILENAME" val=""/>
  <p:tag name="LATEXENGINEID" val="4"/>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81.01134"/>
  <p:tag name="ORIGINALWIDTH" val="66.75929"/>
  <p:tag name="LATEXADDIN" val="\documentclass{article}&#10;\usepackage{amsmath}&#10;\pagestyle{empty}&#10;\begin{document}&#10;&#10;&#10;${\boldsymbol g}$&#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7.7665"/>
  <p:tag name="ORIGINALWIDTH" val="121.5169"/>
  <p:tag name="LATEXADDIN" val="\documentclass{article}&#10;\usepackage{amsmath}&#10;\pagestyle{empty}&#10;\begin{document}&#10;&#10;&#10;${\boldsymbol f}_2$&#10;&#10;\end{document}"/>
  <p:tag name="IGUANATEXSIZE" val="20"/>
  <p:tag name="IGUANATEXCURSOR" val="100"/>
  <p:tag name="TRANSPARENCY" val="True"/>
  <p:tag name="FILENAME" val=""/>
  <p:tag name="LATEXENGINEID" val="4"/>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7.00795"/>
  <p:tag name="ORIGINALWIDTH" val="72.01008"/>
  <p:tag name="LATEXADDIN" val="\documentclass{article}&#10;\usepackage{amsmath}&#10;\pagestyle{empty}&#10;\begin{document}&#10;&#10;&#10;${\boldsymbol x}$&#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606.8347"/>
  <p:tag name="LATEXADDIN" val="\documentclass{article}&#10;\usepackage{amsmath}&#10;\pagestyle{empty}&#10;\begin{document}&#10;&#10;&#10;${\boldsymbol f}({\boldsymbol h}_1)={\boldsymbol h}_2$&#10;&#10;\end{document}"/>
  <p:tag name="IGUANATEXSIZE" val="20"/>
  <p:tag name="IGUANATEXCURSOR" val="135"/>
  <p:tag name="TRANSPARENCY" val="True"/>
  <p:tag name="FILENAME" val=""/>
  <p:tag name="LATEXENGINEID" val="4"/>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501.82"/>
  <p:tag name="LATEXADDIN" val="\documentclass{article}&#10;\usepackage{amsmath}&#10;\pagestyle{empty}&#10;\begin{document}&#10;&#10;&#10;${\boldsymbol f}({\boldsymbol x})={\boldsymbol h}$&#10;&#10;\end{document}"/>
  <p:tag name="IGUANATEXSIZE" val="20"/>
  <p:tag name="IGUANATEXCURSOR" val="116"/>
  <p:tag name="TRANSPARENCY" val="True"/>
  <p:tag name="FILENAME" val=""/>
  <p:tag name="LATEXENGINEID" val="4"/>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481.5672"/>
  <p:tag name="LATEXADDIN" val="\documentclass{article}&#10;\usepackage{amsmath}&#10;\pagestyle{empty}&#10;\begin{document}&#10;&#10;&#10;${\boldsymbol g}({\boldsymbol h})={\boldsymbol r}$&#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70.50984"/>
  <p:tag name="LATEXADDIN" val="\documentclass{article}&#10;\usepackage{amsmath}&#10;\pagestyle{empty}&#10;\begin{document}&#10;&#10;&#10;${\boldsymbol f}$&#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1.01134"/>
  <p:tag name="ORIGINALWIDTH" val="66.75929"/>
  <p:tag name="LATEXADDIN" val="\documentclass{article}&#10;\usepackage{amsmath}&#10;\pagestyle{empty}&#10;\begin{document}&#10;&#10;&#10;${\boldsymbol g}$&#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686.235"/>
  <p:tag name="LATEXADDIN" val="\documentclass{article}&#10;\usepackage{amsmath}&#10;\pagestyle{empty}&#10;\begin{document}&#10;&#10;&#10;${\boldsymbol x},{\boldsymbol r}$の次元は29,\ ${\boldsymbol h}$の次元は20&#10;&#10;\end{document}"/>
  <p:tag name="IGUANATEXSIZE" val="20"/>
  <p:tag name="IGUANATEXCURSOR" val="139"/>
  <p:tag name="TRANSPARENCY" val="True"/>
  <p:tag name="FILENAME" val=""/>
  <p:tag name="LATEXENGINEID" val="4"/>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57.00795"/>
  <p:tag name="ORIGINALWIDTH" val="72.01008"/>
  <p:tag name="LATEXADDIN" val="\documentclass{article}&#10;\usepackage{amsmath}&#10;\pagestyle{empty}&#10;\begin{document}&#10;&#10;&#10;${\boldsymbol x}$&#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501.82"/>
  <p:tag name="LATEXADDIN" val="\documentclass{article}&#10;\usepackage{amsmath}&#10;\pagestyle{empty}&#10;\begin{document}&#10;&#10;&#10;${\boldsymbol f}({\boldsymbol x})={\boldsymbol h}$&#10;&#10;\end{document}"/>
  <p:tag name="IGUANATEXSIZE" val="20"/>
  <p:tag name="IGUANATEXCURSOR" val="116"/>
  <p:tag name="TRANSPARENCY" val="True"/>
  <p:tag name="FILENAME" val=""/>
  <p:tag name="LATEXENGINEID" val="4"/>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2423</TotalTime>
  <Words>615</Words>
  <Application>Microsoft Office PowerPoint</Application>
  <PresentationFormat>ワイド画面</PresentationFormat>
  <Paragraphs>104</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Arial</vt:lpstr>
      <vt:lpstr>Arial Black</vt:lpstr>
      <vt:lpstr>Cambria Math</vt:lpstr>
      <vt:lpstr>Office テーマ</vt:lpstr>
      <vt:lpstr>Pythonではじめる教師なし学習 8章1節～5節</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63</cp:revision>
  <dcterms:created xsi:type="dcterms:W3CDTF">2020-05-09T10:33:56Z</dcterms:created>
  <dcterms:modified xsi:type="dcterms:W3CDTF">2020-08-01T19:26:54Z</dcterms:modified>
</cp:coreProperties>
</file>