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2" r:id="rId4"/>
    <p:sldId id="263" r:id="rId5"/>
    <p:sldId id="264" r:id="rId6"/>
    <p:sldId id="265" r:id="rId7"/>
    <p:sldId id="266" r:id="rId8"/>
    <p:sldId id="267" r:id="rId9"/>
    <p:sldId id="268" r:id="rId10"/>
    <p:sldId id="270" r:id="rId11"/>
    <p:sldId id="271" r:id="rId12"/>
    <p:sldId id="272" r:id="rId13"/>
    <p:sldId id="273" r:id="rId14"/>
    <p:sldId id="274" r:id="rId15"/>
    <p:sldId id="275" r:id="rId16"/>
    <p:sldId id="276" r:id="rId17"/>
    <p:sldId id="277" r:id="rId18"/>
    <p:sldId id="278" r:id="rId19"/>
    <p:sldId id="279" r:id="rId20"/>
    <p:sldId id="281" r:id="rId21"/>
    <p:sldId id="283" r:id="rId22"/>
    <p:sldId id="284" r:id="rId23"/>
    <p:sldId id="285" r:id="rId2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maguchi Masaya" initials="YM" lastIdx="1" clrIdx="0">
    <p:extLst>
      <p:ext uri="{19B8F6BF-5375-455C-9EA6-DF929625EA0E}">
        <p15:presenceInfo xmlns:p15="http://schemas.microsoft.com/office/powerpoint/2012/main" userId="8869a66585b793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2765D5-89B6-40D8-B298-D6C45D735268}" v="2303" dt="2020-07-14T16:52:20.2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maguchi Masaya" userId="8869a66585b793a1" providerId="LiveId" clId="{B116A8C1-6F4E-4C2B-8F58-333CFF7F1465}"/>
    <pc:docChg chg="custSel addSld modSld">
      <pc:chgData name="Yamaguchi Masaya" userId="8869a66585b793a1" providerId="LiveId" clId="{B116A8C1-6F4E-4C2B-8F58-333CFF7F1465}" dt="2020-05-09T17:39:57.939" v="707" actId="1076"/>
      <pc:docMkLst>
        <pc:docMk/>
      </pc:docMkLst>
      <pc:sldChg chg="addSp delSp modSp mod">
        <pc:chgData name="Yamaguchi Masaya" userId="8869a66585b793a1" providerId="LiveId" clId="{B116A8C1-6F4E-4C2B-8F58-333CFF7F1465}" dt="2020-05-09T17:31:02.181" v="196" actId="1076"/>
        <pc:sldMkLst>
          <pc:docMk/>
          <pc:sldMk cId="3984015003" sldId="262"/>
        </pc:sldMkLst>
        <pc:spChg chg="del">
          <ac:chgData name="Yamaguchi Masaya" userId="8869a66585b793a1" providerId="LiveId" clId="{B116A8C1-6F4E-4C2B-8F58-333CFF7F1465}" dt="2020-05-09T17:25:48.982" v="0" actId="21"/>
          <ac:spMkLst>
            <pc:docMk/>
            <pc:sldMk cId="3984015003" sldId="262"/>
            <ac:spMk id="2" creationId="{29752C92-A34E-4D3A-AC5E-DFAC78C4DD4C}"/>
          </ac:spMkLst>
        </pc:spChg>
        <pc:spChg chg="add mod">
          <ac:chgData name="Yamaguchi Masaya" userId="8869a66585b793a1" providerId="LiveId" clId="{B116A8C1-6F4E-4C2B-8F58-333CFF7F1465}" dt="2020-05-09T17:26:18.115" v="19" actId="1076"/>
          <ac:spMkLst>
            <pc:docMk/>
            <pc:sldMk cId="3984015003" sldId="262"/>
            <ac:spMk id="3" creationId="{9A2F7DFF-0B78-46EC-9B06-FF96D8F26575}"/>
          </ac:spMkLst>
        </pc:spChg>
        <pc:spChg chg="add mod">
          <ac:chgData name="Yamaguchi Masaya" userId="8869a66585b793a1" providerId="LiveId" clId="{B116A8C1-6F4E-4C2B-8F58-333CFF7F1465}" dt="2020-05-09T17:29:16.186" v="178" actId="255"/>
          <ac:spMkLst>
            <pc:docMk/>
            <pc:sldMk cId="3984015003" sldId="262"/>
            <ac:spMk id="4" creationId="{876B50C4-5B76-4E1B-A753-CD0EA0AF5571}"/>
          </ac:spMkLst>
        </pc:spChg>
        <pc:spChg chg="add mod">
          <ac:chgData name="Yamaguchi Masaya" userId="8869a66585b793a1" providerId="LiveId" clId="{B116A8C1-6F4E-4C2B-8F58-333CFF7F1465}" dt="2020-05-09T17:31:02.181" v="196" actId="1076"/>
          <ac:spMkLst>
            <pc:docMk/>
            <pc:sldMk cId="3984015003" sldId="262"/>
            <ac:spMk id="7" creationId="{3BDC8C97-7E25-43EE-8E1B-220F5B8D7308}"/>
          </ac:spMkLst>
        </pc:spChg>
        <pc:picChg chg="add mod">
          <ac:chgData name="Yamaguchi Masaya" userId="8869a66585b793a1" providerId="LiveId" clId="{B116A8C1-6F4E-4C2B-8F58-333CFF7F1465}" dt="2020-05-09T17:29:56.355" v="181" actId="1076"/>
          <ac:picMkLst>
            <pc:docMk/>
            <pc:sldMk cId="3984015003" sldId="262"/>
            <ac:picMk id="6" creationId="{BC6A1A61-40EF-4C0F-BF4F-6444AA4652DC}"/>
          </ac:picMkLst>
        </pc:picChg>
      </pc:sldChg>
      <pc:sldChg chg="addSp delSp modSp new mod">
        <pc:chgData name="Yamaguchi Masaya" userId="8869a66585b793a1" providerId="LiveId" clId="{B116A8C1-6F4E-4C2B-8F58-333CFF7F1465}" dt="2020-05-09T17:39:57.939" v="707" actId="1076"/>
        <pc:sldMkLst>
          <pc:docMk/>
          <pc:sldMk cId="3956484746" sldId="263"/>
        </pc:sldMkLst>
        <pc:spChg chg="add mod">
          <ac:chgData name="Yamaguchi Masaya" userId="8869a66585b793a1" providerId="LiveId" clId="{B116A8C1-6F4E-4C2B-8F58-333CFF7F1465}" dt="2020-05-09T17:32:14.524" v="249"/>
          <ac:spMkLst>
            <pc:docMk/>
            <pc:sldMk cId="3956484746" sldId="263"/>
            <ac:spMk id="2" creationId="{F5914452-B6C8-470E-838B-4EE313A9E4F8}"/>
          </ac:spMkLst>
        </pc:spChg>
        <pc:spChg chg="add mod">
          <ac:chgData name="Yamaguchi Masaya" userId="8869a66585b793a1" providerId="LiveId" clId="{B116A8C1-6F4E-4C2B-8F58-333CFF7F1465}" dt="2020-05-09T17:33:22.912" v="332" actId="255"/>
          <ac:spMkLst>
            <pc:docMk/>
            <pc:sldMk cId="3956484746" sldId="263"/>
            <ac:spMk id="3" creationId="{E0CC438B-4E49-4C75-8600-3E990792FBDE}"/>
          </ac:spMkLst>
        </pc:spChg>
        <pc:spChg chg="add mod">
          <ac:chgData name="Yamaguchi Masaya" userId="8869a66585b793a1" providerId="LiveId" clId="{B116A8C1-6F4E-4C2B-8F58-333CFF7F1465}" dt="2020-05-09T17:34:42.095" v="420" actId="14100"/>
          <ac:spMkLst>
            <pc:docMk/>
            <pc:sldMk cId="3956484746" sldId="263"/>
            <ac:spMk id="4" creationId="{D0BC9588-AB62-47BF-917B-F5F16EF85005}"/>
          </ac:spMkLst>
        </pc:spChg>
        <pc:spChg chg="add mod">
          <ac:chgData name="Yamaguchi Masaya" userId="8869a66585b793a1" providerId="LiveId" clId="{B116A8C1-6F4E-4C2B-8F58-333CFF7F1465}" dt="2020-05-09T17:35:47.502" v="483" actId="20577"/>
          <ac:spMkLst>
            <pc:docMk/>
            <pc:sldMk cId="3956484746" sldId="263"/>
            <ac:spMk id="5" creationId="{C2D532D0-E5AC-4B5F-9990-056B0B73E3D1}"/>
          </ac:spMkLst>
        </pc:spChg>
        <pc:spChg chg="add mod">
          <ac:chgData name="Yamaguchi Masaya" userId="8869a66585b793a1" providerId="LiveId" clId="{B116A8C1-6F4E-4C2B-8F58-333CFF7F1465}" dt="2020-05-09T17:38:25.161" v="623" actId="1076"/>
          <ac:spMkLst>
            <pc:docMk/>
            <pc:sldMk cId="3956484746" sldId="263"/>
            <ac:spMk id="6" creationId="{D59290FA-F1A7-4F7F-B4D9-C10F363D3CDF}"/>
          </ac:spMkLst>
        </pc:spChg>
        <pc:spChg chg="add mod">
          <ac:chgData name="Yamaguchi Masaya" userId="8869a66585b793a1" providerId="LiveId" clId="{B116A8C1-6F4E-4C2B-8F58-333CFF7F1465}" dt="2020-05-09T17:38:16.737" v="622"/>
          <ac:spMkLst>
            <pc:docMk/>
            <pc:sldMk cId="3956484746" sldId="263"/>
            <ac:spMk id="7" creationId="{70AAE403-D661-491B-A449-4F7B9CA686C9}"/>
          </ac:spMkLst>
        </pc:spChg>
        <pc:spChg chg="add del mod">
          <ac:chgData name="Yamaguchi Masaya" userId="8869a66585b793a1" providerId="LiveId" clId="{B116A8C1-6F4E-4C2B-8F58-333CFF7F1465}" dt="2020-05-09T17:35:11.306" v="427" actId="21"/>
          <ac:spMkLst>
            <pc:docMk/>
            <pc:sldMk cId="3956484746" sldId="263"/>
            <ac:spMk id="8" creationId="{1F46C02D-F3C0-461E-85EA-74160D8C3543}"/>
          </ac:spMkLst>
        </pc:spChg>
        <pc:spChg chg="add del mod">
          <ac:chgData name="Yamaguchi Masaya" userId="8869a66585b793a1" providerId="LiveId" clId="{B116A8C1-6F4E-4C2B-8F58-333CFF7F1465}" dt="2020-05-09T17:35:01.629" v="424"/>
          <ac:spMkLst>
            <pc:docMk/>
            <pc:sldMk cId="3956484746" sldId="263"/>
            <ac:spMk id="9" creationId="{75FE1897-D9DD-4956-9F50-2D490A05626E}"/>
          </ac:spMkLst>
        </pc:spChg>
        <pc:spChg chg="add del mod">
          <ac:chgData name="Yamaguchi Masaya" userId="8869a66585b793a1" providerId="LiveId" clId="{B116A8C1-6F4E-4C2B-8F58-333CFF7F1465}" dt="2020-05-09T17:35:09.186" v="426" actId="21"/>
          <ac:spMkLst>
            <pc:docMk/>
            <pc:sldMk cId="3956484746" sldId="263"/>
            <ac:spMk id="10" creationId="{3DED3382-6D0A-4EDA-9A8F-14DAE5D2EED6}"/>
          </ac:spMkLst>
        </pc:spChg>
        <pc:spChg chg="add mod">
          <ac:chgData name="Yamaguchi Masaya" userId="8869a66585b793a1" providerId="LiveId" clId="{B116A8C1-6F4E-4C2B-8F58-333CFF7F1465}" dt="2020-05-09T17:39:57.939" v="707" actId="1076"/>
          <ac:spMkLst>
            <pc:docMk/>
            <pc:sldMk cId="3956484746" sldId="263"/>
            <ac:spMk id="11" creationId="{4A297E3B-3F9C-48B5-A3D6-97F580BDD2B6}"/>
          </ac:spMkLst>
        </pc:spChg>
      </pc:sldChg>
    </pc:docChg>
  </pc:docChgLst>
  <pc:docChgLst>
    <pc:chgData name="Masaya Yamaguchi" userId="8869a66585b793a1" providerId="LiveId" clId="{732765D5-89B6-40D8-B298-D6C45D735268}"/>
    <pc:docChg chg="undo custSel addSld delSld modSld">
      <pc:chgData name="Masaya Yamaguchi" userId="8869a66585b793a1" providerId="LiveId" clId="{732765D5-89B6-40D8-B298-D6C45D735268}" dt="2020-07-14T16:55:33.308" v="5599" actId="1076"/>
      <pc:docMkLst>
        <pc:docMk/>
      </pc:docMkLst>
      <pc:sldChg chg="addSp modSp add del">
        <pc:chgData name="Masaya Yamaguchi" userId="8869a66585b793a1" providerId="LiveId" clId="{732765D5-89B6-40D8-B298-D6C45D735268}" dt="2020-07-14T14:42:42.357" v="2025" actId="2696"/>
        <pc:sldMkLst>
          <pc:docMk/>
          <pc:sldMk cId="4049288491" sldId="263"/>
        </pc:sldMkLst>
        <pc:spChg chg="mod">
          <ac:chgData name="Masaya Yamaguchi" userId="8869a66585b793a1" providerId="LiveId" clId="{732765D5-89B6-40D8-B298-D6C45D735268}" dt="2020-07-14T11:56:41.180" v="400" actId="1076"/>
          <ac:spMkLst>
            <pc:docMk/>
            <pc:sldMk cId="4049288491" sldId="263"/>
            <ac:spMk id="7" creationId="{AEAF488B-F9DC-4991-AE38-F6F227029DAD}"/>
          </ac:spMkLst>
        </pc:spChg>
        <pc:spChg chg="add mod">
          <ac:chgData name="Masaya Yamaguchi" userId="8869a66585b793a1" providerId="LiveId" clId="{732765D5-89B6-40D8-B298-D6C45D735268}" dt="2020-07-14T11:57:43.674" v="473" actId="20577"/>
          <ac:spMkLst>
            <pc:docMk/>
            <pc:sldMk cId="4049288491" sldId="263"/>
            <ac:spMk id="8" creationId="{DADF12B4-3CA4-4E97-998E-0D4A780F9939}"/>
          </ac:spMkLst>
        </pc:spChg>
      </pc:sldChg>
      <pc:sldChg chg="addSp delSp modSp">
        <pc:chgData name="Masaya Yamaguchi" userId="8869a66585b793a1" providerId="LiveId" clId="{732765D5-89B6-40D8-B298-D6C45D735268}" dt="2020-07-14T11:40:27.380" v="48"/>
        <pc:sldMkLst>
          <pc:docMk/>
          <pc:sldMk cId="3530305845" sldId="264"/>
        </pc:sldMkLst>
        <pc:spChg chg="mod">
          <ac:chgData name="Masaya Yamaguchi" userId="8869a66585b793a1" providerId="LiveId" clId="{732765D5-89B6-40D8-B298-D6C45D735268}" dt="2020-07-14T11:38:23.888" v="5" actId="1076"/>
          <ac:spMkLst>
            <pc:docMk/>
            <pc:sldMk cId="3530305845" sldId="264"/>
            <ac:spMk id="4" creationId="{A8CE69BF-0310-4F6C-9693-50B3B7E8C978}"/>
          </ac:spMkLst>
        </pc:spChg>
        <pc:spChg chg="mod">
          <ac:chgData name="Masaya Yamaguchi" userId="8869a66585b793a1" providerId="LiveId" clId="{732765D5-89B6-40D8-B298-D6C45D735268}" dt="2020-07-14T11:40:07.859" v="43" actId="1076"/>
          <ac:spMkLst>
            <pc:docMk/>
            <pc:sldMk cId="3530305845" sldId="264"/>
            <ac:spMk id="9" creationId="{51B64A6A-46C6-45A4-9424-0CF0F15EB2BB}"/>
          </ac:spMkLst>
        </pc:spChg>
        <pc:spChg chg="add del mod">
          <ac:chgData name="Masaya Yamaguchi" userId="8869a66585b793a1" providerId="LiveId" clId="{732765D5-89B6-40D8-B298-D6C45D735268}" dt="2020-07-14T11:40:27.380" v="48"/>
          <ac:spMkLst>
            <pc:docMk/>
            <pc:sldMk cId="3530305845" sldId="264"/>
            <ac:spMk id="10" creationId="{4EA94E13-4208-4484-B3BD-A03B00750353}"/>
          </ac:spMkLst>
        </pc:spChg>
        <pc:grpChg chg="add mod">
          <ac:chgData name="Masaya Yamaguchi" userId="8869a66585b793a1" providerId="LiveId" clId="{732765D5-89B6-40D8-B298-D6C45D735268}" dt="2020-07-14T11:40:09.888" v="44" actId="1076"/>
          <ac:grpSpMkLst>
            <pc:docMk/>
            <pc:sldMk cId="3530305845" sldId="264"/>
            <ac:grpSpMk id="3" creationId="{DF753695-50C0-487A-A8F2-EF9D573EF26C}"/>
          </ac:grpSpMkLst>
        </pc:grpChg>
        <pc:picChg chg="mod">
          <ac:chgData name="Masaya Yamaguchi" userId="8869a66585b793a1" providerId="LiveId" clId="{732765D5-89B6-40D8-B298-D6C45D735268}" dt="2020-07-14T11:40:11.713" v="45" actId="1076"/>
          <ac:picMkLst>
            <pc:docMk/>
            <pc:sldMk cId="3530305845" sldId="264"/>
            <ac:picMk id="12" creationId="{AB711020-AD73-4324-9EF5-304C86BFA776}"/>
          </ac:picMkLst>
        </pc:picChg>
        <pc:picChg chg="mod">
          <ac:chgData name="Masaya Yamaguchi" userId="8869a66585b793a1" providerId="LiveId" clId="{732765D5-89B6-40D8-B298-D6C45D735268}" dt="2020-07-14T11:37:55.037" v="2" actId="164"/>
          <ac:picMkLst>
            <pc:docMk/>
            <pc:sldMk cId="3530305845" sldId="264"/>
            <ac:picMk id="20" creationId="{93E6F057-7B69-477D-A4DD-67875298328A}"/>
          </ac:picMkLst>
        </pc:picChg>
        <pc:picChg chg="mod">
          <ac:chgData name="Masaya Yamaguchi" userId="8869a66585b793a1" providerId="LiveId" clId="{732765D5-89B6-40D8-B298-D6C45D735268}" dt="2020-07-14T11:37:55.037" v="2" actId="164"/>
          <ac:picMkLst>
            <pc:docMk/>
            <pc:sldMk cId="3530305845" sldId="264"/>
            <ac:picMk id="22" creationId="{83D2535C-F310-4830-A22E-C8D5B79F42C8}"/>
          </ac:picMkLst>
        </pc:picChg>
      </pc:sldChg>
      <pc:sldChg chg="addSp delSp modSp add">
        <pc:chgData name="Masaya Yamaguchi" userId="8869a66585b793a1" providerId="LiveId" clId="{732765D5-89B6-40D8-B298-D6C45D735268}" dt="2020-07-14T11:50:04.800" v="206" actId="15"/>
        <pc:sldMkLst>
          <pc:docMk/>
          <pc:sldMk cId="4083459757" sldId="265"/>
        </pc:sldMkLst>
        <pc:spChg chg="mod">
          <ac:chgData name="Masaya Yamaguchi" userId="8869a66585b793a1" providerId="LiveId" clId="{732765D5-89B6-40D8-B298-D6C45D735268}" dt="2020-07-14T11:44:23.155" v="78" actId="20577"/>
          <ac:spMkLst>
            <pc:docMk/>
            <pc:sldMk cId="4083459757" sldId="265"/>
            <ac:spMk id="4" creationId="{A8CE69BF-0310-4F6C-9693-50B3B7E8C978}"/>
          </ac:spMkLst>
        </pc:spChg>
        <pc:spChg chg="mod">
          <ac:chgData name="Masaya Yamaguchi" userId="8869a66585b793a1" providerId="LiveId" clId="{732765D5-89B6-40D8-B298-D6C45D735268}" dt="2020-07-14T11:49:54.962" v="202" actId="1076"/>
          <ac:spMkLst>
            <pc:docMk/>
            <pc:sldMk cId="4083459757" sldId="265"/>
            <ac:spMk id="9" creationId="{51B64A6A-46C6-45A4-9424-0CF0F15EB2BB}"/>
          </ac:spMkLst>
        </pc:spChg>
        <pc:spChg chg="del">
          <ac:chgData name="Masaya Yamaguchi" userId="8869a66585b793a1" providerId="LiveId" clId="{732765D5-89B6-40D8-B298-D6C45D735268}" dt="2020-07-14T11:40:22.122" v="47"/>
          <ac:spMkLst>
            <pc:docMk/>
            <pc:sldMk cId="4083459757" sldId="265"/>
            <ac:spMk id="10" creationId="{4EA94E13-4208-4484-B3BD-A03B00750353}"/>
          </ac:spMkLst>
        </pc:spChg>
        <pc:spChg chg="add mod">
          <ac:chgData name="Masaya Yamaguchi" userId="8869a66585b793a1" providerId="LiveId" clId="{732765D5-89B6-40D8-B298-D6C45D735268}" dt="2020-07-14T11:50:04.800" v="206" actId="15"/>
          <ac:spMkLst>
            <pc:docMk/>
            <pc:sldMk cId="4083459757" sldId="265"/>
            <ac:spMk id="11" creationId="{2CB025D6-95DD-46C0-B6B3-B5BB14D12E3B}"/>
          </ac:spMkLst>
        </pc:spChg>
        <pc:grpChg chg="del">
          <ac:chgData name="Masaya Yamaguchi" userId="8869a66585b793a1" providerId="LiveId" clId="{732765D5-89B6-40D8-B298-D6C45D735268}" dt="2020-07-14T11:40:34.772" v="50"/>
          <ac:grpSpMkLst>
            <pc:docMk/>
            <pc:sldMk cId="4083459757" sldId="265"/>
            <ac:grpSpMk id="3" creationId="{DF753695-50C0-487A-A8F2-EF9D573EF26C}"/>
          </ac:grpSpMkLst>
        </pc:grpChg>
        <pc:picChg chg="del mod">
          <ac:chgData name="Masaya Yamaguchi" userId="8869a66585b793a1" providerId="LiveId" clId="{732765D5-89B6-40D8-B298-D6C45D735268}" dt="2020-07-14T11:45:50.203" v="92"/>
          <ac:picMkLst>
            <pc:docMk/>
            <pc:sldMk cId="4083459757" sldId="265"/>
            <ac:picMk id="12" creationId="{AB711020-AD73-4324-9EF5-304C86BFA776}"/>
          </ac:picMkLst>
        </pc:picChg>
      </pc:sldChg>
      <pc:sldChg chg="addSp delSp modSp add">
        <pc:chgData name="Masaya Yamaguchi" userId="8869a66585b793a1" providerId="LiveId" clId="{732765D5-89B6-40D8-B298-D6C45D735268}" dt="2020-07-14T12:45:20.436" v="711" actId="1076"/>
        <pc:sldMkLst>
          <pc:docMk/>
          <pc:sldMk cId="2792325941" sldId="266"/>
        </pc:sldMkLst>
        <pc:spChg chg="mod">
          <ac:chgData name="Masaya Yamaguchi" userId="8869a66585b793a1" providerId="LiveId" clId="{732765D5-89B6-40D8-B298-D6C45D735268}" dt="2020-07-14T11:52:58.907" v="264" actId="20577"/>
          <ac:spMkLst>
            <pc:docMk/>
            <pc:sldMk cId="2792325941" sldId="266"/>
            <ac:spMk id="4" creationId="{A8CE69BF-0310-4F6C-9693-50B3B7E8C978}"/>
          </ac:spMkLst>
        </pc:spChg>
        <pc:spChg chg="add del mod">
          <ac:chgData name="Masaya Yamaguchi" userId="8869a66585b793a1" providerId="LiveId" clId="{732765D5-89B6-40D8-B298-D6C45D735268}" dt="2020-07-14T11:54:21.364" v="319"/>
          <ac:spMkLst>
            <pc:docMk/>
            <pc:sldMk cId="2792325941" sldId="266"/>
            <ac:spMk id="5" creationId="{F529493D-99E0-48E5-B5EE-DDAD28BF5AF3}"/>
          </ac:spMkLst>
        </pc:spChg>
        <pc:spChg chg="add mod">
          <ac:chgData name="Masaya Yamaguchi" userId="8869a66585b793a1" providerId="LiveId" clId="{732765D5-89B6-40D8-B298-D6C45D735268}" dt="2020-07-14T12:01:27.626" v="501" actId="1076"/>
          <ac:spMkLst>
            <pc:docMk/>
            <pc:sldMk cId="2792325941" sldId="266"/>
            <ac:spMk id="6" creationId="{92BFD891-196F-4790-8532-B85B1DB5A7EF}"/>
          </ac:spMkLst>
        </pc:spChg>
        <pc:spChg chg="mod">
          <ac:chgData name="Masaya Yamaguchi" userId="8869a66585b793a1" providerId="LiveId" clId="{732765D5-89B6-40D8-B298-D6C45D735268}" dt="2020-07-14T12:45:20.436" v="711" actId="1076"/>
          <ac:spMkLst>
            <pc:docMk/>
            <pc:sldMk cId="2792325941" sldId="266"/>
            <ac:spMk id="9" creationId="{51B64A6A-46C6-45A4-9424-0CF0F15EB2BB}"/>
          </ac:spMkLst>
        </pc:spChg>
        <pc:spChg chg="add del">
          <ac:chgData name="Masaya Yamaguchi" userId="8869a66585b793a1" providerId="LiveId" clId="{732765D5-89B6-40D8-B298-D6C45D735268}" dt="2020-07-14T12:38:54.577" v="505"/>
          <ac:spMkLst>
            <pc:docMk/>
            <pc:sldMk cId="2792325941" sldId="266"/>
            <ac:spMk id="19" creationId="{6B5D4E2F-B4EF-48A9-AA23-AF4920F50320}"/>
          </ac:spMkLst>
        </pc:spChg>
        <pc:grpChg chg="mod">
          <ac:chgData name="Masaya Yamaguchi" userId="8869a66585b793a1" providerId="LiveId" clId="{732765D5-89B6-40D8-B298-D6C45D735268}" dt="2020-07-14T12:45:20.436" v="711" actId="1076"/>
          <ac:grpSpMkLst>
            <pc:docMk/>
            <pc:sldMk cId="2792325941" sldId="266"/>
            <ac:grpSpMk id="3" creationId="{DF753695-50C0-487A-A8F2-EF9D573EF26C}"/>
          </ac:grpSpMkLst>
        </pc:grpChg>
        <pc:picChg chg="mod ord">
          <ac:chgData name="Masaya Yamaguchi" userId="8869a66585b793a1" providerId="LiveId" clId="{732765D5-89B6-40D8-B298-D6C45D735268}" dt="2020-07-14T12:45:20.436" v="711" actId="1076"/>
          <ac:picMkLst>
            <pc:docMk/>
            <pc:sldMk cId="2792325941" sldId="266"/>
            <ac:picMk id="8" creationId="{D8F71518-6063-4832-9FC7-17CCA1BEDC49}"/>
          </ac:picMkLst>
        </pc:picChg>
        <pc:picChg chg="del mod">
          <ac:chgData name="Masaya Yamaguchi" userId="8869a66585b793a1" providerId="LiveId" clId="{732765D5-89B6-40D8-B298-D6C45D735268}" dt="2020-07-14T12:44:56.132" v="708"/>
          <ac:picMkLst>
            <pc:docMk/>
            <pc:sldMk cId="2792325941" sldId="266"/>
            <ac:picMk id="11" creationId="{01024B74-DBF6-4B40-ADF1-B3216E221240}"/>
          </ac:picMkLst>
        </pc:picChg>
        <pc:picChg chg="del mod">
          <ac:chgData name="Masaya Yamaguchi" userId="8869a66585b793a1" providerId="LiveId" clId="{732765D5-89B6-40D8-B298-D6C45D735268}" dt="2020-07-14T11:56:11.613" v="398" actId="478"/>
          <ac:picMkLst>
            <pc:docMk/>
            <pc:sldMk cId="2792325941" sldId="266"/>
            <ac:picMk id="12" creationId="{AB711020-AD73-4324-9EF5-304C86BFA776}"/>
          </ac:picMkLst>
        </pc:picChg>
        <pc:picChg chg="del mod">
          <ac:chgData name="Masaya Yamaguchi" userId="8869a66585b793a1" providerId="LiveId" clId="{732765D5-89B6-40D8-B298-D6C45D735268}" dt="2020-07-14T12:44:56.132" v="708"/>
          <ac:picMkLst>
            <pc:docMk/>
            <pc:sldMk cId="2792325941" sldId="266"/>
            <ac:picMk id="14" creationId="{23E784AF-1EF7-4621-9624-D8867BD205C3}"/>
          </ac:picMkLst>
        </pc:picChg>
        <pc:picChg chg="del mod">
          <ac:chgData name="Masaya Yamaguchi" userId="8869a66585b793a1" providerId="LiveId" clId="{732765D5-89B6-40D8-B298-D6C45D735268}" dt="2020-07-14T12:44:56.132" v="708"/>
          <ac:picMkLst>
            <pc:docMk/>
            <pc:sldMk cId="2792325941" sldId="266"/>
            <ac:picMk id="16" creationId="{2DD21C4E-E551-4C4E-AD25-F34DC2B6B076}"/>
          </ac:picMkLst>
        </pc:picChg>
      </pc:sldChg>
      <pc:sldChg chg="addSp delSp modSp">
        <pc:chgData name="Masaya Yamaguchi" userId="8869a66585b793a1" providerId="LiveId" clId="{732765D5-89B6-40D8-B298-D6C45D735268}" dt="2020-07-14T12:48:27.785" v="741" actId="20577"/>
        <pc:sldMkLst>
          <pc:docMk/>
          <pc:sldMk cId="4194604970" sldId="267"/>
        </pc:sldMkLst>
        <pc:spChg chg="mod">
          <ac:chgData name="Masaya Yamaguchi" userId="8869a66585b793a1" providerId="LiveId" clId="{732765D5-89B6-40D8-B298-D6C45D735268}" dt="2020-07-14T12:48:27.785" v="741" actId="20577"/>
          <ac:spMkLst>
            <pc:docMk/>
            <pc:sldMk cId="4194604970" sldId="267"/>
            <ac:spMk id="4" creationId="{A8CE69BF-0310-4F6C-9693-50B3B7E8C978}"/>
          </ac:spMkLst>
        </pc:spChg>
        <pc:spChg chg="del">
          <ac:chgData name="Masaya Yamaguchi" userId="8869a66585b793a1" providerId="LiveId" clId="{732765D5-89B6-40D8-B298-D6C45D735268}" dt="2020-07-14T12:41:13.479" v="616"/>
          <ac:spMkLst>
            <pc:docMk/>
            <pc:sldMk cId="4194604970" sldId="267"/>
            <ac:spMk id="6" creationId="{92BFD891-196F-4790-8532-B85B1DB5A7EF}"/>
          </ac:spMkLst>
        </pc:spChg>
        <pc:spChg chg="del">
          <ac:chgData name="Masaya Yamaguchi" userId="8869a66585b793a1" providerId="LiveId" clId="{732765D5-89B6-40D8-B298-D6C45D735268}" dt="2020-07-14T12:42:45.644" v="667"/>
          <ac:spMkLst>
            <pc:docMk/>
            <pc:sldMk cId="4194604970" sldId="267"/>
            <ac:spMk id="9" creationId="{51B64A6A-46C6-45A4-9424-0CF0F15EB2BB}"/>
          </ac:spMkLst>
        </pc:spChg>
        <pc:grpChg chg="del">
          <ac:chgData name="Masaya Yamaguchi" userId="8869a66585b793a1" providerId="LiveId" clId="{732765D5-89B6-40D8-B298-D6C45D735268}" dt="2020-07-14T12:40:45.927" v="606"/>
          <ac:grpSpMkLst>
            <pc:docMk/>
            <pc:sldMk cId="4194604970" sldId="267"/>
            <ac:grpSpMk id="3" creationId="{DF753695-50C0-487A-A8F2-EF9D573EF26C}"/>
          </ac:grpSpMkLst>
        </pc:grpChg>
        <pc:picChg chg="del mod ord">
          <ac:chgData name="Masaya Yamaguchi" userId="8869a66585b793a1" providerId="LiveId" clId="{732765D5-89B6-40D8-B298-D6C45D735268}" dt="2020-07-14T12:44:13.684" v="692" actId="478"/>
          <ac:picMkLst>
            <pc:docMk/>
            <pc:sldMk cId="4194604970" sldId="267"/>
            <ac:picMk id="7" creationId="{2D1E6909-878F-4C91-8C5E-61454AB5EB88}"/>
          </ac:picMkLst>
        </pc:picChg>
        <pc:picChg chg="del">
          <ac:chgData name="Masaya Yamaguchi" userId="8869a66585b793a1" providerId="LiveId" clId="{732765D5-89B6-40D8-B298-D6C45D735268}" dt="2020-07-14T12:40:56.152" v="612"/>
          <ac:picMkLst>
            <pc:docMk/>
            <pc:sldMk cId="4194604970" sldId="267"/>
            <ac:picMk id="8" creationId="{D8F71518-6063-4832-9FC7-17CCA1BEDC49}"/>
          </ac:picMkLst>
        </pc:picChg>
        <pc:picChg chg="del">
          <ac:chgData name="Masaya Yamaguchi" userId="8869a66585b793a1" providerId="LiveId" clId="{732765D5-89B6-40D8-B298-D6C45D735268}" dt="2020-07-14T12:40:58.618" v="613"/>
          <ac:picMkLst>
            <pc:docMk/>
            <pc:sldMk cId="4194604970" sldId="267"/>
            <ac:picMk id="11" creationId="{01024B74-DBF6-4B40-ADF1-B3216E221240}"/>
          </ac:picMkLst>
        </pc:picChg>
        <pc:picChg chg="del mod ord">
          <ac:chgData name="Masaya Yamaguchi" userId="8869a66585b793a1" providerId="LiveId" clId="{732765D5-89B6-40D8-B298-D6C45D735268}" dt="2020-07-14T12:44:31.241" v="705" actId="478"/>
          <ac:picMkLst>
            <pc:docMk/>
            <pc:sldMk cId="4194604970" sldId="267"/>
            <ac:picMk id="12" creationId="{8990D86C-8DAC-4CBA-B1B5-95FB8F074863}"/>
          </ac:picMkLst>
        </pc:picChg>
        <pc:picChg chg="add del mod">
          <ac:chgData name="Masaya Yamaguchi" userId="8869a66585b793a1" providerId="LiveId" clId="{732765D5-89B6-40D8-B298-D6C45D735268}" dt="2020-07-14T12:43:29.421" v="680" actId="478"/>
          <ac:picMkLst>
            <pc:docMk/>
            <pc:sldMk cId="4194604970" sldId="267"/>
            <ac:picMk id="13" creationId="{FF7C887A-AEE4-4073-A60D-DC92A917ED38}"/>
          </ac:picMkLst>
        </pc:picChg>
        <pc:picChg chg="del">
          <ac:chgData name="Masaya Yamaguchi" userId="8869a66585b793a1" providerId="LiveId" clId="{732765D5-89B6-40D8-B298-D6C45D735268}" dt="2020-07-14T12:41:00.792" v="614"/>
          <ac:picMkLst>
            <pc:docMk/>
            <pc:sldMk cId="4194604970" sldId="267"/>
            <ac:picMk id="14" creationId="{23E784AF-1EF7-4621-9624-D8867BD205C3}"/>
          </ac:picMkLst>
        </pc:picChg>
        <pc:picChg chg="del">
          <ac:chgData name="Masaya Yamaguchi" userId="8869a66585b793a1" providerId="LiveId" clId="{732765D5-89B6-40D8-B298-D6C45D735268}" dt="2020-07-14T12:41:03.370" v="615"/>
          <ac:picMkLst>
            <pc:docMk/>
            <pc:sldMk cId="4194604970" sldId="267"/>
            <ac:picMk id="16" creationId="{2DD21C4E-E551-4C4E-AD25-F34DC2B6B076}"/>
          </ac:picMkLst>
        </pc:picChg>
        <pc:picChg chg="del mod ord">
          <ac:chgData name="Masaya Yamaguchi" userId="8869a66585b793a1" providerId="LiveId" clId="{732765D5-89B6-40D8-B298-D6C45D735268}" dt="2020-07-14T12:44:35.503" v="706"/>
          <ac:picMkLst>
            <pc:docMk/>
            <pc:sldMk cId="4194604970" sldId="267"/>
            <ac:picMk id="17" creationId="{1EADF4C0-4BE3-43FD-9BB5-E5A86E7CA037}"/>
          </ac:picMkLst>
        </pc:picChg>
        <pc:picChg chg="add mod">
          <ac:chgData name="Masaya Yamaguchi" userId="8869a66585b793a1" providerId="LiveId" clId="{732765D5-89B6-40D8-B298-D6C45D735268}" dt="2020-07-14T12:45:04.956" v="710" actId="1076"/>
          <ac:picMkLst>
            <pc:docMk/>
            <pc:sldMk cId="4194604970" sldId="267"/>
            <ac:picMk id="21" creationId="{7B613BE4-FDC5-42E9-BAEF-111890749F20}"/>
          </ac:picMkLst>
        </pc:picChg>
        <pc:picChg chg="add mod">
          <ac:chgData name="Masaya Yamaguchi" userId="8869a66585b793a1" providerId="LiveId" clId="{732765D5-89B6-40D8-B298-D6C45D735268}" dt="2020-07-14T12:45:04.956" v="710" actId="1076"/>
          <ac:picMkLst>
            <pc:docMk/>
            <pc:sldMk cId="4194604970" sldId="267"/>
            <ac:picMk id="23" creationId="{5AAFDC11-B7AA-4E9B-8523-746BCB8C34E1}"/>
          </ac:picMkLst>
        </pc:picChg>
        <pc:picChg chg="add mod">
          <ac:chgData name="Masaya Yamaguchi" userId="8869a66585b793a1" providerId="LiveId" clId="{732765D5-89B6-40D8-B298-D6C45D735268}" dt="2020-07-14T12:45:04.956" v="710" actId="1076"/>
          <ac:picMkLst>
            <pc:docMk/>
            <pc:sldMk cId="4194604970" sldId="267"/>
            <ac:picMk id="24" creationId="{0EBE9B0F-8234-4FB8-B6C2-027DB70E841D}"/>
          </ac:picMkLst>
        </pc:picChg>
      </pc:sldChg>
      <pc:sldChg chg="addSp delSp modSp">
        <pc:chgData name="Masaya Yamaguchi" userId="8869a66585b793a1" providerId="LiveId" clId="{732765D5-89B6-40D8-B298-D6C45D735268}" dt="2020-07-14T13:46:57.364" v="1067"/>
        <pc:sldMkLst>
          <pc:docMk/>
          <pc:sldMk cId="2980024531" sldId="268"/>
        </pc:sldMkLst>
        <pc:spChg chg="del">
          <ac:chgData name="Masaya Yamaguchi" userId="8869a66585b793a1" providerId="LiveId" clId="{732765D5-89B6-40D8-B298-D6C45D735268}" dt="2020-07-14T13:40:39.592" v="744"/>
          <ac:spMkLst>
            <pc:docMk/>
            <pc:sldMk cId="2980024531" sldId="268"/>
            <ac:spMk id="4" creationId="{A8CE69BF-0310-4F6C-9693-50B3B7E8C978}"/>
          </ac:spMkLst>
        </pc:spChg>
        <pc:spChg chg="del">
          <ac:chgData name="Masaya Yamaguchi" userId="8869a66585b793a1" providerId="LiveId" clId="{732765D5-89B6-40D8-B298-D6C45D735268}" dt="2020-07-14T13:46:57.364" v="1067"/>
          <ac:spMkLst>
            <pc:docMk/>
            <pc:sldMk cId="2980024531" sldId="268"/>
            <ac:spMk id="6" creationId="{92BFD891-196F-4790-8532-B85B1DB5A7EF}"/>
          </ac:spMkLst>
        </pc:spChg>
        <pc:spChg chg="mod">
          <ac:chgData name="Masaya Yamaguchi" userId="8869a66585b793a1" providerId="LiveId" clId="{732765D5-89B6-40D8-B298-D6C45D735268}" dt="2020-07-14T13:43:31.142" v="972" actId="20577"/>
          <ac:spMkLst>
            <pc:docMk/>
            <pc:sldMk cId="2980024531" sldId="268"/>
            <ac:spMk id="9" creationId="{51B64A6A-46C6-45A4-9424-0CF0F15EB2BB}"/>
          </ac:spMkLst>
        </pc:spChg>
        <pc:spChg chg="add mod">
          <ac:chgData name="Masaya Yamaguchi" userId="8869a66585b793a1" providerId="LiveId" clId="{732765D5-89B6-40D8-B298-D6C45D735268}" dt="2020-07-14T13:46:42.622" v="1066" actId="20577"/>
          <ac:spMkLst>
            <pc:docMk/>
            <pc:sldMk cId="2980024531" sldId="268"/>
            <ac:spMk id="10" creationId="{8617B733-4B08-43AF-8CD8-73167A8E5364}"/>
          </ac:spMkLst>
        </pc:spChg>
        <pc:grpChg chg="del mod">
          <ac:chgData name="Masaya Yamaguchi" userId="8869a66585b793a1" providerId="LiveId" clId="{732765D5-89B6-40D8-B298-D6C45D735268}" dt="2020-07-14T13:13:52.904" v="743"/>
          <ac:grpSpMkLst>
            <pc:docMk/>
            <pc:sldMk cId="2980024531" sldId="268"/>
            <ac:grpSpMk id="3" creationId="{DF753695-50C0-487A-A8F2-EF9D573EF26C}"/>
          </ac:grpSpMkLst>
        </pc:grpChg>
        <pc:picChg chg="mod ord">
          <ac:chgData name="Masaya Yamaguchi" userId="8869a66585b793a1" providerId="LiveId" clId="{732765D5-89B6-40D8-B298-D6C45D735268}" dt="2020-07-14T13:44:44.319" v="988" actId="1076"/>
          <ac:picMkLst>
            <pc:docMk/>
            <pc:sldMk cId="2980024531" sldId="268"/>
            <ac:picMk id="7" creationId="{50A632CD-D9DB-427D-A9E9-18D27443771A}"/>
          </ac:picMkLst>
        </pc:picChg>
        <pc:picChg chg="del mod">
          <ac:chgData name="Masaya Yamaguchi" userId="8869a66585b793a1" providerId="LiveId" clId="{732765D5-89B6-40D8-B298-D6C45D735268}" dt="2020-07-14T13:44:39.186" v="987" actId="478"/>
          <ac:picMkLst>
            <pc:docMk/>
            <pc:sldMk cId="2980024531" sldId="268"/>
            <ac:picMk id="8" creationId="{D8F71518-6063-4832-9FC7-17CCA1BEDC49}"/>
          </ac:picMkLst>
        </pc:picChg>
      </pc:sldChg>
      <pc:sldChg chg="del">
        <pc:chgData name="Masaya Yamaguchi" userId="8869a66585b793a1" providerId="LiveId" clId="{732765D5-89B6-40D8-B298-D6C45D735268}" dt="2020-07-14T13:47:55.974" v="1069" actId="2696"/>
        <pc:sldMkLst>
          <pc:docMk/>
          <pc:sldMk cId="824563008" sldId="269"/>
        </pc:sldMkLst>
      </pc:sldChg>
      <pc:sldChg chg="addSp delSp modSp add">
        <pc:chgData name="Masaya Yamaguchi" userId="8869a66585b793a1" providerId="LiveId" clId="{732765D5-89B6-40D8-B298-D6C45D735268}" dt="2020-07-14T13:57:58.549" v="1571" actId="478"/>
        <pc:sldMkLst>
          <pc:docMk/>
          <pc:sldMk cId="1511718368" sldId="270"/>
        </pc:sldMkLst>
        <pc:spChg chg="mod">
          <ac:chgData name="Masaya Yamaguchi" userId="8869a66585b793a1" providerId="LiveId" clId="{732765D5-89B6-40D8-B298-D6C45D735268}" dt="2020-07-14T13:48:09.121" v="1086" actId="1076"/>
          <ac:spMkLst>
            <pc:docMk/>
            <pc:sldMk cId="1511718368" sldId="270"/>
            <ac:spMk id="4" creationId="{A8CE69BF-0310-4F6C-9693-50B3B7E8C978}"/>
          </ac:spMkLst>
        </pc:spChg>
        <pc:spChg chg="del">
          <ac:chgData name="Masaya Yamaguchi" userId="8869a66585b793a1" providerId="LiveId" clId="{732765D5-89B6-40D8-B298-D6C45D735268}" dt="2020-07-14T13:54:03.410" v="1374"/>
          <ac:spMkLst>
            <pc:docMk/>
            <pc:sldMk cId="1511718368" sldId="270"/>
            <ac:spMk id="6" creationId="{92BFD891-196F-4790-8532-B85B1DB5A7EF}"/>
          </ac:spMkLst>
        </pc:spChg>
        <pc:spChg chg="add del mod">
          <ac:chgData name="Masaya Yamaguchi" userId="8869a66585b793a1" providerId="LiveId" clId="{732765D5-89B6-40D8-B298-D6C45D735268}" dt="2020-07-14T13:53:54.684" v="1371" actId="1076"/>
          <ac:spMkLst>
            <pc:docMk/>
            <pc:sldMk cId="1511718368" sldId="270"/>
            <ac:spMk id="9" creationId="{51B64A6A-46C6-45A4-9424-0CF0F15EB2BB}"/>
          </ac:spMkLst>
        </pc:spChg>
        <pc:spChg chg="add mod">
          <ac:chgData name="Masaya Yamaguchi" userId="8869a66585b793a1" providerId="LiveId" clId="{732765D5-89B6-40D8-B298-D6C45D735268}" dt="2020-07-14T13:56:35.086" v="1557" actId="20577"/>
          <ac:spMkLst>
            <pc:docMk/>
            <pc:sldMk cId="1511718368" sldId="270"/>
            <ac:spMk id="10" creationId="{F975124D-C717-4B9E-B5FB-459AFE9610A2}"/>
          </ac:spMkLst>
        </pc:spChg>
        <pc:grpChg chg="del">
          <ac:chgData name="Masaya Yamaguchi" userId="8869a66585b793a1" providerId="LiveId" clId="{732765D5-89B6-40D8-B298-D6C45D735268}" dt="2020-07-14T13:48:21.884" v="1087"/>
          <ac:grpSpMkLst>
            <pc:docMk/>
            <pc:sldMk cId="1511718368" sldId="270"/>
            <ac:grpSpMk id="3" creationId="{DF753695-50C0-487A-A8F2-EF9D573EF26C}"/>
          </ac:grpSpMkLst>
        </pc:grpChg>
        <pc:picChg chg="mod ord">
          <ac:chgData name="Masaya Yamaguchi" userId="8869a66585b793a1" providerId="LiveId" clId="{732765D5-89B6-40D8-B298-D6C45D735268}" dt="2020-07-14T13:57:58.548" v="1570" actId="108"/>
          <ac:picMkLst>
            <pc:docMk/>
            <pc:sldMk cId="1511718368" sldId="270"/>
            <ac:picMk id="7" creationId="{56FE024E-86E0-4A4B-90D0-B5DF61BA908E}"/>
          </ac:picMkLst>
        </pc:picChg>
        <pc:picChg chg="del">
          <ac:chgData name="Masaya Yamaguchi" userId="8869a66585b793a1" providerId="LiveId" clId="{732765D5-89B6-40D8-B298-D6C45D735268}" dt="2020-07-14T13:48:27.492" v="1088"/>
          <ac:picMkLst>
            <pc:docMk/>
            <pc:sldMk cId="1511718368" sldId="270"/>
            <ac:picMk id="8" creationId="{D8F71518-6063-4832-9FC7-17CCA1BEDC49}"/>
          </ac:picMkLst>
        </pc:picChg>
        <pc:picChg chg="add del mod">
          <ac:chgData name="Masaya Yamaguchi" userId="8869a66585b793a1" providerId="LiveId" clId="{732765D5-89B6-40D8-B298-D6C45D735268}" dt="2020-07-14T13:57:58.549" v="1571" actId="478"/>
          <ac:picMkLst>
            <pc:docMk/>
            <pc:sldMk cId="1511718368" sldId="270"/>
            <ac:picMk id="11" creationId="{B30A1B9C-FFD5-46A7-8957-95299B7056CE}"/>
          </ac:picMkLst>
        </pc:picChg>
      </pc:sldChg>
      <pc:sldChg chg="addSp delSp modSp">
        <pc:chgData name="Masaya Yamaguchi" userId="8869a66585b793a1" providerId="LiveId" clId="{732765D5-89B6-40D8-B298-D6C45D735268}" dt="2020-07-14T14:19:48.032" v="2021" actId="20577"/>
        <pc:sldMkLst>
          <pc:docMk/>
          <pc:sldMk cId="906516793" sldId="271"/>
        </pc:sldMkLst>
        <pc:spChg chg="add mod">
          <ac:chgData name="Masaya Yamaguchi" userId="8869a66585b793a1" providerId="LiveId" clId="{732765D5-89B6-40D8-B298-D6C45D735268}" dt="2020-07-14T14:07:35.557" v="1852" actId="1076"/>
          <ac:spMkLst>
            <pc:docMk/>
            <pc:sldMk cId="906516793" sldId="271"/>
            <ac:spMk id="3" creationId="{B4BFFE31-B37E-4AE2-A9BB-F1B0693B7971}"/>
          </ac:spMkLst>
        </pc:spChg>
        <pc:spChg chg="mod">
          <ac:chgData name="Masaya Yamaguchi" userId="8869a66585b793a1" providerId="LiveId" clId="{732765D5-89B6-40D8-B298-D6C45D735268}" dt="2020-07-14T14:03:38.896" v="1633" actId="1076"/>
          <ac:spMkLst>
            <pc:docMk/>
            <pc:sldMk cId="906516793" sldId="271"/>
            <ac:spMk id="4" creationId="{A8CE69BF-0310-4F6C-9693-50B3B7E8C978}"/>
          </ac:spMkLst>
        </pc:spChg>
        <pc:spChg chg="del">
          <ac:chgData name="Masaya Yamaguchi" userId="8869a66585b793a1" providerId="LiveId" clId="{732765D5-89B6-40D8-B298-D6C45D735268}" dt="2020-07-14T14:00:50.354" v="1607"/>
          <ac:spMkLst>
            <pc:docMk/>
            <pc:sldMk cId="906516793" sldId="271"/>
            <ac:spMk id="7" creationId="{AEAF488B-F9DC-4991-AE38-F6F227029DAD}"/>
          </ac:spMkLst>
        </pc:spChg>
        <pc:spChg chg="del">
          <ac:chgData name="Masaya Yamaguchi" userId="8869a66585b793a1" providerId="LiveId" clId="{732765D5-89B6-40D8-B298-D6C45D735268}" dt="2020-07-14T14:00:50.354" v="1607"/>
          <ac:spMkLst>
            <pc:docMk/>
            <pc:sldMk cId="906516793" sldId="271"/>
            <ac:spMk id="8" creationId="{DADF12B4-3CA4-4E97-998E-0D4A780F9939}"/>
          </ac:spMkLst>
        </pc:spChg>
        <pc:spChg chg="mod">
          <ac:chgData name="Masaya Yamaguchi" userId="8869a66585b793a1" providerId="LiveId" clId="{732765D5-89B6-40D8-B298-D6C45D735268}" dt="2020-07-14T14:17:55.064" v="1944" actId="20577"/>
          <ac:spMkLst>
            <pc:docMk/>
            <pc:sldMk cId="906516793" sldId="271"/>
            <ac:spMk id="9" creationId="{51B64A6A-46C6-45A4-9424-0CF0F15EB2BB}"/>
          </ac:spMkLst>
        </pc:spChg>
        <pc:spChg chg="del">
          <ac:chgData name="Masaya Yamaguchi" userId="8869a66585b793a1" providerId="LiveId" clId="{732765D5-89B6-40D8-B298-D6C45D735268}" dt="2020-07-14T14:00:50.354" v="1607"/>
          <ac:spMkLst>
            <pc:docMk/>
            <pc:sldMk cId="906516793" sldId="271"/>
            <ac:spMk id="10" creationId="{B76BE8A9-2BF1-4D40-A0AF-0A70E6E40A81}"/>
          </ac:spMkLst>
        </pc:spChg>
        <pc:spChg chg="add mod">
          <ac:chgData name="Masaya Yamaguchi" userId="8869a66585b793a1" providerId="LiveId" clId="{732765D5-89B6-40D8-B298-D6C45D735268}" dt="2020-07-14T14:07:35.557" v="1852" actId="1076"/>
          <ac:spMkLst>
            <pc:docMk/>
            <pc:sldMk cId="906516793" sldId="271"/>
            <ac:spMk id="13" creationId="{0B8D246A-D046-4D32-9962-9ED1E732FCE9}"/>
          </ac:spMkLst>
        </pc:spChg>
        <pc:spChg chg="add mod">
          <ac:chgData name="Masaya Yamaguchi" userId="8869a66585b793a1" providerId="LiveId" clId="{732765D5-89B6-40D8-B298-D6C45D735268}" dt="2020-07-14T14:07:35.557" v="1852" actId="1076"/>
          <ac:spMkLst>
            <pc:docMk/>
            <pc:sldMk cId="906516793" sldId="271"/>
            <ac:spMk id="18" creationId="{7C9D4093-6729-4D48-BF95-F1A4C890030D}"/>
          </ac:spMkLst>
        </pc:spChg>
        <pc:spChg chg="add mod">
          <ac:chgData name="Masaya Yamaguchi" userId="8869a66585b793a1" providerId="LiveId" clId="{732765D5-89B6-40D8-B298-D6C45D735268}" dt="2020-07-14T14:07:35.557" v="1852" actId="1076"/>
          <ac:spMkLst>
            <pc:docMk/>
            <pc:sldMk cId="906516793" sldId="271"/>
            <ac:spMk id="19" creationId="{4A2D2A57-98C1-4924-920E-D1DF97F91A46}"/>
          </ac:spMkLst>
        </pc:spChg>
        <pc:spChg chg="add mod">
          <ac:chgData name="Masaya Yamaguchi" userId="8869a66585b793a1" providerId="LiveId" clId="{732765D5-89B6-40D8-B298-D6C45D735268}" dt="2020-07-14T14:17:58.134" v="1947" actId="20577"/>
          <ac:spMkLst>
            <pc:docMk/>
            <pc:sldMk cId="906516793" sldId="271"/>
            <ac:spMk id="22" creationId="{6FE3153D-0907-416A-BC7B-7715D8E421AC}"/>
          </ac:spMkLst>
        </pc:spChg>
        <pc:spChg chg="add del mod">
          <ac:chgData name="Masaya Yamaguchi" userId="8869a66585b793a1" providerId="LiveId" clId="{732765D5-89B6-40D8-B298-D6C45D735268}" dt="2020-07-14T14:19:09.414" v="1949" actId="767"/>
          <ac:spMkLst>
            <pc:docMk/>
            <pc:sldMk cId="906516793" sldId="271"/>
            <ac:spMk id="23" creationId="{A0FBB73F-6DBC-4E37-983C-3B5EDEDE941E}"/>
          </ac:spMkLst>
        </pc:spChg>
        <pc:spChg chg="add mod">
          <ac:chgData name="Masaya Yamaguchi" userId="8869a66585b793a1" providerId="LiveId" clId="{732765D5-89B6-40D8-B298-D6C45D735268}" dt="2020-07-14T14:19:48.032" v="2021" actId="20577"/>
          <ac:spMkLst>
            <pc:docMk/>
            <pc:sldMk cId="906516793" sldId="271"/>
            <ac:spMk id="24" creationId="{9E4A52FB-0D78-4ED8-992C-7E3F84CCF6E7}"/>
          </ac:spMkLst>
        </pc:spChg>
        <pc:cxnChg chg="add mod">
          <ac:chgData name="Masaya Yamaguchi" userId="8869a66585b793a1" providerId="LiveId" clId="{732765D5-89B6-40D8-B298-D6C45D735268}" dt="2020-07-14T14:07:35.557" v="1852" actId="1076"/>
          <ac:cxnSpMkLst>
            <pc:docMk/>
            <pc:sldMk cId="906516793" sldId="271"/>
            <ac:cxnSpMk id="6" creationId="{C9715883-E3A0-4E36-B8A4-0735AF37BAAA}"/>
          </ac:cxnSpMkLst>
        </pc:cxnChg>
      </pc:sldChg>
      <pc:sldChg chg="add del">
        <pc:chgData name="Masaya Yamaguchi" userId="8869a66585b793a1" providerId="LiveId" clId="{732765D5-89B6-40D8-B298-D6C45D735268}" dt="2020-07-14T14:42:32.145" v="2023" actId="2696"/>
        <pc:sldMkLst>
          <pc:docMk/>
          <pc:sldMk cId="1577724327" sldId="272"/>
        </pc:sldMkLst>
      </pc:sldChg>
      <pc:sldChg chg="addSp delSp modSp add del">
        <pc:chgData name="Masaya Yamaguchi" userId="8869a66585b793a1" providerId="LiveId" clId="{732765D5-89B6-40D8-B298-D6C45D735268}" dt="2020-07-14T16:07:08.296" v="3684"/>
        <pc:sldMkLst>
          <pc:docMk/>
          <pc:sldMk cId="1912074817" sldId="272"/>
        </pc:sldMkLst>
        <pc:spChg chg="mod">
          <ac:chgData name="Masaya Yamaguchi" userId="8869a66585b793a1" providerId="LiveId" clId="{732765D5-89B6-40D8-B298-D6C45D735268}" dt="2020-07-14T16:07:08.296" v="3684"/>
          <ac:spMkLst>
            <pc:docMk/>
            <pc:sldMk cId="1912074817" sldId="272"/>
            <ac:spMk id="2" creationId="{3892CBB6-EC9D-402D-91F4-C7BEF8FAB889}"/>
          </ac:spMkLst>
        </pc:spChg>
        <pc:spChg chg="mod">
          <ac:chgData name="Masaya Yamaguchi" userId="8869a66585b793a1" providerId="LiveId" clId="{732765D5-89B6-40D8-B298-D6C45D735268}" dt="2020-07-14T14:46:18.260" v="2075" actId="1076"/>
          <ac:spMkLst>
            <pc:docMk/>
            <pc:sldMk cId="1912074817" sldId="272"/>
            <ac:spMk id="4" creationId="{A8CE69BF-0310-4F6C-9693-50B3B7E8C978}"/>
          </ac:spMkLst>
        </pc:spChg>
        <pc:spChg chg="mod">
          <ac:chgData name="Masaya Yamaguchi" userId="8869a66585b793a1" providerId="LiveId" clId="{732765D5-89B6-40D8-B298-D6C45D735268}" dt="2020-07-14T14:54:07.700" v="2328" actId="1076"/>
          <ac:spMkLst>
            <pc:docMk/>
            <pc:sldMk cId="1912074817" sldId="272"/>
            <ac:spMk id="7" creationId="{AEAF488B-F9DC-4991-AE38-F6F227029DAD}"/>
          </ac:spMkLst>
        </pc:spChg>
        <pc:spChg chg="del">
          <ac:chgData name="Masaya Yamaguchi" userId="8869a66585b793a1" providerId="LiveId" clId="{732765D5-89B6-40D8-B298-D6C45D735268}" dt="2020-07-14T14:43:48.511" v="2054"/>
          <ac:spMkLst>
            <pc:docMk/>
            <pc:sldMk cId="1912074817" sldId="272"/>
            <ac:spMk id="8" creationId="{DADF12B4-3CA4-4E97-998E-0D4A780F9939}"/>
          </ac:spMkLst>
        </pc:spChg>
        <pc:spChg chg="del">
          <ac:chgData name="Masaya Yamaguchi" userId="8869a66585b793a1" providerId="LiveId" clId="{732765D5-89B6-40D8-B298-D6C45D735268}" dt="2020-07-14T14:43:41.325" v="2052"/>
          <ac:spMkLst>
            <pc:docMk/>
            <pc:sldMk cId="1912074817" sldId="272"/>
            <ac:spMk id="9" creationId="{51B64A6A-46C6-45A4-9424-0CF0F15EB2BB}"/>
          </ac:spMkLst>
        </pc:spChg>
        <pc:spChg chg="del">
          <ac:chgData name="Masaya Yamaguchi" userId="8869a66585b793a1" providerId="LiveId" clId="{732765D5-89B6-40D8-B298-D6C45D735268}" dt="2020-07-14T14:43:45.467" v="2053"/>
          <ac:spMkLst>
            <pc:docMk/>
            <pc:sldMk cId="1912074817" sldId="272"/>
            <ac:spMk id="10" creationId="{B76BE8A9-2BF1-4D40-A0AF-0A70E6E40A81}"/>
          </ac:spMkLst>
        </pc:spChg>
        <pc:spChg chg="add mod">
          <ac:chgData name="Masaya Yamaguchi" userId="8869a66585b793a1" providerId="LiveId" clId="{732765D5-89B6-40D8-B298-D6C45D735268}" dt="2020-07-14T14:46:47.530" v="2107" actId="1076"/>
          <ac:spMkLst>
            <pc:docMk/>
            <pc:sldMk cId="1912074817" sldId="272"/>
            <ac:spMk id="12" creationId="{7042AA7B-ADA1-4A6F-B9A1-4546818E9D1C}"/>
          </ac:spMkLst>
        </pc:spChg>
        <pc:spChg chg="add mod">
          <ac:chgData name="Masaya Yamaguchi" userId="8869a66585b793a1" providerId="LiveId" clId="{732765D5-89B6-40D8-B298-D6C45D735268}" dt="2020-07-14T14:54:07.700" v="2328" actId="1076"/>
          <ac:spMkLst>
            <pc:docMk/>
            <pc:sldMk cId="1912074817" sldId="272"/>
            <ac:spMk id="17" creationId="{0113179D-E1F9-4585-8C4A-2D87514A2ABC}"/>
          </ac:spMkLst>
        </pc:spChg>
        <pc:spChg chg="add mod">
          <ac:chgData name="Masaya Yamaguchi" userId="8869a66585b793a1" providerId="LiveId" clId="{732765D5-89B6-40D8-B298-D6C45D735268}" dt="2020-07-14T14:54:07.700" v="2328" actId="1076"/>
          <ac:spMkLst>
            <pc:docMk/>
            <pc:sldMk cId="1912074817" sldId="272"/>
            <ac:spMk id="21" creationId="{01155A3A-C16F-4021-BBF0-010F6BB98F52}"/>
          </ac:spMkLst>
        </pc:spChg>
        <pc:picChg chg="del mod">
          <ac:chgData name="Masaya Yamaguchi" userId="8869a66585b793a1" providerId="LiveId" clId="{732765D5-89B6-40D8-B298-D6C45D735268}" dt="2020-07-14T14:46:08.993" v="2072" actId="478"/>
          <ac:picMkLst>
            <pc:docMk/>
            <pc:sldMk cId="1912074817" sldId="272"/>
            <ac:picMk id="5" creationId="{FE8FCF97-21C0-4FE9-A26C-E716572E71E5}"/>
          </ac:picMkLst>
        </pc:picChg>
        <pc:picChg chg="del mod ord">
          <ac:chgData name="Masaya Yamaguchi" userId="8869a66585b793a1" providerId="LiveId" clId="{732765D5-89B6-40D8-B298-D6C45D735268}" dt="2020-07-14T14:48:08.216" v="2161" actId="478"/>
          <ac:picMkLst>
            <pc:docMk/>
            <pc:sldMk cId="1912074817" sldId="272"/>
            <ac:picMk id="11" creationId="{8D312BBA-6FC7-4067-98F3-F6790FC20060}"/>
          </ac:picMkLst>
        </pc:picChg>
        <pc:picChg chg="mod ord">
          <ac:chgData name="Masaya Yamaguchi" userId="8869a66585b793a1" providerId="LiveId" clId="{732765D5-89B6-40D8-B298-D6C45D735268}" dt="2020-07-14T14:48:08.216" v="2160" actId="108"/>
          <ac:picMkLst>
            <pc:docMk/>
            <pc:sldMk cId="1912074817" sldId="272"/>
            <ac:picMk id="14" creationId="{E2C4B396-5C90-46D5-B881-529AD2F1712C}"/>
          </ac:picMkLst>
        </pc:picChg>
        <pc:picChg chg="del mod">
          <ac:chgData name="Masaya Yamaguchi" userId="8869a66585b793a1" providerId="LiveId" clId="{732765D5-89B6-40D8-B298-D6C45D735268}" dt="2020-07-14T15:05:16.799" v="2526" actId="478"/>
          <ac:picMkLst>
            <pc:docMk/>
            <pc:sldMk cId="1912074817" sldId="272"/>
            <ac:picMk id="16" creationId="{E6F1E506-BED5-4586-A5A5-C7F33CE2C09E}"/>
          </ac:picMkLst>
        </pc:picChg>
        <pc:picChg chg="add del mod">
          <ac:chgData name="Masaya Yamaguchi" userId="8869a66585b793a1" providerId="LiveId" clId="{732765D5-89B6-40D8-B298-D6C45D735268}" dt="2020-07-14T14:53:06.523" v="2292" actId="478"/>
          <ac:picMkLst>
            <pc:docMk/>
            <pc:sldMk cId="1912074817" sldId="272"/>
            <ac:picMk id="18" creationId="{17C73128-BA19-455B-A42A-EF9EA9D6E896}"/>
          </ac:picMkLst>
        </pc:picChg>
        <pc:picChg chg="del mod ord">
          <ac:chgData name="Masaya Yamaguchi" userId="8869a66585b793a1" providerId="LiveId" clId="{732765D5-89B6-40D8-B298-D6C45D735268}" dt="2020-07-14T14:53:20.852" v="2294"/>
          <ac:picMkLst>
            <pc:docMk/>
            <pc:sldMk cId="1912074817" sldId="272"/>
            <ac:picMk id="20" creationId="{D96FCD5D-C014-4A47-948F-BE5F3FA265D2}"/>
          </ac:picMkLst>
        </pc:picChg>
        <pc:picChg chg="mod ord">
          <ac:chgData name="Masaya Yamaguchi" userId="8869a66585b793a1" providerId="LiveId" clId="{732765D5-89B6-40D8-B298-D6C45D735268}" dt="2020-07-14T15:05:20.415" v="2527" actId="1076"/>
          <ac:picMkLst>
            <pc:docMk/>
            <pc:sldMk cId="1912074817" sldId="272"/>
            <ac:picMk id="23" creationId="{24CC89BB-01FE-43E1-A91B-E87484CF6AF3}"/>
          </ac:picMkLst>
        </pc:picChg>
      </pc:sldChg>
      <pc:sldChg chg="addSp delSp modSp add del">
        <pc:chgData name="Masaya Yamaguchi" userId="8869a66585b793a1" providerId="LiveId" clId="{732765D5-89B6-40D8-B298-D6C45D735268}" dt="2020-07-14T16:07:17.203" v="3685"/>
        <pc:sldMkLst>
          <pc:docMk/>
          <pc:sldMk cId="2278185019" sldId="273"/>
        </pc:sldMkLst>
        <pc:spChg chg="mod">
          <ac:chgData name="Masaya Yamaguchi" userId="8869a66585b793a1" providerId="LiveId" clId="{732765D5-89B6-40D8-B298-D6C45D735268}" dt="2020-07-14T16:07:17.203" v="3685"/>
          <ac:spMkLst>
            <pc:docMk/>
            <pc:sldMk cId="2278185019" sldId="273"/>
            <ac:spMk id="2" creationId="{3892CBB6-EC9D-402D-91F4-C7BEF8FAB889}"/>
          </ac:spMkLst>
        </pc:spChg>
        <pc:spChg chg="mod">
          <ac:chgData name="Masaya Yamaguchi" userId="8869a66585b793a1" providerId="LiveId" clId="{732765D5-89B6-40D8-B298-D6C45D735268}" dt="2020-07-14T14:54:27.842" v="2351" actId="20577"/>
          <ac:spMkLst>
            <pc:docMk/>
            <pc:sldMk cId="2278185019" sldId="273"/>
            <ac:spMk id="4" creationId="{A8CE69BF-0310-4F6C-9693-50B3B7E8C978}"/>
          </ac:spMkLst>
        </pc:spChg>
        <pc:spChg chg="del">
          <ac:chgData name="Masaya Yamaguchi" userId="8869a66585b793a1" providerId="LiveId" clId="{732765D5-89B6-40D8-B298-D6C45D735268}" dt="2020-07-14T14:55:03.105" v="2359"/>
          <ac:spMkLst>
            <pc:docMk/>
            <pc:sldMk cId="2278185019" sldId="273"/>
            <ac:spMk id="7" creationId="{AEAF488B-F9DC-4991-AE38-F6F227029DAD}"/>
          </ac:spMkLst>
        </pc:spChg>
        <pc:spChg chg="del">
          <ac:chgData name="Masaya Yamaguchi" userId="8869a66585b793a1" providerId="LiveId" clId="{732765D5-89B6-40D8-B298-D6C45D735268}" dt="2020-07-14T14:54:56.900" v="2358"/>
          <ac:spMkLst>
            <pc:docMk/>
            <pc:sldMk cId="2278185019" sldId="273"/>
            <ac:spMk id="12" creationId="{7042AA7B-ADA1-4A6F-B9A1-4546818E9D1C}"/>
          </ac:spMkLst>
        </pc:spChg>
        <pc:spChg chg="mod">
          <ac:chgData name="Masaya Yamaguchi" userId="8869a66585b793a1" providerId="LiveId" clId="{732765D5-89B6-40D8-B298-D6C45D735268}" dt="2020-07-14T15:05:30.963" v="2529" actId="1076"/>
          <ac:spMkLst>
            <pc:docMk/>
            <pc:sldMk cId="2278185019" sldId="273"/>
            <ac:spMk id="17" creationId="{0113179D-E1F9-4585-8C4A-2D87514A2ABC}"/>
          </ac:spMkLst>
        </pc:spChg>
        <pc:spChg chg="mod">
          <ac:chgData name="Masaya Yamaguchi" userId="8869a66585b793a1" providerId="LiveId" clId="{732765D5-89B6-40D8-B298-D6C45D735268}" dt="2020-07-14T15:04:26.652" v="2477" actId="1076"/>
          <ac:spMkLst>
            <pc:docMk/>
            <pc:sldMk cId="2278185019" sldId="273"/>
            <ac:spMk id="21" creationId="{01155A3A-C16F-4021-BBF0-010F6BB98F52}"/>
          </ac:spMkLst>
        </pc:spChg>
        <pc:spChg chg="add mod">
          <ac:chgData name="Masaya Yamaguchi" userId="8869a66585b793a1" providerId="LiveId" clId="{732765D5-89B6-40D8-B298-D6C45D735268}" dt="2020-07-14T15:07:19.104" v="2737" actId="20577"/>
          <ac:spMkLst>
            <pc:docMk/>
            <pc:sldMk cId="2278185019" sldId="273"/>
            <ac:spMk id="27" creationId="{B210FE8F-5635-4992-8750-1253A48FD45C}"/>
          </ac:spMkLst>
        </pc:spChg>
        <pc:grpChg chg="add mod">
          <ac:chgData name="Masaya Yamaguchi" userId="8869a66585b793a1" providerId="LiveId" clId="{732765D5-89B6-40D8-B298-D6C45D735268}" dt="2020-07-14T15:04:20.702" v="2476" actId="1076"/>
          <ac:grpSpMkLst>
            <pc:docMk/>
            <pc:sldMk cId="2278185019" sldId="273"/>
            <ac:grpSpMk id="22" creationId="{9A13E428-F3D7-4CA8-9756-259000424BE8}"/>
          </ac:grpSpMkLst>
        </pc:grpChg>
        <pc:picChg chg="del mod ord">
          <ac:chgData name="Masaya Yamaguchi" userId="8869a66585b793a1" providerId="LiveId" clId="{732765D5-89B6-40D8-B298-D6C45D735268}" dt="2020-07-14T15:00:02.779" v="2389" actId="478"/>
          <ac:picMkLst>
            <pc:docMk/>
            <pc:sldMk cId="2278185019" sldId="273"/>
            <ac:picMk id="5" creationId="{E3980116-7716-4051-B9F6-B8A6D0F24EA9}"/>
          </ac:picMkLst>
        </pc:picChg>
        <pc:picChg chg="del mod ord">
          <ac:chgData name="Masaya Yamaguchi" userId="8869a66585b793a1" providerId="LiveId" clId="{732765D5-89B6-40D8-B298-D6C45D735268}" dt="2020-07-14T15:01:42.216" v="2404" actId="478"/>
          <ac:picMkLst>
            <pc:docMk/>
            <pc:sldMk cId="2278185019" sldId="273"/>
            <ac:picMk id="8" creationId="{701F0663-AFE4-4FF5-A1EA-18DC72F62597}"/>
          </ac:picMkLst>
        </pc:picChg>
        <pc:picChg chg="del mod ord">
          <ac:chgData name="Masaya Yamaguchi" userId="8869a66585b793a1" providerId="LiveId" clId="{732765D5-89B6-40D8-B298-D6C45D735268}" dt="2020-07-14T15:02:39.935" v="2420" actId="478"/>
          <ac:picMkLst>
            <pc:docMk/>
            <pc:sldMk cId="2278185019" sldId="273"/>
            <ac:picMk id="10" creationId="{939ED2AA-4A7A-44FC-A427-78D19CB26CE6}"/>
          </ac:picMkLst>
        </pc:picChg>
        <pc:picChg chg="del mod ord">
          <ac:chgData name="Masaya Yamaguchi" userId="8869a66585b793a1" providerId="LiveId" clId="{732765D5-89B6-40D8-B298-D6C45D735268}" dt="2020-07-14T15:03:08.125" v="2439" actId="478"/>
          <ac:picMkLst>
            <pc:docMk/>
            <pc:sldMk cId="2278185019" sldId="273"/>
            <ac:picMk id="13" creationId="{9C8568D5-5033-498B-AAEE-60AF3C798D78}"/>
          </ac:picMkLst>
        </pc:picChg>
        <pc:picChg chg="del mod">
          <ac:chgData name="Masaya Yamaguchi" userId="8869a66585b793a1" providerId="LiveId" clId="{732765D5-89B6-40D8-B298-D6C45D735268}" dt="2020-07-14T14:56:10.770" v="2374" actId="478"/>
          <ac:picMkLst>
            <pc:docMk/>
            <pc:sldMk cId="2278185019" sldId="273"/>
            <ac:picMk id="14" creationId="{E2C4B396-5C90-46D5-B881-529AD2F1712C}"/>
          </ac:picMkLst>
        </pc:picChg>
        <pc:picChg chg="del mod">
          <ac:chgData name="Masaya Yamaguchi" userId="8869a66585b793a1" providerId="LiveId" clId="{732765D5-89B6-40D8-B298-D6C45D735268}" dt="2020-07-14T15:04:51.294" v="2493" actId="478"/>
          <ac:picMkLst>
            <pc:docMk/>
            <pc:sldMk cId="2278185019" sldId="273"/>
            <ac:picMk id="16" creationId="{E6F1E506-BED5-4586-A5A5-C7F33CE2C09E}"/>
          </ac:picMkLst>
        </pc:picChg>
        <pc:picChg chg="mod ord">
          <ac:chgData name="Masaya Yamaguchi" userId="8869a66585b793a1" providerId="LiveId" clId="{732765D5-89B6-40D8-B298-D6C45D735268}" dt="2020-07-14T15:03:27.069" v="2447" actId="164"/>
          <ac:picMkLst>
            <pc:docMk/>
            <pc:sldMk cId="2278185019" sldId="273"/>
            <ac:picMk id="18" creationId="{C03A4136-E210-4D32-AC7A-2762A87D8480}"/>
          </ac:picMkLst>
        </pc:picChg>
        <pc:picChg chg="mod">
          <ac:chgData name="Masaya Yamaguchi" userId="8869a66585b793a1" providerId="LiveId" clId="{732765D5-89B6-40D8-B298-D6C45D735268}" dt="2020-07-14T15:03:27.069" v="2447" actId="164"/>
          <ac:picMkLst>
            <pc:docMk/>
            <pc:sldMk cId="2278185019" sldId="273"/>
            <ac:picMk id="20" creationId="{2ABC23A8-C535-46E6-A31A-C41026E82C2C}"/>
          </ac:picMkLst>
        </pc:picChg>
        <pc:picChg chg="mod">
          <ac:chgData name="Masaya Yamaguchi" userId="8869a66585b793a1" providerId="LiveId" clId="{732765D5-89B6-40D8-B298-D6C45D735268}" dt="2020-07-14T15:04:18.806" v="2475" actId="1076"/>
          <ac:picMkLst>
            <pc:docMk/>
            <pc:sldMk cId="2278185019" sldId="273"/>
            <ac:picMk id="24" creationId="{5E7E4B37-C3CA-4BBE-BE2A-E4330ECEF21F}"/>
          </ac:picMkLst>
        </pc:picChg>
        <pc:picChg chg="mod ord">
          <ac:chgData name="Masaya Yamaguchi" userId="8869a66585b793a1" providerId="LiveId" clId="{732765D5-89B6-40D8-B298-D6C45D735268}" dt="2020-07-14T15:05:28.281" v="2528" actId="1076"/>
          <ac:picMkLst>
            <pc:docMk/>
            <pc:sldMk cId="2278185019" sldId="273"/>
            <ac:picMk id="26" creationId="{4B238035-F9B7-435C-8A46-2787ACB0C39C}"/>
          </ac:picMkLst>
        </pc:picChg>
      </pc:sldChg>
      <pc:sldChg chg="addSp delSp modSp add">
        <pc:chgData name="Masaya Yamaguchi" userId="8869a66585b793a1" providerId="LiveId" clId="{732765D5-89B6-40D8-B298-D6C45D735268}" dt="2020-07-14T16:07:22.908" v="3686"/>
        <pc:sldMkLst>
          <pc:docMk/>
          <pc:sldMk cId="3488893235" sldId="274"/>
        </pc:sldMkLst>
        <pc:spChg chg="mod">
          <ac:chgData name="Masaya Yamaguchi" userId="8869a66585b793a1" providerId="LiveId" clId="{732765D5-89B6-40D8-B298-D6C45D735268}" dt="2020-07-14T16:07:22.908" v="3686"/>
          <ac:spMkLst>
            <pc:docMk/>
            <pc:sldMk cId="3488893235" sldId="274"/>
            <ac:spMk id="2" creationId="{3892CBB6-EC9D-402D-91F4-C7BEF8FAB889}"/>
          </ac:spMkLst>
        </pc:spChg>
        <pc:spChg chg="mod">
          <ac:chgData name="Masaya Yamaguchi" userId="8869a66585b793a1" providerId="LiveId" clId="{732765D5-89B6-40D8-B298-D6C45D735268}" dt="2020-07-14T15:10:00.161" v="2778" actId="20577"/>
          <ac:spMkLst>
            <pc:docMk/>
            <pc:sldMk cId="3488893235" sldId="274"/>
            <ac:spMk id="4" creationId="{A8CE69BF-0310-4F6C-9693-50B3B7E8C978}"/>
          </ac:spMkLst>
        </pc:spChg>
        <pc:spChg chg="add mod">
          <ac:chgData name="Masaya Yamaguchi" userId="8869a66585b793a1" providerId="LiveId" clId="{732765D5-89B6-40D8-B298-D6C45D735268}" dt="2020-07-14T15:11:30.261" v="2874" actId="20577"/>
          <ac:spMkLst>
            <pc:docMk/>
            <pc:sldMk cId="3488893235" sldId="274"/>
            <ac:spMk id="12" creationId="{F5CF9EE1-3ACD-405C-ABAC-76C6946738C5}"/>
          </ac:spMkLst>
        </pc:spChg>
        <pc:spChg chg="del">
          <ac:chgData name="Masaya Yamaguchi" userId="8869a66585b793a1" providerId="LiveId" clId="{732765D5-89B6-40D8-B298-D6C45D735268}" dt="2020-07-14T15:09:37.747" v="2739"/>
          <ac:spMkLst>
            <pc:docMk/>
            <pc:sldMk cId="3488893235" sldId="274"/>
            <ac:spMk id="17" creationId="{0113179D-E1F9-4585-8C4A-2D87514A2ABC}"/>
          </ac:spMkLst>
        </pc:spChg>
        <pc:spChg chg="del">
          <ac:chgData name="Masaya Yamaguchi" userId="8869a66585b793a1" providerId="LiveId" clId="{732765D5-89B6-40D8-B298-D6C45D735268}" dt="2020-07-14T15:09:37.747" v="2739"/>
          <ac:spMkLst>
            <pc:docMk/>
            <pc:sldMk cId="3488893235" sldId="274"/>
            <ac:spMk id="21" creationId="{01155A3A-C16F-4021-BBF0-010F6BB98F52}"/>
          </ac:spMkLst>
        </pc:spChg>
        <pc:spChg chg="del">
          <ac:chgData name="Masaya Yamaguchi" userId="8869a66585b793a1" providerId="LiveId" clId="{732765D5-89B6-40D8-B298-D6C45D735268}" dt="2020-07-14T15:09:37.747" v="2739"/>
          <ac:spMkLst>
            <pc:docMk/>
            <pc:sldMk cId="3488893235" sldId="274"/>
            <ac:spMk id="27" creationId="{B210FE8F-5635-4992-8750-1253A48FD45C}"/>
          </ac:spMkLst>
        </pc:spChg>
        <pc:grpChg chg="del">
          <ac:chgData name="Masaya Yamaguchi" userId="8869a66585b793a1" providerId="LiveId" clId="{732765D5-89B6-40D8-B298-D6C45D735268}" dt="2020-07-14T15:09:37.747" v="2739"/>
          <ac:grpSpMkLst>
            <pc:docMk/>
            <pc:sldMk cId="3488893235" sldId="274"/>
            <ac:grpSpMk id="22" creationId="{9A13E428-F3D7-4CA8-9756-259000424BE8}"/>
          </ac:grpSpMkLst>
        </pc:grpChg>
        <pc:picChg chg="del">
          <ac:chgData name="Masaya Yamaguchi" userId="8869a66585b793a1" providerId="LiveId" clId="{732765D5-89B6-40D8-B298-D6C45D735268}" dt="2020-07-14T15:09:37.747" v="2739"/>
          <ac:picMkLst>
            <pc:docMk/>
            <pc:sldMk cId="3488893235" sldId="274"/>
            <ac:picMk id="24" creationId="{5E7E4B37-C3CA-4BBE-BE2A-E4330ECEF21F}"/>
          </ac:picMkLst>
        </pc:picChg>
        <pc:picChg chg="del">
          <ac:chgData name="Masaya Yamaguchi" userId="8869a66585b793a1" providerId="LiveId" clId="{732765D5-89B6-40D8-B298-D6C45D735268}" dt="2020-07-14T15:09:37.747" v="2739"/>
          <ac:picMkLst>
            <pc:docMk/>
            <pc:sldMk cId="3488893235" sldId="274"/>
            <ac:picMk id="26" creationId="{4B238035-F9B7-435C-8A46-2787ACB0C39C}"/>
          </ac:picMkLst>
        </pc:picChg>
      </pc:sldChg>
      <pc:sldChg chg="add del">
        <pc:chgData name="Masaya Yamaguchi" userId="8869a66585b793a1" providerId="LiveId" clId="{732765D5-89B6-40D8-B298-D6C45D735268}" dt="2020-07-14T14:54:38.509" v="2353"/>
        <pc:sldMkLst>
          <pc:docMk/>
          <pc:sldMk cId="4219488001" sldId="274"/>
        </pc:sldMkLst>
      </pc:sldChg>
      <pc:sldChg chg="addSp delSp modSp">
        <pc:chgData name="Masaya Yamaguchi" userId="8869a66585b793a1" providerId="LiveId" clId="{732765D5-89B6-40D8-B298-D6C45D735268}" dt="2020-07-14T16:07:30.191" v="3699" actId="20577"/>
        <pc:sldMkLst>
          <pc:docMk/>
          <pc:sldMk cId="788678740" sldId="275"/>
        </pc:sldMkLst>
        <pc:spChg chg="mod">
          <ac:chgData name="Masaya Yamaguchi" userId="8869a66585b793a1" providerId="LiveId" clId="{732765D5-89B6-40D8-B298-D6C45D735268}" dt="2020-07-14T16:07:30.191" v="3699" actId="20577"/>
          <ac:spMkLst>
            <pc:docMk/>
            <pc:sldMk cId="788678740" sldId="275"/>
            <ac:spMk id="2" creationId="{3892CBB6-EC9D-402D-91F4-C7BEF8FAB889}"/>
          </ac:spMkLst>
        </pc:spChg>
        <pc:spChg chg="mod">
          <ac:chgData name="Masaya Yamaguchi" userId="8869a66585b793a1" providerId="LiveId" clId="{732765D5-89B6-40D8-B298-D6C45D735268}" dt="2020-07-14T15:31:06.454" v="2929" actId="20577"/>
          <ac:spMkLst>
            <pc:docMk/>
            <pc:sldMk cId="788678740" sldId="275"/>
            <ac:spMk id="4" creationId="{A8CE69BF-0310-4F6C-9693-50B3B7E8C978}"/>
          </ac:spMkLst>
        </pc:spChg>
        <pc:spChg chg="add mod">
          <ac:chgData name="Masaya Yamaguchi" userId="8869a66585b793a1" providerId="LiveId" clId="{732765D5-89B6-40D8-B298-D6C45D735268}" dt="2020-07-14T15:32:27.173" v="3027" actId="20577"/>
          <ac:spMkLst>
            <pc:docMk/>
            <pc:sldMk cId="788678740" sldId="275"/>
            <ac:spMk id="5" creationId="{051E80BD-5CEF-48DA-AEE9-1F54136CE9C4}"/>
          </ac:spMkLst>
        </pc:spChg>
        <pc:spChg chg="del mod">
          <ac:chgData name="Masaya Yamaguchi" userId="8869a66585b793a1" providerId="LiveId" clId="{732765D5-89B6-40D8-B298-D6C45D735268}" dt="2020-07-14T15:30:09.963" v="2906"/>
          <ac:spMkLst>
            <pc:docMk/>
            <pc:sldMk cId="788678740" sldId="275"/>
            <ac:spMk id="12" creationId="{F5CF9EE1-3ACD-405C-ABAC-76C6946738C5}"/>
          </ac:spMkLst>
        </pc:spChg>
        <pc:picChg chg="del mod">
          <ac:chgData name="Masaya Yamaguchi" userId="8869a66585b793a1" providerId="LiveId" clId="{732765D5-89B6-40D8-B298-D6C45D735268}" dt="2020-07-14T15:35:42.486" v="3046" actId="478"/>
          <ac:picMkLst>
            <pc:docMk/>
            <pc:sldMk cId="788678740" sldId="275"/>
            <ac:picMk id="6" creationId="{0A36ADE0-0BAB-48B4-AFD6-CEE7A9CB5EE7}"/>
          </ac:picMkLst>
        </pc:picChg>
        <pc:picChg chg="mod ord">
          <ac:chgData name="Masaya Yamaguchi" userId="8869a66585b793a1" providerId="LiveId" clId="{732765D5-89B6-40D8-B298-D6C45D735268}" dt="2020-07-14T15:35:50.467" v="3047" actId="1076"/>
          <ac:picMkLst>
            <pc:docMk/>
            <pc:sldMk cId="788678740" sldId="275"/>
            <ac:picMk id="8" creationId="{B381E3C6-A2E4-4124-B2B3-33C8A4EB50EF}"/>
          </ac:picMkLst>
        </pc:picChg>
        <pc:picChg chg="add del mod">
          <ac:chgData name="Masaya Yamaguchi" userId="8869a66585b793a1" providerId="LiveId" clId="{732765D5-89B6-40D8-B298-D6C45D735268}" dt="2020-07-14T15:36:22.311" v="3061" actId="478"/>
          <ac:picMkLst>
            <pc:docMk/>
            <pc:sldMk cId="788678740" sldId="275"/>
            <ac:picMk id="10" creationId="{510BCB07-2832-4B71-A142-DF704AED786A}"/>
          </ac:picMkLst>
        </pc:picChg>
        <pc:picChg chg="mod ord">
          <ac:chgData name="Masaya Yamaguchi" userId="8869a66585b793a1" providerId="LiveId" clId="{732765D5-89B6-40D8-B298-D6C45D735268}" dt="2020-07-14T15:36:25.994" v="3062" actId="1076"/>
          <ac:picMkLst>
            <pc:docMk/>
            <pc:sldMk cId="788678740" sldId="275"/>
            <ac:picMk id="11" creationId="{F150D0ED-689E-4C6F-86CF-797D9DE9DD1C}"/>
          </ac:picMkLst>
        </pc:picChg>
      </pc:sldChg>
      <pc:sldChg chg="addSp delSp modSp">
        <pc:chgData name="Masaya Yamaguchi" userId="8869a66585b793a1" providerId="LiveId" clId="{732765D5-89B6-40D8-B298-D6C45D735268}" dt="2020-07-14T16:07:38.559" v="3708" actId="20577"/>
        <pc:sldMkLst>
          <pc:docMk/>
          <pc:sldMk cId="4025010210" sldId="276"/>
        </pc:sldMkLst>
        <pc:spChg chg="mod">
          <ac:chgData name="Masaya Yamaguchi" userId="8869a66585b793a1" providerId="LiveId" clId="{732765D5-89B6-40D8-B298-D6C45D735268}" dt="2020-07-14T16:07:38.559" v="3708" actId="20577"/>
          <ac:spMkLst>
            <pc:docMk/>
            <pc:sldMk cId="4025010210" sldId="276"/>
            <ac:spMk id="2" creationId="{3892CBB6-EC9D-402D-91F4-C7BEF8FAB889}"/>
          </ac:spMkLst>
        </pc:spChg>
        <pc:spChg chg="mod">
          <ac:chgData name="Masaya Yamaguchi" userId="8869a66585b793a1" providerId="LiveId" clId="{732765D5-89B6-40D8-B298-D6C45D735268}" dt="2020-07-14T15:36:53.441" v="3073" actId="20577"/>
          <ac:spMkLst>
            <pc:docMk/>
            <pc:sldMk cId="4025010210" sldId="276"/>
            <ac:spMk id="4" creationId="{A8CE69BF-0310-4F6C-9693-50B3B7E8C978}"/>
          </ac:spMkLst>
        </pc:spChg>
        <pc:spChg chg="del mod">
          <ac:chgData name="Masaya Yamaguchi" userId="8869a66585b793a1" providerId="LiveId" clId="{732765D5-89B6-40D8-B298-D6C45D735268}" dt="2020-07-14T15:40:11.846" v="3130"/>
          <ac:spMkLst>
            <pc:docMk/>
            <pc:sldMk cId="4025010210" sldId="276"/>
            <ac:spMk id="5" creationId="{051E80BD-5CEF-48DA-AEE9-1F54136CE9C4}"/>
          </ac:spMkLst>
        </pc:spChg>
        <pc:spChg chg="add mod">
          <ac:chgData name="Masaya Yamaguchi" userId="8869a66585b793a1" providerId="LiveId" clId="{732765D5-89B6-40D8-B298-D6C45D735268}" dt="2020-07-14T15:48:40.692" v="3276" actId="20577"/>
          <ac:spMkLst>
            <pc:docMk/>
            <pc:sldMk cId="4025010210" sldId="276"/>
            <ac:spMk id="15" creationId="{0BD55276-86F6-4C90-B326-EAEC8ED5AB56}"/>
          </ac:spMkLst>
        </pc:spChg>
        <pc:spChg chg="add mod">
          <ac:chgData name="Masaya Yamaguchi" userId="8869a66585b793a1" providerId="LiveId" clId="{732765D5-89B6-40D8-B298-D6C45D735268}" dt="2020-07-14T15:50:16.583" v="3374" actId="1076"/>
          <ac:spMkLst>
            <pc:docMk/>
            <pc:sldMk cId="4025010210" sldId="276"/>
            <ac:spMk id="16" creationId="{71471ED3-D7C8-4DFB-A655-D255D58854F5}"/>
          </ac:spMkLst>
        </pc:spChg>
        <pc:spChg chg="add mod">
          <ac:chgData name="Masaya Yamaguchi" userId="8869a66585b793a1" providerId="LiveId" clId="{732765D5-89B6-40D8-B298-D6C45D735268}" dt="2020-07-14T15:51:02.325" v="3379" actId="1076"/>
          <ac:spMkLst>
            <pc:docMk/>
            <pc:sldMk cId="4025010210" sldId="276"/>
            <ac:spMk id="19" creationId="{E7E7C76B-B1A4-4D6B-8D85-F9F39019E28A}"/>
          </ac:spMkLst>
        </pc:spChg>
        <pc:picChg chg="del mod ord">
          <ac:chgData name="Masaya Yamaguchi" userId="8869a66585b793a1" providerId="LiveId" clId="{732765D5-89B6-40D8-B298-D6C45D735268}" dt="2020-07-14T15:39:46.179" v="3100" actId="478"/>
          <ac:picMkLst>
            <pc:docMk/>
            <pc:sldMk cId="4025010210" sldId="276"/>
            <ac:picMk id="6" creationId="{F9BC78ED-786E-4C62-A5B9-DB9854903EFB}"/>
          </ac:picMkLst>
        </pc:picChg>
        <pc:picChg chg="del mod">
          <ac:chgData name="Masaya Yamaguchi" userId="8869a66585b793a1" providerId="LiveId" clId="{732765D5-89B6-40D8-B298-D6C45D735268}" dt="2020-07-14T15:38:58.566" v="3087" actId="478"/>
          <ac:picMkLst>
            <pc:docMk/>
            <pc:sldMk cId="4025010210" sldId="276"/>
            <ac:picMk id="8" creationId="{B381E3C6-A2E4-4124-B2B3-33C8A4EB50EF}"/>
          </ac:picMkLst>
        </pc:picChg>
        <pc:picChg chg="del mod ord">
          <ac:chgData name="Masaya Yamaguchi" userId="8869a66585b793a1" providerId="LiveId" clId="{732765D5-89B6-40D8-B298-D6C45D735268}" dt="2020-07-14T15:39:57.895" v="3113" actId="478"/>
          <ac:picMkLst>
            <pc:docMk/>
            <pc:sldMk cId="4025010210" sldId="276"/>
            <ac:picMk id="9" creationId="{C3B1C14D-6FED-4210-9306-C229B95E1D76}"/>
          </ac:picMkLst>
        </pc:picChg>
        <pc:picChg chg="del">
          <ac:chgData name="Masaya Yamaguchi" userId="8869a66585b793a1" providerId="LiveId" clId="{732765D5-89B6-40D8-B298-D6C45D735268}" dt="2020-07-14T15:40:11.843" v="3128"/>
          <ac:picMkLst>
            <pc:docMk/>
            <pc:sldMk cId="4025010210" sldId="276"/>
            <ac:picMk id="11" creationId="{F150D0ED-689E-4C6F-86CF-797D9DE9DD1C}"/>
          </ac:picMkLst>
        </pc:picChg>
        <pc:picChg chg="del mod ord">
          <ac:chgData name="Masaya Yamaguchi" userId="8869a66585b793a1" providerId="LiveId" clId="{732765D5-89B6-40D8-B298-D6C45D735268}" dt="2020-07-14T15:40:07.077" v="3126" actId="478"/>
          <ac:picMkLst>
            <pc:docMk/>
            <pc:sldMk cId="4025010210" sldId="276"/>
            <ac:picMk id="12" creationId="{8B17229F-B9B4-459F-B4E2-8E78D3F09587}"/>
          </ac:picMkLst>
        </pc:picChg>
        <pc:picChg chg="mod ord">
          <ac:chgData name="Masaya Yamaguchi" userId="8869a66585b793a1" providerId="LiveId" clId="{732765D5-89B6-40D8-B298-D6C45D735268}" dt="2020-07-14T15:41:35.463" v="3132" actId="1076"/>
          <ac:picMkLst>
            <pc:docMk/>
            <pc:sldMk cId="4025010210" sldId="276"/>
            <ac:picMk id="14" creationId="{3D43D12D-2034-4C69-B3AF-F4608CBF3BBD}"/>
          </ac:picMkLst>
        </pc:picChg>
        <pc:picChg chg="add mod">
          <ac:chgData name="Masaya Yamaguchi" userId="8869a66585b793a1" providerId="LiveId" clId="{732765D5-89B6-40D8-B298-D6C45D735268}" dt="2020-07-14T15:50:43.587" v="3376" actId="1076"/>
          <ac:picMkLst>
            <pc:docMk/>
            <pc:sldMk cId="4025010210" sldId="276"/>
            <ac:picMk id="18" creationId="{0111E78D-B068-42EF-8989-958E39A7A6D8}"/>
          </ac:picMkLst>
        </pc:picChg>
      </pc:sldChg>
      <pc:sldChg chg="addSp delSp modSp">
        <pc:chgData name="Masaya Yamaguchi" userId="8869a66585b793a1" providerId="LiveId" clId="{732765D5-89B6-40D8-B298-D6C45D735268}" dt="2020-07-14T16:07:52.501" v="3730" actId="20577"/>
        <pc:sldMkLst>
          <pc:docMk/>
          <pc:sldMk cId="4080680213" sldId="277"/>
        </pc:sldMkLst>
        <pc:spChg chg="mod">
          <ac:chgData name="Masaya Yamaguchi" userId="8869a66585b793a1" providerId="LiveId" clId="{732765D5-89B6-40D8-B298-D6C45D735268}" dt="2020-07-14T16:07:52.501" v="3730" actId="20577"/>
          <ac:spMkLst>
            <pc:docMk/>
            <pc:sldMk cId="4080680213" sldId="277"/>
            <ac:spMk id="2" creationId="{3892CBB6-EC9D-402D-91F4-C7BEF8FAB889}"/>
          </ac:spMkLst>
        </pc:spChg>
        <pc:spChg chg="mod">
          <ac:chgData name="Masaya Yamaguchi" userId="8869a66585b793a1" providerId="LiveId" clId="{732765D5-89B6-40D8-B298-D6C45D735268}" dt="2020-07-14T16:03:12.380" v="3607" actId="1076"/>
          <ac:spMkLst>
            <pc:docMk/>
            <pc:sldMk cId="4080680213" sldId="277"/>
            <ac:spMk id="4" creationId="{A8CE69BF-0310-4F6C-9693-50B3B7E8C978}"/>
          </ac:spMkLst>
        </pc:spChg>
        <pc:spChg chg="add mod">
          <ac:chgData name="Masaya Yamaguchi" userId="8869a66585b793a1" providerId="LiveId" clId="{732765D5-89B6-40D8-B298-D6C45D735268}" dt="2020-07-14T16:00:56.387" v="3440" actId="164"/>
          <ac:spMkLst>
            <pc:docMk/>
            <pc:sldMk cId="4080680213" sldId="277"/>
            <ac:spMk id="6" creationId="{502B16C5-C46E-49C0-A52E-A838832B4078}"/>
          </ac:spMkLst>
        </pc:spChg>
        <pc:spChg chg="add mod">
          <ac:chgData name="Masaya Yamaguchi" userId="8869a66585b793a1" providerId="LiveId" clId="{732765D5-89B6-40D8-B298-D6C45D735268}" dt="2020-07-14T16:00:56.387" v="3440" actId="164"/>
          <ac:spMkLst>
            <pc:docMk/>
            <pc:sldMk cId="4080680213" sldId="277"/>
            <ac:spMk id="10" creationId="{9E01C850-4E30-4130-A5B8-AF0B19EA2613}"/>
          </ac:spMkLst>
        </pc:spChg>
        <pc:spChg chg="del mod">
          <ac:chgData name="Masaya Yamaguchi" userId="8869a66585b793a1" providerId="LiveId" clId="{732765D5-89B6-40D8-B298-D6C45D735268}" dt="2020-07-14T15:58:10.970" v="3399"/>
          <ac:spMkLst>
            <pc:docMk/>
            <pc:sldMk cId="4080680213" sldId="277"/>
            <ac:spMk id="12" creationId="{F5CF9EE1-3ACD-405C-ABAC-76C6946738C5}"/>
          </ac:spMkLst>
        </pc:spChg>
        <pc:spChg chg="add mod">
          <ac:chgData name="Masaya Yamaguchi" userId="8869a66585b793a1" providerId="LiveId" clId="{732765D5-89B6-40D8-B298-D6C45D735268}" dt="2020-07-14T16:03:12.380" v="3607" actId="1076"/>
          <ac:spMkLst>
            <pc:docMk/>
            <pc:sldMk cId="4080680213" sldId="277"/>
            <ac:spMk id="13" creationId="{731DF2D7-9726-497D-96E5-76CBB56A8261}"/>
          </ac:spMkLst>
        </pc:spChg>
        <pc:spChg chg="add mod">
          <ac:chgData name="Masaya Yamaguchi" userId="8869a66585b793a1" providerId="LiveId" clId="{732765D5-89B6-40D8-B298-D6C45D735268}" dt="2020-07-14T16:06:27.495" v="3680" actId="1076"/>
          <ac:spMkLst>
            <pc:docMk/>
            <pc:sldMk cId="4080680213" sldId="277"/>
            <ac:spMk id="14" creationId="{7FA023BB-BB39-434C-BFA6-65170BE9A0E4}"/>
          </ac:spMkLst>
        </pc:spChg>
        <pc:spChg chg="del ord">
          <ac:chgData name="Masaya Yamaguchi" userId="8869a66585b793a1" providerId="LiveId" clId="{732765D5-89B6-40D8-B298-D6C45D735268}" dt="2020-07-14T16:04:11.715" v="3633" actId="478"/>
          <ac:spMkLst>
            <pc:docMk/>
            <pc:sldMk cId="4080680213" sldId="277"/>
            <ac:spMk id="15" creationId="{0EC5E5D9-4E46-430E-B54A-2154F1062810}"/>
          </ac:spMkLst>
        </pc:spChg>
        <pc:spChg chg="del ord">
          <ac:chgData name="Masaya Yamaguchi" userId="8869a66585b793a1" providerId="LiveId" clId="{732765D5-89B6-40D8-B298-D6C45D735268}" dt="2020-07-14T16:04:56.494" v="3656" actId="478"/>
          <ac:spMkLst>
            <pc:docMk/>
            <pc:sldMk cId="4080680213" sldId="277"/>
            <ac:spMk id="19" creationId="{A99E4A0C-98AC-480A-8799-8C05600CFB1E}"/>
          </ac:spMkLst>
        </pc:spChg>
        <pc:spChg chg="del ord">
          <ac:chgData name="Masaya Yamaguchi" userId="8869a66585b793a1" providerId="LiveId" clId="{732765D5-89B6-40D8-B298-D6C45D735268}" dt="2020-07-14T16:05:07.690" v="3679" actId="478"/>
          <ac:spMkLst>
            <pc:docMk/>
            <pc:sldMk cId="4080680213" sldId="277"/>
            <ac:spMk id="23" creationId="{BC0AF6F6-9E1A-4A13-A047-2E0CAB38F9DC}"/>
          </ac:spMkLst>
        </pc:spChg>
        <pc:grpChg chg="add mod">
          <ac:chgData name="Masaya Yamaguchi" userId="8869a66585b793a1" providerId="LiveId" clId="{732765D5-89B6-40D8-B298-D6C45D735268}" dt="2020-07-14T16:03:12.380" v="3607" actId="1076"/>
          <ac:grpSpMkLst>
            <pc:docMk/>
            <pc:sldMk cId="4080680213" sldId="277"/>
            <ac:grpSpMk id="11" creationId="{80D73EB9-21B7-47DF-B886-6C851A20CC9D}"/>
          </ac:grpSpMkLst>
        </pc:grpChg>
        <pc:grpChg chg="ord">
          <ac:chgData name="Masaya Yamaguchi" userId="8869a66585b793a1" providerId="LiveId" clId="{732765D5-89B6-40D8-B298-D6C45D735268}" dt="2020-07-14T16:04:11.715" v="3632"/>
          <ac:grpSpMkLst>
            <pc:docMk/>
            <pc:sldMk cId="4080680213" sldId="277"/>
            <ac:grpSpMk id="18" creationId="{893A7F4F-FE55-4613-84C8-E125895593BA}"/>
          </ac:grpSpMkLst>
        </pc:grpChg>
        <pc:grpChg chg="ord">
          <ac:chgData name="Masaya Yamaguchi" userId="8869a66585b793a1" providerId="LiveId" clId="{732765D5-89B6-40D8-B298-D6C45D735268}" dt="2020-07-14T16:04:56.494" v="3655"/>
          <ac:grpSpMkLst>
            <pc:docMk/>
            <pc:sldMk cId="4080680213" sldId="277"/>
            <ac:grpSpMk id="22" creationId="{1BEB9C3A-D1FA-4836-AB6C-1296ACEB4B47}"/>
          </ac:grpSpMkLst>
        </pc:grpChg>
        <pc:grpChg chg="ord">
          <ac:chgData name="Masaya Yamaguchi" userId="8869a66585b793a1" providerId="LiveId" clId="{732765D5-89B6-40D8-B298-D6C45D735268}" dt="2020-07-14T16:05:07.690" v="3678"/>
          <ac:grpSpMkLst>
            <pc:docMk/>
            <pc:sldMk cId="4080680213" sldId="277"/>
            <ac:grpSpMk id="26" creationId="{3C1A5E39-F6B3-4242-AD68-3EE666ED1039}"/>
          </ac:grpSpMkLst>
        </pc:grpChg>
        <pc:picChg chg="add mod">
          <ac:chgData name="Masaya Yamaguchi" userId="8869a66585b793a1" providerId="LiveId" clId="{732765D5-89B6-40D8-B298-D6C45D735268}" dt="2020-07-14T16:03:20.459" v="3610" actId="1076"/>
          <ac:picMkLst>
            <pc:docMk/>
            <pc:sldMk cId="4080680213" sldId="277"/>
            <ac:picMk id="5" creationId="{06A6C466-71B7-472A-A7F0-743CF4A959B8}"/>
          </ac:picMkLst>
        </pc:picChg>
        <pc:picChg chg="add del mod">
          <ac:chgData name="Masaya Yamaguchi" userId="8869a66585b793a1" providerId="LiveId" clId="{732765D5-89B6-40D8-B298-D6C45D735268}" dt="2020-07-14T15:59:49.835" v="3426" actId="478"/>
          <ac:picMkLst>
            <pc:docMk/>
            <pc:sldMk cId="4080680213" sldId="277"/>
            <ac:picMk id="8" creationId="{79AE2A5B-735B-4354-A81B-43EAA029C187}"/>
          </ac:picMkLst>
        </pc:picChg>
        <pc:picChg chg="del mod ord">
          <ac:chgData name="Masaya Yamaguchi" userId="8869a66585b793a1" providerId="LiveId" clId="{732765D5-89B6-40D8-B298-D6C45D735268}" dt="2020-07-14T16:04:11.713" v="3629" actId="478"/>
          <ac:picMkLst>
            <pc:docMk/>
            <pc:sldMk cId="4080680213" sldId="277"/>
            <ac:picMk id="9" creationId="{B0C6D07B-B02C-46BD-8E17-AE86124E6BDC}"/>
          </ac:picMkLst>
        </pc:picChg>
        <pc:picChg chg="del mod ord">
          <ac:chgData name="Masaya Yamaguchi" userId="8869a66585b793a1" providerId="LiveId" clId="{732765D5-89B6-40D8-B298-D6C45D735268}" dt="2020-07-14T16:04:56.492" v="3652" actId="478"/>
          <ac:picMkLst>
            <pc:docMk/>
            <pc:sldMk cId="4080680213" sldId="277"/>
            <ac:picMk id="17" creationId="{7D468434-A6C9-4AAC-90D7-49917465427F}"/>
          </ac:picMkLst>
        </pc:picChg>
        <pc:picChg chg="del mod ord">
          <ac:chgData name="Masaya Yamaguchi" userId="8869a66585b793a1" providerId="LiveId" clId="{732765D5-89B6-40D8-B298-D6C45D735268}" dt="2020-07-14T16:05:07.688" v="3675" actId="478"/>
          <ac:picMkLst>
            <pc:docMk/>
            <pc:sldMk cId="4080680213" sldId="277"/>
            <ac:picMk id="21" creationId="{946B27EA-37E6-4805-AAD0-A715A887E75F}"/>
          </ac:picMkLst>
        </pc:picChg>
        <pc:picChg chg="mod ord">
          <ac:chgData name="Masaya Yamaguchi" userId="8869a66585b793a1" providerId="LiveId" clId="{732765D5-89B6-40D8-B298-D6C45D735268}" dt="2020-07-14T16:05:07.687" v="3674" actId="108"/>
          <ac:picMkLst>
            <pc:docMk/>
            <pc:sldMk cId="4080680213" sldId="277"/>
            <ac:picMk id="25" creationId="{C60AE7F4-0007-4CAC-ADBF-18FA6F46CFC8}"/>
          </ac:picMkLst>
        </pc:picChg>
      </pc:sldChg>
      <pc:sldChg chg="modSp add">
        <pc:chgData name="Masaya Yamaguchi" userId="8869a66585b793a1" providerId="LiveId" clId="{732765D5-89B6-40D8-B298-D6C45D735268}" dt="2020-07-14T16:07:58.406" v="3731"/>
        <pc:sldMkLst>
          <pc:docMk/>
          <pc:sldMk cId="2162166368" sldId="278"/>
        </pc:sldMkLst>
        <pc:spChg chg="mod">
          <ac:chgData name="Masaya Yamaguchi" userId="8869a66585b793a1" providerId="LiveId" clId="{732765D5-89B6-40D8-B298-D6C45D735268}" dt="2020-07-14T16:07:58.406" v="3731"/>
          <ac:spMkLst>
            <pc:docMk/>
            <pc:sldMk cId="2162166368" sldId="278"/>
            <ac:spMk id="2" creationId="{3892CBB6-EC9D-402D-91F4-C7BEF8FAB889}"/>
          </ac:spMkLst>
        </pc:spChg>
      </pc:sldChg>
      <pc:sldChg chg="addSp delSp modSp">
        <pc:chgData name="Masaya Yamaguchi" userId="8869a66585b793a1" providerId="LiveId" clId="{732765D5-89B6-40D8-B298-D6C45D735268}" dt="2020-07-14T16:18:08.559" v="4403" actId="20577"/>
        <pc:sldMkLst>
          <pc:docMk/>
          <pc:sldMk cId="2456864269" sldId="279"/>
        </pc:sldMkLst>
        <pc:spChg chg="add mod">
          <ac:chgData name="Masaya Yamaguchi" userId="8869a66585b793a1" providerId="LiveId" clId="{732765D5-89B6-40D8-B298-D6C45D735268}" dt="2020-07-14T16:16:02.206" v="4233" actId="1076"/>
          <ac:spMkLst>
            <pc:docMk/>
            <pc:sldMk cId="2456864269" sldId="279"/>
            <ac:spMk id="3" creationId="{A2F53C7F-5D39-40F7-878D-18B44FC45864}"/>
          </ac:spMkLst>
        </pc:spChg>
        <pc:spChg chg="mod">
          <ac:chgData name="Masaya Yamaguchi" userId="8869a66585b793a1" providerId="LiveId" clId="{732765D5-89B6-40D8-B298-D6C45D735268}" dt="2020-07-14T16:08:51.218" v="3750" actId="20577"/>
          <ac:spMkLst>
            <pc:docMk/>
            <pc:sldMk cId="2456864269" sldId="279"/>
            <ac:spMk id="4" creationId="{A8CE69BF-0310-4F6C-9693-50B3B7E8C978}"/>
          </ac:spMkLst>
        </pc:spChg>
        <pc:spChg chg="mod">
          <ac:chgData name="Masaya Yamaguchi" userId="8869a66585b793a1" providerId="LiveId" clId="{732765D5-89B6-40D8-B298-D6C45D735268}" dt="2020-07-14T16:09:25.167" v="3775" actId="20577"/>
          <ac:spMkLst>
            <pc:docMk/>
            <pc:sldMk cId="2456864269" sldId="279"/>
            <ac:spMk id="6" creationId="{502B16C5-C46E-49C0-A52E-A838832B4078}"/>
          </ac:spMkLst>
        </pc:spChg>
        <pc:spChg chg="add mod">
          <ac:chgData name="Masaya Yamaguchi" userId="8869a66585b793a1" providerId="LiveId" clId="{732765D5-89B6-40D8-B298-D6C45D735268}" dt="2020-07-14T16:12:19.652" v="4008" actId="20577"/>
          <ac:spMkLst>
            <pc:docMk/>
            <pc:sldMk cId="2456864269" sldId="279"/>
            <ac:spMk id="11" creationId="{2ED11BEF-49EF-403B-BB74-E11156B656DC}"/>
          </ac:spMkLst>
        </pc:spChg>
        <pc:spChg chg="del mod">
          <ac:chgData name="Masaya Yamaguchi" userId="8869a66585b793a1" providerId="LiveId" clId="{732765D5-89B6-40D8-B298-D6C45D735268}" dt="2020-07-14T16:09:03.820" v="3754"/>
          <ac:spMkLst>
            <pc:docMk/>
            <pc:sldMk cId="2456864269" sldId="279"/>
            <ac:spMk id="13" creationId="{731DF2D7-9726-497D-96E5-76CBB56A8261}"/>
          </ac:spMkLst>
        </pc:spChg>
        <pc:spChg chg="mod">
          <ac:chgData name="Masaya Yamaguchi" userId="8869a66585b793a1" providerId="LiveId" clId="{732765D5-89B6-40D8-B298-D6C45D735268}" dt="2020-07-14T16:12:54.871" v="4036" actId="20577"/>
          <ac:spMkLst>
            <pc:docMk/>
            <pc:sldMk cId="2456864269" sldId="279"/>
            <ac:spMk id="14" creationId="{7FA023BB-BB39-434C-BFA6-65170BE9A0E4}"/>
          </ac:spMkLst>
        </pc:spChg>
        <pc:spChg chg="add mod">
          <ac:chgData name="Masaya Yamaguchi" userId="8869a66585b793a1" providerId="LiveId" clId="{732765D5-89B6-40D8-B298-D6C45D735268}" dt="2020-07-14T16:15:20.130" v="4230" actId="20577"/>
          <ac:spMkLst>
            <pc:docMk/>
            <pc:sldMk cId="2456864269" sldId="279"/>
            <ac:spMk id="15" creationId="{F3BDA1BA-9D18-4D2E-8117-85DB4270E14F}"/>
          </ac:spMkLst>
        </pc:spChg>
        <pc:spChg chg="add mod">
          <ac:chgData name="Masaya Yamaguchi" userId="8869a66585b793a1" providerId="LiveId" clId="{732765D5-89B6-40D8-B298-D6C45D735268}" dt="2020-07-14T16:18:08.559" v="4403" actId="20577"/>
          <ac:spMkLst>
            <pc:docMk/>
            <pc:sldMk cId="2456864269" sldId="279"/>
            <ac:spMk id="16" creationId="{43CB8E10-B3A0-4F14-82B8-411590DF1A51}"/>
          </ac:spMkLst>
        </pc:spChg>
        <pc:grpChg chg="mod">
          <ac:chgData name="Masaya Yamaguchi" userId="8869a66585b793a1" providerId="LiveId" clId="{732765D5-89B6-40D8-B298-D6C45D735268}" dt="2020-07-14T16:15:58.202" v="4232" actId="1076"/>
          <ac:grpSpMkLst>
            <pc:docMk/>
            <pc:sldMk cId="2456864269" sldId="279"/>
            <ac:grpSpMk id="26" creationId="{3C1A5E39-F6B3-4242-AD68-3EE666ED1039}"/>
          </ac:grpSpMkLst>
        </pc:grpChg>
        <pc:picChg chg="del">
          <ac:chgData name="Masaya Yamaguchi" userId="8869a66585b793a1" providerId="LiveId" clId="{732765D5-89B6-40D8-B298-D6C45D735268}" dt="2020-07-14T16:09:18.228" v="3757"/>
          <ac:picMkLst>
            <pc:docMk/>
            <pc:sldMk cId="2456864269" sldId="279"/>
            <ac:picMk id="5" creationId="{06A6C466-71B7-472A-A7F0-743CF4A959B8}"/>
          </ac:picMkLst>
        </pc:picChg>
      </pc:sldChg>
      <pc:sldChg chg="addSp delSp del">
        <pc:chgData name="Masaya Yamaguchi" userId="8869a66585b793a1" providerId="LiveId" clId="{732765D5-89B6-40D8-B298-D6C45D735268}" dt="2020-07-14T16:37:53.781" v="4688" actId="2696"/>
        <pc:sldMkLst>
          <pc:docMk/>
          <pc:sldMk cId="2503122097" sldId="280"/>
        </pc:sldMkLst>
        <pc:spChg chg="add del">
          <ac:chgData name="Masaya Yamaguchi" userId="8869a66585b793a1" providerId="LiveId" clId="{732765D5-89B6-40D8-B298-D6C45D735268}" dt="2020-07-14T16:24:06.575" v="4405"/>
          <ac:spMkLst>
            <pc:docMk/>
            <pc:sldMk cId="2503122097" sldId="280"/>
            <ac:spMk id="13" creationId="{DA3DDA6B-C253-4A18-8049-A737A5A851AA}"/>
          </ac:spMkLst>
        </pc:spChg>
      </pc:sldChg>
      <pc:sldChg chg="addSp delSp modSp add">
        <pc:chgData name="Masaya Yamaguchi" userId="8869a66585b793a1" providerId="LiveId" clId="{732765D5-89B6-40D8-B298-D6C45D735268}" dt="2020-07-14T16:36:17.114" v="4687" actId="1076"/>
        <pc:sldMkLst>
          <pc:docMk/>
          <pc:sldMk cId="208158995" sldId="281"/>
        </pc:sldMkLst>
        <pc:spChg chg="del mod">
          <ac:chgData name="Masaya Yamaguchi" userId="8869a66585b793a1" providerId="LiveId" clId="{732765D5-89B6-40D8-B298-D6C45D735268}" dt="2020-07-14T16:24:48.489" v="4411"/>
          <ac:spMkLst>
            <pc:docMk/>
            <pc:sldMk cId="208158995" sldId="281"/>
            <ac:spMk id="3" creationId="{A2F53C7F-5D39-40F7-878D-18B44FC45864}"/>
          </ac:spMkLst>
        </pc:spChg>
        <pc:spChg chg="mod">
          <ac:chgData name="Masaya Yamaguchi" userId="8869a66585b793a1" providerId="LiveId" clId="{732765D5-89B6-40D8-B298-D6C45D735268}" dt="2020-07-14T16:28:17.182" v="4486" actId="20577"/>
          <ac:spMkLst>
            <pc:docMk/>
            <pc:sldMk cId="208158995" sldId="281"/>
            <ac:spMk id="4" creationId="{A8CE69BF-0310-4F6C-9693-50B3B7E8C978}"/>
          </ac:spMkLst>
        </pc:spChg>
        <pc:spChg chg="add mod">
          <ac:chgData name="Masaya Yamaguchi" userId="8869a66585b793a1" providerId="LiveId" clId="{732765D5-89B6-40D8-B298-D6C45D735268}" dt="2020-07-14T16:27:25.377" v="4443" actId="164"/>
          <ac:spMkLst>
            <pc:docMk/>
            <pc:sldMk cId="208158995" sldId="281"/>
            <ac:spMk id="5" creationId="{AE5D19B3-1B1F-4D0A-8288-11A60B715993}"/>
          </ac:spMkLst>
        </pc:spChg>
        <pc:spChg chg="del">
          <ac:chgData name="Masaya Yamaguchi" userId="8869a66585b793a1" providerId="LiveId" clId="{732765D5-89B6-40D8-B298-D6C45D735268}" dt="2020-07-14T16:24:39.568" v="4409"/>
          <ac:spMkLst>
            <pc:docMk/>
            <pc:sldMk cId="208158995" sldId="281"/>
            <ac:spMk id="10" creationId="{9E01C850-4E30-4130-A5B8-AF0B19EA2613}"/>
          </ac:spMkLst>
        </pc:spChg>
        <pc:spChg chg="del mod">
          <ac:chgData name="Masaya Yamaguchi" userId="8869a66585b793a1" providerId="LiveId" clId="{732765D5-89B6-40D8-B298-D6C45D735268}" dt="2020-07-14T16:24:48.489" v="4411"/>
          <ac:spMkLst>
            <pc:docMk/>
            <pc:sldMk cId="208158995" sldId="281"/>
            <ac:spMk id="11" creationId="{2ED11BEF-49EF-403B-BB74-E11156B656DC}"/>
          </ac:spMkLst>
        </pc:spChg>
        <pc:spChg chg="mod">
          <ac:chgData name="Masaya Yamaguchi" userId="8869a66585b793a1" providerId="LiveId" clId="{732765D5-89B6-40D8-B298-D6C45D735268}" dt="2020-07-14T16:31:56.105" v="4635" actId="20577"/>
          <ac:spMkLst>
            <pc:docMk/>
            <pc:sldMk cId="208158995" sldId="281"/>
            <ac:spMk id="14" creationId="{7FA023BB-BB39-434C-BFA6-65170BE9A0E4}"/>
          </ac:spMkLst>
        </pc:spChg>
        <pc:spChg chg="del mod">
          <ac:chgData name="Masaya Yamaguchi" userId="8869a66585b793a1" providerId="LiveId" clId="{732765D5-89B6-40D8-B298-D6C45D735268}" dt="2020-07-14T16:24:48.489" v="4411"/>
          <ac:spMkLst>
            <pc:docMk/>
            <pc:sldMk cId="208158995" sldId="281"/>
            <ac:spMk id="15" creationId="{F3BDA1BA-9D18-4D2E-8117-85DB4270E14F}"/>
          </ac:spMkLst>
        </pc:spChg>
        <pc:spChg chg="del mod">
          <ac:chgData name="Masaya Yamaguchi" userId="8869a66585b793a1" providerId="LiveId" clId="{732765D5-89B6-40D8-B298-D6C45D735268}" dt="2020-07-14T16:24:48.489" v="4411"/>
          <ac:spMkLst>
            <pc:docMk/>
            <pc:sldMk cId="208158995" sldId="281"/>
            <ac:spMk id="16" creationId="{43CB8E10-B3A0-4F14-82B8-411590DF1A51}"/>
          </ac:spMkLst>
        </pc:spChg>
        <pc:spChg chg="del">
          <ac:chgData name="Masaya Yamaguchi" userId="8869a66585b793a1" providerId="LiveId" clId="{732765D5-89B6-40D8-B298-D6C45D735268}" dt="2020-07-14T16:27:05.222" v="4438"/>
          <ac:spMkLst>
            <pc:docMk/>
            <pc:sldMk cId="208158995" sldId="281"/>
            <ac:spMk id="22" creationId="{03720A9A-A163-4CAE-9CB1-35F157A27921}"/>
          </ac:spMkLst>
        </pc:spChg>
        <pc:spChg chg="del">
          <ac:chgData name="Masaya Yamaguchi" userId="8869a66585b793a1" providerId="LiveId" clId="{732765D5-89B6-40D8-B298-D6C45D735268}" dt="2020-07-14T16:27:05.222" v="4438"/>
          <ac:spMkLst>
            <pc:docMk/>
            <pc:sldMk cId="208158995" sldId="281"/>
            <ac:spMk id="23" creationId="{DA51B722-4D68-4253-895E-506429B9AAAE}"/>
          </ac:spMkLst>
        </pc:spChg>
        <pc:spChg chg="mod">
          <ac:chgData name="Masaya Yamaguchi" userId="8869a66585b793a1" providerId="LiveId" clId="{732765D5-89B6-40D8-B298-D6C45D735268}" dt="2020-07-14T16:26:10.920" v="4426" actId="255"/>
          <ac:spMkLst>
            <pc:docMk/>
            <pc:sldMk cId="208158995" sldId="281"/>
            <ac:spMk id="24" creationId="{06A9E83F-2DFB-4EE5-8479-0ADBDDC8B981}"/>
          </ac:spMkLst>
        </pc:spChg>
        <pc:spChg chg="mod">
          <ac:chgData name="Masaya Yamaguchi" userId="8869a66585b793a1" providerId="LiveId" clId="{732765D5-89B6-40D8-B298-D6C45D735268}" dt="2020-07-14T16:26:06.631" v="4425" actId="1076"/>
          <ac:spMkLst>
            <pc:docMk/>
            <pc:sldMk cId="208158995" sldId="281"/>
            <ac:spMk id="27" creationId="{7B367D13-1AE5-4029-965E-AEF52693C473}"/>
          </ac:spMkLst>
        </pc:spChg>
        <pc:spChg chg="mod">
          <ac:chgData name="Masaya Yamaguchi" userId="8869a66585b793a1" providerId="LiveId" clId="{732765D5-89B6-40D8-B298-D6C45D735268}" dt="2020-07-14T16:26:34.375" v="4431" actId="1076"/>
          <ac:spMkLst>
            <pc:docMk/>
            <pc:sldMk cId="208158995" sldId="281"/>
            <ac:spMk id="28" creationId="{F5F5F672-E7E4-4FD9-B506-AF6A426342CE}"/>
          </ac:spMkLst>
        </pc:spChg>
        <pc:spChg chg="mod">
          <ac:chgData name="Masaya Yamaguchi" userId="8869a66585b793a1" providerId="LiveId" clId="{732765D5-89B6-40D8-B298-D6C45D735268}" dt="2020-07-14T16:26:30.561" v="4430" actId="1076"/>
          <ac:spMkLst>
            <pc:docMk/>
            <pc:sldMk cId="208158995" sldId="281"/>
            <ac:spMk id="29" creationId="{449C81B1-01C3-44EE-80E8-C1544EE29A79}"/>
          </ac:spMkLst>
        </pc:spChg>
        <pc:spChg chg="mod">
          <ac:chgData name="Masaya Yamaguchi" userId="8869a66585b793a1" providerId="LiveId" clId="{732765D5-89B6-40D8-B298-D6C45D735268}" dt="2020-07-14T16:27:46.959" v="4446" actId="1076"/>
          <ac:spMkLst>
            <pc:docMk/>
            <pc:sldMk cId="208158995" sldId="281"/>
            <ac:spMk id="42" creationId="{2D32023A-1DEC-43F5-B071-93D9AC773A86}"/>
          </ac:spMkLst>
        </pc:spChg>
        <pc:spChg chg="mod">
          <ac:chgData name="Masaya Yamaguchi" userId="8869a66585b793a1" providerId="LiveId" clId="{732765D5-89B6-40D8-B298-D6C45D735268}" dt="2020-07-14T16:27:38.925" v="4444" actId="255"/>
          <ac:spMkLst>
            <pc:docMk/>
            <pc:sldMk cId="208158995" sldId="281"/>
            <ac:spMk id="43" creationId="{B9334B2E-D6AC-492D-AF72-3826F24EE7C8}"/>
          </ac:spMkLst>
        </pc:spChg>
        <pc:spChg chg="mod">
          <ac:chgData name="Masaya Yamaguchi" userId="8869a66585b793a1" providerId="LiveId" clId="{732765D5-89B6-40D8-B298-D6C45D735268}" dt="2020-07-14T16:25:37.471" v="4418"/>
          <ac:spMkLst>
            <pc:docMk/>
            <pc:sldMk cId="208158995" sldId="281"/>
            <ac:spMk id="44" creationId="{96AB11F8-EA09-4802-9D01-ABAA50B8F38A}"/>
          </ac:spMkLst>
        </pc:spChg>
        <pc:grpChg chg="add mod">
          <ac:chgData name="Masaya Yamaguchi" userId="8869a66585b793a1" providerId="LiveId" clId="{732765D5-89B6-40D8-B298-D6C45D735268}" dt="2020-07-14T16:35:50.317" v="4680" actId="1076"/>
          <ac:grpSpMkLst>
            <pc:docMk/>
            <pc:sldMk cId="208158995" sldId="281"/>
            <ac:grpSpMk id="7" creationId="{F6ADC540-AFB3-4B72-8F9E-3EB1B2BA901C}"/>
          </ac:grpSpMkLst>
        </pc:grpChg>
        <pc:grpChg chg="add mod">
          <ac:chgData name="Masaya Yamaguchi" userId="8869a66585b793a1" providerId="LiveId" clId="{732765D5-89B6-40D8-B298-D6C45D735268}" dt="2020-07-14T16:27:25.377" v="4443" actId="164"/>
          <ac:grpSpMkLst>
            <pc:docMk/>
            <pc:sldMk cId="208158995" sldId="281"/>
            <ac:grpSpMk id="13" creationId="{F38C3EBE-E353-46E7-BE86-7A88DE8C7021}"/>
          </ac:grpSpMkLst>
        </pc:grpChg>
        <pc:grpChg chg="del mod">
          <ac:chgData name="Masaya Yamaguchi" userId="8869a66585b793a1" providerId="LiveId" clId="{732765D5-89B6-40D8-B298-D6C45D735268}" dt="2020-07-14T16:24:41.124" v="4410"/>
          <ac:grpSpMkLst>
            <pc:docMk/>
            <pc:sldMk cId="208158995" sldId="281"/>
            <ac:grpSpMk id="26" creationId="{3C1A5E39-F6B3-4242-AD68-3EE666ED1039}"/>
          </ac:grpSpMkLst>
        </pc:grpChg>
        <pc:picChg chg="del mod">
          <ac:chgData name="Masaya Yamaguchi" userId="8869a66585b793a1" providerId="LiveId" clId="{732765D5-89B6-40D8-B298-D6C45D735268}" dt="2020-07-14T16:30:00.842" v="4506" actId="478"/>
          <ac:picMkLst>
            <pc:docMk/>
            <pc:sldMk cId="208158995" sldId="281"/>
            <ac:picMk id="9" creationId="{8CB6C4B6-7164-4041-85D4-3FA54CC29CB8}"/>
          </ac:picMkLst>
        </pc:picChg>
        <pc:picChg chg="del mod ord">
          <ac:chgData name="Masaya Yamaguchi" userId="8869a66585b793a1" providerId="LiveId" clId="{732765D5-89B6-40D8-B298-D6C45D735268}" dt="2020-07-14T16:30:26.969" v="4519" actId="478"/>
          <ac:picMkLst>
            <pc:docMk/>
            <pc:sldMk cId="208158995" sldId="281"/>
            <ac:picMk id="45" creationId="{68C630C5-C03E-4595-8F90-69D8E849C8EF}"/>
          </ac:picMkLst>
        </pc:picChg>
        <pc:picChg chg="mod ord">
          <ac:chgData name="Masaya Yamaguchi" userId="8869a66585b793a1" providerId="LiveId" clId="{732765D5-89B6-40D8-B298-D6C45D735268}" dt="2020-07-14T16:32:19.984" v="4637" actId="1076"/>
          <ac:picMkLst>
            <pc:docMk/>
            <pc:sldMk cId="208158995" sldId="281"/>
            <ac:picMk id="47" creationId="{A7C1B5AF-5754-474A-9918-A205498F5E45}"/>
          </ac:picMkLst>
        </pc:picChg>
        <pc:picChg chg="add del mod">
          <ac:chgData name="Masaya Yamaguchi" userId="8869a66585b793a1" providerId="LiveId" clId="{732765D5-89B6-40D8-B298-D6C45D735268}" dt="2020-07-14T16:34:49.373" v="4650" actId="478"/>
          <ac:picMkLst>
            <pc:docMk/>
            <pc:sldMk cId="208158995" sldId="281"/>
            <ac:picMk id="48" creationId="{DEE209DC-425D-410D-9A96-E874E4FC2F52}"/>
          </ac:picMkLst>
        </pc:picChg>
        <pc:picChg chg="del mod ord">
          <ac:chgData name="Masaya Yamaguchi" userId="8869a66585b793a1" providerId="LiveId" clId="{732765D5-89B6-40D8-B298-D6C45D735268}" dt="2020-07-14T16:35:02.246" v="4662" actId="478"/>
          <ac:picMkLst>
            <pc:docMk/>
            <pc:sldMk cId="208158995" sldId="281"/>
            <ac:picMk id="50" creationId="{435FA0CC-F6A1-405D-9BC9-E26463D121F3}"/>
          </ac:picMkLst>
        </pc:picChg>
        <pc:picChg chg="del mod ord">
          <ac:chgData name="Masaya Yamaguchi" userId="8869a66585b793a1" providerId="LiveId" clId="{732765D5-89B6-40D8-B298-D6C45D735268}" dt="2020-07-14T16:35:37.418" v="4678" actId="478"/>
          <ac:picMkLst>
            <pc:docMk/>
            <pc:sldMk cId="208158995" sldId="281"/>
            <ac:picMk id="52" creationId="{2B174B15-82A3-4E86-A5EF-386539162A38}"/>
          </ac:picMkLst>
        </pc:picChg>
        <pc:picChg chg="mod ord">
          <ac:chgData name="Masaya Yamaguchi" userId="8869a66585b793a1" providerId="LiveId" clId="{732765D5-89B6-40D8-B298-D6C45D735268}" dt="2020-07-14T16:35:46.530" v="4679" actId="1076"/>
          <ac:picMkLst>
            <pc:docMk/>
            <pc:sldMk cId="208158995" sldId="281"/>
            <ac:picMk id="54" creationId="{66F48487-8675-43A4-9015-86C8579CAF85}"/>
          </ac:picMkLst>
        </pc:picChg>
        <pc:picChg chg="mod">
          <ac:chgData name="Masaya Yamaguchi" userId="8869a66585b793a1" providerId="LiveId" clId="{732765D5-89B6-40D8-B298-D6C45D735268}" dt="2020-07-14T16:36:17.114" v="4687" actId="1076"/>
          <ac:picMkLst>
            <pc:docMk/>
            <pc:sldMk cId="208158995" sldId="281"/>
            <ac:picMk id="56" creationId="{D5A2ED2B-A09B-4B43-89C4-A8E39F2F221C}"/>
          </ac:picMkLst>
        </pc:picChg>
        <pc:cxnChg chg="del">
          <ac:chgData name="Masaya Yamaguchi" userId="8869a66585b793a1" providerId="LiveId" clId="{732765D5-89B6-40D8-B298-D6C45D735268}" dt="2020-07-14T16:27:05.222" v="4438"/>
          <ac:cxnSpMkLst>
            <pc:docMk/>
            <pc:sldMk cId="208158995" sldId="281"/>
            <ac:cxnSpMk id="36" creationId="{E2090702-D2CC-4F0C-9020-43A9ED2E1C8B}"/>
          </ac:cxnSpMkLst>
        </pc:cxnChg>
        <pc:cxnChg chg="del">
          <ac:chgData name="Masaya Yamaguchi" userId="8869a66585b793a1" providerId="LiveId" clId="{732765D5-89B6-40D8-B298-D6C45D735268}" dt="2020-07-14T16:27:05.222" v="4438"/>
          <ac:cxnSpMkLst>
            <pc:docMk/>
            <pc:sldMk cId="208158995" sldId="281"/>
            <ac:cxnSpMk id="37" creationId="{D2C580CF-24A0-457F-BEF6-C6D9299B5EB8}"/>
          </ac:cxnSpMkLst>
        </pc:cxnChg>
        <pc:cxnChg chg="del">
          <ac:chgData name="Masaya Yamaguchi" userId="8869a66585b793a1" providerId="LiveId" clId="{732765D5-89B6-40D8-B298-D6C45D735268}" dt="2020-07-14T16:27:05.222" v="4438"/>
          <ac:cxnSpMkLst>
            <pc:docMk/>
            <pc:sldMk cId="208158995" sldId="281"/>
            <ac:cxnSpMk id="38" creationId="{35DB600E-0E12-46A1-96FD-1A5D7DF5D30A}"/>
          </ac:cxnSpMkLst>
        </pc:cxnChg>
        <pc:cxnChg chg="del">
          <ac:chgData name="Masaya Yamaguchi" userId="8869a66585b793a1" providerId="LiveId" clId="{732765D5-89B6-40D8-B298-D6C45D735268}" dt="2020-07-14T16:27:05.222" v="4438"/>
          <ac:cxnSpMkLst>
            <pc:docMk/>
            <pc:sldMk cId="208158995" sldId="281"/>
            <ac:cxnSpMk id="39" creationId="{4FEAF241-7B3E-450A-89DD-8AEBE2C21906}"/>
          </ac:cxnSpMkLst>
        </pc:cxnChg>
        <pc:cxnChg chg="del">
          <ac:chgData name="Masaya Yamaguchi" userId="8869a66585b793a1" providerId="LiveId" clId="{732765D5-89B6-40D8-B298-D6C45D735268}" dt="2020-07-14T16:27:05.222" v="4438"/>
          <ac:cxnSpMkLst>
            <pc:docMk/>
            <pc:sldMk cId="208158995" sldId="281"/>
            <ac:cxnSpMk id="40" creationId="{F10DF890-2296-4E86-BC20-502CBA33F276}"/>
          </ac:cxnSpMkLst>
        </pc:cxnChg>
        <pc:cxnChg chg="del">
          <ac:chgData name="Masaya Yamaguchi" userId="8869a66585b793a1" providerId="LiveId" clId="{732765D5-89B6-40D8-B298-D6C45D735268}" dt="2020-07-14T16:27:05.222" v="4438"/>
          <ac:cxnSpMkLst>
            <pc:docMk/>
            <pc:sldMk cId="208158995" sldId="281"/>
            <ac:cxnSpMk id="41" creationId="{2442B412-0479-4911-A677-A6732F9EB9D5}"/>
          </ac:cxnSpMkLst>
        </pc:cxnChg>
      </pc:sldChg>
      <pc:sldChg chg="add del">
        <pc:chgData name="Masaya Yamaguchi" userId="8869a66585b793a1" providerId="LiveId" clId="{732765D5-89B6-40D8-B298-D6C45D735268}" dt="2020-07-14T16:38:09.092" v="4691" actId="2696"/>
        <pc:sldMkLst>
          <pc:docMk/>
          <pc:sldMk cId="468981957" sldId="282"/>
        </pc:sldMkLst>
      </pc:sldChg>
      <pc:sldChg chg="addSp delSp modSp add">
        <pc:chgData name="Masaya Yamaguchi" userId="8869a66585b793a1" providerId="LiveId" clId="{732765D5-89B6-40D8-B298-D6C45D735268}" dt="2020-07-14T16:46:44.182" v="5048" actId="1076"/>
        <pc:sldMkLst>
          <pc:docMk/>
          <pc:sldMk cId="3231238661" sldId="283"/>
        </pc:sldMkLst>
        <pc:spChg chg="mod">
          <ac:chgData name="Masaya Yamaguchi" userId="8869a66585b793a1" providerId="LiveId" clId="{732765D5-89B6-40D8-B298-D6C45D735268}" dt="2020-07-14T16:38:32.713" v="4738" actId="20577"/>
          <ac:spMkLst>
            <pc:docMk/>
            <pc:sldMk cId="3231238661" sldId="283"/>
            <ac:spMk id="2" creationId="{3892CBB6-EC9D-402D-91F4-C7BEF8FAB889}"/>
          </ac:spMkLst>
        </pc:spChg>
        <pc:spChg chg="del">
          <ac:chgData name="Masaya Yamaguchi" userId="8869a66585b793a1" providerId="LiveId" clId="{732765D5-89B6-40D8-B298-D6C45D735268}" dt="2020-07-14T16:41:29.415" v="4795"/>
          <ac:spMkLst>
            <pc:docMk/>
            <pc:sldMk cId="3231238661" sldId="283"/>
            <ac:spMk id="3" creationId="{A2F53C7F-5D39-40F7-878D-18B44FC45864}"/>
          </ac:spMkLst>
        </pc:spChg>
        <pc:spChg chg="mod">
          <ac:chgData name="Masaya Yamaguchi" userId="8869a66585b793a1" providerId="LiveId" clId="{732765D5-89B6-40D8-B298-D6C45D735268}" dt="2020-07-14T16:46:27.310" v="5046" actId="1076"/>
          <ac:spMkLst>
            <pc:docMk/>
            <pc:sldMk cId="3231238661" sldId="283"/>
            <ac:spMk id="4" creationId="{A8CE69BF-0310-4F6C-9693-50B3B7E8C978}"/>
          </ac:spMkLst>
        </pc:spChg>
        <pc:spChg chg="mod">
          <ac:chgData name="Masaya Yamaguchi" userId="8869a66585b793a1" providerId="LiveId" clId="{732765D5-89B6-40D8-B298-D6C45D735268}" dt="2020-07-14T16:46:44.182" v="5048" actId="1076"/>
          <ac:spMkLst>
            <pc:docMk/>
            <pc:sldMk cId="3231238661" sldId="283"/>
            <ac:spMk id="6" creationId="{502B16C5-C46E-49C0-A52E-A838832B4078}"/>
          </ac:spMkLst>
        </pc:spChg>
        <pc:spChg chg="del">
          <ac:chgData name="Masaya Yamaguchi" userId="8869a66585b793a1" providerId="LiveId" clId="{732765D5-89B6-40D8-B298-D6C45D735268}" dt="2020-07-14T16:41:19.664" v="4792"/>
          <ac:spMkLst>
            <pc:docMk/>
            <pc:sldMk cId="3231238661" sldId="283"/>
            <ac:spMk id="11" creationId="{2ED11BEF-49EF-403B-BB74-E11156B656DC}"/>
          </ac:spMkLst>
        </pc:spChg>
        <pc:spChg chg="mod">
          <ac:chgData name="Masaya Yamaguchi" userId="8869a66585b793a1" providerId="LiveId" clId="{732765D5-89B6-40D8-B298-D6C45D735268}" dt="2020-07-14T16:43:45.411" v="4950" actId="20577"/>
          <ac:spMkLst>
            <pc:docMk/>
            <pc:sldMk cId="3231238661" sldId="283"/>
            <ac:spMk id="14" creationId="{7FA023BB-BB39-434C-BFA6-65170BE9A0E4}"/>
          </ac:spMkLst>
        </pc:spChg>
        <pc:spChg chg="del">
          <ac:chgData name="Masaya Yamaguchi" userId="8869a66585b793a1" providerId="LiveId" clId="{732765D5-89B6-40D8-B298-D6C45D735268}" dt="2020-07-14T16:41:23.995" v="4793"/>
          <ac:spMkLst>
            <pc:docMk/>
            <pc:sldMk cId="3231238661" sldId="283"/>
            <ac:spMk id="15" creationId="{F3BDA1BA-9D18-4D2E-8117-85DB4270E14F}"/>
          </ac:spMkLst>
        </pc:spChg>
        <pc:spChg chg="del">
          <ac:chgData name="Masaya Yamaguchi" userId="8869a66585b793a1" providerId="LiveId" clId="{732765D5-89B6-40D8-B298-D6C45D735268}" dt="2020-07-14T16:41:26.836" v="4794"/>
          <ac:spMkLst>
            <pc:docMk/>
            <pc:sldMk cId="3231238661" sldId="283"/>
            <ac:spMk id="16" creationId="{43CB8E10-B3A0-4F14-82B8-411590DF1A51}"/>
          </ac:spMkLst>
        </pc:spChg>
        <pc:grpChg chg="add del mod">
          <ac:chgData name="Masaya Yamaguchi" userId="8869a66585b793a1" providerId="LiveId" clId="{732765D5-89B6-40D8-B298-D6C45D735268}" dt="2020-07-14T16:44:44.910" v="5009" actId="14100"/>
          <ac:grpSpMkLst>
            <pc:docMk/>
            <pc:sldMk cId="3231238661" sldId="283"/>
            <ac:grpSpMk id="26" creationId="{3C1A5E39-F6B3-4242-AD68-3EE666ED1039}"/>
          </ac:grpSpMkLst>
        </pc:grpChg>
        <pc:picChg chg="del">
          <ac:chgData name="Masaya Yamaguchi" userId="8869a66585b793a1" providerId="LiveId" clId="{732765D5-89B6-40D8-B298-D6C45D735268}" dt="2020-07-14T16:41:38.422" v="4799"/>
          <ac:picMkLst>
            <pc:docMk/>
            <pc:sldMk cId="3231238661" sldId="283"/>
            <ac:picMk id="25" creationId="{C60AE7F4-0007-4CAC-ADBF-18FA6F46CFC8}"/>
          </ac:picMkLst>
        </pc:picChg>
      </pc:sldChg>
      <pc:sldChg chg="addSp delSp modSp">
        <pc:chgData name="Masaya Yamaguchi" userId="8869a66585b793a1" providerId="LiveId" clId="{732765D5-89B6-40D8-B298-D6C45D735268}" dt="2020-07-14T16:49:49.767" v="5299" actId="20577"/>
        <pc:sldMkLst>
          <pc:docMk/>
          <pc:sldMk cId="2284148914" sldId="284"/>
        </pc:sldMkLst>
        <pc:spChg chg="mod">
          <ac:chgData name="Masaya Yamaguchi" userId="8869a66585b793a1" providerId="LiveId" clId="{732765D5-89B6-40D8-B298-D6C45D735268}" dt="2020-07-14T16:49:09.531" v="5227" actId="20577"/>
          <ac:spMkLst>
            <pc:docMk/>
            <pc:sldMk cId="2284148914" sldId="284"/>
            <ac:spMk id="4" creationId="{A8CE69BF-0310-4F6C-9693-50B3B7E8C978}"/>
          </ac:spMkLst>
        </pc:spChg>
        <pc:spChg chg="mod">
          <ac:chgData name="Masaya Yamaguchi" userId="8869a66585b793a1" providerId="LiveId" clId="{732765D5-89B6-40D8-B298-D6C45D735268}" dt="2020-07-14T16:46:41.021" v="5047" actId="1076"/>
          <ac:spMkLst>
            <pc:docMk/>
            <pc:sldMk cId="2284148914" sldId="284"/>
            <ac:spMk id="6" creationId="{502B16C5-C46E-49C0-A52E-A838832B4078}"/>
          </ac:spMkLst>
        </pc:spChg>
        <pc:spChg chg="add mod">
          <ac:chgData name="Masaya Yamaguchi" userId="8869a66585b793a1" providerId="LiveId" clId="{732765D5-89B6-40D8-B298-D6C45D735268}" dt="2020-07-14T16:49:49.767" v="5299" actId="20577"/>
          <ac:spMkLst>
            <pc:docMk/>
            <pc:sldMk cId="2284148914" sldId="284"/>
            <ac:spMk id="8" creationId="{15081B89-53B4-4405-804C-5569B8BC85D1}"/>
          </ac:spMkLst>
        </pc:spChg>
        <pc:spChg chg="del">
          <ac:chgData name="Masaya Yamaguchi" userId="8869a66585b793a1" providerId="LiveId" clId="{732765D5-89B6-40D8-B298-D6C45D735268}" dt="2020-07-14T16:46:50.013" v="5049"/>
          <ac:spMkLst>
            <pc:docMk/>
            <pc:sldMk cId="2284148914" sldId="284"/>
            <ac:spMk id="14" creationId="{7FA023BB-BB39-434C-BFA6-65170BE9A0E4}"/>
          </ac:spMkLst>
        </pc:spChg>
        <pc:grpChg chg="del">
          <ac:chgData name="Masaya Yamaguchi" userId="8869a66585b793a1" providerId="LiveId" clId="{732765D5-89B6-40D8-B298-D6C45D735268}" dt="2020-07-14T16:47:14.768" v="5088"/>
          <ac:grpSpMkLst>
            <pc:docMk/>
            <pc:sldMk cId="2284148914" sldId="284"/>
            <ac:grpSpMk id="26" creationId="{3C1A5E39-F6B3-4242-AD68-3EE666ED1039}"/>
          </ac:grpSpMkLst>
        </pc:grpChg>
      </pc:sldChg>
      <pc:sldChg chg="addSp delSp modSp">
        <pc:chgData name="Masaya Yamaguchi" userId="8869a66585b793a1" providerId="LiveId" clId="{732765D5-89B6-40D8-B298-D6C45D735268}" dt="2020-07-14T16:55:33.308" v="5599" actId="1076"/>
        <pc:sldMkLst>
          <pc:docMk/>
          <pc:sldMk cId="1438932204" sldId="285"/>
        </pc:sldMkLst>
        <pc:spChg chg="mod">
          <ac:chgData name="Masaya Yamaguchi" userId="8869a66585b793a1" providerId="LiveId" clId="{732765D5-89B6-40D8-B298-D6C45D735268}" dt="2020-07-14T16:50:25.383" v="5311" actId="20577"/>
          <ac:spMkLst>
            <pc:docMk/>
            <pc:sldMk cId="1438932204" sldId="285"/>
            <ac:spMk id="2" creationId="{3892CBB6-EC9D-402D-91F4-C7BEF8FAB889}"/>
          </ac:spMkLst>
        </pc:spChg>
        <pc:spChg chg="del">
          <ac:chgData name="Masaya Yamaguchi" userId="8869a66585b793a1" providerId="LiveId" clId="{732765D5-89B6-40D8-B298-D6C45D735268}" dt="2020-07-14T16:50:28.253" v="5312"/>
          <ac:spMkLst>
            <pc:docMk/>
            <pc:sldMk cId="1438932204" sldId="285"/>
            <ac:spMk id="4" creationId="{A8CE69BF-0310-4F6C-9693-50B3B7E8C978}"/>
          </ac:spMkLst>
        </pc:spChg>
        <pc:spChg chg="add mod">
          <ac:chgData name="Masaya Yamaguchi" userId="8869a66585b793a1" providerId="LiveId" clId="{732765D5-89B6-40D8-B298-D6C45D735268}" dt="2020-07-14T16:55:33.308" v="5599" actId="1076"/>
          <ac:spMkLst>
            <pc:docMk/>
            <pc:sldMk cId="1438932204" sldId="285"/>
            <ac:spMk id="5" creationId="{DB481337-5D12-4A49-991A-7D31331F4142}"/>
          </ac:spMkLst>
        </pc:spChg>
        <pc:spChg chg="mod">
          <ac:chgData name="Masaya Yamaguchi" userId="8869a66585b793a1" providerId="LiveId" clId="{732765D5-89B6-40D8-B298-D6C45D735268}" dt="2020-07-14T16:52:06.839" v="5427" actId="20577"/>
          <ac:spMkLst>
            <pc:docMk/>
            <pc:sldMk cId="1438932204" sldId="285"/>
            <ac:spMk id="8" creationId="{15081B89-53B4-4405-804C-5569B8BC85D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25BBA6-3ED2-4B4D-A130-A044031F2A0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457CB6A-9508-4C65-9606-F1F9B6BDF7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E97E0E4-7E93-4C96-B522-71B4F49D9704}"/>
              </a:ext>
            </a:extLst>
          </p:cNvPr>
          <p:cNvSpPr>
            <a:spLocks noGrp="1"/>
          </p:cNvSpPr>
          <p:nvPr>
            <p:ph type="dt" sz="half" idx="10"/>
          </p:nvPr>
        </p:nvSpPr>
        <p:spPr/>
        <p:txBody>
          <a:bodyPr/>
          <a:lstStyle/>
          <a:p>
            <a:fld id="{6F410624-7C5E-4564-8988-5D4DC79A743A}" type="datetimeFigureOut">
              <a:rPr kumimoji="1" lang="ja-JP" altLang="en-US" smtClean="0"/>
              <a:t>2020/7/14</a:t>
            </a:fld>
            <a:endParaRPr kumimoji="1" lang="ja-JP" altLang="en-US"/>
          </a:p>
        </p:txBody>
      </p:sp>
      <p:sp>
        <p:nvSpPr>
          <p:cNvPr id="5" name="フッター プレースホルダー 4">
            <a:extLst>
              <a:ext uri="{FF2B5EF4-FFF2-40B4-BE49-F238E27FC236}">
                <a16:creationId xmlns:a16="http://schemas.microsoft.com/office/drawing/2014/main" id="{EFB9F4F6-9C46-433A-8457-574BB496B49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C434E76-FBDD-49CA-9F7C-6D7BE8448711}"/>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2603997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DFC22A-AA66-468B-A5F9-07E9A6FC089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A562725-25EF-447B-A5A8-1958A55DD20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BD733CE-0EE6-4230-9DB5-7AC9C8F68045}"/>
              </a:ext>
            </a:extLst>
          </p:cNvPr>
          <p:cNvSpPr>
            <a:spLocks noGrp="1"/>
          </p:cNvSpPr>
          <p:nvPr>
            <p:ph type="dt" sz="half" idx="10"/>
          </p:nvPr>
        </p:nvSpPr>
        <p:spPr/>
        <p:txBody>
          <a:bodyPr/>
          <a:lstStyle/>
          <a:p>
            <a:fld id="{6F410624-7C5E-4564-8988-5D4DC79A743A}" type="datetimeFigureOut">
              <a:rPr kumimoji="1" lang="ja-JP" altLang="en-US" smtClean="0"/>
              <a:t>2020/7/14</a:t>
            </a:fld>
            <a:endParaRPr kumimoji="1" lang="ja-JP" altLang="en-US"/>
          </a:p>
        </p:txBody>
      </p:sp>
      <p:sp>
        <p:nvSpPr>
          <p:cNvPr id="5" name="フッター プレースホルダー 4">
            <a:extLst>
              <a:ext uri="{FF2B5EF4-FFF2-40B4-BE49-F238E27FC236}">
                <a16:creationId xmlns:a16="http://schemas.microsoft.com/office/drawing/2014/main" id="{6694ABAE-2F46-4BE1-BA0D-B7167C405D4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87DC087-F77A-4747-8D38-0B6E9F4D4F11}"/>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435011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0DE0972-6C73-4388-B498-15BFE363A80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5E39D4B-0EBD-4934-923E-5DD52ECE13E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7533510-2576-4F70-82B6-5459928DC385}"/>
              </a:ext>
            </a:extLst>
          </p:cNvPr>
          <p:cNvSpPr>
            <a:spLocks noGrp="1"/>
          </p:cNvSpPr>
          <p:nvPr>
            <p:ph type="dt" sz="half" idx="10"/>
          </p:nvPr>
        </p:nvSpPr>
        <p:spPr/>
        <p:txBody>
          <a:bodyPr/>
          <a:lstStyle/>
          <a:p>
            <a:fld id="{6F410624-7C5E-4564-8988-5D4DC79A743A}" type="datetimeFigureOut">
              <a:rPr kumimoji="1" lang="ja-JP" altLang="en-US" smtClean="0"/>
              <a:t>2020/7/14</a:t>
            </a:fld>
            <a:endParaRPr kumimoji="1" lang="ja-JP" altLang="en-US"/>
          </a:p>
        </p:txBody>
      </p:sp>
      <p:sp>
        <p:nvSpPr>
          <p:cNvPr id="5" name="フッター プレースホルダー 4">
            <a:extLst>
              <a:ext uri="{FF2B5EF4-FFF2-40B4-BE49-F238E27FC236}">
                <a16:creationId xmlns:a16="http://schemas.microsoft.com/office/drawing/2014/main" id="{80833009-C9BD-4FF7-8BE0-DA6BB1A5F77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456AA40-784E-4ABE-89CF-3EC9FEC4A5DD}"/>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640723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77EBE8-21AA-49C0-A9DD-41DB6C6DADA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5DDCECD-8511-42A8-BE0C-070D400CDEF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E2EF7E2-5C26-43F7-9B4C-F54D5D286A78}"/>
              </a:ext>
            </a:extLst>
          </p:cNvPr>
          <p:cNvSpPr>
            <a:spLocks noGrp="1"/>
          </p:cNvSpPr>
          <p:nvPr>
            <p:ph type="dt" sz="half" idx="10"/>
          </p:nvPr>
        </p:nvSpPr>
        <p:spPr/>
        <p:txBody>
          <a:bodyPr/>
          <a:lstStyle/>
          <a:p>
            <a:fld id="{6F410624-7C5E-4564-8988-5D4DC79A743A}" type="datetimeFigureOut">
              <a:rPr kumimoji="1" lang="ja-JP" altLang="en-US" smtClean="0"/>
              <a:t>2020/7/14</a:t>
            </a:fld>
            <a:endParaRPr kumimoji="1" lang="ja-JP" altLang="en-US"/>
          </a:p>
        </p:txBody>
      </p:sp>
      <p:sp>
        <p:nvSpPr>
          <p:cNvPr id="5" name="フッター プレースホルダー 4">
            <a:extLst>
              <a:ext uri="{FF2B5EF4-FFF2-40B4-BE49-F238E27FC236}">
                <a16:creationId xmlns:a16="http://schemas.microsoft.com/office/drawing/2014/main" id="{8830170B-A7DA-467F-BFE4-C646E6F74C8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7FB4D5F-B0DC-426B-982B-465D863C82E8}"/>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216017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16BA57-72F6-4AB5-9FE5-E23E650DFCA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277596B-4446-47E4-A6CB-460B74B730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FD2B92D-AE3C-4E79-856A-7B9783B66C04}"/>
              </a:ext>
            </a:extLst>
          </p:cNvPr>
          <p:cNvSpPr>
            <a:spLocks noGrp="1"/>
          </p:cNvSpPr>
          <p:nvPr>
            <p:ph type="dt" sz="half" idx="10"/>
          </p:nvPr>
        </p:nvSpPr>
        <p:spPr/>
        <p:txBody>
          <a:bodyPr/>
          <a:lstStyle/>
          <a:p>
            <a:fld id="{6F410624-7C5E-4564-8988-5D4DC79A743A}" type="datetimeFigureOut">
              <a:rPr kumimoji="1" lang="ja-JP" altLang="en-US" smtClean="0"/>
              <a:t>2020/7/14</a:t>
            </a:fld>
            <a:endParaRPr kumimoji="1" lang="ja-JP" altLang="en-US"/>
          </a:p>
        </p:txBody>
      </p:sp>
      <p:sp>
        <p:nvSpPr>
          <p:cNvPr id="5" name="フッター プレースホルダー 4">
            <a:extLst>
              <a:ext uri="{FF2B5EF4-FFF2-40B4-BE49-F238E27FC236}">
                <a16:creationId xmlns:a16="http://schemas.microsoft.com/office/drawing/2014/main" id="{4F09C03D-E009-43ED-90D7-F1CCA1095EE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51B6C70-8D12-4569-8440-B94425CE79F2}"/>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572771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C4D311-2F61-4034-A125-1564A234E34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C6607C8-99BA-41E1-A917-7475A74283F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EECE4C9-B97B-493F-AAD7-30C5B5BC2D7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71CA789-3D4D-4423-9FB6-0F265A21922E}"/>
              </a:ext>
            </a:extLst>
          </p:cNvPr>
          <p:cNvSpPr>
            <a:spLocks noGrp="1"/>
          </p:cNvSpPr>
          <p:nvPr>
            <p:ph type="dt" sz="half" idx="10"/>
          </p:nvPr>
        </p:nvSpPr>
        <p:spPr/>
        <p:txBody>
          <a:bodyPr/>
          <a:lstStyle/>
          <a:p>
            <a:fld id="{6F410624-7C5E-4564-8988-5D4DC79A743A}" type="datetimeFigureOut">
              <a:rPr kumimoji="1" lang="ja-JP" altLang="en-US" smtClean="0"/>
              <a:t>2020/7/14</a:t>
            </a:fld>
            <a:endParaRPr kumimoji="1" lang="ja-JP" altLang="en-US"/>
          </a:p>
        </p:txBody>
      </p:sp>
      <p:sp>
        <p:nvSpPr>
          <p:cNvPr id="6" name="フッター プレースホルダー 5">
            <a:extLst>
              <a:ext uri="{FF2B5EF4-FFF2-40B4-BE49-F238E27FC236}">
                <a16:creationId xmlns:a16="http://schemas.microsoft.com/office/drawing/2014/main" id="{26E7DAC9-85D1-48A6-BB50-17CB0B03F0E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1E2FFE1-0C7F-4540-B976-251BBCCD2D06}"/>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149265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1A9F05-8A48-47E5-960A-18DD79E39E6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41460AF-AA51-409D-B772-1745397C93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532129C-0860-44B9-9B37-C09295876BB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5DFE9C3-DDF8-4C78-A0BA-A2CB04B9F5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512867D-32C2-4AA8-86EF-7E0390E1FAB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C98A444-1E41-4EE2-8104-8B8F481D7D8F}"/>
              </a:ext>
            </a:extLst>
          </p:cNvPr>
          <p:cNvSpPr>
            <a:spLocks noGrp="1"/>
          </p:cNvSpPr>
          <p:nvPr>
            <p:ph type="dt" sz="half" idx="10"/>
          </p:nvPr>
        </p:nvSpPr>
        <p:spPr/>
        <p:txBody>
          <a:bodyPr/>
          <a:lstStyle/>
          <a:p>
            <a:fld id="{6F410624-7C5E-4564-8988-5D4DC79A743A}" type="datetimeFigureOut">
              <a:rPr kumimoji="1" lang="ja-JP" altLang="en-US" smtClean="0"/>
              <a:t>2020/7/14</a:t>
            </a:fld>
            <a:endParaRPr kumimoji="1" lang="ja-JP" altLang="en-US"/>
          </a:p>
        </p:txBody>
      </p:sp>
      <p:sp>
        <p:nvSpPr>
          <p:cNvPr id="8" name="フッター プレースホルダー 7">
            <a:extLst>
              <a:ext uri="{FF2B5EF4-FFF2-40B4-BE49-F238E27FC236}">
                <a16:creationId xmlns:a16="http://schemas.microsoft.com/office/drawing/2014/main" id="{6E93AE8B-076E-4CC7-B548-6E9D889C908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197F85E-74ED-47D6-80E8-02646963F184}"/>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147357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FED19D-EE50-4E5C-AB30-7F0749AAD1B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8175320-52F3-4134-B18B-EF929D5ACDD6}"/>
              </a:ext>
            </a:extLst>
          </p:cNvPr>
          <p:cNvSpPr>
            <a:spLocks noGrp="1"/>
          </p:cNvSpPr>
          <p:nvPr>
            <p:ph type="dt" sz="half" idx="10"/>
          </p:nvPr>
        </p:nvSpPr>
        <p:spPr/>
        <p:txBody>
          <a:bodyPr/>
          <a:lstStyle/>
          <a:p>
            <a:fld id="{6F410624-7C5E-4564-8988-5D4DC79A743A}" type="datetimeFigureOut">
              <a:rPr kumimoji="1" lang="ja-JP" altLang="en-US" smtClean="0"/>
              <a:t>2020/7/14</a:t>
            </a:fld>
            <a:endParaRPr kumimoji="1" lang="ja-JP" altLang="en-US"/>
          </a:p>
        </p:txBody>
      </p:sp>
      <p:sp>
        <p:nvSpPr>
          <p:cNvPr id="4" name="フッター プレースホルダー 3">
            <a:extLst>
              <a:ext uri="{FF2B5EF4-FFF2-40B4-BE49-F238E27FC236}">
                <a16:creationId xmlns:a16="http://schemas.microsoft.com/office/drawing/2014/main" id="{9ED8A3CE-B108-4E76-AB8E-52136302B24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0A9B60D-235B-462C-B6D5-546E40AA2B9D}"/>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3999519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D257585-BC2D-4D3D-BF54-E044B6A8E6C6}"/>
              </a:ext>
            </a:extLst>
          </p:cNvPr>
          <p:cNvSpPr>
            <a:spLocks noGrp="1"/>
          </p:cNvSpPr>
          <p:nvPr>
            <p:ph type="dt" sz="half" idx="10"/>
          </p:nvPr>
        </p:nvSpPr>
        <p:spPr/>
        <p:txBody>
          <a:bodyPr/>
          <a:lstStyle/>
          <a:p>
            <a:fld id="{6F410624-7C5E-4564-8988-5D4DC79A743A}" type="datetimeFigureOut">
              <a:rPr kumimoji="1" lang="ja-JP" altLang="en-US" smtClean="0"/>
              <a:t>2020/7/14</a:t>
            </a:fld>
            <a:endParaRPr kumimoji="1" lang="ja-JP" altLang="en-US"/>
          </a:p>
        </p:txBody>
      </p:sp>
      <p:sp>
        <p:nvSpPr>
          <p:cNvPr id="3" name="フッター プレースホルダー 2">
            <a:extLst>
              <a:ext uri="{FF2B5EF4-FFF2-40B4-BE49-F238E27FC236}">
                <a16:creationId xmlns:a16="http://schemas.microsoft.com/office/drawing/2014/main" id="{44AE831D-4DCB-4935-9B72-6CC4DB450B7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F84CA4B-E7B9-4E65-8C33-4A6F14DC9F16}"/>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3306090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726CD5-B657-45D5-8907-A52694FD1C8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D27EEB7-3C2C-4CD3-AB1C-25275EF66F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89F3B15-20B0-4E89-85DA-EDB0BBEE6E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BEB58E8-C95D-49DC-90BE-5E0C04A1E43A}"/>
              </a:ext>
            </a:extLst>
          </p:cNvPr>
          <p:cNvSpPr>
            <a:spLocks noGrp="1"/>
          </p:cNvSpPr>
          <p:nvPr>
            <p:ph type="dt" sz="half" idx="10"/>
          </p:nvPr>
        </p:nvSpPr>
        <p:spPr/>
        <p:txBody>
          <a:bodyPr/>
          <a:lstStyle/>
          <a:p>
            <a:fld id="{6F410624-7C5E-4564-8988-5D4DC79A743A}" type="datetimeFigureOut">
              <a:rPr kumimoji="1" lang="ja-JP" altLang="en-US" smtClean="0"/>
              <a:t>2020/7/14</a:t>
            </a:fld>
            <a:endParaRPr kumimoji="1" lang="ja-JP" altLang="en-US"/>
          </a:p>
        </p:txBody>
      </p:sp>
      <p:sp>
        <p:nvSpPr>
          <p:cNvPr id="6" name="フッター プレースホルダー 5">
            <a:extLst>
              <a:ext uri="{FF2B5EF4-FFF2-40B4-BE49-F238E27FC236}">
                <a16:creationId xmlns:a16="http://schemas.microsoft.com/office/drawing/2014/main" id="{1CB66A96-59C4-4344-A028-F098D3E9B9C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BF659B-F872-4647-8E1D-0C18B68F30E1}"/>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078782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21F235-B367-47CF-9FB2-24B96A8C098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D3D42EC-8FD7-4130-9FA0-66DF040420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050D180-C2E6-4E28-9AA6-E39B7AE155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CF5D6DF-49B7-4635-BF52-C4B2C50DC6DF}"/>
              </a:ext>
            </a:extLst>
          </p:cNvPr>
          <p:cNvSpPr>
            <a:spLocks noGrp="1"/>
          </p:cNvSpPr>
          <p:nvPr>
            <p:ph type="dt" sz="half" idx="10"/>
          </p:nvPr>
        </p:nvSpPr>
        <p:spPr/>
        <p:txBody>
          <a:bodyPr/>
          <a:lstStyle/>
          <a:p>
            <a:fld id="{6F410624-7C5E-4564-8988-5D4DC79A743A}" type="datetimeFigureOut">
              <a:rPr kumimoji="1" lang="ja-JP" altLang="en-US" smtClean="0"/>
              <a:t>2020/7/14</a:t>
            </a:fld>
            <a:endParaRPr kumimoji="1" lang="ja-JP" altLang="en-US"/>
          </a:p>
        </p:txBody>
      </p:sp>
      <p:sp>
        <p:nvSpPr>
          <p:cNvPr id="6" name="フッター プレースホルダー 5">
            <a:extLst>
              <a:ext uri="{FF2B5EF4-FFF2-40B4-BE49-F238E27FC236}">
                <a16:creationId xmlns:a16="http://schemas.microsoft.com/office/drawing/2014/main" id="{272E9772-291E-4C88-BC92-0C4C374B0A4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A07538C-6BF6-48CF-BEC1-AAA1E2CE0173}"/>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904881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222E62C-7874-4B23-9CBC-DF20976AC2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99818F3-0E31-47D5-9A03-8F43ECEEF6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58F993C-7D25-4294-B1E5-D6331AF5A0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410624-7C5E-4564-8988-5D4DC79A743A}" type="datetimeFigureOut">
              <a:rPr kumimoji="1" lang="ja-JP" altLang="en-US" smtClean="0"/>
              <a:t>2020/7/14</a:t>
            </a:fld>
            <a:endParaRPr kumimoji="1" lang="ja-JP" altLang="en-US"/>
          </a:p>
        </p:txBody>
      </p:sp>
      <p:sp>
        <p:nvSpPr>
          <p:cNvPr id="5" name="フッター プレースホルダー 4">
            <a:extLst>
              <a:ext uri="{FF2B5EF4-FFF2-40B4-BE49-F238E27FC236}">
                <a16:creationId xmlns:a16="http://schemas.microsoft.com/office/drawing/2014/main" id="{6CF43E87-E235-478E-9394-ACFC5D509C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CA10744-902E-4F30-BF1E-9A89DB616A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103093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7.xml"/><Relationship Id="rId1" Type="http://schemas.openxmlformats.org/officeDocument/2006/relationships/tags" Target="../tags/tag11.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tags" Target="../tags/tag16.xml"/><Relationship Id="rId7" Type="http://schemas.openxmlformats.org/officeDocument/2006/relationships/image" Target="../media/image19.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18.png"/><Relationship Id="rId5" Type="http://schemas.openxmlformats.org/officeDocument/2006/relationships/slideLayout" Target="../slideLayouts/slideLayout7.xml"/><Relationship Id="rId4" Type="http://schemas.openxmlformats.org/officeDocument/2006/relationships/tags" Target="../tags/tag17.xml"/><Relationship Id="rId9"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7.xml"/><Relationship Id="rId1" Type="http://schemas.openxmlformats.org/officeDocument/2006/relationships/tags" Target="../tags/tag20.xml"/><Relationship Id="rId6" Type="http://schemas.openxmlformats.org/officeDocument/2006/relationships/hyperlink" Target="http://www3.u-toyama.ac.jp/math/kyouzai/gradient/index.html" TargetMode="External"/><Relationship Id="rId5" Type="http://schemas.openxmlformats.org/officeDocument/2006/relationships/image" Target="../media/image26.gif"/><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7.xml"/><Relationship Id="rId1" Type="http://schemas.openxmlformats.org/officeDocument/2006/relationships/tags" Target="../tags/tag21.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7.xml"/><Relationship Id="rId1" Type="http://schemas.openxmlformats.org/officeDocument/2006/relationships/tags" Target="../tags/tag22.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7.xml"/><Relationship Id="rId1" Type="http://schemas.openxmlformats.org/officeDocument/2006/relationships/tags" Target="../tags/tag23.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tags" Target="../tags/tag26.xml"/><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slideLayout" Target="../slideLayouts/slideLayout7.xml"/><Relationship Id="rId9"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4.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hyperlink" Target="http://yaju3d.hatenablog.jp/entry/2018/11/30/225841" TargetMode="External"/><Relationship Id="rId3" Type="http://schemas.openxmlformats.org/officeDocument/2006/relationships/tags" Target="../tags/tag6.xml"/><Relationship Id="rId7" Type="http://schemas.openxmlformats.org/officeDocument/2006/relationships/image" Target="../media/image4.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9.xml"/><Relationship Id="rId7" Type="http://schemas.openxmlformats.org/officeDocument/2006/relationships/image" Target="../media/image8.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tags" Target="../tags/tag10.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2BB364-A49C-4441-B4FE-4A23CEE640B5}"/>
              </a:ext>
            </a:extLst>
          </p:cNvPr>
          <p:cNvSpPr>
            <a:spLocks noGrp="1"/>
          </p:cNvSpPr>
          <p:nvPr>
            <p:ph type="ctrTitle"/>
          </p:nvPr>
        </p:nvSpPr>
        <p:spPr>
          <a:xfrm>
            <a:off x="1624614" y="1232763"/>
            <a:ext cx="9144000" cy="1832083"/>
          </a:xfrm>
        </p:spPr>
        <p:txBody>
          <a:bodyPr>
            <a:normAutofit/>
          </a:bodyPr>
          <a:lstStyle/>
          <a:p>
            <a:r>
              <a:rPr lang="ja-JP" altLang="en-US" sz="4800" dirty="0">
                <a:latin typeface="+mn-ea"/>
                <a:ea typeface="+mn-ea"/>
              </a:rPr>
              <a:t>ゼロから作る</a:t>
            </a:r>
            <a:r>
              <a:rPr lang="en-US" altLang="ja-JP" sz="4800" dirty="0" err="1">
                <a:latin typeface="+mn-ea"/>
                <a:ea typeface="+mn-ea"/>
              </a:rPr>
              <a:t>DeepLearning</a:t>
            </a:r>
            <a:br>
              <a:rPr lang="en-US" altLang="ja-JP" sz="4800" dirty="0">
                <a:latin typeface="+mn-ea"/>
                <a:ea typeface="+mn-ea"/>
              </a:rPr>
            </a:br>
            <a:r>
              <a:rPr lang="ja-JP" altLang="en-US" sz="4800" dirty="0">
                <a:latin typeface="+mn-ea"/>
                <a:ea typeface="+mn-ea"/>
              </a:rPr>
              <a:t>第</a:t>
            </a:r>
            <a:r>
              <a:rPr lang="en-US" altLang="ja-JP" sz="4800" dirty="0">
                <a:latin typeface="+mn-ea"/>
                <a:ea typeface="+mn-ea"/>
              </a:rPr>
              <a:t>4</a:t>
            </a:r>
            <a:r>
              <a:rPr lang="ja-JP" altLang="en-US" sz="4800" dirty="0">
                <a:latin typeface="+mn-ea"/>
                <a:ea typeface="+mn-ea"/>
              </a:rPr>
              <a:t>章</a:t>
            </a:r>
            <a:endParaRPr kumimoji="1" lang="ja-JP" altLang="en-US" sz="4800" dirty="0">
              <a:latin typeface="+mn-ea"/>
              <a:ea typeface="+mn-ea"/>
            </a:endParaRPr>
          </a:p>
        </p:txBody>
      </p:sp>
      <p:sp>
        <p:nvSpPr>
          <p:cNvPr id="3" name="字幕 2">
            <a:extLst>
              <a:ext uri="{FF2B5EF4-FFF2-40B4-BE49-F238E27FC236}">
                <a16:creationId xmlns:a16="http://schemas.microsoft.com/office/drawing/2014/main" id="{45193EC4-5A1C-4F50-928C-D39871F30E6B}"/>
              </a:ext>
            </a:extLst>
          </p:cNvPr>
          <p:cNvSpPr>
            <a:spLocks noGrp="1"/>
          </p:cNvSpPr>
          <p:nvPr>
            <p:ph type="subTitle" idx="1"/>
          </p:nvPr>
        </p:nvSpPr>
        <p:spPr>
          <a:xfrm>
            <a:off x="3799643" y="4201528"/>
            <a:ext cx="4592714" cy="832111"/>
          </a:xfrm>
        </p:spPr>
        <p:txBody>
          <a:bodyPr/>
          <a:lstStyle/>
          <a:p>
            <a:r>
              <a:rPr kumimoji="1" lang="ja-JP" altLang="en-US" dirty="0"/>
              <a:t>まさぁぁ</a:t>
            </a:r>
          </a:p>
        </p:txBody>
      </p:sp>
      <p:sp>
        <p:nvSpPr>
          <p:cNvPr id="4" name="テキスト ボックス 3">
            <a:extLst>
              <a:ext uri="{FF2B5EF4-FFF2-40B4-BE49-F238E27FC236}">
                <a16:creationId xmlns:a16="http://schemas.microsoft.com/office/drawing/2014/main" id="{53DF05E9-1202-4FE3-A518-573355B6EBE1}"/>
              </a:ext>
            </a:extLst>
          </p:cNvPr>
          <p:cNvSpPr txBox="1"/>
          <p:nvPr/>
        </p:nvSpPr>
        <p:spPr>
          <a:xfrm>
            <a:off x="9481352" y="310666"/>
            <a:ext cx="2574524" cy="369332"/>
          </a:xfrm>
          <a:prstGeom prst="rect">
            <a:avLst/>
          </a:prstGeom>
          <a:noFill/>
        </p:spPr>
        <p:txBody>
          <a:bodyPr wrap="square" rtlCol="0">
            <a:spAutoFit/>
          </a:bodyPr>
          <a:lstStyle/>
          <a:p>
            <a:r>
              <a:rPr kumimoji="1" lang="en-US" altLang="ja-JP" dirty="0"/>
              <a:t>2020</a:t>
            </a:r>
            <a:r>
              <a:rPr kumimoji="1" lang="ja-JP" altLang="en-US" dirty="0"/>
              <a:t>・</a:t>
            </a:r>
            <a:r>
              <a:rPr kumimoji="1" lang="en-US" altLang="ja-JP" dirty="0"/>
              <a:t>07</a:t>
            </a:r>
            <a:r>
              <a:rPr kumimoji="1" lang="ja-JP" altLang="en-US" dirty="0"/>
              <a:t>・</a:t>
            </a:r>
            <a:r>
              <a:rPr kumimoji="1" lang="en-US" altLang="ja-JP" dirty="0"/>
              <a:t>15</a:t>
            </a:r>
            <a:r>
              <a:rPr kumimoji="1" lang="ja-JP" altLang="en-US" dirty="0"/>
              <a:t>　</a:t>
            </a:r>
            <a:r>
              <a:rPr lang="ja-JP" altLang="en-US" dirty="0"/>
              <a:t>ゼミ資料</a:t>
            </a:r>
            <a:endParaRPr kumimoji="1" lang="ja-JP" altLang="en-US" dirty="0"/>
          </a:p>
        </p:txBody>
      </p:sp>
    </p:spTree>
    <p:extLst>
      <p:ext uri="{BB962C8B-B14F-4D97-AF65-F5344CB8AC3E}">
        <p14:creationId xmlns:p14="http://schemas.microsoft.com/office/powerpoint/2010/main" val="2216193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損失関数</a:t>
            </a:r>
          </a:p>
        </p:txBody>
      </p:sp>
      <p:sp>
        <p:nvSpPr>
          <p:cNvPr id="4" name="テキスト ボックス 3">
            <a:extLst>
              <a:ext uri="{FF2B5EF4-FFF2-40B4-BE49-F238E27FC236}">
                <a16:creationId xmlns:a16="http://schemas.microsoft.com/office/drawing/2014/main" id="{A8CE69BF-0310-4F6C-9693-50B3B7E8C978}"/>
              </a:ext>
            </a:extLst>
          </p:cNvPr>
          <p:cNvSpPr txBox="1"/>
          <p:nvPr/>
        </p:nvSpPr>
        <p:spPr>
          <a:xfrm>
            <a:off x="1366078" y="1710160"/>
            <a:ext cx="7191375" cy="523220"/>
          </a:xfrm>
          <a:prstGeom prst="rect">
            <a:avLst/>
          </a:prstGeom>
          <a:noFill/>
        </p:spPr>
        <p:txBody>
          <a:bodyPr wrap="square" rtlCol="0">
            <a:spAutoFit/>
          </a:bodyPr>
          <a:lstStyle/>
          <a:p>
            <a:pPr>
              <a:spcAft>
                <a:spcPts val="1000"/>
              </a:spcAft>
            </a:pPr>
            <a:r>
              <a:rPr lang="ja-JP" altLang="en-US" sz="2800" dirty="0"/>
              <a:t>バッチ学習</a:t>
            </a:r>
            <a:endParaRPr lang="en-US" altLang="ja-JP" sz="2800" dirty="0"/>
          </a:p>
        </p:txBody>
      </p:sp>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51B64A6A-46C6-45A4-9424-0CF0F15EB2BB}"/>
                  </a:ext>
                </a:extLst>
              </p:cNvPr>
              <p:cNvSpPr txBox="1"/>
              <p:nvPr/>
            </p:nvSpPr>
            <p:spPr>
              <a:xfrm>
                <a:off x="1903096" y="2592874"/>
                <a:ext cx="8702151" cy="836126"/>
              </a:xfrm>
              <a:prstGeom prst="rect">
                <a:avLst/>
              </a:prstGeom>
              <a:noFill/>
            </p:spPr>
            <p:txBody>
              <a:bodyPr wrap="square" rtlCol="0">
                <a:spAutoFit/>
              </a:bodyPr>
              <a:lstStyle/>
              <a:p>
                <a:pPr>
                  <a:spcAft>
                    <a:spcPts val="1000"/>
                  </a:spcAft>
                </a:pPr>
                <a:r>
                  <a:rPr lang="ja-JP" altLang="en-US" sz="2000" dirty="0"/>
                  <a:t>・　前述の</a:t>
                </a:r>
                <a14:m>
                  <m:oMath xmlns:m="http://schemas.openxmlformats.org/officeDocument/2006/math">
                    <m:r>
                      <a:rPr lang="en-US" altLang="ja-JP" sz="2000" b="0" i="1" smtClean="0">
                        <a:latin typeface="Cambria Math" panose="02040503050406030204" pitchFamily="18" charset="0"/>
                      </a:rPr>
                      <m:t>𝐸</m:t>
                    </m:r>
                  </m:oMath>
                </a14:m>
                <a:r>
                  <a:rPr lang="ja-JP" altLang="en-US" sz="2000" dirty="0"/>
                  <a:t>を求めるための計算量は</a:t>
                </a:r>
                <a14:m>
                  <m:oMath xmlns:m="http://schemas.openxmlformats.org/officeDocument/2006/math">
                    <m:r>
                      <m:rPr>
                        <m:sty m:val="p"/>
                      </m:rPr>
                      <a:rPr lang="en-US" altLang="ja-JP" sz="2000" b="0" i="0" smtClean="0">
                        <a:latin typeface="Cambria Math" panose="02040503050406030204" pitchFamily="18" charset="0"/>
                      </a:rPr>
                      <m:t>log</m:t>
                    </m:r>
                  </m:oMath>
                </a14:m>
                <a:r>
                  <a:rPr lang="ja-JP" altLang="en-US" sz="2000" dirty="0"/>
                  <a:t>の計算量が</a:t>
                </a:r>
                <a14:m>
                  <m:oMath xmlns:m="http://schemas.openxmlformats.org/officeDocument/2006/math">
                    <m:r>
                      <a:rPr lang="en-US" altLang="ja-JP" sz="2000" b="0" i="1" smtClean="0">
                        <a:latin typeface="Cambria Math" panose="02040503050406030204" pitchFamily="18" charset="0"/>
                      </a:rPr>
                      <m:t>𝑂</m:t>
                    </m:r>
                    <m:r>
                      <a:rPr lang="en-US" altLang="ja-JP" sz="2000" b="0" i="1" smtClean="0">
                        <a:latin typeface="Cambria Math" panose="02040503050406030204" pitchFamily="18" charset="0"/>
                      </a:rPr>
                      <m:t>(1)</m:t>
                    </m:r>
                    <m:r>
                      <a:rPr lang="ja-JP" altLang="en-US" sz="2000" i="1">
                        <a:latin typeface="Cambria Math" panose="02040503050406030204" pitchFamily="18" charset="0"/>
                      </a:rPr>
                      <m:t>と</m:t>
                    </m:r>
                  </m:oMath>
                </a14:m>
                <a:r>
                  <a:rPr lang="ja-JP" altLang="en-US" sz="2000" dirty="0"/>
                  <a:t>仮定すると</a:t>
                </a:r>
                <a:r>
                  <a:rPr lang="en-US" altLang="ja-JP" sz="2000" dirty="0"/>
                  <a:t>,</a:t>
                </a:r>
              </a:p>
              <a:p>
                <a:pPr>
                  <a:spcAft>
                    <a:spcPts val="1000"/>
                  </a:spcAft>
                </a:pPr>
                <a:r>
                  <a:rPr lang="ja-JP" altLang="en-US" sz="2000" dirty="0"/>
                  <a:t>　　全体で</a:t>
                </a:r>
                <a14:m>
                  <m:oMath xmlns:m="http://schemas.openxmlformats.org/officeDocument/2006/math">
                    <m:r>
                      <a:rPr lang="en-US" altLang="ja-JP" sz="2000" b="0" i="1" smtClean="0">
                        <a:latin typeface="Cambria Math" panose="02040503050406030204" pitchFamily="18" charset="0"/>
                      </a:rPr>
                      <m:t>𝑂</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𝑁𝐾</m:t>
                    </m:r>
                    <m:r>
                      <a:rPr lang="en-US" altLang="ja-JP" sz="2000" b="0" i="1" smtClean="0">
                        <a:latin typeface="Cambria Math" panose="02040503050406030204" pitchFamily="18" charset="0"/>
                      </a:rPr>
                      <m:t>)</m:t>
                    </m:r>
                    <m:r>
                      <a:rPr lang="ja-JP" altLang="en-US" sz="2000" i="1">
                        <a:latin typeface="Cambria Math" panose="02040503050406030204" pitchFamily="18" charset="0"/>
                      </a:rPr>
                      <m:t>である</m:t>
                    </m:r>
                  </m:oMath>
                </a14:m>
                <a:r>
                  <a:rPr lang="en-US" altLang="ja-JP" sz="2000" dirty="0"/>
                  <a:t>. </a:t>
                </a:r>
                <a:r>
                  <a:rPr lang="ja-JP" altLang="en-US" sz="2000" dirty="0"/>
                  <a:t>これを何度も計算するため</a:t>
                </a:r>
                <a:r>
                  <a:rPr lang="en-US" altLang="ja-JP" sz="2000" dirty="0"/>
                  <a:t>, </a:t>
                </a:r>
                <a:r>
                  <a:rPr lang="ja-JP" altLang="en-US" sz="2000" dirty="0"/>
                  <a:t>もう少し軽い処理をしたい</a:t>
                </a:r>
                <a:r>
                  <a:rPr lang="en-US" altLang="ja-JP" sz="2000" dirty="0"/>
                  <a:t>.</a:t>
                </a:r>
              </a:p>
            </p:txBody>
          </p:sp>
        </mc:Choice>
        <mc:Fallback>
          <p:sp>
            <p:nvSpPr>
              <p:cNvPr id="9" name="テキスト ボックス 8">
                <a:extLst>
                  <a:ext uri="{FF2B5EF4-FFF2-40B4-BE49-F238E27FC236}">
                    <a16:creationId xmlns:a16="http://schemas.microsoft.com/office/drawing/2014/main" id="{51B64A6A-46C6-45A4-9424-0CF0F15EB2BB}"/>
                  </a:ext>
                </a:extLst>
              </p:cNvPr>
              <p:cNvSpPr txBox="1">
                <a:spLocks noRot="1" noChangeAspect="1" noMove="1" noResize="1" noEditPoints="1" noAdjustHandles="1" noChangeArrowheads="1" noChangeShapeType="1" noTextEdit="1"/>
              </p:cNvSpPr>
              <p:nvPr/>
            </p:nvSpPr>
            <p:spPr>
              <a:xfrm>
                <a:off x="1903096" y="2592874"/>
                <a:ext cx="8702151" cy="836126"/>
              </a:xfrm>
              <a:prstGeom prst="rect">
                <a:avLst/>
              </a:prstGeom>
              <a:blipFill>
                <a:blip r:embed="rId3"/>
                <a:stretch>
                  <a:fillRect l="-700" t="-5072" b="-12319"/>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F975124D-C717-4B9E-B5FB-459AFE9610A2}"/>
              </a:ext>
            </a:extLst>
          </p:cNvPr>
          <p:cNvSpPr txBox="1"/>
          <p:nvPr/>
        </p:nvSpPr>
        <p:spPr>
          <a:xfrm>
            <a:off x="1903096" y="3836341"/>
            <a:ext cx="8702151" cy="1272143"/>
          </a:xfrm>
          <a:prstGeom prst="rect">
            <a:avLst/>
          </a:prstGeom>
          <a:noFill/>
        </p:spPr>
        <p:txBody>
          <a:bodyPr wrap="square" rtlCol="0">
            <a:spAutoFit/>
          </a:bodyPr>
          <a:lstStyle/>
          <a:p>
            <a:pPr>
              <a:spcAft>
                <a:spcPts val="1000"/>
              </a:spcAft>
            </a:pPr>
            <a:r>
              <a:rPr lang="ja-JP" altLang="en-US" sz="2000" dirty="0"/>
              <a:t>・　バッチ学習</a:t>
            </a:r>
            <a:r>
              <a:rPr lang="en-US" altLang="ja-JP" sz="2000" dirty="0"/>
              <a:t>…</a:t>
            </a:r>
            <a:r>
              <a:rPr lang="ja-JP" altLang="en-US" sz="2000" dirty="0"/>
              <a:t>データの中から一部をランダムに取り出し</a:t>
            </a:r>
            <a:endParaRPr lang="en-US" altLang="ja-JP" sz="2000" dirty="0"/>
          </a:p>
          <a:p>
            <a:pPr>
              <a:spcAft>
                <a:spcPts val="1000"/>
              </a:spcAft>
            </a:pPr>
            <a:r>
              <a:rPr lang="ja-JP" altLang="en-US" sz="2000" dirty="0"/>
              <a:t>　　全体の近似として利用する</a:t>
            </a:r>
            <a:r>
              <a:rPr lang="en-US" altLang="ja-JP" sz="2000" dirty="0"/>
              <a:t>.</a:t>
            </a:r>
          </a:p>
          <a:p>
            <a:pPr>
              <a:spcAft>
                <a:spcPts val="1000"/>
              </a:spcAft>
            </a:pPr>
            <a:r>
              <a:rPr lang="ja-JP" altLang="en-US" sz="2000" dirty="0"/>
              <a:t>　　→  </a:t>
            </a:r>
            <a:r>
              <a:rPr lang="ja-JP" altLang="en-US" sz="2000" u="sng" dirty="0"/>
              <a:t>ミニバッチ学習</a:t>
            </a:r>
            <a:r>
              <a:rPr lang="ja-JP" altLang="en-US" sz="2000" dirty="0"/>
              <a:t>  という</a:t>
            </a:r>
            <a:r>
              <a:rPr lang="en-US" altLang="ja-JP" sz="2000" dirty="0"/>
              <a:t>.</a:t>
            </a:r>
          </a:p>
        </p:txBody>
      </p:sp>
      <p:pic>
        <p:nvPicPr>
          <p:cNvPr id="7" name="図 6">
            <a:extLst>
              <a:ext uri="{FF2B5EF4-FFF2-40B4-BE49-F238E27FC236}">
                <a16:creationId xmlns:a16="http://schemas.microsoft.com/office/drawing/2014/main" id="{56FE024E-86E0-4A4B-90D0-B5DF61BA908E}"/>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4144741" y="5639097"/>
            <a:ext cx="3238949" cy="655412"/>
          </a:xfrm>
          <a:prstGeom prst="rect">
            <a:avLst/>
          </a:prstGeom>
        </p:spPr>
      </p:pic>
    </p:spTree>
    <p:extLst>
      <p:ext uri="{BB962C8B-B14F-4D97-AF65-F5344CB8AC3E}">
        <p14:creationId xmlns:p14="http://schemas.microsoft.com/office/powerpoint/2010/main" val="1511718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t>損失関数</a:t>
            </a:r>
            <a:endParaRPr lang="en-US" altLang="ja-JP" sz="3200" dirty="0"/>
          </a:p>
        </p:txBody>
      </p:sp>
      <p:sp>
        <p:nvSpPr>
          <p:cNvPr id="4" name="テキスト ボックス 3">
            <a:extLst>
              <a:ext uri="{FF2B5EF4-FFF2-40B4-BE49-F238E27FC236}">
                <a16:creationId xmlns:a16="http://schemas.microsoft.com/office/drawing/2014/main" id="{A8CE69BF-0310-4F6C-9693-50B3B7E8C978}"/>
              </a:ext>
            </a:extLst>
          </p:cNvPr>
          <p:cNvSpPr txBox="1"/>
          <p:nvPr/>
        </p:nvSpPr>
        <p:spPr>
          <a:xfrm>
            <a:off x="743689" y="1762092"/>
            <a:ext cx="7191375" cy="523220"/>
          </a:xfrm>
          <a:prstGeom prst="rect">
            <a:avLst/>
          </a:prstGeom>
          <a:noFill/>
        </p:spPr>
        <p:txBody>
          <a:bodyPr wrap="square" rtlCol="0">
            <a:spAutoFit/>
          </a:bodyPr>
          <a:lstStyle/>
          <a:p>
            <a:pPr>
              <a:spcAft>
                <a:spcPts val="1000"/>
              </a:spcAft>
            </a:pPr>
            <a:r>
              <a:rPr lang="ja-JP" altLang="en-US" sz="2800" dirty="0"/>
              <a:t>損失関数を設定する理由</a:t>
            </a:r>
            <a:endParaRPr lang="en-US" altLang="ja-JP" sz="2800" dirty="0"/>
          </a:p>
        </p:txBody>
      </p:sp>
      <p:sp>
        <p:nvSpPr>
          <p:cNvPr id="9" name="テキスト ボックス 8">
            <a:extLst>
              <a:ext uri="{FF2B5EF4-FFF2-40B4-BE49-F238E27FC236}">
                <a16:creationId xmlns:a16="http://schemas.microsoft.com/office/drawing/2014/main" id="{51B64A6A-46C6-45A4-9424-0CF0F15EB2BB}"/>
              </a:ext>
            </a:extLst>
          </p:cNvPr>
          <p:cNvSpPr txBox="1"/>
          <p:nvPr/>
        </p:nvSpPr>
        <p:spPr>
          <a:xfrm>
            <a:off x="1256192" y="2808905"/>
            <a:ext cx="8702151" cy="836126"/>
          </a:xfrm>
          <a:prstGeom prst="rect">
            <a:avLst/>
          </a:prstGeom>
          <a:noFill/>
        </p:spPr>
        <p:txBody>
          <a:bodyPr wrap="square" rtlCol="0">
            <a:spAutoFit/>
          </a:bodyPr>
          <a:lstStyle/>
          <a:p>
            <a:pPr>
              <a:spcAft>
                <a:spcPts val="1000"/>
              </a:spcAft>
            </a:pPr>
            <a:r>
              <a:rPr lang="ja-JP" altLang="en-US" sz="2000" dirty="0"/>
              <a:t>・ 学習パラメータを少し動かしても</a:t>
            </a:r>
            <a:endParaRPr lang="en-US" altLang="ja-JP" sz="2000" dirty="0"/>
          </a:p>
          <a:p>
            <a:pPr>
              <a:spcAft>
                <a:spcPts val="1000"/>
              </a:spcAft>
            </a:pPr>
            <a:r>
              <a:rPr lang="ja-JP" altLang="en-US" sz="2000" dirty="0"/>
              <a:t>　出力結果は変わらない</a:t>
            </a:r>
            <a:r>
              <a:rPr lang="en-US" altLang="ja-JP" sz="2000" dirty="0"/>
              <a:t>.</a:t>
            </a:r>
          </a:p>
        </p:txBody>
      </p:sp>
      <p:sp>
        <p:nvSpPr>
          <p:cNvPr id="3" name="楕円 2">
            <a:extLst>
              <a:ext uri="{FF2B5EF4-FFF2-40B4-BE49-F238E27FC236}">
                <a16:creationId xmlns:a16="http://schemas.microsoft.com/office/drawing/2014/main" id="{B4BFFE31-B37E-4AE2-A9BB-F1B0693B7971}"/>
              </a:ext>
            </a:extLst>
          </p:cNvPr>
          <p:cNvSpPr>
            <a:spLocks noChangeAspect="1"/>
          </p:cNvSpPr>
          <p:nvPr/>
        </p:nvSpPr>
        <p:spPr>
          <a:xfrm>
            <a:off x="6584733" y="2073814"/>
            <a:ext cx="1914429" cy="191442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元のデータ</a:t>
            </a:r>
          </a:p>
        </p:txBody>
      </p:sp>
      <p:cxnSp>
        <p:nvCxnSpPr>
          <p:cNvPr id="6" name="直線矢印コネクタ 5">
            <a:extLst>
              <a:ext uri="{FF2B5EF4-FFF2-40B4-BE49-F238E27FC236}">
                <a16:creationId xmlns:a16="http://schemas.microsoft.com/office/drawing/2014/main" id="{C9715883-E3A0-4E36-B8A4-0735AF37BAAA}"/>
              </a:ext>
            </a:extLst>
          </p:cNvPr>
          <p:cNvCxnSpPr>
            <a:cxnSpLocks/>
          </p:cNvCxnSpPr>
          <p:nvPr/>
        </p:nvCxnSpPr>
        <p:spPr>
          <a:xfrm>
            <a:off x="8746837" y="3026216"/>
            <a:ext cx="1293091" cy="0"/>
          </a:xfrm>
          <a:prstGeom prst="straightConnector1">
            <a:avLst/>
          </a:prstGeom>
          <a:ln w="3175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楕円 12">
            <a:extLst>
              <a:ext uri="{FF2B5EF4-FFF2-40B4-BE49-F238E27FC236}">
                <a16:creationId xmlns:a16="http://schemas.microsoft.com/office/drawing/2014/main" id="{0B8D246A-D046-4D32-9962-9ED1E732FCE9}"/>
              </a:ext>
            </a:extLst>
          </p:cNvPr>
          <p:cNvSpPr>
            <a:spLocks noChangeAspect="1"/>
          </p:cNvSpPr>
          <p:nvPr/>
        </p:nvSpPr>
        <p:spPr>
          <a:xfrm>
            <a:off x="10250084" y="2145394"/>
            <a:ext cx="1761644" cy="176164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0~9</a:t>
            </a:r>
            <a:r>
              <a:rPr kumimoji="1" lang="ja-JP" altLang="en-US" dirty="0">
                <a:solidFill>
                  <a:schemeClr val="tx1"/>
                </a:solidFill>
              </a:rPr>
              <a:t>を出力</a:t>
            </a:r>
            <a:endParaRPr kumimoji="1" lang="en-US" altLang="ja-JP" dirty="0">
              <a:solidFill>
                <a:schemeClr val="tx1"/>
              </a:solidFill>
            </a:endParaRPr>
          </a:p>
        </p:txBody>
      </p:sp>
      <p:sp>
        <p:nvSpPr>
          <p:cNvPr id="18" name="テキスト ボックス 17">
            <a:extLst>
              <a:ext uri="{FF2B5EF4-FFF2-40B4-BE49-F238E27FC236}">
                <a16:creationId xmlns:a16="http://schemas.microsoft.com/office/drawing/2014/main" id="{7C9D4093-6729-4D48-BF95-F1A4C890030D}"/>
              </a:ext>
            </a:extLst>
          </p:cNvPr>
          <p:cNvSpPr txBox="1"/>
          <p:nvPr/>
        </p:nvSpPr>
        <p:spPr>
          <a:xfrm>
            <a:off x="7970982" y="4137945"/>
            <a:ext cx="2937022" cy="369332"/>
          </a:xfrm>
          <a:prstGeom prst="rect">
            <a:avLst/>
          </a:prstGeom>
          <a:noFill/>
        </p:spPr>
        <p:txBody>
          <a:bodyPr wrap="none" rtlCol="0">
            <a:spAutoFit/>
          </a:bodyPr>
          <a:lstStyle/>
          <a:p>
            <a:r>
              <a:rPr lang="ja-JP" altLang="en-US" dirty="0"/>
              <a:t>これ以上になく簡略化した図</a:t>
            </a:r>
            <a:endParaRPr kumimoji="1" lang="ja-JP" altLang="en-US" dirty="0"/>
          </a:p>
        </p:txBody>
      </p:sp>
      <p:sp>
        <p:nvSpPr>
          <p:cNvPr id="19" name="テキスト ボックス 18">
            <a:extLst>
              <a:ext uri="{FF2B5EF4-FFF2-40B4-BE49-F238E27FC236}">
                <a16:creationId xmlns:a16="http://schemas.microsoft.com/office/drawing/2014/main" id="{4A2D2A57-98C1-4924-920E-D1DF97F91A46}"/>
              </a:ext>
            </a:extLst>
          </p:cNvPr>
          <p:cNvSpPr txBox="1"/>
          <p:nvPr/>
        </p:nvSpPr>
        <p:spPr>
          <a:xfrm>
            <a:off x="9042150" y="2541431"/>
            <a:ext cx="646331" cy="369332"/>
          </a:xfrm>
          <a:prstGeom prst="rect">
            <a:avLst/>
          </a:prstGeom>
          <a:noFill/>
        </p:spPr>
        <p:txBody>
          <a:bodyPr wrap="none" rtlCol="0">
            <a:spAutoFit/>
          </a:bodyPr>
          <a:lstStyle/>
          <a:p>
            <a:r>
              <a:rPr kumimoji="1" lang="ja-JP" altLang="en-US" dirty="0"/>
              <a:t>学習</a:t>
            </a:r>
          </a:p>
        </p:txBody>
      </p:sp>
      <p:sp>
        <p:nvSpPr>
          <p:cNvPr id="22" name="テキスト ボックス 21">
            <a:extLst>
              <a:ext uri="{FF2B5EF4-FFF2-40B4-BE49-F238E27FC236}">
                <a16:creationId xmlns:a16="http://schemas.microsoft.com/office/drawing/2014/main" id="{6FE3153D-0907-416A-BC7B-7715D8E421AC}"/>
              </a:ext>
            </a:extLst>
          </p:cNvPr>
          <p:cNvSpPr txBox="1"/>
          <p:nvPr/>
        </p:nvSpPr>
        <p:spPr>
          <a:xfrm>
            <a:off x="1256191" y="3816637"/>
            <a:ext cx="8702151" cy="836126"/>
          </a:xfrm>
          <a:prstGeom prst="rect">
            <a:avLst/>
          </a:prstGeom>
          <a:noFill/>
        </p:spPr>
        <p:txBody>
          <a:bodyPr wrap="square" rtlCol="0">
            <a:spAutoFit/>
          </a:bodyPr>
          <a:lstStyle/>
          <a:p>
            <a:pPr>
              <a:spcAft>
                <a:spcPts val="1000"/>
              </a:spcAft>
            </a:pPr>
            <a:r>
              <a:rPr lang="ja-JP" altLang="en-US" sz="2000" dirty="0"/>
              <a:t>・</a:t>
            </a:r>
            <a:r>
              <a:rPr lang="en-US" altLang="ja-JP" sz="2000" dirty="0"/>
              <a:t> </a:t>
            </a:r>
            <a:r>
              <a:rPr lang="ja-JP" altLang="en-US" sz="2000" dirty="0"/>
              <a:t>損失関数は少し動かすと値が変わるので</a:t>
            </a:r>
            <a:endParaRPr lang="en-US" altLang="ja-JP" sz="2000" dirty="0"/>
          </a:p>
          <a:p>
            <a:pPr>
              <a:spcAft>
                <a:spcPts val="1000"/>
              </a:spcAft>
            </a:pPr>
            <a:r>
              <a:rPr lang="ja-JP" altLang="en-US" sz="2000" dirty="0"/>
              <a:t>　微分ができそう</a:t>
            </a:r>
            <a:r>
              <a:rPr lang="en-US" altLang="ja-JP" sz="2000" dirty="0"/>
              <a:t>.</a:t>
            </a:r>
          </a:p>
        </p:txBody>
      </p:sp>
      <p:sp>
        <p:nvSpPr>
          <p:cNvPr id="24" name="テキスト ボックス 23">
            <a:extLst>
              <a:ext uri="{FF2B5EF4-FFF2-40B4-BE49-F238E27FC236}">
                <a16:creationId xmlns:a16="http://schemas.microsoft.com/office/drawing/2014/main" id="{9E4A52FB-0D78-4ED8-992C-7E3F84CCF6E7}"/>
              </a:ext>
            </a:extLst>
          </p:cNvPr>
          <p:cNvSpPr txBox="1"/>
          <p:nvPr/>
        </p:nvSpPr>
        <p:spPr>
          <a:xfrm>
            <a:off x="1256190" y="4827359"/>
            <a:ext cx="8702151" cy="400110"/>
          </a:xfrm>
          <a:prstGeom prst="rect">
            <a:avLst/>
          </a:prstGeom>
          <a:noFill/>
        </p:spPr>
        <p:txBody>
          <a:bodyPr wrap="square" rtlCol="0">
            <a:spAutoFit/>
          </a:bodyPr>
          <a:lstStyle/>
          <a:p>
            <a:pPr>
              <a:spcAft>
                <a:spcPts val="1000"/>
              </a:spcAft>
            </a:pPr>
            <a:r>
              <a:rPr lang="ja-JP" altLang="en-US" sz="2000" dirty="0"/>
              <a:t>・</a:t>
            </a:r>
            <a:r>
              <a:rPr lang="en-US" altLang="ja-JP" sz="2000" dirty="0"/>
              <a:t> </a:t>
            </a:r>
            <a:r>
              <a:rPr lang="ja-JP" altLang="en-US" sz="2000" dirty="0"/>
              <a:t>そういや微分で最小値が求まった気がする</a:t>
            </a:r>
            <a:r>
              <a:rPr lang="en-US" altLang="ja-JP" sz="2000" dirty="0"/>
              <a:t>.</a:t>
            </a:r>
          </a:p>
        </p:txBody>
      </p:sp>
    </p:spTree>
    <p:extLst>
      <p:ext uri="{BB962C8B-B14F-4D97-AF65-F5344CB8AC3E}">
        <p14:creationId xmlns:p14="http://schemas.microsoft.com/office/powerpoint/2010/main" val="906516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t>数値微分</a:t>
            </a:r>
          </a:p>
        </p:txBody>
      </p:sp>
      <p:sp>
        <p:nvSpPr>
          <p:cNvPr id="4" name="テキスト ボックス 3">
            <a:extLst>
              <a:ext uri="{FF2B5EF4-FFF2-40B4-BE49-F238E27FC236}">
                <a16:creationId xmlns:a16="http://schemas.microsoft.com/office/drawing/2014/main" id="{A8CE69BF-0310-4F6C-9693-50B3B7E8C978}"/>
              </a:ext>
            </a:extLst>
          </p:cNvPr>
          <p:cNvSpPr txBox="1"/>
          <p:nvPr/>
        </p:nvSpPr>
        <p:spPr>
          <a:xfrm>
            <a:off x="743689" y="1797835"/>
            <a:ext cx="7191375" cy="523220"/>
          </a:xfrm>
          <a:prstGeom prst="rect">
            <a:avLst/>
          </a:prstGeom>
          <a:noFill/>
        </p:spPr>
        <p:txBody>
          <a:bodyPr wrap="square" rtlCol="0">
            <a:spAutoFit/>
          </a:bodyPr>
          <a:lstStyle/>
          <a:p>
            <a:pPr>
              <a:spcAft>
                <a:spcPts val="1000"/>
              </a:spcAft>
            </a:pPr>
            <a:r>
              <a:rPr lang="ja-JP" altLang="en-US" sz="2800" dirty="0"/>
              <a:t>数値微分</a:t>
            </a:r>
            <a:endParaRPr lang="en-US" altLang="ja-JP" sz="2800" dirty="0"/>
          </a:p>
        </p:txBody>
      </p:sp>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AEAF488B-F9DC-4991-AE38-F6F227029DAD}"/>
                  </a:ext>
                </a:extLst>
              </p:cNvPr>
              <p:cNvSpPr txBox="1"/>
              <p:nvPr/>
            </p:nvSpPr>
            <p:spPr>
              <a:xfrm>
                <a:off x="1016163" y="4712764"/>
                <a:ext cx="9288078" cy="400110"/>
              </a:xfrm>
              <a:prstGeom prst="rect">
                <a:avLst/>
              </a:prstGeom>
              <a:noFill/>
            </p:spPr>
            <p:txBody>
              <a:bodyPr wrap="square" rtlCol="0">
                <a:spAutoFit/>
              </a:bodyPr>
              <a:lstStyle/>
              <a:p>
                <a:pPr>
                  <a:spcAft>
                    <a:spcPts val="1000"/>
                  </a:spcAft>
                </a:pPr>
                <a:r>
                  <a:rPr lang="ja-JP" altLang="en-US" sz="2000" dirty="0"/>
                  <a:t>　　</a:t>
                </a:r>
                <a14:m>
                  <m:oMath xmlns:m="http://schemas.openxmlformats.org/officeDocument/2006/math">
                    <m:r>
                      <a:rPr lang="en-US" altLang="ja-JP" sz="2000" b="0" i="1" smtClean="0">
                        <a:latin typeface="Cambria Math" panose="02040503050406030204" pitchFamily="18" charset="0"/>
                      </a:rPr>
                      <m:t>h</m:t>
                    </m:r>
                  </m:oMath>
                </a14:m>
                <a:r>
                  <a:rPr lang="ja-JP" altLang="en-US" sz="2000" dirty="0"/>
                  <a:t>を十分小さい数として（あまりに小さいと丸め誤差で死ぬ）</a:t>
                </a:r>
                <a:endParaRPr lang="en-US" altLang="ja-JP" sz="2000" dirty="0"/>
              </a:p>
            </p:txBody>
          </p:sp>
        </mc:Choice>
        <mc:Fallback>
          <p:sp>
            <p:nvSpPr>
              <p:cNvPr id="7" name="テキスト ボックス 6">
                <a:extLst>
                  <a:ext uri="{FF2B5EF4-FFF2-40B4-BE49-F238E27FC236}">
                    <a16:creationId xmlns:a16="http://schemas.microsoft.com/office/drawing/2014/main" id="{AEAF488B-F9DC-4991-AE38-F6F227029DAD}"/>
                  </a:ext>
                </a:extLst>
              </p:cNvPr>
              <p:cNvSpPr txBox="1">
                <a:spLocks noRot="1" noChangeAspect="1" noMove="1" noResize="1" noEditPoints="1" noAdjustHandles="1" noChangeArrowheads="1" noChangeShapeType="1" noTextEdit="1"/>
              </p:cNvSpPr>
              <p:nvPr/>
            </p:nvSpPr>
            <p:spPr>
              <a:xfrm>
                <a:off x="1016163" y="4712764"/>
                <a:ext cx="9288078" cy="400110"/>
              </a:xfrm>
              <a:prstGeom prst="rect">
                <a:avLst/>
              </a:prstGeom>
              <a:blipFill>
                <a:blip r:embed="rId4"/>
                <a:stretch>
                  <a:fillRect t="-10606" b="-22727"/>
                </a:stretch>
              </a:blipFill>
            </p:spPr>
            <p:txBody>
              <a:bodyPr/>
              <a:lstStyle/>
              <a:p>
                <a:r>
                  <a:rPr lang="ja-JP" altLang="en-US">
                    <a:noFill/>
                  </a:rPr>
                  <a:t> </a:t>
                </a:r>
              </a:p>
            </p:txBody>
          </p:sp>
        </mc:Fallback>
      </mc:AlternateContent>
      <p:pic>
        <p:nvPicPr>
          <p:cNvPr id="14" name="図 13">
            <a:extLst>
              <a:ext uri="{FF2B5EF4-FFF2-40B4-BE49-F238E27FC236}">
                <a16:creationId xmlns:a16="http://schemas.microsoft.com/office/drawing/2014/main" id="{E2C4B396-5C90-46D5-B881-529AD2F1712C}"/>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4270480" y="2878756"/>
            <a:ext cx="3132259" cy="536523"/>
          </a:xfrm>
          <a:prstGeom prst="rect">
            <a:avLst/>
          </a:prstGeom>
        </p:spPr>
      </p:pic>
      <p:sp>
        <p:nvSpPr>
          <p:cNvPr id="12" name="テキスト ボックス 11">
            <a:extLst>
              <a:ext uri="{FF2B5EF4-FFF2-40B4-BE49-F238E27FC236}">
                <a16:creationId xmlns:a16="http://schemas.microsoft.com/office/drawing/2014/main" id="{7042AA7B-ADA1-4A6F-B9A1-4546818E9D1C}"/>
              </a:ext>
            </a:extLst>
          </p:cNvPr>
          <p:cNvSpPr txBox="1"/>
          <p:nvPr/>
        </p:nvSpPr>
        <p:spPr>
          <a:xfrm>
            <a:off x="1016162" y="2482530"/>
            <a:ext cx="9288078" cy="400110"/>
          </a:xfrm>
          <a:prstGeom prst="rect">
            <a:avLst/>
          </a:prstGeom>
          <a:noFill/>
        </p:spPr>
        <p:txBody>
          <a:bodyPr wrap="square" rtlCol="0">
            <a:spAutoFit/>
          </a:bodyPr>
          <a:lstStyle/>
          <a:p>
            <a:pPr>
              <a:spcAft>
                <a:spcPts val="1000"/>
              </a:spcAft>
            </a:pPr>
            <a:r>
              <a:rPr lang="ja-JP" altLang="en-US" sz="2000" dirty="0"/>
              <a:t>・　微分</a:t>
            </a:r>
            <a:endParaRPr lang="en-US" altLang="ja-JP" sz="2000" dirty="0"/>
          </a:p>
        </p:txBody>
      </p:sp>
      <p:pic>
        <p:nvPicPr>
          <p:cNvPr id="23" name="図 22">
            <a:extLst>
              <a:ext uri="{FF2B5EF4-FFF2-40B4-BE49-F238E27FC236}">
                <a16:creationId xmlns:a16="http://schemas.microsoft.com/office/drawing/2014/main" id="{24CC89BB-01FE-43E1-A91B-E87484CF6AF3}"/>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4502160" y="5245403"/>
            <a:ext cx="2668897" cy="536523"/>
          </a:xfrm>
          <a:prstGeom prst="rect">
            <a:avLst/>
          </a:prstGeom>
        </p:spPr>
      </p:pic>
      <p:sp>
        <p:nvSpPr>
          <p:cNvPr id="17" name="テキスト ボックス 16">
            <a:extLst>
              <a:ext uri="{FF2B5EF4-FFF2-40B4-BE49-F238E27FC236}">
                <a16:creationId xmlns:a16="http://schemas.microsoft.com/office/drawing/2014/main" id="{0113179D-E1F9-4585-8C4A-2D87514A2ABC}"/>
              </a:ext>
            </a:extLst>
          </p:cNvPr>
          <p:cNvSpPr txBox="1"/>
          <p:nvPr/>
        </p:nvSpPr>
        <p:spPr>
          <a:xfrm>
            <a:off x="7547962" y="5283402"/>
            <a:ext cx="9288078" cy="400110"/>
          </a:xfrm>
          <a:prstGeom prst="rect">
            <a:avLst/>
          </a:prstGeom>
          <a:noFill/>
        </p:spPr>
        <p:txBody>
          <a:bodyPr wrap="square" rtlCol="0">
            <a:spAutoFit/>
          </a:bodyPr>
          <a:lstStyle/>
          <a:p>
            <a:pPr>
              <a:spcAft>
                <a:spcPts val="1000"/>
              </a:spcAft>
            </a:pPr>
            <a:r>
              <a:rPr lang="ja-JP" altLang="en-US" sz="2000" dirty="0"/>
              <a:t>（前方差分）</a:t>
            </a:r>
            <a:endParaRPr lang="en-US" altLang="ja-JP" sz="2000" dirty="0"/>
          </a:p>
        </p:txBody>
      </p:sp>
      <p:sp>
        <p:nvSpPr>
          <p:cNvPr id="21" name="テキスト ボックス 20">
            <a:extLst>
              <a:ext uri="{FF2B5EF4-FFF2-40B4-BE49-F238E27FC236}">
                <a16:creationId xmlns:a16="http://schemas.microsoft.com/office/drawing/2014/main" id="{01155A3A-C16F-4021-BBF0-010F6BB98F52}"/>
              </a:ext>
            </a:extLst>
          </p:cNvPr>
          <p:cNvSpPr txBox="1"/>
          <p:nvPr/>
        </p:nvSpPr>
        <p:spPr>
          <a:xfrm>
            <a:off x="1016162" y="4210332"/>
            <a:ext cx="9288078" cy="400110"/>
          </a:xfrm>
          <a:prstGeom prst="rect">
            <a:avLst/>
          </a:prstGeom>
          <a:noFill/>
        </p:spPr>
        <p:txBody>
          <a:bodyPr wrap="square" rtlCol="0">
            <a:spAutoFit/>
          </a:bodyPr>
          <a:lstStyle/>
          <a:p>
            <a:pPr>
              <a:spcAft>
                <a:spcPts val="1000"/>
              </a:spcAft>
            </a:pPr>
            <a:r>
              <a:rPr lang="ja-JP" altLang="en-US" sz="2000" dirty="0"/>
              <a:t>・　数値微分</a:t>
            </a:r>
            <a:endParaRPr lang="en-US" altLang="ja-JP" sz="2000" dirty="0"/>
          </a:p>
        </p:txBody>
      </p:sp>
    </p:spTree>
    <p:extLst>
      <p:ext uri="{BB962C8B-B14F-4D97-AF65-F5344CB8AC3E}">
        <p14:creationId xmlns:p14="http://schemas.microsoft.com/office/powerpoint/2010/main" val="1912074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t>数値微分</a:t>
            </a:r>
          </a:p>
        </p:txBody>
      </p:sp>
      <p:sp>
        <p:nvSpPr>
          <p:cNvPr id="4" name="テキスト ボックス 3">
            <a:extLst>
              <a:ext uri="{FF2B5EF4-FFF2-40B4-BE49-F238E27FC236}">
                <a16:creationId xmlns:a16="http://schemas.microsoft.com/office/drawing/2014/main" id="{A8CE69BF-0310-4F6C-9693-50B3B7E8C978}"/>
              </a:ext>
            </a:extLst>
          </p:cNvPr>
          <p:cNvSpPr txBox="1"/>
          <p:nvPr/>
        </p:nvSpPr>
        <p:spPr>
          <a:xfrm>
            <a:off x="743689" y="1797835"/>
            <a:ext cx="7191375" cy="523220"/>
          </a:xfrm>
          <a:prstGeom prst="rect">
            <a:avLst/>
          </a:prstGeom>
          <a:noFill/>
        </p:spPr>
        <p:txBody>
          <a:bodyPr wrap="square" rtlCol="0">
            <a:spAutoFit/>
          </a:bodyPr>
          <a:lstStyle/>
          <a:p>
            <a:pPr>
              <a:spcAft>
                <a:spcPts val="1000"/>
              </a:spcAft>
            </a:pPr>
            <a:r>
              <a:rPr lang="ja-JP" altLang="en-US" sz="2800" dirty="0"/>
              <a:t>うまい実装</a:t>
            </a:r>
            <a:endParaRPr lang="en-US" altLang="ja-JP" sz="2800" dirty="0"/>
          </a:p>
        </p:txBody>
      </p:sp>
      <p:pic>
        <p:nvPicPr>
          <p:cNvPr id="26" name="図 25">
            <a:extLst>
              <a:ext uri="{FF2B5EF4-FFF2-40B4-BE49-F238E27FC236}">
                <a16:creationId xmlns:a16="http://schemas.microsoft.com/office/drawing/2014/main" id="{4B238035-F9B7-435C-8A46-2787ACB0C39C}"/>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4098645" y="4946934"/>
            <a:ext cx="3123112" cy="536523"/>
          </a:xfrm>
          <a:prstGeom prst="rect">
            <a:avLst/>
          </a:prstGeom>
        </p:spPr>
      </p:pic>
      <p:sp>
        <p:nvSpPr>
          <p:cNvPr id="17" name="テキスト ボックス 16">
            <a:extLst>
              <a:ext uri="{FF2B5EF4-FFF2-40B4-BE49-F238E27FC236}">
                <a16:creationId xmlns:a16="http://schemas.microsoft.com/office/drawing/2014/main" id="{0113179D-E1F9-4585-8C4A-2D87514A2ABC}"/>
              </a:ext>
            </a:extLst>
          </p:cNvPr>
          <p:cNvSpPr txBox="1"/>
          <p:nvPr/>
        </p:nvSpPr>
        <p:spPr>
          <a:xfrm>
            <a:off x="7547961" y="5015140"/>
            <a:ext cx="9288078" cy="400110"/>
          </a:xfrm>
          <a:prstGeom prst="rect">
            <a:avLst/>
          </a:prstGeom>
          <a:noFill/>
        </p:spPr>
        <p:txBody>
          <a:bodyPr wrap="square" rtlCol="0">
            <a:spAutoFit/>
          </a:bodyPr>
          <a:lstStyle/>
          <a:p>
            <a:pPr>
              <a:spcAft>
                <a:spcPts val="1000"/>
              </a:spcAft>
            </a:pPr>
            <a:r>
              <a:rPr lang="ja-JP" altLang="en-US" sz="2000" dirty="0"/>
              <a:t>（中心差分）</a:t>
            </a:r>
            <a:endParaRPr lang="en-US" altLang="ja-JP" sz="2000" dirty="0"/>
          </a:p>
        </p:txBody>
      </p:sp>
      <p:sp>
        <p:nvSpPr>
          <p:cNvPr id="21" name="テキスト ボックス 20">
            <a:extLst>
              <a:ext uri="{FF2B5EF4-FFF2-40B4-BE49-F238E27FC236}">
                <a16:creationId xmlns:a16="http://schemas.microsoft.com/office/drawing/2014/main" id="{01155A3A-C16F-4021-BBF0-010F6BB98F52}"/>
              </a:ext>
            </a:extLst>
          </p:cNvPr>
          <p:cNvSpPr txBox="1"/>
          <p:nvPr/>
        </p:nvSpPr>
        <p:spPr>
          <a:xfrm>
            <a:off x="1016162" y="4348444"/>
            <a:ext cx="9288078" cy="400110"/>
          </a:xfrm>
          <a:prstGeom prst="rect">
            <a:avLst/>
          </a:prstGeom>
          <a:noFill/>
        </p:spPr>
        <p:txBody>
          <a:bodyPr wrap="square" rtlCol="0">
            <a:spAutoFit/>
          </a:bodyPr>
          <a:lstStyle/>
          <a:p>
            <a:pPr>
              <a:spcAft>
                <a:spcPts val="1000"/>
              </a:spcAft>
            </a:pPr>
            <a:r>
              <a:rPr lang="ja-JP" altLang="en-US" sz="2000" dirty="0"/>
              <a:t>を利用して</a:t>
            </a:r>
            <a:endParaRPr lang="en-US" altLang="ja-JP" sz="2000" dirty="0"/>
          </a:p>
        </p:txBody>
      </p:sp>
      <p:grpSp>
        <p:nvGrpSpPr>
          <p:cNvPr id="22" name="グループ化 21">
            <a:extLst>
              <a:ext uri="{FF2B5EF4-FFF2-40B4-BE49-F238E27FC236}">
                <a16:creationId xmlns:a16="http://schemas.microsoft.com/office/drawing/2014/main" id="{9A13E428-F3D7-4CA8-9756-259000424BE8}"/>
              </a:ext>
            </a:extLst>
          </p:cNvPr>
          <p:cNvGrpSpPr/>
          <p:nvPr/>
        </p:nvGrpSpPr>
        <p:grpSpPr>
          <a:xfrm>
            <a:off x="1660723" y="3325319"/>
            <a:ext cx="8870552" cy="605113"/>
            <a:chOff x="1016162" y="2769483"/>
            <a:chExt cx="8870552" cy="605113"/>
          </a:xfrm>
        </p:grpSpPr>
        <p:pic>
          <p:nvPicPr>
            <p:cNvPr id="18" name="図 17">
              <a:extLst>
                <a:ext uri="{FF2B5EF4-FFF2-40B4-BE49-F238E27FC236}">
                  <a16:creationId xmlns:a16="http://schemas.microsoft.com/office/drawing/2014/main" id="{C03A4136-E210-4D32-AC7A-2762A87D8480}"/>
                </a:ext>
              </a:extLst>
            </p:cNvPr>
            <p:cNvPicPr>
              <a:picLocks noChangeAspect="1"/>
            </p:cNvPicPr>
            <p:nvPr>
              <p:custDataLst>
                <p:tags r:id="rId3"/>
              </p:custDataLst>
            </p:nvPr>
          </p:nvPicPr>
          <p:blipFill>
            <a:blip r:embed="rId7">
              <a:extLst>
                <a:ext uri="{28A0092B-C50C-407E-A947-70E740481C1C}">
                  <a14:useLocalDpi xmlns:a14="http://schemas.microsoft.com/office/drawing/2010/main" val="0"/>
                </a:ext>
              </a:extLst>
            </a:blip>
            <a:stretch>
              <a:fillRect/>
            </a:stretch>
          </p:blipFill>
          <p:spPr>
            <a:xfrm>
              <a:off x="1016162" y="2769483"/>
              <a:ext cx="8075286" cy="605113"/>
            </a:xfrm>
            <a:prstGeom prst="rect">
              <a:avLst/>
            </a:prstGeom>
          </p:spPr>
        </p:pic>
        <p:pic>
          <p:nvPicPr>
            <p:cNvPr id="20" name="図 19">
              <a:extLst>
                <a:ext uri="{FF2B5EF4-FFF2-40B4-BE49-F238E27FC236}">
                  <a16:creationId xmlns:a16="http://schemas.microsoft.com/office/drawing/2014/main" id="{2ABC23A8-C535-46E6-A31A-C41026E82C2C}"/>
                </a:ext>
              </a:extLst>
            </p:cNvPr>
            <p:cNvPicPr>
              <a:picLocks noChangeAspect="1"/>
            </p:cNvPicPr>
            <p:nvPr>
              <p:custDataLst>
                <p:tags r:id="rId4"/>
              </p:custDataLst>
            </p:nvPr>
          </p:nvPicPr>
          <p:blipFill>
            <a:blip r:embed="rId8">
              <a:extLst>
                <a:ext uri="{28A0092B-C50C-407E-A947-70E740481C1C}">
                  <a14:useLocalDpi xmlns:a14="http://schemas.microsoft.com/office/drawing/2010/main" val="0"/>
                </a:ext>
              </a:extLst>
            </a:blip>
            <a:stretch>
              <a:fillRect/>
            </a:stretch>
          </p:blipFill>
          <p:spPr>
            <a:xfrm>
              <a:off x="9232827" y="2944767"/>
              <a:ext cx="653887" cy="254544"/>
            </a:xfrm>
            <a:prstGeom prst="rect">
              <a:avLst/>
            </a:prstGeom>
          </p:spPr>
        </p:pic>
      </p:grpSp>
      <p:pic>
        <p:nvPicPr>
          <p:cNvPr id="24" name="図 23">
            <a:extLst>
              <a:ext uri="{FF2B5EF4-FFF2-40B4-BE49-F238E27FC236}">
                <a16:creationId xmlns:a16="http://schemas.microsoft.com/office/drawing/2014/main" id="{5E7E4B37-C3CA-4BBE-BE2A-E4330ECEF21F}"/>
              </a:ext>
            </a:extLst>
          </p:cNvPr>
          <p:cNvPicPr>
            <a:picLocks noChangeAspect="1"/>
          </p:cNvPicPr>
          <p:nvPr>
            <p:custDataLst>
              <p:tags r:id="rId2"/>
            </p:custDataLst>
          </p:nvPr>
        </p:nvPicPr>
        <p:blipFill>
          <a:blip r:embed="rId9">
            <a:extLst>
              <a:ext uri="{28A0092B-C50C-407E-A947-70E740481C1C}">
                <a14:useLocalDpi xmlns:a14="http://schemas.microsoft.com/office/drawing/2010/main" val="0"/>
              </a:ext>
            </a:extLst>
          </a:blip>
          <a:stretch>
            <a:fillRect/>
          </a:stretch>
        </p:blipFill>
        <p:spPr>
          <a:xfrm>
            <a:off x="1143486" y="2660832"/>
            <a:ext cx="2123228" cy="266737"/>
          </a:xfrm>
          <a:prstGeom prst="rect">
            <a:avLst/>
          </a:prstGeom>
        </p:spPr>
      </p:pic>
      <p:sp>
        <p:nvSpPr>
          <p:cNvPr id="27" name="テキスト ボックス 26">
            <a:extLst>
              <a:ext uri="{FF2B5EF4-FFF2-40B4-BE49-F238E27FC236}">
                <a16:creationId xmlns:a16="http://schemas.microsoft.com/office/drawing/2014/main" id="{B210FE8F-5635-4992-8750-1253A48FD45C}"/>
              </a:ext>
            </a:extLst>
          </p:cNvPr>
          <p:cNvSpPr txBox="1"/>
          <p:nvPr/>
        </p:nvSpPr>
        <p:spPr>
          <a:xfrm>
            <a:off x="1016162" y="5706289"/>
            <a:ext cx="9288078" cy="400110"/>
          </a:xfrm>
          <a:prstGeom prst="rect">
            <a:avLst/>
          </a:prstGeom>
          <a:noFill/>
        </p:spPr>
        <p:txBody>
          <a:bodyPr wrap="square" rtlCol="0">
            <a:spAutoFit/>
          </a:bodyPr>
          <a:lstStyle/>
          <a:p>
            <a:pPr>
              <a:spcAft>
                <a:spcPts val="1000"/>
              </a:spcAft>
            </a:pPr>
            <a:r>
              <a:rPr lang="ja-JP" altLang="en-US" sz="2000" dirty="0"/>
              <a:t>とすると</a:t>
            </a:r>
            <a:r>
              <a:rPr lang="en-US" altLang="ja-JP" sz="2000" dirty="0"/>
              <a:t>, </a:t>
            </a:r>
            <a:r>
              <a:rPr lang="ja-JP" altLang="en-US" sz="2000" dirty="0"/>
              <a:t>右からの差分と左からの差分の平均を取るので収束が速い</a:t>
            </a:r>
            <a:r>
              <a:rPr lang="en-US" altLang="ja-JP" sz="2000" dirty="0"/>
              <a:t>. (</a:t>
            </a:r>
            <a:r>
              <a:rPr lang="ja-JP" altLang="en-US" sz="2000" dirty="0"/>
              <a:t>多分</a:t>
            </a:r>
            <a:r>
              <a:rPr lang="en-US" altLang="ja-JP" sz="2000" dirty="0"/>
              <a:t>)</a:t>
            </a:r>
          </a:p>
        </p:txBody>
      </p:sp>
    </p:spTree>
    <p:extLst>
      <p:ext uri="{BB962C8B-B14F-4D97-AF65-F5344CB8AC3E}">
        <p14:creationId xmlns:p14="http://schemas.microsoft.com/office/powerpoint/2010/main" val="2278185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t>数値微分</a:t>
            </a:r>
          </a:p>
        </p:txBody>
      </p:sp>
      <p:sp>
        <p:nvSpPr>
          <p:cNvPr id="4" name="テキスト ボックス 3">
            <a:extLst>
              <a:ext uri="{FF2B5EF4-FFF2-40B4-BE49-F238E27FC236}">
                <a16:creationId xmlns:a16="http://schemas.microsoft.com/office/drawing/2014/main" id="{A8CE69BF-0310-4F6C-9693-50B3B7E8C978}"/>
              </a:ext>
            </a:extLst>
          </p:cNvPr>
          <p:cNvSpPr txBox="1"/>
          <p:nvPr/>
        </p:nvSpPr>
        <p:spPr>
          <a:xfrm>
            <a:off x="743689" y="1797835"/>
            <a:ext cx="7191375" cy="523220"/>
          </a:xfrm>
          <a:prstGeom prst="rect">
            <a:avLst/>
          </a:prstGeom>
          <a:noFill/>
        </p:spPr>
        <p:txBody>
          <a:bodyPr wrap="square" rtlCol="0">
            <a:spAutoFit/>
          </a:bodyPr>
          <a:lstStyle/>
          <a:p>
            <a:pPr>
              <a:spcAft>
                <a:spcPts val="1000"/>
              </a:spcAft>
            </a:pPr>
            <a:r>
              <a:rPr lang="ja-JP" altLang="en-US" sz="2800" dirty="0"/>
              <a:t>数値微分の例</a:t>
            </a:r>
            <a:endParaRPr lang="en-US" altLang="ja-JP" sz="2800" dirty="0"/>
          </a:p>
        </p:txBody>
      </p:sp>
      <p:sp>
        <p:nvSpPr>
          <p:cNvPr id="12" name="テキスト ボックス 11">
            <a:extLst>
              <a:ext uri="{FF2B5EF4-FFF2-40B4-BE49-F238E27FC236}">
                <a16:creationId xmlns:a16="http://schemas.microsoft.com/office/drawing/2014/main" id="{F5CF9EE1-3ACD-405C-ABAC-76C6946738C5}"/>
              </a:ext>
            </a:extLst>
          </p:cNvPr>
          <p:cNvSpPr txBox="1"/>
          <p:nvPr/>
        </p:nvSpPr>
        <p:spPr>
          <a:xfrm>
            <a:off x="1598053" y="2569428"/>
            <a:ext cx="9288078" cy="400110"/>
          </a:xfrm>
          <a:prstGeom prst="rect">
            <a:avLst/>
          </a:prstGeom>
          <a:noFill/>
        </p:spPr>
        <p:txBody>
          <a:bodyPr wrap="square" rtlCol="0">
            <a:spAutoFit/>
          </a:bodyPr>
          <a:lstStyle/>
          <a:p>
            <a:pPr>
              <a:spcAft>
                <a:spcPts val="1000"/>
              </a:spcAft>
            </a:pPr>
            <a:r>
              <a:rPr lang="ja-JP" altLang="en-US" sz="2000" dirty="0"/>
              <a:t>省略　</a:t>
            </a:r>
            <a:r>
              <a:rPr lang="en-US" altLang="ja-JP" sz="2000" dirty="0"/>
              <a:t>(</a:t>
            </a:r>
            <a:r>
              <a:rPr lang="ja-JP" altLang="en-US" sz="2000" dirty="0"/>
              <a:t>言われたことをちゃんと実装する</a:t>
            </a:r>
            <a:r>
              <a:rPr lang="en-US" altLang="ja-JP" sz="2000" dirty="0"/>
              <a:t>.)</a:t>
            </a:r>
          </a:p>
        </p:txBody>
      </p:sp>
    </p:spTree>
    <p:extLst>
      <p:ext uri="{BB962C8B-B14F-4D97-AF65-F5344CB8AC3E}">
        <p14:creationId xmlns:p14="http://schemas.microsoft.com/office/powerpoint/2010/main" val="3488893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t>偏微分</a:t>
            </a:r>
            <a:endParaRPr lang="en-US" altLang="ja-JP" sz="3200" dirty="0"/>
          </a:p>
        </p:txBody>
      </p:sp>
      <p:sp>
        <p:nvSpPr>
          <p:cNvPr id="4" name="テキスト ボックス 3">
            <a:extLst>
              <a:ext uri="{FF2B5EF4-FFF2-40B4-BE49-F238E27FC236}">
                <a16:creationId xmlns:a16="http://schemas.microsoft.com/office/drawing/2014/main" id="{A8CE69BF-0310-4F6C-9693-50B3B7E8C978}"/>
              </a:ext>
            </a:extLst>
          </p:cNvPr>
          <p:cNvSpPr txBox="1"/>
          <p:nvPr/>
        </p:nvSpPr>
        <p:spPr>
          <a:xfrm>
            <a:off x="743689" y="1797835"/>
            <a:ext cx="7191375" cy="523220"/>
          </a:xfrm>
          <a:prstGeom prst="rect">
            <a:avLst/>
          </a:prstGeom>
          <a:noFill/>
        </p:spPr>
        <p:txBody>
          <a:bodyPr wrap="square" rtlCol="0">
            <a:spAutoFit/>
          </a:bodyPr>
          <a:lstStyle/>
          <a:p>
            <a:pPr>
              <a:spcAft>
                <a:spcPts val="1000"/>
              </a:spcAft>
            </a:pPr>
            <a:r>
              <a:rPr lang="ja-JP" altLang="en-US" sz="2800" dirty="0"/>
              <a:t>偏微分 　</a:t>
            </a:r>
            <a:endParaRPr lang="en-US" altLang="ja-JP" sz="2800" dirty="0"/>
          </a:p>
        </p:txBody>
      </p:sp>
      <p:sp>
        <p:nvSpPr>
          <p:cNvPr id="5" name="テキスト ボックス 4">
            <a:extLst>
              <a:ext uri="{FF2B5EF4-FFF2-40B4-BE49-F238E27FC236}">
                <a16:creationId xmlns:a16="http://schemas.microsoft.com/office/drawing/2014/main" id="{051E80BD-5CEF-48DA-AEE9-1F54136CE9C4}"/>
              </a:ext>
            </a:extLst>
          </p:cNvPr>
          <p:cNvSpPr txBox="1"/>
          <p:nvPr/>
        </p:nvSpPr>
        <p:spPr>
          <a:xfrm>
            <a:off x="1451960" y="2704371"/>
            <a:ext cx="9288078" cy="400110"/>
          </a:xfrm>
          <a:prstGeom prst="rect">
            <a:avLst/>
          </a:prstGeom>
          <a:noFill/>
        </p:spPr>
        <p:txBody>
          <a:bodyPr wrap="square" rtlCol="0">
            <a:spAutoFit/>
          </a:bodyPr>
          <a:lstStyle/>
          <a:p>
            <a:pPr>
              <a:spcAft>
                <a:spcPts val="1000"/>
              </a:spcAft>
            </a:pPr>
            <a:r>
              <a:rPr lang="ja-JP" altLang="en-US" sz="2000" dirty="0"/>
              <a:t>簡単のため</a:t>
            </a:r>
            <a:r>
              <a:rPr lang="en-US" altLang="ja-JP" sz="2000" dirty="0"/>
              <a:t>2</a:t>
            </a:r>
            <a:r>
              <a:rPr lang="ja-JP" altLang="en-US" sz="2000" dirty="0"/>
              <a:t>変数関数で記す</a:t>
            </a:r>
            <a:r>
              <a:rPr lang="en-US" altLang="ja-JP" sz="2000" dirty="0"/>
              <a:t>. (3</a:t>
            </a:r>
            <a:r>
              <a:rPr lang="ja-JP" altLang="en-US" sz="2000" dirty="0"/>
              <a:t>変数以上も同様</a:t>
            </a:r>
            <a:r>
              <a:rPr lang="en-US" altLang="ja-JP" sz="2000" dirty="0"/>
              <a:t>)</a:t>
            </a:r>
          </a:p>
        </p:txBody>
      </p:sp>
      <p:pic>
        <p:nvPicPr>
          <p:cNvPr id="8" name="図 7">
            <a:extLst>
              <a:ext uri="{FF2B5EF4-FFF2-40B4-BE49-F238E27FC236}">
                <a16:creationId xmlns:a16="http://schemas.microsoft.com/office/drawing/2014/main" id="{B381E3C6-A2E4-4124-B2B3-33C8A4EB50EF}"/>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1948872" y="3493485"/>
            <a:ext cx="3874546" cy="576152"/>
          </a:xfrm>
          <a:prstGeom prst="rect">
            <a:avLst/>
          </a:prstGeom>
        </p:spPr>
      </p:pic>
      <p:pic>
        <p:nvPicPr>
          <p:cNvPr id="11" name="図 10">
            <a:extLst>
              <a:ext uri="{FF2B5EF4-FFF2-40B4-BE49-F238E27FC236}">
                <a16:creationId xmlns:a16="http://schemas.microsoft.com/office/drawing/2014/main" id="{F150D0ED-689E-4C6F-86CF-797D9DE9DD1C}"/>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6368582" y="3503746"/>
            <a:ext cx="3874546" cy="571579"/>
          </a:xfrm>
          <a:prstGeom prst="rect">
            <a:avLst/>
          </a:prstGeom>
        </p:spPr>
      </p:pic>
    </p:spTree>
    <p:extLst>
      <p:ext uri="{BB962C8B-B14F-4D97-AF65-F5344CB8AC3E}">
        <p14:creationId xmlns:p14="http://schemas.microsoft.com/office/powerpoint/2010/main" val="788678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t>勾配</a:t>
            </a:r>
            <a:endParaRPr lang="en-US" altLang="ja-JP" sz="3200" dirty="0"/>
          </a:p>
        </p:txBody>
      </p:sp>
      <p:sp>
        <p:nvSpPr>
          <p:cNvPr id="4" name="テキスト ボックス 3">
            <a:extLst>
              <a:ext uri="{FF2B5EF4-FFF2-40B4-BE49-F238E27FC236}">
                <a16:creationId xmlns:a16="http://schemas.microsoft.com/office/drawing/2014/main" id="{A8CE69BF-0310-4F6C-9693-50B3B7E8C978}"/>
              </a:ext>
            </a:extLst>
          </p:cNvPr>
          <p:cNvSpPr txBox="1"/>
          <p:nvPr/>
        </p:nvSpPr>
        <p:spPr>
          <a:xfrm>
            <a:off x="743689" y="1797835"/>
            <a:ext cx="7191375" cy="523220"/>
          </a:xfrm>
          <a:prstGeom prst="rect">
            <a:avLst/>
          </a:prstGeom>
          <a:noFill/>
        </p:spPr>
        <p:txBody>
          <a:bodyPr wrap="square" rtlCol="0">
            <a:spAutoFit/>
          </a:bodyPr>
          <a:lstStyle/>
          <a:p>
            <a:pPr>
              <a:spcAft>
                <a:spcPts val="1000"/>
              </a:spcAft>
            </a:pPr>
            <a:r>
              <a:rPr lang="ja-JP" altLang="en-US" sz="2800" dirty="0"/>
              <a:t>勾配　</a:t>
            </a:r>
            <a:endParaRPr lang="en-US" altLang="ja-JP" sz="2800" dirty="0"/>
          </a:p>
        </p:txBody>
      </p:sp>
      <p:pic>
        <p:nvPicPr>
          <p:cNvPr id="14" name="図 13">
            <a:extLst>
              <a:ext uri="{FF2B5EF4-FFF2-40B4-BE49-F238E27FC236}">
                <a16:creationId xmlns:a16="http://schemas.microsoft.com/office/drawing/2014/main" id="{3D43D12D-2034-4C69-B3AF-F4608CBF3BBD}"/>
              </a:ext>
            </a:extLst>
          </p:cNvPr>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4017821" y="2620275"/>
            <a:ext cx="2566772" cy="605112"/>
          </a:xfrm>
          <a:prstGeom prst="rect">
            <a:avLst/>
          </a:prstGeom>
        </p:spPr>
      </p:pic>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0BD55276-86F6-4C90-B326-EAEC8ED5AB56}"/>
                  </a:ext>
                </a:extLst>
              </p:cNvPr>
              <p:cNvSpPr txBox="1"/>
              <p:nvPr/>
            </p:nvSpPr>
            <p:spPr>
              <a:xfrm>
                <a:off x="1246956" y="3429000"/>
                <a:ext cx="8702151" cy="400110"/>
              </a:xfrm>
              <a:prstGeom prst="rect">
                <a:avLst/>
              </a:prstGeom>
              <a:noFill/>
            </p:spPr>
            <p:txBody>
              <a:bodyPr wrap="square" rtlCol="0">
                <a:spAutoFit/>
              </a:bodyPr>
              <a:lstStyle/>
              <a:p>
                <a:pPr>
                  <a:spcAft>
                    <a:spcPts val="1000"/>
                  </a:spcAft>
                </a:pPr>
                <a:r>
                  <a:rPr lang="ja-JP" altLang="en-US" sz="2000" dirty="0"/>
                  <a:t>・ </a:t>
                </a:r>
                <a14:m>
                  <m:oMath xmlns:m="http://schemas.openxmlformats.org/officeDocument/2006/math">
                    <m:r>
                      <a:rPr lang="en-US" altLang="ja-JP" sz="2000" b="0" i="1" smtClean="0">
                        <a:latin typeface="Cambria Math" panose="02040503050406030204" pitchFamily="18" charset="0"/>
                      </a:rPr>
                      <m:t>𝑔𝑟𝑎𝑑</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𝑓</m:t>
                    </m:r>
                    <m:r>
                      <a:rPr lang="en-US" altLang="ja-JP" sz="2000" b="0" i="1" smtClean="0">
                        <a:latin typeface="Cambria Math" panose="02040503050406030204" pitchFamily="18" charset="0"/>
                      </a:rPr>
                      <m:t>)</m:t>
                    </m:r>
                  </m:oMath>
                </a14:m>
                <a:r>
                  <a:rPr lang="ja-JP" altLang="en-US" sz="2000" dirty="0"/>
                  <a:t>は最大傾斜方向を指す</a:t>
                </a:r>
                <a:r>
                  <a:rPr lang="en-US" altLang="ja-JP" sz="2000" dirty="0"/>
                  <a:t>. (</a:t>
                </a:r>
                <a:r>
                  <a:rPr lang="ja-JP" altLang="en-US" sz="2000" dirty="0"/>
                  <a:t>教科書は誤り</a:t>
                </a:r>
                <a:r>
                  <a:rPr lang="en-US" altLang="ja-JP" sz="2000" dirty="0"/>
                  <a:t>)</a:t>
                </a:r>
              </a:p>
            </p:txBody>
          </p:sp>
        </mc:Choice>
        <mc:Fallback>
          <p:sp>
            <p:nvSpPr>
              <p:cNvPr id="15" name="テキスト ボックス 14">
                <a:extLst>
                  <a:ext uri="{FF2B5EF4-FFF2-40B4-BE49-F238E27FC236}">
                    <a16:creationId xmlns:a16="http://schemas.microsoft.com/office/drawing/2014/main" id="{0BD55276-86F6-4C90-B326-EAEC8ED5AB56}"/>
                  </a:ext>
                </a:extLst>
              </p:cNvPr>
              <p:cNvSpPr txBox="1">
                <a:spLocks noRot="1" noChangeAspect="1" noMove="1" noResize="1" noEditPoints="1" noAdjustHandles="1" noChangeArrowheads="1" noChangeShapeType="1" noTextEdit="1"/>
              </p:cNvSpPr>
              <p:nvPr/>
            </p:nvSpPr>
            <p:spPr>
              <a:xfrm>
                <a:off x="1246956" y="3429000"/>
                <a:ext cx="8702151" cy="400110"/>
              </a:xfrm>
              <a:prstGeom prst="rect">
                <a:avLst/>
              </a:prstGeom>
              <a:blipFill>
                <a:blip r:embed="rId4"/>
                <a:stretch>
                  <a:fillRect l="-771" t="-12308" b="-27692"/>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71471ED3-D7C8-4DFB-A655-D255D58854F5}"/>
              </a:ext>
            </a:extLst>
          </p:cNvPr>
          <p:cNvSpPr txBox="1"/>
          <p:nvPr/>
        </p:nvSpPr>
        <p:spPr>
          <a:xfrm>
            <a:off x="1246955" y="4325573"/>
            <a:ext cx="8702151" cy="400110"/>
          </a:xfrm>
          <a:prstGeom prst="rect">
            <a:avLst/>
          </a:prstGeom>
          <a:noFill/>
        </p:spPr>
        <p:txBody>
          <a:bodyPr wrap="square" rtlCol="0">
            <a:spAutoFit/>
          </a:bodyPr>
          <a:lstStyle/>
          <a:p>
            <a:pPr>
              <a:spcAft>
                <a:spcPts val="1000"/>
              </a:spcAft>
            </a:pPr>
            <a:r>
              <a:rPr lang="ja-JP" altLang="en-US" sz="2000" dirty="0"/>
              <a:t>・</a:t>
            </a:r>
            <a:r>
              <a:rPr lang="en-US" altLang="ja-JP" sz="2000" dirty="0"/>
              <a:t> </a:t>
            </a:r>
            <a:r>
              <a:rPr lang="ja-JP" altLang="en-US" sz="2000" dirty="0"/>
              <a:t>これを使って局所解を予測する</a:t>
            </a:r>
            <a:r>
              <a:rPr lang="en-US" altLang="ja-JP" sz="2000" dirty="0"/>
              <a:t>.</a:t>
            </a:r>
          </a:p>
        </p:txBody>
      </p:sp>
      <p:pic>
        <p:nvPicPr>
          <p:cNvPr id="18" name="図 17">
            <a:extLst>
              <a:ext uri="{FF2B5EF4-FFF2-40B4-BE49-F238E27FC236}">
                <a16:creationId xmlns:a16="http://schemas.microsoft.com/office/drawing/2014/main" id="{0111E78D-B068-42EF-8989-958E39A7A6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97016" y="2020523"/>
            <a:ext cx="4248150" cy="4610100"/>
          </a:xfrm>
          <a:prstGeom prst="rect">
            <a:avLst/>
          </a:prstGeom>
        </p:spPr>
      </p:pic>
      <p:sp>
        <p:nvSpPr>
          <p:cNvPr id="19" name="正方形/長方形 18">
            <a:extLst>
              <a:ext uri="{FF2B5EF4-FFF2-40B4-BE49-F238E27FC236}">
                <a16:creationId xmlns:a16="http://schemas.microsoft.com/office/drawing/2014/main" id="{E7E7C76B-B1A4-4D6B-8D85-F9F39019E28A}"/>
              </a:ext>
            </a:extLst>
          </p:cNvPr>
          <p:cNvSpPr/>
          <p:nvPr/>
        </p:nvSpPr>
        <p:spPr>
          <a:xfrm>
            <a:off x="7629236" y="6503665"/>
            <a:ext cx="6096000" cy="253916"/>
          </a:xfrm>
          <a:prstGeom prst="rect">
            <a:avLst/>
          </a:prstGeom>
        </p:spPr>
        <p:txBody>
          <a:bodyPr>
            <a:spAutoFit/>
          </a:bodyPr>
          <a:lstStyle/>
          <a:p>
            <a:r>
              <a:rPr lang="en-US" altLang="ja-JP" sz="1050" dirty="0">
                <a:hlinkClick r:id="rId6"/>
              </a:rPr>
              <a:t>http://www3.u-toyama.ac.jp/math/kyouzai/gradient/index.html</a:t>
            </a:r>
            <a:endParaRPr lang="ja-JP" altLang="en-US" sz="1050" dirty="0"/>
          </a:p>
        </p:txBody>
      </p:sp>
    </p:spTree>
    <p:extLst>
      <p:ext uri="{BB962C8B-B14F-4D97-AF65-F5344CB8AC3E}">
        <p14:creationId xmlns:p14="http://schemas.microsoft.com/office/powerpoint/2010/main" val="4025010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t>勾配法</a:t>
            </a:r>
            <a:endParaRPr lang="en-US" altLang="ja-JP" sz="3200" dirty="0"/>
          </a:p>
        </p:txBody>
      </p:sp>
      <p:sp>
        <p:nvSpPr>
          <p:cNvPr id="4" name="テキスト ボックス 3">
            <a:extLst>
              <a:ext uri="{FF2B5EF4-FFF2-40B4-BE49-F238E27FC236}">
                <a16:creationId xmlns:a16="http://schemas.microsoft.com/office/drawing/2014/main" id="{A8CE69BF-0310-4F6C-9693-50B3B7E8C978}"/>
              </a:ext>
            </a:extLst>
          </p:cNvPr>
          <p:cNvSpPr txBox="1"/>
          <p:nvPr/>
        </p:nvSpPr>
        <p:spPr>
          <a:xfrm>
            <a:off x="743689" y="1356190"/>
            <a:ext cx="7191375" cy="523220"/>
          </a:xfrm>
          <a:prstGeom prst="rect">
            <a:avLst/>
          </a:prstGeom>
          <a:noFill/>
        </p:spPr>
        <p:txBody>
          <a:bodyPr wrap="square" rtlCol="0">
            <a:spAutoFit/>
          </a:bodyPr>
          <a:lstStyle/>
          <a:p>
            <a:pPr>
              <a:spcAft>
                <a:spcPts val="1000"/>
              </a:spcAft>
            </a:pPr>
            <a:r>
              <a:rPr lang="ja-JP" altLang="en-US" sz="2800" dirty="0"/>
              <a:t>勾配法</a:t>
            </a:r>
            <a:endParaRPr lang="en-US" altLang="ja-JP" sz="2800" dirty="0"/>
          </a:p>
        </p:txBody>
      </p:sp>
      <p:pic>
        <p:nvPicPr>
          <p:cNvPr id="5" name="図 4">
            <a:extLst>
              <a:ext uri="{FF2B5EF4-FFF2-40B4-BE49-F238E27FC236}">
                <a16:creationId xmlns:a16="http://schemas.microsoft.com/office/drawing/2014/main" id="{06A6C466-71B7-472A-A7F0-743CF4A959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5481" y="4263626"/>
            <a:ext cx="3459165" cy="2594374"/>
          </a:xfrm>
          <a:prstGeom prst="rect">
            <a:avLst/>
          </a:prstGeom>
        </p:spPr>
      </p:pic>
      <p:grpSp>
        <p:nvGrpSpPr>
          <p:cNvPr id="26" name="グループ化 25">
            <a:extLst>
              <a:ext uri="{FF2B5EF4-FFF2-40B4-BE49-F238E27FC236}">
                <a16:creationId xmlns:a16="http://schemas.microsoft.com/office/drawing/2014/main" id="{3C1A5E39-F6B3-4242-AD68-3EE666ED1039}"/>
              </a:ext>
            </a:extLst>
          </p:cNvPr>
          <p:cNvGrpSpPr/>
          <p:nvPr/>
        </p:nvGrpSpPr>
        <p:grpSpPr>
          <a:xfrm>
            <a:off x="3197360" y="2621281"/>
            <a:ext cx="4925682" cy="1388853"/>
            <a:chOff x="3197360" y="2621281"/>
            <a:chExt cx="4925682" cy="1388853"/>
          </a:xfrm>
        </p:grpSpPr>
        <p:sp>
          <p:nvSpPr>
            <p:cNvPr id="6" name="テキスト ボックス 5">
              <a:extLst>
                <a:ext uri="{FF2B5EF4-FFF2-40B4-BE49-F238E27FC236}">
                  <a16:creationId xmlns:a16="http://schemas.microsoft.com/office/drawing/2014/main" id="{502B16C5-C46E-49C0-A52E-A838832B4078}"/>
                </a:ext>
              </a:extLst>
            </p:cNvPr>
            <p:cNvSpPr txBox="1"/>
            <p:nvPr/>
          </p:nvSpPr>
          <p:spPr>
            <a:xfrm>
              <a:off x="3197360" y="2696324"/>
              <a:ext cx="1447832" cy="369332"/>
            </a:xfrm>
            <a:prstGeom prst="rect">
              <a:avLst/>
            </a:prstGeom>
            <a:noFill/>
          </p:spPr>
          <p:txBody>
            <a:bodyPr wrap="none" rtlCol="0">
              <a:spAutoFit/>
            </a:bodyPr>
            <a:lstStyle/>
            <a:p>
              <a:r>
                <a:rPr kumimoji="1" lang="ja-JP" altLang="en-US" dirty="0"/>
                <a:t>アルゴリズム</a:t>
              </a:r>
            </a:p>
          </p:txBody>
        </p:sp>
        <p:pic>
          <p:nvPicPr>
            <p:cNvPr id="25" name="図 24">
              <a:extLst>
                <a:ext uri="{FF2B5EF4-FFF2-40B4-BE49-F238E27FC236}">
                  <a16:creationId xmlns:a16="http://schemas.microsoft.com/office/drawing/2014/main" id="{C60AE7F4-0007-4CAC-ADBF-18FA6F46CFC8}"/>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4102456" y="3315707"/>
              <a:ext cx="3488920" cy="253019"/>
            </a:xfrm>
            <a:prstGeom prst="rect">
              <a:avLst/>
            </a:prstGeom>
          </p:spPr>
        </p:pic>
        <p:sp>
          <p:nvSpPr>
            <p:cNvPr id="10" name="正方形/長方形 9">
              <a:extLst>
                <a:ext uri="{FF2B5EF4-FFF2-40B4-BE49-F238E27FC236}">
                  <a16:creationId xmlns:a16="http://schemas.microsoft.com/office/drawing/2014/main" id="{9E01C850-4E30-4130-A5B8-AF0B19EA2613}"/>
                </a:ext>
              </a:extLst>
            </p:cNvPr>
            <p:cNvSpPr/>
            <p:nvPr/>
          </p:nvSpPr>
          <p:spPr>
            <a:xfrm>
              <a:off x="3197360" y="2621281"/>
              <a:ext cx="4925682" cy="13888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テキスト ボックス 12">
            <a:extLst>
              <a:ext uri="{FF2B5EF4-FFF2-40B4-BE49-F238E27FC236}">
                <a16:creationId xmlns:a16="http://schemas.microsoft.com/office/drawing/2014/main" id="{731DF2D7-9726-497D-96E5-76CBB56A8261}"/>
              </a:ext>
            </a:extLst>
          </p:cNvPr>
          <p:cNvSpPr txBox="1"/>
          <p:nvPr/>
        </p:nvSpPr>
        <p:spPr>
          <a:xfrm>
            <a:off x="1016162" y="2040885"/>
            <a:ext cx="9288078" cy="836126"/>
          </a:xfrm>
          <a:prstGeom prst="rect">
            <a:avLst/>
          </a:prstGeom>
          <a:noFill/>
        </p:spPr>
        <p:txBody>
          <a:bodyPr wrap="square" rtlCol="0">
            <a:spAutoFit/>
          </a:bodyPr>
          <a:lstStyle/>
          <a:p>
            <a:pPr>
              <a:spcAft>
                <a:spcPts val="1000"/>
              </a:spcAft>
            </a:pPr>
            <a:r>
              <a:rPr lang="ja-JP" altLang="en-US" sz="2000" dirty="0"/>
              <a:t>・　局所最小解を求めるアルゴリズム</a:t>
            </a:r>
            <a:r>
              <a:rPr lang="en-US" altLang="ja-JP" sz="2000" dirty="0"/>
              <a:t>.</a:t>
            </a:r>
          </a:p>
          <a:p>
            <a:pPr>
              <a:spcAft>
                <a:spcPts val="1000"/>
              </a:spcAft>
            </a:pPr>
            <a:endParaRPr lang="en-US" altLang="ja-JP" sz="2000" dirty="0"/>
          </a:p>
        </p:txBody>
      </p:sp>
      <p:sp>
        <p:nvSpPr>
          <p:cNvPr id="14" name="テキスト ボックス 13">
            <a:extLst>
              <a:ext uri="{FF2B5EF4-FFF2-40B4-BE49-F238E27FC236}">
                <a16:creationId xmlns:a16="http://schemas.microsoft.com/office/drawing/2014/main" id="{7FA023BB-BB39-434C-BFA6-65170BE9A0E4}"/>
              </a:ext>
            </a:extLst>
          </p:cNvPr>
          <p:cNvSpPr txBox="1"/>
          <p:nvPr/>
        </p:nvSpPr>
        <p:spPr>
          <a:xfrm>
            <a:off x="1016162" y="4600671"/>
            <a:ext cx="9288078" cy="400110"/>
          </a:xfrm>
          <a:prstGeom prst="rect">
            <a:avLst/>
          </a:prstGeom>
          <a:noFill/>
        </p:spPr>
        <p:txBody>
          <a:bodyPr wrap="square" rtlCol="0">
            <a:spAutoFit/>
          </a:bodyPr>
          <a:lstStyle/>
          <a:p>
            <a:pPr>
              <a:spcAft>
                <a:spcPts val="1000"/>
              </a:spcAft>
            </a:pPr>
            <a:r>
              <a:rPr lang="ja-JP" altLang="en-US" sz="2000" dirty="0"/>
              <a:t>・　大域的な最小解を求めれる保証はない</a:t>
            </a:r>
            <a:r>
              <a:rPr lang="en-US" altLang="ja-JP" sz="2000" dirty="0"/>
              <a:t>.</a:t>
            </a:r>
          </a:p>
        </p:txBody>
      </p:sp>
    </p:spTree>
    <p:extLst>
      <p:ext uri="{BB962C8B-B14F-4D97-AF65-F5344CB8AC3E}">
        <p14:creationId xmlns:p14="http://schemas.microsoft.com/office/powerpoint/2010/main" val="4080680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t>勾配法</a:t>
            </a:r>
            <a:endParaRPr lang="en-US" altLang="ja-JP" sz="3200" dirty="0"/>
          </a:p>
        </p:txBody>
      </p:sp>
      <p:sp>
        <p:nvSpPr>
          <p:cNvPr id="4" name="テキスト ボックス 3">
            <a:extLst>
              <a:ext uri="{FF2B5EF4-FFF2-40B4-BE49-F238E27FC236}">
                <a16:creationId xmlns:a16="http://schemas.microsoft.com/office/drawing/2014/main" id="{A8CE69BF-0310-4F6C-9693-50B3B7E8C978}"/>
              </a:ext>
            </a:extLst>
          </p:cNvPr>
          <p:cNvSpPr txBox="1"/>
          <p:nvPr/>
        </p:nvSpPr>
        <p:spPr>
          <a:xfrm>
            <a:off x="743689" y="1356190"/>
            <a:ext cx="7191375" cy="523220"/>
          </a:xfrm>
          <a:prstGeom prst="rect">
            <a:avLst/>
          </a:prstGeom>
          <a:noFill/>
        </p:spPr>
        <p:txBody>
          <a:bodyPr wrap="square" rtlCol="0">
            <a:spAutoFit/>
          </a:bodyPr>
          <a:lstStyle/>
          <a:p>
            <a:pPr>
              <a:spcAft>
                <a:spcPts val="1000"/>
              </a:spcAft>
            </a:pPr>
            <a:r>
              <a:rPr lang="ja-JP" altLang="en-US" sz="2800" dirty="0"/>
              <a:t>勾配法</a:t>
            </a:r>
            <a:endParaRPr lang="en-US" altLang="ja-JP" sz="2800" dirty="0"/>
          </a:p>
        </p:txBody>
      </p:sp>
      <p:pic>
        <p:nvPicPr>
          <p:cNvPr id="5" name="図 4">
            <a:extLst>
              <a:ext uri="{FF2B5EF4-FFF2-40B4-BE49-F238E27FC236}">
                <a16:creationId xmlns:a16="http://schemas.microsoft.com/office/drawing/2014/main" id="{06A6C466-71B7-472A-A7F0-743CF4A959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5481" y="4263626"/>
            <a:ext cx="3459165" cy="2594374"/>
          </a:xfrm>
          <a:prstGeom prst="rect">
            <a:avLst/>
          </a:prstGeom>
        </p:spPr>
      </p:pic>
      <p:grpSp>
        <p:nvGrpSpPr>
          <p:cNvPr id="26" name="グループ化 25">
            <a:extLst>
              <a:ext uri="{FF2B5EF4-FFF2-40B4-BE49-F238E27FC236}">
                <a16:creationId xmlns:a16="http://schemas.microsoft.com/office/drawing/2014/main" id="{3C1A5E39-F6B3-4242-AD68-3EE666ED1039}"/>
              </a:ext>
            </a:extLst>
          </p:cNvPr>
          <p:cNvGrpSpPr/>
          <p:nvPr/>
        </p:nvGrpSpPr>
        <p:grpSpPr>
          <a:xfrm>
            <a:off x="3197360" y="2621281"/>
            <a:ext cx="4925682" cy="1388853"/>
            <a:chOff x="3197360" y="2621281"/>
            <a:chExt cx="4925682" cy="1388853"/>
          </a:xfrm>
        </p:grpSpPr>
        <p:sp>
          <p:nvSpPr>
            <p:cNvPr id="6" name="テキスト ボックス 5">
              <a:extLst>
                <a:ext uri="{FF2B5EF4-FFF2-40B4-BE49-F238E27FC236}">
                  <a16:creationId xmlns:a16="http://schemas.microsoft.com/office/drawing/2014/main" id="{502B16C5-C46E-49C0-A52E-A838832B4078}"/>
                </a:ext>
              </a:extLst>
            </p:cNvPr>
            <p:cNvSpPr txBox="1"/>
            <p:nvPr/>
          </p:nvSpPr>
          <p:spPr>
            <a:xfrm>
              <a:off x="3197360" y="2696324"/>
              <a:ext cx="1447832" cy="369332"/>
            </a:xfrm>
            <a:prstGeom prst="rect">
              <a:avLst/>
            </a:prstGeom>
            <a:noFill/>
          </p:spPr>
          <p:txBody>
            <a:bodyPr wrap="none" rtlCol="0">
              <a:spAutoFit/>
            </a:bodyPr>
            <a:lstStyle/>
            <a:p>
              <a:r>
                <a:rPr kumimoji="1" lang="ja-JP" altLang="en-US" dirty="0"/>
                <a:t>アルゴリズム</a:t>
              </a:r>
            </a:p>
          </p:txBody>
        </p:sp>
        <p:pic>
          <p:nvPicPr>
            <p:cNvPr id="25" name="図 24">
              <a:extLst>
                <a:ext uri="{FF2B5EF4-FFF2-40B4-BE49-F238E27FC236}">
                  <a16:creationId xmlns:a16="http://schemas.microsoft.com/office/drawing/2014/main" id="{C60AE7F4-0007-4CAC-ADBF-18FA6F46CFC8}"/>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4102456" y="3315707"/>
              <a:ext cx="3488920" cy="253019"/>
            </a:xfrm>
            <a:prstGeom prst="rect">
              <a:avLst/>
            </a:prstGeom>
          </p:spPr>
        </p:pic>
        <p:sp>
          <p:nvSpPr>
            <p:cNvPr id="10" name="正方形/長方形 9">
              <a:extLst>
                <a:ext uri="{FF2B5EF4-FFF2-40B4-BE49-F238E27FC236}">
                  <a16:creationId xmlns:a16="http://schemas.microsoft.com/office/drawing/2014/main" id="{9E01C850-4E30-4130-A5B8-AF0B19EA2613}"/>
                </a:ext>
              </a:extLst>
            </p:cNvPr>
            <p:cNvSpPr/>
            <p:nvPr/>
          </p:nvSpPr>
          <p:spPr>
            <a:xfrm>
              <a:off x="3197360" y="2621281"/>
              <a:ext cx="4925682" cy="13888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テキスト ボックス 12">
            <a:extLst>
              <a:ext uri="{FF2B5EF4-FFF2-40B4-BE49-F238E27FC236}">
                <a16:creationId xmlns:a16="http://schemas.microsoft.com/office/drawing/2014/main" id="{731DF2D7-9726-497D-96E5-76CBB56A8261}"/>
              </a:ext>
            </a:extLst>
          </p:cNvPr>
          <p:cNvSpPr txBox="1"/>
          <p:nvPr/>
        </p:nvSpPr>
        <p:spPr>
          <a:xfrm>
            <a:off x="1016162" y="2040885"/>
            <a:ext cx="9288078" cy="836126"/>
          </a:xfrm>
          <a:prstGeom prst="rect">
            <a:avLst/>
          </a:prstGeom>
          <a:noFill/>
        </p:spPr>
        <p:txBody>
          <a:bodyPr wrap="square" rtlCol="0">
            <a:spAutoFit/>
          </a:bodyPr>
          <a:lstStyle/>
          <a:p>
            <a:pPr>
              <a:spcAft>
                <a:spcPts val="1000"/>
              </a:spcAft>
            </a:pPr>
            <a:r>
              <a:rPr lang="ja-JP" altLang="en-US" sz="2000" dirty="0"/>
              <a:t>・　局所最小解を求めるアルゴリズム</a:t>
            </a:r>
            <a:r>
              <a:rPr lang="en-US" altLang="ja-JP" sz="2000" dirty="0"/>
              <a:t>.</a:t>
            </a:r>
          </a:p>
          <a:p>
            <a:pPr>
              <a:spcAft>
                <a:spcPts val="1000"/>
              </a:spcAft>
            </a:pPr>
            <a:endParaRPr lang="en-US" altLang="ja-JP" sz="2000" dirty="0"/>
          </a:p>
        </p:txBody>
      </p:sp>
      <p:sp>
        <p:nvSpPr>
          <p:cNvPr id="14" name="テキスト ボックス 13">
            <a:extLst>
              <a:ext uri="{FF2B5EF4-FFF2-40B4-BE49-F238E27FC236}">
                <a16:creationId xmlns:a16="http://schemas.microsoft.com/office/drawing/2014/main" id="{7FA023BB-BB39-434C-BFA6-65170BE9A0E4}"/>
              </a:ext>
            </a:extLst>
          </p:cNvPr>
          <p:cNvSpPr txBox="1"/>
          <p:nvPr/>
        </p:nvSpPr>
        <p:spPr>
          <a:xfrm>
            <a:off x="1016162" y="4600671"/>
            <a:ext cx="9288078" cy="400110"/>
          </a:xfrm>
          <a:prstGeom prst="rect">
            <a:avLst/>
          </a:prstGeom>
          <a:noFill/>
        </p:spPr>
        <p:txBody>
          <a:bodyPr wrap="square" rtlCol="0">
            <a:spAutoFit/>
          </a:bodyPr>
          <a:lstStyle/>
          <a:p>
            <a:pPr>
              <a:spcAft>
                <a:spcPts val="1000"/>
              </a:spcAft>
            </a:pPr>
            <a:r>
              <a:rPr lang="ja-JP" altLang="en-US" sz="2000" dirty="0"/>
              <a:t>・　大域的な最小解を求めれる保証はない</a:t>
            </a:r>
            <a:r>
              <a:rPr lang="en-US" altLang="ja-JP" sz="2000" dirty="0"/>
              <a:t>.</a:t>
            </a:r>
          </a:p>
        </p:txBody>
      </p:sp>
    </p:spTree>
    <p:extLst>
      <p:ext uri="{BB962C8B-B14F-4D97-AF65-F5344CB8AC3E}">
        <p14:creationId xmlns:p14="http://schemas.microsoft.com/office/powerpoint/2010/main" val="2162166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t>勾配法</a:t>
            </a:r>
            <a:endParaRPr lang="en-US" altLang="ja-JP" sz="3200" dirty="0"/>
          </a:p>
        </p:txBody>
      </p:sp>
      <p:sp>
        <p:nvSpPr>
          <p:cNvPr id="4" name="テキスト ボックス 3">
            <a:extLst>
              <a:ext uri="{FF2B5EF4-FFF2-40B4-BE49-F238E27FC236}">
                <a16:creationId xmlns:a16="http://schemas.microsoft.com/office/drawing/2014/main" id="{A8CE69BF-0310-4F6C-9693-50B3B7E8C978}"/>
              </a:ext>
            </a:extLst>
          </p:cNvPr>
          <p:cNvSpPr txBox="1"/>
          <p:nvPr/>
        </p:nvSpPr>
        <p:spPr>
          <a:xfrm>
            <a:off x="743689" y="1356190"/>
            <a:ext cx="7191375" cy="523220"/>
          </a:xfrm>
          <a:prstGeom prst="rect">
            <a:avLst/>
          </a:prstGeom>
          <a:noFill/>
        </p:spPr>
        <p:txBody>
          <a:bodyPr wrap="square" rtlCol="0">
            <a:spAutoFit/>
          </a:bodyPr>
          <a:lstStyle/>
          <a:p>
            <a:pPr>
              <a:spcAft>
                <a:spcPts val="1000"/>
              </a:spcAft>
            </a:pPr>
            <a:r>
              <a:rPr lang="ja-JP" altLang="en-US" sz="2800" dirty="0"/>
              <a:t>学習率</a:t>
            </a:r>
            <a:endParaRPr lang="en-US" altLang="ja-JP" sz="2800" dirty="0"/>
          </a:p>
        </p:txBody>
      </p:sp>
      <p:grpSp>
        <p:nvGrpSpPr>
          <p:cNvPr id="26" name="グループ化 25">
            <a:extLst>
              <a:ext uri="{FF2B5EF4-FFF2-40B4-BE49-F238E27FC236}">
                <a16:creationId xmlns:a16="http://schemas.microsoft.com/office/drawing/2014/main" id="{3C1A5E39-F6B3-4242-AD68-3EE666ED1039}"/>
              </a:ext>
            </a:extLst>
          </p:cNvPr>
          <p:cNvGrpSpPr/>
          <p:nvPr/>
        </p:nvGrpSpPr>
        <p:grpSpPr>
          <a:xfrm>
            <a:off x="6922072" y="1608334"/>
            <a:ext cx="4925682" cy="1388853"/>
            <a:chOff x="3197360" y="2621281"/>
            <a:chExt cx="4925682" cy="1388853"/>
          </a:xfrm>
        </p:grpSpPr>
        <p:sp>
          <p:nvSpPr>
            <p:cNvPr id="6" name="テキスト ボックス 5">
              <a:extLst>
                <a:ext uri="{FF2B5EF4-FFF2-40B4-BE49-F238E27FC236}">
                  <a16:creationId xmlns:a16="http://schemas.microsoft.com/office/drawing/2014/main" id="{502B16C5-C46E-49C0-A52E-A838832B4078}"/>
                </a:ext>
              </a:extLst>
            </p:cNvPr>
            <p:cNvSpPr txBox="1"/>
            <p:nvPr/>
          </p:nvSpPr>
          <p:spPr>
            <a:xfrm>
              <a:off x="3197360" y="2696324"/>
              <a:ext cx="877163" cy="369332"/>
            </a:xfrm>
            <a:prstGeom prst="rect">
              <a:avLst/>
            </a:prstGeom>
            <a:noFill/>
          </p:spPr>
          <p:txBody>
            <a:bodyPr wrap="none" rtlCol="0">
              <a:spAutoFit/>
            </a:bodyPr>
            <a:lstStyle/>
            <a:p>
              <a:r>
                <a:rPr lang="ja-JP" altLang="en-US" dirty="0"/>
                <a:t>勾配法</a:t>
              </a:r>
              <a:endParaRPr kumimoji="1" lang="ja-JP" altLang="en-US" dirty="0"/>
            </a:p>
          </p:txBody>
        </p:sp>
        <p:pic>
          <p:nvPicPr>
            <p:cNvPr id="25" name="図 24">
              <a:extLst>
                <a:ext uri="{FF2B5EF4-FFF2-40B4-BE49-F238E27FC236}">
                  <a16:creationId xmlns:a16="http://schemas.microsoft.com/office/drawing/2014/main" id="{C60AE7F4-0007-4CAC-ADBF-18FA6F46CFC8}"/>
                </a:ext>
              </a:extLst>
            </p:cNvPr>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4102456" y="3315707"/>
              <a:ext cx="3488920" cy="253019"/>
            </a:xfrm>
            <a:prstGeom prst="rect">
              <a:avLst/>
            </a:prstGeom>
          </p:spPr>
        </p:pic>
        <p:sp>
          <p:nvSpPr>
            <p:cNvPr id="10" name="正方形/長方形 9">
              <a:extLst>
                <a:ext uri="{FF2B5EF4-FFF2-40B4-BE49-F238E27FC236}">
                  <a16:creationId xmlns:a16="http://schemas.microsoft.com/office/drawing/2014/main" id="{9E01C850-4E30-4130-A5B8-AF0B19EA2613}"/>
                </a:ext>
              </a:extLst>
            </p:cNvPr>
            <p:cNvSpPr/>
            <p:nvPr/>
          </p:nvSpPr>
          <p:spPr>
            <a:xfrm>
              <a:off x="3197360" y="2621281"/>
              <a:ext cx="4925682" cy="13888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7FA023BB-BB39-434C-BFA6-65170BE9A0E4}"/>
                  </a:ext>
                </a:extLst>
              </p:cNvPr>
              <p:cNvSpPr txBox="1"/>
              <p:nvPr/>
            </p:nvSpPr>
            <p:spPr>
              <a:xfrm>
                <a:off x="932272" y="2206351"/>
                <a:ext cx="9288078" cy="400110"/>
              </a:xfrm>
              <a:prstGeom prst="rect">
                <a:avLst/>
              </a:prstGeom>
              <a:noFill/>
            </p:spPr>
            <p:txBody>
              <a:bodyPr wrap="square" rtlCol="0">
                <a:spAutoFit/>
              </a:bodyPr>
              <a:lstStyle/>
              <a:p>
                <a:pPr>
                  <a:spcAft>
                    <a:spcPts val="1000"/>
                  </a:spcAft>
                </a:pPr>
                <a:r>
                  <a:rPr lang="ja-JP" altLang="en-US" sz="2000" dirty="0"/>
                  <a:t>・　</a:t>
                </a:r>
                <a14:m>
                  <m:oMath xmlns:m="http://schemas.openxmlformats.org/officeDocument/2006/math">
                    <m:r>
                      <a:rPr lang="ja-JP" altLang="en-US" sz="2000" i="1" smtClean="0">
                        <a:latin typeface="Cambria Math" panose="02040503050406030204" pitchFamily="18" charset="0"/>
                      </a:rPr>
                      <m:t>𝜂</m:t>
                    </m:r>
                  </m:oMath>
                </a14:m>
                <a:r>
                  <a:rPr lang="ja-JP" altLang="en-US" sz="2000" dirty="0"/>
                  <a:t>のことを学習率という</a:t>
                </a:r>
                <a:r>
                  <a:rPr lang="en-US" altLang="ja-JP" sz="2000" dirty="0"/>
                  <a:t>. (</a:t>
                </a:r>
                <a:r>
                  <a:rPr lang="ja-JP" altLang="en-US" sz="2000" dirty="0"/>
                  <a:t>パラメータ更新の速さ</a:t>
                </a:r>
                <a:r>
                  <a:rPr lang="en-US" altLang="ja-JP" sz="2000" dirty="0"/>
                  <a:t>)</a:t>
                </a:r>
              </a:p>
            </p:txBody>
          </p:sp>
        </mc:Choice>
        <mc:Fallback>
          <p:sp>
            <p:nvSpPr>
              <p:cNvPr id="14" name="テキスト ボックス 13">
                <a:extLst>
                  <a:ext uri="{FF2B5EF4-FFF2-40B4-BE49-F238E27FC236}">
                    <a16:creationId xmlns:a16="http://schemas.microsoft.com/office/drawing/2014/main" id="{7FA023BB-BB39-434C-BFA6-65170BE9A0E4}"/>
                  </a:ext>
                </a:extLst>
              </p:cNvPr>
              <p:cNvSpPr txBox="1">
                <a:spLocks noRot="1" noChangeAspect="1" noMove="1" noResize="1" noEditPoints="1" noAdjustHandles="1" noChangeArrowheads="1" noChangeShapeType="1" noTextEdit="1"/>
              </p:cNvSpPr>
              <p:nvPr/>
            </p:nvSpPr>
            <p:spPr>
              <a:xfrm>
                <a:off x="932272" y="2206351"/>
                <a:ext cx="9288078" cy="400110"/>
              </a:xfrm>
              <a:prstGeom prst="rect">
                <a:avLst/>
              </a:prstGeom>
              <a:blipFill>
                <a:blip r:embed="rId4"/>
                <a:stretch>
                  <a:fillRect l="-722" t="-12121" b="-27273"/>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2ED11BEF-49EF-403B-BB74-E11156B656DC}"/>
              </a:ext>
            </a:extLst>
          </p:cNvPr>
          <p:cNvSpPr txBox="1"/>
          <p:nvPr/>
        </p:nvSpPr>
        <p:spPr>
          <a:xfrm>
            <a:off x="932272" y="2933402"/>
            <a:ext cx="9288078" cy="836126"/>
          </a:xfrm>
          <a:prstGeom prst="rect">
            <a:avLst/>
          </a:prstGeom>
          <a:noFill/>
        </p:spPr>
        <p:txBody>
          <a:bodyPr wrap="square" rtlCol="0">
            <a:spAutoFit/>
          </a:bodyPr>
          <a:lstStyle/>
          <a:p>
            <a:pPr>
              <a:spcAft>
                <a:spcPts val="1000"/>
              </a:spcAft>
            </a:pPr>
            <a:r>
              <a:rPr lang="ja-JP" altLang="en-US" sz="2000" dirty="0"/>
              <a:t>・　学習率は大きすぎると収束しないし</a:t>
            </a:r>
            <a:r>
              <a:rPr lang="en-US" altLang="ja-JP" sz="2000" dirty="0"/>
              <a:t>, </a:t>
            </a:r>
          </a:p>
          <a:p>
            <a:pPr>
              <a:spcAft>
                <a:spcPts val="1000"/>
              </a:spcAft>
            </a:pPr>
            <a:r>
              <a:rPr lang="ja-JP" altLang="en-US" sz="2000" dirty="0"/>
              <a:t>　  小さすぎると収束までの</a:t>
            </a:r>
            <a:r>
              <a:rPr lang="en-US" altLang="ja-JP" sz="2000" dirty="0"/>
              <a:t>step</a:t>
            </a:r>
            <a:r>
              <a:rPr lang="ja-JP" altLang="en-US" sz="2000" dirty="0"/>
              <a:t>数が大きくなるため注意が必要</a:t>
            </a:r>
            <a:r>
              <a:rPr lang="en-US" altLang="ja-JP" sz="2000" dirty="0"/>
              <a:t>.</a:t>
            </a:r>
          </a:p>
        </p:txBody>
      </p:sp>
      <p:sp>
        <p:nvSpPr>
          <p:cNvPr id="3" name="テキスト ボックス 2">
            <a:extLst>
              <a:ext uri="{FF2B5EF4-FFF2-40B4-BE49-F238E27FC236}">
                <a16:creationId xmlns:a16="http://schemas.microsoft.com/office/drawing/2014/main" id="{A2F53C7F-5D39-40F7-878D-18B44FC45864}"/>
              </a:ext>
            </a:extLst>
          </p:cNvPr>
          <p:cNvSpPr txBox="1"/>
          <p:nvPr/>
        </p:nvSpPr>
        <p:spPr>
          <a:xfrm>
            <a:off x="932272" y="6035906"/>
            <a:ext cx="6498895" cy="369332"/>
          </a:xfrm>
          <a:prstGeom prst="rect">
            <a:avLst/>
          </a:prstGeom>
          <a:noFill/>
        </p:spPr>
        <p:txBody>
          <a:bodyPr wrap="none" rtlCol="0">
            <a:spAutoFit/>
          </a:bodyPr>
          <a:lstStyle/>
          <a:p>
            <a:r>
              <a:rPr kumimoji="1" lang="en-US" altLang="ja-JP" dirty="0"/>
              <a:t>My Question</a:t>
            </a:r>
            <a:r>
              <a:rPr lang="ja-JP" altLang="en-US" dirty="0"/>
              <a:t> </a:t>
            </a:r>
            <a:r>
              <a:rPr kumimoji="1" lang="en-US" altLang="ja-JP" dirty="0"/>
              <a:t>: </a:t>
            </a:r>
            <a:r>
              <a:rPr kumimoji="1" lang="ja-JP" altLang="en-US" dirty="0"/>
              <a:t>学習率は前もって何らかの値に決める必要がある</a:t>
            </a:r>
          </a:p>
        </p:txBody>
      </p:sp>
      <p:sp>
        <p:nvSpPr>
          <p:cNvPr id="15" name="テキスト ボックス 14">
            <a:extLst>
              <a:ext uri="{FF2B5EF4-FFF2-40B4-BE49-F238E27FC236}">
                <a16:creationId xmlns:a16="http://schemas.microsoft.com/office/drawing/2014/main" id="{F3BDA1BA-9D18-4D2E-8117-85DB4270E14F}"/>
              </a:ext>
            </a:extLst>
          </p:cNvPr>
          <p:cNvSpPr txBox="1"/>
          <p:nvPr/>
        </p:nvSpPr>
        <p:spPr>
          <a:xfrm>
            <a:off x="932272" y="3955598"/>
            <a:ext cx="9288078" cy="400110"/>
          </a:xfrm>
          <a:prstGeom prst="rect">
            <a:avLst/>
          </a:prstGeom>
          <a:noFill/>
        </p:spPr>
        <p:txBody>
          <a:bodyPr wrap="square" rtlCol="0">
            <a:spAutoFit/>
          </a:bodyPr>
          <a:lstStyle/>
          <a:p>
            <a:pPr>
              <a:spcAft>
                <a:spcPts val="1000"/>
              </a:spcAft>
            </a:pPr>
            <a:r>
              <a:rPr lang="ja-JP" altLang="en-US" sz="2000" dirty="0"/>
              <a:t>・　学習率を変更しながらうまく学習できているか確認するのが一般的</a:t>
            </a:r>
            <a:endParaRPr lang="en-US" altLang="ja-JP" sz="2000" dirty="0"/>
          </a:p>
        </p:txBody>
      </p:sp>
      <p:sp>
        <p:nvSpPr>
          <p:cNvPr id="16" name="テキスト ボックス 15">
            <a:extLst>
              <a:ext uri="{FF2B5EF4-FFF2-40B4-BE49-F238E27FC236}">
                <a16:creationId xmlns:a16="http://schemas.microsoft.com/office/drawing/2014/main" id="{43CB8E10-B3A0-4F14-82B8-411590DF1A51}"/>
              </a:ext>
            </a:extLst>
          </p:cNvPr>
          <p:cNvSpPr txBox="1"/>
          <p:nvPr/>
        </p:nvSpPr>
        <p:spPr>
          <a:xfrm>
            <a:off x="932272" y="4677385"/>
            <a:ext cx="9288078" cy="836126"/>
          </a:xfrm>
          <a:prstGeom prst="rect">
            <a:avLst/>
          </a:prstGeom>
          <a:noFill/>
        </p:spPr>
        <p:txBody>
          <a:bodyPr wrap="square" rtlCol="0">
            <a:spAutoFit/>
          </a:bodyPr>
          <a:lstStyle/>
          <a:p>
            <a:pPr>
              <a:spcAft>
                <a:spcPts val="1000"/>
              </a:spcAft>
            </a:pPr>
            <a:r>
              <a:rPr lang="ja-JP" altLang="en-US" sz="2000" dirty="0"/>
              <a:t>・　重みやバイアスのように自動で取得されるパラメータと異なり</a:t>
            </a:r>
            <a:r>
              <a:rPr lang="en-US" altLang="ja-JP" sz="2000" dirty="0"/>
              <a:t>,</a:t>
            </a:r>
          </a:p>
          <a:p>
            <a:pPr>
              <a:spcAft>
                <a:spcPts val="1000"/>
              </a:spcAft>
            </a:pPr>
            <a:r>
              <a:rPr lang="en-US" altLang="ja-JP" sz="2000" dirty="0"/>
              <a:t>    </a:t>
            </a:r>
            <a:r>
              <a:rPr lang="ja-JP" altLang="en-US" sz="2000" dirty="0"/>
              <a:t>手動で設定するパラメータのことをハイパーパラメータという</a:t>
            </a:r>
            <a:r>
              <a:rPr lang="en-US" altLang="ja-JP" sz="2000" dirty="0"/>
              <a:t>.</a:t>
            </a:r>
          </a:p>
        </p:txBody>
      </p:sp>
    </p:spTree>
    <p:extLst>
      <p:ext uri="{BB962C8B-B14F-4D97-AF65-F5344CB8AC3E}">
        <p14:creationId xmlns:p14="http://schemas.microsoft.com/office/powerpoint/2010/main" val="2456864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a:t>データから</a:t>
            </a:r>
            <a:r>
              <a:rPr kumimoji="1" lang="ja-JP" altLang="en-US" sz="3200" dirty="0"/>
              <a:t>学習する</a:t>
            </a:r>
          </a:p>
        </p:txBody>
      </p:sp>
      <p:sp>
        <p:nvSpPr>
          <p:cNvPr id="4" name="テキスト ボックス 3">
            <a:extLst>
              <a:ext uri="{FF2B5EF4-FFF2-40B4-BE49-F238E27FC236}">
                <a16:creationId xmlns:a16="http://schemas.microsoft.com/office/drawing/2014/main" id="{A8CE69BF-0310-4F6C-9693-50B3B7E8C978}"/>
              </a:ext>
            </a:extLst>
          </p:cNvPr>
          <p:cNvSpPr txBox="1"/>
          <p:nvPr/>
        </p:nvSpPr>
        <p:spPr>
          <a:xfrm>
            <a:off x="743691" y="2074926"/>
            <a:ext cx="7191375" cy="523220"/>
          </a:xfrm>
          <a:prstGeom prst="rect">
            <a:avLst/>
          </a:prstGeom>
          <a:noFill/>
        </p:spPr>
        <p:txBody>
          <a:bodyPr wrap="square" rtlCol="0">
            <a:spAutoFit/>
          </a:bodyPr>
          <a:lstStyle/>
          <a:p>
            <a:pPr>
              <a:spcAft>
                <a:spcPts val="1000"/>
              </a:spcAft>
            </a:pPr>
            <a:r>
              <a:rPr lang="ja-JP" altLang="en-US" sz="2800" dirty="0"/>
              <a:t>何をもって </a:t>
            </a:r>
            <a:r>
              <a:rPr lang="en-US" altLang="ja-JP" sz="2800" dirty="0"/>
              <a:t>“5” </a:t>
            </a:r>
            <a:r>
              <a:rPr lang="ja-JP" altLang="en-US" sz="2800" dirty="0"/>
              <a:t>と認識するか</a:t>
            </a:r>
            <a:r>
              <a:rPr lang="en-US" altLang="ja-JP" sz="2800" dirty="0"/>
              <a:t>?</a:t>
            </a:r>
          </a:p>
        </p:txBody>
      </p:sp>
      <p:pic>
        <p:nvPicPr>
          <p:cNvPr id="8" name="図 7">
            <a:extLst>
              <a:ext uri="{FF2B5EF4-FFF2-40B4-BE49-F238E27FC236}">
                <a16:creationId xmlns:a16="http://schemas.microsoft.com/office/drawing/2014/main" id="{33361798-7C68-48DC-A170-B5D47BEFC9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9195" y="1619944"/>
            <a:ext cx="3296575" cy="2446676"/>
          </a:xfrm>
          <a:prstGeom prst="rect">
            <a:avLst/>
          </a:prstGeom>
        </p:spPr>
      </p:pic>
      <p:sp>
        <p:nvSpPr>
          <p:cNvPr id="9" name="テキスト ボックス 8">
            <a:extLst>
              <a:ext uri="{FF2B5EF4-FFF2-40B4-BE49-F238E27FC236}">
                <a16:creationId xmlns:a16="http://schemas.microsoft.com/office/drawing/2014/main" id="{51B64A6A-46C6-45A4-9424-0CF0F15EB2BB}"/>
              </a:ext>
            </a:extLst>
          </p:cNvPr>
          <p:cNvSpPr txBox="1"/>
          <p:nvPr/>
        </p:nvSpPr>
        <p:spPr>
          <a:xfrm>
            <a:off x="743690" y="3011080"/>
            <a:ext cx="7191375" cy="836126"/>
          </a:xfrm>
          <a:prstGeom prst="rect">
            <a:avLst/>
          </a:prstGeom>
          <a:noFill/>
        </p:spPr>
        <p:txBody>
          <a:bodyPr wrap="square" rtlCol="0">
            <a:spAutoFit/>
          </a:bodyPr>
          <a:lstStyle/>
          <a:p>
            <a:pPr>
              <a:spcAft>
                <a:spcPts val="1000"/>
              </a:spcAft>
            </a:pPr>
            <a:r>
              <a:rPr lang="ja-JP" altLang="en-US" sz="2000" dirty="0"/>
              <a:t>・ 非線形な分離問題は何千ものパーセプトロンを</a:t>
            </a:r>
            <a:endParaRPr lang="en-US" altLang="ja-JP" sz="2000" dirty="0"/>
          </a:p>
          <a:p>
            <a:pPr>
              <a:spcAft>
                <a:spcPts val="1000"/>
              </a:spcAft>
            </a:pPr>
            <a:r>
              <a:rPr lang="ja-JP" altLang="en-US" sz="2000" dirty="0"/>
              <a:t>　自分で設定しないといけない　→　　ほぼ不可能</a:t>
            </a:r>
            <a:endParaRPr lang="en-US" altLang="ja-JP" sz="2000" dirty="0"/>
          </a:p>
        </p:txBody>
      </p:sp>
      <p:sp>
        <p:nvSpPr>
          <p:cNvPr id="10" name="テキスト ボックス 9">
            <a:extLst>
              <a:ext uri="{FF2B5EF4-FFF2-40B4-BE49-F238E27FC236}">
                <a16:creationId xmlns:a16="http://schemas.microsoft.com/office/drawing/2014/main" id="{B76BE8A9-2BF1-4D40-A0AF-0A70E6E40A81}"/>
              </a:ext>
            </a:extLst>
          </p:cNvPr>
          <p:cNvSpPr txBox="1"/>
          <p:nvPr/>
        </p:nvSpPr>
        <p:spPr>
          <a:xfrm>
            <a:off x="743689" y="4259855"/>
            <a:ext cx="9288078" cy="400110"/>
          </a:xfrm>
          <a:prstGeom prst="rect">
            <a:avLst/>
          </a:prstGeom>
          <a:noFill/>
        </p:spPr>
        <p:txBody>
          <a:bodyPr wrap="square" rtlCol="0">
            <a:spAutoFit/>
          </a:bodyPr>
          <a:lstStyle/>
          <a:p>
            <a:pPr>
              <a:spcAft>
                <a:spcPts val="1000"/>
              </a:spcAft>
            </a:pPr>
            <a:r>
              <a:rPr lang="ja-JP" altLang="en-US" sz="2000" dirty="0"/>
              <a:t>・　解決のアイデアの１つは特徴量を抽出して特徴量のパターンを機械学習する</a:t>
            </a:r>
            <a:r>
              <a:rPr lang="en-US" altLang="ja-JP" sz="2000" dirty="0"/>
              <a:t>.</a:t>
            </a:r>
          </a:p>
        </p:txBody>
      </p:sp>
      <p:sp>
        <p:nvSpPr>
          <p:cNvPr id="11" name="テキスト ボックス 10">
            <a:extLst>
              <a:ext uri="{FF2B5EF4-FFF2-40B4-BE49-F238E27FC236}">
                <a16:creationId xmlns:a16="http://schemas.microsoft.com/office/drawing/2014/main" id="{2BC5E5C9-16F0-4CE6-98D4-1019CA124C1D}"/>
              </a:ext>
            </a:extLst>
          </p:cNvPr>
          <p:cNvSpPr txBox="1"/>
          <p:nvPr/>
        </p:nvSpPr>
        <p:spPr>
          <a:xfrm>
            <a:off x="743689" y="5072614"/>
            <a:ext cx="9288078" cy="836126"/>
          </a:xfrm>
          <a:prstGeom prst="rect">
            <a:avLst/>
          </a:prstGeom>
          <a:noFill/>
        </p:spPr>
        <p:txBody>
          <a:bodyPr wrap="square" rtlCol="0">
            <a:spAutoFit/>
          </a:bodyPr>
          <a:lstStyle/>
          <a:p>
            <a:pPr>
              <a:spcAft>
                <a:spcPts val="1000"/>
              </a:spcAft>
            </a:pPr>
            <a:r>
              <a:rPr lang="ja-JP" altLang="en-US" sz="2000" dirty="0"/>
              <a:t>・　今回はニューラルネットワークによるアプローチをする</a:t>
            </a:r>
            <a:r>
              <a:rPr lang="en-US" altLang="ja-JP" sz="2000" dirty="0"/>
              <a:t>.</a:t>
            </a:r>
          </a:p>
          <a:p>
            <a:pPr>
              <a:spcAft>
                <a:spcPts val="1000"/>
              </a:spcAft>
            </a:pPr>
            <a:r>
              <a:rPr lang="en-US" altLang="ja-JP" sz="2000" dirty="0"/>
              <a:t>    </a:t>
            </a:r>
            <a:r>
              <a:rPr lang="ja-JP" altLang="en-US" sz="2000" dirty="0"/>
              <a:t>→　人が介在せず</a:t>
            </a:r>
            <a:r>
              <a:rPr lang="en-US" altLang="ja-JP" sz="2000" dirty="0"/>
              <a:t>, </a:t>
            </a:r>
            <a:r>
              <a:rPr lang="ja-JP" altLang="en-US" sz="2000" dirty="0"/>
              <a:t>更にすべての問題を同じ流れで解ける</a:t>
            </a:r>
            <a:r>
              <a:rPr lang="en-US" altLang="ja-JP" sz="2000" dirty="0"/>
              <a:t>.</a:t>
            </a:r>
          </a:p>
        </p:txBody>
      </p:sp>
    </p:spTree>
    <p:extLst>
      <p:ext uri="{BB962C8B-B14F-4D97-AF65-F5344CB8AC3E}">
        <p14:creationId xmlns:p14="http://schemas.microsoft.com/office/powerpoint/2010/main" val="48988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t>勾配法</a:t>
            </a:r>
            <a:endParaRPr lang="en-US" altLang="ja-JP" sz="3200" dirty="0"/>
          </a:p>
        </p:txBody>
      </p:sp>
      <p:sp>
        <p:nvSpPr>
          <p:cNvPr id="4" name="テキスト ボックス 3">
            <a:extLst>
              <a:ext uri="{FF2B5EF4-FFF2-40B4-BE49-F238E27FC236}">
                <a16:creationId xmlns:a16="http://schemas.microsoft.com/office/drawing/2014/main" id="{A8CE69BF-0310-4F6C-9693-50B3B7E8C978}"/>
              </a:ext>
            </a:extLst>
          </p:cNvPr>
          <p:cNvSpPr txBox="1"/>
          <p:nvPr/>
        </p:nvSpPr>
        <p:spPr>
          <a:xfrm>
            <a:off x="743689" y="1356190"/>
            <a:ext cx="7191375" cy="523220"/>
          </a:xfrm>
          <a:prstGeom prst="rect">
            <a:avLst/>
          </a:prstGeom>
          <a:noFill/>
        </p:spPr>
        <p:txBody>
          <a:bodyPr wrap="square" rtlCol="0">
            <a:spAutoFit/>
          </a:bodyPr>
          <a:lstStyle/>
          <a:p>
            <a:pPr>
              <a:spcAft>
                <a:spcPts val="1000"/>
              </a:spcAft>
            </a:pPr>
            <a:r>
              <a:rPr lang="ja-JP" altLang="en-US" sz="2800" dirty="0"/>
              <a:t>ニューラルネットワークに対する勾配</a:t>
            </a:r>
            <a:endParaRPr lang="en-US" altLang="ja-JP" sz="2800" dirty="0"/>
          </a:p>
        </p:txBody>
      </p:sp>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7FA023BB-BB39-434C-BFA6-65170BE9A0E4}"/>
                  </a:ext>
                </a:extLst>
              </p:cNvPr>
              <p:cNvSpPr txBox="1"/>
              <p:nvPr/>
            </p:nvSpPr>
            <p:spPr>
              <a:xfrm>
                <a:off x="1016162" y="2155892"/>
                <a:ext cx="9288078" cy="400110"/>
              </a:xfrm>
              <a:prstGeom prst="rect">
                <a:avLst/>
              </a:prstGeom>
              <a:noFill/>
            </p:spPr>
            <p:txBody>
              <a:bodyPr wrap="square" rtlCol="0">
                <a:spAutoFit/>
              </a:bodyPr>
              <a:lstStyle/>
              <a:p>
                <a:pPr>
                  <a:spcAft>
                    <a:spcPts val="1000"/>
                  </a:spcAft>
                </a:pPr>
                <a:r>
                  <a:rPr lang="ja-JP" altLang="en-US" sz="2000" dirty="0"/>
                  <a:t>・ </a:t>
                </a:r>
                <a14:m>
                  <m:oMath xmlns:m="http://schemas.openxmlformats.org/officeDocument/2006/math">
                    <m:r>
                      <a:rPr lang="en-US" altLang="ja-JP" sz="2000" b="0" i="1" smtClean="0">
                        <a:latin typeface="Cambria Math" panose="02040503050406030204" pitchFamily="18" charset="0"/>
                      </a:rPr>
                      <m:t>𝑊</m:t>
                    </m:r>
                  </m:oMath>
                </a14:m>
                <a:r>
                  <a:rPr lang="ja-JP" altLang="en-US" sz="2000" dirty="0"/>
                  <a:t>の各成分に対して勾配を求める </a:t>
                </a:r>
                <a:r>
                  <a:rPr lang="en-US" altLang="ja-JP" sz="2000" dirty="0"/>
                  <a:t>(</a:t>
                </a:r>
                <a:r>
                  <a:rPr lang="ja-JP" altLang="en-US" sz="2000" dirty="0"/>
                  <a:t>今回だと</a:t>
                </a:r>
                <a:r>
                  <a:rPr lang="en-US" altLang="ja-JP" sz="2000" dirty="0"/>
                  <a:t>6</a:t>
                </a:r>
                <a:r>
                  <a:rPr lang="ja-JP" altLang="en-US" sz="2000" dirty="0"/>
                  <a:t>次元ベクトルと思う</a:t>
                </a:r>
                <a:r>
                  <a:rPr lang="en-US" altLang="ja-JP" sz="2000" dirty="0"/>
                  <a:t>)</a:t>
                </a:r>
                <a:r>
                  <a:rPr lang="ja-JP" altLang="en-US" sz="2000" dirty="0"/>
                  <a:t>　</a:t>
                </a:r>
                <a:endParaRPr lang="en-US" altLang="ja-JP" sz="2000" dirty="0"/>
              </a:p>
            </p:txBody>
          </p:sp>
        </mc:Choice>
        <mc:Fallback>
          <p:sp>
            <p:nvSpPr>
              <p:cNvPr id="14" name="テキスト ボックス 13">
                <a:extLst>
                  <a:ext uri="{FF2B5EF4-FFF2-40B4-BE49-F238E27FC236}">
                    <a16:creationId xmlns:a16="http://schemas.microsoft.com/office/drawing/2014/main" id="{7FA023BB-BB39-434C-BFA6-65170BE9A0E4}"/>
                  </a:ext>
                </a:extLst>
              </p:cNvPr>
              <p:cNvSpPr txBox="1">
                <a:spLocks noRot="1" noChangeAspect="1" noMove="1" noResize="1" noEditPoints="1" noAdjustHandles="1" noChangeArrowheads="1" noChangeShapeType="1" noTextEdit="1"/>
              </p:cNvSpPr>
              <p:nvPr/>
            </p:nvSpPr>
            <p:spPr>
              <a:xfrm>
                <a:off x="1016162" y="2155892"/>
                <a:ext cx="9288078" cy="400110"/>
              </a:xfrm>
              <a:prstGeom prst="rect">
                <a:avLst/>
              </a:prstGeom>
              <a:blipFill>
                <a:blip r:embed="rId5"/>
                <a:stretch>
                  <a:fillRect l="-722" t="-12308" b="-29231"/>
                </a:stretch>
              </a:blipFill>
            </p:spPr>
            <p:txBody>
              <a:bodyPr/>
              <a:lstStyle/>
              <a:p>
                <a:r>
                  <a:rPr lang="ja-JP" altLang="en-US">
                    <a:noFill/>
                  </a:rPr>
                  <a:t> </a:t>
                </a:r>
              </a:p>
            </p:txBody>
          </p:sp>
        </mc:Fallback>
      </mc:AlternateContent>
      <p:grpSp>
        <p:nvGrpSpPr>
          <p:cNvPr id="7" name="グループ化 6">
            <a:extLst>
              <a:ext uri="{FF2B5EF4-FFF2-40B4-BE49-F238E27FC236}">
                <a16:creationId xmlns:a16="http://schemas.microsoft.com/office/drawing/2014/main" id="{F6ADC540-AFB3-4B72-8F9E-3EB1B2BA901C}"/>
              </a:ext>
            </a:extLst>
          </p:cNvPr>
          <p:cNvGrpSpPr/>
          <p:nvPr/>
        </p:nvGrpSpPr>
        <p:grpSpPr>
          <a:xfrm>
            <a:off x="6119336" y="3238614"/>
            <a:ext cx="3190446" cy="3292630"/>
            <a:chOff x="4587026" y="3019547"/>
            <a:chExt cx="3190446" cy="3292630"/>
          </a:xfrm>
        </p:grpSpPr>
        <p:grpSp>
          <p:nvGrpSpPr>
            <p:cNvPr id="13" name="グループ化 12">
              <a:extLst>
                <a:ext uri="{FF2B5EF4-FFF2-40B4-BE49-F238E27FC236}">
                  <a16:creationId xmlns:a16="http://schemas.microsoft.com/office/drawing/2014/main" id="{F38C3EBE-E353-46E7-BE86-7A88DE8C7021}"/>
                </a:ext>
              </a:extLst>
            </p:cNvPr>
            <p:cNvGrpSpPr/>
            <p:nvPr/>
          </p:nvGrpSpPr>
          <p:grpSpPr>
            <a:xfrm>
              <a:off x="4587026" y="3019547"/>
              <a:ext cx="3190446" cy="3292630"/>
              <a:chOff x="1205572" y="1068026"/>
              <a:chExt cx="4968804" cy="5203568"/>
            </a:xfrm>
          </p:grpSpPr>
          <p:sp>
            <p:nvSpPr>
              <p:cNvPr id="17" name="円/楕円 2">
                <a:extLst>
                  <a:ext uri="{FF2B5EF4-FFF2-40B4-BE49-F238E27FC236}">
                    <a16:creationId xmlns:a16="http://schemas.microsoft.com/office/drawing/2014/main" id="{61495992-6341-4564-BC42-1665C6E1699B}"/>
                  </a:ext>
                </a:extLst>
              </p:cNvPr>
              <p:cNvSpPr/>
              <p:nvPr/>
            </p:nvSpPr>
            <p:spPr>
              <a:xfrm>
                <a:off x="1274620" y="2743201"/>
                <a:ext cx="900544" cy="9005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4">
                <a:extLst>
                  <a:ext uri="{FF2B5EF4-FFF2-40B4-BE49-F238E27FC236}">
                    <a16:creationId xmlns:a16="http://schemas.microsoft.com/office/drawing/2014/main" id="{433A4C79-57FD-463D-997B-2C1AF5D5D91B}"/>
                  </a:ext>
                </a:extLst>
              </p:cNvPr>
              <p:cNvSpPr/>
              <p:nvPr/>
            </p:nvSpPr>
            <p:spPr>
              <a:xfrm>
                <a:off x="1274620" y="4426526"/>
                <a:ext cx="900544" cy="9005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6">
                <a:extLst>
                  <a:ext uri="{FF2B5EF4-FFF2-40B4-BE49-F238E27FC236}">
                    <a16:creationId xmlns:a16="http://schemas.microsoft.com/office/drawing/2014/main" id="{E522E6D2-52A3-422F-9AD7-1E4F399AC1E3}"/>
                  </a:ext>
                </a:extLst>
              </p:cNvPr>
              <p:cNvSpPr/>
              <p:nvPr/>
            </p:nvSpPr>
            <p:spPr>
              <a:xfrm>
                <a:off x="3594039" y="5371049"/>
                <a:ext cx="900544" cy="9005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7">
                <a:extLst>
                  <a:ext uri="{FF2B5EF4-FFF2-40B4-BE49-F238E27FC236}">
                    <a16:creationId xmlns:a16="http://schemas.microsoft.com/office/drawing/2014/main" id="{85AF7F57-0166-46F0-9E98-6B589A384549}"/>
                  </a:ext>
                </a:extLst>
              </p:cNvPr>
              <p:cNvSpPr/>
              <p:nvPr/>
            </p:nvSpPr>
            <p:spPr>
              <a:xfrm>
                <a:off x="3594039" y="3643746"/>
                <a:ext cx="900544" cy="9005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8">
                <a:extLst>
                  <a:ext uri="{FF2B5EF4-FFF2-40B4-BE49-F238E27FC236}">
                    <a16:creationId xmlns:a16="http://schemas.microsoft.com/office/drawing/2014/main" id="{CE3DC091-30E7-4F54-B4E4-56E9C9AF8BEE}"/>
                  </a:ext>
                </a:extLst>
              </p:cNvPr>
              <p:cNvSpPr/>
              <p:nvPr/>
            </p:nvSpPr>
            <p:spPr>
              <a:xfrm>
                <a:off x="3594039" y="1911927"/>
                <a:ext cx="900544" cy="9005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24" name="テキスト ボックス 23">
                    <a:extLst>
                      <a:ext uri="{FF2B5EF4-FFF2-40B4-BE49-F238E27FC236}">
                        <a16:creationId xmlns:a16="http://schemas.microsoft.com/office/drawing/2014/main" id="{06A9E83F-2DFB-4EE5-8479-0ADBDDC8B981}"/>
                      </a:ext>
                    </a:extLst>
                  </p:cNvPr>
                  <p:cNvSpPr txBox="1"/>
                  <p:nvPr/>
                </p:nvSpPr>
                <p:spPr>
                  <a:xfrm>
                    <a:off x="1539697" y="2936462"/>
                    <a:ext cx="447476" cy="437760"/>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1</m:t>
                              </m:r>
                            </m:sub>
                          </m:sSub>
                        </m:oMath>
                      </m:oMathPara>
                    </a14:m>
                    <a:endParaRPr lang="ja-JP" altLang="en-US" dirty="0"/>
                  </a:p>
                </p:txBody>
              </p:sp>
            </mc:Choice>
            <mc:Fallback>
              <p:sp>
                <p:nvSpPr>
                  <p:cNvPr id="24" name="テキスト ボックス 23">
                    <a:extLst>
                      <a:ext uri="{FF2B5EF4-FFF2-40B4-BE49-F238E27FC236}">
                        <a16:creationId xmlns:a16="http://schemas.microsoft.com/office/drawing/2014/main" id="{06A9E83F-2DFB-4EE5-8479-0ADBDDC8B981}"/>
                      </a:ext>
                    </a:extLst>
                  </p:cNvPr>
                  <p:cNvSpPr txBox="1">
                    <a:spLocks noRot="1" noChangeAspect="1" noMove="1" noResize="1" noEditPoints="1" noAdjustHandles="1" noChangeArrowheads="1" noChangeShapeType="1" noTextEdit="1"/>
                  </p:cNvSpPr>
                  <p:nvPr/>
                </p:nvSpPr>
                <p:spPr>
                  <a:xfrm>
                    <a:off x="1539697" y="2936462"/>
                    <a:ext cx="447476" cy="437760"/>
                  </a:xfrm>
                  <a:prstGeom prst="rect">
                    <a:avLst/>
                  </a:prstGeom>
                  <a:blipFill>
                    <a:blip r:embed="rId6"/>
                    <a:stretch>
                      <a:fillRect l="-10638" r="-6383" b="-17391"/>
                    </a:stretch>
                  </a:blipFill>
                  <a:ln>
                    <a:no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7" name="正方形/長方形 26">
                    <a:extLst>
                      <a:ext uri="{FF2B5EF4-FFF2-40B4-BE49-F238E27FC236}">
                        <a16:creationId xmlns:a16="http://schemas.microsoft.com/office/drawing/2014/main" id="{7B367D13-1AE5-4029-965E-AEF52693C473}"/>
                      </a:ext>
                    </a:extLst>
                  </p:cNvPr>
                  <p:cNvSpPr/>
                  <p:nvPr/>
                </p:nvSpPr>
                <p:spPr>
                  <a:xfrm>
                    <a:off x="1366828" y="4496725"/>
                    <a:ext cx="743363" cy="583681"/>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2</m:t>
                              </m:r>
                            </m:sub>
                          </m:sSub>
                        </m:oMath>
                      </m:oMathPara>
                    </a14:m>
                    <a:endParaRPr lang="ja-JP" altLang="en-US" dirty="0"/>
                  </a:p>
                </p:txBody>
              </p:sp>
            </mc:Choice>
            <mc:Fallback>
              <p:sp>
                <p:nvSpPr>
                  <p:cNvPr id="27" name="正方形/長方形 26">
                    <a:extLst>
                      <a:ext uri="{FF2B5EF4-FFF2-40B4-BE49-F238E27FC236}">
                        <a16:creationId xmlns:a16="http://schemas.microsoft.com/office/drawing/2014/main" id="{7B367D13-1AE5-4029-965E-AEF52693C473}"/>
                      </a:ext>
                    </a:extLst>
                  </p:cNvPr>
                  <p:cNvSpPr>
                    <a:spLocks noRot="1" noChangeAspect="1" noMove="1" noResize="1" noEditPoints="1" noAdjustHandles="1" noChangeArrowheads="1" noChangeShapeType="1" noTextEdit="1"/>
                  </p:cNvSpPr>
                  <p:nvPr/>
                </p:nvSpPr>
                <p:spPr>
                  <a:xfrm>
                    <a:off x="1366828" y="4496725"/>
                    <a:ext cx="743363" cy="583681"/>
                  </a:xfrm>
                  <a:prstGeom prst="rect">
                    <a:avLst/>
                  </a:prstGeom>
                  <a:blipFill>
                    <a:blip r:embed="rId7"/>
                    <a:stretch>
                      <a:fillRect/>
                    </a:stretch>
                  </a:blipFill>
                  <a:ln>
                    <a:no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8" name="テキスト ボックス 27">
                    <a:extLst>
                      <a:ext uri="{FF2B5EF4-FFF2-40B4-BE49-F238E27FC236}">
                        <a16:creationId xmlns:a16="http://schemas.microsoft.com/office/drawing/2014/main" id="{F5F5F672-E7E4-4FD9-B506-AF6A426342CE}"/>
                      </a:ext>
                    </a:extLst>
                  </p:cNvPr>
                  <p:cNvSpPr txBox="1"/>
                  <p:nvPr/>
                </p:nvSpPr>
                <p:spPr>
                  <a:xfrm>
                    <a:off x="3725495" y="2014766"/>
                    <a:ext cx="737672" cy="583681"/>
                  </a:xfrm>
                  <a:prstGeom prst="rect">
                    <a:avLst/>
                  </a:prstGeom>
                  <a:noFill/>
                  <a:ln>
                    <a:noFill/>
                  </a:ln>
                </p:spPr>
                <p:txBody>
                  <a:bodyPr wrap="none" rtlCol="0">
                    <a:spAutoFit/>
                  </a:bodyPr>
                  <a:lstStyle/>
                  <a:p>
                    <a:pPr lvl="0"/>
                    <a14:m>
                      <m:oMathPara xmlns:m="http://schemas.openxmlformats.org/officeDocument/2006/math">
                        <m:oMathParaPr>
                          <m:jc m:val="centerGroup"/>
                        </m:oMathParaPr>
                        <m:oMath xmlns:m="http://schemas.openxmlformats.org/officeDocument/2006/math">
                          <m:sSub>
                            <m:sSubPr>
                              <m:ctrlPr>
                                <a:rPr lang="en-US" altLang="ja-JP" i="1" smtClean="0">
                                  <a:solidFill>
                                    <a:prstClr val="black"/>
                                  </a:solidFill>
                                  <a:latin typeface="Cambria Math" panose="02040503050406030204" pitchFamily="18" charset="0"/>
                                </a:rPr>
                              </m:ctrlPr>
                            </m:sSubPr>
                            <m:e>
                              <m:r>
                                <a:rPr lang="en-US" altLang="ja-JP" b="0" i="1" smtClean="0">
                                  <a:solidFill>
                                    <a:prstClr val="black"/>
                                  </a:solidFill>
                                  <a:latin typeface="Cambria Math" panose="02040503050406030204" pitchFamily="18" charset="0"/>
                                </a:rPr>
                                <m:t>𝑦</m:t>
                              </m:r>
                            </m:e>
                            <m:sub>
                              <m:r>
                                <a:rPr lang="en-US" altLang="ja-JP" i="1">
                                  <a:solidFill>
                                    <a:prstClr val="black"/>
                                  </a:solidFill>
                                  <a:latin typeface="Cambria Math" panose="02040503050406030204" pitchFamily="18" charset="0"/>
                                </a:rPr>
                                <m:t>1</m:t>
                              </m:r>
                            </m:sub>
                          </m:sSub>
                        </m:oMath>
                      </m:oMathPara>
                    </a14:m>
                    <a:endParaRPr lang="ja-JP" altLang="en-US" dirty="0">
                      <a:solidFill>
                        <a:prstClr val="black"/>
                      </a:solidFill>
                    </a:endParaRPr>
                  </a:p>
                </p:txBody>
              </p:sp>
            </mc:Choice>
            <mc:Fallback>
              <p:sp>
                <p:nvSpPr>
                  <p:cNvPr id="28" name="テキスト ボックス 27">
                    <a:extLst>
                      <a:ext uri="{FF2B5EF4-FFF2-40B4-BE49-F238E27FC236}">
                        <a16:creationId xmlns:a16="http://schemas.microsoft.com/office/drawing/2014/main" id="{F5F5F672-E7E4-4FD9-B506-AF6A426342CE}"/>
                      </a:ext>
                    </a:extLst>
                  </p:cNvPr>
                  <p:cNvSpPr txBox="1">
                    <a:spLocks noRot="1" noChangeAspect="1" noMove="1" noResize="1" noEditPoints="1" noAdjustHandles="1" noChangeArrowheads="1" noChangeShapeType="1" noTextEdit="1"/>
                  </p:cNvSpPr>
                  <p:nvPr/>
                </p:nvSpPr>
                <p:spPr>
                  <a:xfrm>
                    <a:off x="3725495" y="2014766"/>
                    <a:ext cx="737672" cy="583681"/>
                  </a:xfrm>
                  <a:prstGeom prst="rect">
                    <a:avLst/>
                  </a:prstGeom>
                  <a:blipFill>
                    <a:blip r:embed="rId8"/>
                    <a:stretch>
                      <a:fillRect b="-8333"/>
                    </a:stretch>
                  </a:blipFill>
                  <a:ln>
                    <a:no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9" name="テキスト ボックス 28">
                    <a:extLst>
                      <a:ext uri="{FF2B5EF4-FFF2-40B4-BE49-F238E27FC236}">
                        <a16:creationId xmlns:a16="http://schemas.microsoft.com/office/drawing/2014/main" id="{449C81B1-01C3-44EE-80E8-C1544EE29A79}"/>
                      </a:ext>
                    </a:extLst>
                  </p:cNvPr>
                  <p:cNvSpPr txBox="1"/>
                  <p:nvPr/>
                </p:nvSpPr>
                <p:spPr>
                  <a:xfrm>
                    <a:off x="3717208" y="3711692"/>
                    <a:ext cx="745959" cy="583681"/>
                  </a:xfrm>
                  <a:prstGeom prst="rect">
                    <a:avLst/>
                  </a:prstGeom>
                  <a:noFill/>
                  <a:ln>
                    <a:noFill/>
                  </a:ln>
                </p:spPr>
                <p:txBody>
                  <a:bodyPr wrap="none" rtlCol="0">
                    <a:spAutoFit/>
                  </a:bodyPr>
                  <a:lstStyle/>
                  <a:p>
                    <a:pPr lvl="0"/>
                    <a14:m>
                      <m:oMathPara xmlns:m="http://schemas.openxmlformats.org/officeDocument/2006/math">
                        <m:oMathParaPr>
                          <m:jc m:val="centerGroup"/>
                        </m:oMathParaPr>
                        <m:oMath xmlns:m="http://schemas.openxmlformats.org/officeDocument/2006/math">
                          <m:sSub>
                            <m:sSubPr>
                              <m:ctrlPr>
                                <a:rPr lang="en-US" altLang="ja-JP" i="1" smtClean="0">
                                  <a:solidFill>
                                    <a:prstClr val="black"/>
                                  </a:solidFill>
                                  <a:latin typeface="Cambria Math" panose="02040503050406030204" pitchFamily="18" charset="0"/>
                                </a:rPr>
                              </m:ctrlPr>
                            </m:sSubPr>
                            <m:e>
                              <m:r>
                                <a:rPr lang="en-US" altLang="ja-JP" i="1">
                                  <a:solidFill>
                                    <a:prstClr val="black"/>
                                  </a:solidFill>
                                  <a:latin typeface="Cambria Math" panose="02040503050406030204" pitchFamily="18" charset="0"/>
                                </a:rPr>
                                <m:t>𝑦</m:t>
                              </m:r>
                            </m:e>
                            <m:sub>
                              <m:r>
                                <a:rPr lang="en-US" altLang="ja-JP" b="0" i="1" smtClean="0">
                                  <a:solidFill>
                                    <a:prstClr val="black"/>
                                  </a:solidFill>
                                  <a:latin typeface="Cambria Math" panose="02040503050406030204" pitchFamily="18" charset="0"/>
                                </a:rPr>
                                <m:t>2</m:t>
                              </m:r>
                            </m:sub>
                          </m:sSub>
                        </m:oMath>
                      </m:oMathPara>
                    </a14:m>
                    <a:endParaRPr lang="ja-JP" altLang="en-US" dirty="0">
                      <a:solidFill>
                        <a:prstClr val="black"/>
                      </a:solidFill>
                    </a:endParaRPr>
                  </a:p>
                </p:txBody>
              </p:sp>
            </mc:Choice>
            <mc:Fallback>
              <p:sp>
                <p:nvSpPr>
                  <p:cNvPr id="29" name="テキスト ボックス 28">
                    <a:extLst>
                      <a:ext uri="{FF2B5EF4-FFF2-40B4-BE49-F238E27FC236}">
                        <a16:creationId xmlns:a16="http://schemas.microsoft.com/office/drawing/2014/main" id="{449C81B1-01C3-44EE-80E8-C1544EE29A79}"/>
                      </a:ext>
                    </a:extLst>
                  </p:cNvPr>
                  <p:cNvSpPr txBox="1">
                    <a:spLocks noRot="1" noChangeAspect="1" noMove="1" noResize="1" noEditPoints="1" noAdjustHandles="1" noChangeArrowheads="1" noChangeShapeType="1" noTextEdit="1"/>
                  </p:cNvSpPr>
                  <p:nvPr/>
                </p:nvSpPr>
                <p:spPr>
                  <a:xfrm>
                    <a:off x="3717208" y="3711692"/>
                    <a:ext cx="745959" cy="583681"/>
                  </a:xfrm>
                  <a:prstGeom prst="rect">
                    <a:avLst/>
                  </a:prstGeom>
                  <a:blipFill>
                    <a:blip r:embed="rId9"/>
                    <a:stretch>
                      <a:fillRect b="-8333"/>
                    </a:stretch>
                  </a:blipFill>
                  <a:ln>
                    <a:noFill/>
                  </a:ln>
                </p:spPr>
                <p:txBody>
                  <a:bodyPr/>
                  <a:lstStyle/>
                  <a:p>
                    <a:r>
                      <a:rPr lang="ja-JP" altLang="en-US">
                        <a:noFill/>
                      </a:rPr>
                      <a:t> </a:t>
                    </a:r>
                  </a:p>
                </p:txBody>
              </p:sp>
            </mc:Fallback>
          </mc:AlternateContent>
          <p:cxnSp>
            <p:nvCxnSpPr>
              <p:cNvPr id="30" name="直線矢印コネクタ 29">
                <a:extLst>
                  <a:ext uri="{FF2B5EF4-FFF2-40B4-BE49-F238E27FC236}">
                    <a16:creationId xmlns:a16="http://schemas.microsoft.com/office/drawing/2014/main" id="{D5636474-A9B2-4CC1-ACDF-816B9BD3F367}"/>
                  </a:ext>
                </a:extLst>
              </p:cNvPr>
              <p:cNvCxnSpPr>
                <a:cxnSpLocks/>
                <a:stCxn id="17" idx="6"/>
                <a:endCxn id="21" idx="2"/>
              </p:cNvCxnSpPr>
              <p:nvPr/>
            </p:nvCxnSpPr>
            <p:spPr>
              <a:xfrm flipV="1">
                <a:off x="2175164" y="2362200"/>
                <a:ext cx="1418875" cy="8312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8F4E4029-531A-4307-8093-8C0D1C3B0841}"/>
                  </a:ext>
                </a:extLst>
              </p:cNvPr>
              <p:cNvCxnSpPr>
                <a:stCxn id="17" idx="6"/>
              </p:cNvCxnSpPr>
              <p:nvPr/>
            </p:nvCxnSpPr>
            <p:spPr>
              <a:xfrm>
                <a:off x="2175164" y="3193474"/>
                <a:ext cx="1418875" cy="8568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D20C59C9-EF0F-44B0-8A59-8146564FF5E3}"/>
                  </a:ext>
                </a:extLst>
              </p:cNvPr>
              <p:cNvCxnSpPr>
                <a:cxnSpLocks/>
                <a:stCxn id="17" idx="6"/>
              </p:cNvCxnSpPr>
              <p:nvPr/>
            </p:nvCxnSpPr>
            <p:spPr>
              <a:xfrm>
                <a:off x="2175164" y="3193474"/>
                <a:ext cx="1425593" cy="23924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8001AAEA-EF0C-45E2-A898-66270C73F028}"/>
                  </a:ext>
                </a:extLst>
              </p:cNvPr>
              <p:cNvCxnSpPr>
                <a:cxnSpLocks/>
                <a:stCxn id="18" idx="6"/>
              </p:cNvCxnSpPr>
              <p:nvPr/>
            </p:nvCxnSpPr>
            <p:spPr>
              <a:xfrm flipV="1">
                <a:off x="2175164" y="2537477"/>
                <a:ext cx="1425593" cy="23393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99E91294-BAFB-4949-9297-A0E04E7585D7}"/>
                  </a:ext>
                </a:extLst>
              </p:cNvPr>
              <p:cNvCxnSpPr>
                <a:cxnSpLocks/>
                <a:stCxn id="18" idx="6"/>
              </p:cNvCxnSpPr>
              <p:nvPr/>
            </p:nvCxnSpPr>
            <p:spPr>
              <a:xfrm flipV="1">
                <a:off x="2175164" y="4167670"/>
                <a:ext cx="1425593" cy="709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29F8D7BF-279E-4970-AC16-03CD23EBD10E}"/>
                  </a:ext>
                </a:extLst>
              </p:cNvPr>
              <p:cNvCxnSpPr>
                <a:cxnSpLocks/>
                <a:stCxn id="18" idx="6"/>
                <a:endCxn id="19" idx="2"/>
              </p:cNvCxnSpPr>
              <p:nvPr/>
            </p:nvCxnSpPr>
            <p:spPr>
              <a:xfrm>
                <a:off x="2175164" y="4876799"/>
                <a:ext cx="1418875" cy="9445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2D32023A-1DEC-43F5-B071-93D9AC773A86}"/>
                  </a:ext>
                </a:extLst>
              </p:cNvPr>
              <p:cNvSpPr txBox="1"/>
              <p:nvPr/>
            </p:nvSpPr>
            <p:spPr>
              <a:xfrm>
                <a:off x="1205572" y="1068026"/>
                <a:ext cx="1485927" cy="632321"/>
              </a:xfrm>
              <a:prstGeom prst="rect">
                <a:avLst/>
              </a:prstGeom>
              <a:noFill/>
              <a:ln>
                <a:noFill/>
              </a:ln>
            </p:spPr>
            <p:txBody>
              <a:bodyPr wrap="none" rtlCol="0">
                <a:spAutoFit/>
              </a:bodyPr>
              <a:lstStyle/>
              <a:p>
                <a:r>
                  <a:rPr lang="ja-JP" altLang="en-US" sz="2000" dirty="0">
                    <a:latin typeface="MS Mincho" panose="02020609040205080304" pitchFamily="49" charset="-128"/>
                    <a:ea typeface="MS Mincho" panose="02020609040205080304" pitchFamily="49" charset="-128"/>
                  </a:rPr>
                  <a:t>入力層</a:t>
                </a:r>
              </a:p>
            </p:txBody>
          </p:sp>
          <p:sp>
            <p:nvSpPr>
              <p:cNvPr id="43" name="テキスト ボックス 42">
                <a:extLst>
                  <a:ext uri="{FF2B5EF4-FFF2-40B4-BE49-F238E27FC236}">
                    <a16:creationId xmlns:a16="http://schemas.microsoft.com/office/drawing/2014/main" id="{B9334B2E-D6AC-492D-AF72-3826F24EE7C8}"/>
                  </a:ext>
                </a:extLst>
              </p:cNvPr>
              <p:cNvSpPr txBox="1"/>
              <p:nvPr/>
            </p:nvSpPr>
            <p:spPr>
              <a:xfrm>
                <a:off x="3387545" y="1100092"/>
                <a:ext cx="1485927" cy="632321"/>
              </a:xfrm>
              <a:prstGeom prst="rect">
                <a:avLst/>
              </a:prstGeom>
              <a:noFill/>
              <a:ln>
                <a:noFill/>
              </a:ln>
            </p:spPr>
            <p:txBody>
              <a:bodyPr wrap="none" rtlCol="0">
                <a:spAutoFit/>
              </a:bodyPr>
              <a:lstStyle/>
              <a:p>
                <a:pPr algn="ctr"/>
                <a:r>
                  <a:rPr lang="ja-JP" altLang="en-US" sz="2000" dirty="0">
                    <a:latin typeface="MS Mincho" panose="02020609040205080304" pitchFamily="49" charset="-128"/>
                    <a:ea typeface="MS Mincho" panose="02020609040205080304" pitchFamily="49" charset="-128"/>
                  </a:rPr>
                  <a:t>出力層</a:t>
                </a:r>
              </a:p>
            </p:txBody>
          </p:sp>
          <p:sp>
            <p:nvSpPr>
              <p:cNvPr id="44" name="テキスト ボックス 43">
                <a:extLst>
                  <a:ext uri="{FF2B5EF4-FFF2-40B4-BE49-F238E27FC236}">
                    <a16:creationId xmlns:a16="http://schemas.microsoft.com/office/drawing/2014/main" id="{96AB11F8-EA09-4802-9D01-ABAA50B8F38A}"/>
                  </a:ext>
                </a:extLst>
              </p:cNvPr>
              <p:cNvSpPr txBox="1"/>
              <p:nvPr/>
            </p:nvSpPr>
            <p:spPr>
              <a:xfrm>
                <a:off x="5886676" y="1191405"/>
                <a:ext cx="287700" cy="729601"/>
              </a:xfrm>
              <a:prstGeom prst="rect">
                <a:avLst/>
              </a:prstGeom>
              <a:noFill/>
              <a:ln>
                <a:noFill/>
              </a:ln>
            </p:spPr>
            <p:txBody>
              <a:bodyPr wrap="none" rtlCol="0">
                <a:spAutoFit/>
              </a:bodyPr>
              <a:lstStyle/>
              <a:p>
                <a:endParaRPr lang="ja-JP" altLang="en-US" sz="2400" dirty="0">
                  <a:latin typeface="MS Mincho" panose="02020609040205080304" pitchFamily="49" charset="-128"/>
                  <a:ea typeface="MS Mincho" panose="02020609040205080304" pitchFamily="49" charset="-128"/>
                </a:endParaRPr>
              </a:p>
            </p:txBody>
          </p:sp>
        </p:grpSp>
        <mc:AlternateContent xmlns:mc="http://schemas.openxmlformats.org/markup-compatibility/2006">
          <mc:Choice xmlns:a14="http://schemas.microsoft.com/office/drawing/2010/main" Requires="a14">
            <p:sp>
              <p:nvSpPr>
                <p:cNvPr id="5" name="正方形/長方形 4">
                  <a:extLst>
                    <a:ext uri="{FF2B5EF4-FFF2-40B4-BE49-F238E27FC236}">
                      <a16:creationId xmlns:a16="http://schemas.microsoft.com/office/drawing/2014/main" id="{AE5D19B3-1B1F-4D0A-8288-11A60B715993}"/>
                    </a:ext>
                  </a:extLst>
                </p:cNvPr>
                <p:cNvSpPr/>
                <p:nvPr/>
              </p:nvSpPr>
              <p:spPr>
                <a:xfrm>
                  <a:off x="6199735" y="5842595"/>
                  <a:ext cx="478977"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ja-JP" i="1" smtClean="0">
                                <a:solidFill>
                                  <a:prstClr val="black"/>
                                </a:solidFill>
                                <a:latin typeface="Cambria Math" panose="02040503050406030204" pitchFamily="18" charset="0"/>
                              </a:rPr>
                            </m:ctrlPr>
                          </m:sSubPr>
                          <m:e>
                            <m:r>
                              <a:rPr lang="en-US" altLang="ja-JP" i="1">
                                <a:solidFill>
                                  <a:prstClr val="black"/>
                                </a:solidFill>
                                <a:latin typeface="Cambria Math" panose="02040503050406030204" pitchFamily="18" charset="0"/>
                              </a:rPr>
                              <m:t>𝑦</m:t>
                            </m:r>
                          </m:e>
                          <m:sub>
                            <m:r>
                              <a:rPr lang="en-US" altLang="ja-JP" b="0" i="1" smtClean="0">
                                <a:solidFill>
                                  <a:prstClr val="black"/>
                                </a:solidFill>
                                <a:latin typeface="Cambria Math" panose="02040503050406030204" pitchFamily="18" charset="0"/>
                              </a:rPr>
                              <m:t>3</m:t>
                            </m:r>
                          </m:sub>
                        </m:sSub>
                      </m:oMath>
                    </m:oMathPara>
                  </a14:m>
                  <a:endParaRPr lang="ja-JP" altLang="en-US" dirty="0"/>
                </a:p>
              </p:txBody>
            </p:sp>
          </mc:Choice>
          <mc:Fallback>
            <p:sp>
              <p:nvSpPr>
                <p:cNvPr id="5" name="正方形/長方形 4">
                  <a:extLst>
                    <a:ext uri="{FF2B5EF4-FFF2-40B4-BE49-F238E27FC236}">
                      <a16:creationId xmlns:a16="http://schemas.microsoft.com/office/drawing/2014/main" id="{AE5D19B3-1B1F-4D0A-8288-11A60B715993}"/>
                    </a:ext>
                  </a:extLst>
                </p:cNvPr>
                <p:cNvSpPr>
                  <a:spLocks noRot="1" noChangeAspect="1" noMove="1" noResize="1" noEditPoints="1" noAdjustHandles="1" noChangeArrowheads="1" noChangeShapeType="1" noTextEdit="1"/>
                </p:cNvSpPr>
                <p:nvPr/>
              </p:nvSpPr>
              <p:spPr>
                <a:xfrm>
                  <a:off x="6199735" y="5842595"/>
                  <a:ext cx="478977" cy="369332"/>
                </a:xfrm>
                <a:prstGeom prst="rect">
                  <a:avLst/>
                </a:prstGeom>
                <a:blipFill>
                  <a:blip r:embed="rId10"/>
                  <a:stretch>
                    <a:fillRect b="-8197"/>
                  </a:stretch>
                </a:blipFill>
              </p:spPr>
              <p:txBody>
                <a:bodyPr/>
                <a:lstStyle/>
                <a:p>
                  <a:r>
                    <a:rPr lang="ja-JP" altLang="en-US">
                      <a:noFill/>
                    </a:rPr>
                    <a:t> </a:t>
                  </a:r>
                </a:p>
              </p:txBody>
            </p:sp>
          </mc:Fallback>
        </mc:AlternateContent>
      </p:grpSp>
      <p:pic>
        <p:nvPicPr>
          <p:cNvPr id="47" name="図 46">
            <a:extLst>
              <a:ext uri="{FF2B5EF4-FFF2-40B4-BE49-F238E27FC236}">
                <a16:creationId xmlns:a16="http://schemas.microsoft.com/office/drawing/2014/main" id="{A7C1B5AF-5754-474A-9918-A205498F5E45}"/>
              </a:ext>
            </a:extLst>
          </p:cNvPr>
          <p:cNvPicPr>
            <a:picLocks noChangeAspect="1"/>
          </p:cNvPicPr>
          <p:nvPr>
            <p:custDataLst>
              <p:tags r:id="rId1"/>
            </p:custDataLst>
          </p:nvPr>
        </p:nvPicPr>
        <p:blipFill>
          <a:blip r:embed="rId11">
            <a:extLst>
              <a:ext uri="{28A0092B-C50C-407E-A947-70E740481C1C}">
                <a14:useLocalDpi xmlns:a14="http://schemas.microsoft.com/office/drawing/2010/main" val="0"/>
              </a:ext>
            </a:extLst>
          </a:blip>
          <a:stretch>
            <a:fillRect/>
          </a:stretch>
        </p:blipFill>
        <p:spPr>
          <a:xfrm>
            <a:off x="1613448" y="3238614"/>
            <a:ext cx="2863995" cy="605112"/>
          </a:xfrm>
          <a:prstGeom prst="rect">
            <a:avLst/>
          </a:prstGeom>
        </p:spPr>
      </p:pic>
      <p:pic>
        <p:nvPicPr>
          <p:cNvPr id="54" name="図 53">
            <a:extLst>
              <a:ext uri="{FF2B5EF4-FFF2-40B4-BE49-F238E27FC236}">
                <a16:creationId xmlns:a16="http://schemas.microsoft.com/office/drawing/2014/main" id="{66F48487-8675-43A4-9015-86C8579CAF85}"/>
              </a:ext>
            </a:extLst>
          </p:cNvPr>
          <p:cNvPicPr>
            <a:picLocks noChangeAspect="1"/>
          </p:cNvPicPr>
          <p:nvPr>
            <p:custDataLst>
              <p:tags r:id="rId2"/>
            </p:custDataLst>
          </p:nvPr>
        </p:nvPicPr>
        <p:blipFill>
          <a:blip r:embed="rId12">
            <a:extLst>
              <a:ext uri="{28A0092B-C50C-407E-A947-70E740481C1C}">
                <a14:useLocalDpi xmlns:a14="http://schemas.microsoft.com/office/drawing/2010/main" val="0"/>
              </a:ext>
            </a:extLst>
          </a:blip>
          <a:stretch>
            <a:fillRect/>
          </a:stretch>
        </p:blipFill>
        <p:spPr>
          <a:xfrm>
            <a:off x="1178322" y="4366965"/>
            <a:ext cx="3698769" cy="1608459"/>
          </a:xfrm>
          <a:prstGeom prst="rect">
            <a:avLst/>
          </a:prstGeom>
        </p:spPr>
      </p:pic>
      <p:pic>
        <p:nvPicPr>
          <p:cNvPr id="56" name="図 55">
            <a:extLst>
              <a:ext uri="{FF2B5EF4-FFF2-40B4-BE49-F238E27FC236}">
                <a16:creationId xmlns:a16="http://schemas.microsoft.com/office/drawing/2014/main" id="{D5A2ED2B-A09B-4B43-89C4-A8E39F2F221C}"/>
              </a:ext>
            </a:extLst>
          </p:cNvPr>
          <p:cNvPicPr>
            <a:picLocks noChangeAspect="1"/>
          </p:cNvPicPr>
          <p:nvPr>
            <p:custDataLst>
              <p:tags r:id="rId3"/>
            </p:custDataLst>
          </p:nvPr>
        </p:nvPicPr>
        <p:blipFill>
          <a:blip r:embed="rId13">
            <a:extLst>
              <a:ext uri="{28A0092B-C50C-407E-A947-70E740481C1C}">
                <a14:useLocalDpi xmlns:a14="http://schemas.microsoft.com/office/drawing/2010/main" val="0"/>
              </a:ext>
            </a:extLst>
          </a:blip>
          <a:stretch>
            <a:fillRect/>
          </a:stretch>
        </p:blipFill>
        <p:spPr>
          <a:xfrm>
            <a:off x="1080316" y="6246328"/>
            <a:ext cx="1434284" cy="222535"/>
          </a:xfrm>
          <a:prstGeom prst="rect">
            <a:avLst/>
          </a:prstGeom>
        </p:spPr>
      </p:pic>
    </p:spTree>
    <p:extLst>
      <p:ext uri="{BB962C8B-B14F-4D97-AF65-F5344CB8AC3E}">
        <p14:creationId xmlns:p14="http://schemas.microsoft.com/office/powerpoint/2010/main" val="2081589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t>学習アルゴリズムの実装</a:t>
            </a:r>
            <a:endParaRPr lang="en-US" altLang="ja-JP" sz="3200" dirty="0"/>
          </a:p>
        </p:txBody>
      </p:sp>
      <p:sp>
        <p:nvSpPr>
          <p:cNvPr id="4" name="テキスト ボックス 3">
            <a:extLst>
              <a:ext uri="{FF2B5EF4-FFF2-40B4-BE49-F238E27FC236}">
                <a16:creationId xmlns:a16="http://schemas.microsoft.com/office/drawing/2014/main" id="{A8CE69BF-0310-4F6C-9693-50B3B7E8C978}"/>
              </a:ext>
            </a:extLst>
          </p:cNvPr>
          <p:cNvSpPr txBox="1"/>
          <p:nvPr/>
        </p:nvSpPr>
        <p:spPr>
          <a:xfrm>
            <a:off x="932272" y="1520595"/>
            <a:ext cx="7191375" cy="523220"/>
          </a:xfrm>
          <a:prstGeom prst="rect">
            <a:avLst/>
          </a:prstGeom>
          <a:noFill/>
        </p:spPr>
        <p:txBody>
          <a:bodyPr wrap="square" rtlCol="0">
            <a:spAutoFit/>
          </a:bodyPr>
          <a:lstStyle/>
          <a:p>
            <a:pPr>
              <a:spcAft>
                <a:spcPts val="1000"/>
              </a:spcAft>
            </a:pPr>
            <a:r>
              <a:rPr lang="ja-JP" altLang="en-US" sz="2800" dirty="0"/>
              <a:t>実装の方針</a:t>
            </a:r>
            <a:endParaRPr lang="en-US" altLang="ja-JP" sz="2800" dirty="0"/>
          </a:p>
        </p:txBody>
      </p:sp>
      <p:grpSp>
        <p:nvGrpSpPr>
          <p:cNvPr id="26" name="グループ化 25">
            <a:extLst>
              <a:ext uri="{FF2B5EF4-FFF2-40B4-BE49-F238E27FC236}">
                <a16:creationId xmlns:a16="http://schemas.microsoft.com/office/drawing/2014/main" id="{3C1A5E39-F6B3-4242-AD68-3EE666ED1039}"/>
              </a:ext>
            </a:extLst>
          </p:cNvPr>
          <p:cNvGrpSpPr/>
          <p:nvPr/>
        </p:nvGrpSpPr>
        <p:grpSpPr>
          <a:xfrm>
            <a:off x="1754452" y="3103928"/>
            <a:ext cx="7372769" cy="2885812"/>
            <a:chOff x="3197360" y="2621281"/>
            <a:chExt cx="4925682" cy="1388853"/>
          </a:xfrm>
        </p:grpSpPr>
        <p:sp>
          <p:nvSpPr>
            <p:cNvPr id="6" name="テキスト ボックス 5">
              <a:extLst>
                <a:ext uri="{FF2B5EF4-FFF2-40B4-BE49-F238E27FC236}">
                  <a16:creationId xmlns:a16="http://schemas.microsoft.com/office/drawing/2014/main" id="{502B16C5-C46E-49C0-A52E-A838832B4078}"/>
                </a:ext>
              </a:extLst>
            </p:cNvPr>
            <p:cNvSpPr txBox="1"/>
            <p:nvPr/>
          </p:nvSpPr>
          <p:spPr>
            <a:xfrm>
              <a:off x="3427149" y="2784794"/>
              <a:ext cx="3883487" cy="1110926"/>
            </a:xfrm>
            <a:prstGeom prst="rect">
              <a:avLst/>
            </a:prstGeom>
            <a:noFill/>
          </p:spPr>
          <p:txBody>
            <a:bodyPr wrap="none" rtlCol="0">
              <a:spAutoFit/>
            </a:bodyPr>
            <a:lstStyle/>
            <a:p>
              <a:r>
                <a:rPr kumimoji="1" lang="en-US" altLang="ja-JP" dirty="0"/>
                <a:t>for _ in range(</a:t>
              </a:r>
              <a:r>
                <a:rPr kumimoji="1" lang="ja-JP" altLang="en-US" dirty="0"/>
                <a:t>繰り返す回数</a:t>
              </a:r>
              <a:r>
                <a:rPr kumimoji="1" lang="en-US" altLang="ja-JP" dirty="0"/>
                <a:t>):</a:t>
              </a:r>
            </a:p>
            <a:p>
              <a:endParaRPr lang="en-US" altLang="ja-JP" dirty="0"/>
            </a:p>
            <a:p>
              <a:r>
                <a:rPr kumimoji="1" lang="en-US" altLang="ja-JP" dirty="0"/>
                <a:t>	1. </a:t>
              </a:r>
              <a:r>
                <a:rPr kumimoji="1" lang="ja-JP" altLang="en-US" dirty="0"/>
                <a:t>ミニバッチを取り出す</a:t>
              </a:r>
              <a:r>
                <a:rPr kumimoji="1" lang="en-US" altLang="ja-JP" dirty="0"/>
                <a:t>.</a:t>
              </a:r>
            </a:p>
            <a:p>
              <a:endParaRPr lang="en-US" altLang="ja-JP" dirty="0"/>
            </a:p>
            <a:p>
              <a:r>
                <a:rPr kumimoji="1" lang="en-US" altLang="ja-JP" dirty="0"/>
                <a:t>	2. </a:t>
              </a:r>
              <a:r>
                <a:rPr kumimoji="1" lang="ja-JP" altLang="en-US" dirty="0"/>
                <a:t>勾配を算出</a:t>
              </a:r>
              <a:r>
                <a:rPr kumimoji="1" lang="en-US" altLang="ja-JP" dirty="0"/>
                <a:t>.</a:t>
              </a:r>
            </a:p>
            <a:p>
              <a:endParaRPr lang="en-US" altLang="ja-JP" dirty="0"/>
            </a:p>
            <a:p>
              <a:r>
                <a:rPr kumimoji="1" lang="en-US" altLang="ja-JP" dirty="0"/>
                <a:t>	3. </a:t>
              </a:r>
              <a:r>
                <a:rPr kumimoji="1" lang="ja-JP" altLang="en-US" dirty="0"/>
                <a:t>（確率的</a:t>
              </a:r>
              <a:r>
                <a:rPr kumimoji="1" lang="en-US" altLang="ja-JP" dirty="0"/>
                <a:t>)</a:t>
              </a:r>
              <a:r>
                <a:rPr kumimoji="1" lang="ja-JP" altLang="en-US" dirty="0"/>
                <a:t>勾配降下法によりパラメータを更新</a:t>
              </a:r>
              <a:r>
                <a:rPr kumimoji="1" lang="en-US" altLang="ja-JP" dirty="0"/>
                <a:t>.</a:t>
              </a:r>
            </a:p>
            <a:p>
              <a:endParaRPr lang="en-US" altLang="ja-JP" dirty="0"/>
            </a:p>
          </p:txBody>
        </p:sp>
        <p:sp>
          <p:nvSpPr>
            <p:cNvPr id="10" name="正方形/長方形 9">
              <a:extLst>
                <a:ext uri="{FF2B5EF4-FFF2-40B4-BE49-F238E27FC236}">
                  <a16:creationId xmlns:a16="http://schemas.microsoft.com/office/drawing/2014/main" id="{9E01C850-4E30-4130-A5B8-AF0B19EA2613}"/>
                </a:ext>
              </a:extLst>
            </p:cNvPr>
            <p:cNvSpPr/>
            <p:nvPr/>
          </p:nvSpPr>
          <p:spPr>
            <a:xfrm>
              <a:off x="3197360" y="2621281"/>
              <a:ext cx="4925682" cy="13888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 name="テキスト ボックス 13">
            <a:extLst>
              <a:ext uri="{FF2B5EF4-FFF2-40B4-BE49-F238E27FC236}">
                <a16:creationId xmlns:a16="http://schemas.microsoft.com/office/drawing/2014/main" id="{7FA023BB-BB39-434C-BFA6-65170BE9A0E4}"/>
              </a:ext>
            </a:extLst>
          </p:cNvPr>
          <p:cNvSpPr txBox="1"/>
          <p:nvPr/>
        </p:nvSpPr>
        <p:spPr>
          <a:xfrm>
            <a:off x="932272" y="2206351"/>
            <a:ext cx="9288078" cy="400110"/>
          </a:xfrm>
          <a:prstGeom prst="rect">
            <a:avLst/>
          </a:prstGeom>
          <a:noFill/>
        </p:spPr>
        <p:txBody>
          <a:bodyPr wrap="square" rtlCol="0">
            <a:spAutoFit/>
          </a:bodyPr>
          <a:lstStyle/>
          <a:p>
            <a:pPr>
              <a:spcAft>
                <a:spcPts val="1000"/>
              </a:spcAft>
            </a:pPr>
            <a:r>
              <a:rPr lang="ja-JP" altLang="en-US" sz="2000" dirty="0"/>
              <a:t>・　ニューラルネットワークでパラメータ（重みとバイアス）を学習する</a:t>
            </a:r>
            <a:r>
              <a:rPr lang="en-US" altLang="ja-JP" sz="2000" dirty="0"/>
              <a:t>.</a:t>
            </a:r>
          </a:p>
        </p:txBody>
      </p:sp>
    </p:spTree>
    <p:extLst>
      <p:ext uri="{BB962C8B-B14F-4D97-AF65-F5344CB8AC3E}">
        <p14:creationId xmlns:p14="http://schemas.microsoft.com/office/powerpoint/2010/main" val="3231238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t>学習アルゴリズムの実装</a:t>
            </a:r>
            <a:endParaRPr lang="en-US" altLang="ja-JP" sz="3200" dirty="0"/>
          </a:p>
        </p:txBody>
      </p:sp>
      <p:sp>
        <p:nvSpPr>
          <p:cNvPr id="4" name="テキスト ボックス 3">
            <a:extLst>
              <a:ext uri="{FF2B5EF4-FFF2-40B4-BE49-F238E27FC236}">
                <a16:creationId xmlns:a16="http://schemas.microsoft.com/office/drawing/2014/main" id="{A8CE69BF-0310-4F6C-9693-50B3B7E8C978}"/>
              </a:ext>
            </a:extLst>
          </p:cNvPr>
          <p:cNvSpPr txBox="1"/>
          <p:nvPr/>
        </p:nvSpPr>
        <p:spPr>
          <a:xfrm>
            <a:off x="743689" y="1565914"/>
            <a:ext cx="7191375" cy="523220"/>
          </a:xfrm>
          <a:prstGeom prst="rect">
            <a:avLst/>
          </a:prstGeom>
          <a:noFill/>
        </p:spPr>
        <p:txBody>
          <a:bodyPr wrap="square" rtlCol="0">
            <a:spAutoFit/>
          </a:bodyPr>
          <a:lstStyle/>
          <a:p>
            <a:pPr>
              <a:spcAft>
                <a:spcPts val="1000"/>
              </a:spcAft>
            </a:pPr>
            <a:r>
              <a:rPr lang="en-US" altLang="ja-JP" sz="2800" dirty="0" err="1"/>
              <a:t>mnist</a:t>
            </a:r>
            <a:r>
              <a:rPr lang="ja-JP" altLang="en-US" sz="2800" dirty="0"/>
              <a:t>を使った</a:t>
            </a:r>
            <a:r>
              <a:rPr lang="en-US" altLang="ja-JP" sz="2800" dirty="0"/>
              <a:t>2</a:t>
            </a:r>
            <a:r>
              <a:rPr lang="ja-JP" altLang="en-US" sz="2800" dirty="0"/>
              <a:t>層ニューラルネットワーク</a:t>
            </a:r>
            <a:endParaRPr lang="en-US" altLang="ja-JP" sz="2800" dirty="0"/>
          </a:p>
        </p:txBody>
      </p:sp>
      <p:sp>
        <p:nvSpPr>
          <p:cNvPr id="8" name="テキスト ボックス 7">
            <a:extLst>
              <a:ext uri="{FF2B5EF4-FFF2-40B4-BE49-F238E27FC236}">
                <a16:creationId xmlns:a16="http://schemas.microsoft.com/office/drawing/2014/main" id="{15081B89-53B4-4405-804C-5569B8BC85D1}"/>
              </a:ext>
            </a:extLst>
          </p:cNvPr>
          <p:cNvSpPr txBox="1"/>
          <p:nvPr/>
        </p:nvSpPr>
        <p:spPr>
          <a:xfrm>
            <a:off x="1451960" y="2634189"/>
            <a:ext cx="9288078" cy="836126"/>
          </a:xfrm>
          <a:prstGeom prst="rect">
            <a:avLst/>
          </a:prstGeom>
          <a:noFill/>
        </p:spPr>
        <p:txBody>
          <a:bodyPr wrap="square" rtlCol="0">
            <a:spAutoFit/>
          </a:bodyPr>
          <a:lstStyle/>
          <a:p>
            <a:pPr>
              <a:spcAft>
                <a:spcPts val="1000"/>
              </a:spcAft>
            </a:pPr>
            <a:r>
              <a:rPr lang="ja-JP" altLang="en-US" sz="2000" dirty="0"/>
              <a:t>・　省略　</a:t>
            </a:r>
            <a:r>
              <a:rPr lang="en-US" altLang="ja-JP" sz="2000" dirty="0"/>
              <a:t>(</a:t>
            </a:r>
            <a:r>
              <a:rPr lang="ja-JP" altLang="en-US" sz="2000" dirty="0"/>
              <a:t>コードはやや難解なためわからなかったら質問して</a:t>
            </a:r>
            <a:r>
              <a:rPr lang="en-US" altLang="ja-JP" sz="2000" dirty="0"/>
              <a:t>)</a:t>
            </a:r>
          </a:p>
          <a:p>
            <a:pPr>
              <a:spcAft>
                <a:spcPts val="1000"/>
              </a:spcAft>
            </a:pPr>
            <a:r>
              <a:rPr lang="en-US" altLang="ja-JP" sz="2000" dirty="0"/>
              <a:t>    </a:t>
            </a:r>
            <a:r>
              <a:rPr lang="ja-JP" altLang="en-US" sz="2000" dirty="0"/>
              <a:t>過学習もなく</a:t>
            </a:r>
            <a:r>
              <a:rPr lang="en-US" altLang="ja-JP" sz="2000" dirty="0"/>
              <a:t>, </a:t>
            </a:r>
            <a:r>
              <a:rPr lang="ja-JP" altLang="en-US" sz="2000" dirty="0"/>
              <a:t>損失関数も小さくなっていてうまくいっていることがわかる</a:t>
            </a:r>
            <a:r>
              <a:rPr lang="en-US" altLang="ja-JP" sz="2000" dirty="0"/>
              <a:t>.</a:t>
            </a:r>
          </a:p>
        </p:txBody>
      </p:sp>
    </p:spTree>
    <p:extLst>
      <p:ext uri="{BB962C8B-B14F-4D97-AF65-F5344CB8AC3E}">
        <p14:creationId xmlns:p14="http://schemas.microsoft.com/office/powerpoint/2010/main" val="2284148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t>まとめ</a:t>
            </a:r>
            <a:endParaRPr lang="en-US" altLang="ja-JP" sz="3200" dirty="0"/>
          </a:p>
        </p:txBody>
      </p:sp>
      <p:sp>
        <p:nvSpPr>
          <p:cNvPr id="8" name="テキスト ボックス 7">
            <a:extLst>
              <a:ext uri="{FF2B5EF4-FFF2-40B4-BE49-F238E27FC236}">
                <a16:creationId xmlns:a16="http://schemas.microsoft.com/office/drawing/2014/main" id="{15081B89-53B4-4405-804C-5569B8BC85D1}"/>
              </a:ext>
            </a:extLst>
          </p:cNvPr>
          <p:cNvSpPr txBox="1"/>
          <p:nvPr/>
        </p:nvSpPr>
        <p:spPr>
          <a:xfrm>
            <a:off x="1451960" y="2634189"/>
            <a:ext cx="9288078" cy="400110"/>
          </a:xfrm>
          <a:prstGeom prst="rect">
            <a:avLst/>
          </a:prstGeom>
          <a:noFill/>
        </p:spPr>
        <p:txBody>
          <a:bodyPr wrap="square" rtlCol="0">
            <a:spAutoFit/>
          </a:bodyPr>
          <a:lstStyle/>
          <a:p>
            <a:pPr>
              <a:spcAft>
                <a:spcPts val="1000"/>
              </a:spcAft>
            </a:pPr>
            <a:r>
              <a:rPr lang="ja-JP" altLang="en-US" sz="2000" dirty="0"/>
              <a:t>・　損失関数を使った勾配降下法による学習を学んだ</a:t>
            </a:r>
            <a:r>
              <a:rPr lang="en-US" altLang="ja-JP" sz="2000" dirty="0"/>
              <a:t>.</a:t>
            </a:r>
          </a:p>
        </p:txBody>
      </p:sp>
      <p:sp>
        <p:nvSpPr>
          <p:cNvPr id="5" name="テキスト ボックス 4">
            <a:extLst>
              <a:ext uri="{FF2B5EF4-FFF2-40B4-BE49-F238E27FC236}">
                <a16:creationId xmlns:a16="http://schemas.microsoft.com/office/drawing/2014/main" id="{DB481337-5D12-4A49-991A-7D31331F4142}"/>
              </a:ext>
            </a:extLst>
          </p:cNvPr>
          <p:cNvSpPr txBox="1"/>
          <p:nvPr/>
        </p:nvSpPr>
        <p:spPr>
          <a:xfrm>
            <a:off x="1317071" y="4791426"/>
            <a:ext cx="10110864" cy="836126"/>
          </a:xfrm>
          <a:prstGeom prst="rect">
            <a:avLst/>
          </a:prstGeom>
          <a:noFill/>
        </p:spPr>
        <p:txBody>
          <a:bodyPr wrap="square" rtlCol="0">
            <a:spAutoFit/>
          </a:bodyPr>
          <a:lstStyle/>
          <a:p>
            <a:pPr>
              <a:spcAft>
                <a:spcPts val="1000"/>
              </a:spcAft>
            </a:pPr>
            <a:r>
              <a:rPr lang="ja-JP" altLang="en-US" sz="2000" dirty="0"/>
              <a:t>キーワード：訓練データ</a:t>
            </a:r>
            <a:r>
              <a:rPr lang="en-US" altLang="ja-JP" sz="2000" dirty="0"/>
              <a:t>, </a:t>
            </a:r>
            <a:r>
              <a:rPr lang="ja-JP" altLang="en-US" sz="2000" dirty="0"/>
              <a:t>テストデータ</a:t>
            </a:r>
            <a:r>
              <a:rPr lang="en-US" altLang="ja-JP" sz="2000" dirty="0"/>
              <a:t>, </a:t>
            </a:r>
            <a:r>
              <a:rPr lang="ja-JP" altLang="en-US" sz="2000" dirty="0"/>
              <a:t>過学習</a:t>
            </a:r>
            <a:r>
              <a:rPr lang="en-US" altLang="ja-JP" sz="2000" dirty="0"/>
              <a:t>, </a:t>
            </a:r>
            <a:r>
              <a:rPr lang="ja-JP" altLang="en-US" sz="2000" dirty="0"/>
              <a:t>損失関数</a:t>
            </a:r>
            <a:r>
              <a:rPr lang="en-US" altLang="ja-JP" sz="2000" dirty="0"/>
              <a:t>, </a:t>
            </a:r>
            <a:r>
              <a:rPr lang="ja-JP" altLang="en-US" sz="2000" dirty="0"/>
              <a:t>二乗和誤差</a:t>
            </a:r>
            <a:r>
              <a:rPr lang="en-US" altLang="ja-JP" sz="2000" dirty="0"/>
              <a:t>, </a:t>
            </a:r>
            <a:r>
              <a:rPr lang="ja-JP" altLang="en-US" sz="2000" dirty="0"/>
              <a:t>交差エントロピー誤差</a:t>
            </a:r>
            <a:r>
              <a:rPr lang="en-US" altLang="ja-JP" sz="2000" dirty="0"/>
              <a:t>,</a:t>
            </a:r>
          </a:p>
          <a:p>
            <a:pPr>
              <a:spcAft>
                <a:spcPts val="1000"/>
              </a:spcAft>
            </a:pPr>
            <a:r>
              <a:rPr lang="en-US" altLang="ja-JP" sz="2000" dirty="0"/>
              <a:t>	</a:t>
            </a:r>
            <a:r>
              <a:rPr lang="ja-JP" altLang="en-US" sz="2000" dirty="0"/>
              <a:t>　　ミニバッチ</a:t>
            </a:r>
            <a:r>
              <a:rPr lang="en-US" altLang="ja-JP" sz="2000" dirty="0"/>
              <a:t>, </a:t>
            </a:r>
            <a:r>
              <a:rPr lang="ja-JP" altLang="en-US" sz="2000" dirty="0"/>
              <a:t>数値微分</a:t>
            </a:r>
            <a:r>
              <a:rPr lang="en-US" altLang="ja-JP" sz="2000" dirty="0"/>
              <a:t>, </a:t>
            </a:r>
            <a:r>
              <a:rPr lang="ja-JP" altLang="en-US" sz="2000" dirty="0"/>
              <a:t>勾配法</a:t>
            </a:r>
            <a:r>
              <a:rPr lang="en-US" altLang="ja-JP" sz="2000" dirty="0"/>
              <a:t>,</a:t>
            </a:r>
            <a:r>
              <a:rPr lang="ja-JP" altLang="en-US" sz="2000" dirty="0"/>
              <a:t> ハイパーパラメータ</a:t>
            </a:r>
            <a:r>
              <a:rPr lang="en-US" altLang="ja-JP" sz="2000" dirty="0"/>
              <a:t>, </a:t>
            </a:r>
            <a:r>
              <a:rPr lang="ja-JP" altLang="en-US" sz="2000" dirty="0"/>
              <a:t>エポック</a:t>
            </a:r>
            <a:endParaRPr lang="en-US" altLang="ja-JP" sz="2000" dirty="0"/>
          </a:p>
        </p:txBody>
      </p:sp>
    </p:spTree>
    <p:extLst>
      <p:ext uri="{BB962C8B-B14F-4D97-AF65-F5344CB8AC3E}">
        <p14:creationId xmlns:p14="http://schemas.microsoft.com/office/powerpoint/2010/main" val="1438932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a:t>データから</a:t>
            </a:r>
            <a:r>
              <a:rPr kumimoji="1" lang="ja-JP" altLang="en-US" sz="3200" dirty="0"/>
              <a:t>学習する</a:t>
            </a:r>
          </a:p>
        </p:txBody>
      </p:sp>
      <p:sp>
        <p:nvSpPr>
          <p:cNvPr id="4" name="テキスト ボックス 3">
            <a:extLst>
              <a:ext uri="{FF2B5EF4-FFF2-40B4-BE49-F238E27FC236}">
                <a16:creationId xmlns:a16="http://schemas.microsoft.com/office/drawing/2014/main" id="{A8CE69BF-0310-4F6C-9693-50B3B7E8C978}"/>
              </a:ext>
            </a:extLst>
          </p:cNvPr>
          <p:cNvSpPr txBox="1"/>
          <p:nvPr/>
        </p:nvSpPr>
        <p:spPr>
          <a:xfrm>
            <a:off x="743691" y="2074926"/>
            <a:ext cx="7191375" cy="523220"/>
          </a:xfrm>
          <a:prstGeom prst="rect">
            <a:avLst/>
          </a:prstGeom>
          <a:noFill/>
        </p:spPr>
        <p:txBody>
          <a:bodyPr wrap="square" rtlCol="0">
            <a:spAutoFit/>
          </a:bodyPr>
          <a:lstStyle/>
          <a:p>
            <a:pPr>
              <a:spcAft>
                <a:spcPts val="1000"/>
              </a:spcAft>
            </a:pPr>
            <a:r>
              <a:rPr lang="ja-JP" altLang="en-US" sz="2800" dirty="0"/>
              <a:t>訓練データとテストデータ</a:t>
            </a:r>
            <a:endParaRPr lang="en-US" altLang="ja-JP" sz="2800" dirty="0"/>
          </a:p>
        </p:txBody>
      </p:sp>
      <p:sp>
        <p:nvSpPr>
          <p:cNvPr id="9" name="テキスト ボックス 8">
            <a:extLst>
              <a:ext uri="{FF2B5EF4-FFF2-40B4-BE49-F238E27FC236}">
                <a16:creationId xmlns:a16="http://schemas.microsoft.com/office/drawing/2014/main" id="{51B64A6A-46C6-45A4-9424-0CF0F15EB2BB}"/>
              </a:ext>
            </a:extLst>
          </p:cNvPr>
          <p:cNvSpPr txBox="1"/>
          <p:nvPr/>
        </p:nvSpPr>
        <p:spPr>
          <a:xfrm>
            <a:off x="743690" y="3011080"/>
            <a:ext cx="8702151" cy="400110"/>
          </a:xfrm>
          <a:prstGeom prst="rect">
            <a:avLst/>
          </a:prstGeom>
          <a:noFill/>
        </p:spPr>
        <p:txBody>
          <a:bodyPr wrap="square" rtlCol="0">
            <a:spAutoFit/>
          </a:bodyPr>
          <a:lstStyle/>
          <a:p>
            <a:pPr>
              <a:spcAft>
                <a:spcPts val="1000"/>
              </a:spcAft>
            </a:pPr>
            <a:r>
              <a:rPr lang="ja-JP" altLang="en-US" sz="2000" dirty="0"/>
              <a:t>・ 汎化能力を正しく評価するために訓練データとテストデータに分ける</a:t>
            </a:r>
            <a:endParaRPr lang="en-US" altLang="ja-JP" sz="2000" dirty="0"/>
          </a:p>
        </p:txBody>
      </p:sp>
      <p:sp>
        <p:nvSpPr>
          <p:cNvPr id="10" name="テキスト ボックス 9">
            <a:extLst>
              <a:ext uri="{FF2B5EF4-FFF2-40B4-BE49-F238E27FC236}">
                <a16:creationId xmlns:a16="http://schemas.microsoft.com/office/drawing/2014/main" id="{B76BE8A9-2BF1-4D40-A0AF-0A70E6E40A81}"/>
              </a:ext>
            </a:extLst>
          </p:cNvPr>
          <p:cNvSpPr txBox="1"/>
          <p:nvPr/>
        </p:nvSpPr>
        <p:spPr>
          <a:xfrm>
            <a:off x="743689" y="3823875"/>
            <a:ext cx="9288078" cy="400110"/>
          </a:xfrm>
          <a:prstGeom prst="rect">
            <a:avLst/>
          </a:prstGeom>
          <a:noFill/>
        </p:spPr>
        <p:txBody>
          <a:bodyPr wrap="square" rtlCol="0">
            <a:spAutoFit/>
          </a:bodyPr>
          <a:lstStyle/>
          <a:p>
            <a:pPr>
              <a:spcAft>
                <a:spcPts val="1000"/>
              </a:spcAft>
            </a:pPr>
            <a:r>
              <a:rPr lang="ja-JP" altLang="en-US" sz="2000" dirty="0"/>
              <a:t>・　汎化能力を評価することは過学習をしているかのチェックにつながる</a:t>
            </a:r>
            <a:r>
              <a:rPr lang="en-US" altLang="ja-JP" sz="2000" dirty="0"/>
              <a:t>.</a:t>
            </a:r>
          </a:p>
        </p:txBody>
      </p:sp>
      <p:sp>
        <p:nvSpPr>
          <p:cNvPr id="11" name="テキスト ボックス 10">
            <a:extLst>
              <a:ext uri="{FF2B5EF4-FFF2-40B4-BE49-F238E27FC236}">
                <a16:creationId xmlns:a16="http://schemas.microsoft.com/office/drawing/2014/main" id="{2BC5E5C9-16F0-4CE6-98D4-1019CA124C1D}"/>
              </a:ext>
            </a:extLst>
          </p:cNvPr>
          <p:cNvSpPr txBox="1"/>
          <p:nvPr/>
        </p:nvSpPr>
        <p:spPr>
          <a:xfrm>
            <a:off x="743689" y="5072614"/>
            <a:ext cx="9288078" cy="836126"/>
          </a:xfrm>
          <a:prstGeom prst="rect">
            <a:avLst/>
          </a:prstGeom>
          <a:noFill/>
        </p:spPr>
        <p:txBody>
          <a:bodyPr wrap="square" rtlCol="0">
            <a:spAutoFit/>
          </a:bodyPr>
          <a:lstStyle/>
          <a:p>
            <a:pPr>
              <a:spcAft>
                <a:spcPts val="1000"/>
              </a:spcAft>
            </a:pPr>
            <a:r>
              <a:rPr lang="ja-JP" altLang="en-US" sz="2000" dirty="0"/>
              <a:t>・　今回はニューラルネットワークによるアプローチをする</a:t>
            </a:r>
            <a:r>
              <a:rPr lang="en-US" altLang="ja-JP" sz="2000" dirty="0"/>
              <a:t>.</a:t>
            </a:r>
          </a:p>
          <a:p>
            <a:pPr>
              <a:spcAft>
                <a:spcPts val="1000"/>
              </a:spcAft>
            </a:pPr>
            <a:r>
              <a:rPr lang="en-US" altLang="ja-JP" sz="2000" dirty="0"/>
              <a:t>    </a:t>
            </a:r>
            <a:r>
              <a:rPr lang="ja-JP" altLang="en-US" sz="2000" dirty="0"/>
              <a:t>→　人が介在せず</a:t>
            </a:r>
            <a:r>
              <a:rPr lang="en-US" altLang="ja-JP" sz="2000" dirty="0"/>
              <a:t>, </a:t>
            </a:r>
            <a:r>
              <a:rPr lang="ja-JP" altLang="en-US" sz="2000" dirty="0"/>
              <a:t>更にすべての問題を同じ流れで解ける</a:t>
            </a:r>
            <a:r>
              <a:rPr lang="en-US" altLang="ja-JP" sz="2000" dirty="0"/>
              <a:t>.</a:t>
            </a:r>
          </a:p>
        </p:txBody>
      </p:sp>
    </p:spTree>
    <p:extLst>
      <p:ext uri="{BB962C8B-B14F-4D97-AF65-F5344CB8AC3E}">
        <p14:creationId xmlns:p14="http://schemas.microsoft.com/office/powerpoint/2010/main" val="545219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t>損失関数</a:t>
            </a:r>
            <a:endParaRPr lang="en-US" altLang="ja-JP" sz="3200" dirty="0"/>
          </a:p>
        </p:txBody>
      </p:sp>
      <p:sp>
        <p:nvSpPr>
          <p:cNvPr id="4" name="テキスト ボックス 3">
            <a:extLst>
              <a:ext uri="{FF2B5EF4-FFF2-40B4-BE49-F238E27FC236}">
                <a16:creationId xmlns:a16="http://schemas.microsoft.com/office/drawing/2014/main" id="{A8CE69BF-0310-4F6C-9693-50B3B7E8C978}"/>
              </a:ext>
            </a:extLst>
          </p:cNvPr>
          <p:cNvSpPr txBox="1"/>
          <p:nvPr/>
        </p:nvSpPr>
        <p:spPr>
          <a:xfrm>
            <a:off x="743691" y="2074926"/>
            <a:ext cx="7191375" cy="523220"/>
          </a:xfrm>
          <a:prstGeom prst="rect">
            <a:avLst/>
          </a:prstGeom>
          <a:noFill/>
        </p:spPr>
        <p:txBody>
          <a:bodyPr wrap="square" rtlCol="0">
            <a:spAutoFit/>
          </a:bodyPr>
          <a:lstStyle/>
          <a:p>
            <a:pPr>
              <a:spcAft>
                <a:spcPts val="1000"/>
              </a:spcAft>
            </a:pPr>
            <a:r>
              <a:rPr lang="ja-JP" altLang="en-US" sz="2800" dirty="0"/>
              <a:t>損失関数</a:t>
            </a:r>
            <a:endParaRPr lang="en-US" altLang="ja-JP" sz="2800" dirty="0"/>
          </a:p>
        </p:txBody>
      </p:sp>
      <p:sp>
        <p:nvSpPr>
          <p:cNvPr id="9" name="テキスト ボックス 8">
            <a:extLst>
              <a:ext uri="{FF2B5EF4-FFF2-40B4-BE49-F238E27FC236}">
                <a16:creationId xmlns:a16="http://schemas.microsoft.com/office/drawing/2014/main" id="{51B64A6A-46C6-45A4-9424-0CF0F15EB2BB}"/>
              </a:ext>
            </a:extLst>
          </p:cNvPr>
          <p:cNvSpPr txBox="1"/>
          <p:nvPr/>
        </p:nvSpPr>
        <p:spPr>
          <a:xfrm>
            <a:off x="743690" y="3011080"/>
            <a:ext cx="8702151" cy="400110"/>
          </a:xfrm>
          <a:prstGeom prst="rect">
            <a:avLst/>
          </a:prstGeom>
          <a:noFill/>
        </p:spPr>
        <p:txBody>
          <a:bodyPr wrap="square" rtlCol="0">
            <a:spAutoFit/>
          </a:bodyPr>
          <a:lstStyle/>
          <a:p>
            <a:pPr>
              <a:spcAft>
                <a:spcPts val="1000"/>
              </a:spcAft>
            </a:pPr>
            <a:r>
              <a:rPr lang="ja-JP" altLang="en-US" sz="2000" dirty="0"/>
              <a:t>・  ニューラルネットの性能の悪さを示す指標</a:t>
            </a:r>
            <a:r>
              <a:rPr lang="en-US" altLang="ja-JP" sz="2000" dirty="0"/>
              <a:t>.</a:t>
            </a:r>
          </a:p>
        </p:txBody>
      </p:sp>
      <p:sp>
        <p:nvSpPr>
          <p:cNvPr id="10" name="テキスト ボックス 9">
            <a:extLst>
              <a:ext uri="{FF2B5EF4-FFF2-40B4-BE49-F238E27FC236}">
                <a16:creationId xmlns:a16="http://schemas.microsoft.com/office/drawing/2014/main" id="{B76BE8A9-2BF1-4D40-A0AF-0A70E6E40A81}"/>
              </a:ext>
            </a:extLst>
          </p:cNvPr>
          <p:cNvSpPr txBox="1"/>
          <p:nvPr/>
        </p:nvSpPr>
        <p:spPr>
          <a:xfrm>
            <a:off x="743689" y="3823875"/>
            <a:ext cx="9288078" cy="836126"/>
          </a:xfrm>
          <a:prstGeom prst="rect">
            <a:avLst/>
          </a:prstGeom>
          <a:noFill/>
        </p:spPr>
        <p:txBody>
          <a:bodyPr wrap="square" rtlCol="0">
            <a:spAutoFit/>
          </a:bodyPr>
          <a:lstStyle/>
          <a:p>
            <a:pPr>
              <a:spcAft>
                <a:spcPts val="1000"/>
              </a:spcAft>
            </a:pPr>
            <a:r>
              <a:rPr lang="ja-JP" altLang="en-US" sz="2000" dirty="0"/>
              <a:t>・　損失関数の性能の悪さを最小化することは</a:t>
            </a:r>
            <a:endParaRPr lang="en-US" altLang="ja-JP" sz="2000" dirty="0"/>
          </a:p>
          <a:p>
            <a:pPr>
              <a:spcAft>
                <a:spcPts val="1000"/>
              </a:spcAft>
            </a:pPr>
            <a:r>
              <a:rPr lang="ja-JP" altLang="en-US" sz="2000" dirty="0"/>
              <a:t>　　ニューラルネットワークの性能の良さを最大化することと同値</a:t>
            </a:r>
            <a:r>
              <a:rPr lang="en-US" altLang="ja-JP" sz="2000" dirty="0"/>
              <a:t>.</a:t>
            </a:r>
          </a:p>
        </p:txBody>
      </p:sp>
      <p:sp>
        <p:nvSpPr>
          <p:cNvPr id="7" name="テキスト ボックス 6">
            <a:extLst>
              <a:ext uri="{FF2B5EF4-FFF2-40B4-BE49-F238E27FC236}">
                <a16:creationId xmlns:a16="http://schemas.microsoft.com/office/drawing/2014/main" id="{AEAF488B-F9DC-4991-AE38-F6F227029DAD}"/>
              </a:ext>
            </a:extLst>
          </p:cNvPr>
          <p:cNvSpPr txBox="1"/>
          <p:nvPr/>
        </p:nvSpPr>
        <p:spPr>
          <a:xfrm>
            <a:off x="743689" y="5810846"/>
            <a:ext cx="9288078" cy="400110"/>
          </a:xfrm>
          <a:prstGeom prst="rect">
            <a:avLst/>
          </a:prstGeom>
          <a:noFill/>
        </p:spPr>
        <p:txBody>
          <a:bodyPr wrap="square" rtlCol="0">
            <a:spAutoFit/>
          </a:bodyPr>
          <a:lstStyle/>
          <a:p>
            <a:pPr>
              <a:spcAft>
                <a:spcPts val="1000"/>
              </a:spcAft>
            </a:pPr>
            <a:r>
              <a:rPr lang="ja-JP" altLang="en-US" sz="2000" dirty="0"/>
              <a:t>・　なぜ損失関数を使うのかは後述する</a:t>
            </a:r>
            <a:r>
              <a:rPr lang="en-US" altLang="ja-JP" sz="2000" dirty="0"/>
              <a:t>.</a:t>
            </a:r>
          </a:p>
        </p:txBody>
      </p:sp>
      <p:sp>
        <p:nvSpPr>
          <p:cNvPr id="8" name="テキスト ボックス 7">
            <a:extLst>
              <a:ext uri="{FF2B5EF4-FFF2-40B4-BE49-F238E27FC236}">
                <a16:creationId xmlns:a16="http://schemas.microsoft.com/office/drawing/2014/main" id="{DADF12B4-3CA4-4E97-998E-0D4A780F9939}"/>
              </a:ext>
            </a:extLst>
          </p:cNvPr>
          <p:cNvSpPr txBox="1"/>
          <p:nvPr/>
        </p:nvSpPr>
        <p:spPr>
          <a:xfrm>
            <a:off x="743689" y="5035368"/>
            <a:ext cx="9288078" cy="400110"/>
          </a:xfrm>
          <a:prstGeom prst="rect">
            <a:avLst/>
          </a:prstGeom>
          <a:noFill/>
        </p:spPr>
        <p:txBody>
          <a:bodyPr wrap="square" rtlCol="0">
            <a:spAutoFit/>
          </a:bodyPr>
          <a:lstStyle/>
          <a:p>
            <a:pPr>
              <a:spcAft>
                <a:spcPts val="1000"/>
              </a:spcAft>
            </a:pPr>
            <a:r>
              <a:rPr lang="ja-JP" altLang="en-US" sz="2000" dirty="0"/>
              <a:t>・　</a:t>
            </a:r>
            <a:r>
              <a:rPr lang="en-US" altLang="ja-JP" sz="2000" dirty="0"/>
              <a:t>2</a:t>
            </a:r>
            <a:r>
              <a:rPr lang="ja-JP" altLang="en-US" sz="2000" dirty="0"/>
              <a:t>乗和誤差や交差エントロピー誤差などが用いられる</a:t>
            </a:r>
            <a:r>
              <a:rPr lang="en-US" altLang="ja-JP" sz="2000" dirty="0"/>
              <a:t>.</a:t>
            </a:r>
          </a:p>
        </p:txBody>
      </p:sp>
    </p:spTree>
    <p:extLst>
      <p:ext uri="{BB962C8B-B14F-4D97-AF65-F5344CB8AC3E}">
        <p14:creationId xmlns:p14="http://schemas.microsoft.com/office/powerpoint/2010/main" val="4049288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損失関数</a:t>
            </a:r>
          </a:p>
        </p:txBody>
      </p:sp>
      <p:sp>
        <p:nvSpPr>
          <p:cNvPr id="4" name="テキスト ボックス 3">
            <a:extLst>
              <a:ext uri="{FF2B5EF4-FFF2-40B4-BE49-F238E27FC236}">
                <a16:creationId xmlns:a16="http://schemas.microsoft.com/office/drawing/2014/main" id="{A8CE69BF-0310-4F6C-9693-50B3B7E8C978}"/>
              </a:ext>
            </a:extLst>
          </p:cNvPr>
          <p:cNvSpPr txBox="1"/>
          <p:nvPr/>
        </p:nvSpPr>
        <p:spPr>
          <a:xfrm>
            <a:off x="611069" y="1740311"/>
            <a:ext cx="7191375" cy="523220"/>
          </a:xfrm>
          <a:prstGeom prst="rect">
            <a:avLst/>
          </a:prstGeom>
          <a:noFill/>
        </p:spPr>
        <p:txBody>
          <a:bodyPr wrap="square" rtlCol="0">
            <a:spAutoFit/>
          </a:bodyPr>
          <a:lstStyle/>
          <a:p>
            <a:pPr>
              <a:spcAft>
                <a:spcPts val="1000"/>
              </a:spcAft>
            </a:pPr>
            <a:r>
              <a:rPr lang="ja-JP" altLang="en-US" sz="2800" dirty="0"/>
              <a:t>二乗和誤差 </a:t>
            </a:r>
            <a:r>
              <a:rPr lang="en-US" altLang="ja-JP" sz="2800" dirty="0"/>
              <a:t>(mean squared error)</a:t>
            </a:r>
          </a:p>
        </p:txBody>
      </p:sp>
      <p:sp>
        <p:nvSpPr>
          <p:cNvPr id="9" name="テキスト ボックス 8">
            <a:extLst>
              <a:ext uri="{FF2B5EF4-FFF2-40B4-BE49-F238E27FC236}">
                <a16:creationId xmlns:a16="http://schemas.microsoft.com/office/drawing/2014/main" id="{51B64A6A-46C6-45A4-9424-0CF0F15EB2BB}"/>
              </a:ext>
            </a:extLst>
          </p:cNvPr>
          <p:cNvSpPr txBox="1"/>
          <p:nvPr/>
        </p:nvSpPr>
        <p:spPr>
          <a:xfrm>
            <a:off x="1475258" y="4594470"/>
            <a:ext cx="8702151" cy="400110"/>
          </a:xfrm>
          <a:prstGeom prst="rect">
            <a:avLst/>
          </a:prstGeom>
          <a:noFill/>
        </p:spPr>
        <p:txBody>
          <a:bodyPr wrap="square" rtlCol="0">
            <a:spAutoFit/>
          </a:bodyPr>
          <a:lstStyle/>
          <a:p>
            <a:pPr>
              <a:spcAft>
                <a:spcPts val="1000"/>
              </a:spcAft>
            </a:pPr>
            <a:r>
              <a:rPr lang="ja-JP" altLang="en-US" sz="2000" dirty="0"/>
              <a:t>で表されるもの</a:t>
            </a:r>
            <a:r>
              <a:rPr lang="en-US" altLang="ja-JP" sz="2000" dirty="0"/>
              <a:t>.</a:t>
            </a:r>
          </a:p>
        </p:txBody>
      </p:sp>
      <p:pic>
        <p:nvPicPr>
          <p:cNvPr id="12" name="図 11">
            <a:extLst>
              <a:ext uri="{FF2B5EF4-FFF2-40B4-BE49-F238E27FC236}">
                <a16:creationId xmlns:a16="http://schemas.microsoft.com/office/drawing/2014/main" id="{AB711020-AD73-4324-9EF5-304C86BFA776}"/>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5003901" y="3762072"/>
            <a:ext cx="2184196" cy="646267"/>
          </a:xfrm>
          <a:prstGeom prst="rect">
            <a:avLst/>
          </a:prstGeom>
        </p:spPr>
      </p:pic>
      <p:grpSp>
        <p:nvGrpSpPr>
          <p:cNvPr id="3" name="グループ化 2">
            <a:extLst>
              <a:ext uri="{FF2B5EF4-FFF2-40B4-BE49-F238E27FC236}">
                <a16:creationId xmlns:a16="http://schemas.microsoft.com/office/drawing/2014/main" id="{DF753695-50C0-487A-A8F2-EF9D573EF26C}"/>
              </a:ext>
            </a:extLst>
          </p:cNvPr>
          <p:cNvGrpSpPr/>
          <p:nvPr/>
        </p:nvGrpSpPr>
        <p:grpSpPr>
          <a:xfrm>
            <a:off x="1475257" y="2952169"/>
            <a:ext cx="9241481" cy="260641"/>
            <a:chOff x="1399821" y="2995395"/>
            <a:chExt cx="9241481" cy="260641"/>
          </a:xfrm>
        </p:grpSpPr>
        <p:pic>
          <p:nvPicPr>
            <p:cNvPr id="20" name="図 19">
              <a:extLst>
                <a:ext uri="{FF2B5EF4-FFF2-40B4-BE49-F238E27FC236}">
                  <a16:creationId xmlns:a16="http://schemas.microsoft.com/office/drawing/2014/main" id="{93E6F057-7B69-477D-A4DD-67875298328A}"/>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1399821" y="2995395"/>
              <a:ext cx="6203145" cy="260641"/>
            </a:xfrm>
            <a:prstGeom prst="rect">
              <a:avLst/>
            </a:prstGeom>
          </p:spPr>
        </p:pic>
        <p:pic>
          <p:nvPicPr>
            <p:cNvPr id="22" name="図 21">
              <a:extLst>
                <a:ext uri="{FF2B5EF4-FFF2-40B4-BE49-F238E27FC236}">
                  <a16:creationId xmlns:a16="http://schemas.microsoft.com/office/drawing/2014/main" id="{83D2535C-F310-4830-A22E-C8D5B79F42C8}"/>
                </a:ext>
              </a:extLst>
            </p:cNvPr>
            <p:cNvPicPr>
              <a:picLocks noChangeAspect="1"/>
            </p:cNvPicPr>
            <p:nvPr>
              <p:custDataLst>
                <p:tags r:id="rId3"/>
              </p:custDataLst>
            </p:nvPr>
          </p:nvPicPr>
          <p:blipFill>
            <a:blip r:embed="rId7">
              <a:extLst>
                <a:ext uri="{28A0092B-C50C-407E-A947-70E740481C1C}">
                  <a14:useLocalDpi xmlns:a14="http://schemas.microsoft.com/office/drawing/2010/main" val="0"/>
                </a:ext>
              </a:extLst>
            </a:blip>
            <a:stretch>
              <a:fillRect/>
            </a:stretch>
          </p:blipFill>
          <p:spPr>
            <a:xfrm>
              <a:off x="7727007" y="2995395"/>
              <a:ext cx="2914295" cy="227108"/>
            </a:xfrm>
            <a:prstGeom prst="rect">
              <a:avLst/>
            </a:prstGeom>
          </p:spPr>
        </p:pic>
      </p:grpSp>
    </p:spTree>
    <p:extLst>
      <p:ext uri="{BB962C8B-B14F-4D97-AF65-F5344CB8AC3E}">
        <p14:creationId xmlns:p14="http://schemas.microsoft.com/office/powerpoint/2010/main" val="3530305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損失関数</a:t>
            </a:r>
          </a:p>
        </p:txBody>
      </p:sp>
      <p:sp>
        <p:nvSpPr>
          <p:cNvPr id="4" name="テキスト ボックス 3">
            <a:extLst>
              <a:ext uri="{FF2B5EF4-FFF2-40B4-BE49-F238E27FC236}">
                <a16:creationId xmlns:a16="http://schemas.microsoft.com/office/drawing/2014/main" id="{A8CE69BF-0310-4F6C-9693-50B3B7E8C978}"/>
              </a:ext>
            </a:extLst>
          </p:cNvPr>
          <p:cNvSpPr txBox="1"/>
          <p:nvPr/>
        </p:nvSpPr>
        <p:spPr>
          <a:xfrm>
            <a:off x="543957" y="1478701"/>
            <a:ext cx="7191375" cy="523220"/>
          </a:xfrm>
          <a:prstGeom prst="rect">
            <a:avLst/>
          </a:prstGeom>
          <a:noFill/>
        </p:spPr>
        <p:txBody>
          <a:bodyPr wrap="square" rtlCol="0">
            <a:spAutoFit/>
          </a:bodyPr>
          <a:lstStyle/>
          <a:p>
            <a:pPr>
              <a:spcAft>
                <a:spcPts val="1000"/>
              </a:spcAft>
            </a:pPr>
            <a:r>
              <a:rPr lang="ja-JP" altLang="en-US" sz="2800" dirty="0"/>
              <a:t>実験</a:t>
            </a:r>
            <a:endParaRPr lang="en-US" altLang="ja-JP" sz="2800" dirty="0"/>
          </a:p>
        </p:txBody>
      </p:sp>
      <p:sp>
        <p:nvSpPr>
          <p:cNvPr id="9" name="テキスト ボックス 8">
            <a:extLst>
              <a:ext uri="{FF2B5EF4-FFF2-40B4-BE49-F238E27FC236}">
                <a16:creationId xmlns:a16="http://schemas.microsoft.com/office/drawing/2014/main" id="{51B64A6A-46C6-45A4-9424-0CF0F15EB2BB}"/>
              </a:ext>
            </a:extLst>
          </p:cNvPr>
          <p:cNvSpPr txBox="1"/>
          <p:nvPr/>
        </p:nvSpPr>
        <p:spPr>
          <a:xfrm>
            <a:off x="2451528" y="6128238"/>
            <a:ext cx="8702151" cy="400110"/>
          </a:xfrm>
          <a:prstGeom prst="rect">
            <a:avLst/>
          </a:prstGeom>
          <a:noFill/>
        </p:spPr>
        <p:txBody>
          <a:bodyPr wrap="square" rtlCol="0">
            <a:spAutoFit/>
          </a:bodyPr>
          <a:lstStyle/>
          <a:p>
            <a:pPr>
              <a:spcAft>
                <a:spcPts val="1000"/>
              </a:spcAft>
            </a:pPr>
            <a:r>
              <a:rPr lang="ja-JP" altLang="en-US" sz="2000" dirty="0"/>
              <a:t>正解ラベルに特異的だと損失関数の値が小さいことがわかる</a:t>
            </a:r>
            <a:r>
              <a:rPr lang="en-US" altLang="ja-JP" sz="2000" dirty="0"/>
              <a:t>.</a:t>
            </a:r>
          </a:p>
        </p:txBody>
      </p:sp>
      <p:sp>
        <p:nvSpPr>
          <p:cNvPr id="11" name="正方形/長方形 10">
            <a:extLst>
              <a:ext uri="{FF2B5EF4-FFF2-40B4-BE49-F238E27FC236}">
                <a16:creationId xmlns:a16="http://schemas.microsoft.com/office/drawing/2014/main" id="{2CB025D6-95DD-46C0-B6B3-B5BB14D12E3B}"/>
              </a:ext>
            </a:extLst>
          </p:cNvPr>
          <p:cNvSpPr/>
          <p:nvPr/>
        </p:nvSpPr>
        <p:spPr>
          <a:xfrm>
            <a:off x="2683866" y="1740311"/>
            <a:ext cx="6824266" cy="4126998"/>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altLang="ja-JP" dirty="0">
                <a:solidFill>
                  <a:srgbClr val="C586C0"/>
                </a:solidFill>
                <a:latin typeface="Consolas" panose="020B0609020204030204" pitchFamily="49" charset="0"/>
              </a:rPr>
              <a:t>import</a:t>
            </a:r>
            <a:r>
              <a:rPr lang="en-US" altLang="ja-JP" dirty="0">
                <a:solidFill>
                  <a:srgbClr val="D4D4D4"/>
                </a:solidFill>
                <a:latin typeface="Consolas" panose="020B0609020204030204" pitchFamily="49" charset="0"/>
              </a:rPr>
              <a:t> </a:t>
            </a:r>
            <a:r>
              <a:rPr lang="en-US" altLang="ja-JP" dirty="0" err="1">
                <a:solidFill>
                  <a:srgbClr val="D4D4D4"/>
                </a:solidFill>
                <a:latin typeface="Consolas" panose="020B0609020204030204" pitchFamily="49" charset="0"/>
              </a:rPr>
              <a:t>numpy</a:t>
            </a:r>
            <a:r>
              <a:rPr lang="en-US" altLang="ja-JP" dirty="0">
                <a:solidFill>
                  <a:srgbClr val="D4D4D4"/>
                </a:solidFill>
                <a:latin typeface="Consolas" panose="020B0609020204030204" pitchFamily="49" charset="0"/>
              </a:rPr>
              <a:t> </a:t>
            </a:r>
            <a:r>
              <a:rPr lang="en-US" altLang="ja-JP" dirty="0">
                <a:solidFill>
                  <a:srgbClr val="C586C0"/>
                </a:solidFill>
                <a:latin typeface="Consolas" panose="020B0609020204030204" pitchFamily="49" charset="0"/>
              </a:rPr>
              <a:t>as</a:t>
            </a:r>
            <a:r>
              <a:rPr lang="en-US" altLang="ja-JP" dirty="0">
                <a:solidFill>
                  <a:srgbClr val="D4D4D4"/>
                </a:solidFill>
                <a:latin typeface="Consolas" panose="020B0609020204030204" pitchFamily="49" charset="0"/>
              </a:rPr>
              <a:t> np</a:t>
            </a:r>
          </a:p>
          <a:p>
            <a:pPr lvl="1"/>
            <a:r>
              <a:rPr lang="en-US" altLang="ja-JP" dirty="0">
                <a:solidFill>
                  <a:srgbClr val="569CD6"/>
                </a:solidFill>
                <a:latin typeface="Consolas" panose="020B0609020204030204" pitchFamily="49" charset="0"/>
              </a:rPr>
              <a:t>def</a:t>
            </a:r>
            <a:r>
              <a:rPr lang="en-US" altLang="ja-JP" dirty="0">
                <a:solidFill>
                  <a:srgbClr val="D4D4D4"/>
                </a:solidFill>
                <a:latin typeface="Consolas" panose="020B0609020204030204" pitchFamily="49" charset="0"/>
              </a:rPr>
              <a:t> </a:t>
            </a:r>
            <a:r>
              <a:rPr lang="en-US" altLang="ja-JP" dirty="0" err="1">
                <a:solidFill>
                  <a:srgbClr val="DCDCAA"/>
                </a:solidFill>
                <a:latin typeface="Consolas" panose="020B0609020204030204" pitchFamily="49" charset="0"/>
              </a:rPr>
              <a:t>mean_squared_errpr</a:t>
            </a:r>
            <a:r>
              <a:rPr lang="en-US" altLang="ja-JP" dirty="0">
                <a:solidFill>
                  <a:srgbClr val="D4D4D4"/>
                </a:solidFill>
                <a:latin typeface="Consolas" panose="020B0609020204030204" pitchFamily="49" charset="0"/>
              </a:rPr>
              <a:t>(</a:t>
            </a:r>
            <a:r>
              <a:rPr lang="en-US" altLang="ja-JP" dirty="0">
                <a:solidFill>
                  <a:srgbClr val="9CDCFE"/>
                </a:solidFill>
                <a:latin typeface="Consolas" panose="020B0609020204030204" pitchFamily="49" charset="0"/>
              </a:rPr>
              <a:t>y</a:t>
            </a:r>
            <a:r>
              <a:rPr lang="en-US" altLang="ja-JP" dirty="0">
                <a:solidFill>
                  <a:srgbClr val="D4D4D4"/>
                </a:solidFill>
                <a:latin typeface="Consolas" panose="020B0609020204030204" pitchFamily="49" charset="0"/>
              </a:rPr>
              <a:t>, </a:t>
            </a:r>
            <a:r>
              <a:rPr lang="en-US" altLang="ja-JP" dirty="0">
                <a:solidFill>
                  <a:srgbClr val="9CDCFE"/>
                </a:solidFill>
                <a:latin typeface="Consolas" panose="020B0609020204030204" pitchFamily="49" charset="0"/>
              </a:rPr>
              <a:t>t</a:t>
            </a:r>
            <a:r>
              <a:rPr lang="en-US" altLang="ja-JP" dirty="0">
                <a:solidFill>
                  <a:srgbClr val="D4D4D4"/>
                </a:solidFill>
                <a:latin typeface="Consolas" panose="020B0609020204030204" pitchFamily="49" charset="0"/>
              </a:rPr>
              <a:t>):</a:t>
            </a:r>
          </a:p>
          <a:p>
            <a:pPr lvl="1"/>
            <a:r>
              <a:rPr lang="en-US" altLang="ja-JP" dirty="0">
                <a:solidFill>
                  <a:srgbClr val="D4D4D4"/>
                </a:solidFill>
                <a:latin typeface="Consolas" panose="020B0609020204030204" pitchFamily="49" charset="0"/>
              </a:rPr>
              <a:t>    </a:t>
            </a:r>
            <a:r>
              <a:rPr lang="en-US" altLang="ja-JP" dirty="0">
                <a:solidFill>
                  <a:srgbClr val="C586C0"/>
                </a:solidFill>
                <a:latin typeface="Consolas" panose="020B0609020204030204" pitchFamily="49" charset="0"/>
              </a:rPr>
              <a:t>return</a:t>
            </a:r>
            <a:r>
              <a:rPr lang="en-US" altLang="ja-JP" dirty="0">
                <a:solidFill>
                  <a:srgbClr val="D4D4D4"/>
                </a:solidFill>
                <a:latin typeface="Consolas" panose="020B0609020204030204" pitchFamily="49" charset="0"/>
              </a:rPr>
              <a:t> </a:t>
            </a:r>
            <a:r>
              <a:rPr lang="en-US" altLang="ja-JP" dirty="0">
                <a:solidFill>
                  <a:srgbClr val="B5CEA8"/>
                </a:solidFill>
                <a:latin typeface="Consolas" panose="020B0609020204030204" pitchFamily="49" charset="0"/>
              </a:rPr>
              <a:t>0.5</a:t>
            </a:r>
            <a:r>
              <a:rPr lang="en-US" altLang="ja-JP" dirty="0">
                <a:solidFill>
                  <a:srgbClr val="D4D4D4"/>
                </a:solidFill>
                <a:latin typeface="Consolas" panose="020B0609020204030204" pitchFamily="49" charset="0"/>
              </a:rPr>
              <a:t> * </a:t>
            </a:r>
            <a:r>
              <a:rPr lang="en-US" altLang="ja-JP" dirty="0" err="1">
                <a:solidFill>
                  <a:srgbClr val="D4D4D4"/>
                </a:solidFill>
                <a:latin typeface="Consolas" panose="020B0609020204030204" pitchFamily="49" charset="0"/>
              </a:rPr>
              <a:t>np.sum</a:t>
            </a:r>
            <a:r>
              <a:rPr lang="en-US" altLang="ja-JP" dirty="0">
                <a:solidFill>
                  <a:srgbClr val="D4D4D4"/>
                </a:solidFill>
                <a:latin typeface="Consolas" panose="020B0609020204030204" pitchFamily="49" charset="0"/>
              </a:rPr>
              <a:t>((y - t)** </a:t>
            </a:r>
            <a:r>
              <a:rPr lang="en-US" altLang="ja-JP" dirty="0">
                <a:solidFill>
                  <a:srgbClr val="B5CEA8"/>
                </a:solidFill>
                <a:latin typeface="Consolas" panose="020B0609020204030204" pitchFamily="49" charset="0"/>
              </a:rPr>
              <a:t>2</a:t>
            </a:r>
            <a:r>
              <a:rPr lang="en-US" altLang="ja-JP" dirty="0">
                <a:solidFill>
                  <a:srgbClr val="D4D4D4"/>
                </a:solidFill>
                <a:latin typeface="Consolas" panose="020B0609020204030204" pitchFamily="49" charset="0"/>
              </a:rPr>
              <a:t>)</a:t>
            </a:r>
          </a:p>
          <a:p>
            <a:pPr lvl="1"/>
            <a:br>
              <a:rPr lang="en-US" altLang="ja-JP" dirty="0">
                <a:solidFill>
                  <a:srgbClr val="D4D4D4"/>
                </a:solidFill>
                <a:latin typeface="Consolas" panose="020B0609020204030204" pitchFamily="49" charset="0"/>
              </a:rPr>
            </a:br>
            <a:r>
              <a:rPr lang="en-US" altLang="ja-JP" dirty="0">
                <a:solidFill>
                  <a:srgbClr val="C586C0"/>
                </a:solidFill>
                <a:latin typeface="Consolas" panose="020B0609020204030204" pitchFamily="49" charset="0"/>
              </a:rPr>
              <a:t>if</a:t>
            </a:r>
            <a:r>
              <a:rPr lang="en-US" altLang="ja-JP" dirty="0">
                <a:solidFill>
                  <a:srgbClr val="D4D4D4"/>
                </a:solidFill>
                <a:latin typeface="Consolas" panose="020B0609020204030204" pitchFamily="49" charset="0"/>
              </a:rPr>
              <a:t> </a:t>
            </a:r>
            <a:r>
              <a:rPr lang="en-US" altLang="ja-JP" dirty="0">
                <a:solidFill>
                  <a:srgbClr val="9CDCFE"/>
                </a:solidFill>
                <a:latin typeface="Consolas" panose="020B0609020204030204" pitchFamily="49" charset="0"/>
              </a:rPr>
              <a:t>__name__</a:t>
            </a:r>
            <a:r>
              <a:rPr lang="en-US" altLang="ja-JP" dirty="0">
                <a:solidFill>
                  <a:srgbClr val="D4D4D4"/>
                </a:solidFill>
                <a:latin typeface="Consolas" panose="020B0609020204030204" pitchFamily="49" charset="0"/>
              </a:rPr>
              <a:t> == </a:t>
            </a:r>
            <a:r>
              <a:rPr lang="en-US" altLang="ja-JP" dirty="0">
                <a:solidFill>
                  <a:srgbClr val="CE9178"/>
                </a:solidFill>
                <a:latin typeface="Consolas" panose="020B0609020204030204" pitchFamily="49" charset="0"/>
              </a:rPr>
              <a:t>'__main__'</a:t>
            </a:r>
            <a:r>
              <a:rPr lang="en-US" altLang="ja-JP" dirty="0">
                <a:solidFill>
                  <a:srgbClr val="D4D4D4"/>
                </a:solidFill>
                <a:latin typeface="Consolas" panose="020B0609020204030204" pitchFamily="49" charset="0"/>
              </a:rPr>
              <a:t>:</a:t>
            </a:r>
          </a:p>
          <a:p>
            <a:pPr lvl="1"/>
            <a:r>
              <a:rPr lang="en-US" altLang="ja-JP" dirty="0">
                <a:solidFill>
                  <a:srgbClr val="D4D4D4"/>
                </a:solidFill>
                <a:latin typeface="Consolas" panose="020B0609020204030204" pitchFamily="49" charset="0"/>
              </a:rPr>
              <a:t>    t = </a:t>
            </a:r>
            <a:r>
              <a:rPr lang="en-US" altLang="ja-JP" dirty="0" err="1">
                <a:solidFill>
                  <a:srgbClr val="D4D4D4"/>
                </a:solidFill>
                <a:latin typeface="Consolas" panose="020B0609020204030204" pitchFamily="49" charset="0"/>
              </a:rPr>
              <a:t>np.array</a:t>
            </a:r>
            <a:r>
              <a:rPr lang="en-US" altLang="ja-JP" dirty="0">
                <a:solidFill>
                  <a:srgbClr val="D4D4D4"/>
                </a:solidFill>
                <a:latin typeface="Consolas" panose="020B0609020204030204" pitchFamily="49" charset="0"/>
              </a:rPr>
              <a:t>([</a:t>
            </a:r>
            <a:r>
              <a:rPr lang="en-US" altLang="ja-JP" dirty="0">
                <a:solidFill>
                  <a:srgbClr val="B5CEA8"/>
                </a:solidFill>
                <a:latin typeface="Consolas" panose="020B0609020204030204" pitchFamily="49" charset="0"/>
              </a:rPr>
              <a:t>0</a:t>
            </a:r>
            <a:r>
              <a:rPr lang="en-US" altLang="ja-JP" dirty="0">
                <a:solidFill>
                  <a:srgbClr val="D4D4D4"/>
                </a:solidFill>
                <a:latin typeface="Consolas" panose="020B0609020204030204" pitchFamily="49" charset="0"/>
              </a:rPr>
              <a:t>, </a:t>
            </a:r>
            <a:r>
              <a:rPr lang="en-US" altLang="ja-JP" dirty="0">
                <a:solidFill>
                  <a:srgbClr val="B5CEA8"/>
                </a:solidFill>
                <a:latin typeface="Consolas" panose="020B0609020204030204" pitchFamily="49" charset="0"/>
              </a:rPr>
              <a:t>0</a:t>
            </a:r>
            <a:r>
              <a:rPr lang="en-US" altLang="ja-JP" dirty="0">
                <a:solidFill>
                  <a:srgbClr val="D4D4D4"/>
                </a:solidFill>
                <a:latin typeface="Consolas" panose="020B0609020204030204" pitchFamily="49" charset="0"/>
              </a:rPr>
              <a:t>, </a:t>
            </a:r>
            <a:r>
              <a:rPr lang="en-US" altLang="ja-JP" dirty="0">
                <a:solidFill>
                  <a:srgbClr val="B5CEA8"/>
                </a:solidFill>
                <a:latin typeface="Consolas" panose="020B0609020204030204" pitchFamily="49" charset="0"/>
              </a:rPr>
              <a:t>1</a:t>
            </a:r>
            <a:r>
              <a:rPr lang="en-US" altLang="ja-JP" dirty="0">
                <a:solidFill>
                  <a:srgbClr val="D4D4D4"/>
                </a:solidFill>
                <a:latin typeface="Consolas" panose="020B0609020204030204" pitchFamily="49" charset="0"/>
              </a:rPr>
              <a:t>])</a:t>
            </a:r>
          </a:p>
          <a:p>
            <a:pPr lvl="1"/>
            <a:r>
              <a:rPr lang="en-US" altLang="ja-JP" dirty="0">
                <a:solidFill>
                  <a:srgbClr val="D4D4D4"/>
                </a:solidFill>
                <a:latin typeface="Consolas" panose="020B0609020204030204" pitchFamily="49" charset="0"/>
              </a:rPr>
              <a:t>    y = </a:t>
            </a:r>
            <a:r>
              <a:rPr lang="en-US" altLang="ja-JP" dirty="0" err="1">
                <a:solidFill>
                  <a:srgbClr val="D4D4D4"/>
                </a:solidFill>
                <a:latin typeface="Consolas" panose="020B0609020204030204" pitchFamily="49" charset="0"/>
              </a:rPr>
              <a:t>np.array</a:t>
            </a:r>
            <a:r>
              <a:rPr lang="en-US" altLang="ja-JP" dirty="0">
                <a:solidFill>
                  <a:srgbClr val="D4D4D4"/>
                </a:solidFill>
                <a:latin typeface="Consolas" panose="020B0609020204030204" pitchFamily="49" charset="0"/>
              </a:rPr>
              <a:t>([</a:t>
            </a:r>
            <a:r>
              <a:rPr lang="en-US" altLang="ja-JP" dirty="0">
                <a:solidFill>
                  <a:srgbClr val="B5CEA8"/>
                </a:solidFill>
                <a:latin typeface="Consolas" panose="020B0609020204030204" pitchFamily="49" charset="0"/>
              </a:rPr>
              <a:t>0.1</a:t>
            </a:r>
            <a:r>
              <a:rPr lang="en-US" altLang="ja-JP" dirty="0">
                <a:solidFill>
                  <a:srgbClr val="D4D4D4"/>
                </a:solidFill>
                <a:latin typeface="Consolas" panose="020B0609020204030204" pitchFamily="49" charset="0"/>
              </a:rPr>
              <a:t>, </a:t>
            </a:r>
            <a:r>
              <a:rPr lang="en-US" altLang="ja-JP" dirty="0">
                <a:solidFill>
                  <a:srgbClr val="B5CEA8"/>
                </a:solidFill>
                <a:latin typeface="Consolas" panose="020B0609020204030204" pitchFamily="49" charset="0"/>
              </a:rPr>
              <a:t>0.2</a:t>
            </a:r>
            <a:r>
              <a:rPr lang="en-US" altLang="ja-JP" dirty="0">
                <a:solidFill>
                  <a:srgbClr val="D4D4D4"/>
                </a:solidFill>
                <a:latin typeface="Consolas" panose="020B0609020204030204" pitchFamily="49" charset="0"/>
              </a:rPr>
              <a:t>, </a:t>
            </a:r>
            <a:r>
              <a:rPr lang="en-US" altLang="ja-JP" dirty="0">
                <a:solidFill>
                  <a:srgbClr val="B5CEA8"/>
                </a:solidFill>
                <a:latin typeface="Consolas" panose="020B0609020204030204" pitchFamily="49" charset="0"/>
              </a:rPr>
              <a:t>0.7</a:t>
            </a:r>
            <a:r>
              <a:rPr lang="en-US" altLang="ja-JP" dirty="0">
                <a:solidFill>
                  <a:srgbClr val="D4D4D4"/>
                </a:solidFill>
                <a:latin typeface="Consolas" panose="020B0609020204030204" pitchFamily="49" charset="0"/>
              </a:rPr>
              <a:t>])</a:t>
            </a:r>
          </a:p>
          <a:p>
            <a:pPr lvl="1"/>
            <a:r>
              <a:rPr lang="en-US" altLang="ja-JP" dirty="0">
                <a:solidFill>
                  <a:srgbClr val="D4D4D4"/>
                </a:solidFill>
                <a:latin typeface="Consolas" panose="020B0609020204030204" pitchFamily="49" charset="0"/>
              </a:rPr>
              <a:t>    </a:t>
            </a:r>
            <a:r>
              <a:rPr lang="en-US" altLang="ja-JP" dirty="0">
                <a:solidFill>
                  <a:srgbClr val="DCDCAA"/>
                </a:solidFill>
                <a:latin typeface="Consolas" panose="020B0609020204030204" pitchFamily="49" charset="0"/>
              </a:rPr>
              <a:t>print</a:t>
            </a:r>
            <a:r>
              <a:rPr lang="en-US" altLang="ja-JP" dirty="0">
                <a:solidFill>
                  <a:srgbClr val="D4D4D4"/>
                </a:solidFill>
                <a:latin typeface="Consolas" panose="020B0609020204030204" pitchFamily="49" charset="0"/>
              </a:rPr>
              <a:t>(</a:t>
            </a:r>
            <a:r>
              <a:rPr lang="en-US" altLang="ja-JP" dirty="0" err="1">
                <a:solidFill>
                  <a:srgbClr val="D4D4D4"/>
                </a:solidFill>
                <a:latin typeface="Consolas" panose="020B0609020204030204" pitchFamily="49" charset="0"/>
              </a:rPr>
              <a:t>mean_squared_errpr</a:t>
            </a:r>
            <a:r>
              <a:rPr lang="en-US" altLang="ja-JP" dirty="0">
                <a:solidFill>
                  <a:srgbClr val="D4D4D4"/>
                </a:solidFill>
                <a:latin typeface="Consolas" panose="020B0609020204030204" pitchFamily="49" charset="0"/>
              </a:rPr>
              <a:t>(y, t))</a:t>
            </a:r>
          </a:p>
          <a:p>
            <a:pPr lvl="1"/>
            <a:r>
              <a:rPr lang="en-US" altLang="ja-JP" dirty="0">
                <a:solidFill>
                  <a:srgbClr val="D4D4D4"/>
                </a:solidFill>
                <a:latin typeface="Consolas" panose="020B0609020204030204" pitchFamily="49" charset="0"/>
              </a:rPr>
              <a:t>    </a:t>
            </a:r>
            <a:r>
              <a:rPr lang="en-US" altLang="ja-JP" dirty="0">
                <a:solidFill>
                  <a:srgbClr val="6A9955"/>
                </a:solidFill>
                <a:latin typeface="Consolas" panose="020B0609020204030204" pitchFamily="49" charset="0"/>
              </a:rPr>
              <a:t># 0.07000000000000002</a:t>
            </a:r>
            <a:endParaRPr lang="en-US" altLang="ja-JP" dirty="0">
              <a:solidFill>
                <a:srgbClr val="D4D4D4"/>
              </a:solidFill>
              <a:latin typeface="Consolas" panose="020B0609020204030204" pitchFamily="49" charset="0"/>
            </a:endParaRPr>
          </a:p>
          <a:p>
            <a:pPr lvl="1"/>
            <a:br>
              <a:rPr lang="en-US" altLang="ja-JP" dirty="0">
                <a:solidFill>
                  <a:srgbClr val="D4D4D4"/>
                </a:solidFill>
                <a:latin typeface="Consolas" panose="020B0609020204030204" pitchFamily="49" charset="0"/>
              </a:rPr>
            </a:br>
            <a:r>
              <a:rPr lang="en-US" altLang="ja-JP" dirty="0">
                <a:solidFill>
                  <a:srgbClr val="D4D4D4"/>
                </a:solidFill>
                <a:latin typeface="Consolas" panose="020B0609020204030204" pitchFamily="49" charset="0"/>
              </a:rPr>
              <a:t>    y = </a:t>
            </a:r>
            <a:r>
              <a:rPr lang="en-US" altLang="ja-JP" dirty="0" err="1">
                <a:solidFill>
                  <a:srgbClr val="D4D4D4"/>
                </a:solidFill>
                <a:latin typeface="Consolas" panose="020B0609020204030204" pitchFamily="49" charset="0"/>
              </a:rPr>
              <a:t>np.array</a:t>
            </a:r>
            <a:r>
              <a:rPr lang="en-US" altLang="ja-JP" dirty="0">
                <a:solidFill>
                  <a:srgbClr val="D4D4D4"/>
                </a:solidFill>
                <a:latin typeface="Consolas" panose="020B0609020204030204" pitchFamily="49" charset="0"/>
              </a:rPr>
              <a:t>([</a:t>
            </a:r>
            <a:r>
              <a:rPr lang="en-US" altLang="ja-JP" dirty="0">
                <a:solidFill>
                  <a:srgbClr val="B5CEA8"/>
                </a:solidFill>
                <a:latin typeface="Consolas" panose="020B0609020204030204" pitchFamily="49" charset="0"/>
              </a:rPr>
              <a:t>0.7</a:t>
            </a:r>
            <a:r>
              <a:rPr lang="en-US" altLang="ja-JP" dirty="0">
                <a:solidFill>
                  <a:srgbClr val="D4D4D4"/>
                </a:solidFill>
                <a:latin typeface="Consolas" panose="020B0609020204030204" pitchFamily="49" charset="0"/>
              </a:rPr>
              <a:t>, </a:t>
            </a:r>
            <a:r>
              <a:rPr lang="en-US" altLang="ja-JP" dirty="0">
                <a:solidFill>
                  <a:srgbClr val="B5CEA8"/>
                </a:solidFill>
                <a:latin typeface="Consolas" panose="020B0609020204030204" pitchFamily="49" charset="0"/>
              </a:rPr>
              <a:t>0.2</a:t>
            </a:r>
            <a:r>
              <a:rPr lang="en-US" altLang="ja-JP" dirty="0">
                <a:solidFill>
                  <a:srgbClr val="D4D4D4"/>
                </a:solidFill>
                <a:latin typeface="Consolas" panose="020B0609020204030204" pitchFamily="49" charset="0"/>
              </a:rPr>
              <a:t>, </a:t>
            </a:r>
            <a:r>
              <a:rPr lang="en-US" altLang="ja-JP" dirty="0">
                <a:solidFill>
                  <a:srgbClr val="B5CEA8"/>
                </a:solidFill>
                <a:latin typeface="Consolas" panose="020B0609020204030204" pitchFamily="49" charset="0"/>
              </a:rPr>
              <a:t>0.1</a:t>
            </a:r>
            <a:r>
              <a:rPr lang="en-US" altLang="ja-JP" dirty="0">
                <a:solidFill>
                  <a:srgbClr val="D4D4D4"/>
                </a:solidFill>
                <a:latin typeface="Consolas" panose="020B0609020204030204" pitchFamily="49" charset="0"/>
              </a:rPr>
              <a:t>])</a:t>
            </a:r>
          </a:p>
          <a:p>
            <a:pPr lvl="1"/>
            <a:r>
              <a:rPr lang="en-US" altLang="ja-JP" dirty="0">
                <a:solidFill>
                  <a:srgbClr val="D4D4D4"/>
                </a:solidFill>
                <a:latin typeface="Consolas" panose="020B0609020204030204" pitchFamily="49" charset="0"/>
              </a:rPr>
              <a:t>    </a:t>
            </a:r>
            <a:r>
              <a:rPr lang="en-US" altLang="ja-JP" dirty="0">
                <a:solidFill>
                  <a:srgbClr val="DCDCAA"/>
                </a:solidFill>
                <a:latin typeface="Consolas" panose="020B0609020204030204" pitchFamily="49" charset="0"/>
              </a:rPr>
              <a:t>print</a:t>
            </a:r>
            <a:r>
              <a:rPr lang="en-US" altLang="ja-JP" dirty="0">
                <a:solidFill>
                  <a:srgbClr val="D4D4D4"/>
                </a:solidFill>
                <a:latin typeface="Consolas" panose="020B0609020204030204" pitchFamily="49" charset="0"/>
              </a:rPr>
              <a:t>(</a:t>
            </a:r>
            <a:r>
              <a:rPr lang="en-US" altLang="ja-JP" dirty="0" err="1">
                <a:solidFill>
                  <a:srgbClr val="D4D4D4"/>
                </a:solidFill>
                <a:latin typeface="Consolas" panose="020B0609020204030204" pitchFamily="49" charset="0"/>
              </a:rPr>
              <a:t>mean_squared_errpr</a:t>
            </a:r>
            <a:r>
              <a:rPr lang="en-US" altLang="ja-JP" dirty="0">
                <a:solidFill>
                  <a:srgbClr val="D4D4D4"/>
                </a:solidFill>
                <a:latin typeface="Consolas" panose="020B0609020204030204" pitchFamily="49" charset="0"/>
              </a:rPr>
              <a:t>(y, t))</a:t>
            </a:r>
          </a:p>
          <a:p>
            <a:pPr lvl="1"/>
            <a:r>
              <a:rPr lang="en-US" altLang="ja-JP" dirty="0">
                <a:solidFill>
                  <a:srgbClr val="D4D4D4"/>
                </a:solidFill>
                <a:latin typeface="Consolas" panose="020B0609020204030204" pitchFamily="49" charset="0"/>
              </a:rPr>
              <a:t>    </a:t>
            </a:r>
            <a:r>
              <a:rPr lang="en-US" altLang="ja-JP" dirty="0">
                <a:solidFill>
                  <a:srgbClr val="6A9955"/>
                </a:solidFill>
                <a:latin typeface="Consolas" panose="020B0609020204030204" pitchFamily="49" charset="0"/>
              </a:rPr>
              <a:t># 0.6699999999999999</a:t>
            </a:r>
            <a:endParaRPr lang="en-US" altLang="ja-JP" dirty="0">
              <a:solidFill>
                <a:srgbClr val="D4D4D4"/>
              </a:solidFill>
              <a:latin typeface="Consolas" panose="020B0609020204030204" pitchFamily="49" charset="0"/>
            </a:endParaRPr>
          </a:p>
          <a:p>
            <a:endParaRPr kumimoji="1" lang="ja-JP" altLang="en-US" dirty="0"/>
          </a:p>
        </p:txBody>
      </p:sp>
    </p:spTree>
    <p:extLst>
      <p:ext uri="{BB962C8B-B14F-4D97-AF65-F5344CB8AC3E}">
        <p14:creationId xmlns:p14="http://schemas.microsoft.com/office/powerpoint/2010/main" val="4083459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損失関数</a:t>
            </a:r>
          </a:p>
        </p:txBody>
      </p:sp>
      <p:sp>
        <p:nvSpPr>
          <p:cNvPr id="4" name="テキスト ボックス 3">
            <a:extLst>
              <a:ext uri="{FF2B5EF4-FFF2-40B4-BE49-F238E27FC236}">
                <a16:creationId xmlns:a16="http://schemas.microsoft.com/office/drawing/2014/main" id="{A8CE69BF-0310-4F6C-9693-50B3B7E8C978}"/>
              </a:ext>
            </a:extLst>
          </p:cNvPr>
          <p:cNvSpPr txBox="1"/>
          <p:nvPr/>
        </p:nvSpPr>
        <p:spPr>
          <a:xfrm>
            <a:off x="611069" y="1740311"/>
            <a:ext cx="7191375" cy="523220"/>
          </a:xfrm>
          <a:prstGeom prst="rect">
            <a:avLst/>
          </a:prstGeom>
          <a:noFill/>
        </p:spPr>
        <p:txBody>
          <a:bodyPr wrap="square" rtlCol="0">
            <a:spAutoFit/>
          </a:bodyPr>
          <a:lstStyle/>
          <a:p>
            <a:pPr>
              <a:spcAft>
                <a:spcPts val="1000"/>
              </a:spcAft>
            </a:pPr>
            <a:r>
              <a:rPr lang="ja-JP" altLang="en-US" sz="2800" dirty="0"/>
              <a:t>交差エントロピー誤差 </a:t>
            </a:r>
            <a:r>
              <a:rPr lang="en-US" altLang="ja-JP" sz="2800" dirty="0"/>
              <a:t>(cross entropy error)</a:t>
            </a:r>
          </a:p>
        </p:txBody>
      </p:sp>
      <p:sp>
        <p:nvSpPr>
          <p:cNvPr id="9" name="テキスト ボックス 8">
            <a:extLst>
              <a:ext uri="{FF2B5EF4-FFF2-40B4-BE49-F238E27FC236}">
                <a16:creationId xmlns:a16="http://schemas.microsoft.com/office/drawing/2014/main" id="{51B64A6A-46C6-45A4-9424-0CF0F15EB2BB}"/>
              </a:ext>
            </a:extLst>
          </p:cNvPr>
          <p:cNvSpPr txBox="1"/>
          <p:nvPr/>
        </p:nvSpPr>
        <p:spPr>
          <a:xfrm>
            <a:off x="1718538" y="4624620"/>
            <a:ext cx="8702151" cy="400110"/>
          </a:xfrm>
          <a:prstGeom prst="rect">
            <a:avLst/>
          </a:prstGeom>
          <a:noFill/>
        </p:spPr>
        <p:txBody>
          <a:bodyPr wrap="square" rtlCol="0">
            <a:spAutoFit/>
          </a:bodyPr>
          <a:lstStyle/>
          <a:p>
            <a:pPr>
              <a:spcAft>
                <a:spcPts val="1000"/>
              </a:spcAft>
            </a:pPr>
            <a:r>
              <a:rPr lang="ja-JP" altLang="en-US" sz="2000" dirty="0"/>
              <a:t>で表されるもの</a:t>
            </a:r>
            <a:r>
              <a:rPr lang="en-US" altLang="ja-JP" sz="2000" dirty="0"/>
              <a:t>.</a:t>
            </a:r>
          </a:p>
        </p:txBody>
      </p:sp>
      <p:pic>
        <p:nvPicPr>
          <p:cNvPr id="8" name="図 7">
            <a:extLst>
              <a:ext uri="{FF2B5EF4-FFF2-40B4-BE49-F238E27FC236}">
                <a16:creationId xmlns:a16="http://schemas.microsoft.com/office/drawing/2014/main" id="{D8F71518-6063-4832-9FC7-17CCA1BEDC49}"/>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5248706" y="4081167"/>
            <a:ext cx="2181147" cy="547193"/>
          </a:xfrm>
          <a:prstGeom prst="rect">
            <a:avLst/>
          </a:prstGeom>
        </p:spPr>
      </p:pic>
      <p:grpSp>
        <p:nvGrpSpPr>
          <p:cNvPr id="3" name="グループ化 2">
            <a:extLst>
              <a:ext uri="{FF2B5EF4-FFF2-40B4-BE49-F238E27FC236}">
                <a16:creationId xmlns:a16="http://schemas.microsoft.com/office/drawing/2014/main" id="{DF753695-50C0-487A-A8F2-EF9D573EF26C}"/>
              </a:ext>
            </a:extLst>
          </p:cNvPr>
          <p:cNvGrpSpPr/>
          <p:nvPr/>
        </p:nvGrpSpPr>
        <p:grpSpPr>
          <a:xfrm>
            <a:off x="1718538" y="3382429"/>
            <a:ext cx="9241481" cy="260641"/>
            <a:chOff x="1399821" y="2995395"/>
            <a:chExt cx="9241481" cy="260641"/>
          </a:xfrm>
        </p:grpSpPr>
        <p:pic>
          <p:nvPicPr>
            <p:cNvPr id="20" name="図 19">
              <a:extLst>
                <a:ext uri="{FF2B5EF4-FFF2-40B4-BE49-F238E27FC236}">
                  <a16:creationId xmlns:a16="http://schemas.microsoft.com/office/drawing/2014/main" id="{93E6F057-7B69-477D-A4DD-67875298328A}"/>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1399821" y="2995395"/>
              <a:ext cx="6203145" cy="260641"/>
            </a:xfrm>
            <a:prstGeom prst="rect">
              <a:avLst/>
            </a:prstGeom>
          </p:spPr>
        </p:pic>
        <p:pic>
          <p:nvPicPr>
            <p:cNvPr id="22" name="図 21">
              <a:extLst>
                <a:ext uri="{FF2B5EF4-FFF2-40B4-BE49-F238E27FC236}">
                  <a16:creationId xmlns:a16="http://schemas.microsoft.com/office/drawing/2014/main" id="{83D2535C-F310-4830-A22E-C8D5B79F42C8}"/>
                </a:ext>
              </a:extLst>
            </p:cNvPr>
            <p:cNvPicPr>
              <a:picLocks noChangeAspect="1"/>
            </p:cNvPicPr>
            <p:nvPr>
              <p:custDataLst>
                <p:tags r:id="rId3"/>
              </p:custDataLst>
            </p:nvPr>
          </p:nvPicPr>
          <p:blipFill>
            <a:blip r:embed="rId7">
              <a:extLst>
                <a:ext uri="{28A0092B-C50C-407E-A947-70E740481C1C}">
                  <a14:useLocalDpi xmlns:a14="http://schemas.microsoft.com/office/drawing/2010/main" val="0"/>
                </a:ext>
              </a:extLst>
            </a:blip>
            <a:stretch>
              <a:fillRect/>
            </a:stretch>
          </p:blipFill>
          <p:spPr>
            <a:xfrm>
              <a:off x="7727007" y="2995395"/>
              <a:ext cx="2914295" cy="227108"/>
            </a:xfrm>
            <a:prstGeom prst="rect">
              <a:avLst/>
            </a:prstGeom>
          </p:spPr>
        </p:pic>
      </p:grpSp>
      <p:sp>
        <p:nvSpPr>
          <p:cNvPr id="6" name="テキスト ボックス 5">
            <a:extLst>
              <a:ext uri="{FF2B5EF4-FFF2-40B4-BE49-F238E27FC236}">
                <a16:creationId xmlns:a16="http://schemas.microsoft.com/office/drawing/2014/main" id="{92BFD891-196F-4790-8532-B85B1DB5A7EF}"/>
              </a:ext>
            </a:extLst>
          </p:cNvPr>
          <p:cNvSpPr txBox="1"/>
          <p:nvPr/>
        </p:nvSpPr>
        <p:spPr>
          <a:xfrm>
            <a:off x="7706044" y="6143628"/>
            <a:ext cx="4307077" cy="523220"/>
          </a:xfrm>
          <a:prstGeom prst="rect">
            <a:avLst/>
          </a:prstGeom>
          <a:noFill/>
        </p:spPr>
        <p:txBody>
          <a:bodyPr wrap="none" rtlCol="0">
            <a:spAutoFit/>
          </a:bodyPr>
          <a:lstStyle/>
          <a:p>
            <a:r>
              <a:rPr kumimoji="1" lang="ja-JP" altLang="en-US" sz="1400" dirty="0"/>
              <a:t>交差エントロピーを理解してみる</a:t>
            </a:r>
            <a:r>
              <a:rPr kumimoji="1" lang="en-US" altLang="ja-JP" sz="1400" dirty="0"/>
              <a:t>.</a:t>
            </a:r>
          </a:p>
          <a:p>
            <a:r>
              <a:rPr lang="en-US" altLang="ja-JP" sz="1400" dirty="0">
                <a:hlinkClick r:id="rId8"/>
              </a:rPr>
              <a:t>http://yaju3d.hatenablog.jp/entry/2018/11/30/225841</a:t>
            </a:r>
            <a:endParaRPr kumimoji="1" lang="ja-JP" altLang="en-US" sz="1400" dirty="0"/>
          </a:p>
        </p:txBody>
      </p:sp>
    </p:spTree>
    <p:extLst>
      <p:ext uri="{BB962C8B-B14F-4D97-AF65-F5344CB8AC3E}">
        <p14:creationId xmlns:p14="http://schemas.microsoft.com/office/powerpoint/2010/main" val="2792325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損失関数</a:t>
            </a:r>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A8CE69BF-0310-4F6C-9693-50B3B7E8C978}"/>
                  </a:ext>
                </a:extLst>
              </p:cNvPr>
              <p:cNvSpPr txBox="1"/>
              <p:nvPr/>
            </p:nvSpPr>
            <p:spPr>
              <a:xfrm>
                <a:off x="1315744" y="4743380"/>
                <a:ext cx="7191375" cy="836126"/>
              </a:xfrm>
              <a:prstGeom prst="rect">
                <a:avLst/>
              </a:prstGeom>
              <a:noFill/>
            </p:spPr>
            <p:txBody>
              <a:bodyPr wrap="square" rtlCol="0">
                <a:spAutoFit/>
              </a:bodyPr>
              <a:lstStyle/>
              <a:p>
                <a:pPr>
                  <a:spcAft>
                    <a:spcPts val="1000"/>
                  </a:spcAft>
                </a:pPr>
                <a:r>
                  <a:rPr lang="ja-JP" altLang="en-US" sz="2000" dirty="0"/>
                  <a:t>・　実装上の注意： </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𝑦</m:t>
                        </m:r>
                      </m:e>
                      <m:sub>
                        <m:r>
                          <a:rPr lang="en-US" altLang="ja-JP" sz="2000" b="0" i="1" smtClean="0">
                            <a:latin typeface="Cambria Math" panose="02040503050406030204" pitchFamily="18" charset="0"/>
                          </a:rPr>
                          <m:t>𝑘</m:t>
                        </m:r>
                      </m:sub>
                    </m:sSub>
                    <m:r>
                      <a:rPr lang="en-US" altLang="ja-JP" sz="2000" b="0" i="1" smtClean="0">
                        <a:latin typeface="Cambria Math" panose="02040503050406030204" pitchFamily="18" charset="0"/>
                      </a:rPr>
                      <m:t>=0</m:t>
                    </m:r>
                    <m:r>
                      <a:rPr lang="en-US" altLang="ja-JP" sz="2000" b="0" i="0" smtClean="0">
                        <a:latin typeface="Cambria Math" panose="02040503050406030204" pitchFamily="18" charset="0"/>
                      </a:rPr>
                      <m:t> </m:t>
                    </m:r>
                  </m:oMath>
                </a14:m>
                <a:r>
                  <a:rPr lang="ja-JP" altLang="en-US" sz="2000" dirty="0"/>
                  <a:t>となる</a:t>
                </a:r>
                <a:r>
                  <a:rPr lang="en-US" altLang="ja-JP" sz="2000" dirty="0"/>
                  <a:t>k</a:t>
                </a:r>
                <a:r>
                  <a:rPr lang="ja-JP" altLang="en-US" sz="2000" dirty="0"/>
                  <a:t>が存在するとバグる</a:t>
                </a:r>
                <a:r>
                  <a:rPr lang="en-US" altLang="ja-JP" sz="2000" dirty="0"/>
                  <a:t>.</a:t>
                </a:r>
              </a:p>
              <a:p>
                <a:pPr>
                  <a:spcAft>
                    <a:spcPts val="1000"/>
                  </a:spcAft>
                </a:pPr>
                <a:r>
                  <a:rPr lang="en-US" altLang="ja-JP" sz="2000" dirty="0"/>
                  <a:t>		   </a:t>
                </a:r>
                <a14:m>
                  <m:oMath xmlns:m="http://schemas.openxmlformats.org/officeDocument/2006/math">
                    <m:r>
                      <a:rPr lang="en-US" altLang="ja-JP" sz="2000" b="0" i="1" smtClean="0">
                        <a:latin typeface="Cambria Math" panose="02040503050406030204" pitchFamily="18" charset="0"/>
                      </a:rPr>
                      <m:t>𝑦</m:t>
                    </m:r>
                  </m:oMath>
                </a14:m>
                <a:r>
                  <a:rPr lang="ja-JP" altLang="en-US" sz="2000" dirty="0"/>
                  <a:t>に微小な値を足してあげる</a:t>
                </a:r>
                <a:r>
                  <a:rPr lang="en-US" altLang="ja-JP" sz="2000" dirty="0"/>
                  <a:t>.</a:t>
                </a:r>
                <a:endParaRPr lang="en-US" altLang="ja-JP" sz="1050" dirty="0"/>
              </a:p>
            </p:txBody>
          </p:sp>
        </mc:Choice>
        <mc:Fallback>
          <p:sp>
            <p:nvSpPr>
              <p:cNvPr id="4" name="テキスト ボックス 3">
                <a:extLst>
                  <a:ext uri="{FF2B5EF4-FFF2-40B4-BE49-F238E27FC236}">
                    <a16:creationId xmlns:a16="http://schemas.microsoft.com/office/drawing/2014/main" id="{A8CE69BF-0310-4F6C-9693-50B3B7E8C978}"/>
                  </a:ext>
                </a:extLst>
              </p:cNvPr>
              <p:cNvSpPr txBox="1">
                <a:spLocks noRot="1" noChangeAspect="1" noMove="1" noResize="1" noEditPoints="1" noAdjustHandles="1" noChangeArrowheads="1" noChangeShapeType="1" noTextEdit="1"/>
              </p:cNvSpPr>
              <p:nvPr/>
            </p:nvSpPr>
            <p:spPr>
              <a:xfrm>
                <a:off x="1315744" y="4743380"/>
                <a:ext cx="7191375" cy="836126"/>
              </a:xfrm>
              <a:prstGeom prst="rect">
                <a:avLst/>
              </a:prstGeom>
              <a:blipFill>
                <a:blip r:embed="rId5"/>
                <a:stretch>
                  <a:fillRect l="-932" t="-5109" b="-13139"/>
                </a:stretch>
              </a:blipFill>
            </p:spPr>
            <p:txBody>
              <a:bodyPr/>
              <a:lstStyle/>
              <a:p>
                <a:r>
                  <a:rPr lang="ja-JP" altLang="en-US">
                    <a:noFill/>
                  </a:rPr>
                  <a:t> </a:t>
                </a:r>
              </a:p>
            </p:txBody>
          </p:sp>
        </mc:Fallback>
      </mc:AlternateContent>
      <p:pic>
        <p:nvPicPr>
          <p:cNvPr id="21" name="図 20">
            <a:extLst>
              <a:ext uri="{FF2B5EF4-FFF2-40B4-BE49-F238E27FC236}">
                <a16:creationId xmlns:a16="http://schemas.microsoft.com/office/drawing/2014/main" id="{7B613BE4-FDC5-42E9-BAEF-111890749F20}"/>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5335183" y="3045504"/>
            <a:ext cx="1202604" cy="253019"/>
          </a:xfrm>
          <a:prstGeom prst="rect">
            <a:avLst/>
          </a:prstGeom>
        </p:spPr>
      </p:pic>
      <p:pic>
        <p:nvPicPr>
          <p:cNvPr id="23" name="図 22">
            <a:extLst>
              <a:ext uri="{FF2B5EF4-FFF2-40B4-BE49-F238E27FC236}">
                <a16:creationId xmlns:a16="http://schemas.microsoft.com/office/drawing/2014/main" id="{5AAFDC11-B7AA-4E9B-8523-746BCB8C34E1}"/>
              </a:ext>
            </a:extLst>
          </p:cNvPr>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1315744" y="2462773"/>
            <a:ext cx="5182323" cy="251495"/>
          </a:xfrm>
          <a:prstGeom prst="rect">
            <a:avLst/>
          </a:prstGeom>
        </p:spPr>
      </p:pic>
      <p:pic>
        <p:nvPicPr>
          <p:cNvPr id="24" name="図 23">
            <a:extLst>
              <a:ext uri="{FF2B5EF4-FFF2-40B4-BE49-F238E27FC236}">
                <a16:creationId xmlns:a16="http://schemas.microsoft.com/office/drawing/2014/main" id="{0EBE9B0F-8234-4FB8-B6C2-027DB70E841D}"/>
              </a:ext>
            </a:extLst>
          </p:cNvPr>
          <p:cNvPicPr>
            <a:picLocks noChangeAspect="1"/>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1315744" y="3407479"/>
            <a:ext cx="762106" cy="222535"/>
          </a:xfrm>
          <a:prstGeom prst="rect">
            <a:avLst/>
          </a:prstGeom>
        </p:spPr>
      </p:pic>
    </p:spTree>
    <p:extLst>
      <p:ext uri="{BB962C8B-B14F-4D97-AF65-F5344CB8AC3E}">
        <p14:creationId xmlns:p14="http://schemas.microsoft.com/office/powerpoint/2010/main" val="4194604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損失関数</a:t>
            </a:r>
          </a:p>
        </p:txBody>
      </p:sp>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51B64A6A-46C6-45A4-9424-0CF0F15EB2BB}"/>
                  </a:ext>
                </a:extLst>
              </p:cNvPr>
              <p:cNvSpPr txBox="1"/>
              <p:nvPr/>
            </p:nvSpPr>
            <p:spPr>
              <a:xfrm>
                <a:off x="1870938" y="2032932"/>
                <a:ext cx="8702151" cy="836126"/>
              </a:xfrm>
              <a:prstGeom prst="rect">
                <a:avLst/>
              </a:prstGeom>
              <a:noFill/>
            </p:spPr>
            <p:txBody>
              <a:bodyPr wrap="square" rtlCol="0">
                <a:spAutoFit/>
              </a:bodyPr>
              <a:lstStyle/>
              <a:p>
                <a:pPr>
                  <a:spcAft>
                    <a:spcPts val="1000"/>
                  </a:spcAft>
                </a:pPr>
                <a:r>
                  <a:rPr lang="ja-JP" altLang="en-US" sz="2000" dirty="0"/>
                  <a:t>実際問題では訓練データ全体の損失関数を最小化することが目的なので</a:t>
                </a:r>
                <a:r>
                  <a:rPr lang="en-US" altLang="ja-JP" sz="2000" dirty="0"/>
                  <a:t>,</a:t>
                </a:r>
              </a:p>
              <a:p>
                <a:pPr>
                  <a:spcAft>
                    <a:spcPts val="1000"/>
                  </a:spcAft>
                </a:pPr>
                <a:r>
                  <a:rPr lang="ja-JP" altLang="en-US" sz="2000" dirty="0"/>
                  <a:t>訓練データ数を</a:t>
                </a:r>
                <a14:m>
                  <m:oMath xmlns:m="http://schemas.openxmlformats.org/officeDocument/2006/math">
                    <m:r>
                      <a:rPr lang="en-US" altLang="ja-JP" sz="2000" b="0" i="1" smtClean="0">
                        <a:latin typeface="Cambria Math" panose="02040503050406030204" pitchFamily="18" charset="0"/>
                      </a:rPr>
                      <m:t>𝑁</m:t>
                    </m:r>
                  </m:oMath>
                </a14:m>
                <a:r>
                  <a:rPr lang="ja-JP" altLang="en-US" sz="2000" b="0" dirty="0"/>
                  <a:t>として</a:t>
                </a:r>
                <a:r>
                  <a:rPr lang="en-US" altLang="ja-JP" sz="2000" b="0" dirty="0"/>
                  <a:t>,</a:t>
                </a:r>
                <a:r>
                  <a:rPr lang="ja-JP" altLang="en-US" sz="2000" b="0" dirty="0"/>
                  <a:t>　</a:t>
                </a:r>
                <a:r>
                  <a:rPr lang="ja-JP" altLang="en-US" sz="2000" dirty="0"/>
                  <a:t>交差エントロピー誤差を以下のように定める</a:t>
                </a:r>
                <a:r>
                  <a:rPr lang="en-US" altLang="ja-JP" sz="2000" dirty="0"/>
                  <a:t>.</a:t>
                </a:r>
                <a:endParaRPr lang="en-US" altLang="ja-JP" sz="2000" b="0" dirty="0"/>
              </a:p>
            </p:txBody>
          </p:sp>
        </mc:Choice>
        <mc:Fallback>
          <p:sp>
            <p:nvSpPr>
              <p:cNvPr id="9" name="テキスト ボックス 8">
                <a:extLst>
                  <a:ext uri="{FF2B5EF4-FFF2-40B4-BE49-F238E27FC236}">
                    <a16:creationId xmlns:a16="http://schemas.microsoft.com/office/drawing/2014/main" id="{51B64A6A-46C6-45A4-9424-0CF0F15EB2BB}"/>
                  </a:ext>
                </a:extLst>
              </p:cNvPr>
              <p:cNvSpPr txBox="1">
                <a:spLocks noRot="1" noChangeAspect="1" noMove="1" noResize="1" noEditPoints="1" noAdjustHandles="1" noChangeArrowheads="1" noChangeShapeType="1" noTextEdit="1"/>
              </p:cNvSpPr>
              <p:nvPr/>
            </p:nvSpPr>
            <p:spPr>
              <a:xfrm>
                <a:off x="1870938" y="2032932"/>
                <a:ext cx="8702151" cy="836126"/>
              </a:xfrm>
              <a:prstGeom prst="rect">
                <a:avLst/>
              </a:prstGeom>
              <a:blipFill>
                <a:blip r:embed="rId3"/>
                <a:stretch>
                  <a:fillRect l="-771" t="-5072" b="-12319"/>
                </a:stretch>
              </a:blipFill>
            </p:spPr>
            <p:txBody>
              <a:bodyPr/>
              <a:lstStyle/>
              <a:p>
                <a:r>
                  <a:rPr lang="ja-JP" altLang="en-US">
                    <a:noFill/>
                  </a:rPr>
                  <a:t> </a:t>
                </a:r>
              </a:p>
            </p:txBody>
          </p:sp>
        </mc:Fallback>
      </mc:AlternateContent>
      <p:pic>
        <p:nvPicPr>
          <p:cNvPr id="7" name="図 6">
            <a:extLst>
              <a:ext uri="{FF2B5EF4-FFF2-40B4-BE49-F238E27FC236}">
                <a16:creationId xmlns:a16="http://schemas.microsoft.com/office/drawing/2014/main" id="{50A632CD-D9DB-427D-A9E9-18D27443771A}"/>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4530634" y="3499905"/>
            <a:ext cx="3130730" cy="646267"/>
          </a:xfrm>
          <a:prstGeom prst="rect">
            <a:avLst/>
          </a:prstGeom>
        </p:spPr>
      </p:pic>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8617B733-4B08-43AF-8CD8-73167A8E5364}"/>
                  </a:ext>
                </a:extLst>
              </p:cNvPr>
              <p:cNvSpPr txBox="1"/>
              <p:nvPr/>
            </p:nvSpPr>
            <p:spPr>
              <a:xfrm>
                <a:off x="1870938" y="4777020"/>
                <a:ext cx="8702151" cy="400110"/>
              </a:xfrm>
              <a:prstGeom prst="rect">
                <a:avLst/>
              </a:prstGeom>
              <a:noFill/>
            </p:spPr>
            <p:txBody>
              <a:bodyPr wrap="square" rtlCol="0">
                <a:spAutoFit/>
              </a:bodyPr>
              <a:lstStyle/>
              <a:p>
                <a:pPr>
                  <a:spcAft>
                    <a:spcPts val="1000"/>
                  </a:spcAft>
                </a:pPr>
                <a:r>
                  <a:rPr lang="ja-JP" altLang="en-US" sz="2000" dirty="0"/>
                  <a:t>ここで</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𝑡</m:t>
                        </m:r>
                      </m:e>
                      <m:sub>
                        <m:r>
                          <a:rPr lang="en-US" altLang="ja-JP" sz="2000" b="0" i="1" smtClean="0">
                            <a:latin typeface="Cambria Math" panose="02040503050406030204" pitchFamily="18" charset="0"/>
                          </a:rPr>
                          <m:t>𝑛𝑘</m:t>
                        </m:r>
                      </m:sub>
                    </m:sSub>
                  </m:oMath>
                </a14:m>
                <a:r>
                  <a:rPr lang="ja-JP" altLang="en-US" sz="2000" b="0" dirty="0"/>
                  <a:t>は</a:t>
                </a:r>
                <a14:m>
                  <m:oMath xmlns:m="http://schemas.openxmlformats.org/officeDocument/2006/math">
                    <m:r>
                      <a:rPr lang="en-US" altLang="ja-JP" sz="2000" b="0" i="1" dirty="0" smtClean="0">
                        <a:latin typeface="Cambria Math" panose="02040503050406030204" pitchFamily="18" charset="0"/>
                      </a:rPr>
                      <m:t>𝑛</m:t>
                    </m:r>
                  </m:oMath>
                </a14:m>
                <a:r>
                  <a:rPr lang="ja-JP" altLang="en-US" sz="2000" b="0" dirty="0"/>
                  <a:t>個目のデータの</a:t>
                </a:r>
                <a14:m>
                  <m:oMath xmlns:m="http://schemas.openxmlformats.org/officeDocument/2006/math">
                    <m:r>
                      <a:rPr lang="en-US" altLang="ja-JP" sz="2000" b="0" i="1" smtClean="0">
                        <a:latin typeface="Cambria Math" panose="02040503050406030204" pitchFamily="18" charset="0"/>
                      </a:rPr>
                      <m:t>𝑘</m:t>
                    </m:r>
                  </m:oMath>
                </a14:m>
                <a:r>
                  <a:rPr lang="ja-JP" altLang="en-US" sz="2000" b="0" dirty="0"/>
                  <a:t>番目である</a:t>
                </a:r>
                <a:r>
                  <a:rPr lang="en-US" altLang="ja-JP" sz="2000" b="0" dirty="0"/>
                  <a:t>.</a:t>
                </a:r>
              </a:p>
            </p:txBody>
          </p:sp>
        </mc:Choice>
        <mc:Fallback>
          <p:sp>
            <p:nvSpPr>
              <p:cNvPr id="10" name="テキスト ボックス 9">
                <a:extLst>
                  <a:ext uri="{FF2B5EF4-FFF2-40B4-BE49-F238E27FC236}">
                    <a16:creationId xmlns:a16="http://schemas.microsoft.com/office/drawing/2014/main" id="{8617B733-4B08-43AF-8CD8-73167A8E5364}"/>
                  </a:ext>
                </a:extLst>
              </p:cNvPr>
              <p:cNvSpPr txBox="1">
                <a:spLocks noRot="1" noChangeAspect="1" noMove="1" noResize="1" noEditPoints="1" noAdjustHandles="1" noChangeArrowheads="1" noChangeShapeType="1" noTextEdit="1"/>
              </p:cNvSpPr>
              <p:nvPr/>
            </p:nvSpPr>
            <p:spPr>
              <a:xfrm>
                <a:off x="1870938" y="4777020"/>
                <a:ext cx="8702151" cy="400110"/>
              </a:xfrm>
              <a:prstGeom prst="rect">
                <a:avLst/>
              </a:prstGeom>
              <a:blipFill>
                <a:blip r:embed="rId5"/>
                <a:stretch>
                  <a:fillRect l="-771" t="-12308" b="-2923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800245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318.0444"/>
  <p:tag name="ORIGINALWIDTH" val="1074.9"/>
  <p:tag name="LATEXADDIN" val="\documentclass{article}&#10;\usepackage{amsmath}&#10;\pagestyle{empty}&#10;\begin{document}&#10;&#10;$\displaystyle E=\dfrac{1}{2}\sum_k(y_k-t_k)^2$&#10;&#10;&#10;\end{document}"/>
  <p:tag name="IGUANATEXSIZE" val="20"/>
  <p:tag name="IGUANATEXCURSOR" val="83"/>
  <p:tag name="TRANSPARENCY" val="True"/>
  <p:tag name="FILENAME" val=""/>
  <p:tag name="LATEXENGINEID" val="4"/>
  <p:tag name="TEMPFOLDER" val="C:\tem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318.0444"/>
  <p:tag name="ORIGINALWIDTH" val="1540.715"/>
  <p:tag name="LATEXADDIN" val="\documentclass{article}&#10;\usepackage{amsmath}&#10;\pagestyle{empty}&#10;\begin{document}&#10;&#10;$\displaystyle E=-\dfrac{1}{N}\sum_n\sum_k t_{nk}\log(y_{nk})$&#10;&#10;&#10;\end{document}"/>
  <p:tag name="IGUANATEXSIZE" val="20"/>
  <p:tag name="IGUANATEXCURSOR" val="139"/>
  <p:tag name="TRANSPARENCY" val="True"/>
  <p:tag name="FILENAME" val=""/>
  <p:tag name="LATEXENGINEID" val="4"/>
  <p:tag name="TEMPFOLDER" val="c:\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322.545"/>
  <p:tag name="ORIGINALWIDTH" val="1593.972"/>
  <p:tag name="LATEXADDIN" val="\documentclass{article}&#10;\usepackage{amsmath}&#10;\pagestyle{empty}&#10;\begin{document}&#10;&#10;$\displaystyle E=-\dfrac{1}{|S|}\sum_{n \in S}\sum_k t_{nk}\log(y_{nk})$&#10;&#10;&#10;\end{document}"/>
  <p:tag name="IGUANATEXSIZE" val="20"/>
  <p:tag name="IGUANATEXCURSOR" val="109"/>
  <p:tag name="TRANSPARENCY" val="True"/>
  <p:tag name="FILENAME" val=""/>
  <p:tag name="LATEXENGINEID" val="4"/>
  <p:tag name="TEMPFOLDER" val="c:\tem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264.0369"/>
  <p:tag name="ORIGINALWIDTH" val="1541.465"/>
  <p:tag name="LATEXADDIN" val="\documentclass{article}&#10;\usepackage{amsmath}&#10;\pagestyle{empty}&#10;\begin{document}&#10;&#10;&#10;$\displaystyle f'(x)=\lim_{h\to 0}\dfrac{f(x+h)-f(h)}{h}$&#10;&#10;\end{document}"/>
  <p:tag name="IGUANATEXSIZE" val="20"/>
  <p:tag name="IGUANATEXCURSOR" val="103"/>
  <p:tag name="TRANSPARENCY" val="True"/>
  <p:tag name="FILENAME" val=""/>
  <p:tag name="LATEXENGINEID" val="4"/>
  <p:tag name="TEMPFOLDER" val="c:\temp\"/>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264.0369"/>
  <p:tag name="ORIGINALWIDTH" val="1313.433"/>
  <p:tag name="LATEXADDIN" val="\documentclass{article}&#10;\usepackage{amsmath}&#10;\pagestyle{empty}&#10;\begin{document}&#10;&#10;&#10;$$\displaystyle f'(x)=\dfrac{f(x+h)-f(h)}{h}$$&#10;&#10;\end{document}"/>
  <p:tag name="IGUANATEXSIZE" val="20"/>
  <p:tag name="IGUANATEXCURSOR" val="104"/>
  <p:tag name="TRANSPARENCY" val="True"/>
  <p:tag name="FILENAME" val=""/>
  <p:tag name="LATEXENGINEID" val="4"/>
  <p:tag name="TEMPFOLDER" val="c:\temp\"/>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264.0369"/>
  <p:tag name="ORIGINALWIDTH" val="1536.964"/>
  <p:tag name="LATEXADDIN" val="\documentclass{article}&#10;\usepackage{amsmath}&#10;\pagestyle{empty}&#10;\begin{document}&#10;&#10;&#10;$$\displaystyle f'(x)=\dfrac{f(x+h)-f(x-h)}{2h}$$&#10;&#10;\end{document}"/>
  <p:tag name="IGUANATEXSIZE" val="20"/>
  <p:tag name="IGUANATEXCURSOR" val="104"/>
  <p:tag name="TRANSPARENCY" val="True"/>
  <p:tag name="FILENAME" val=""/>
  <p:tag name="LATEXENGINEID" val="4"/>
  <p:tag name="TEMPFOLDER" val="c:\temp\"/>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131.2683"/>
  <p:tag name="ORIGINALWIDTH" val="1044.896"/>
  <p:tag name="LATEXADDIN" val="\documentclass{article}&#10;\usepackage{amsmath}&#10;\pagestyle{empty}&#10;\begin{document}&#10;&#10;&#10;$f'(x)$が存在する時,&#10;&#10;\end{document}"/>
  <p:tag name="IGUANATEXSIZE" val="20"/>
  <p:tag name="IGUANATEXCURSOR" val="96"/>
  <p:tag name="TRANSPARENCY" val="True"/>
  <p:tag name="FILENAME" val=""/>
  <p:tag name="LATEXENGINEID" val="4"/>
  <p:tag name="TEMPFOLDER" val="c:\temp\"/>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297.7916"/>
  <p:tag name="ORIGINALWIDTH" val="3974.054"/>
  <p:tag name="LATEXADDIN" val="\documentclass{article}&#10;\usepackage{amsmath}&#10;\pagestyle{empty}&#10;\begin{document}&#10;&#10;&#10;$\displaystyle \lim_{h\to 0}\dfrac{f(x+h)-f(x-h)}{h}=\lim_{h\to 0}\left(\dfrac{f(x+h)-f(x)}{h}+\dfrac{f(x-h)-f(x)}{-h}\right)=$&#10;&#10;\end{document}"/>
  <p:tag name="IGUANATEXSIZE" val="20"/>
  <p:tag name="IGUANATEXCURSOR" val="208"/>
  <p:tag name="TRANSPARENCY" val="True"/>
  <p:tag name="FILENAME" val=""/>
  <p:tag name="LATEXENGINEID" val="4"/>
  <p:tag name="TEMPFOLDER" val="c:\temp\"/>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25.2675"/>
  <p:tag name="ORIGINALWIDTH" val="321.7949"/>
  <p:tag name="LATEXADDIN" val="\documentclass{article}&#10;\usepackage{amsmath}&#10;\pagestyle{empty}&#10;\begin{document}&#10;&#10;&#10;$2f'(x)$&#10;&#10;\end{document}"/>
  <p:tag name="IGUANATEXSIZE" val="20"/>
  <p:tag name="IGUANATEXCURSOR" val="89"/>
  <p:tag name="TRANSPARENCY" val="True"/>
  <p:tag name="FILENAME" val=""/>
  <p:tag name="LATEXENGINEID" val="4"/>
  <p:tag name="TEMPFOLDER" val="c:\temp\"/>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283.5396"/>
  <p:tag name="ORIGINALWIDTH" val="1906.766"/>
  <p:tag name="LATEXADDIN" val="\documentclass{article}&#10;\usepackage{amsmath}&#10;\pagestyle{empty}&#10;\begin{document}&#10;&#10;&#10;$\displaystyle\dfrac{\partial f}{\partial x_0}=\lim_{h\to 0}\dfrac{f(x_0+h,x_1)-f(h,x_1)}{h}$&#10;&#10;\end{document}"/>
  <p:tag name="IGUANATEXSIZE" val="20"/>
  <p:tag name="IGUANATEXCURSOR" val="154"/>
  <p:tag name="TRANSPARENCY" val="True"/>
  <p:tag name="FILENAME" val=""/>
  <p:tag name="LATEXENGINEID" val="4"/>
  <p:tag name="TEMPFOLDER" val="c:\temp\"/>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281.2893"/>
  <p:tag name="ORIGINALWIDTH" val="1906.766"/>
  <p:tag name="LATEXADDIN" val="\documentclass{article}&#10;\usepackage{amsmath}&#10;\pagestyle{empty}&#10;\begin{document}&#10;&#10;&#10;$\displaystyle\dfrac{\partial f}{\partial x_1}=\lim_{h\to 0}\dfrac{f(x_0,x_1+h)-f(x_0,h)}{h}$&#10;&#10;\end{document}"/>
  <p:tag name="IGUANATEXSIZE" val="20"/>
  <p:tag name="IGUANATEXCURSOR" val="127"/>
  <p:tag name="TRANSPARENCY" val="True"/>
  <p:tag name="FILENAME" val=""/>
  <p:tag name="LATEXENGINEID" val="4"/>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28.2679"/>
  <p:tag name="ORIGINALWIDTH" val="2903.655"/>
  <p:tag name="LATEXADDIN" val="\documentclass{article}&#10;\usepackage{amsmath}&#10;\pagestyle{empty}&#10;\begin{document}&#10;&#10;&#10;$y_k$をニューラルネットワークの出力, $t_k$を教師データ,\\&#10;&#10;&#10;\end{document}"/>
  <p:tag name="IGUANATEXSIZE" val="20"/>
  <p:tag name="IGUANATEXCURSOR" val="119"/>
  <p:tag name="TRANSPARENCY" val="True"/>
  <p:tag name="FILENAME" val=""/>
  <p:tag name="LATEXENGINEID" val="4"/>
  <p:tag name="TEMPFOLDER" val="C:\temp\"/>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297.7916"/>
  <p:tag name="ORIGINALWIDTH" val="1263.176"/>
  <p:tag name="LATEXADDIN" val="\documentclass{article}&#10;\usepackage{amsmath}&#10;\pagestyle{empty}&#10;\begin{document}&#10;&#10;&#10;$\displaystyle grad (f)=\left(\dfrac{\partial f}{\partial x_0},\dfrac{\partial f}{\partial x_1}\right)$&#10;&#10;\end{document}"/>
  <p:tag name="IGUANATEXSIZE" val="20"/>
  <p:tag name="IGUANATEXCURSOR" val="145"/>
  <p:tag name="TRANSPARENCY" val="True"/>
  <p:tag name="FILENAME" val=""/>
  <p:tag name="LATEXENGINEID" val="4"/>
  <p:tag name="TEMPFOLDER" val="c:\temp\"/>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1716.99"/>
  <p:tag name="LATEXADDIN" val="\documentclass{article}&#10;\usepackage{amsmath}&#10;\pagestyle{empty}&#10;\begin{document}&#10;&#10;&#10;$\displaystyle (x_0,x_1)=(x_0,x_1)-\eta* grad (f)$&#10;&#10;\end{document}"/>
  <p:tag name="IGUANATEXSIZE" val="20"/>
  <p:tag name="IGUANATEXCURSOR" val="122"/>
  <p:tag name="TRANSPARENCY" val="True"/>
  <p:tag name="FILENAME" val=""/>
  <p:tag name="LATEXENGINEID" val="4"/>
  <p:tag name="TEMPFOLDER" val="c:\temp\"/>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1716.99"/>
  <p:tag name="LATEXADDIN" val="\documentclass{article}&#10;\usepackage{amsmath}&#10;\pagestyle{empty}&#10;\begin{document}&#10;&#10;&#10;$\displaystyle (x_0,x_1)=(x_0,x_1)-\eta* grad (f)$&#10;&#10;\end{document}"/>
  <p:tag name="IGUANATEXSIZE" val="20"/>
  <p:tag name="IGUANATEXCURSOR" val="122"/>
  <p:tag name="TRANSPARENCY" val="True"/>
  <p:tag name="FILENAME" val=""/>
  <p:tag name="LATEXENGINEID" val="4"/>
  <p:tag name="TEMPFOLDER" val="c:\temp\"/>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1716.99"/>
  <p:tag name="LATEXADDIN" val="\documentclass{article}&#10;\usepackage{amsmath}&#10;\pagestyle{empty}&#10;\begin{document}&#10;&#10;&#10;$\displaystyle (x_0,x_1)=(x_0,x_1)-\eta* grad (f)$&#10;&#10;\end{document}"/>
  <p:tag name="IGUANATEXSIZE" val="20"/>
  <p:tag name="IGUANATEXCURSOR" val="122"/>
  <p:tag name="TRANSPARENCY" val="True"/>
  <p:tag name="FILENAME" val=""/>
  <p:tag name="LATEXENGINEID" val="4"/>
  <p:tag name="TEMPFOLDER" val="c:\temp\"/>
  <p:tag name="LATEXFORMHEIGHT" val="312"/>
  <p:tag name="LATEXFORMWIDTH" val="384"/>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297.7916"/>
  <p:tag name="ORIGINALWIDTH" val="1409.447"/>
  <p:tag name="LATEXADDIN" val="\documentclass{article}&#10;\usepackage{amsmath}&#10;\pagestyle{empty}&#10;\begin{document}&#10;&#10;&#10;\[&#10;  W = \left(&#10;    \begin{array}{ccc}&#10;      w_{11} &amp; w_{12} &amp; w_{13} \\&#10;      w_{21} &amp; w_{22} &amp; w_{23} \\&#10;    \end{array}&#10;  \right)&#10;\]&#10;&#10;\end{document}"/>
  <p:tag name="IGUANATEXSIZE" val="20"/>
  <p:tag name="IGUANATEXCURSOR" val="163"/>
  <p:tag name="TRANSPARENCY" val="True"/>
  <p:tag name="FILENAME" val=""/>
  <p:tag name="LATEXENGINEID" val="4"/>
  <p:tag name="TEMPFOLDER" val="c:\temp\"/>
  <p:tag name="LATEXFORMHEIGHT" val="312"/>
  <p:tag name="LATEXFORMWIDTH" val="384"/>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703.5982"/>
  <p:tag name="ORIGINALWIDTH" val="1617.976"/>
  <p:tag name="LATEXADDIN" val="\documentclass{article}&#10;\usepackage{amsmath}&#10;\pagestyle{empty}&#10;\begin{document}&#10;&#10;&#10;\[&#10;  \dfrac{\partial L}{\partial W} = \left(&#10;    \begin{array}{ccc}&#10;      \dfrac{\partial L}{w_{11}} &amp; \dfrac{\partial L}{w_{12}} &amp; \dfrac{\partial L}{w_{13}} \\&#10;&amp; &amp; \\&#10;      \dfrac{\partial L}{w_{21}} &amp; \dfrac{\partial L}{w_{22}} &amp; \dfrac{\partial L}{w_{23}}\\&#10;    \end{array}&#10;  \right)&#10;\]&#10;&#10;\end{document}"/>
  <p:tag name="IGUANATEXSIZE" val="20"/>
  <p:tag name="IGUANATEXCURSOR" val="250"/>
  <p:tag name="TRANSPARENCY" val="True"/>
  <p:tag name="FILENAME" val=""/>
  <p:tag name="LATEXENGINEID" val="4"/>
  <p:tag name="TEMPFOLDER" val="c:\temp\"/>
  <p:tag name="LATEXFORMHEIGHT" val="312"/>
  <p:tag name="LATEXFORMWIDTH" val="384"/>
  <p:tag name="LATEXFORMWRAP" val="True"/>
  <p:tag name="BITMAPVECTOR" val="0"/>
</p:tagLst>
</file>

<file path=ppt/tags/tag26.xml><?xml version="1.0" encoding="utf-8"?>
<p:tagLst xmlns:a="http://schemas.openxmlformats.org/drawingml/2006/main" xmlns:r="http://schemas.openxmlformats.org/officeDocument/2006/relationships" xmlns:p="http://schemas.openxmlformats.org/presentationml/2006/main">
  <p:tag name="OUTPUTDPI" val="1200"/>
  <p:tag name="ORIGINALHEIGHT" val="109.5153"/>
  <p:tag name="ORIGINALWIDTH" val="705.8485"/>
  <p:tag name="LATEXADDIN" val="\documentclass{article}&#10;\usepackage{amsmath}&#10;\pagestyle{empty}&#10;\begin{document}&#10;&#10;&#10;$L$は損失関数&#10;&#10;\end{document}"/>
  <p:tag name="IGUANATEXSIZE" val="20"/>
  <p:tag name="IGUANATEXCURSOR" val="90"/>
  <p:tag name="TRANSPARENCY" val="True"/>
  <p:tag name="FILENAME" val=""/>
  <p:tag name="LATEXENGINEID" val="4"/>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11.7656"/>
  <p:tag name="ORIGINALWIDTH" val="1434.2"/>
  <p:tag name="LATEXADDIN" val="\documentclass{article}&#10;\usepackage{amsmath}&#10;\pagestyle{empty}&#10;\begin{document}&#10;$k$をデータの次元数とする.&#10;&#10;&#10;&#10;\end{document}"/>
  <p:tag name="IGUANATEXSIZE" val="20"/>
  <p:tag name="IGUANATEXCURSOR" val="95"/>
  <p:tag name="TRANSPARENCY" val="True"/>
  <p:tag name="FILENAME" val=""/>
  <p:tag name="LATEXENGINEID" val="4"/>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269.2876"/>
  <p:tag name="ORIGINALWIDTH" val="1073.4"/>
  <p:tag name="LATEXADDIN" val="\documentclass{article}&#10;\usepackage{amsmath}&#10;\pagestyle{empty}&#10;\begin{document}&#10;&#10;$\displaystyle E=-\sum_k t_k\log(y_k)$&#10;&#10;&#10;\end{document}"/>
  <p:tag name="IGUANATEXSIZE" val="20"/>
  <p:tag name="IGUANATEXCURSOR" val="118"/>
  <p:tag name="TRANSPARENCY" val="True"/>
  <p:tag name="FILENAME" val=""/>
  <p:tag name="LATEXENGINEID" val="4"/>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28.2679"/>
  <p:tag name="ORIGINALWIDTH" val="2903.655"/>
  <p:tag name="LATEXADDIN" val="\documentclass{article}&#10;\usepackage{amsmath}&#10;\pagestyle{empty}&#10;\begin{document}&#10;&#10;&#10;$y_k$をニューラルネットワークの出力, $t_k$を教師データ,\\&#10;&#10;&#10;\end{document}"/>
  <p:tag name="IGUANATEXSIZE" val="20"/>
  <p:tag name="IGUANATEXCURSOR" val="119"/>
  <p:tag name="TRANSPARENCY" val="True"/>
  <p:tag name="FILENAME" val=""/>
  <p:tag name="LATEXENGINEID" val="4"/>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11.7656"/>
  <p:tag name="ORIGINALWIDTH" val="1434.2"/>
  <p:tag name="LATEXADDIN" val="\documentclass{article}&#10;\usepackage{amsmath}&#10;\pagestyle{empty}&#10;\begin{document}&#10;$k$をデータの次元数とする.&#10;&#10;&#10;&#10;\end{document}"/>
  <p:tag name="IGUANATEXSIZE" val="20"/>
  <p:tag name="IGUANATEXCURSOR" val="95"/>
  <p:tag name="TRANSPARENCY" val="True"/>
  <p:tag name="FILENAME" val=""/>
  <p:tag name="LATEXENGINEID" val="4"/>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591.8326"/>
  <p:tag name="LATEXADDIN" val="\documentclass{article}&#10;\usepackage{amsmath}&#10;\pagestyle{empty}&#10;\begin{document}&#10;&#10;&#10;$E=\log(t_i)$&#10;&#10;\end{document}"/>
  <p:tag name="IGUANATEXSIZE" val="20"/>
  <p:tag name="IGUANATEXCURSOR" val="83"/>
  <p:tag name="TRANSPARENCY" val="True"/>
  <p:tag name="FILENAME" val=""/>
  <p:tag name="LATEXENGINEID" val="4"/>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23.7672"/>
  <p:tag name="ORIGINALWIDTH" val="2550.356"/>
  <p:tag name="LATEXADDIN" val="\documentclass{article}&#10;\usepackage{amsmath}&#10;\pagestyle{empty}&#10;\begin{document}&#10;&#10;&#10;分類問題において$k=i$に限り$t_k=1$とすると,&#10;&#10;\end{document}"/>
  <p:tag name="IGUANATEXSIZE" val="20"/>
  <p:tag name="IGUANATEXCURSOR" val="110"/>
  <p:tag name="TRANSPARENCY" val="True"/>
  <p:tag name="FILENAME" val=""/>
  <p:tag name="LATEXENGINEID" val="4"/>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09.5153"/>
  <p:tag name="ORIGINALWIDTH" val="375.0524"/>
  <p:tag name="LATEXADDIN" val="\documentclass{article}&#10;\usepackage{amsmath}&#10;\pagestyle{empty}&#10;\begin{document}&#10;&#10;&#10;が成立.&#10;&#10;\end{document}"/>
  <p:tag name="IGUANATEXSIZE" val="20"/>
  <p:tag name="IGUANATEXCURSOR" val="86"/>
  <p:tag name="TRANSPARENCY" val="True"/>
  <p:tag name="FILENAME" val=""/>
  <p:tag name="LATEXENGINEID" val="4"/>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1035</TotalTime>
  <Words>480</Words>
  <Application>Microsoft Office PowerPoint</Application>
  <PresentationFormat>ワイド画面</PresentationFormat>
  <Paragraphs>140</Paragraphs>
  <Slides>23</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23</vt:i4>
      </vt:variant>
    </vt:vector>
  </HeadingPairs>
  <TitlesOfParts>
    <vt:vector size="30" baseType="lpstr">
      <vt:lpstr>ＭＳ Ｐゴシック</vt:lpstr>
      <vt:lpstr>MS Mincho</vt:lpstr>
      <vt:lpstr>Arial</vt:lpstr>
      <vt:lpstr>Arial Black</vt:lpstr>
      <vt:lpstr>Cambria Math</vt:lpstr>
      <vt:lpstr>Consolas</vt:lpstr>
      <vt:lpstr>Office テーマ</vt:lpstr>
      <vt:lpstr>ゼロから作るDeepLearning 第4章</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Pythonではじめる教師なし学習 2章9節～12節</dc:title>
  <dc:creator>Yamaguchi Masaya</dc:creator>
  <cp:lastModifiedBy>Masaya Yamaguchi</cp:lastModifiedBy>
  <cp:revision>26</cp:revision>
  <dcterms:created xsi:type="dcterms:W3CDTF">2020-05-09T10:33:56Z</dcterms:created>
  <dcterms:modified xsi:type="dcterms:W3CDTF">2020-07-14T16:55:35Z</dcterms:modified>
</cp:coreProperties>
</file>