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4" r:id="rId6"/>
    <p:sldId id="259" r:id="rId7"/>
    <p:sldId id="260" r:id="rId8"/>
    <p:sldId id="261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maguchi Masaya" initials="YM" lastIdx="1" clrIdx="0">
    <p:extLst>
      <p:ext uri="{19B8F6BF-5375-455C-9EA6-DF929625EA0E}">
        <p15:presenceInfo xmlns:p15="http://schemas.microsoft.com/office/powerpoint/2012/main" userId="8869a66585b793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1D7166-5543-43A1-945A-080D7EE995A9}" v="78" dt="2020-08-18T18:26:02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maguchi Masaya" userId="8869a66585b793a1" providerId="LiveId" clId="{B116A8C1-6F4E-4C2B-8F58-333CFF7F1465}"/>
    <pc:docChg chg="custSel addSld modSld">
      <pc:chgData name="Yamaguchi Masaya" userId="8869a66585b793a1" providerId="LiveId" clId="{B116A8C1-6F4E-4C2B-8F58-333CFF7F1465}" dt="2020-05-09T17:39:57.939" v="707" actId="1076"/>
      <pc:docMkLst>
        <pc:docMk/>
      </pc:docMkLst>
      <pc:sldChg chg="addSp delSp modSp mod">
        <pc:chgData name="Yamaguchi Masaya" userId="8869a66585b793a1" providerId="LiveId" clId="{B116A8C1-6F4E-4C2B-8F58-333CFF7F1465}" dt="2020-05-09T17:31:02.181" v="196" actId="1076"/>
        <pc:sldMkLst>
          <pc:docMk/>
          <pc:sldMk cId="3984015003" sldId="262"/>
        </pc:sldMkLst>
        <pc:spChg chg="del">
          <ac:chgData name="Yamaguchi Masaya" userId="8869a66585b793a1" providerId="LiveId" clId="{B116A8C1-6F4E-4C2B-8F58-333CFF7F1465}" dt="2020-05-09T17:25:48.982" v="0" actId="21"/>
          <ac:spMkLst>
            <pc:docMk/>
            <pc:sldMk cId="3984015003" sldId="262"/>
            <ac:spMk id="2" creationId="{29752C92-A34E-4D3A-AC5E-DFAC78C4DD4C}"/>
          </ac:spMkLst>
        </pc:spChg>
        <pc:spChg chg="add mod">
          <ac:chgData name="Yamaguchi Masaya" userId="8869a66585b793a1" providerId="LiveId" clId="{B116A8C1-6F4E-4C2B-8F58-333CFF7F1465}" dt="2020-05-09T17:26:18.115" v="19" actId="1076"/>
          <ac:spMkLst>
            <pc:docMk/>
            <pc:sldMk cId="3984015003" sldId="262"/>
            <ac:spMk id="3" creationId="{9A2F7DFF-0B78-46EC-9B06-FF96D8F26575}"/>
          </ac:spMkLst>
        </pc:spChg>
        <pc:spChg chg="add mod">
          <ac:chgData name="Yamaguchi Masaya" userId="8869a66585b793a1" providerId="LiveId" clId="{B116A8C1-6F4E-4C2B-8F58-333CFF7F1465}" dt="2020-05-09T17:29:16.186" v="178" actId="255"/>
          <ac:spMkLst>
            <pc:docMk/>
            <pc:sldMk cId="3984015003" sldId="262"/>
            <ac:spMk id="4" creationId="{876B50C4-5B76-4E1B-A753-CD0EA0AF5571}"/>
          </ac:spMkLst>
        </pc:spChg>
        <pc:spChg chg="add mod">
          <ac:chgData name="Yamaguchi Masaya" userId="8869a66585b793a1" providerId="LiveId" clId="{B116A8C1-6F4E-4C2B-8F58-333CFF7F1465}" dt="2020-05-09T17:31:02.181" v="196" actId="1076"/>
          <ac:spMkLst>
            <pc:docMk/>
            <pc:sldMk cId="3984015003" sldId="262"/>
            <ac:spMk id="7" creationId="{3BDC8C97-7E25-43EE-8E1B-220F5B8D7308}"/>
          </ac:spMkLst>
        </pc:spChg>
        <pc:picChg chg="add mod">
          <ac:chgData name="Yamaguchi Masaya" userId="8869a66585b793a1" providerId="LiveId" clId="{B116A8C1-6F4E-4C2B-8F58-333CFF7F1465}" dt="2020-05-09T17:29:56.355" v="181" actId="1076"/>
          <ac:picMkLst>
            <pc:docMk/>
            <pc:sldMk cId="3984015003" sldId="262"/>
            <ac:picMk id="6" creationId="{BC6A1A61-40EF-4C0F-BF4F-6444AA4652DC}"/>
          </ac:picMkLst>
        </pc:picChg>
      </pc:sldChg>
      <pc:sldChg chg="addSp delSp modSp new mod">
        <pc:chgData name="Yamaguchi Masaya" userId="8869a66585b793a1" providerId="LiveId" clId="{B116A8C1-6F4E-4C2B-8F58-333CFF7F1465}" dt="2020-05-09T17:39:57.939" v="707" actId="1076"/>
        <pc:sldMkLst>
          <pc:docMk/>
          <pc:sldMk cId="3956484746" sldId="263"/>
        </pc:sldMkLst>
        <pc:spChg chg="add mod">
          <ac:chgData name="Yamaguchi Masaya" userId="8869a66585b793a1" providerId="LiveId" clId="{B116A8C1-6F4E-4C2B-8F58-333CFF7F1465}" dt="2020-05-09T17:32:14.524" v="249"/>
          <ac:spMkLst>
            <pc:docMk/>
            <pc:sldMk cId="3956484746" sldId="263"/>
            <ac:spMk id="2" creationId="{F5914452-B6C8-470E-838B-4EE313A9E4F8}"/>
          </ac:spMkLst>
        </pc:spChg>
        <pc:spChg chg="add mod">
          <ac:chgData name="Yamaguchi Masaya" userId="8869a66585b793a1" providerId="LiveId" clId="{B116A8C1-6F4E-4C2B-8F58-333CFF7F1465}" dt="2020-05-09T17:33:22.912" v="332" actId="255"/>
          <ac:spMkLst>
            <pc:docMk/>
            <pc:sldMk cId="3956484746" sldId="263"/>
            <ac:spMk id="3" creationId="{E0CC438B-4E49-4C75-8600-3E990792FBDE}"/>
          </ac:spMkLst>
        </pc:spChg>
        <pc:spChg chg="add mod">
          <ac:chgData name="Yamaguchi Masaya" userId="8869a66585b793a1" providerId="LiveId" clId="{B116A8C1-6F4E-4C2B-8F58-333CFF7F1465}" dt="2020-05-09T17:34:42.095" v="420" actId="14100"/>
          <ac:spMkLst>
            <pc:docMk/>
            <pc:sldMk cId="3956484746" sldId="263"/>
            <ac:spMk id="4" creationId="{D0BC9588-AB62-47BF-917B-F5F16EF85005}"/>
          </ac:spMkLst>
        </pc:spChg>
        <pc:spChg chg="add mod">
          <ac:chgData name="Yamaguchi Masaya" userId="8869a66585b793a1" providerId="LiveId" clId="{B116A8C1-6F4E-4C2B-8F58-333CFF7F1465}" dt="2020-05-09T17:35:47.502" v="483" actId="20577"/>
          <ac:spMkLst>
            <pc:docMk/>
            <pc:sldMk cId="3956484746" sldId="263"/>
            <ac:spMk id="5" creationId="{C2D532D0-E5AC-4B5F-9990-056B0B73E3D1}"/>
          </ac:spMkLst>
        </pc:spChg>
        <pc:spChg chg="add mod">
          <ac:chgData name="Yamaguchi Masaya" userId="8869a66585b793a1" providerId="LiveId" clId="{B116A8C1-6F4E-4C2B-8F58-333CFF7F1465}" dt="2020-05-09T17:38:25.161" v="623" actId="1076"/>
          <ac:spMkLst>
            <pc:docMk/>
            <pc:sldMk cId="3956484746" sldId="263"/>
            <ac:spMk id="6" creationId="{D59290FA-F1A7-4F7F-B4D9-C10F363D3CDF}"/>
          </ac:spMkLst>
        </pc:spChg>
        <pc:spChg chg="add mod">
          <ac:chgData name="Yamaguchi Masaya" userId="8869a66585b793a1" providerId="LiveId" clId="{B116A8C1-6F4E-4C2B-8F58-333CFF7F1465}" dt="2020-05-09T17:38:16.737" v="622"/>
          <ac:spMkLst>
            <pc:docMk/>
            <pc:sldMk cId="3956484746" sldId="263"/>
            <ac:spMk id="7" creationId="{70AAE403-D661-491B-A449-4F7B9CA686C9}"/>
          </ac:spMkLst>
        </pc:spChg>
        <pc:spChg chg="add del mod">
          <ac:chgData name="Yamaguchi Masaya" userId="8869a66585b793a1" providerId="LiveId" clId="{B116A8C1-6F4E-4C2B-8F58-333CFF7F1465}" dt="2020-05-09T17:35:11.306" v="427" actId="21"/>
          <ac:spMkLst>
            <pc:docMk/>
            <pc:sldMk cId="3956484746" sldId="263"/>
            <ac:spMk id="8" creationId="{1F46C02D-F3C0-461E-85EA-74160D8C3543}"/>
          </ac:spMkLst>
        </pc:spChg>
        <pc:spChg chg="add del mod">
          <ac:chgData name="Yamaguchi Masaya" userId="8869a66585b793a1" providerId="LiveId" clId="{B116A8C1-6F4E-4C2B-8F58-333CFF7F1465}" dt="2020-05-09T17:35:01.629" v="424"/>
          <ac:spMkLst>
            <pc:docMk/>
            <pc:sldMk cId="3956484746" sldId="263"/>
            <ac:spMk id="9" creationId="{75FE1897-D9DD-4956-9F50-2D490A05626E}"/>
          </ac:spMkLst>
        </pc:spChg>
        <pc:spChg chg="add del mod">
          <ac:chgData name="Yamaguchi Masaya" userId="8869a66585b793a1" providerId="LiveId" clId="{B116A8C1-6F4E-4C2B-8F58-333CFF7F1465}" dt="2020-05-09T17:35:09.186" v="426" actId="21"/>
          <ac:spMkLst>
            <pc:docMk/>
            <pc:sldMk cId="3956484746" sldId="263"/>
            <ac:spMk id="10" creationId="{3DED3382-6D0A-4EDA-9A8F-14DAE5D2EED6}"/>
          </ac:spMkLst>
        </pc:spChg>
        <pc:spChg chg="add mod">
          <ac:chgData name="Yamaguchi Masaya" userId="8869a66585b793a1" providerId="LiveId" clId="{B116A8C1-6F4E-4C2B-8F58-333CFF7F1465}" dt="2020-05-09T17:39:57.939" v="707" actId="1076"/>
          <ac:spMkLst>
            <pc:docMk/>
            <pc:sldMk cId="3956484746" sldId="263"/>
            <ac:spMk id="11" creationId="{4A297E3B-3F9C-48B5-A3D6-97F580BDD2B6}"/>
          </ac:spMkLst>
        </pc:spChg>
      </pc:sldChg>
    </pc:docChg>
  </pc:docChgLst>
  <pc:docChgLst>
    <pc:chgData name="Masaya Yamaguchi" userId="8869a66585b793a1" providerId="LiveId" clId="{7A1D7166-5543-43A1-945A-080D7EE995A9}"/>
    <pc:docChg chg="undo custSel addSld delSld modSld sldOrd">
      <pc:chgData name="Masaya Yamaguchi" userId="8869a66585b793a1" providerId="LiveId" clId="{7A1D7166-5543-43A1-945A-080D7EE995A9}" dt="2020-08-18T18:26:16.893" v="2709" actId="1076"/>
      <pc:docMkLst>
        <pc:docMk/>
      </pc:docMkLst>
      <pc:sldChg chg="modSp">
        <pc:chgData name="Masaya Yamaguchi" userId="8869a66585b793a1" providerId="LiveId" clId="{7A1D7166-5543-43A1-945A-080D7EE995A9}" dt="2020-08-18T17:57:36.155" v="1699" actId="20577"/>
        <pc:sldMkLst>
          <pc:docMk/>
          <pc:sldMk cId="2216193728" sldId="256"/>
        </pc:sldMkLst>
        <pc:spChg chg="mod">
          <ac:chgData name="Masaya Yamaguchi" userId="8869a66585b793a1" providerId="LiveId" clId="{7A1D7166-5543-43A1-945A-080D7EE995A9}" dt="2020-08-18T17:57:36.155" v="1699" actId="20577"/>
          <ac:spMkLst>
            <pc:docMk/>
            <pc:sldMk cId="2216193728" sldId="256"/>
            <ac:spMk id="2" creationId="{FA2BB364-A49C-4441-B4FE-4A23CEE640B5}"/>
          </ac:spMkLst>
        </pc:spChg>
        <pc:spChg chg="mod">
          <ac:chgData name="Masaya Yamaguchi" userId="8869a66585b793a1" providerId="LiveId" clId="{7A1D7166-5543-43A1-945A-080D7EE995A9}" dt="2020-08-16T16:29:34.746" v="19" actId="20577"/>
          <ac:spMkLst>
            <pc:docMk/>
            <pc:sldMk cId="2216193728" sldId="256"/>
            <ac:spMk id="4" creationId="{53DF05E9-1202-4FE3-A518-573355B6EBE1}"/>
          </ac:spMkLst>
        </pc:spChg>
      </pc:sldChg>
      <pc:sldChg chg="addSp modSp add">
        <pc:chgData name="Masaya Yamaguchi" userId="8869a66585b793a1" providerId="LiveId" clId="{7A1D7166-5543-43A1-945A-080D7EE995A9}" dt="2020-08-18T17:40:17.854" v="887" actId="20577"/>
        <pc:sldMkLst>
          <pc:docMk/>
          <pc:sldMk cId="904527588" sldId="257"/>
        </pc:sldMkLst>
        <pc:spChg chg="add mod">
          <ac:chgData name="Masaya Yamaguchi" userId="8869a66585b793a1" providerId="LiveId" clId="{7A1D7166-5543-43A1-945A-080D7EE995A9}" dt="2020-08-18T17:40:17.854" v="887" actId="20577"/>
          <ac:spMkLst>
            <pc:docMk/>
            <pc:sldMk cId="904527588" sldId="257"/>
            <ac:spMk id="2" creationId="{4AC0EB83-1550-4D7A-85B2-DE8606D2F5FB}"/>
          </ac:spMkLst>
        </pc:spChg>
        <pc:spChg chg="add mod">
          <ac:chgData name="Masaya Yamaguchi" userId="8869a66585b793a1" providerId="LiveId" clId="{7A1D7166-5543-43A1-945A-080D7EE995A9}" dt="2020-08-16T17:43:08.870" v="230" actId="20577"/>
          <ac:spMkLst>
            <pc:docMk/>
            <pc:sldMk cId="904527588" sldId="257"/>
            <ac:spMk id="3" creationId="{128519C2-5E20-410A-BF3F-DF3C68933C30}"/>
          </ac:spMkLst>
        </pc:spChg>
      </pc:sldChg>
      <pc:sldChg chg="add del">
        <pc:chgData name="Masaya Yamaguchi" userId="8869a66585b793a1" providerId="LiveId" clId="{7A1D7166-5543-43A1-945A-080D7EE995A9}" dt="2020-08-16T17:39:18.914" v="43" actId="2696"/>
        <pc:sldMkLst>
          <pc:docMk/>
          <pc:sldMk cId="1825734184" sldId="258"/>
        </pc:sldMkLst>
      </pc:sldChg>
      <pc:sldChg chg="addSp delSp modSp">
        <pc:chgData name="Masaya Yamaguchi" userId="8869a66585b793a1" providerId="LiveId" clId="{7A1D7166-5543-43A1-945A-080D7EE995A9}" dt="2020-08-18T17:40:05.087" v="878" actId="20577"/>
        <pc:sldMkLst>
          <pc:docMk/>
          <pc:sldMk cId="2129986656" sldId="258"/>
        </pc:sldMkLst>
        <pc:spChg chg="mod">
          <ac:chgData name="Masaya Yamaguchi" userId="8869a66585b793a1" providerId="LiveId" clId="{7A1D7166-5543-43A1-945A-080D7EE995A9}" dt="2020-08-18T17:40:05.087" v="878" actId="20577"/>
          <ac:spMkLst>
            <pc:docMk/>
            <pc:sldMk cId="2129986656" sldId="258"/>
            <ac:spMk id="2" creationId="{4AC0EB83-1550-4D7A-85B2-DE8606D2F5FB}"/>
          </ac:spMkLst>
        </pc:spChg>
        <pc:spChg chg="mod">
          <ac:chgData name="Masaya Yamaguchi" userId="8869a66585b793a1" providerId="LiveId" clId="{7A1D7166-5543-43A1-945A-080D7EE995A9}" dt="2020-08-16T18:05:14.673" v="862" actId="20577"/>
          <ac:spMkLst>
            <pc:docMk/>
            <pc:sldMk cId="2129986656" sldId="258"/>
            <ac:spMk id="3" creationId="{128519C2-5E20-410A-BF3F-DF3C68933C30}"/>
          </ac:spMkLst>
        </pc:spChg>
        <pc:spChg chg="add mod">
          <ac:chgData name="Masaya Yamaguchi" userId="8869a66585b793a1" providerId="LiveId" clId="{7A1D7166-5543-43A1-945A-080D7EE995A9}" dt="2020-08-16T17:50:17.958" v="354" actId="164"/>
          <ac:spMkLst>
            <pc:docMk/>
            <pc:sldMk cId="2129986656" sldId="258"/>
            <ac:spMk id="4" creationId="{9A129B40-68C7-4ADE-839A-6D78BB622DB8}"/>
          </ac:spMkLst>
        </pc:spChg>
        <pc:spChg chg="add del">
          <ac:chgData name="Masaya Yamaguchi" userId="8869a66585b793a1" providerId="LiveId" clId="{7A1D7166-5543-43A1-945A-080D7EE995A9}" dt="2020-08-16T17:50:14.903" v="353"/>
          <ac:spMkLst>
            <pc:docMk/>
            <pc:sldMk cId="2129986656" sldId="258"/>
            <ac:spMk id="10" creationId="{5BC6799E-D57D-4660-A190-7ED86E7A8263}"/>
          </ac:spMkLst>
        </pc:spChg>
        <pc:spChg chg="add del">
          <ac:chgData name="Masaya Yamaguchi" userId="8869a66585b793a1" providerId="LiveId" clId="{7A1D7166-5543-43A1-945A-080D7EE995A9}" dt="2020-08-16T17:50:14.612" v="352"/>
          <ac:spMkLst>
            <pc:docMk/>
            <pc:sldMk cId="2129986656" sldId="258"/>
            <ac:spMk id="11" creationId="{FB333C18-BB29-4655-A4BB-8F383CC6F1D3}"/>
          </ac:spMkLst>
        </pc:spChg>
        <pc:spChg chg="add del">
          <ac:chgData name="Masaya Yamaguchi" userId="8869a66585b793a1" providerId="LiveId" clId="{7A1D7166-5543-43A1-945A-080D7EE995A9}" dt="2020-08-16T17:50:14.307" v="351"/>
          <ac:spMkLst>
            <pc:docMk/>
            <pc:sldMk cId="2129986656" sldId="258"/>
            <ac:spMk id="12" creationId="{28B7A6ED-0113-4933-95DD-7AA19EB0F387}"/>
          </ac:spMkLst>
        </pc:spChg>
        <pc:spChg chg="mod">
          <ac:chgData name="Masaya Yamaguchi" userId="8869a66585b793a1" providerId="LiveId" clId="{7A1D7166-5543-43A1-945A-080D7EE995A9}" dt="2020-08-16T17:55:10.136" v="436" actId="1076"/>
          <ac:spMkLst>
            <pc:docMk/>
            <pc:sldMk cId="2129986656" sldId="258"/>
            <ac:spMk id="15" creationId="{1576ECD4-0415-4A51-A540-3BCAE5E09462}"/>
          </ac:spMkLst>
        </pc:spChg>
        <pc:spChg chg="mod">
          <ac:chgData name="Masaya Yamaguchi" userId="8869a66585b793a1" providerId="LiveId" clId="{7A1D7166-5543-43A1-945A-080D7EE995A9}" dt="2020-08-16T17:55:12.580" v="437" actId="1076"/>
          <ac:spMkLst>
            <pc:docMk/>
            <pc:sldMk cId="2129986656" sldId="258"/>
            <ac:spMk id="18" creationId="{4512CDC6-ED2C-41DE-9423-005F1760E39C}"/>
          </ac:spMkLst>
        </pc:spChg>
        <pc:spChg chg="mod">
          <ac:chgData name="Masaya Yamaguchi" userId="8869a66585b793a1" providerId="LiveId" clId="{7A1D7166-5543-43A1-945A-080D7EE995A9}" dt="2020-08-16T17:55:23.082" v="440" actId="1076"/>
          <ac:spMkLst>
            <pc:docMk/>
            <pc:sldMk cId="2129986656" sldId="258"/>
            <ac:spMk id="21" creationId="{0B573B56-F451-4190-AE98-727C93B1C1EB}"/>
          </ac:spMkLst>
        </pc:spChg>
        <pc:spChg chg="add mod">
          <ac:chgData name="Masaya Yamaguchi" userId="8869a66585b793a1" providerId="LiveId" clId="{7A1D7166-5543-43A1-945A-080D7EE995A9}" dt="2020-08-16T17:55:31.890" v="442" actId="1076"/>
          <ac:spMkLst>
            <pc:docMk/>
            <pc:sldMk cId="2129986656" sldId="258"/>
            <ac:spMk id="40" creationId="{67D2E38C-C3DB-4233-92AE-035F61FEFDD4}"/>
          </ac:spMkLst>
        </pc:spChg>
        <pc:spChg chg="add mod">
          <ac:chgData name="Masaya Yamaguchi" userId="8869a66585b793a1" providerId="LiveId" clId="{7A1D7166-5543-43A1-945A-080D7EE995A9}" dt="2020-08-16T17:55:42.910" v="443" actId="1076"/>
          <ac:spMkLst>
            <pc:docMk/>
            <pc:sldMk cId="2129986656" sldId="258"/>
            <ac:spMk id="41" creationId="{CAFBF3B0-5923-4166-B8ED-BE5BC30E8567}"/>
          </ac:spMkLst>
        </pc:spChg>
        <pc:spChg chg="add mod">
          <ac:chgData name="Masaya Yamaguchi" userId="8869a66585b793a1" providerId="LiveId" clId="{7A1D7166-5543-43A1-945A-080D7EE995A9}" dt="2020-08-16T17:56:55.970" v="465" actId="164"/>
          <ac:spMkLst>
            <pc:docMk/>
            <pc:sldMk cId="2129986656" sldId="258"/>
            <ac:spMk id="48" creationId="{0D8DF87F-6285-4BBB-A4A4-1DEFE03F288B}"/>
          </ac:spMkLst>
        </pc:spChg>
        <pc:spChg chg="add mod">
          <ac:chgData name="Masaya Yamaguchi" userId="8869a66585b793a1" providerId="LiveId" clId="{7A1D7166-5543-43A1-945A-080D7EE995A9}" dt="2020-08-16T17:56:55.970" v="465" actId="164"/>
          <ac:spMkLst>
            <pc:docMk/>
            <pc:sldMk cId="2129986656" sldId="258"/>
            <ac:spMk id="49" creationId="{7338C375-F279-4299-90B5-E178943DB20E}"/>
          </ac:spMkLst>
        </pc:spChg>
        <pc:spChg chg="mod">
          <ac:chgData name="Masaya Yamaguchi" userId="8869a66585b793a1" providerId="LiveId" clId="{7A1D7166-5543-43A1-945A-080D7EE995A9}" dt="2020-08-16T17:59:02.834" v="510" actId="20577"/>
          <ac:spMkLst>
            <pc:docMk/>
            <pc:sldMk cId="2129986656" sldId="258"/>
            <ac:spMk id="73" creationId="{881DD17E-72EF-4DF6-949C-A47FF81EF2C3}"/>
          </ac:spMkLst>
        </pc:spChg>
        <pc:spChg chg="add mod">
          <ac:chgData name="Masaya Yamaguchi" userId="8869a66585b793a1" providerId="LiveId" clId="{7A1D7166-5543-43A1-945A-080D7EE995A9}" dt="2020-08-16T18:00:38.464" v="546" actId="164"/>
          <ac:spMkLst>
            <pc:docMk/>
            <pc:sldMk cId="2129986656" sldId="258"/>
            <ac:spMk id="79" creationId="{D3356C91-C7EF-4036-93F6-847EE005C6C1}"/>
          </ac:spMkLst>
        </pc:spChg>
        <pc:spChg chg="add mod">
          <ac:chgData name="Masaya Yamaguchi" userId="8869a66585b793a1" providerId="LiveId" clId="{7A1D7166-5543-43A1-945A-080D7EE995A9}" dt="2020-08-16T18:00:38.464" v="546" actId="164"/>
          <ac:spMkLst>
            <pc:docMk/>
            <pc:sldMk cId="2129986656" sldId="258"/>
            <ac:spMk id="80" creationId="{B2BFDDCC-9039-4509-8AF3-B2E913191B67}"/>
          </ac:spMkLst>
        </pc:spChg>
        <pc:spChg chg="add mod">
          <ac:chgData name="Masaya Yamaguchi" userId="8869a66585b793a1" providerId="LiveId" clId="{7A1D7166-5543-43A1-945A-080D7EE995A9}" dt="2020-08-16T18:00:38.464" v="546" actId="164"/>
          <ac:spMkLst>
            <pc:docMk/>
            <pc:sldMk cId="2129986656" sldId="258"/>
            <ac:spMk id="81" creationId="{0A628980-387D-4D20-805C-A7F3B58F5948}"/>
          </ac:spMkLst>
        </pc:spChg>
        <pc:spChg chg="add mod">
          <ac:chgData name="Masaya Yamaguchi" userId="8869a66585b793a1" providerId="LiveId" clId="{7A1D7166-5543-43A1-945A-080D7EE995A9}" dt="2020-08-16T18:00:38.464" v="546" actId="164"/>
          <ac:spMkLst>
            <pc:docMk/>
            <pc:sldMk cId="2129986656" sldId="258"/>
            <ac:spMk id="82" creationId="{47C3D124-96F9-40F5-BEED-4C4C711B58E3}"/>
          </ac:spMkLst>
        </pc:spChg>
        <pc:spChg chg="add mod">
          <ac:chgData name="Masaya Yamaguchi" userId="8869a66585b793a1" providerId="LiveId" clId="{7A1D7166-5543-43A1-945A-080D7EE995A9}" dt="2020-08-16T18:00:38.464" v="546" actId="164"/>
          <ac:spMkLst>
            <pc:docMk/>
            <pc:sldMk cId="2129986656" sldId="258"/>
            <ac:spMk id="83" creationId="{D04F6624-AFB4-4B48-8944-91E94A1A93AE}"/>
          </ac:spMkLst>
        </pc:spChg>
        <pc:spChg chg="add mod">
          <ac:chgData name="Masaya Yamaguchi" userId="8869a66585b793a1" providerId="LiveId" clId="{7A1D7166-5543-43A1-945A-080D7EE995A9}" dt="2020-08-16T18:00:38.464" v="546" actId="164"/>
          <ac:spMkLst>
            <pc:docMk/>
            <pc:sldMk cId="2129986656" sldId="258"/>
            <ac:spMk id="84" creationId="{9E73221C-74DC-4E1D-98EC-89905189E08B}"/>
          </ac:spMkLst>
        </pc:spChg>
        <pc:grpChg chg="add mod">
          <ac:chgData name="Masaya Yamaguchi" userId="8869a66585b793a1" providerId="LiveId" clId="{7A1D7166-5543-43A1-945A-080D7EE995A9}" dt="2020-08-16T17:56:55.970" v="465" actId="164"/>
          <ac:grpSpMkLst>
            <pc:docMk/>
            <pc:sldMk cId="2129986656" sldId="258"/>
            <ac:grpSpMk id="13" creationId="{3FADB6DC-72B7-4B44-BF11-FAECDD27698F}"/>
          </ac:grpSpMkLst>
        </pc:grpChg>
        <pc:grpChg chg="add mod">
          <ac:chgData name="Masaya Yamaguchi" userId="8869a66585b793a1" providerId="LiveId" clId="{7A1D7166-5543-43A1-945A-080D7EE995A9}" dt="2020-08-16T17:51:48.924" v="372" actId="164"/>
          <ac:grpSpMkLst>
            <pc:docMk/>
            <pc:sldMk cId="2129986656" sldId="258"/>
            <ac:grpSpMk id="14" creationId="{808C011D-3C47-457D-B1F1-B7D10DD3C8A5}"/>
          </ac:grpSpMkLst>
        </pc:grpChg>
        <pc:grpChg chg="add mod">
          <ac:chgData name="Masaya Yamaguchi" userId="8869a66585b793a1" providerId="LiveId" clId="{7A1D7166-5543-43A1-945A-080D7EE995A9}" dt="2020-08-16T17:51:48.924" v="372" actId="164"/>
          <ac:grpSpMkLst>
            <pc:docMk/>
            <pc:sldMk cId="2129986656" sldId="258"/>
            <ac:grpSpMk id="17" creationId="{3D5B341C-E106-47D4-AAE4-272E69DAC49C}"/>
          </ac:grpSpMkLst>
        </pc:grpChg>
        <pc:grpChg chg="add mod">
          <ac:chgData name="Masaya Yamaguchi" userId="8869a66585b793a1" providerId="LiveId" clId="{7A1D7166-5543-43A1-945A-080D7EE995A9}" dt="2020-08-16T17:51:48.924" v="372" actId="164"/>
          <ac:grpSpMkLst>
            <pc:docMk/>
            <pc:sldMk cId="2129986656" sldId="258"/>
            <ac:grpSpMk id="20" creationId="{B31F511D-6B0E-423A-9B51-0B569090090E}"/>
          </ac:grpSpMkLst>
        </pc:grpChg>
        <pc:grpChg chg="add mod">
          <ac:chgData name="Masaya Yamaguchi" userId="8869a66585b793a1" providerId="LiveId" clId="{7A1D7166-5543-43A1-945A-080D7EE995A9}" dt="2020-08-16T17:54:45.809" v="431" actId="164"/>
          <ac:grpSpMkLst>
            <pc:docMk/>
            <pc:sldMk cId="2129986656" sldId="258"/>
            <ac:grpSpMk id="26" creationId="{0E835FBA-EEAF-4B2A-80DC-2709F615298F}"/>
          </ac:grpSpMkLst>
        </pc:grpChg>
        <pc:grpChg chg="add mod">
          <ac:chgData name="Masaya Yamaguchi" userId="8869a66585b793a1" providerId="LiveId" clId="{7A1D7166-5543-43A1-945A-080D7EE995A9}" dt="2020-08-16T17:56:55.970" v="465" actId="164"/>
          <ac:grpSpMkLst>
            <pc:docMk/>
            <pc:sldMk cId="2129986656" sldId="258"/>
            <ac:grpSpMk id="47" creationId="{40490A87-524D-4357-AAF2-F710A5A6B86D}"/>
          </ac:grpSpMkLst>
        </pc:grpChg>
        <pc:grpChg chg="add mod">
          <ac:chgData name="Masaya Yamaguchi" userId="8869a66585b793a1" providerId="LiveId" clId="{7A1D7166-5543-43A1-945A-080D7EE995A9}" dt="2020-08-16T17:56:55.970" v="465" actId="164"/>
          <ac:grpSpMkLst>
            <pc:docMk/>
            <pc:sldMk cId="2129986656" sldId="258"/>
            <ac:grpSpMk id="72" creationId="{520E3D54-95BB-438C-95B2-B19813EAF94C}"/>
          </ac:grpSpMkLst>
        </pc:grpChg>
        <pc:grpChg chg="add mod">
          <ac:chgData name="Masaya Yamaguchi" userId="8869a66585b793a1" providerId="LiveId" clId="{7A1D7166-5543-43A1-945A-080D7EE995A9}" dt="2020-08-16T17:57:08.704" v="468" actId="164"/>
          <ac:grpSpMkLst>
            <pc:docMk/>
            <pc:sldMk cId="2129986656" sldId="258"/>
            <ac:grpSpMk id="77" creationId="{699BF9BC-E7CA-4B90-AFF4-FA727F52365F}"/>
          </ac:grpSpMkLst>
        </pc:grpChg>
        <pc:grpChg chg="add mod">
          <ac:chgData name="Masaya Yamaguchi" userId="8869a66585b793a1" providerId="LiveId" clId="{7A1D7166-5543-43A1-945A-080D7EE995A9}" dt="2020-08-16T18:00:38.464" v="546" actId="164"/>
          <ac:grpSpMkLst>
            <pc:docMk/>
            <pc:sldMk cId="2129986656" sldId="258"/>
            <ac:grpSpMk id="78" creationId="{044ECA82-B554-4032-B0EB-EFDE537264FE}"/>
          </ac:grpSpMkLst>
        </pc:grpChg>
        <pc:grpChg chg="add mod">
          <ac:chgData name="Masaya Yamaguchi" userId="8869a66585b793a1" providerId="LiveId" clId="{7A1D7166-5543-43A1-945A-080D7EE995A9}" dt="2020-08-16T18:00:38.464" v="546" actId="164"/>
          <ac:grpSpMkLst>
            <pc:docMk/>
            <pc:sldMk cId="2129986656" sldId="258"/>
            <ac:grpSpMk id="85" creationId="{8235801B-E8EF-4EB0-A102-A3D96F47A1B0}"/>
          </ac:grpSpMkLst>
        </pc:grpChg>
        <pc:cxnChg chg="add mod">
          <ac:chgData name="Masaya Yamaguchi" userId="8869a66585b793a1" providerId="LiveId" clId="{7A1D7166-5543-43A1-945A-080D7EE995A9}" dt="2020-08-16T17:55:16.678" v="439" actId="1076"/>
          <ac:cxnSpMkLst>
            <pc:docMk/>
            <pc:sldMk cId="2129986656" sldId="258"/>
            <ac:cxnSpMk id="6" creationId="{0442BF89-D4D3-4C7D-9C6C-D1983B3C6380}"/>
          </ac:cxnSpMkLst>
        </pc:cxnChg>
        <pc:cxnChg chg="mod">
          <ac:chgData name="Masaya Yamaguchi" userId="8869a66585b793a1" providerId="LiveId" clId="{7A1D7166-5543-43A1-945A-080D7EE995A9}" dt="2020-08-16T17:55:12.580" v="437" actId="1076"/>
          <ac:cxnSpMkLst>
            <pc:docMk/>
            <pc:sldMk cId="2129986656" sldId="258"/>
            <ac:cxnSpMk id="16" creationId="{33EA3306-1231-45C4-9A63-CBD0E87258F7}"/>
          </ac:cxnSpMkLst>
        </pc:cxnChg>
        <pc:cxnChg chg="mod">
          <ac:chgData name="Masaya Yamaguchi" userId="8869a66585b793a1" providerId="LiveId" clId="{7A1D7166-5543-43A1-945A-080D7EE995A9}" dt="2020-08-16T17:55:23.082" v="440" actId="1076"/>
          <ac:cxnSpMkLst>
            <pc:docMk/>
            <pc:sldMk cId="2129986656" sldId="258"/>
            <ac:cxnSpMk id="19" creationId="{052E252C-5526-4E24-B117-9124955666BA}"/>
          </ac:cxnSpMkLst>
        </pc:cxnChg>
        <pc:cxnChg chg="mod">
          <ac:chgData name="Masaya Yamaguchi" userId="8869a66585b793a1" providerId="LiveId" clId="{7A1D7166-5543-43A1-945A-080D7EE995A9}" dt="2020-08-16T17:55:31.890" v="442" actId="1076"/>
          <ac:cxnSpMkLst>
            <pc:docMk/>
            <pc:sldMk cId="2129986656" sldId="258"/>
            <ac:cxnSpMk id="22" creationId="{28594C13-015C-4FA7-BB5E-C59649E8FE0E}"/>
          </ac:cxnSpMkLst>
        </pc:cxnChg>
        <pc:cxnChg chg="add mod">
          <ac:chgData name="Masaya Yamaguchi" userId="8869a66585b793a1" providerId="LiveId" clId="{7A1D7166-5543-43A1-945A-080D7EE995A9}" dt="2020-08-16T17:55:42.910" v="443" actId="1076"/>
          <ac:cxnSpMkLst>
            <pc:docMk/>
            <pc:sldMk cId="2129986656" sldId="258"/>
            <ac:cxnSpMk id="44" creationId="{52DA72C5-426D-4997-ADEA-B40B4C939652}"/>
          </ac:cxnSpMkLst>
        </pc:cxnChg>
        <pc:cxnChg chg="add mod">
          <ac:chgData name="Masaya Yamaguchi" userId="8869a66585b793a1" providerId="LiveId" clId="{7A1D7166-5543-43A1-945A-080D7EE995A9}" dt="2020-08-16T17:57:08.704" v="468" actId="164"/>
          <ac:cxnSpMkLst>
            <pc:docMk/>
            <pc:sldMk cId="2129986656" sldId="258"/>
            <ac:cxnSpMk id="50" creationId="{BDAA7FC9-4B07-4F2A-A358-386CA43DC55F}"/>
          </ac:cxnSpMkLst>
        </pc:cxnChg>
        <pc:cxnChg chg="add mod">
          <ac:chgData name="Masaya Yamaguchi" userId="8869a66585b793a1" providerId="LiveId" clId="{7A1D7166-5543-43A1-945A-080D7EE995A9}" dt="2020-08-16T17:57:08.704" v="468" actId="164"/>
          <ac:cxnSpMkLst>
            <pc:docMk/>
            <pc:sldMk cId="2129986656" sldId="258"/>
            <ac:cxnSpMk id="66" creationId="{99315087-4E26-41BA-87AE-8EFE7D26D66E}"/>
          </ac:cxnSpMkLst>
        </pc:cxnChg>
        <pc:cxnChg chg="mod">
          <ac:chgData name="Masaya Yamaguchi" userId="8869a66585b793a1" providerId="LiveId" clId="{7A1D7166-5543-43A1-945A-080D7EE995A9}" dt="2020-08-16T17:56:48.207" v="464" actId="14100"/>
          <ac:cxnSpMkLst>
            <pc:docMk/>
            <pc:sldMk cId="2129986656" sldId="258"/>
            <ac:cxnSpMk id="74" creationId="{C644ECC3-9668-4A92-B4CB-B3E94FB1E8C4}"/>
          </ac:cxnSpMkLst>
        </pc:cxnChg>
      </pc:sldChg>
      <pc:sldChg chg="addSp delSp modSp">
        <pc:chgData name="Masaya Yamaguchi" userId="8869a66585b793a1" providerId="LiveId" clId="{7A1D7166-5543-43A1-945A-080D7EE995A9}" dt="2020-08-18T18:06:17.696" v="1767" actId="1440"/>
        <pc:sldMkLst>
          <pc:docMk/>
          <pc:sldMk cId="2546187164" sldId="259"/>
        </pc:sldMkLst>
        <pc:spChg chg="mod">
          <ac:chgData name="Masaya Yamaguchi" userId="8869a66585b793a1" providerId="LiveId" clId="{7A1D7166-5543-43A1-945A-080D7EE995A9}" dt="2020-08-18T17:41:26.829" v="915" actId="20577"/>
          <ac:spMkLst>
            <pc:docMk/>
            <pc:sldMk cId="2546187164" sldId="259"/>
            <ac:spMk id="2" creationId="{4AC0EB83-1550-4D7A-85B2-DE8606D2F5FB}"/>
          </ac:spMkLst>
        </pc:spChg>
        <pc:spChg chg="mod">
          <ac:chgData name="Masaya Yamaguchi" userId="8869a66585b793a1" providerId="LiveId" clId="{7A1D7166-5543-43A1-945A-080D7EE995A9}" dt="2020-08-18T17:47:29.993" v="1242" actId="20577"/>
          <ac:spMkLst>
            <pc:docMk/>
            <pc:sldMk cId="2546187164" sldId="259"/>
            <ac:spMk id="3" creationId="{128519C2-5E20-410A-BF3F-DF3C68933C30}"/>
          </ac:spMkLst>
        </pc:spChg>
        <pc:spChg chg="add mod">
          <ac:chgData name="Masaya Yamaguchi" userId="8869a66585b793a1" providerId="LiveId" clId="{7A1D7166-5543-43A1-945A-080D7EE995A9}" dt="2020-08-18T17:43:47.052" v="993" actId="1076"/>
          <ac:spMkLst>
            <pc:docMk/>
            <pc:sldMk cId="2546187164" sldId="259"/>
            <ac:spMk id="10" creationId="{E18344B1-EED8-4BEC-B3A4-04A539410121}"/>
          </ac:spMkLst>
        </pc:spChg>
        <pc:spChg chg="add mod">
          <ac:chgData name="Masaya Yamaguchi" userId="8869a66585b793a1" providerId="LiveId" clId="{7A1D7166-5543-43A1-945A-080D7EE995A9}" dt="2020-08-18T17:43:57.063" v="1009" actId="20577"/>
          <ac:spMkLst>
            <pc:docMk/>
            <pc:sldMk cId="2546187164" sldId="259"/>
            <ac:spMk id="45" creationId="{A9823635-A530-422A-AD7F-5F10BEDA0602}"/>
          </ac:spMkLst>
        </pc:spChg>
        <pc:grpChg chg="del">
          <ac:chgData name="Masaya Yamaguchi" userId="8869a66585b793a1" providerId="LiveId" clId="{7A1D7166-5543-43A1-945A-080D7EE995A9}" dt="2020-08-18T17:41:30.270" v="916"/>
          <ac:grpSpMkLst>
            <pc:docMk/>
            <pc:sldMk cId="2546187164" sldId="259"/>
            <ac:grpSpMk id="85" creationId="{8235801B-E8EF-4EB0-A102-A3D96F47A1B0}"/>
          </ac:grpSpMkLst>
        </pc:grpChg>
        <pc:picChg chg="add mod">
          <ac:chgData name="Masaya Yamaguchi" userId="8869a66585b793a1" providerId="LiveId" clId="{7A1D7166-5543-43A1-945A-080D7EE995A9}" dt="2020-08-18T18:06:17.696" v="1767" actId="1440"/>
          <ac:picMkLst>
            <pc:docMk/>
            <pc:sldMk cId="2546187164" sldId="259"/>
            <ac:picMk id="7" creationId="{672F4A65-9B8D-49B5-B99D-2818C1125447}"/>
          </ac:picMkLst>
        </pc:picChg>
        <pc:picChg chg="add mod">
          <ac:chgData name="Masaya Yamaguchi" userId="8869a66585b793a1" providerId="LiveId" clId="{7A1D7166-5543-43A1-945A-080D7EE995A9}" dt="2020-08-18T18:06:17.696" v="1767" actId="1440"/>
          <ac:picMkLst>
            <pc:docMk/>
            <pc:sldMk cId="2546187164" sldId="259"/>
            <ac:picMk id="9" creationId="{EF50AD51-B1FC-4880-AAE0-F58AEE98B04F}"/>
          </ac:picMkLst>
        </pc:picChg>
        <pc:picChg chg="add mod">
          <ac:chgData name="Masaya Yamaguchi" userId="8869a66585b793a1" providerId="LiveId" clId="{7A1D7166-5543-43A1-945A-080D7EE995A9}" dt="2020-08-18T17:42:28.026" v="930" actId="571"/>
          <ac:picMkLst>
            <pc:docMk/>
            <pc:sldMk cId="2546187164" sldId="259"/>
            <ac:picMk id="42" creationId="{3B3E66F5-799F-4874-B40B-A471CC976955}"/>
          </ac:picMkLst>
        </pc:picChg>
        <pc:picChg chg="add mod">
          <ac:chgData name="Masaya Yamaguchi" userId="8869a66585b793a1" providerId="LiveId" clId="{7A1D7166-5543-43A1-945A-080D7EE995A9}" dt="2020-08-18T17:42:28.026" v="930" actId="571"/>
          <ac:picMkLst>
            <pc:docMk/>
            <pc:sldMk cId="2546187164" sldId="259"/>
            <ac:picMk id="43" creationId="{64AF7877-8A6C-4512-89D1-75F267AABC09}"/>
          </ac:picMkLst>
        </pc:picChg>
      </pc:sldChg>
      <pc:sldChg chg="del">
        <pc:chgData name="Masaya Yamaguchi" userId="8869a66585b793a1" providerId="LiveId" clId="{7A1D7166-5543-43A1-945A-080D7EE995A9}" dt="2020-08-16T16:34:27.050" v="20" actId="2696"/>
        <pc:sldMkLst>
          <pc:docMk/>
          <pc:sldMk cId="48988176" sldId="260"/>
        </pc:sldMkLst>
      </pc:sldChg>
      <pc:sldChg chg="delSp modSp">
        <pc:chgData name="Masaya Yamaguchi" userId="8869a66585b793a1" providerId="LiveId" clId="{7A1D7166-5543-43A1-945A-080D7EE995A9}" dt="2020-08-18T17:51:57.581" v="1547" actId="20577"/>
        <pc:sldMkLst>
          <pc:docMk/>
          <pc:sldMk cId="634877568" sldId="260"/>
        </pc:sldMkLst>
        <pc:spChg chg="mod">
          <ac:chgData name="Masaya Yamaguchi" userId="8869a66585b793a1" providerId="LiveId" clId="{7A1D7166-5543-43A1-945A-080D7EE995A9}" dt="2020-08-18T17:51:57.581" v="1547" actId="20577"/>
          <ac:spMkLst>
            <pc:docMk/>
            <pc:sldMk cId="634877568" sldId="260"/>
            <ac:spMk id="3" creationId="{128519C2-5E20-410A-BF3F-DF3C68933C30}"/>
          </ac:spMkLst>
        </pc:spChg>
        <pc:spChg chg="del">
          <ac:chgData name="Masaya Yamaguchi" userId="8869a66585b793a1" providerId="LiveId" clId="{7A1D7166-5543-43A1-945A-080D7EE995A9}" dt="2020-08-18T17:48:31.958" v="1243"/>
          <ac:spMkLst>
            <pc:docMk/>
            <pc:sldMk cId="634877568" sldId="260"/>
            <ac:spMk id="10" creationId="{E18344B1-EED8-4BEC-B3A4-04A539410121}"/>
          </ac:spMkLst>
        </pc:spChg>
        <pc:spChg chg="del">
          <ac:chgData name="Masaya Yamaguchi" userId="8869a66585b793a1" providerId="LiveId" clId="{7A1D7166-5543-43A1-945A-080D7EE995A9}" dt="2020-08-18T17:48:31.958" v="1243"/>
          <ac:spMkLst>
            <pc:docMk/>
            <pc:sldMk cId="634877568" sldId="260"/>
            <ac:spMk id="45" creationId="{A9823635-A530-422A-AD7F-5F10BEDA0602}"/>
          </ac:spMkLst>
        </pc:spChg>
        <pc:picChg chg="del">
          <ac:chgData name="Masaya Yamaguchi" userId="8869a66585b793a1" providerId="LiveId" clId="{7A1D7166-5543-43A1-945A-080D7EE995A9}" dt="2020-08-18T17:48:31.958" v="1243"/>
          <ac:picMkLst>
            <pc:docMk/>
            <pc:sldMk cId="634877568" sldId="260"/>
            <ac:picMk id="7" creationId="{672F4A65-9B8D-49B5-B99D-2818C1125447}"/>
          </ac:picMkLst>
        </pc:picChg>
        <pc:picChg chg="del">
          <ac:chgData name="Masaya Yamaguchi" userId="8869a66585b793a1" providerId="LiveId" clId="{7A1D7166-5543-43A1-945A-080D7EE995A9}" dt="2020-08-18T17:48:31.958" v="1243"/>
          <ac:picMkLst>
            <pc:docMk/>
            <pc:sldMk cId="634877568" sldId="260"/>
            <ac:picMk id="9" creationId="{EF50AD51-B1FC-4880-AAE0-F58AEE98B04F}"/>
          </ac:picMkLst>
        </pc:picChg>
      </pc:sldChg>
      <pc:sldChg chg="modSp">
        <pc:chgData name="Masaya Yamaguchi" userId="8869a66585b793a1" providerId="LiveId" clId="{7A1D7166-5543-43A1-945A-080D7EE995A9}" dt="2020-08-18T17:53:12.504" v="1582" actId="20577"/>
        <pc:sldMkLst>
          <pc:docMk/>
          <pc:sldMk cId="1621393040" sldId="261"/>
        </pc:sldMkLst>
        <pc:spChg chg="mod">
          <ac:chgData name="Masaya Yamaguchi" userId="8869a66585b793a1" providerId="LiveId" clId="{7A1D7166-5543-43A1-945A-080D7EE995A9}" dt="2020-08-18T17:52:45.214" v="1576" actId="20577"/>
          <ac:spMkLst>
            <pc:docMk/>
            <pc:sldMk cId="1621393040" sldId="261"/>
            <ac:spMk id="2" creationId="{4AC0EB83-1550-4D7A-85B2-DE8606D2F5FB}"/>
          </ac:spMkLst>
        </pc:spChg>
        <pc:spChg chg="mod">
          <ac:chgData name="Masaya Yamaguchi" userId="8869a66585b793a1" providerId="LiveId" clId="{7A1D7166-5543-43A1-945A-080D7EE995A9}" dt="2020-08-18T17:53:12.504" v="1582" actId="20577"/>
          <ac:spMkLst>
            <pc:docMk/>
            <pc:sldMk cId="1621393040" sldId="261"/>
            <ac:spMk id="3" creationId="{128519C2-5E20-410A-BF3F-DF3C68933C30}"/>
          </ac:spMkLst>
        </pc:spChg>
      </pc:sldChg>
      <pc:sldChg chg="del">
        <pc:chgData name="Masaya Yamaguchi" userId="8869a66585b793a1" providerId="LiveId" clId="{7A1D7166-5543-43A1-945A-080D7EE995A9}" dt="2020-08-16T16:34:27.055" v="21" actId="2696"/>
        <pc:sldMkLst>
          <pc:docMk/>
          <pc:sldMk cId="545219802" sldId="262"/>
        </pc:sldMkLst>
      </pc:sldChg>
      <pc:sldChg chg="addSp modSp add ord">
        <pc:chgData name="Masaya Yamaguchi" userId="8869a66585b793a1" providerId="LiveId" clId="{7A1D7166-5543-43A1-945A-080D7EE995A9}" dt="2020-08-18T17:58:17.058" v="1726" actId="1076"/>
        <pc:sldMkLst>
          <pc:docMk/>
          <pc:sldMk cId="2539731265" sldId="262"/>
        </pc:sldMkLst>
        <pc:spChg chg="add mod">
          <ac:chgData name="Masaya Yamaguchi" userId="8869a66585b793a1" providerId="LiveId" clId="{7A1D7166-5543-43A1-945A-080D7EE995A9}" dt="2020-08-18T17:58:17.058" v="1726" actId="1076"/>
          <ac:spMkLst>
            <pc:docMk/>
            <pc:sldMk cId="2539731265" sldId="262"/>
            <ac:spMk id="2" creationId="{9844E358-5309-4632-AF56-802F23039A1D}"/>
          </ac:spMkLst>
        </pc:spChg>
      </pc:sldChg>
      <pc:sldChg chg="modSp add">
        <pc:chgData name="Masaya Yamaguchi" userId="8869a66585b793a1" providerId="LiveId" clId="{7A1D7166-5543-43A1-945A-080D7EE995A9}" dt="2020-08-18T17:58:26.019" v="1731" actId="20577"/>
        <pc:sldMkLst>
          <pc:docMk/>
          <pc:sldMk cId="732224449" sldId="263"/>
        </pc:sldMkLst>
        <pc:spChg chg="mod">
          <ac:chgData name="Masaya Yamaguchi" userId="8869a66585b793a1" providerId="LiveId" clId="{7A1D7166-5543-43A1-945A-080D7EE995A9}" dt="2020-08-18T17:58:26.019" v="1731" actId="20577"/>
          <ac:spMkLst>
            <pc:docMk/>
            <pc:sldMk cId="732224449" sldId="263"/>
            <ac:spMk id="2" creationId="{9844E358-5309-4632-AF56-802F23039A1D}"/>
          </ac:spMkLst>
        </pc:spChg>
      </pc:sldChg>
      <pc:sldChg chg="del">
        <pc:chgData name="Masaya Yamaguchi" userId="8869a66585b793a1" providerId="LiveId" clId="{7A1D7166-5543-43A1-945A-080D7EE995A9}" dt="2020-08-16T16:34:27.058" v="22" actId="2696"/>
        <pc:sldMkLst>
          <pc:docMk/>
          <pc:sldMk cId="4049288491" sldId="263"/>
        </pc:sldMkLst>
      </pc:sldChg>
      <pc:sldChg chg="addSp delSp modSp add">
        <pc:chgData name="Masaya Yamaguchi" userId="8869a66585b793a1" providerId="LiveId" clId="{7A1D7166-5543-43A1-945A-080D7EE995A9}" dt="2020-08-18T18:09:32.869" v="2042" actId="20577"/>
        <pc:sldMkLst>
          <pc:docMk/>
          <pc:sldMk cId="2332937002" sldId="264"/>
        </pc:sldMkLst>
        <pc:spChg chg="mod">
          <ac:chgData name="Masaya Yamaguchi" userId="8869a66585b793a1" providerId="LiveId" clId="{7A1D7166-5543-43A1-945A-080D7EE995A9}" dt="2020-08-18T17:59:50.500" v="1747" actId="20577"/>
          <ac:spMkLst>
            <pc:docMk/>
            <pc:sldMk cId="2332937002" sldId="264"/>
            <ac:spMk id="2" creationId="{4AC0EB83-1550-4D7A-85B2-DE8606D2F5FB}"/>
          </ac:spMkLst>
        </pc:spChg>
        <pc:spChg chg="del">
          <ac:chgData name="Masaya Yamaguchi" userId="8869a66585b793a1" providerId="LiveId" clId="{7A1D7166-5543-43A1-945A-080D7EE995A9}" dt="2020-08-18T17:58:57.873" v="1734"/>
          <ac:spMkLst>
            <pc:docMk/>
            <pc:sldMk cId="2332937002" sldId="264"/>
            <ac:spMk id="3" creationId="{128519C2-5E20-410A-BF3F-DF3C68933C30}"/>
          </ac:spMkLst>
        </pc:spChg>
        <pc:spChg chg="add mod">
          <ac:chgData name="Masaya Yamaguchi" userId="8869a66585b793a1" providerId="LiveId" clId="{7A1D7166-5543-43A1-945A-080D7EE995A9}" dt="2020-08-18T18:09:32.869" v="2042" actId="20577"/>
          <ac:spMkLst>
            <pc:docMk/>
            <pc:sldMk cId="2332937002" sldId="264"/>
            <ac:spMk id="37" creationId="{09A13E37-676D-4901-82FB-3E03DC752751}"/>
          </ac:spMkLst>
        </pc:spChg>
        <pc:grpChg chg="del">
          <ac:chgData name="Masaya Yamaguchi" userId="8869a66585b793a1" providerId="LiveId" clId="{7A1D7166-5543-43A1-945A-080D7EE995A9}" dt="2020-08-18T17:58:55.586" v="1733"/>
          <ac:grpSpMkLst>
            <pc:docMk/>
            <pc:sldMk cId="2332937002" sldId="264"/>
            <ac:grpSpMk id="85" creationId="{8235801B-E8EF-4EB0-A102-A3D96F47A1B0}"/>
          </ac:grpSpMkLst>
        </pc:grpChg>
        <pc:picChg chg="add mod">
          <ac:chgData name="Masaya Yamaguchi" userId="8869a66585b793a1" providerId="LiveId" clId="{7A1D7166-5543-43A1-945A-080D7EE995A9}" dt="2020-08-18T18:05:54.397" v="1765" actId="1076"/>
          <ac:picMkLst>
            <pc:docMk/>
            <pc:sldMk cId="2332937002" sldId="264"/>
            <ac:picMk id="7" creationId="{EC34D58D-733F-4154-9A4C-13B9EEE2777D}"/>
          </ac:picMkLst>
        </pc:picChg>
        <pc:picChg chg="add mod">
          <ac:chgData name="Masaya Yamaguchi" userId="8869a66585b793a1" providerId="LiveId" clId="{7A1D7166-5543-43A1-945A-080D7EE995A9}" dt="2020-08-18T18:05:56.995" v="1766" actId="1076"/>
          <ac:picMkLst>
            <pc:docMk/>
            <pc:sldMk cId="2332937002" sldId="264"/>
            <ac:picMk id="9" creationId="{C82A1D52-6BD2-4D6B-8329-EFCD3470E993}"/>
          </ac:picMkLst>
        </pc:picChg>
      </pc:sldChg>
      <pc:sldChg chg="del">
        <pc:chgData name="Masaya Yamaguchi" userId="8869a66585b793a1" providerId="LiveId" clId="{7A1D7166-5543-43A1-945A-080D7EE995A9}" dt="2020-08-16T16:34:27.067" v="23" actId="2696"/>
        <pc:sldMkLst>
          <pc:docMk/>
          <pc:sldMk cId="3530305845" sldId="264"/>
        </pc:sldMkLst>
      </pc:sldChg>
      <pc:sldChg chg="addSp delSp modSp">
        <pc:chgData name="Masaya Yamaguchi" userId="8869a66585b793a1" providerId="LiveId" clId="{7A1D7166-5543-43A1-945A-080D7EE995A9}" dt="2020-08-18T18:26:16.893" v="2709" actId="1076"/>
        <pc:sldMkLst>
          <pc:docMk/>
          <pc:sldMk cId="3821308216" sldId="265"/>
        </pc:sldMkLst>
        <pc:spChg chg="mod">
          <ac:chgData name="Masaya Yamaguchi" userId="8869a66585b793a1" providerId="LiveId" clId="{7A1D7166-5543-43A1-945A-080D7EE995A9}" dt="2020-08-18T18:10:37.813" v="2053" actId="20577"/>
          <ac:spMkLst>
            <pc:docMk/>
            <pc:sldMk cId="3821308216" sldId="265"/>
            <ac:spMk id="2" creationId="{4AC0EB83-1550-4D7A-85B2-DE8606D2F5FB}"/>
          </ac:spMkLst>
        </pc:spChg>
        <pc:spChg chg="mod">
          <ac:chgData name="Masaya Yamaguchi" userId="8869a66585b793a1" providerId="LiveId" clId="{7A1D7166-5543-43A1-945A-080D7EE995A9}" dt="2020-08-18T18:12:19.479" v="2111" actId="20577"/>
          <ac:spMkLst>
            <pc:docMk/>
            <pc:sldMk cId="3821308216" sldId="265"/>
            <ac:spMk id="3" creationId="{128519C2-5E20-410A-BF3F-DF3C68933C30}"/>
          </ac:spMkLst>
        </pc:spChg>
        <pc:spChg chg="add mod">
          <ac:chgData name="Masaya Yamaguchi" userId="8869a66585b793a1" providerId="LiveId" clId="{7A1D7166-5543-43A1-945A-080D7EE995A9}" dt="2020-08-18T18:25:55.803" v="2691" actId="1076"/>
          <ac:spMkLst>
            <pc:docMk/>
            <pc:sldMk cId="3821308216" sldId="265"/>
            <ac:spMk id="4" creationId="{53542C8A-40A9-4A4C-876E-354F109418FD}"/>
          </ac:spMkLst>
        </pc:spChg>
        <pc:spChg chg="add mod">
          <ac:chgData name="Masaya Yamaguchi" userId="8869a66585b793a1" providerId="LiveId" clId="{7A1D7166-5543-43A1-945A-080D7EE995A9}" dt="2020-08-18T18:26:16.893" v="2709" actId="1076"/>
          <ac:spMkLst>
            <pc:docMk/>
            <pc:sldMk cId="3821308216" sldId="265"/>
            <ac:spMk id="5" creationId="{91E1E6A5-375C-445E-A5DF-CE1030761293}"/>
          </ac:spMkLst>
        </pc:spChg>
        <pc:spChg chg="add del">
          <ac:chgData name="Masaya Yamaguchi" userId="8869a66585b793a1" providerId="LiveId" clId="{7A1D7166-5543-43A1-945A-080D7EE995A9}" dt="2020-08-18T18:12:05.233" v="2105"/>
          <ac:spMkLst>
            <pc:docMk/>
            <pc:sldMk cId="3821308216" sldId="265"/>
            <ac:spMk id="5" creationId="{FD1F94C8-7F7B-4976-B472-0922C6E014B4}"/>
          </ac:spMkLst>
        </pc:spChg>
        <pc:spChg chg="add mod">
          <ac:chgData name="Masaya Yamaguchi" userId="8869a66585b793a1" providerId="LiveId" clId="{7A1D7166-5543-43A1-945A-080D7EE995A9}" dt="2020-08-18T18:12:37.696" v="2115" actId="1076"/>
          <ac:spMkLst>
            <pc:docMk/>
            <pc:sldMk cId="3821308216" sldId="265"/>
            <ac:spMk id="7" creationId="{486778FC-768D-434A-9BBA-54D37D0472F6}"/>
          </ac:spMkLst>
        </pc:spChg>
        <pc:spChg chg="del">
          <ac:chgData name="Masaya Yamaguchi" userId="8869a66585b793a1" providerId="LiveId" clId="{7A1D7166-5543-43A1-945A-080D7EE995A9}" dt="2020-08-18T18:11:20.642" v="2097"/>
          <ac:spMkLst>
            <pc:docMk/>
            <pc:sldMk cId="3821308216" sldId="265"/>
            <ac:spMk id="79" creationId="{D3356C91-C7EF-4036-93F6-847EE005C6C1}"/>
          </ac:spMkLst>
        </pc:spChg>
        <pc:spChg chg="del">
          <ac:chgData name="Masaya Yamaguchi" userId="8869a66585b793a1" providerId="LiveId" clId="{7A1D7166-5543-43A1-945A-080D7EE995A9}" dt="2020-08-18T18:11:22.518" v="2098"/>
          <ac:spMkLst>
            <pc:docMk/>
            <pc:sldMk cId="3821308216" sldId="265"/>
            <ac:spMk id="82" creationId="{47C3D124-96F9-40F5-BEED-4C4C711B58E3}"/>
          </ac:spMkLst>
        </pc:spChg>
        <pc:grpChg chg="del mod">
          <ac:chgData name="Masaya Yamaguchi" userId="8869a66585b793a1" providerId="LiveId" clId="{7A1D7166-5543-43A1-945A-080D7EE995A9}" dt="2020-08-18T18:11:27.260" v="2099"/>
          <ac:grpSpMkLst>
            <pc:docMk/>
            <pc:sldMk cId="3821308216" sldId="265"/>
            <ac:grpSpMk id="85" creationId="{8235801B-E8EF-4EB0-A102-A3D96F47A1B0}"/>
          </ac:grpSpMkLst>
        </pc:grpChg>
      </pc:sldChg>
      <pc:sldChg chg="del">
        <pc:chgData name="Masaya Yamaguchi" userId="8869a66585b793a1" providerId="LiveId" clId="{7A1D7166-5543-43A1-945A-080D7EE995A9}" dt="2020-08-16T16:34:27.072" v="24" actId="2696"/>
        <pc:sldMkLst>
          <pc:docMk/>
          <pc:sldMk cId="4083459757" sldId="265"/>
        </pc:sldMkLst>
      </pc:sldChg>
      <pc:sldChg chg="del">
        <pc:chgData name="Masaya Yamaguchi" userId="8869a66585b793a1" providerId="LiveId" clId="{7A1D7166-5543-43A1-945A-080D7EE995A9}" dt="2020-08-16T16:34:27.078" v="25" actId="2696"/>
        <pc:sldMkLst>
          <pc:docMk/>
          <pc:sldMk cId="2792325941" sldId="266"/>
        </pc:sldMkLst>
      </pc:sldChg>
      <pc:sldChg chg="delSp modSp">
        <pc:chgData name="Masaya Yamaguchi" userId="8869a66585b793a1" providerId="LiveId" clId="{7A1D7166-5543-43A1-945A-080D7EE995A9}" dt="2020-08-18T18:18:08.828" v="2417"/>
        <pc:sldMkLst>
          <pc:docMk/>
          <pc:sldMk cId="4129318031" sldId="266"/>
        </pc:sldMkLst>
        <pc:spChg chg="mod">
          <ac:chgData name="Masaya Yamaguchi" userId="8869a66585b793a1" providerId="LiveId" clId="{7A1D7166-5543-43A1-945A-080D7EE995A9}" dt="2020-08-18T18:14:28.253" v="2169" actId="20577"/>
          <ac:spMkLst>
            <pc:docMk/>
            <pc:sldMk cId="4129318031" sldId="266"/>
            <ac:spMk id="2" creationId="{4AC0EB83-1550-4D7A-85B2-DE8606D2F5FB}"/>
          </ac:spMkLst>
        </pc:spChg>
        <pc:spChg chg="mod">
          <ac:chgData name="Masaya Yamaguchi" userId="8869a66585b793a1" providerId="LiveId" clId="{7A1D7166-5543-43A1-945A-080D7EE995A9}" dt="2020-08-18T18:18:08.828" v="2417"/>
          <ac:spMkLst>
            <pc:docMk/>
            <pc:sldMk cId="4129318031" sldId="266"/>
            <ac:spMk id="37" creationId="{09A13E37-676D-4901-82FB-3E03DC752751}"/>
          </ac:spMkLst>
        </pc:spChg>
        <pc:picChg chg="del">
          <ac:chgData name="Masaya Yamaguchi" userId="8869a66585b793a1" providerId="LiveId" clId="{7A1D7166-5543-43A1-945A-080D7EE995A9}" dt="2020-08-18T18:13:41.938" v="2116"/>
          <ac:picMkLst>
            <pc:docMk/>
            <pc:sldMk cId="4129318031" sldId="266"/>
            <ac:picMk id="7" creationId="{EC34D58D-733F-4154-9A4C-13B9EEE2777D}"/>
          </ac:picMkLst>
        </pc:picChg>
        <pc:picChg chg="del">
          <ac:chgData name="Masaya Yamaguchi" userId="8869a66585b793a1" providerId="LiveId" clId="{7A1D7166-5543-43A1-945A-080D7EE995A9}" dt="2020-08-18T18:13:41.938" v="2116"/>
          <ac:picMkLst>
            <pc:docMk/>
            <pc:sldMk cId="4129318031" sldId="266"/>
            <ac:picMk id="9" creationId="{C82A1D52-6BD2-4D6B-8329-EFCD3470E993}"/>
          </ac:picMkLst>
        </pc:picChg>
      </pc:sldChg>
      <pc:sldChg chg="modSp add">
        <pc:chgData name="Masaya Yamaguchi" userId="8869a66585b793a1" providerId="LiveId" clId="{7A1D7166-5543-43A1-945A-080D7EE995A9}" dt="2020-08-18T18:22:41.632" v="2687" actId="20577"/>
        <pc:sldMkLst>
          <pc:docMk/>
          <pc:sldMk cId="2999575691" sldId="267"/>
        </pc:sldMkLst>
        <pc:spChg chg="mod">
          <ac:chgData name="Masaya Yamaguchi" userId="8869a66585b793a1" providerId="LiveId" clId="{7A1D7166-5543-43A1-945A-080D7EE995A9}" dt="2020-08-18T18:18:25.547" v="2438" actId="20577"/>
          <ac:spMkLst>
            <pc:docMk/>
            <pc:sldMk cId="2999575691" sldId="267"/>
            <ac:spMk id="2" creationId="{4AC0EB83-1550-4D7A-85B2-DE8606D2F5FB}"/>
          </ac:spMkLst>
        </pc:spChg>
        <pc:spChg chg="mod">
          <ac:chgData name="Masaya Yamaguchi" userId="8869a66585b793a1" providerId="LiveId" clId="{7A1D7166-5543-43A1-945A-080D7EE995A9}" dt="2020-08-18T18:22:41.632" v="2687" actId="20577"/>
          <ac:spMkLst>
            <pc:docMk/>
            <pc:sldMk cId="2999575691" sldId="267"/>
            <ac:spMk id="37" creationId="{09A13E37-676D-4901-82FB-3E03DC752751}"/>
          </ac:spMkLst>
        </pc:spChg>
      </pc:sldChg>
      <pc:sldChg chg="del">
        <pc:chgData name="Masaya Yamaguchi" userId="8869a66585b793a1" providerId="LiveId" clId="{7A1D7166-5543-43A1-945A-080D7EE995A9}" dt="2020-08-16T16:34:27.096" v="26" actId="2696"/>
        <pc:sldMkLst>
          <pc:docMk/>
          <pc:sldMk cId="4194604970" sldId="267"/>
        </pc:sldMkLst>
      </pc:sldChg>
      <pc:sldChg chg="del">
        <pc:chgData name="Masaya Yamaguchi" userId="8869a66585b793a1" providerId="LiveId" clId="{7A1D7166-5543-43A1-945A-080D7EE995A9}" dt="2020-08-16T16:34:27.125" v="27" actId="2696"/>
        <pc:sldMkLst>
          <pc:docMk/>
          <pc:sldMk cId="2980024531" sldId="268"/>
        </pc:sldMkLst>
      </pc:sldChg>
      <pc:sldChg chg="del">
        <pc:chgData name="Masaya Yamaguchi" userId="8869a66585b793a1" providerId="LiveId" clId="{7A1D7166-5543-43A1-945A-080D7EE995A9}" dt="2020-08-16T16:34:27.148" v="28" actId="2696"/>
        <pc:sldMkLst>
          <pc:docMk/>
          <pc:sldMk cId="1511718368" sldId="270"/>
        </pc:sldMkLst>
      </pc:sldChg>
      <pc:sldChg chg="del">
        <pc:chgData name="Masaya Yamaguchi" userId="8869a66585b793a1" providerId="LiveId" clId="{7A1D7166-5543-43A1-945A-080D7EE995A9}" dt="2020-08-16T16:34:27.153" v="29" actId="2696"/>
        <pc:sldMkLst>
          <pc:docMk/>
          <pc:sldMk cId="906516793" sldId="271"/>
        </pc:sldMkLst>
      </pc:sldChg>
      <pc:sldChg chg="del">
        <pc:chgData name="Masaya Yamaguchi" userId="8869a66585b793a1" providerId="LiveId" clId="{7A1D7166-5543-43A1-945A-080D7EE995A9}" dt="2020-08-16T16:34:27.164" v="30" actId="2696"/>
        <pc:sldMkLst>
          <pc:docMk/>
          <pc:sldMk cId="1912074817" sldId="272"/>
        </pc:sldMkLst>
      </pc:sldChg>
      <pc:sldChg chg="del">
        <pc:chgData name="Masaya Yamaguchi" userId="8869a66585b793a1" providerId="LiveId" clId="{7A1D7166-5543-43A1-945A-080D7EE995A9}" dt="2020-08-16T16:34:27.167" v="31" actId="2696"/>
        <pc:sldMkLst>
          <pc:docMk/>
          <pc:sldMk cId="2278185019" sldId="273"/>
        </pc:sldMkLst>
      </pc:sldChg>
      <pc:sldChg chg="del">
        <pc:chgData name="Masaya Yamaguchi" userId="8869a66585b793a1" providerId="LiveId" clId="{7A1D7166-5543-43A1-945A-080D7EE995A9}" dt="2020-08-16T16:34:27.171" v="32" actId="2696"/>
        <pc:sldMkLst>
          <pc:docMk/>
          <pc:sldMk cId="3488893235" sldId="274"/>
        </pc:sldMkLst>
      </pc:sldChg>
      <pc:sldChg chg="del">
        <pc:chgData name="Masaya Yamaguchi" userId="8869a66585b793a1" providerId="LiveId" clId="{7A1D7166-5543-43A1-945A-080D7EE995A9}" dt="2020-08-16T16:34:27.178" v="33" actId="2696"/>
        <pc:sldMkLst>
          <pc:docMk/>
          <pc:sldMk cId="788678740" sldId="275"/>
        </pc:sldMkLst>
      </pc:sldChg>
      <pc:sldChg chg="del">
        <pc:chgData name="Masaya Yamaguchi" userId="8869a66585b793a1" providerId="LiveId" clId="{7A1D7166-5543-43A1-945A-080D7EE995A9}" dt="2020-08-16T16:34:27.190" v="34" actId="2696"/>
        <pc:sldMkLst>
          <pc:docMk/>
          <pc:sldMk cId="4025010210" sldId="276"/>
        </pc:sldMkLst>
      </pc:sldChg>
      <pc:sldChg chg="del">
        <pc:chgData name="Masaya Yamaguchi" userId="8869a66585b793a1" providerId="LiveId" clId="{7A1D7166-5543-43A1-945A-080D7EE995A9}" dt="2020-08-16T16:34:27.196" v="35" actId="2696"/>
        <pc:sldMkLst>
          <pc:docMk/>
          <pc:sldMk cId="2162166368" sldId="278"/>
        </pc:sldMkLst>
      </pc:sldChg>
      <pc:sldChg chg="del">
        <pc:chgData name="Masaya Yamaguchi" userId="8869a66585b793a1" providerId="LiveId" clId="{7A1D7166-5543-43A1-945A-080D7EE995A9}" dt="2020-08-16T16:34:27.216" v="36" actId="2696"/>
        <pc:sldMkLst>
          <pc:docMk/>
          <pc:sldMk cId="2456864269" sldId="279"/>
        </pc:sldMkLst>
      </pc:sldChg>
      <pc:sldChg chg="del">
        <pc:chgData name="Masaya Yamaguchi" userId="8869a66585b793a1" providerId="LiveId" clId="{7A1D7166-5543-43A1-945A-080D7EE995A9}" dt="2020-08-16T16:34:27.245" v="37" actId="2696"/>
        <pc:sldMkLst>
          <pc:docMk/>
          <pc:sldMk cId="208158995" sldId="281"/>
        </pc:sldMkLst>
      </pc:sldChg>
      <pc:sldChg chg="del">
        <pc:chgData name="Masaya Yamaguchi" userId="8869a66585b793a1" providerId="LiveId" clId="{7A1D7166-5543-43A1-945A-080D7EE995A9}" dt="2020-08-16T16:34:27.248" v="38" actId="2696"/>
        <pc:sldMkLst>
          <pc:docMk/>
          <pc:sldMk cId="3231238661" sldId="283"/>
        </pc:sldMkLst>
      </pc:sldChg>
      <pc:sldChg chg="del">
        <pc:chgData name="Masaya Yamaguchi" userId="8869a66585b793a1" providerId="LiveId" clId="{7A1D7166-5543-43A1-945A-080D7EE995A9}" dt="2020-08-16T16:34:27.253" v="39" actId="2696"/>
        <pc:sldMkLst>
          <pc:docMk/>
          <pc:sldMk cId="2284148914" sldId="284"/>
        </pc:sldMkLst>
      </pc:sldChg>
      <pc:sldChg chg="del">
        <pc:chgData name="Masaya Yamaguchi" userId="8869a66585b793a1" providerId="LiveId" clId="{7A1D7166-5543-43A1-945A-080D7EE995A9}" dt="2020-08-16T16:34:27.256" v="40" actId="2696"/>
        <pc:sldMkLst>
          <pc:docMk/>
          <pc:sldMk cId="1438932204" sldId="285"/>
        </pc:sldMkLst>
      </pc:sldChg>
    </pc:docChg>
  </pc:docChgLst>
  <pc:docChgLst>
    <pc:chgData name="Masaya Yamaguchi" userId="8869a66585b793a1" providerId="LiveId" clId="{732765D5-89B6-40D8-B298-D6C45D735268}"/>
    <pc:docChg chg="undo custSel addSld delSld modSld">
      <pc:chgData name="Masaya Yamaguchi" userId="8869a66585b793a1" providerId="LiveId" clId="{732765D5-89B6-40D8-B298-D6C45D735268}" dt="2020-07-14T16:55:33.308" v="5599" actId="1076"/>
      <pc:docMkLst>
        <pc:docMk/>
      </pc:docMkLst>
      <pc:sldChg chg="addSp modSp add del">
        <pc:chgData name="Masaya Yamaguchi" userId="8869a66585b793a1" providerId="LiveId" clId="{732765D5-89B6-40D8-B298-D6C45D735268}" dt="2020-07-14T14:42:42.357" v="2025" actId="2696"/>
        <pc:sldMkLst>
          <pc:docMk/>
          <pc:sldMk cId="4049288491" sldId="263"/>
        </pc:sldMkLst>
        <pc:spChg chg="mod">
          <ac:chgData name="Masaya Yamaguchi" userId="8869a66585b793a1" providerId="LiveId" clId="{732765D5-89B6-40D8-B298-D6C45D735268}" dt="2020-07-14T11:56:41.180" v="400" actId="1076"/>
          <ac:spMkLst>
            <pc:docMk/>
            <pc:sldMk cId="4049288491" sldId="263"/>
            <ac:spMk id="7" creationId="{AEAF488B-F9DC-4991-AE38-F6F227029DAD}"/>
          </ac:spMkLst>
        </pc:spChg>
        <pc:spChg chg="add mod">
          <ac:chgData name="Masaya Yamaguchi" userId="8869a66585b793a1" providerId="LiveId" clId="{732765D5-89B6-40D8-B298-D6C45D735268}" dt="2020-07-14T11:57:43.674" v="473" actId="20577"/>
          <ac:spMkLst>
            <pc:docMk/>
            <pc:sldMk cId="4049288491" sldId="263"/>
            <ac:spMk id="8" creationId="{DADF12B4-3CA4-4E97-998E-0D4A780F9939}"/>
          </ac:spMkLst>
        </pc:spChg>
      </pc:sldChg>
      <pc:sldChg chg="addSp delSp modSp">
        <pc:chgData name="Masaya Yamaguchi" userId="8869a66585b793a1" providerId="LiveId" clId="{732765D5-89B6-40D8-B298-D6C45D735268}" dt="2020-07-14T11:40:27.380" v="48"/>
        <pc:sldMkLst>
          <pc:docMk/>
          <pc:sldMk cId="3530305845" sldId="264"/>
        </pc:sldMkLst>
        <pc:spChg chg="mod">
          <ac:chgData name="Masaya Yamaguchi" userId="8869a66585b793a1" providerId="LiveId" clId="{732765D5-89B6-40D8-B298-D6C45D735268}" dt="2020-07-14T11:38:23.888" v="5" actId="1076"/>
          <ac:spMkLst>
            <pc:docMk/>
            <pc:sldMk cId="3530305845" sldId="264"/>
            <ac:spMk id="4" creationId="{A8CE69BF-0310-4F6C-9693-50B3B7E8C978}"/>
          </ac:spMkLst>
        </pc:spChg>
        <pc:spChg chg="mod">
          <ac:chgData name="Masaya Yamaguchi" userId="8869a66585b793a1" providerId="LiveId" clId="{732765D5-89B6-40D8-B298-D6C45D735268}" dt="2020-07-14T11:40:07.859" v="43" actId="1076"/>
          <ac:spMkLst>
            <pc:docMk/>
            <pc:sldMk cId="3530305845" sldId="264"/>
            <ac:spMk id="9" creationId="{51B64A6A-46C6-45A4-9424-0CF0F15EB2BB}"/>
          </ac:spMkLst>
        </pc:spChg>
        <pc:spChg chg="add del mod">
          <ac:chgData name="Masaya Yamaguchi" userId="8869a66585b793a1" providerId="LiveId" clId="{732765D5-89B6-40D8-B298-D6C45D735268}" dt="2020-07-14T11:40:27.380" v="48"/>
          <ac:spMkLst>
            <pc:docMk/>
            <pc:sldMk cId="3530305845" sldId="264"/>
            <ac:spMk id="10" creationId="{4EA94E13-4208-4484-B3BD-A03B00750353}"/>
          </ac:spMkLst>
        </pc:spChg>
        <pc:grpChg chg="add mod">
          <ac:chgData name="Masaya Yamaguchi" userId="8869a66585b793a1" providerId="LiveId" clId="{732765D5-89B6-40D8-B298-D6C45D735268}" dt="2020-07-14T11:40:09.888" v="44" actId="1076"/>
          <ac:grpSpMkLst>
            <pc:docMk/>
            <pc:sldMk cId="3530305845" sldId="264"/>
            <ac:grpSpMk id="3" creationId="{DF753695-50C0-487A-A8F2-EF9D573EF26C}"/>
          </ac:grpSpMkLst>
        </pc:grpChg>
        <pc:picChg chg="mod">
          <ac:chgData name="Masaya Yamaguchi" userId="8869a66585b793a1" providerId="LiveId" clId="{732765D5-89B6-40D8-B298-D6C45D735268}" dt="2020-07-14T11:40:11.713" v="45" actId="1076"/>
          <ac:picMkLst>
            <pc:docMk/>
            <pc:sldMk cId="3530305845" sldId="264"/>
            <ac:picMk id="12" creationId="{AB711020-AD73-4324-9EF5-304C86BFA776}"/>
          </ac:picMkLst>
        </pc:picChg>
        <pc:picChg chg="mod">
          <ac:chgData name="Masaya Yamaguchi" userId="8869a66585b793a1" providerId="LiveId" clId="{732765D5-89B6-40D8-B298-D6C45D735268}" dt="2020-07-14T11:37:55.037" v="2" actId="164"/>
          <ac:picMkLst>
            <pc:docMk/>
            <pc:sldMk cId="3530305845" sldId="264"/>
            <ac:picMk id="20" creationId="{93E6F057-7B69-477D-A4DD-67875298328A}"/>
          </ac:picMkLst>
        </pc:picChg>
        <pc:picChg chg="mod">
          <ac:chgData name="Masaya Yamaguchi" userId="8869a66585b793a1" providerId="LiveId" clId="{732765D5-89B6-40D8-B298-D6C45D735268}" dt="2020-07-14T11:37:55.037" v="2" actId="164"/>
          <ac:picMkLst>
            <pc:docMk/>
            <pc:sldMk cId="3530305845" sldId="264"/>
            <ac:picMk id="22" creationId="{83D2535C-F310-4830-A22E-C8D5B79F42C8}"/>
          </ac:picMkLst>
        </pc:picChg>
      </pc:sldChg>
      <pc:sldChg chg="addSp delSp modSp add">
        <pc:chgData name="Masaya Yamaguchi" userId="8869a66585b793a1" providerId="LiveId" clId="{732765D5-89B6-40D8-B298-D6C45D735268}" dt="2020-07-14T11:50:04.800" v="206" actId="15"/>
        <pc:sldMkLst>
          <pc:docMk/>
          <pc:sldMk cId="4083459757" sldId="265"/>
        </pc:sldMkLst>
        <pc:spChg chg="mod">
          <ac:chgData name="Masaya Yamaguchi" userId="8869a66585b793a1" providerId="LiveId" clId="{732765D5-89B6-40D8-B298-D6C45D735268}" dt="2020-07-14T11:44:23.155" v="78" actId="20577"/>
          <ac:spMkLst>
            <pc:docMk/>
            <pc:sldMk cId="4083459757" sldId="265"/>
            <ac:spMk id="4" creationId="{A8CE69BF-0310-4F6C-9693-50B3B7E8C978}"/>
          </ac:spMkLst>
        </pc:spChg>
        <pc:spChg chg="mod">
          <ac:chgData name="Masaya Yamaguchi" userId="8869a66585b793a1" providerId="LiveId" clId="{732765D5-89B6-40D8-B298-D6C45D735268}" dt="2020-07-14T11:49:54.962" v="202" actId="1076"/>
          <ac:spMkLst>
            <pc:docMk/>
            <pc:sldMk cId="4083459757" sldId="265"/>
            <ac:spMk id="9" creationId="{51B64A6A-46C6-45A4-9424-0CF0F15EB2BB}"/>
          </ac:spMkLst>
        </pc:spChg>
        <pc:spChg chg="del">
          <ac:chgData name="Masaya Yamaguchi" userId="8869a66585b793a1" providerId="LiveId" clId="{732765D5-89B6-40D8-B298-D6C45D735268}" dt="2020-07-14T11:40:22.122" v="47"/>
          <ac:spMkLst>
            <pc:docMk/>
            <pc:sldMk cId="4083459757" sldId="265"/>
            <ac:spMk id="10" creationId="{4EA94E13-4208-4484-B3BD-A03B00750353}"/>
          </ac:spMkLst>
        </pc:spChg>
        <pc:spChg chg="add mod">
          <ac:chgData name="Masaya Yamaguchi" userId="8869a66585b793a1" providerId="LiveId" clId="{732765D5-89B6-40D8-B298-D6C45D735268}" dt="2020-07-14T11:50:04.800" v="206" actId="15"/>
          <ac:spMkLst>
            <pc:docMk/>
            <pc:sldMk cId="4083459757" sldId="265"/>
            <ac:spMk id="11" creationId="{2CB025D6-95DD-46C0-B6B3-B5BB14D12E3B}"/>
          </ac:spMkLst>
        </pc:spChg>
        <pc:grpChg chg="del">
          <ac:chgData name="Masaya Yamaguchi" userId="8869a66585b793a1" providerId="LiveId" clId="{732765D5-89B6-40D8-B298-D6C45D735268}" dt="2020-07-14T11:40:34.772" v="50"/>
          <ac:grpSpMkLst>
            <pc:docMk/>
            <pc:sldMk cId="4083459757" sldId="265"/>
            <ac:grpSpMk id="3" creationId="{DF753695-50C0-487A-A8F2-EF9D573EF26C}"/>
          </ac:grpSpMkLst>
        </pc:grpChg>
        <pc:picChg chg="del mod">
          <ac:chgData name="Masaya Yamaguchi" userId="8869a66585b793a1" providerId="LiveId" clId="{732765D5-89B6-40D8-B298-D6C45D735268}" dt="2020-07-14T11:45:50.203" v="92"/>
          <ac:picMkLst>
            <pc:docMk/>
            <pc:sldMk cId="4083459757" sldId="265"/>
            <ac:picMk id="12" creationId="{AB711020-AD73-4324-9EF5-304C86BFA776}"/>
          </ac:picMkLst>
        </pc:picChg>
      </pc:sldChg>
      <pc:sldChg chg="addSp delSp modSp add">
        <pc:chgData name="Masaya Yamaguchi" userId="8869a66585b793a1" providerId="LiveId" clId="{732765D5-89B6-40D8-B298-D6C45D735268}" dt="2020-07-14T12:45:20.436" v="711" actId="1076"/>
        <pc:sldMkLst>
          <pc:docMk/>
          <pc:sldMk cId="2792325941" sldId="266"/>
        </pc:sldMkLst>
        <pc:spChg chg="mod">
          <ac:chgData name="Masaya Yamaguchi" userId="8869a66585b793a1" providerId="LiveId" clId="{732765D5-89B6-40D8-B298-D6C45D735268}" dt="2020-07-14T11:52:58.907" v="264" actId="20577"/>
          <ac:spMkLst>
            <pc:docMk/>
            <pc:sldMk cId="2792325941" sldId="266"/>
            <ac:spMk id="4" creationId="{A8CE69BF-0310-4F6C-9693-50B3B7E8C978}"/>
          </ac:spMkLst>
        </pc:spChg>
        <pc:spChg chg="add del mod">
          <ac:chgData name="Masaya Yamaguchi" userId="8869a66585b793a1" providerId="LiveId" clId="{732765D5-89B6-40D8-B298-D6C45D735268}" dt="2020-07-14T11:54:21.364" v="319"/>
          <ac:spMkLst>
            <pc:docMk/>
            <pc:sldMk cId="2792325941" sldId="266"/>
            <ac:spMk id="5" creationId="{F529493D-99E0-48E5-B5EE-DDAD28BF5AF3}"/>
          </ac:spMkLst>
        </pc:spChg>
        <pc:spChg chg="add mod">
          <ac:chgData name="Masaya Yamaguchi" userId="8869a66585b793a1" providerId="LiveId" clId="{732765D5-89B6-40D8-B298-D6C45D735268}" dt="2020-07-14T12:01:27.626" v="501" actId="1076"/>
          <ac:spMkLst>
            <pc:docMk/>
            <pc:sldMk cId="2792325941" sldId="266"/>
            <ac:spMk id="6" creationId="{92BFD891-196F-4790-8532-B85B1DB5A7EF}"/>
          </ac:spMkLst>
        </pc:spChg>
        <pc:spChg chg="mod">
          <ac:chgData name="Masaya Yamaguchi" userId="8869a66585b793a1" providerId="LiveId" clId="{732765D5-89B6-40D8-B298-D6C45D735268}" dt="2020-07-14T12:45:20.436" v="711" actId="1076"/>
          <ac:spMkLst>
            <pc:docMk/>
            <pc:sldMk cId="2792325941" sldId="266"/>
            <ac:spMk id="9" creationId="{51B64A6A-46C6-45A4-9424-0CF0F15EB2BB}"/>
          </ac:spMkLst>
        </pc:spChg>
        <pc:spChg chg="add del">
          <ac:chgData name="Masaya Yamaguchi" userId="8869a66585b793a1" providerId="LiveId" clId="{732765D5-89B6-40D8-B298-D6C45D735268}" dt="2020-07-14T12:38:54.577" v="505"/>
          <ac:spMkLst>
            <pc:docMk/>
            <pc:sldMk cId="2792325941" sldId="266"/>
            <ac:spMk id="19" creationId="{6B5D4E2F-B4EF-48A9-AA23-AF4920F50320}"/>
          </ac:spMkLst>
        </pc:spChg>
        <pc:grpChg chg="mod">
          <ac:chgData name="Masaya Yamaguchi" userId="8869a66585b793a1" providerId="LiveId" clId="{732765D5-89B6-40D8-B298-D6C45D735268}" dt="2020-07-14T12:45:20.436" v="711" actId="1076"/>
          <ac:grpSpMkLst>
            <pc:docMk/>
            <pc:sldMk cId="2792325941" sldId="266"/>
            <ac:grpSpMk id="3" creationId="{DF753695-50C0-487A-A8F2-EF9D573EF26C}"/>
          </ac:grpSpMkLst>
        </pc:grpChg>
        <pc:picChg chg="mod ord">
          <ac:chgData name="Masaya Yamaguchi" userId="8869a66585b793a1" providerId="LiveId" clId="{732765D5-89B6-40D8-B298-D6C45D735268}" dt="2020-07-14T12:45:20.436" v="711" actId="1076"/>
          <ac:picMkLst>
            <pc:docMk/>
            <pc:sldMk cId="2792325941" sldId="266"/>
            <ac:picMk id="8" creationId="{D8F71518-6063-4832-9FC7-17CCA1BEDC49}"/>
          </ac:picMkLst>
        </pc:picChg>
        <pc:picChg chg="del mod">
          <ac:chgData name="Masaya Yamaguchi" userId="8869a66585b793a1" providerId="LiveId" clId="{732765D5-89B6-40D8-B298-D6C45D735268}" dt="2020-07-14T12:44:56.132" v="708"/>
          <ac:picMkLst>
            <pc:docMk/>
            <pc:sldMk cId="2792325941" sldId="266"/>
            <ac:picMk id="11" creationId="{01024B74-DBF6-4B40-ADF1-B3216E221240}"/>
          </ac:picMkLst>
        </pc:picChg>
        <pc:picChg chg="del mod">
          <ac:chgData name="Masaya Yamaguchi" userId="8869a66585b793a1" providerId="LiveId" clId="{732765D5-89B6-40D8-B298-D6C45D735268}" dt="2020-07-14T11:56:11.613" v="398" actId="478"/>
          <ac:picMkLst>
            <pc:docMk/>
            <pc:sldMk cId="2792325941" sldId="266"/>
            <ac:picMk id="12" creationId="{AB711020-AD73-4324-9EF5-304C86BFA776}"/>
          </ac:picMkLst>
        </pc:picChg>
        <pc:picChg chg="del mod">
          <ac:chgData name="Masaya Yamaguchi" userId="8869a66585b793a1" providerId="LiveId" clId="{732765D5-89B6-40D8-B298-D6C45D735268}" dt="2020-07-14T12:44:56.132" v="708"/>
          <ac:picMkLst>
            <pc:docMk/>
            <pc:sldMk cId="2792325941" sldId="266"/>
            <ac:picMk id="14" creationId="{23E784AF-1EF7-4621-9624-D8867BD205C3}"/>
          </ac:picMkLst>
        </pc:picChg>
        <pc:picChg chg="del mod">
          <ac:chgData name="Masaya Yamaguchi" userId="8869a66585b793a1" providerId="LiveId" clId="{732765D5-89B6-40D8-B298-D6C45D735268}" dt="2020-07-14T12:44:56.132" v="708"/>
          <ac:picMkLst>
            <pc:docMk/>
            <pc:sldMk cId="2792325941" sldId="266"/>
            <ac:picMk id="16" creationId="{2DD21C4E-E551-4C4E-AD25-F34DC2B6B076}"/>
          </ac:picMkLst>
        </pc:picChg>
      </pc:sldChg>
      <pc:sldChg chg="addSp delSp modSp">
        <pc:chgData name="Masaya Yamaguchi" userId="8869a66585b793a1" providerId="LiveId" clId="{732765D5-89B6-40D8-B298-D6C45D735268}" dt="2020-07-14T12:48:27.785" v="741" actId="20577"/>
        <pc:sldMkLst>
          <pc:docMk/>
          <pc:sldMk cId="4194604970" sldId="267"/>
        </pc:sldMkLst>
        <pc:spChg chg="mod">
          <ac:chgData name="Masaya Yamaguchi" userId="8869a66585b793a1" providerId="LiveId" clId="{732765D5-89B6-40D8-B298-D6C45D735268}" dt="2020-07-14T12:48:27.785" v="741" actId="20577"/>
          <ac:spMkLst>
            <pc:docMk/>
            <pc:sldMk cId="4194604970" sldId="267"/>
            <ac:spMk id="4" creationId="{A8CE69BF-0310-4F6C-9693-50B3B7E8C978}"/>
          </ac:spMkLst>
        </pc:spChg>
        <pc:spChg chg="del">
          <ac:chgData name="Masaya Yamaguchi" userId="8869a66585b793a1" providerId="LiveId" clId="{732765D5-89B6-40D8-B298-D6C45D735268}" dt="2020-07-14T12:41:13.479" v="616"/>
          <ac:spMkLst>
            <pc:docMk/>
            <pc:sldMk cId="4194604970" sldId="267"/>
            <ac:spMk id="6" creationId="{92BFD891-196F-4790-8532-B85B1DB5A7EF}"/>
          </ac:spMkLst>
        </pc:spChg>
        <pc:spChg chg="del">
          <ac:chgData name="Masaya Yamaguchi" userId="8869a66585b793a1" providerId="LiveId" clId="{732765D5-89B6-40D8-B298-D6C45D735268}" dt="2020-07-14T12:42:45.644" v="667"/>
          <ac:spMkLst>
            <pc:docMk/>
            <pc:sldMk cId="4194604970" sldId="267"/>
            <ac:spMk id="9" creationId="{51B64A6A-46C6-45A4-9424-0CF0F15EB2BB}"/>
          </ac:spMkLst>
        </pc:spChg>
        <pc:grpChg chg="del">
          <ac:chgData name="Masaya Yamaguchi" userId="8869a66585b793a1" providerId="LiveId" clId="{732765D5-89B6-40D8-B298-D6C45D735268}" dt="2020-07-14T12:40:45.927" v="606"/>
          <ac:grpSpMkLst>
            <pc:docMk/>
            <pc:sldMk cId="4194604970" sldId="267"/>
            <ac:grpSpMk id="3" creationId="{DF753695-50C0-487A-A8F2-EF9D573EF26C}"/>
          </ac:grpSpMkLst>
        </pc:grpChg>
        <pc:picChg chg="del mod ord">
          <ac:chgData name="Masaya Yamaguchi" userId="8869a66585b793a1" providerId="LiveId" clId="{732765D5-89B6-40D8-B298-D6C45D735268}" dt="2020-07-14T12:44:13.684" v="692" actId="478"/>
          <ac:picMkLst>
            <pc:docMk/>
            <pc:sldMk cId="4194604970" sldId="267"/>
            <ac:picMk id="7" creationId="{2D1E6909-878F-4C91-8C5E-61454AB5EB88}"/>
          </ac:picMkLst>
        </pc:picChg>
        <pc:picChg chg="del">
          <ac:chgData name="Masaya Yamaguchi" userId="8869a66585b793a1" providerId="LiveId" clId="{732765D5-89B6-40D8-B298-D6C45D735268}" dt="2020-07-14T12:40:56.152" v="612"/>
          <ac:picMkLst>
            <pc:docMk/>
            <pc:sldMk cId="4194604970" sldId="267"/>
            <ac:picMk id="8" creationId="{D8F71518-6063-4832-9FC7-17CCA1BEDC49}"/>
          </ac:picMkLst>
        </pc:picChg>
        <pc:picChg chg="del">
          <ac:chgData name="Masaya Yamaguchi" userId="8869a66585b793a1" providerId="LiveId" clId="{732765D5-89B6-40D8-B298-D6C45D735268}" dt="2020-07-14T12:40:58.618" v="613"/>
          <ac:picMkLst>
            <pc:docMk/>
            <pc:sldMk cId="4194604970" sldId="267"/>
            <ac:picMk id="11" creationId="{01024B74-DBF6-4B40-ADF1-B3216E221240}"/>
          </ac:picMkLst>
        </pc:picChg>
        <pc:picChg chg="del mod ord">
          <ac:chgData name="Masaya Yamaguchi" userId="8869a66585b793a1" providerId="LiveId" clId="{732765D5-89B6-40D8-B298-D6C45D735268}" dt="2020-07-14T12:44:31.241" v="705" actId="478"/>
          <ac:picMkLst>
            <pc:docMk/>
            <pc:sldMk cId="4194604970" sldId="267"/>
            <ac:picMk id="12" creationId="{8990D86C-8DAC-4CBA-B1B5-95FB8F074863}"/>
          </ac:picMkLst>
        </pc:picChg>
        <pc:picChg chg="add del mod">
          <ac:chgData name="Masaya Yamaguchi" userId="8869a66585b793a1" providerId="LiveId" clId="{732765D5-89B6-40D8-B298-D6C45D735268}" dt="2020-07-14T12:43:29.421" v="680" actId="478"/>
          <ac:picMkLst>
            <pc:docMk/>
            <pc:sldMk cId="4194604970" sldId="267"/>
            <ac:picMk id="13" creationId="{FF7C887A-AEE4-4073-A60D-DC92A917ED38}"/>
          </ac:picMkLst>
        </pc:picChg>
        <pc:picChg chg="del">
          <ac:chgData name="Masaya Yamaguchi" userId="8869a66585b793a1" providerId="LiveId" clId="{732765D5-89B6-40D8-B298-D6C45D735268}" dt="2020-07-14T12:41:00.792" v="614"/>
          <ac:picMkLst>
            <pc:docMk/>
            <pc:sldMk cId="4194604970" sldId="267"/>
            <ac:picMk id="14" creationId="{23E784AF-1EF7-4621-9624-D8867BD205C3}"/>
          </ac:picMkLst>
        </pc:picChg>
        <pc:picChg chg="del">
          <ac:chgData name="Masaya Yamaguchi" userId="8869a66585b793a1" providerId="LiveId" clId="{732765D5-89B6-40D8-B298-D6C45D735268}" dt="2020-07-14T12:41:03.370" v="615"/>
          <ac:picMkLst>
            <pc:docMk/>
            <pc:sldMk cId="4194604970" sldId="267"/>
            <ac:picMk id="16" creationId="{2DD21C4E-E551-4C4E-AD25-F34DC2B6B076}"/>
          </ac:picMkLst>
        </pc:picChg>
        <pc:picChg chg="del mod ord">
          <ac:chgData name="Masaya Yamaguchi" userId="8869a66585b793a1" providerId="LiveId" clId="{732765D5-89B6-40D8-B298-D6C45D735268}" dt="2020-07-14T12:44:35.503" v="706"/>
          <ac:picMkLst>
            <pc:docMk/>
            <pc:sldMk cId="4194604970" sldId="267"/>
            <ac:picMk id="17" creationId="{1EADF4C0-4BE3-43FD-9BB5-E5A86E7CA037}"/>
          </ac:picMkLst>
        </pc:picChg>
        <pc:picChg chg="add mod">
          <ac:chgData name="Masaya Yamaguchi" userId="8869a66585b793a1" providerId="LiveId" clId="{732765D5-89B6-40D8-B298-D6C45D735268}" dt="2020-07-14T12:45:04.956" v="710" actId="1076"/>
          <ac:picMkLst>
            <pc:docMk/>
            <pc:sldMk cId="4194604970" sldId="267"/>
            <ac:picMk id="21" creationId="{7B613BE4-FDC5-42E9-BAEF-111890749F20}"/>
          </ac:picMkLst>
        </pc:picChg>
        <pc:picChg chg="add mod">
          <ac:chgData name="Masaya Yamaguchi" userId="8869a66585b793a1" providerId="LiveId" clId="{732765D5-89B6-40D8-B298-D6C45D735268}" dt="2020-07-14T12:45:04.956" v="710" actId="1076"/>
          <ac:picMkLst>
            <pc:docMk/>
            <pc:sldMk cId="4194604970" sldId="267"/>
            <ac:picMk id="23" creationId="{5AAFDC11-B7AA-4E9B-8523-746BCB8C34E1}"/>
          </ac:picMkLst>
        </pc:picChg>
        <pc:picChg chg="add mod">
          <ac:chgData name="Masaya Yamaguchi" userId="8869a66585b793a1" providerId="LiveId" clId="{732765D5-89B6-40D8-B298-D6C45D735268}" dt="2020-07-14T12:45:04.956" v="710" actId="1076"/>
          <ac:picMkLst>
            <pc:docMk/>
            <pc:sldMk cId="4194604970" sldId="267"/>
            <ac:picMk id="24" creationId="{0EBE9B0F-8234-4FB8-B6C2-027DB70E841D}"/>
          </ac:picMkLst>
        </pc:picChg>
      </pc:sldChg>
      <pc:sldChg chg="addSp delSp modSp">
        <pc:chgData name="Masaya Yamaguchi" userId="8869a66585b793a1" providerId="LiveId" clId="{732765D5-89B6-40D8-B298-D6C45D735268}" dt="2020-07-14T13:46:57.364" v="1067"/>
        <pc:sldMkLst>
          <pc:docMk/>
          <pc:sldMk cId="2980024531" sldId="268"/>
        </pc:sldMkLst>
        <pc:spChg chg="del">
          <ac:chgData name="Masaya Yamaguchi" userId="8869a66585b793a1" providerId="LiveId" clId="{732765D5-89B6-40D8-B298-D6C45D735268}" dt="2020-07-14T13:40:39.592" v="744"/>
          <ac:spMkLst>
            <pc:docMk/>
            <pc:sldMk cId="2980024531" sldId="268"/>
            <ac:spMk id="4" creationId="{A8CE69BF-0310-4F6C-9693-50B3B7E8C978}"/>
          </ac:spMkLst>
        </pc:spChg>
        <pc:spChg chg="del">
          <ac:chgData name="Masaya Yamaguchi" userId="8869a66585b793a1" providerId="LiveId" clId="{732765D5-89B6-40D8-B298-D6C45D735268}" dt="2020-07-14T13:46:57.364" v="1067"/>
          <ac:spMkLst>
            <pc:docMk/>
            <pc:sldMk cId="2980024531" sldId="268"/>
            <ac:spMk id="6" creationId="{92BFD891-196F-4790-8532-B85B1DB5A7EF}"/>
          </ac:spMkLst>
        </pc:spChg>
        <pc:spChg chg="mod">
          <ac:chgData name="Masaya Yamaguchi" userId="8869a66585b793a1" providerId="LiveId" clId="{732765D5-89B6-40D8-B298-D6C45D735268}" dt="2020-07-14T13:43:31.142" v="972" actId="20577"/>
          <ac:spMkLst>
            <pc:docMk/>
            <pc:sldMk cId="2980024531" sldId="268"/>
            <ac:spMk id="9" creationId="{51B64A6A-46C6-45A4-9424-0CF0F15EB2BB}"/>
          </ac:spMkLst>
        </pc:spChg>
        <pc:spChg chg="add mod">
          <ac:chgData name="Masaya Yamaguchi" userId="8869a66585b793a1" providerId="LiveId" clId="{732765D5-89B6-40D8-B298-D6C45D735268}" dt="2020-07-14T13:46:42.622" v="1066" actId="20577"/>
          <ac:spMkLst>
            <pc:docMk/>
            <pc:sldMk cId="2980024531" sldId="268"/>
            <ac:spMk id="10" creationId="{8617B733-4B08-43AF-8CD8-73167A8E5364}"/>
          </ac:spMkLst>
        </pc:spChg>
        <pc:grpChg chg="del mod">
          <ac:chgData name="Masaya Yamaguchi" userId="8869a66585b793a1" providerId="LiveId" clId="{732765D5-89B6-40D8-B298-D6C45D735268}" dt="2020-07-14T13:13:52.904" v="743"/>
          <ac:grpSpMkLst>
            <pc:docMk/>
            <pc:sldMk cId="2980024531" sldId="268"/>
            <ac:grpSpMk id="3" creationId="{DF753695-50C0-487A-A8F2-EF9D573EF26C}"/>
          </ac:grpSpMkLst>
        </pc:grpChg>
        <pc:picChg chg="mod ord">
          <ac:chgData name="Masaya Yamaguchi" userId="8869a66585b793a1" providerId="LiveId" clId="{732765D5-89B6-40D8-B298-D6C45D735268}" dt="2020-07-14T13:44:44.319" v="988" actId="1076"/>
          <ac:picMkLst>
            <pc:docMk/>
            <pc:sldMk cId="2980024531" sldId="268"/>
            <ac:picMk id="7" creationId="{50A632CD-D9DB-427D-A9E9-18D27443771A}"/>
          </ac:picMkLst>
        </pc:picChg>
        <pc:picChg chg="del mod">
          <ac:chgData name="Masaya Yamaguchi" userId="8869a66585b793a1" providerId="LiveId" clId="{732765D5-89B6-40D8-B298-D6C45D735268}" dt="2020-07-14T13:44:39.186" v="987" actId="478"/>
          <ac:picMkLst>
            <pc:docMk/>
            <pc:sldMk cId="2980024531" sldId="268"/>
            <ac:picMk id="8" creationId="{D8F71518-6063-4832-9FC7-17CCA1BEDC49}"/>
          </ac:picMkLst>
        </pc:picChg>
      </pc:sldChg>
      <pc:sldChg chg="del">
        <pc:chgData name="Masaya Yamaguchi" userId="8869a66585b793a1" providerId="LiveId" clId="{732765D5-89B6-40D8-B298-D6C45D735268}" dt="2020-07-14T13:47:55.974" v="1069" actId="2696"/>
        <pc:sldMkLst>
          <pc:docMk/>
          <pc:sldMk cId="824563008" sldId="269"/>
        </pc:sldMkLst>
      </pc:sldChg>
      <pc:sldChg chg="addSp delSp modSp add">
        <pc:chgData name="Masaya Yamaguchi" userId="8869a66585b793a1" providerId="LiveId" clId="{732765D5-89B6-40D8-B298-D6C45D735268}" dt="2020-07-14T13:57:58.549" v="1571" actId="478"/>
        <pc:sldMkLst>
          <pc:docMk/>
          <pc:sldMk cId="1511718368" sldId="270"/>
        </pc:sldMkLst>
        <pc:spChg chg="mod">
          <ac:chgData name="Masaya Yamaguchi" userId="8869a66585b793a1" providerId="LiveId" clId="{732765D5-89B6-40D8-B298-D6C45D735268}" dt="2020-07-14T13:48:09.121" v="1086" actId="1076"/>
          <ac:spMkLst>
            <pc:docMk/>
            <pc:sldMk cId="1511718368" sldId="270"/>
            <ac:spMk id="4" creationId="{A8CE69BF-0310-4F6C-9693-50B3B7E8C978}"/>
          </ac:spMkLst>
        </pc:spChg>
        <pc:spChg chg="del">
          <ac:chgData name="Masaya Yamaguchi" userId="8869a66585b793a1" providerId="LiveId" clId="{732765D5-89B6-40D8-B298-D6C45D735268}" dt="2020-07-14T13:54:03.410" v="1374"/>
          <ac:spMkLst>
            <pc:docMk/>
            <pc:sldMk cId="1511718368" sldId="270"/>
            <ac:spMk id="6" creationId="{92BFD891-196F-4790-8532-B85B1DB5A7EF}"/>
          </ac:spMkLst>
        </pc:spChg>
        <pc:spChg chg="add del mod">
          <ac:chgData name="Masaya Yamaguchi" userId="8869a66585b793a1" providerId="LiveId" clId="{732765D5-89B6-40D8-B298-D6C45D735268}" dt="2020-07-14T13:53:54.684" v="1371" actId="1076"/>
          <ac:spMkLst>
            <pc:docMk/>
            <pc:sldMk cId="1511718368" sldId="270"/>
            <ac:spMk id="9" creationId="{51B64A6A-46C6-45A4-9424-0CF0F15EB2BB}"/>
          </ac:spMkLst>
        </pc:spChg>
        <pc:spChg chg="add mod">
          <ac:chgData name="Masaya Yamaguchi" userId="8869a66585b793a1" providerId="LiveId" clId="{732765D5-89B6-40D8-B298-D6C45D735268}" dt="2020-07-14T13:56:35.086" v="1557" actId="20577"/>
          <ac:spMkLst>
            <pc:docMk/>
            <pc:sldMk cId="1511718368" sldId="270"/>
            <ac:spMk id="10" creationId="{F975124D-C717-4B9E-B5FB-459AFE9610A2}"/>
          </ac:spMkLst>
        </pc:spChg>
        <pc:grpChg chg="del">
          <ac:chgData name="Masaya Yamaguchi" userId="8869a66585b793a1" providerId="LiveId" clId="{732765D5-89B6-40D8-B298-D6C45D735268}" dt="2020-07-14T13:48:21.884" v="1087"/>
          <ac:grpSpMkLst>
            <pc:docMk/>
            <pc:sldMk cId="1511718368" sldId="270"/>
            <ac:grpSpMk id="3" creationId="{DF753695-50C0-487A-A8F2-EF9D573EF26C}"/>
          </ac:grpSpMkLst>
        </pc:grpChg>
        <pc:picChg chg="mod ord">
          <ac:chgData name="Masaya Yamaguchi" userId="8869a66585b793a1" providerId="LiveId" clId="{732765D5-89B6-40D8-B298-D6C45D735268}" dt="2020-07-14T13:57:58.548" v="1570" actId="108"/>
          <ac:picMkLst>
            <pc:docMk/>
            <pc:sldMk cId="1511718368" sldId="270"/>
            <ac:picMk id="7" creationId="{56FE024E-86E0-4A4B-90D0-B5DF61BA908E}"/>
          </ac:picMkLst>
        </pc:picChg>
        <pc:picChg chg="del">
          <ac:chgData name="Masaya Yamaguchi" userId="8869a66585b793a1" providerId="LiveId" clId="{732765D5-89B6-40D8-B298-D6C45D735268}" dt="2020-07-14T13:48:27.492" v="1088"/>
          <ac:picMkLst>
            <pc:docMk/>
            <pc:sldMk cId="1511718368" sldId="270"/>
            <ac:picMk id="8" creationId="{D8F71518-6063-4832-9FC7-17CCA1BEDC49}"/>
          </ac:picMkLst>
        </pc:picChg>
        <pc:picChg chg="add del mod">
          <ac:chgData name="Masaya Yamaguchi" userId="8869a66585b793a1" providerId="LiveId" clId="{732765D5-89B6-40D8-B298-D6C45D735268}" dt="2020-07-14T13:57:58.549" v="1571" actId="478"/>
          <ac:picMkLst>
            <pc:docMk/>
            <pc:sldMk cId="1511718368" sldId="270"/>
            <ac:picMk id="11" creationId="{B30A1B9C-FFD5-46A7-8957-95299B7056CE}"/>
          </ac:picMkLst>
        </pc:picChg>
      </pc:sldChg>
      <pc:sldChg chg="addSp delSp modSp">
        <pc:chgData name="Masaya Yamaguchi" userId="8869a66585b793a1" providerId="LiveId" clId="{732765D5-89B6-40D8-B298-D6C45D735268}" dt="2020-07-14T14:19:48.032" v="2021" actId="20577"/>
        <pc:sldMkLst>
          <pc:docMk/>
          <pc:sldMk cId="906516793" sldId="271"/>
        </pc:sldMkLst>
        <pc:spChg chg="add mod">
          <ac:chgData name="Masaya Yamaguchi" userId="8869a66585b793a1" providerId="LiveId" clId="{732765D5-89B6-40D8-B298-D6C45D735268}" dt="2020-07-14T14:07:35.557" v="1852" actId="1076"/>
          <ac:spMkLst>
            <pc:docMk/>
            <pc:sldMk cId="906516793" sldId="271"/>
            <ac:spMk id="3" creationId="{B4BFFE31-B37E-4AE2-A9BB-F1B0693B7971}"/>
          </ac:spMkLst>
        </pc:spChg>
        <pc:spChg chg="mod">
          <ac:chgData name="Masaya Yamaguchi" userId="8869a66585b793a1" providerId="LiveId" clId="{732765D5-89B6-40D8-B298-D6C45D735268}" dt="2020-07-14T14:03:38.896" v="1633" actId="1076"/>
          <ac:spMkLst>
            <pc:docMk/>
            <pc:sldMk cId="906516793" sldId="271"/>
            <ac:spMk id="4" creationId="{A8CE69BF-0310-4F6C-9693-50B3B7E8C978}"/>
          </ac:spMkLst>
        </pc:spChg>
        <pc:spChg chg="del">
          <ac:chgData name="Masaya Yamaguchi" userId="8869a66585b793a1" providerId="LiveId" clId="{732765D5-89B6-40D8-B298-D6C45D735268}" dt="2020-07-14T14:00:50.354" v="1607"/>
          <ac:spMkLst>
            <pc:docMk/>
            <pc:sldMk cId="906516793" sldId="271"/>
            <ac:spMk id="7" creationId="{AEAF488B-F9DC-4991-AE38-F6F227029DAD}"/>
          </ac:spMkLst>
        </pc:spChg>
        <pc:spChg chg="del">
          <ac:chgData name="Masaya Yamaguchi" userId="8869a66585b793a1" providerId="LiveId" clId="{732765D5-89B6-40D8-B298-D6C45D735268}" dt="2020-07-14T14:00:50.354" v="1607"/>
          <ac:spMkLst>
            <pc:docMk/>
            <pc:sldMk cId="906516793" sldId="271"/>
            <ac:spMk id="8" creationId="{DADF12B4-3CA4-4E97-998E-0D4A780F9939}"/>
          </ac:spMkLst>
        </pc:spChg>
        <pc:spChg chg="mod">
          <ac:chgData name="Masaya Yamaguchi" userId="8869a66585b793a1" providerId="LiveId" clId="{732765D5-89B6-40D8-B298-D6C45D735268}" dt="2020-07-14T14:17:55.064" v="1944" actId="20577"/>
          <ac:spMkLst>
            <pc:docMk/>
            <pc:sldMk cId="906516793" sldId="271"/>
            <ac:spMk id="9" creationId="{51B64A6A-46C6-45A4-9424-0CF0F15EB2BB}"/>
          </ac:spMkLst>
        </pc:spChg>
        <pc:spChg chg="del">
          <ac:chgData name="Masaya Yamaguchi" userId="8869a66585b793a1" providerId="LiveId" clId="{732765D5-89B6-40D8-B298-D6C45D735268}" dt="2020-07-14T14:00:50.354" v="1607"/>
          <ac:spMkLst>
            <pc:docMk/>
            <pc:sldMk cId="906516793" sldId="271"/>
            <ac:spMk id="10" creationId="{B76BE8A9-2BF1-4D40-A0AF-0A70E6E40A81}"/>
          </ac:spMkLst>
        </pc:spChg>
        <pc:spChg chg="add mod">
          <ac:chgData name="Masaya Yamaguchi" userId="8869a66585b793a1" providerId="LiveId" clId="{732765D5-89B6-40D8-B298-D6C45D735268}" dt="2020-07-14T14:07:35.557" v="1852" actId="1076"/>
          <ac:spMkLst>
            <pc:docMk/>
            <pc:sldMk cId="906516793" sldId="271"/>
            <ac:spMk id="13" creationId="{0B8D246A-D046-4D32-9962-9ED1E732FCE9}"/>
          </ac:spMkLst>
        </pc:spChg>
        <pc:spChg chg="add mod">
          <ac:chgData name="Masaya Yamaguchi" userId="8869a66585b793a1" providerId="LiveId" clId="{732765D5-89B6-40D8-B298-D6C45D735268}" dt="2020-07-14T14:07:35.557" v="1852" actId="1076"/>
          <ac:spMkLst>
            <pc:docMk/>
            <pc:sldMk cId="906516793" sldId="271"/>
            <ac:spMk id="18" creationId="{7C9D4093-6729-4D48-BF95-F1A4C890030D}"/>
          </ac:spMkLst>
        </pc:spChg>
        <pc:spChg chg="add mod">
          <ac:chgData name="Masaya Yamaguchi" userId="8869a66585b793a1" providerId="LiveId" clId="{732765D5-89B6-40D8-B298-D6C45D735268}" dt="2020-07-14T14:07:35.557" v="1852" actId="1076"/>
          <ac:spMkLst>
            <pc:docMk/>
            <pc:sldMk cId="906516793" sldId="271"/>
            <ac:spMk id="19" creationId="{4A2D2A57-98C1-4924-920E-D1DF97F91A46}"/>
          </ac:spMkLst>
        </pc:spChg>
        <pc:spChg chg="add mod">
          <ac:chgData name="Masaya Yamaguchi" userId="8869a66585b793a1" providerId="LiveId" clId="{732765D5-89B6-40D8-B298-D6C45D735268}" dt="2020-07-14T14:17:58.134" v="1947" actId="20577"/>
          <ac:spMkLst>
            <pc:docMk/>
            <pc:sldMk cId="906516793" sldId="271"/>
            <ac:spMk id="22" creationId="{6FE3153D-0907-416A-BC7B-7715D8E421AC}"/>
          </ac:spMkLst>
        </pc:spChg>
        <pc:spChg chg="add del mod">
          <ac:chgData name="Masaya Yamaguchi" userId="8869a66585b793a1" providerId="LiveId" clId="{732765D5-89B6-40D8-B298-D6C45D735268}" dt="2020-07-14T14:19:09.414" v="1949" actId="767"/>
          <ac:spMkLst>
            <pc:docMk/>
            <pc:sldMk cId="906516793" sldId="271"/>
            <ac:spMk id="23" creationId="{A0FBB73F-6DBC-4E37-983C-3B5EDEDE941E}"/>
          </ac:spMkLst>
        </pc:spChg>
        <pc:spChg chg="add mod">
          <ac:chgData name="Masaya Yamaguchi" userId="8869a66585b793a1" providerId="LiveId" clId="{732765D5-89B6-40D8-B298-D6C45D735268}" dt="2020-07-14T14:19:48.032" v="2021" actId="20577"/>
          <ac:spMkLst>
            <pc:docMk/>
            <pc:sldMk cId="906516793" sldId="271"/>
            <ac:spMk id="24" creationId="{9E4A52FB-0D78-4ED8-992C-7E3F84CCF6E7}"/>
          </ac:spMkLst>
        </pc:spChg>
        <pc:cxnChg chg="add mod">
          <ac:chgData name="Masaya Yamaguchi" userId="8869a66585b793a1" providerId="LiveId" clId="{732765D5-89B6-40D8-B298-D6C45D735268}" dt="2020-07-14T14:07:35.557" v="1852" actId="1076"/>
          <ac:cxnSpMkLst>
            <pc:docMk/>
            <pc:sldMk cId="906516793" sldId="271"/>
            <ac:cxnSpMk id="6" creationId="{C9715883-E3A0-4E36-B8A4-0735AF37BAAA}"/>
          </ac:cxnSpMkLst>
        </pc:cxnChg>
      </pc:sldChg>
      <pc:sldChg chg="add del">
        <pc:chgData name="Masaya Yamaguchi" userId="8869a66585b793a1" providerId="LiveId" clId="{732765D5-89B6-40D8-B298-D6C45D735268}" dt="2020-07-14T14:42:32.145" v="2023" actId="2696"/>
        <pc:sldMkLst>
          <pc:docMk/>
          <pc:sldMk cId="1577724327" sldId="272"/>
        </pc:sldMkLst>
      </pc:sldChg>
      <pc:sldChg chg="addSp delSp modSp add del">
        <pc:chgData name="Masaya Yamaguchi" userId="8869a66585b793a1" providerId="LiveId" clId="{732765D5-89B6-40D8-B298-D6C45D735268}" dt="2020-07-14T16:07:08.296" v="3684"/>
        <pc:sldMkLst>
          <pc:docMk/>
          <pc:sldMk cId="1912074817" sldId="272"/>
        </pc:sldMkLst>
        <pc:spChg chg="mod">
          <ac:chgData name="Masaya Yamaguchi" userId="8869a66585b793a1" providerId="LiveId" clId="{732765D5-89B6-40D8-B298-D6C45D735268}" dt="2020-07-14T16:07:08.296" v="3684"/>
          <ac:spMkLst>
            <pc:docMk/>
            <pc:sldMk cId="1912074817" sldId="272"/>
            <ac:spMk id="2" creationId="{3892CBB6-EC9D-402D-91F4-C7BEF8FAB889}"/>
          </ac:spMkLst>
        </pc:spChg>
        <pc:spChg chg="mod">
          <ac:chgData name="Masaya Yamaguchi" userId="8869a66585b793a1" providerId="LiveId" clId="{732765D5-89B6-40D8-B298-D6C45D735268}" dt="2020-07-14T14:46:18.260" v="2075" actId="1076"/>
          <ac:spMkLst>
            <pc:docMk/>
            <pc:sldMk cId="1912074817" sldId="272"/>
            <ac:spMk id="4" creationId="{A8CE69BF-0310-4F6C-9693-50B3B7E8C978}"/>
          </ac:spMkLst>
        </pc:spChg>
        <pc:spChg chg="mod">
          <ac:chgData name="Masaya Yamaguchi" userId="8869a66585b793a1" providerId="LiveId" clId="{732765D5-89B6-40D8-B298-D6C45D735268}" dt="2020-07-14T14:54:07.700" v="2328" actId="1076"/>
          <ac:spMkLst>
            <pc:docMk/>
            <pc:sldMk cId="1912074817" sldId="272"/>
            <ac:spMk id="7" creationId="{AEAF488B-F9DC-4991-AE38-F6F227029DAD}"/>
          </ac:spMkLst>
        </pc:spChg>
        <pc:spChg chg="del">
          <ac:chgData name="Masaya Yamaguchi" userId="8869a66585b793a1" providerId="LiveId" clId="{732765D5-89B6-40D8-B298-D6C45D735268}" dt="2020-07-14T14:43:48.511" v="2054"/>
          <ac:spMkLst>
            <pc:docMk/>
            <pc:sldMk cId="1912074817" sldId="272"/>
            <ac:spMk id="8" creationId="{DADF12B4-3CA4-4E97-998E-0D4A780F9939}"/>
          </ac:spMkLst>
        </pc:spChg>
        <pc:spChg chg="del">
          <ac:chgData name="Masaya Yamaguchi" userId="8869a66585b793a1" providerId="LiveId" clId="{732765D5-89B6-40D8-B298-D6C45D735268}" dt="2020-07-14T14:43:41.325" v="2052"/>
          <ac:spMkLst>
            <pc:docMk/>
            <pc:sldMk cId="1912074817" sldId="272"/>
            <ac:spMk id="9" creationId="{51B64A6A-46C6-45A4-9424-0CF0F15EB2BB}"/>
          </ac:spMkLst>
        </pc:spChg>
        <pc:spChg chg="del">
          <ac:chgData name="Masaya Yamaguchi" userId="8869a66585b793a1" providerId="LiveId" clId="{732765D5-89B6-40D8-B298-D6C45D735268}" dt="2020-07-14T14:43:45.467" v="2053"/>
          <ac:spMkLst>
            <pc:docMk/>
            <pc:sldMk cId="1912074817" sldId="272"/>
            <ac:spMk id="10" creationId="{B76BE8A9-2BF1-4D40-A0AF-0A70E6E40A81}"/>
          </ac:spMkLst>
        </pc:spChg>
        <pc:spChg chg="add mod">
          <ac:chgData name="Masaya Yamaguchi" userId="8869a66585b793a1" providerId="LiveId" clId="{732765D5-89B6-40D8-B298-D6C45D735268}" dt="2020-07-14T14:46:47.530" v="2107" actId="1076"/>
          <ac:spMkLst>
            <pc:docMk/>
            <pc:sldMk cId="1912074817" sldId="272"/>
            <ac:spMk id="12" creationId="{7042AA7B-ADA1-4A6F-B9A1-4546818E9D1C}"/>
          </ac:spMkLst>
        </pc:spChg>
        <pc:spChg chg="add mod">
          <ac:chgData name="Masaya Yamaguchi" userId="8869a66585b793a1" providerId="LiveId" clId="{732765D5-89B6-40D8-B298-D6C45D735268}" dt="2020-07-14T14:54:07.700" v="2328" actId="1076"/>
          <ac:spMkLst>
            <pc:docMk/>
            <pc:sldMk cId="1912074817" sldId="272"/>
            <ac:spMk id="17" creationId="{0113179D-E1F9-4585-8C4A-2D87514A2ABC}"/>
          </ac:spMkLst>
        </pc:spChg>
        <pc:spChg chg="add mod">
          <ac:chgData name="Masaya Yamaguchi" userId="8869a66585b793a1" providerId="LiveId" clId="{732765D5-89B6-40D8-B298-D6C45D735268}" dt="2020-07-14T14:54:07.700" v="2328" actId="1076"/>
          <ac:spMkLst>
            <pc:docMk/>
            <pc:sldMk cId="1912074817" sldId="272"/>
            <ac:spMk id="21" creationId="{01155A3A-C16F-4021-BBF0-010F6BB98F52}"/>
          </ac:spMkLst>
        </pc:spChg>
        <pc:picChg chg="del mod">
          <ac:chgData name="Masaya Yamaguchi" userId="8869a66585b793a1" providerId="LiveId" clId="{732765D5-89B6-40D8-B298-D6C45D735268}" dt="2020-07-14T14:46:08.993" v="2072" actId="478"/>
          <ac:picMkLst>
            <pc:docMk/>
            <pc:sldMk cId="1912074817" sldId="272"/>
            <ac:picMk id="5" creationId="{FE8FCF97-21C0-4FE9-A26C-E716572E71E5}"/>
          </ac:picMkLst>
        </pc:picChg>
        <pc:picChg chg="del mod ord">
          <ac:chgData name="Masaya Yamaguchi" userId="8869a66585b793a1" providerId="LiveId" clId="{732765D5-89B6-40D8-B298-D6C45D735268}" dt="2020-07-14T14:48:08.216" v="2161" actId="478"/>
          <ac:picMkLst>
            <pc:docMk/>
            <pc:sldMk cId="1912074817" sldId="272"/>
            <ac:picMk id="11" creationId="{8D312BBA-6FC7-4067-98F3-F6790FC20060}"/>
          </ac:picMkLst>
        </pc:picChg>
        <pc:picChg chg="mod ord">
          <ac:chgData name="Masaya Yamaguchi" userId="8869a66585b793a1" providerId="LiveId" clId="{732765D5-89B6-40D8-B298-D6C45D735268}" dt="2020-07-14T14:48:08.216" v="2160" actId="108"/>
          <ac:picMkLst>
            <pc:docMk/>
            <pc:sldMk cId="1912074817" sldId="272"/>
            <ac:picMk id="14" creationId="{E2C4B396-5C90-46D5-B881-529AD2F1712C}"/>
          </ac:picMkLst>
        </pc:picChg>
        <pc:picChg chg="del mod">
          <ac:chgData name="Masaya Yamaguchi" userId="8869a66585b793a1" providerId="LiveId" clId="{732765D5-89B6-40D8-B298-D6C45D735268}" dt="2020-07-14T15:05:16.799" v="2526" actId="478"/>
          <ac:picMkLst>
            <pc:docMk/>
            <pc:sldMk cId="1912074817" sldId="272"/>
            <ac:picMk id="16" creationId="{E6F1E506-BED5-4586-A5A5-C7F33CE2C09E}"/>
          </ac:picMkLst>
        </pc:picChg>
        <pc:picChg chg="add del mod">
          <ac:chgData name="Masaya Yamaguchi" userId="8869a66585b793a1" providerId="LiveId" clId="{732765D5-89B6-40D8-B298-D6C45D735268}" dt="2020-07-14T14:53:06.523" v="2292" actId="478"/>
          <ac:picMkLst>
            <pc:docMk/>
            <pc:sldMk cId="1912074817" sldId="272"/>
            <ac:picMk id="18" creationId="{17C73128-BA19-455B-A42A-EF9EA9D6E896}"/>
          </ac:picMkLst>
        </pc:picChg>
        <pc:picChg chg="del mod ord">
          <ac:chgData name="Masaya Yamaguchi" userId="8869a66585b793a1" providerId="LiveId" clId="{732765D5-89B6-40D8-B298-D6C45D735268}" dt="2020-07-14T14:53:20.852" v="2294"/>
          <ac:picMkLst>
            <pc:docMk/>
            <pc:sldMk cId="1912074817" sldId="272"/>
            <ac:picMk id="20" creationId="{D96FCD5D-C014-4A47-948F-BE5F3FA265D2}"/>
          </ac:picMkLst>
        </pc:picChg>
        <pc:picChg chg="mod ord">
          <ac:chgData name="Masaya Yamaguchi" userId="8869a66585b793a1" providerId="LiveId" clId="{732765D5-89B6-40D8-B298-D6C45D735268}" dt="2020-07-14T15:05:20.415" v="2527" actId="1076"/>
          <ac:picMkLst>
            <pc:docMk/>
            <pc:sldMk cId="1912074817" sldId="272"/>
            <ac:picMk id="23" creationId="{24CC89BB-01FE-43E1-A91B-E87484CF6AF3}"/>
          </ac:picMkLst>
        </pc:picChg>
      </pc:sldChg>
      <pc:sldChg chg="addSp delSp modSp add del">
        <pc:chgData name="Masaya Yamaguchi" userId="8869a66585b793a1" providerId="LiveId" clId="{732765D5-89B6-40D8-B298-D6C45D735268}" dt="2020-07-14T16:07:17.203" v="3685"/>
        <pc:sldMkLst>
          <pc:docMk/>
          <pc:sldMk cId="2278185019" sldId="273"/>
        </pc:sldMkLst>
        <pc:spChg chg="mod">
          <ac:chgData name="Masaya Yamaguchi" userId="8869a66585b793a1" providerId="LiveId" clId="{732765D5-89B6-40D8-B298-D6C45D735268}" dt="2020-07-14T16:07:17.203" v="3685"/>
          <ac:spMkLst>
            <pc:docMk/>
            <pc:sldMk cId="2278185019" sldId="273"/>
            <ac:spMk id="2" creationId="{3892CBB6-EC9D-402D-91F4-C7BEF8FAB889}"/>
          </ac:spMkLst>
        </pc:spChg>
        <pc:spChg chg="mod">
          <ac:chgData name="Masaya Yamaguchi" userId="8869a66585b793a1" providerId="LiveId" clId="{732765D5-89B6-40D8-B298-D6C45D735268}" dt="2020-07-14T14:54:27.842" v="2351" actId="20577"/>
          <ac:spMkLst>
            <pc:docMk/>
            <pc:sldMk cId="2278185019" sldId="273"/>
            <ac:spMk id="4" creationId="{A8CE69BF-0310-4F6C-9693-50B3B7E8C978}"/>
          </ac:spMkLst>
        </pc:spChg>
        <pc:spChg chg="del">
          <ac:chgData name="Masaya Yamaguchi" userId="8869a66585b793a1" providerId="LiveId" clId="{732765D5-89B6-40D8-B298-D6C45D735268}" dt="2020-07-14T14:55:03.105" v="2359"/>
          <ac:spMkLst>
            <pc:docMk/>
            <pc:sldMk cId="2278185019" sldId="273"/>
            <ac:spMk id="7" creationId="{AEAF488B-F9DC-4991-AE38-F6F227029DAD}"/>
          </ac:spMkLst>
        </pc:spChg>
        <pc:spChg chg="del">
          <ac:chgData name="Masaya Yamaguchi" userId="8869a66585b793a1" providerId="LiveId" clId="{732765D5-89B6-40D8-B298-D6C45D735268}" dt="2020-07-14T14:54:56.900" v="2358"/>
          <ac:spMkLst>
            <pc:docMk/>
            <pc:sldMk cId="2278185019" sldId="273"/>
            <ac:spMk id="12" creationId="{7042AA7B-ADA1-4A6F-B9A1-4546818E9D1C}"/>
          </ac:spMkLst>
        </pc:spChg>
        <pc:spChg chg="mod">
          <ac:chgData name="Masaya Yamaguchi" userId="8869a66585b793a1" providerId="LiveId" clId="{732765D5-89B6-40D8-B298-D6C45D735268}" dt="2020-07-14T15:05:30.963" v="2529" actId="1076"/>
          <ac:spMkLst>
            <pc:docMk/>
            <pc:sldMk cId="2278185019" sldId="273"/>
            <ac:spMk id="17" creationId="{0113179D-E1F9-4585-8C4A-2D87514A2ABC}"/>
          </ac:spMkLst>
        </pc:spChg>
        <pc:spChg chg="mod">
          <ac:chgData name="Masaya Yamaguchi" userId="8869a66585b793a1" providerId="LiveId" clId="{732765D5-89B6-40D8-B298-D6C45D735268}" dt="2020-07-14T15:04:26.652" v="2477" actId="1076"/>
          <ac:spMkLst>
            <pc:docMk/>
            <pc:sldMk cId="2278185019" sldId="273"/>
            <ac:spMk id="21" creationId="{01155A3A-C16F-4021-BBF0-010F6BB98F52}"/>
          </ac:spMkLst>
        </pc:spChg>
        <pc:spChg chg="add mod">
          <ac:chgData name="Masaya Yamaguchi" userId="8869a66585b793a1" providerId="LiveId" clId="{732765D5-89B6-40D8-B298-D6C45D735268}" dt="2020-07-14T15:07:19.104" v="2737" actId="20577"/>
          <ac:spMkLst>
            <pc:docMk/>
            <pc:sldMk cId="2278185019" sldId="273"/>
            <ac:spMk id="27" creationId="{B210FE8F-5635-4992-8750-1253A48FD45C}"/>
          </ac:spMkLst>
        </pc:spChg>
        <pc:grpChg chg="add mod">
          <ac:chgData name="Masaya Yamaguchi" userId="8869a66585b793a1" providerId="LiveId" clId="{732765D5-89B6-40D8-B298-D6C45D735268}" dt="2020-07-14T15:04:20.702" v="2476" actId="1076"/>
          <ac:grpSpMkLst>
            <pc:docMk/>
            <pc:sldMk cId="2278185019" sldId="273"/>
            <ac:grpSpMk id="22" creationId="{9A13E428-F3D7-4CA8-9756-259000424BE8}"/>
          </ac:grpSpMkLst>
        </pc:grpChg>
        <pc:picChg chg="del mod ord">
          <ac:chgData name="Masaya Yamaguchi" userId="8869a66585b793a1" providerId="LiveId" clId="{732765D5-89B6-40D8-B298-D6C45D735268}" dt="2020-07-14T15:00:02.779" v="2389" actId="478"/>
          <ac:picMkLst>
            <pc:docMk/>
            <pc:sldMk cId="2278185019" sldId="273"/>
            <ac:picMk id="5" creationId="{E3980116-7716-4051-B9F6-B8A6D0F24EA9}"/>
          </ac:picMkLst>
        </pc:picChg>
        <pc:picChg chg="del mod ord">
          <ac:chgData name="Masaya Yamaguchi" userId="8869a66585b793a1" providerId="LiveId" clId="{732765D5-89B6-40D8-B298-D6C45D735268}" dt="2020-07-14T15:01:42.216" v="2404" actId="478"/>
          <ac:picMkLst>
            <pc:docMk/>
            <pc:sldMk cId="2278185019" sldId="273"/>
            <ac:picMk id="8" creationId="{701F0663-AFE4-4FF5-A1EA-18DC72F62597}"/>
          </ac:picMkLst>
        </pc:picChg>
        <pc:picChg chg="del mod ord">
          <ac:chgData name="Masaya Yamaguchi" userId="8869a66585b793a1" providerId="LiveId" clId="{732765D5-89B6-40D8-B298-D6C45D735268}" dt="2020-07-14T15:02:39.935" v="2420" actId="478"/>
          <ac:picMkLst>
            <pc:docMk/>
            <pc:sldMk cId="2278185019" sldId="273"/>
            <ac:picMk id="10" creationId="{939ED2AA-4A7A-44FC-A427-78D19CB26CE6}"/>
          </ac:picMkLst>
        </pc:picChg>
        <pc:picChg chg="del mod ord">
          <ac:chgData name="Masaya Yamaguchi" userId="8869a66585b793a1" providerId="LiveId" clId="{732765D5-89B6-40D8-B298-D6C45D735268}" dt="2020-07-14T15:03:08.125" v="2439" actId="478"/>
          <ac:picMkLst>
            <pc:docMk/>
            <pc:sldMk cId="2278185019" sldId="273"/>
            <ac:picMk id="13" creationId="{9C8568D5-5033-498B-AAEE-60AF3C798D78}"/>
          </ac:picMkLst>
        </pc:picChg>
        <pc:picChg chg="del mod">
          <ac:chgData name="Masaya Yamaguchi" userId="8869a66585b793a1" providerId="LiveId" clId="{732765D5-89B6-40D8-B298-D6C45D735268}" dt="2020-07-14T14:56:10.770" v="2374" actId="478"/>
          <ac:picMkLst>
            <pc:docMk/>
            <pc:sldMk cId="2278185019" sldId="273"/>
            <ac:picMk id="14" creationId="{E2C4B396-5C90-46D5-B881-529AD2F1712C}"/>
          </ac:picMkLst>
        </pc:picChg>
        <pc:picChg chg="del mod">
          <ac:chgData name="Masaya Yamaguchi" userId="8869a66585b793a1" providerId="LiveId" clId="{732765D5-89B6-40D8-B298-D6C45D735268}" dt="2020-07-14T15:04:51.294" v="2493" actId="478"/>
          <ac:picMkLst>
            <pc:docMk/>
            <pc:sldMk cId="2278185019" sldId="273"/>
            <ac:picMk id="16" creationId="{E6F1E506-BED5-4586-A5A5-C7F33CE2C09E}"/>
          </ac:picMkLst>
        </pc:picChg>
        <pc:picChg chg="mod ord">
          <ac:chgData name="Masaya Yamaguchi" userId="8869a66585b793a1" providerId="LiveId" clId="{732765D5-89B6-40D8-B298-D6C45D735268}" dt="2020-07-14T15:03:27.069" v="2447" actId="164"/>
          <ac:picMkLst>
            <pc:docMk/>
            <pc:sldMk cId="2278185019" sldId="273"/>
            <ac:picMk id="18" creationId="{C03A4136-E210-4D32-AC7A-2762A87D8480}"/>
          </ac:picMkLst>
        </pc:picChg>
        <pc:picChg chg="mod">
          <ac:chgData name="Masaya Yamaguchi" userId="8869a66585b793a1" providerId="LiveId" clId="{732765D5-89B6-40D8-B298-D6C45D735268}" dt="2020-07-14T15:03:27.069" v="2447" actId="164"/>
          <ac:picMkLst>
            <pc:docMk/>
            <pc:sldMk cId="2278185019" sldId="273"/>
            <ac:picMk id="20" creationId="{2ABC23A8-C535-46E6-A31A-C41026E82C2C}"/>
          </ac:picMkLst>
        </pc:picChg>
        <pc:picChg chg="mod">
          <ac:chgData name="Masaya Yamaguchi" userId="8869a66585b793a1" providerId="LiveId" clId="{732765D5-89B6-40D8-B298-D6C45D735268}" dt="2020-07-14T15:04:18.806" v="2475" actId="1076"/>
          <ac:picMkLst>
            <pc:docMk/>
            <pc:sldMk cId="2278185019" sldId="273"/>
            <ac:picMk id="24" creationId="{5E7E4B37-C3CA-4BBE-BE2A-E4330ECEF21F}"/>
          </ac:picMkLst>
        </pc:picChg>
        <pc:picChg chg="mod ord">
          <ac:chgData name="Masaya Yamaguchi" userId="8869a66585b793a1" providerId="LiveId" clId="{732765D5-89B6-40D8-B298-D6C45D735268}" dt="2020-07-14T15:05:28.281" v="2528" actId="1076"/>
          <ac:picMkLst>
            <pc:docMk/>
            <pc:sldMk cId="2278185019" sldId="273"/>
            <ac:picMk id="26" creationId="{4B238035-F9B7-435C-8A46-2787ACB0C39C}"/>
          </ac:picMkLst>
        </pc:picChg>
      </pc:sldChg>
      <pc:sldChg chg="addSp delSp modSp add">
        <pc:chgData name="Masaya Yamaguchi" userId="8869a66585b793a1" providerId="LiveId" clId="{732765D5-89B6-40D8-B298-D6C45D735268}" dt="2020-07-14T16:07:22.908" v="3686"/>
        <pc:sldMkLst>
          <pc:docMk/>
          <pc:sldMk cId="3488893235" sldId="274"/>
        </pc:sldMkLst>
        <pc:spChg chg="mod">
          <ac:chgData name="Masaya Yamaguchi" userId="8869a66585b793a1" providerId="LiveId" clId="{732765D5-89B6-40D8-B298-D6C45D735268}" dt="2020-07-14T16:07:22.908" v="3686"/>
          <ac:spMkLst>
            <pc:docMk/>
            <pc:sldMk cId="3488893235" sldId="274"/>
            <ac:spMk id="2" creationId="{3892CBB6-EC9D-402D-91F4-C7BEF8FAB889}"/>
          </ac:spMkLst>
        </pc:spChg>
        <pc:spChg chg="mod">
          <ac:chgData name="Masaya Yamaguchi" userId="8869a66585b793a1" providerId="LiveId" clId="{732765D5-89B6-40D8-B298-D6C45D735268}" dt="2020-07-14T15:10:00.161" v="2778" actId="20577"/>
          <ac:spMkLst>
            <pc:docMk/>
            <pc:sldMk cId="3488893235" sldId="274"/>
            <ac:spMk id="4" creationId="{A8CE69BF-0310-4F6C-9693-50B3B7E8C978}"/>
          </ac:spMkLst>
        </pc:spChg>
        <pc:spChg chg="add mod">
          <ac:chgData name="Masaya Yamaguchi" userId="8869a66585b793a1" providerId="LiveId" clId="{732765D5-89B6-40D8-B298-D6C45D735268}" dt="2020-07-14T15:11:30.261" v="2874" actId="20577"/>
          <ac:spMkLst>
            <pc:docMk/>
            <pc:sldMk cId="3488893235" sldId="274"/>
            <ac:spMk id="12" creationId="{F5CF9EE1-3ACD-405C-ABAC-76C6946738C5}"/>
          </ac:spMkLst>
        </pc:spChg>
        <pc:spChg chg="del">
          <ac:chgData name="Masaya Yamaguchi" userId="8869a66585b793a1" providerId="LiveId" clId="{732765D5-89B6-40D8-B298-D6C45D735268}" dt="2020-07-14T15:09:37.747" v="2739"/>
          <ac:spMkLst>
            <pc:docMk/>
            <pc:sldMk cId="3488893235" sldId="274"/>
            <ac:spMk id="17" creationId="{0113179D-E1F9-4585-8C4A-2D87514A2ABC}"/>
          </ac:spMkLst>
        </pc:spChg>
        <pc:spChg chg="del">
          <ac:chgData name="Masaya Yamaguchi" userId="8869a66585b793a1" providerId="LiveId" clId="{732765D5-89B6-40D8-B298-D6C45D735268}" dt="2020-07-14T15:09:37.747" v="2739"/>
          <ac:spMkLst>
            <pc:docMk/>
            <pc:sldMk cId="3488893235" sldId="274"/>
            <ac:spMk id="21" creationId="{01155A3A-C16F-4021-BBF0-010F6BB98F52}"/>
          </ac:spMkLst>
        </pc:spChg>
        <pc:spChg chg="del">
          <ac:chgData name="Masaya Yamaguchi" userId="8869a66585b793a1" providerId="LiveId" clId="{732765D5-89B6-40D8-B298-D6C45D735268}" dt="2020-07-14T15:09:37.747" v="2739"/>
          <ac:spMkLst>
            <pc:docMk/>
            <pc:sldMk cId="3488893235" sldId="274"/>
            <ac:spMk id="27" creationId="{B210FE8F-5635-4992-8750-1253A48FD45C}"/>
          </ac:spMkLst>
        </pc:spChg>
        <pc:grpChg chg="del">
          <ac:chgData name="Masaya Yamaguchi" userId="8869a66585b793a1" providerId="LiveId" clId="{732765D5-89B6-40D8-B298-D6C45D735268}" dt="2020-07-14T15:09:37.747" v="2739"/>
          <ac:grpSpMkLst>
            <pc:docMk/>
            <pc:sldMk cId="3488893235" sldId="274"/>
            <ac:grpSpMk id="22" creationId="{9A13E428-F3D7-4CA8-9756-259000424BE8}"/>
          </ac:grpSpMkLst>
        </pc:grpChg>
        <pc:picChg chg="del">
          <ac:chgData name="Masaya Yamaguchi" userId="8869a66585b793a1" providerId="LiveId" clId="{732765D5-89B6-40D8-B298-D6C45D735268}" dt="2020-07-14T15:09:37.747" v="2739"/>
          <ac:picMkLst>
            <pc:docMk/>
            <pc:sldMk cId="3488893235" sldId="274"/>
            <ac:picMk id="24" creationId="{5E7E4B37-C3CA-4BBE-BE2A-E4330ECEF21F}"/>
          </ac:picMkLst>
        </pc:picChg>
        <pc:picChg chg="del">
          <ac:chgData name="Masaya Yamaguchi" userId="8869a66585b793a1" providerId="LiveId" clId="{732765D5-89B6-40D8-B298-D6C45D735268}" dt="2020-07-14T15:09:37.747" v="2739"/>
          <ac:picMkLst>
            <pc:docMk/>
            <pc:sldMk cId="3488893235" sldId="274"/>
            <ac:picMk id="26" creationId="{4B238035-F9B7-435C-8A46-2787ACB0C39C}"/>
          </ac:picMkLst>
        </pc:picChg>
      </pc:sldChg>
      <pc:sldChg chg="add del">
        <pc:chgData name="Masaya Yamaguchi" userId="8869a66585b793a1" providerId="LiveId" clId="{732765D5-89B6-40D8-B298-D6C45D735268}" dt="2020-07-14T14:54:38.509" v="2353"/>
        <pc:sldMkLst>
          <pc:docMk/>
          <pc:sldMk cId="4219488001" sldId="274"/>
        </pc:sldMkLst>
      </pc:sldChg>
      <pc:sldChg chg="addSp delSp modSp">
        <pc:chgData name="Masaya Yamaguchi" userId="8869a66585b793a1" providerId="LiveId" clId="{732765D5-89B6-40D8-B298-D6C45D735268}" dt="2020-07-14T16:07:30.191" v="3699" actId="20577"/>
        <pc:sldMkLst>
          <pc:docMk/>
          <pc:sldMk cId="788678740" sldId="275"/>
        </pc:sldMkLst>
        <pc:spChg chg="mod">
          <ac:chgData name="Masaya Yamaguchi" userId="8869a66585b793a1" providerId="LiveId" clId="{732765D5-89B6-40D8-B298-D6C45D735268}" dt="2020-07-14T16:07:30.191" v="3699" actId="20577"/>
          <ac:spMkLst>
            <pc:docMk/>
            <pc:sldMk cId="788678740" sldId="275"/>
            <ac:spMk id="2" creationId="{3892CBB6-EC9D-402D-91F4-C7BEF8FAB889}"/>
          </ac:spMkLst>
        </pc:spChg>
        <pc:spChg chg="mod">
          <ac:chgData name="Masaya Yamaguchi" userId="8869a66585b793a1" providerId="LiveId" clId="{732765D5-89B6-40D8-B298-D6C45D735268}" dt="2020-07-14T15:31:06.454" v="2929" actId="20577"/>
          <ac:spMkLst>
            <pc:docMk/>
            <pc:sldMk cId="788678740" sldId="275"/>
            <ac:spMk id="4" creationId="{A8CE69BF-0310-4F6C-9693-50B3B7E8C978}"/>
          </ac:spMkLst>
        </pc:spChg>
        <pc:spChg chg="add mod">
          <ac:chgData name="Masaya Yamaguchi" userId="8869a66585b793a1" providerId="LiveId" clId="{732765D5-89B6-40D8-B298-D6C45D735268}" dt="2020-07-14T15:32:27.173" v="3027" actId="20577"/>
          <ac:spMkLst>
            <pc:docMk/>
            <pc:sldMk cId="788678740" sldId="275"/>
            <ac:spMk id="5" creationId="{051E80BD-5CEF-48DA-AEE9-1F54136CE9C4}"/>
          </ac:spMkLst>
        </pc:spChg>
        <pc:spChg chg="del mod">
          <ac:chgData name="Masaya Yamaguchi" userId="8869a66585b793a1" providerId="LiveId" clId="{732765D5-89B6-40D8-B298-D6C45D735268}" dt="2020-07-14T15:30:09.963" v="2906"/>
          <ac:spMkLst>
            <pc:docMk/>
            <pc:sldMk cId="788678740" sldId="275"/>
            <ac:spMk id="12" creationId="{F5CF9EE1-3ACD-405C-ABAC-76C6946738C5}"/>
          </ac:spMkLst>
        </pc:spChg>
        <pc:picChg chg="del mod">
          <ac:chgData name="Masaya Yamaguchi" userId="8869a66585b793a1" providerId="LiveId" clId="{732765D5-89B6-40D8-B298-D6C45D735268}" dt="2020-07-14T15:35:42.486" v="3046" actId="478"/>
          <ac:picMkLst>
            <pc:docMk/>
            <pc:sldMk cId="788678740" sldId="275"/>
            <ac:picMk id="6" creationId="{0A36ADE0-0BAB-48B4-AFD6-CEE7A9CB5EE7}"/>
          </ac:picMkLst>
        </pc:picChg>
        <pc:picChg chg="mod ord">
          <ac:chgData name="Masaya Yamaguchi" userId="8869a66585b793a1" providerId="LiveId" clId="{732765D5-89B6-40D8-B298-D6C45D735268}" dt="2020-07-14T15:35:50.467" v="3047" actId="1076"/>
          <ac:picMkLst>
            <pc:docMk/>
            <pc:sldMk cId="788678740" sldId="275"/>
            <ac:picMk id="8" creationId="{B381E3C6-A2E4-4124-B2B3-33C8A4EB50EF}"/>
          </ac:picMkLst>
        </pc:picChg>
        <pc:picChg chg="add del mod">
          <ac:chgData name="Masaya Yamaguchi" userId="8869a66585b793a1" providerId="LiveId" clId="{732765D5-89B6-40D8-B298-D6C45D735268}" dt="2020-07-14T15:36:22.311" v="3061" actId="478"/>
          <ac:picMkLst>
            <pc:docMk/>
            <pc:sldMk cId="788678740" sldId="275"/>
            <ac:picMk id="10" creationId="{510BCB07-2832-4B71-A142-DF704AED786A}"/>
          </ac:picMkLst>
        </pc:picChg>
        <pc:picChg chg="mod ord">
          <ac:chgData name="Masaya Yamaguchi" userId="8869a66585b793a1" providerId="LiveId" clId="{732765D5-89B6-40D8-B298-D6C45D735268}" dt="2020-07-14T15:36:25.994" v="3062" actId="1076"/>
          <ac:picMkLst>
            <pc:docMk/>
            <pc:sldMk cId="788678740" sldId="275"/>
            <ac:picMk id="11" creationId="{F150D0ED-689E-4C6F-86CF-797D9DE9DD1C}"/>
          </ac:picMkLst>
        </pc:picChg>
      </pc:sldChg>
      <pc:sldChg chg="addSp delSp modSp">
        <pc:chgData name="Masaya Yamaguchi" userId="8869a66585b793a1" providerId="LiveId" clId="{732765D5-89B6-40D8-B298-D6C45D735268}" dt="2020-07-14T16:07:38.559" v="3708" actId="20577"/>
        <pc:sldMkLst>
          <pc:docMk/>
          <pc:sldMk cId="4025010210" sldId="276"/>
        </pc:sldMkLst>
        <pc:spChg chg="mod">
          <ac:chgData name="Masaya Yamaguchi" userId="8869a66585b793a1" providerId="LiveId" clId="{732765D5-89B6-40D8-B298-D6C45D735268}" dt="2020-07-14T16:07:38.559" v="3708" actId="20577"/>
          <ac:spMkLst>
            <pc:docMk/>
            <pc:sldMk cId="4025010210" sldId="276"/>
            <ac:spMk id="2" creationId="{3892CBB6-EC9D-402D-91F4-C7BEF8FAB889}"/>
          </ac:spMkLst>
        </pc:spChg>
        <pc:spChg chg="mod">
          <ac:chgData name="Masaya Yamaguchi" userId="8869a66585b793a1" providerId="LiveId" clId="{732765D5-89B6-40D8-B298-D6C45D735268}" dt="2020-07-14T15:36:53.441" v="3073" actId="20577"/>
          <ac:spMkLst>
            <pc:docMk/>
            <pc:sldMk cId="4025010210" sldId="276"/>
            <ac:spMk id="4" creationId="{A8CE69BF-0310-4F6C-9693-50B3B7E8C978}"/>
          </ac:spMkLst>
        </pc:spChg>
        <pc:spChg chg="del mod">
          <ac:chgData name="Masaya Yamaguchi" userId="8869a66585b793a1" providerId="LiveId" clId="{732765D5-89B6-40D8-B298-D6C45D735268}" dt="2020-07-14T15:40:11.846" v="3130"/>
          <ac:spMkLst>
            <pc:docMk/>
            <pc:sldMk cId="4025010210" sldId="276"/>
            <ac:spMk id="5" creationId="{051E80BD-5CEF-48DA-AEE9-1F54136CE9C4}"/>
          </ac:spMkLst>
        </pc:spChg>
        <pc:spChg chg="add mod">
          <ac:chgData name="Masaya Yamaguchi" userId="8869a66585b793a1" providerId="LiveId" clId="{732765D5-89B6-40D8-B298-D6C45D735268}" dt="2020-07-14T15:48:40.692" v="3276" actId="20577"/>
          <ac:spMkLst>
            <pc:docMk/>
            <pc:sldMk cId="4025010210" sldId="276"/>
            <ac:spMk id="15" creationId="{0BD55276-86F6-4C90-B326-EAEC8ED5AB56}"/>
          </ac:spMkLst>
        </pc:spChg>
        <pc:spChg chg="add mod">
          <ac:chgData name="Masaya Yamaguchi" userId="8869a66585b793a1" providerId="LiveId" clId="{732765D5-89B6-40D8-B298-D6C45D735268}" dt="2020-07-14T15:50:16.583" v="3374" actId="1076"/>
          <ac:spMkLst>
            <pc:docMk/>
            <pc:sldMk cId="4025010210" sldId="276"/>
            <ac:spMk id="16" creationId="{71471ED3-D7C8-4DFB-A655-D255D58854F5}"/>
          </ac:spMkLst>
        </pc:spChg>
        <pc:spChg chg="add mod">
          <ac:chgData name="Masaya Yamaguchi" userId="8869a66585b793a1" providerId="LiveId" clId="{732765D5-89B6-40D8-B298-D6C45D735268}" dt="2020-07-14T15:51:02.325" v="3379" actId="1076"/>
          <ac:spMkLst>
            <pc:docMk/>
            <pc:sldMk cId="4025010210" sldId="276"/>
            <ac:spMk id="19" creationId="{E7E7C76B-B1A4-4D6B-8D85-F9F39019E28A}"/>
          </ac:spMkLst>
        </pc:spChg>
        <pc:picChg chg="del mod ord">
          <ac:chgData name="Masaya Yamaguchi" userId="8869a66585b793a1" providerId="LiveId" clId="{732765D5-89B6-40D8-B298-D6C45D735268}" dt="2020-07-14T15:39:46.179" v="3100" actId="478"/>
          <ac:picMkLst>
            <pc:docMk/>
            <pc:sldMk cId="4025010210" sldId="276"/>
            <ac:picMk id="6" creationId="{F9BC78ED-786E-4C62-A5B9-DB9854903EFB}"/>
          </ac:picMkLst>
        </pc:picChg>
        <pc:picChg chg="del mod">
          <ac:chgData name="Masaya Yamaguchi" userId="8869a66585b793a1" providerId="LiveId" clId="{732765D5-89B6-40D8-B298-D6C45D735268}" dt="2020-07-14T15:38:58.566" v="3087" actId="478"/>
          <ac:picMkLst>
            <pc:docMk/>
            <pc:sldMk cId="4025010210" sldId="276"/>
            <ac:picMk id="8" creationId="{B381E3C6-A2E4-4124-B2B3-33C8A4EB50EF}"/>
          </ac:picMkLst>
        </pc:picChg>
        <pc:picChg chg="del mod ord">
          <ac:chgData name="Masaya Yamaguchi" userId="8869a66585b793a1" providerId="LiveId" clId="{732765D5-89B6-40D8-B298-D6C45D735268}" dt="2020-07-14T15:39:57.895" v="3113" actId="478"/>
          <ac:picMkLst>
            <pc:docMk/>
            <pc:sldMk cId="4025010210" sldId="276"/>
            <ac:picMk id="9" creationId="{C3B1C14D-6FED-4210-9306-C229B95E1D76}"/>
          </ac:picMkLst>
        </pc:picChg>
        <pc:picChg chg="del">
          <ac:chgData name="Masaya Yamaguchi" userId="8869a66585b793a1" providerId="LiveId" clId="{732765D5-89B6-40D8-B298-D6C45D735268}" dt="2020-07-14T15:40:11.843" v="3128"/>
          <ac:picMkLst>
            <pc:docMk/>
            <pc:sldMk cId="4025010210" sldId="276"/>
            <ac:picMk id="11" creationId="{F150D0ED-689E-4C6F-86CF-797D9DE9DD1C}"/>
          </ac:picMkLst>
        </pc:picChg>
        <pc:picChg chg="del mod ord">
          <ac:chgData name="Masaya Yamaguchi" userId="8869a66585b793a1" providerId="LiveId" clId="{732765D5-89B6-40D8-B298-D6C45D735268}" dt="2020-07-14T15:40:07.077" v="3126" actId="478"/>
          <ac:picMkLst>
            <pc:docMk/>
            <pc:sldMk cId="4025010210" sldId="276"/>
            <ac:picMk id="12" creationId="{8B17229F-B9B4-459F-B4E2-8E78D3F09587}"/>
          </ac:picMkLst>
        </pc:picChg>
        <pc:picChg chg="mod ord">
          <ac:chgData name="Masaya Yamaguchi" userId="8869a66585b793a1" providerId="LiveId" clId="{732765D5-89B6-40D8-B298-D6C45D735268}" dt="2020-07-14T15:41:35.463" v="3132" actId="1076"/>
          <ac:picMkLst>
            <pc:docMk/>
            <pc:sldMk cId="4025010210" sldId="276"/>
            <ac:picMk id="14" creationId="{3D43D12D-2034-4C69-B3AF-F4608CBF3BBD}"/>
          </ac:picMkLst>
        </pc:picChg>
        <pc:picChg chg="add mod">
          <ac:chgData name="Masaya Yamaguchi" userId="8869a66585b793a1" providerId="LiveId" clId="{732765D5-89B6-40D8-B298-D6C45D735268}" dt="2020-07-14T15:50:43.587" v="3376" actId="1076"/>
          <ac:picMkLst>
            <pc:docMk/>
            <pc:sldMk cId="4025010210" sldId="276"/>
            <ac:picMk id="18" creationId="{0111E78D-B068-42EF-8989-958E39A7A6D8}"/>
          </ac:picMkLst>
        </pc:picChg>
      </pc:sldChg>
      <pc:sldChg chg="addSp delSp modSp">
        <pc:chgData name="Masaya Yamaguchi" userId="8869a66585b793a1" providerId="LiveId" clId="{732765D5-89B6-40D8-B298-D6C45D735268}" dt="2020-07-14T16:07:52.501" v="3730" actId="20577"/>
        <pc:sldMkLst>
          <pc:docMk/>
          <pc:sldMk cId="4080680213" sldId="277"/>
        </pc:sldMkLst>
        <pc:spChg chg="mod">
          <ac:chgData name="Masaya Yamaguchi" userId="8869a66585b793a1" providerId="LiveId" clId="{732765D5-89B6-40D8-B298-D6C45D735268}" dt="2020-07-14T16:07:52.501" v="3730" actId="20577"/>
          <ac:spMkLst>
            <pc:docMk/>
            <pc:sldMk cId="4080680213" sldId="277"/>
            <ac:spMk id="2" creationId="{3892CBB6-EC9D-402D-91F4-C7BEF8FAB889}"/>
          </ac:spMkLst>
        </pc:spChg>
        <pc:spChg chg="mod">
          <ac:chgData name="Masaya Yamaguchi" userId="8869a66585b793a1" providerId="LiveId" clId="{732765D5-89B6-40D8-B298-D6C45D735268}" dt="2020-07-14T16:03:12.380" v="3607" actId="1076"/>
          <ac:spMkLst>
            <pc:docMk/>
            <pc:sldMk cId="4080680213" sldId="277"/>
            <ac:spMk id="4" creationId="{A8CE69BF-0310-4F6C-9693-50B3B7E8C978}"/>
          </ac:spMkLst>
        </pc:spChg>
        <pc:spChg chg="add mod">
          <ac:chgData name="Masaya Yamaguchi" userId="8869a66585b793a1" providerId="LiveId" clId="{732765D5-89B6-40D8-B298-D6C45D735268}" dt="2020-07-14T16:00:56.387" v="3440" actId="164"/>
          <ac:spMkLst>
            <pc:docMk/>
            <pc:sldMk cId="4080680213" sldId="277"/>
            <ac:spMk id="6" creationId="{502B16C5-C46E-49C0-A52E-A838832B4078}"/>
          </ac:spMkLst>
        </pc:spChg>
        <pc:spChg chg="add mod">
          <ac:chgData name="Masaya Yamaguchi" userId="8869a66585b793a1" providerId="LiveId" clId="{732765D5-89B6-40D8-B298-D6C45D735268}" dt="2020-07-14T16:00:56.387" v="3440" actId="164"/>
          <ac:spMkLst>
            <pc:docMk/>
            <pc:sldMk cId="4080680213" sldId="277"/>
            <ac:spMk id="10" creationId="{9E01C850-4E30-4130-A5B8-AF0B19EA2613}"/>
          </ac:spMkLst>
        </pc:spChg>
        <pc:spChg chg="del mod">
          <ac:chgData name="Masaya Yamaguchi" userId="8869a66585b793a1" providerId="LiveId" clId="{732765D5-89B6-40D8-B298-D6C45D735268}" dt="2020-07-14T15:58:10.970" v="3399"/>
          <ac:spMkLst>
            <pc:docMk/>
            <pc:sldMk cId="4080680213" sldId="277"/>
            <ac:spMk id="12" creationId="{F5CF9EE1-3ACD-405C-ABAC-76C6946738C5}"/>
          </ac:spMkLst>
        </pc:spChg>
        <pc:spChg chg="add mod">
          <ac:chgData name="Masaya Yamaguchi" userId="8869a66585b793a1" providerId="LiveId" clId="{732765D5-89B6-40D8-B298-D6C45D735268}" dt="2020-07-14T16:03:12.380" v="3607" actId="1076"/>
          <ac:spMkLst>
            <pc:docMk/>
            <pc:sldMk cId="4080680213" sldId="277"/>
            <ac:spMk id="13" creationId="{731DF2D7-9726-497D-96E5-76CBB56A8261}"/>
          </ac:spMkLst>
        </pc:spChg>
        <pc:spChg chg="add mod">
          <ac:chgData name="Masaya Yamaguchi" userId="8869a66585b793a1" providerId="LiveId" clId="{732765D5-89B6-40D8-B298-D6C45D735268}" dt="2020-07-14T16:06:27.495" v="3680" actId="1076"/>
          <ac:spMkLst>
            <pc:docMk/>
            <pc:sldMk cId="4080680213" sldId="277"/>
            <ac:spMk id="14" creationId="{7FA023BB-BB39-434C-BFA6-65170BE9A0E4}"/>
          </ac:spMkLst>
        </pc:spChg>
        <pc:spChg chg="del ord">
          <ac:chgData name="Masaya Yamaguchi" userId="8869a66585b793a1" providerId="LiveId" clId="{732765D5-89B6-40D8-B298-D6C45D735268}" dt="2020-07-14T16:04:11.715" v="3633" actId="478"/>
          <ac:spMkLst>
            <pc:docMk/>
            <pc:sldMk cId="4080680213" sldId="277"/>
            <ac:spMk id="15" creationId="{0EC5E5D9-4E46-430E-B54A-2154F1062810}"/>
          </ac:spMkLst>
        </pc:spChg>
        <pc:spChg chg="del ord">
          <ac:chgData name="Masaya Yamaguchi" userId="8869a66585b793a1" providerId="LiveId" clId="{732765D5-89B6-40D8-B298-D6C45D735268}" dt="2020-07-14T16:04:56.494" v="3656" actId="478"/>
          <ac:spMkLst>
            <pc:docMk/>
            <pc:sldMk cId="4080680213" sldId="277"/>
            <ac:spMk id="19" creationId="{A99E4A0C-98AC-480A-8799-8C05600CFB1E}"/>
          </ac:spMkLst>
        </pc:spChg>
        <pc:spChg chg="del ord">
          <ac:chgData name="Masaya Yamaguchi" userId="8869a66585b793a1" providerId="LiveId" clId="{732765D5-89B6-40D8-B298-D6C45D735268}" dt="2020-07-14T16:05:07.690" v="3679" actId="478"/>
          <ac:spMkLst>
            <pc:docMk/>
            <pc:sldMk cId="4080680213" sldId="277"/>
            <ac:spMk id="23" creationId="{BC0AF6F6-9E1A-4A13-A047-2E0CAB38F9DC}"/>
          </ac:spMkLst>
        </pc:spChg>
        <pc:grpChg chg="add mod">
          <ac:chgData name="Masaya Yamaguchi" userId="8869a66585b793a1" providerId="LiveId" clId="{732765D5-89B6-40D8-B298-D6C45D735268}" dt="2020-07-14T16:03:12.380" v="3607" actId="1076"/>
          <ac:grpSpMkLst>
            <pc:docMk/>
            <pc:sldMk cId="4080680213" sldId="277"/>
            <ac:grpSpMk id="11" creationId="{80D73EB9-21B7-47DF-B886-6C851A20CC9D}"/>
          </ac:grpSpMkLst>
        </pc:grpChg>
        <pc:grpChg chg="ord">
          <ac:chgData name="Masaya Yamaguchi" userId="8869a66585b793a1" providerId="LiveId" clId="{732765D5-89B6-40D8-B298-D6C45D735268}" dt="2020-07-14T16:04:11.715" v="3632"/>
          <ac:grpSpMkLst>
            <pc:docMk/>
            <pc:sldMk cId="4080680213" sldId="277"/>
            <ac:grpSpMk id="18" creationId="{893A7F4F-FE55-4613-84C8-E125895593BA}"/>
          </ac:grpSpMkLst>
        </pc:grpChg>
        <pc:grpChg chg="ord">
          <ac:chgData name="Masaya Yamaguchi" userId="8869a66585b793a1" providerId="LiveId" clId="{732765D5-89B6-40D8-B298-D6C45D735268}" dt="2020-07-14T16:04:56.494" v="3655"/>
          <ac:grpSpMkLst>
            <pc:docMk/>
            <pc:sldMk cId="4080680213" sldId="277"/>
            <ac:grpSpMk id="22" creationId="{1BEB9C3A-D1FA-4836-AB6C-1296ACEB4B47}"/>
          </ac:grpSpMkLst>
        </pc:grpChg>
        <pc:grpChg chg="ord">
          <ac:chgData name="Masaya Yamaguchi" userId="8869a66585b793a1" providerId="LiveId" clId="{732765D5-89B6-40D8-B298-D6C45D735268}" dt="2020-07-14T16:05:07.690" v="3678"/>
          <ac:grpSpMkLst>
            <pc:docMk/>
            <pc:sldMk cId="4080680213" sldId="277"/>
            <ac:grpSpMk id="26" creationId="{3C1A5E39-F6B3-4242-AD68-3EE666ED1039}"/>
          </ac:grpSpMkLst>
        </pc:grpChg>
        <pc:picChg chg="add mod">
          <ac:chgData name="Masaya Yamaguchi" userId="8869a66585b793a1" providerId="LiveId" clId="{732765D5-89B6-40D8-B298-D6C45D735268}" dt="2020-07-14T16:03:20.459" v="3610" actId="1076"/>
          <ac:picMkLst>
            <pc:docMk/>
            <pc:sldMk cId="4080680213" sldId="277"/>
            <ac:picMk id="5" creationId="{06A6C466-71B7-472A-A7F0-743CF4A959B8}"/>
          </ac:picMkLst>
        </pc:picChg>
        <pc:picChg chg="add del mod">
          <ac:chgData name="Masaya Yamaguchi" userId="8869a66585b793a1" providerId="LiveId" clId="{732765D5-89B6-40D8-B298-D6C45D735268}" dt="2020-07-14T15:59:49.835" v="3426" actId="478"/>
          <ac:picMkLst>
            <pc:docMk/>
            <pc:sldMk cId="4080680213" sldId="277"/>
            <ac:picMk id="8" creationId="{79AE2A5B-735B-4354-A81B-43EAA029C187}"/>
          </ac:picMkLst>
        </pc:picChg>
        <pc:picChg chg="del mod ord">
          <ac:chgData name="Masaya Yamaguchi" userId="8869a66585b793a1" providerId="LiveId" clId="{732765D5-89B6-40D8-B298-D6C45D735268}" dt="2020-07-14T16:04:11.713" v="3629" actId="478"/>
          <ac:picMkLst>
            <pc:docMk/>
            <pc:sldMk cId="4080680213" sldId="277"/>
            <ac:picMk id="9" creationId="{B0C6D07B-B02C-46BD-8E17-AE86124E6BDC}"/>
          </ac:picMkLst>
        </pc:picChg>
        <pc:picChg chg="del mod ord">
          <ac:chgData name="Masaya Yamaguchi" userId="8869a66585b793a1" providerId="LiveId" clId="{732765D5-89B6-40D8-B298-D6C45D735268}" dt="2020-07-14T16:04:56.492" v="3652" actId="478"/>
          <ac:picMkLst>
            <pc:docMk/>
            <pc:sldMk cId="4080680213" sldId="277"/>
            <ac:picMk id="17" creationId="{7D468434-A6C9-4AAC-90D7-49917465427F}"/>
          </ac:picMkLst>
        </pc:picChg>
        <pc:picChg chg="del mod ord">
          <ac:chgData name="Masaya Yamaguchi" userId="8869a66585b793a1" providerId="LiveId" clId="{732765D5-89B6-40D8-B298-D6C45D735268}" dt="2020-07-14T16:05:07.688" v="3675" actId="478"/>
          <ac:picMkLst>
            <pc:docMk/>
            <pc:sldMk cId="4080680213" sldId="277"/>
            <ac:picMk id="21" creationId="{946B27EA-37E6-4805-AAD0-A715A887E75F}"/>
          </ac:picMkLst>
        </pc:picChg>
        <pc:picChg chg="mod ord">
          <ac:chgData name="Masaya Yamaguchi" userId="8869a66585b793a1" providerId="LiveId" clId="{732765D5-89B6-40D8-B298-D6C45D735268}" dt="2020-07-14T16:05:07.687" v="3674" actId="108"/>
          <ac:picMkLst>
            <pc:docMk/>
            <pc:sldMk cId="4080680213" sldId="277"/>
            <ac:picMk id="25" creationId="{C60AE7F4-0007-4CAC-ADBF-18FA6F46CFC8}"/>
          </ac:picMkLst>
        </pc:picChg>
      </pc:sldChg>
      <pc:sldChg chg="modSp add">
        <pc:chgData name="Masaya Yamaguchi" userId="8869a66585b793a1" providerId="LiveId" clId="{732765D5-89B6-40D8-B298-D6C45D735268}" dt="2020-07-14T16:07:58.406" v="3731"/>
        <pc:sldMkLst>
          <pc:docMk/>
          <pc:sldMk cId="2162166368" sldId="278"/>
        </pc:sldMkLst>
        <pc:spChg chg="mod">
          <ac:chgData name="Masaya Yamaguchi" userId="8869a66585b793a1" providerId="LiveId" clId="{732765D5-89B6-40D8-B298-D6C45D735268}" dt="2020-07-14T16:07:58.406" v="3731"/>
          <ac:spMkLst>
            <pc:docMk/>
            <pc:sldMk cId="2162166368" sldId="278"/>
            <ac:spMk id="2" creationId="{3892CBB6-EC9D-402D-91F4-C7BEF8FAB889}"/>
          </ac:spMkLst>
        </pc:spChg>
      </pc:sldChg>
      <pc:sldChg chg="addSp delSp modSp">
        <pc:chgData name="Masaya Yamaguchi" userId="8869a66585b793a1" providerId="LiveId" clId="{732765D5-89B6-40D8-B298-D6C45D735268}" dt="2020-07-14T16:18:08.559" v="4403" actId="20577"/>
        <pc:sldMkLst>
          <pc:docMk/>
          <pc:sldMk cId="2456864269" sldId="279"/>
        </pc:sldMkLst>
        <pc:spChg chg="add mod">
          <ac:chgData name="Masaya Yamaguchi" userId="8869a66585b793a1" providerId="LiveId" clId="{732765D5-89B6-40D8-B298-D6C45D735268}" dt="2020-07-14T16:16:02.206" v="4233" actId="1076"/>
          <ac:spMkLst>
            <pc:docMk/>
            <pc:sldMk cId="2456864269" sldId="279"/>
            <ac:spMk id="3" creationId="{A2F53C7F-5D39-40F7-878D-18B44FC45864}"/>
          </ac:spMkLst>
        </pc:spChg>
        <pc:spChg chg="mod">
          <ac:chgData name="Masaya Yamaguchi" userId="8869a66585b793a1" providerId="LiveId" clId="{732765D5-89B6-40D8-B298-D6C45D735268}" dt="2020-07-14T16:08:51.218" v="3750" actId="20577"/>
          <ac:spMkLst>
            <pc:docMk/>
            <pc:sldMk cId="2456864269" sldId="279"/>
            <ac:spMk id="4" creationId="{A8CE69BF-0310-4F6C-9693-50B3B7E8C978}"/>
          </ac:spMkLst>
        </pc:spChg>
        <pc:spChg chg="mod">
          <ac:chgData name="Masaya Yamaguchi" userId="8869a66585b793a1" providerId="LiveId" clId="{732765D5-89B6-40D8-B298-D6C45D735268}" dt="2020-07-14T16:09:25.167" v="3775" actId="20577"/>
          <ac:spMkLst>
            <pc:docMk/>
            <pc:sldMk cId="2456864269" sldId="279"/>
            <ac:spMk id="6" creationId="{502B16C5-C46E-49C0-A52E-A838832B4078}"/>
          </ac:spMkLst>
        </pc:spChg>
        <pc:spChg chg="add mod">
          <ac:chgData name="Masaya Yamaguchi" userId="8869a66585b793a1" providerId="LiveId" clId="{732765D5-89B6-40D8-B298-D6C45D735268}" dt="2020-07-14T16:12:19.652" v="4008" actId="20577"/>
          <ac:spMkLst>
            <pc:docMk/>
            <pc:sldMk cId="2456864269" sldId="279"/>
            <ac:spMk id="11" creationId="{2ED11BEF-49EF-403B-BB74-E11156B656DC}"/>
          </ac:spMkLst>
        </pc:spChg>
        <pc:spChg chg="del mod">
          <ac:chgData name="Masaya Yamaguchi" userId="8869a66585b793a1" providerId="LiveId" clId="{732765D5-89B6-40D8-B298-D6C45D735268}" dt="2020-07-14T16:09:03.820" v="3754"/>
          <ac:spMkLst>
            <pc:docMk/>
            <pc:sldMk cId="2456864269" sldId="279"/>
            <ac:spMk id="13" creationId="{731DF2D7-9726-497D-96E5-76CBB56A8261}"/>
          </ac:spMkLst>
        </pc:spChg>
        <pc:spChg chg="mod">
          <ac:chgData name="Masaya Yamaguchi" userId="8869a66585b793a1" providerId="LiveId" clId="{732765D5-89B6-40D8-B298-D6C45D735268}" dt="2020-07-14T16:12:54.871" v="4036" actId="20577"/>
          <ac:spMkLst>
            <pc:docMk/>
            <pc:sldMk cId="2456864269" sldId="279"/>
            <ac:spMk id="14" creationId="{7FA023BB-BB39-434C-BFA6-65170BE9A0E4}"/>
          </ac:spMkLst>
        </pc:spChg>
        <pc:spChg chg="add mod">
          <ac:chgData name="Masaya Yamaguchi" userId="8869a66585b793a1" providerId="LiveId" clId="{732765D5-89B6-40D8-B298-D6C45D735268}" dt="2020-07-14T16:15:20.130" v="4230" actId="20577"/>
          <ac:spMkLst>
            <pc:docMk/>
            <pc:sldMk cId="2456864269" sldId="279"/>
            <ac:spMk id="15" creationId="{F3BDA1BA-9D18-4D2E-8117-85DB4270E14F}"/>
          </ac:spMkLst>
        </pc:spChg>
        <pc:spChg chg="add mod">
          <ac:chgData name="Masaya Yamaguchi" userId="8869a66585b793a1" providerId="LiveId" clId="{732765D5-89B6-40D8-B298-D6C45D735268}" dt="2020-07-14T16:18:08.559" v="4403" actId="20577"/>
          <ac:spMkLst>
            <pc:docMk/>
            <pc:sldMk cId="2456864269" sldId="279"/>
            <ac:spMk id="16" creationId="{43CB8E10-B3A0-4F14-82B8-411590DF1A51}"/>
          </ac:spMkLst>
        </pc:spChg>
        <pc:grpChg chg="mod">
          <ac:chgData name="Masaya Yamaguchi" userId="8869a66585b793a1" providerId="LiveId" clId="{732765D5-89B6-40D8-B298-D6C45D735268}" dt="2020-07-14T16:15:58.202" v="4232" actId="1076"/>
          <ac:grpSpMkLst>
            <pc:docMk/>
            <pc:sldMk cId="2456864269" sldId="279"/>
            <ac:grpSpMk id="26" creationId="{3C1A5E39-F6B3-4242-AD68-3EE666ED1039}"/>
          </ac:grpSpMkLst>
        </pc:grpChg>
        <pc:picChg chg="del">
          <ac:chgData name="Masaya Yamaguchi" userId="8869a66585b793a1" providerId="LiveId" clId="{732765D5-89B6-40D8-B298-D6C45D735268}" dt="2020-07-14T16:09:18.228" v="3757"/>
          <ac:picMkLst>
            <pc:docMk/>
            <pc:sldMk cId="2456864269" sldId="279"/>
            <ac:picMk id="5" creationId="{06A6C466-71B7-472A-A7F0-743CF4A959B8}"/>
          </ac:picMkLst>
        </pc:picChg>
      </pc:sldChg>
      <pc:sldChg chg="addSp delSp del">
        <pc:chgData name="Masaya Yamaguchi" userId="8869a66585b793a1" providerId="LiveId" clId="{732765D5-89B6-40D8-B298-D6C45D735268}" dt="2020-07-14T16:37:53.781" v="4688" actId="2696"/>
        <pc:sldMkLst>
          <pc:docMk/>
          <pc:sldMk cId="2503122097" sldId="280"/>
        </pc:sldMkLst>
        <pc:spChg chg="add del">
          <ac:chgData name="Masaya Yamaguchi" userId="8869a66585b793a1" providerId="LiveId" clId="{732765D5-89B6-40D8-B298-D6C45D735268}" dt="2020-07-14T16:24:06.575" v="4405"/>
          <ac:spMkLst>
            <pc:docMk/>
            <pc:sldMk cId="2503122097" sldId="280"/>
            <ac:spMk id="13" creationId="{DA3DDA6B-C253-4A18-8049-A737A5A851AA}"/>
          </ac:spMkLst>
        </pc:spChg>
      </pc:sldChg>
      <pc:sldChg chg="addSp delSp modSp add">
        <pc:chgData name="Masaya Yamaguchi" userId="8869a66585b793a1" providerId="LiveId" clId="{732765D5-89B6-40D8-B298-D6C45D735268}" dt="2020-07-14T16:36:17.114" v="4687" actId="1076"/>
        <pc:sldMkLst>
          <pc:docMk/>
          <pc:sldMk cId="208158995" sldId="281"/>
        </pc:sldMkLst>
        <pc:spChg chg="del mod">
          <ac:chgData name="Masaya Yamaguchi" userId="8869a66585b793a1" providerId="LiveId" clId="{732765D5-89B6-40D8-B298-D6C45D735268}" dt="2020-07-14T16:24:48.489" v="4411"/>
          <ac:spMkLst>
            <pc:docMk/>
            <pc:sldMk cId="208158995" sldId="281"/>
            <ac:spMk id="3" creationId="{A2F53C7F-5D39-40F7-878D-18B44FC45864}"/>
          </ac:spMkLst>
        </pc:spChg>
        <pc:spChg chg="mod">
          <ac:chgData name="Masaya Yamaguchi" userId="8869a66585b793a1" providerId="LiveId" clId="{732765D5-89B6-40D8-B298-D6C45D735268}" dt="2020-07-14T16:28:17.182" v="4486" actId="20577"/>
          <ac:spMkLst>
            <pc:docMk/>
            <pc:sldMk cId="208158995" sldId="281"/>
            <ac:spMk id="4" creationId="{A8CE69BF-0310-4F6C-9693-50B3B7E8C978}"/>
          </ac:spMkLst>
        </pc:spChg>
        <pc:spChg chg="add mod">
          <ac:chgData name="Masaya Yamaguchi" userId="8869a66585b793a1" providerId="LiveId" clId="{732765D5-89B6-40D8-B298-D6C45D735268}" dt="2020-07-14T16:27:25.377" v="4443" actId="164"/>
          <ac:spMkLst>
            <pc:docMk/>
            <pc:sldMk cId="208158995" sldId="281"/>
            <ac:spMk id="5" creationId="{AE5D19B3-1B1F-4D0A-8288-11A60B715993}"/>
          </ac:spMkLst>
        </pc:spChg>
        <pc:spChg chg="del">
          <ac:chgData name="Masaya Yamaguchi" userId="8869a66585b793a1" providerId="LiveId" clId="{732765D5-89B6-40D8-B298-D6C45D735268}" dt="2020-07-14T16:24:39.568" v="4409"/>
          <ac:spMkLst>
            <pc:docMk/>
            <pc:sldMk cId="208158995" sldId="281"/>
            <ac:spMk id="10" creationId="{9E01C850-4E30-4130-A5B8-AF0B19EA2613}"/>
          </ac:spMkLst>
        </pc:spChg>
        <pc:spChg chg="del mod">
          <ac:chgData name="Masaya Yamaguchi" userId="8869a66585b793a1" providerId="LiveId" clId="{732765D5-89B6-40D8-B298-D6C45D735268}" dt="2020-07-14T16:24:48.489" v="4411"/>
          <ac:spMkLst>
            <pc:docMk/>
            <pc:sldMk cId="208158995" sldId="281"/>
            <ac:spMk id="11" creationId="{2ED11BEF-49EF-403B-BB74-E11156B656DC}"/>
          </ac:spMkLst>
        </pc:spChg>
        <pc:spChg chg="mod">
          <ac:chgData name="Masaya Yamaguchi" userId="8869a66585b793a1" providerId="LiveId" clId="{732765D5-89B6-40D8-B298-D6C45D735268}" dt="2020-07-14T16:31:56.105" v="4635" actId="20577"/>
          <ac:spMkLst>
            <pc:docMk/>
            <pc:sldMk cId="208158995" sldId="281"/>
            <ac:spMk id="14" creationId="{7FA023BB-BB39-434C-BFA6-65170BE9A0E4}"/>
          </ac:spMkLst>
        </pc:spChg>
        <pc:spChg chg="del mod">
          <ac:chgData name="Masaya Yamaguchi" userId="8869a66585b793a1" providerId="LiveId" clId="{732765D5-89B6-40D8-B298-D6C45D735268}" dt="2020-07-14T16:24:48.489" v="4411"/>
          <ac:spMkLst>
            <pc:docMk/>
            <pc:sldMk cId="208158995" sldId="281"/>
            <ac:spMk id="15" creationId="{F3BDA1BA-9D18-4D2E-8117-85DB4270E14F}"/>
          </ac:spMkLst>
        </pc:spChg>
        <pc:spChg chg="del mod">
          <ac:chgData name="Masaya Yamaguchi" userId="8869a66585b793a1" providerId="LiveId" clId="{732765D5-89B6-40D8-B298-D6C45D735268}" dt="2020-07-14T16:24:48.489" v="4411"/>
          <ac:spMkLst>
            <pc:docMk/>
            <pc:sldMk cId="208158995" sldId="281"/>
            <ac:spMk id="16" creationId="{43CB8E10-B3A0-4F14-82B8-411590DF1A51}"/>
          </ac:spMkLst>
        </pc:spChg>
        <pc:spChg chg="del">
          <ac:chgData name="Masaya Yamaguchi" userId="8869a66585b793a1" providerId="LiveId" clId="{732765D5-89B6-40D8-B298-D6C45D735268}" dt="2020-07-14T16:27:05.222" v="4438"/>
          <ac:spMkLst>
            <pc:docMk/>
            <pc:sldMk cId="208158995" sldId="281"/>
            <ac:spMk id="22" creationId="{03720A9A-A163-4CAE-9CB1-35F157A27921}"/>
          </ac:spMkLst>
        </pc:spChg>
        <pc:spChg chg="del">
          <ac:chgData name="Masaya Yamaguchi" userId="8869a66585b793a1" providerId="LiveId" clId="{732765D5-89B6-40D8-B298-D6C45D735268}" dt="2020-07-14T16:27:05.222" v="4438"/>
          <ac:spMkLst>
            <pc:docMk/>
            <pc:sldMk cId="208158995" sldId="281"/>
            <ac:spMk id="23" creationId="{DA51B722-4D68-4253-895E-506429B9AAAE}"/>
          </ac:spMkLst>
        </pc:spChg>
        <pc:spChg chg="mod">
          <ac:chgData name="Masaya Yamaguchi" userId="8869a66585b793a1" providerId="LiveId" clId="{732765D5-89B6-40D8-B298-D6C45D735268}" dt="2020-07-14T16:26:10.920" v="4426" actId="255"/>
          <ac:spMkLst>
            <pc:docMk/>
            <pc:sldMk cId="208158995" sldId="281"/>
            <ac:spMk id="24" creationId="{06A9E83F-2DFB-4EE5-8479-0ADBDDC8B981}"/>
          </ac:spMkLst>
        </pc:spChg>
        <pc:spChg chg="mod">
          <ac:chgData name="Masaya Yamaguchi" userId="8869a66585b793a1" providerId="LiveId" clId="{732765D5-89B6-40D8-B298-D6C45D735268}" dt="2020-07-14T16:26:06.631" v="4425" actId="1076"/>
          <ac:spMkLst>
            <pc:docMk/>
            <pc:sldMk cId="208158995" sldId="281"/>
            <ac:spMk id="27" creationId="{7B367D13-1AE5-4029-965E-AEF52693C473}"/>
          </ac:spMkLst>
        </pc:spChg>
        <pc:spChg chg="mod">
          <ac:chgData name="Masaya Yamaguchi" userId="8869a66585b793a1" providerId="LiveId" clId="{732765D5-89B6-40D8-B298-D6C45D735268}" dt="2020-07-14T16:26:34.375" v="4431" actId="1076"/>
          <ac:spMkLst>
            <pc:docMk/>
            <pc:sldMk cId="208158995" sldId="281"/>
            <ac:spMk id="28" creationId="{F5F5F672-E7E4-4FD9-B506-AF6A426342CE}"/>
          </ac:spMkLst>
        </pc:spChg>
        <pc:spChg chg="mod">
          <ac:chgData name="Masaya Yamaguchi" userId="8869a66585b793a1" providerId="LiveId" clId="{732765D5-89B6-40D8-B298-D6C45D735268}" dt="2020-07-14T16:26:30.561" v="4430" actId="1076"/>
          <ac:spMkLst>
            <pc:docMk/>
            <pc:sldMk cId="208158995" sldId="281"/>
            <ac:spMk id="29" creationId="{449C81B1-01C3-44EE-80E8-C1544EE29A79}"/>
          </ac:spMkLst>
        </pc:spChg>
        <pc:spChg chg="mod">
          <ac:chgData name="Masaya Yamaguchi" userId="8869a66585b793a1" providerId="LiveId" clId="{732765D5-89B6-40D8-B298-D6C45D735268}" dt="2020-07-14T16:27:46.959" v="4446" actId="1076"/>
          <ac:spMkLst>
            <pc:docMk/>
            <pc:sldMk cId="208158995" sldId="281"/>
            <ac:spMk id="42" creationId="{2D32023A-1DEC-43F5-B071-93D9AC773A86}"/>
          </ac:spMkLst>
        </pc:spChg>
        <pc:spChg chg="mod">
          <ac:chgData name="Masaya Yamaguchi" userId="8869a66585b793a1" providerId="LiveId" clId="{732765D5-89B6-40D8-B298-D6C45D735268}" dt="2020-07-14T16:27:38.925" v="4444" actId="255"/>
          <ac:spMkLst>
            <pc:docMk/>
            <pc:sldMk cId="208158995" sldId="281"/>
            <ac:spMk id="43" creationId="{B9334B2E-D6AC-492D-AF72-3826F24EE7C8}"/>
          </ac:spMkLst>
        </pc:spChg>
        <pc:spChg chg="mod">
          <ac:chgData name="Masaya Yamaguchi" userId="8869a66585b793a1" providerId="LiveId" clId="{732765D5-89B6-40D8-B298-D6C45D735268}" dt="2020-07-14T16:25:37.471" v="4418"/>
          <ac:spMkLst>
            <pc:docMk/>
            <pc:sldMk cId="208158995" sldId="281"/>
            <ac:spMk id="44" creationId="{96AB11F8-EA09-4802-9D01-ABAA50B8F38A}"/>
          </ac:spMkLst>
        </pc:spChg>
        <pc:grpChg chg="add mod">
          <ac:chgData name="Masaya Yamaguchi" userId="8869a66585b793a1" providerId="LiveId" clId="{732765D5-89B6-40D8-B298-D6C45D735268}" dt="2020-07-14T16:35:50.317" v="4680" actId="1076"/>
          <ac:grpSpMkLst>
            <pc:docMk/>
            <pc:sldMk cId="208158995" sldId="281"/>
            <ac:grpSpMk id="7" creationId="{F6ADC540-AFB3-4B72-8F9E-3EB1B2BA901C}"/>
          </ac:grpSpMkLst>
        </pc:grpChg>
        <pc:grpChg chg="add mod">
          <ac:chgData name="Masaya Yamaguchi" userId="8869a66585b793a1" providerId="LiveId" clId="{732765D5-89B6-40D8-B298-D6C45D735268}" dt="2020-07-14T16:27:25.377" v="4443" actId="164"/>
          <ac:grpSpMkLst>
            <pc:docMk/>
            <pc:sldMk cId="208158995" sldId="281"/>
            <ac:grpSpMk id="13" creationId="{F38C3EBE-E353-46E7-BE86-7A88DE8C7021}"/>
          </ac:grpSpMkLst>
        </pc:grpChg>
        <pc:grpChg chg="del mod">
          <ac:chgData name="Masaya Yamaguchi" userId="8869a66585b793a1" providerId="LiveId" clId="{732765D5-89B6-40D8-B298-D6C45D735268}" dt="2020-07-14T16:24:41.124" v="4410"/>
          <ac:grpSpMkLst>
            <pc:docMk/>
            <pc:sldMk cId="208158995" sldId="281"/>
            <ac:grpSpMk id="26" creationId="{3C1A5E39-F6B3-4242-AD68-3EE666ED1039}"/>
          </ac:grpSpMkLst>
        </pc:grpChg>
        <pc:picChg chg="del mod">
          <ac:chgData name="Masaya Yamaguchi" userId="8869a66585b793a1" providerId="LiveId" clId="{732765D5-89B6-40D8-B298-D6C45D735268}" dt="2020-07-14T16:30:00.842" v="4506" actId="478"/>
          <ac:picMkLst>
            <pc:docMk/>
            <pc:sldMk cId="208158995" sldId="281"/>
            <ac:picMk id="9" creationId="{8CB6C4B6-7164-4041-85D4-3FA54CC29CB8}"/>
          </ac:picMkLst>
        </pc:picChg>
        <pc:picChg chg="del mod ord">
          <ac:chgData name="Masaya Yamaguchi" userId="8869a66585b793a1" providerId="LiveId" clId="{732765D5-89B6-40D8-B298-D6C45D735268}" dt="2020-07-14T16:30:26.969" v="4519" actId="478"/>
          <ac:picMkLst>
            <pc:docMk/>
            <pc:sldMk cId="208158995" sldId="281"/>
            <ac:picMk id="45" creationId="{68C630C5-C03E-4595-8F90-69D8E849C8EF}"/>
          </ac:picMkLst>
        </pc:picChg>
        <pc:picChg chg="mod ord">
          <ac:chgData name="Masaya Yamaguchi" userId="8869a66585b793a1" providerId="LiveId" clId="{732765D5-89B6-40D8-B298-D6C45D735268}" dt="2020-07-14T16:32:19.984" v="4637" actId="1076"/>
          <ac:picMkLst>
            <pc:docMk/>
            <pc:sldMk cId="208158995" sldId="281"/>
            <ac:picMk id="47" creationId="{A7C1B5AF-5754-474A-9918-A205498F5E45}"/>
          </ac:picMkLst>
        </pc:picChg>
        <pc:picChg chg="add del mod">
          <ac:chgData name="Masaya Yamaguchi" userId="8869a66585b793a1" providerId="LiveId" clId="{732765D5-89B6-40D8-B298-D6C45D735268}" dt="2020-07-14T16:34:49.373" v="4650" actId="478"/>
          <ac:picMkLst>
            <pc:docMk/>
            <pc:sldMk cId="208158995" sldId="281"/>
            <ac:picMk id="48" creationId="{DEE209DC-425D-410D-9A96-E874E4FC2F52}"/>
          </ac:picMkLst>
        </pc:picChg>
        <pc:picChg chg="del mod ord">
          <ac:chgData name="Masaya Yamaguchi" userId="8869a66585b793a1" providerId="LiveId" clId="{732765D5-89B6-40D8-B298-D6C45D735268}" dt="2020-07-14T16:35:02.246" v="4662" actId="478"/>
          <ac:picMkLst>
            <pc:docMk/>
            <pc:sldMk cId="208158995" sldId="281"/>
            <ac:picMk id="50" creationId="{435FA0CC-F6A1-405D-9BC9-E26463D121F3}"/>
          </ac:picMkLst>
        </pc:picChg>
        <pc:picChg chg="del mod ord">
          <ac:chgData name="Masaya Yamaguchi" userId="8869a66585b793a1" providerId="LiveId" clId="{732765D5-89B6-40D8-B298-D6C45D735268}" dt="2020-07-14T16:35:37.418" v="4678" actId="478"/>
          <ac:picMkLst>
            <pc:docMk/>
            <pc:sldMk cId="208158995" sldId="281"/>
            <ac:picMk id="52" creationId="{2B174B15-82A3-4E86-A5EF-386539162A38}"/>
          </ac:picMkLst>
        </pc:picChg>
        <pc:picChg chg="mod ord">
          <ac:chgData name="Masaya Yamaguchi" userId="8869a66585b793a1" providerId="LiveId" clId="{732765D5-89B6-40D8-B298-D6C45D735268}" dt="2020-07-14T16:35:46.530" v="4679" actId="1076"/>
          <ac:picMkLst>
            <pc:docMk/>
            <pc:sldMk cId="208158995" sldId="281"/>
            <ac:picMk id="54" creationId="{66F48487-8675-43A4-9015-86C8579CAF85}"/>
          </ac:picMkLst>
        </pc:picChg>
        <pc:picChg chg="mod">
          <ac:chgData name="Masaya Yamaguchi" userId="8869a66585b793a1" providerId="LiveId" clId="{732765D5-89B6-40D8-B298-D6C45D735268}" dt="2020-07-14T16:36:17.114" v="4687" actId="1076"/>
          <ac:picMkLst>
            <pc:docMk/>
            <pc:sldMk cId="208158995" sldId="281"/>
            <ac:picMk id="56" creationId="{D5A2ED2B-A09B-4B43-89C4-A8E39F2F221C}"/>
          </ac:picMkLst>
        </pc:picChg>
        <pc:cxnChg chg="del">
          <ac:chgData name="Masaya Yamaguchi" userId="8869a66585b793a1" providerId="LiveId" clId="{732765D5-89B6-40D8-B298-D6C45D735268}" dt="2020-07-14T16:27:05.222" v="4438"/>
          <ac:cxnSpMkLst>
            <pc:docMk/>
            <pc:sldMk cId="208158995" sldId="281"/>
            <ac:cxnSpMk id="36" creationId="{E2090702-D2CC-4F0C-9020-43A9ED2E1C8B}"/>
          </ac:cxnSpMkLst>
        </pc:cxnChg>
        <pc:cxnChg chg="del">
          <ac:chgData name="Masaya Yamaguchi" userId="8869a66585b793a1" providerId="LiveId" clId="{732765D5-89B6-40D8-B298-D6C45D735268}" dt="2020-07-14T16:27:05.222" v="4438"/>
          <ac:cxnSpMkLst>
            <pc:docMk/>
            <pc:sldMk cId="208158995" sldId="281"/>
            <ac:cxnSpMk id="37" creationId="{D2C580CF-24A0-457F-BEF6-C6D9299B5EB8}"/>
          </ac:cxnSpMkLst>
        </pc:cxnChg>
        <pc:cxnChg chg="del">
          <ac:chgData name="Masaya Yamaguchi" userId="8869a66585b793a1" providerId="LiveId" clId="{732765D5-89B6-40D8-B298-D6C45D735268}" dt="2020-07-14T16:27:05.222" v="4438"/>
          <ac:cxnSpMkLst>
            <pc:docMk/>
            <pc:sldMk cId="208158995" sldId="281"/>
            <ac:cxnSpMk id="38" creationId="{35DB600E-0E12-46A1-96FD-1A5D7DF5D30A}"/>
          </ac:cxnSpMkLst>
        </pc:cxnChg>
        <pc:cxnChg chg="del">
          <ac:chgData name="Masaya Yamaguchi" userId="8869a66585b793a1" providerId="LiveId" clId="{732765D5-89B6-40D8-B298-D6C45D735268}" dt="2020-07-14T16:27:05.222" v="4438"/>
          <ac:cxnSpMkLst>
            <pc:docMk/>
            <pc:sldMk cId="208158995" sldId="281"/>
            <ac:cxnSpMk id="39" creationId="{4FEAF241-7B3E-450A-89DD-8AEBE2C21906}"/>
          </ac:cxnSpMkLst>
        </pc:cxnChg>
        <pc:cxnChg chg="del">
          <ac:chgData name="Masaya Yamaguchi" userId="8869a66585b793a1" providerId="LiveId" clId="{732765D5-89B6-40D8-B298-D6C45D735268}" dt="2020-07-14T16:27:05.222" v="4438"/>
          <ac:cxnSpMkLst>
            <pc:docMk/>
            <pc:sldMk cId="208158995" sldId="281"/>
            <ac:cxnSpMk id="40" creationId="{F10DF890-2296-4E86-BC20-502CBA33F276}"/>
          </ac:cxnSpMkLst>
        </pc:cxnChg>
        <pc:cxnChg chg="del">
          <ac:chgData name="Masaya Yamaguchi" userId="8869a66585b793a1" providerId="LiveId" clId="{732765D5-89B6-40D8-B298-D6C45D735268}" dt="2020-07-14T16:27:05.222" v="4438"/>
          <ac:cxnSpMkLst>
            <pc:docMk/>
            <pc:sldMk cId="208158995" sldId="281"/>
            <ac:cxnSpMk id="41" creationId="{2442B412-0479-4911-A677-A6732F9EB9D5}"/>
          </ac:cxnSpMkLst>
        </pc:cxnChg>
      </pc:sldChg>
      <pc:sldChg chg="add del">
        <pc:chgData name="Masaya Yamaguchi" userId="8869a66585b793a1" providerId="LiveId" clId="{732765D5-89B6-40D8-B298-D6C45D735268}" dt="2020-07-14T16:38:09.092" v="4691" actId="2696"/>
        <pc:sldMkLst>
          <pc:docMk/>
          <pc:sldMk cId="468981957" sldId="282"/>
        </pc:sldMkLst>
      </pc:sldChg>
      <pc:sldChg chg="addSp delSp modSp add">
        <pc:chgData name="Masaya Yamaguchi" userId="8869a66585b793a1" providerId="LiveId" clId="{732765D5-89B6-40D8-B298-D6C45D735268}" dt="2020-07-14T16:46:44.182" v="5048" actId="1076"/>
        <pc:sldMkLst>
          <pc:docMk/>
          <pc:sldMk cId="3231238661" sldId="283"/>
        </pc:sldMkLst>
        <pc:spChg chg="mod">
          <ac:chgData name="Masaya Yamaguchi" userId="8869a66585b793a1" providerId="LiveId" clId="{732765D5-89B6-40D8-B298-D6C45D735268}" dt="2020-07-14T16:38:32.713" v="4738" actId="20577"/>
          <ac:spMkLst>
            <pc:docMk/>
            <pc:sldMk cId="3231238661" sldId="283"/>
            <ac:spMk id="2" creationId="{3892CBB6-EC9D-402D-91F4-C7BEF8FAB889}"/>
          </ac:spMkLst>
        </pc:spChg>
        <pc:spChg chg="del">
          <ac:chgData name="Masaya Yamaguchi" userId="8869a66585b793a1" providerId="LiveId" clId="{732765D5-89B6-40D8-B298-D6C45D735268}" dt="2020-07-14T16:41:29.415" v="4795"/>
          <ac:spMkLst>
            <pc:docMk/>
            <pc:sldMk cId="3231238661" sldId="283"/>
            <ac:spMk id="3" creationId="{A2F53C7F-5D39-40F7-878D-18B44FC45864}"/>
          </ac:spMkLst>
        </pc:spChg>
        <pc:spChg chg="mod">
          <ac:chgData name="Masaya Yamaguchi" userId="8869a66585b793a1" providerId="LiveId" clId="{732765D5-89B6-40D8-B298-D6C45D735268}" dt="2020-07-14T16:46:27.310" v="5046" actId="1076"/>
          <ac:spMkLst>
            <pc:docMk/>
            <pc:sldMk cId="3231238661" sldId="283"/>
            <ac:spMk id="4" creationId="{A8CE69BF-0310-4F6C-9693-50B3B7E8C978}"/>
          </ac:spMkLst>
        </pc:spChg>
        <pc:spChg chg="mod">
          <ac:chgData name="Masaya Yamaguchi" userId="8869a66585b793a1" providerId="LiveId" clId="{732765D5-89B6-40D8-B298-D6C45D735268}" dt="2020-07-14T16:46:44.182" v="5048" actId="1076"/>
          <ac:spMkLst>
            <pc:docMk/>
            <pc:sldMk cId="3231238661" sldId="283"/>
            <ac:spMk id="6" creationId="{502B16C5-C46E-49C0-A52E-A838832B4078}"/>
          </ac:spMkLst>
        </pc:spChg>
        <pc:spChg chg="del">
          <ac:chgData name="Masaya Yamaguchi" userId="8869a66585b793a1" providerId="LiveId" clId="{732765D5-89B6-40D8-B298-D6C45D735268}" dt="2020-07-14T16:41:19.664" v="4792"/>
          <ac:spMkLst>
            <pc:docMk/>
            <pc:sldMk cId="3231238661" sldId="283"/>
            <ac:spMk id="11" creationId="{2ED11BEF-49EF-403B-BB74-E11156B656DC}"/>
          </ac:spMkLst>
        </pc:spChg>
        <pc:spChg chg="mod">
          <ac:chgData name="Masaya Yamaguchi" userId="8869a66585b793a1" providerId="LiveId" clId="{732765D5-89B6-40D8-B298-D6C45D735268}" dt="2020-07-14T16:43:45.411" v="4950" actId="20577"/>
          <ac:spMkLst>
            <pc:docMk/>
            <pc:sldMk cId="3231238661" sldId="283"/>
            <ac:spMk id="14" creationId="{7FA023BB-BB39-434C-BFA6-65170BE9A0E4}"/>
          </ac:spMkLst>
        </pc:spChg>
        <pc:spChg chg="del">
          <ac:chgData name="Masaya Yamaguchi" userId="8869a66585b793a1" providerId="LiveId" clId="{732765D5-89B6-40D8-B298-D6C45D735268}" dt="2020-07-14T16:41:23.995" v="4793"/>
          <ac:spMkLst>
            <pc:docMk/>
            <pc:sldMk cId="3231238661" sldId="283"/>
            <ac:spMk id="15" creationId="{F3BDA1BA-9D18-4D2E-8117-85DB4270E14F}"/>
          </ac:spMkLst>
        </pc:spChg>
        <pc:spChg chg="del">
          <ac:chgData name="Masaya Yamaguchi" userId="8869a66585b793a1" providerId="LiveId" clId="{732765D5-89B6-40D8-B298-D6C45D735268}" dt="2020-07-14T16:41:26.836" v="4794"/>
          <ac:spMkLst>
            <pc:docMk/>
            <pc:sldMk cId="3231238661" sldId="283"/>
            <ac:spMk id="16" creationId="{43CB8E10-B3A0-4F14-82B8-411590DF1A51}"/>
          </ac:spMkLst>
        </pc:spChg>
        <pc:grpChg chg="add del mod">
          <ac:chgData name="Masaya Yamaguchi" userId="8869a66585b793a1" providerId="LiveId" clId="{732765D5-89B6-40D8-B298-D6C45D735268}" dt="2020-07-14T16:44:44.910" v="5009" actId="14100"/>
          <ac:grpSpMkLst>
            <pc:docMk/>
            <pc:sldMk cId="3231238661" sldId="283"/>
            <ac:grpSpMk id="26" creationId="{3C1A5E39-F6B3-4242-AD68-3EE666ED1039}"/>
          </ac:grpSpMkLst>
        </pc:grpChg>
        <pc:picChg chg="del">
          <ac:chgData name="Masaya Yamaguchi" userId="8869a66585b793a1" providerId="LiveId" clId="{732765D5-89B6-40D8-B298-D6C45D735268}" dt="2020-07-14T16:41:38.422" v="4799"/>
          <ac:picMkLst>
            <pc:docMk/>
            <pc:sldMk cId="3231238661" sldId="283"/>
            <ac:picMk id="25" creationId="{C60AE7F4-0007-4CAC-ADBF-18FA6F46CFC8}"/>
          </ac:picMkLst>
        </pc:picChg>
      </pc:sldChg>
      <pc:sldChg chg="addSp delSp modSp">
        <pc:chgData name="Masaya Yamaguchi" userId="8869a66585b793a1" providerId="LiveId" clId="{732765D5-89B6-40D8-B298-D6C45D735268}" dt="2020-07-14T16:49:49.767" v="5299" actId="20577"/>
        <pc:sldMkLst>
          <pc:docMk/>
          <pc:sldMk cId="2284148914" sldId="284"/>
        </pc:sldMkLst>
        <pc:spChg chg="mod">
          <ac:chgData name="Masaya Yamaguchi" userId="8869a66585b793a1" providerId="LiveId" clId="{732765D5-89B6-40D8-B298-D6C45D735268}" dt="2020-07-14T16:49:09.531" v="5227" actId="20577"/>
          <ac:spMkLst>
            <pc:docMk/>
            <pc:sldMk cId="2284148914" sldId="284"/>
            <ac:spMk id="4" creationId="{A8CE69BF-0310-4F6C-9693-50B3B7E8C978}"/>
          </ac:spMkLst>
        </pc:spChg>
        <pc:spChg chg="mod">
          <ac:chgData name="Masaya Yamaguchi" userId="8869a66585b793a1" providerId="LiveId" clId="{732765D5-89B6-40D8-B298-D6C45D735268}" dt="2020-07-14T16:46:41.021" v="5047" actId="1076"/>
          <ac:spMkLst>
            <pc:docMk/>
            <pc:sldMk cId="2284148914" sldId="284"/>
            <ac:spMk id="6" creationId="{502B16C5-C46E-49C0-A52E-A838832B4078}"/>
          </ac:spMkLst>
        </pc:spChg>
        <pc:spChg chg="add mod">
          <ac:chgData name="Masaya Yamaguchi" userId="8869a66585b793a1" providerId="LiveId" clId="{732765D5-89B6-40D8-B298-D6C45D735268}" dt="2020-07-14T16:49:49.767" v="5299" actId="20577"/>
          <ac:spMkLst>
            <pc:docMk/>
            <pc:sldMk cId="2284148914" sldId="284"/>
            <ac:spMk id="8" creationId="{15081B89-53B4-4405-804C-5569B8BC85D1}"/>
          </ac:spMkLst>
        </pc:spChg>
        <pc:spChg chg="del">
          <ac:chgData name="Masaya Yamaguchi" userId="8869a66585b793a1" providerId="LiveId" clId="{732765D5-89B6-40D8-B298-D6C45D735268}" dt="2020-07-14T16:46:50.013" v="5049"/>
          <ac:spMkLst>
            <pc:docMk/>
            <pc:sldMk cId="2284148914" sldId="284"/>
            <ac:spMk id="14" creationId="{7FA023BB-BB39-434C-BFA6-65170BE9A0E4}"/>
          </ac:spMkLst>
        </pc:spChg>
        <pc:grpChg chg="del">
          <ac:chgData name="Masaya Yamaguchi" userId="8869a66585b793a1" providerId="LiveId" clId="{732765D5-89B6-40D8-B298-D6C45D735268}" dt="2020-07-14T16:47:14.768" v="5088"/>
          <ac:grpSpMkLst>
            <pc:docMk/>
            <pc:sldMk cId="2284148914" sldId="284"/>
            <ac:grpSpMk id="26" creationId="{3C1A5E39-F6B3-4242-AD68-3EE666ED1039}"/>
          </ac:grpSpMkLst>
        </pc:grpChg>
      </pc:sldChg>
      <pc:sldChg chg="addSp delSp modSp">
        <pc:chgData name="Masaya Yamaguchi" userId="8869a66585b793a1" providerId="LiveId" clId="{732765D5-89B6-40D8-B298-D6C45D735268}" dt="2020-07-14T16:55:33.308" v="5599" actId="1076"/>
        <pc:sldMkLst>
          <pc:docMk/>
          <pc:sldMk cId="1438932204" sldId="285"/>
        </pc:sldMkLst>
        <pc:spChg chg="mod">
          <ac:chgData name="Masaya Yamaguchi" userId="8869a66585b793a1" providerId="LiveId" clId="{732765D5-89B6-40D8-B298-D6C45D735268}" dt="2020-07-14T16:50:25.383" v="5311" actId="20577"/>
          <ac:spMkLst>
            <pc:docMk/>
            <pc:sldMk cId="1438932204" sldId="285"/>
            <ac:spMk id="2" creationId="{3892CBB6-EC9D-402D-91F4-C7BEF8FAB889}"/>
          </ac:spMkLst>
        </pc:spChg>
        <pc:spChg chg="del">
          <ac:chgData name="Masaya Yamaguchi" userId="8869a66585b793a1" providerId="LiveId" clId="{732765D5-89B6-40D8-B298-D6C45D735268}" dt="2020-07-14T16:50:28.253" v="5312"/>
          <ac:spMkLst>
            <pc:docMk/>
            <pc:sldMk cId="1438932204" sldId="285"/>
            <ac:spMk id="4" creationId="{A8CE69BF-0310-4F6C-9693-50B3B7E8C978}"/>
          </ac:spMkLst>
        </pc:spChg>
        <pc:spChg chg="add mod">
          <ac:chgData name="Masaya Yamaguchi" userId="8869a66585b793a1" providerId="LiveId" clId="{732765D5-89B6-40D8-B298-D6C45D735268}" dt="2020-07-14T16:55:33.308" v="5599" actId="1076"/>
          <ac:spMkLst>
            <pc:docMk/>
            <pc:sldMk cId="1438932204" sldId="285"/>
            <ac:spMk id="5" creationId="{DB481337-5D12-4A49-991A-7D31331F4142}"/>
          </ac:spMkLst>
        </pc:spChg>
        <pc:spChg chg="mod">
          <ac:chgData name="Masaya Yamaguchi" userId="8869a66585b793a1" providerId="LiveId" clId="{732765D5-89B6-40D8-B298-D6C45D735268}" dt="2020-07-14T16:52:06.839" v="5427" actId="20577"/>
          <ac:spMkLst>
            <pc:docMk/>
            <pc:sldMk cId="1438932204" sldId="285"/>
            <ac:spMk id="8" creationId="{15081B89-53B4-4405-804C-5569B8BC85D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5BBA6-3ED2-4B4D-A130-A044031F2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57CB6A-9508-4C65-9606-F1F9B6BDF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97E0E4-7E93-4C96-B522-71B4F49D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B9F4F6-9C46-433A-8457-574BB496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434E76-FBDD-49CA-9F7C-6D7BE844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99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FC22A-AA66-468B-A5F9-07E9A6FC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562725-25EF-447B-A5A8-1958A55DD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D733CE-0EE6-4230-9DB5-7AC9C8F6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94ABAE-2F46-4BE1-BA0D-B7167C40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7DC087-F77A-4747-8D38-0B6E9F4D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0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0DE0972-6C73-4388-B498-15BFE363A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E39D4B-0EBD-4934-923E-5DD52ECE1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533510-2576-4F70-82B6-5459928D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833009-C9BD-4FF7-8BE0-DA6BB1A5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56AA40-784E-4ABE-89CF-3EC9FEC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72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7EBE8-21AA-49C0-A9DD-41DB6C6D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DDCECD-8511-42A8-BE0C-070D400CD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2EF7E2-5C26-43F7-9B4C-F54D5D28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30170B-A7DA-467F-BFE4-C646E6F7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FB4D5F-B0DC-426B-982B-465D863C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1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16BA57-72F6-4AB5-9FE5-E23E650D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77596B-4446-47E4-A6CB-460B74B73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D2B92D-AE3C-4E79-856A-7B9783B6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9C03D-E009-43ED-90D7-F1CCA109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B6C70-8D12-4569-8440-B94425CE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77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C4D311-2F61-4034-A125-1564A234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6607C8-99BA-41E1-A917-7475A7428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ECE4C9-B97B-493F-AAD7-30C5B5BC2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1CA789-3D4D-4423-9FB6-0F265A21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2020/8/19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E7DAC9-85D1-48A6-BB50-17CB0B03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E2FFE1-0C7F-4540-B976-251BBCCD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26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A9F05-8A48-47E5-960A-18DD79E3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1460AF-AA51-409D-B772-1745397C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32129C-0860-44B9-9B37-C09295876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5DFE9C3-DDF8-4C78-A0BA-A2CB04B9F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512867D-32C2-4AA8-86EF-7E0390E1F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98A444-1E41-4EE2-8104-8B8F481D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2020/8/19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93AE8B-076E-4CC7-B548-6E9D889C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197F85E-74ED-47D6-80E8-02646963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35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ED19D-EE50-4E5C-AB30-7F0749AA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175320-52F3-4134-B18B-EF929D5A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2020/8/19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D8A3CE-B108-4E76-AB8E-52136302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A9B60D-235B-462C-B6D5-546E40AA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51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257585-BC2D-4D3D-BF54-E044B6A8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2020/8/19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4AE831D-4DCB-4935-9B72-6CC4DB45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84CA4B-E7B9-4E65-8C33-4A6F14DC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09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26CD5-B657-45D5-8907-A52694FD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27EEB7-3C2C-4CD3-AB1C-25275EF66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9F3B15-20B0-4E89-85DA-EDB0BBEE6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EB58E8-C95D-49DC-90BE-5E0C04A1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2020/8/19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B66A96-59C4-4344-A028-F098D3E9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BF659B-F872-4647-8E1D-0C18B68F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78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21F235-B367-47CF-9FB2-24B96A8C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3D42EC-8FD7-4130-9FA0-66DF04042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50D180-C2E6-4E28-9AA6-E39B7AE15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F5D6DF-49B7-4635-BF52-C4B2C50D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2020/8/19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2E9772-291E-4C88-BC92-0C4C374B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07538C-6BF6-48CF-BEC1-AAA1E2CE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88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222E62C-7874-4B23-9CBC-DF20976A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9818F3-0E31-47D5-9A03-8F43ECEEF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8F993C-7D25-4294-B1E5-D6331AF5A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0624-7C5E-4564-8988-5D4DC79A743A}" type="datetimeFigureOut">
              <a:rPr kumimoji="1" lang="ja-JP" altLang="en-US" smtClean="0"/>
              <a:t>2020/8/19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F43E87-E235-478E-9394-ACFC5D509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A10744-902E-4F30-BF1E-9A89DB616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09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sa-aa/Open-Folder/blob/master/%E3%82%BC%E3%83%AD%E3%81%8B%E3%82%89%E4%BD%9C%E3%82%8BDeepLearning/8%E7%AB%A0-%E3%83%87%E3%82%A3%E3%83%BC%E3%83%97%E3%83%A9%E3%83%BC%E3%83%8B%E3%83%B3%E3%82%B0/DeepNeuralNetwork.ipynb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2BB364-A49C-4441-B4FE-4A23CEE64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4614" y="1232763"/>
            <a:ext cx="9144000" cy="1832083"/>
          </a:xfrm>
        </p:spPr>
        <p:txBody>
          <a:bodyPr>
            <a:normAutofit fontScale="90000"/>
          </a:bodyPr>
          <a:lstStyle/>
          <a:p>
            <a:r>
              <a:rPr lang="ja-JP" altLang="en-US" sz="4800" dirty="0">
                <a:latin typeface="+mn-ea"/>
                <a:ea typeface="+mn-ea"/>
              </a:rPr>
              <a:t>ゼロから作る</a:t>
            </a:r>
            <a:r>
              <a:rPr lang="en-US" altLang="ja-JP" sz="4800" dirty="0" err="1">
                <a:latin typeface="+mn-ea"/>
                <a:ea typeface="+mn-ea"/>
              </a:rPr>
              <a:t>DeepLearning</a:t>
            </a:r>
            <a:br>
              <a:rPr lang="en-US" altLang="ja-JP" sz="4800" dirty="0">
                <a:latin typeface="+mn-ea"/>
                <a:ea typeface="+mn-ea"/>
              </a:rPr>
            </a:br>
            <a:r>
              <a:rPr lang="ja-JP" altLang="en-US" sz="4800" dirty="0">
                <a:latin typeface="+mn-ea"/>
                <a:ea typeface="+mn-ea"/>
              </a:rPr>
              <a:t>第</a:t>
            </a:r>
            <a:r>
              <a:rPr lang="en-US" altLang="ja-JP" sz="4800" dirty="0">
                <a:latin typeface="+mn-ea"/>
                <a:ea typeface="+mn-ea"/>
              </a:rPr>
              <a:t>7</a:t>
            </a:r>
            <a:r>
              <a:rPr lang="ja-JP" altLang="en-US" sz="4800" dirty="0">
                <a:latin typeface="+mn-ea"/>
                <a:ea typeface="+mn-ea"/>
              </a:rPr>
              <a:t>章 </a:t>
            </a:r>
            <a:r>
              <a:rPr lang="en-US" altLang="ja-JP" sz="4800" dirty="0">
                <a:latin typeface="+mn-ea"/>
                <a:ea typeface="+mn-ea"/>
              </a:rPr>
              <a:t>4</a:t>
            </a:r>
            <a:r>
              <a:rPr lang="ja-JP" altLang="en-US" sz="4800" dirty="0">
                <a:latin typeface="+mn-ea"/>
                <a:ea typeface="+mn-ea"/>
              </a:rPr>
              <a:t>節から</a:t>
            </a:r>
            <a:r>
              <a:rPr lang="en-US" altLang="ja-JP" sz="4800" dirty="0">
                <a:latin typeface="+mn-ea"/>
                <a:ea typeface="+mn-ea"/>
              </a:rPr>
              <a:t>8</a:t>
            </a:r>
            <a:r>
              <a:rPr lang="ja-JP" altLang="en-US" sz="4800" dirty="0">
                <a:latin typeface="+mn-ea"/>
                <a:ea typeface="+mn-ea"/>
              </a:rPr>
              <a:t>節</a:t>
            </a:r>
            <a:br>
              <a:rPr lang="en-US" altLang="ja-JP" sz="4800" dirty="0">
                <a:latin typeface="+mn-ea"/>
                <a:ea typeface="+mn-ea"/>
              </a:rPr>
            </a:br>
            <a:r>
              <a:rPr lang="ja-JP" altLang="en-US" sz="4800" dirty="0">
                <a:latin typeface="+mn-ea"/>
                <a:ea typeface="+mn-ea"/>
              </a:rPr>
              <a:t>第</a:t>
            </a:r>
            <a:r>
              <a:rPr lang="en-US" altLang="ja-JP" sz="4800" dirty="0">
                <a:latin typeface="+mn-ea"/>
                <a:ea typeface="+mn-ea"/>
              </a:rPr>
              <a:t>8</a:t>
            </a:r>
            <a:r>
              <a:rPr lang="ja-JP" altLang="en-US" sz="4800" dirty="0">
                <a:latin typeface="+mn-ea"/>
                <a:ea typeface="+mn-ea"/>
              </a:rPr>
              <a:t>章 </a:t>
            </a:r>
            <a:r>
              <a:rPr lang="en-US" altLang="ja-JP" sz="4800" dirty="0">
                <a:latin typeface="+mn-ea"/>
                <a:ea typeface="+mn-ea"/>
              </a:rPr>
              <a:t>1</a:t>
            </a:r>
            <a:r>
              <a:rPr lang="ja-JP" altLang="en-US" sz="4800" dirty="0">
                <a:latin typeface="+mn-ea"/>
                <a:ea typeface="+mn-ea"/>
              </a:rPr>
              <a:t>節</a:t>
            </a:r>
            <a:endParaRPr kumimoji="1" lang="ja-JP" altLang="en-US" sz="4800" dirty="0">
              <a:latin typeface="+mn-ea"/>
              <a:ea typeface="+mn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5193EC4-5A1C-4F50-928C-D39871F30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9643" y="4201528"/>
            <a:ext cx="4592714" cy="832111"/>
          </a:xfrm>
        </p:spPr>
        <p:txBody>
          <a:bodyPr/>
          <a:lstStyle/>
          <a:p>
            <a:r>
              <a:rPr kumimoji="1" lang="ja-JP" altLang="en-US" dirty="0"/>
              <a:t>まさぁぁ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3DF05E9-1202-4FE3-A518-573355B6EBE1}"/>
              </a:ext>
            </a:extLst>
          </p:cNvPr>
          <p:cNvSpPr txBox="1"/>
          <p:nvPr/>
        </p:nvSpPr>
        <p:spPr>
          <a:xfrm>
            <a:off x="9481352" y="310666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2020</a:t>
            </a:r>
            <a:r>
              <a:rPr kumimoji="1" lang="ja-JP" altLang="en-US" dirty="0"/>
              <a:t>・</a:t>
            </a:r>
            <a:r>
              <a:rPr kumimoji="1" lang="en-US" altLang="ja-JP" dirty="0"/>
              <a:t>08</a:t>
            </a:r>
            <a:r>
              <a:rPr kumimoji="1" lang="ja-JP" altLang="en-US" dirty="0"/>
              <a:t>・</a:t>
            </a:r>
            <a:r>
              <a:rPr kumimoji="1" lang="en-US" altLang="ja-JP" dirty="0"/>
              <a:t>19</a:t>
            </a:r>
            <a:r>
              <a:rPr kumimoji="1" lang="ja-JP" altLang="en-US" dirty="0"/>
              <a:t>　</a:t>
            </a:r>
            <a:r>
              <a:rPr lang="ja-JP" altLang="en-US" dirty="0"/>
              <a:t>ゼミ資料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619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AC0EB83-1550-4D7A-85B2-DE8606D2F5FB}"/>
              </a:ext>
            </a:extLst>
          </p:cNvPr>
          <p:cNvSpPr txBox="1"/>
          <p:nvPr/>
        </p:nvSpPr>
        <p:spPr>
          <a:xfrm>
            <a:off x="1199625" y="889233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1</a:t>
            </a:r>
            <a:r>
              <a:rPr kumimoji="1" lang="ja-JP" altLang="en-US" sz="2000" dirty="0"/>
              <a:t>節 </a:t>
            </a:r>
            <a:r>
              <a:rPr kumimoji="1" lang="en-US" altLang="ja-JP" sz="2000" dirty="0"/>
              <a:t>DNN</a:t>
            </a:r>
            <a:endParaRPr kumimoji="1" lang="ja-JP" altLang="en-US" sz="2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28519C2-5E20-410A-BF3F-DF3C68933C30}"/>
              </a:ext>
            </a:extLst>
          </p:cNvPr>
          <p:cNvSpPr txBox="1"/>
          <p:nvPr/>
        </p:nvSpPr>
        <p:spPr>
          <a:xfrm>
            <a:off x="1805720" y="1716432"/>
            <a:ext cx="3291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これを</a:t>
            </a:r>
            <a:r>
              <a:rPr lang="en-US" altLang="ja-JP" dirty="0" err="1"/>
              <a:t>tensorflow</a:t>
            </a:r>
            <a:r>
              <a:rPr lang="ja-JP" altLang="en-US" dirty="0"/>
              <a:t>で実装する</a:t>
            </a:r>
            <a:r>
              <a:rPr kumimoji="1" lang="en-US" altLang="ja-JP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6778FC-768D-434A-9BBA-54D37D0472F6}"/>
              </a:ext>
            </a:extLst>
          </p:cNvPr>
          <p:cNvSpPr/>
          <p:nvPr/>
        </p:nvSpPr>
        <p:spPr>
          <a:xfrm>
            <a:off x="3451363" y="3143180"/>
            <a:ext cx="6096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ja-JP" dirty="0"/>
              <a:t>    input -&gt;</a:t>
            </a:r>
          </a:p>
          <a:p>
            <a:r>
              <a:rPr lang="en-US" altLang="ja-JP" dirty="0"/>
              <a:t>    Conv -&gt; </a:t>
            </a:r>
            <a:r>
              <a:rPr lang="en-US" altLang="ja-JP" dirty="0" err="1"/>
              <a:t>ReLU</a:t>
            </a:r>
            <a:r>
              <a:rPr lang="en-US" altLang="ja-JP" dirty="0"/>
              <a:t> -&gt; Conv -&gt; </a:t>
            </a:r>
            <a:r>
              <a:rPr lang="en-US" altLang="ja-JP" dirty="0" err="1"/>
              <a:t>ReLU</a:t>
            </a:r>
            <a:r>
              <a:rPr lang="en-US" altLang="ja-JP" dirty="0"/>
              <a:t> -&gt; Pool -&gt;</a:t>
            </a:r>
          </a:p>
          <a:p>
            <a:r>
              <a:rPr lang="en-US" altLang="ja-JP" dirty="0"/>
              <a:t>    Conv -&gt; </a:t>
            </a:r>
            <a:r>
              <a:rPr lang="en-US" altLang="ja-JP" dirty="0" err="1"/>
              <a:t>ReLU</a:t>
            </a:r>
            <a:r>
              <a:rPr lang="en-US" altLang="ja-JP" dirty="0"/>
              <a:t> -&gt; Conv -&gt; </a:t>
            </a:r>
            <a:r>
              <a:rPr lang="en-US" altLang="ja-JP" dirty="0" err="1"/>
              <a:t>ReLU</a:t>
            </a:r>
            <a:r>
              <a:rPr lang="en-US" altLang="ja-JP" dirty="0"/>
              <a:t> -&gt; Pool -&gt;</a:t>
            </a:r>
          </a:p>
          <a:p>
            <a:r>
              <a:rPr lang="en-US" altLang="ja-JP" dirty="0"/>
              <a:t>    Conv -&gt; </a:t>
            </a:r>
            <a:r>
              <a:rPr lang="en-US" altLang="ja-JP" dirty="0" err="1"/>
              <a:t>ReLU</a:t>
            </a:r>
            <a:r>
              <a:rPr lang="en-US" altLang="ja-JP" dirty="0"/>
              <a:t> -&gt; Conv -&gt; </a:t>
            </a:r>
            <a:r>
              <a:rPr lang="en-US" altLang="ja-JP" dirty="0" err="1"/>
              <a:t>ReLU</a:t>
            </a:r>
            <a:r>
              <a:rPr lang="en-US" altLang="ja-JP" dirty="0"/>
              <a:t> -&gt; Pool -&gt;</a:t>
            </a:r>
          </a:p>
          <a:p>
            <a:r>
              <a:rPr lang="en-US" altLang="ja-JP" dirty="0"/>
              <a:t>    Affine -&gt; </a:t>
            </a:r>
            <a:r>
              <a:rPr lang="en-US" altLang="ja-JP" dirty="0" err="1"/>
              <a:t>ReLU</a:t>
            </a:r>
            <a:r>
              <a:rPr lang="en-US" altLang="ja-JP" dirty="0"/>
              <a:t> -&gt; Dropout -&gt;</a:t>
            </a:r>
          </a:p>
          <a:p>
            <a:r>
              <a:rPr lang="en-US" altLang="ja-JP" dirty="0"/>
              <a:t>    Affine -&gt; Dropout -&gt; </a:t>
            </a:r>
            <a:r>
              <a:rPr lang="en-US" altLang="ja-JP" dirty="0" err="1"/>
              <a:t>Softmax</a:t>
            </a:r>
            <a:r>
              <a:rPr lang="en-US" altLang="ja-JP" dirty="0"/>
              <a:t> -&gt;</a:t>
            </a:r>
          </a:p>
          <a:p>
            <a:r>
              <a:rPr lang="en-US" altLang="ja-JP" dirty="0"/>
              <a:t>    output</a:t>
            </a:r>
            <a:endParaRPr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3542C8A-40A9-4A4C-876E-354F109418FD}"/>
              </a:ext>
            </a:extLst>
          </p:cNvPr>
          <p:cNvSpPr/>
          <p:nvPr/>
        </p:nvSpPr>
        <p:spPr>
          <a:xfrm>
            <a:off x="5556308" y="5719195"/>
            <a:ext cx="6096000" cy="9002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050" dirty="0">
                <a:hlinkClick r:id="rId2"/>
              </a:rPr>
              <a:t>https://github.com/masa-aa/Open-Folder/blob/master/%E3%82%BC%E3%83%AD%E3%81%8B%E3%82%89%E4%BD%9C%E3%82%8BDeepLearning/8%E7%AB%A0-%E3%83%87%E3%82%A3%E3%83%BC%E3%83%97%E3%83%A9%E3%83%BC%E3%83%8B%E3%83%B3%E3%82%B0/DeepNeuralNetwork.ipynb</a:t>
            </a:r>
            <a:endParaRPr lang="ja-JP" altLang="en-US" sz="105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1E1E6A5-375C-445E-A5DF-CE1030761293}"/>
              </a:ext>
            </a:extLst>
          </p:cNvPr>
          <p:cNvSpPr txBox="1"/>
          <p:nvPr/>
        </p:nvSpPr>
        <p:spPr>
          <a:xfrm>
            <a:off x="4679145" y="55855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実装例</a:t>
            </a:r>
          </a:p>
        </p:txBody>
      </p:sp>
    </p:spTree>
    <p:extLst>
      <p:ext uri="{BB962C8B-B14F-4D97-AF65-F5344CB8AC3E}">
        <p14:creationId xmlns:p14="http://schemas.microsoft.com/office/powerpoint/2010/main" val="3821308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AC0EB83-1550-4D7A-85B2-DE8606D2F5FB}"/>
              </a:ext>
            </a:extLst>
          </p:cNvPr>
          <p:cNvSpPr txBox="1"/>
          <p:nvPr/>
        </p:nvSpPr>
        <p:spPr>
          <a:xfrm>
            <a:off x="1199625" y="889233"/>
            <a:ext cx="2079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1</a:t>
            </a:r>
            <a:r>
              <a:rPr kumimoji="1" lang="ja-JP" altLang="en-US" sz="2000" dirty="0"/>
              <a:t>節 </a:t>
            </a:r>
            <a:r>
              <a:rPr kumimoji="1" lang="en-US" altLang="ja-JP" sz="2000" dirty="0"/>
              <a:t>DNN (result)</a:t>
            </a:r>
            <a:endParaRPr kumimoji="1" lang="ja-JP" altLang="en-US" sz="20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9A13E37-676D-4901-82FB-3E03DC752751}"/>
              </a:ext>
            </a:extLst>
          </p:cNvPr>
          <p:cNvSpPr txBox="1"/>
          <p:nvPr/>
        </p:nvSpPr>
        <p:spPr>
          <a:xfrm>
            <a:off x="1979802" y="1904301"/>
            <a:ext cx="75488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最終的な</a:t>
            </a:r>
            <a:r>
              <a:rPr kumimoji="1" lang="en-US" altLang="ja-JP" dirty="0"/>
              <a:t>accuracy</a:t>
            </a:r>
            <a:r>
              <a:rPr kumimoji="1" lang="ja-JP" altLang="en-US" dirty="0"/>
              <a:t>は</a:t>
            </a:r>
            <a:endParaRPr lang="en-US" altLang="ja-JP" dirty="0"/>
          </a:p>
          <a:p>
            <a:r>
              <a:rPr kumimoji="1" lang="ja-JP" altLang="en-US" dirty="0"/>
              <a:t>　　</a:t>
            </a:r>
            <a:r>
              <a:rPr kumimoji="1" lang="en-US" altLang="ja-JP" dirty="0"/>
              <a:t>train : 0.997, test : 0.992</a:t>
            </a:r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さっきより伸びた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教科書に書いている通り</a:t>
            </a:r>
            <a:r>
              <a:rPr kumimoji="1" lang="en-US" altLang="ja-JP" dirty="0"/>
              <a:t>, </a:t>
            </a:r>
            <a:r>
              <a:rPr kumimoji="1" lang="ja-JP" altLang="en-US" dirty="0"/>
              <a:t>人間でも読めない文字があることに注意したい</a:t>
            </a:r>
            <a:r>
              <a:rPr lang="en-US" altLang="ja-JP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重要なことが書いてあるので</a:t>
            </a:r>
            <a:r>
              <a:rPr lang="en-US" altLang="ja-JP" dirty="0"/>
              <a:t>2</a:t>
            </a:r>
            <a:r>
              <a:rPr lang="ja-JP" altLang="en-US" dirty="0"/>
              <a:t>節以降もちゃんと読んでおこう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29318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AC0EB83-1550-4D7A-85B2-DE8606D2F5FB}"/>
              </a:ext>
            </a:extLst>
          </p:cNvPr>
          <p:cNvSpPr txBox="1"/>
          <p:nvPr/>
        </p:nvSpPr>
        <p:spPr>
          <a:xfrm>
            <a:off x="1199625" y="889233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最後に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9A13E37-676D-4901-82FB-3E03DC752751}"/>
              </a:ext>
            </a:extLst>
          </p:cNvPr>
          <p:cNvSpPr txBox="1"/>
          <p:nvPr/>
        </p:nvSpPr>
        <p:spPr>
          <a:xfrm>
            <a:off x="1979802" y="1904301"/>
            <a:ext cx="84199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重要なことが書いてあるので</a:t>
            </a:r>
            <a:r>
              <a:rPr lang="en-US" altLang="ja-JP" dirty="0"/>
              <a:t>2</a:t>
            </a:r>
            <a:r>
              <a:rPr lang="ja-JP" altLang="en-US" dirty="0"/>
              <a:t>節以降もちゃんと読んでおこう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論文</a:t>
            </a:r>
            <a:r>
              <a:rPr kumimoji="1" lang="en-US" altLang="ja-JP" dirty="0"/>
              <a:t>『</a:t>
            </a:r>
            <a:r>
              <a:rPr lang="en-US" altLang="ja-JP" dirty="0"/>
              <a:t>Noise or Signal: The Role of Image Backgrounds in Object Recognition</a:t>
            </a:r>
            <a:r>
              <a:rPr kumimoji="1" lang="en-US" altLang="ja-JP" dirty="0"/>
              <a:t>』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(2020</a:t>
            </a:r>
            <a:r>
              <a:rPr lang="ja-JP" altLang="en-US" dirty="0"/>
              <a:t>年</a:t>
            </a:r>
            <a:r>
              <a:rPr lang="en-US" altLang="ja-JP" dirty="0"/>
              <a:t>6</a:t>
            </a:r>
            <a:r>
              <a:rPr lang="ja-JP" altLang="en-US" dirty="0"/>
              <a:t>月</a:t>
            </a:r>
            <a:r>
              <a:rPr lang="en-US" altLang="ja-JP" dirty="0"/>
              <a:t>17</a:t>
            </a:r>
            <a:r>
              <a:rPr lang="ja-JP" altLang="en-US" dirty="0"/>
              <a:t>日</a:t>
            </a:r>
            <a:r>
              <a:rPr lang="en-US" altLang="ja-JP" dirty="0"/>
              <a:t>)</a:t>
            </a:r>
            <a:r>
              <a:rPr lang="ja-JP" altLang="en-US" dirty="0"/>
              <a:t>によると</a:t>
            </a:r>
            <a:r>
              <a:rPr lang="en-US" altLang="ja-JP" dirty="0"/>
              <a:t>CNN</a:t>
            </a:r>
            <a:r>
              <a:rPr lang="ja-JP" altLang="en-US" dirty="0"/>
              <a:t>モデルは画像背景に依存して分類している</a:t>
            </a:r>
            <a:endParaRPr lang="en-US" altLang="ja-JP" dirty="0"/>
          </a:p>
          <a:p>
            <a:r>
              <a:rPr kumimoji="1" lang="ja-JP" altLang="en-US" dirty="0"/>
              <a:t>　　という研究もあるから注意が必要</a:t>
            </a:r>
            <a:r>
              <a:rPr kumimoji="1" lang="en-US" altLang="ja-JP"/>
              <a:t>.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9957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844E358-5309-4632-AF56-802F23039A1D}"/>
              </a:ext>
            </a:extLst>
          </p:cNvPr>
          <p:cNvSpPr txBox="1"/>
          <p:nvPr/>
        </p:nvSpPr>
        <p:spPr>
          <a:xfrm>
            <a:off x="4823857" y="2828835"/>
            <a:ext cx="2544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200" dirty="0"/>
              <a:t>第</a:t>
            </a:r>
            <a:r>
              <a:rPr kumimoji="1" lang="en-US" altLang="ja-JP" sz="7200" dirty="0"/>
              <a:t>7</a:t>
            </a:r>
            <a:r>
              <a:rPr kumimoji="1" lang="ja-JP" altLang="en-US" sz="72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53973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AC0EB83-1550-4D7A-85B2-DE8606D2F5FB}"/>
              </a:ext>
            </a:extLst>
          </p:cNvPr>
          <p:cNvSpPr txBox="1"/>
          <p:nvPr/>
        </p:nvSpPr>
        <p:spPr>
          <a:xfrm>
            <a:off x="1199625" y="889233"/>
            <a:ext cx="4530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4</a:t>
            </a:r>
            <a:r>
              <a:rPr lang="ja-JP" altLang="en-US" sz="2000" dirty="0"/>
              <a:t>節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Convolution / Pooling</a:t>
            </a:r>
            <a:r>
              <a:rPr kumimoji="1" lang="ja-JP" altLang="en-US" sz="2000" dirty="0"/>
              <a:t>レイヤの実装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28519C2-5E20-410A-BF3F-DF3C68933C30}"/>
              </a:ext>
            </a:extLst>
          </p:cNvPr>
          <p:cNvSpPr txBox="1"/>
          <p:nvPr/>
        </p:nvSpPr>
        <p:spPr>
          <a:xfrm>
            <a:off x="1979802" y="1904301"/>
            <a:ext cx="5931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これは教科書とにらめっこしてしっかり理解した方がよい</a:t>
            </a:r>
            <a:r>
              <a:rPr kumimoji="1" lang="en-US" altLang="ja-JP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図を描くのもしんどいので省略する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452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AC0EB83-1550-4D7A-85B2-DE8606D2F5FB}"/>
              </a:ext>
            </a:extLst>
          </p:cNvPr>
          <p:cNvSpPr txBox="1"/>
          <p:nvPr/>
        </p:nvSpPr>
        <p:spPr>
          <a:xfrm>
            <a:off x="1199625" y="889233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5</a:t>
            </a:r>
            <a:r>
              <a:rPr kumimoji="1" lang="ja-JP" altLang="en-US" sz="2000" dirty="0"/>
              <a:t>節 </a:t>
            </a:r>
            <a:r>
              <a:rPr kumimoji="1" lang="en-US" altLang="ja-JP" sz="2000" dirty="0"/>
              <a:t>CNN</a:t>
            </a:r>
            <a:r>
              <a:rPr kumimoji="1" lang="ja-JP" altLang="en-US" sz="2000" dirty="0"/>
              <a:t>の実装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28519C2-5E20-410A-BF3F-DF3C68933C30}"/>
              </a:ext>
            </a:extLst>
          </p:cNvPr>
          <p:cNvSpPr txBox="1"/>
          <p:nvPr/>
        </p:nvSpPr>
        <p:spPr>
          <a:xfrm>
            <a:off x="1979802" y="1904301"/>
            <a:ext cx="52854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オブジェクト指向で実装する</a:t>
            </a:r>
            <a:r>
              <a:rPr kumimoji="1" lang="en-US" altLang="ja-JP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各層の</a:t>
            </a:r>
            <a:r>
              <a:rPr kumimoji="1" lang="en-US" altLang="ja-JP" dirty="0"/>
              <a:t>class</a:t>
            </a:r>
            <a:r>
              <a:rPr kumimoji="1" lang="ja-JP" altLang="en-US" dirty="0"/>
              <a:t>はすでに用意しているので</a:t>
            </a:r>
            <a:r>
              <a:rPr lang="en-US" altLang="ja-JP" dirty="0"/>
              <a:t>Model</a:t>
            </a:r>
            <a:r>
              <a:rPr lang="ja-JP" altLang="en-US" dirty="0"/>
              <a:t>さえ</a:t>
            </a:r>
            <a:endParaRPr lang="en-US" altLang="ja-JP" dirty="0"/>
          </a:p>
          <a:p>
            <a:r>
              <a:rPr kumimoji="1" lang="ja-JP" altLang="en-US" dirty="0"/>
              <a:t>　　作ってしまえばあとはやるだけ</a:t>
            </a:r>
            <a:r>
              <a:rPr kumimoji="1" lang="en-US" altLang="ja-JP" dirty="0"/>
              <a:t>.</a:t>
            </a:r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声を大にして言いたいのは</a:t>
            </a:r>
            <a:r>
              <a:rPr kumimoji="1" lang="en-US" altLang="ja-JP" dirty="0"/>
              <a:t>Python3.7</a:t>
            </a:r>
            <a:r>
              <a:rPr kumimoji="1" lang="ja-JP" altLang="en-US" dirty="0"/>
              <a:t>以降では</a:t>
            </a:r>
            <a:endParaRPr kumimoji="1"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 err="1"/>
              <a:t>dict</a:t>
            </a:r>
            <a:r>
              <a:rPr lang="ja-JP" altLang="en-US" dirty="0"/>
              <a:t>型の順序は保障されているので</a:t>
            </a:r>
            <a:r>
              <a:rPr lang="en-US" altLang="ja-JP" dirty="0"/>
              <a:t>, </a:t>
            </a:r>
          </a:p>
          <a:p>
            <a:r>
              <a:rPr lang="ja-JP" altLang="en-US" dirty="0"/>
              <a:t>　　</a:t>
            </a:r>
            <a:r>
              <a:rPr lang="en-US" altLang="ja-JP" dirty="0" err="1"/>
              <a:t>OrderedDict</a:t>
            </a:r>
            <a:r>
              <a:rPr lang="ja-JP" altLang="en-US" dirty="0"/>
              <a:t>は不要</a:t>
            </a:r>
            <a:endParaRPr kumimoji="1" lang="en-US" altLang="ja-JP" dirty="0"/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8235801B-E8EF-4EB0-A102-A3D96F47A1B0}"/>
              </a:ext>
            </a:extLst>
          </p:cNvPr>
          <p:cNvGrpSpPr/>
          <p:nvPr/>
        </p:nvGrpSpPr>
        <p:grpSpPr>
          <a:xfrm>
            <a:off x="7666141" y="704675"/>
            <a:ext cx="3394743" cy="5799843"/>
            <a:chOff x="7666141" y="704675"/>
            <a:chExt cx="3394743" cy="5799843"/>
          </a:xfrm>
        </p:grpSpPr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044ECA82-B554-4032-B0EB-EFDE537264FE}"/>
                </a:ext>
              </a:extLst>
            </p:cNvPr>
            <p:cNvGrpSpPr/>
            <p:nvPr/>
          </p:nvGrpSpPr>
          <p:grpSpPr>
            <a:xfrm>
              <a:off x="9363512" y="704675"/>
              <a:ext cx="1697372" cy="5799843"/>
              <a:chOff x="9295003" y="813732"/>
              <a:chExt cx="1697372" cy="5799843"/>
            </a:xfrm>
          </p:grpSpPr>
          <p:cxnSp>
            <p:nvCxnSpPr>
              <p:cNvPr id="50" name="直線矢印コネクタ 49">
                <a:extLst>
                  <a:ext uri="{FF2B5EF4-FFF2-40B4-BE49-F238E27FC236}">
                    <a16:creationId xmlns:a16="http://schemas.microsoft.com/office/drawing/2014/main" id="{BDAA7FC9-4B07-4F2A-A358-386CA43DC55F}"/>
                  </a:ext>
                </a:extLst>
              </p:cNvPr>
              <p:cNvCxnSpPr>
                <a:cxnSpLocks/>
                <a:stCxn id="48" idx="2"/>
                <a:endCxn id="49" idx="0"/>
              </p:cNvCxnSpPr>
              <p:nvPr/>
            </p:nvCxnSpPr>
            <p:spPr>
              <a:xfrm>
                <a:off x="10143689" y="5176367"/>
                <a:ext cx="0" cy="1158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99315087-4E26-41BA-87AE-8EFE7D26D66E}"/>
                  </a:ext>
                </a:extLst>
              </p:cNvPr>
              <p:cNvCxnSpPr>
                <a:cxnSpLocks/>
                <a:stCxn id="41" idx="2"/>
                <a:endCxn id="48" idx="0"/>
              </p:cNvCxnSpPr>
              <p:nvPr/>
            </p:nvCxnSpPr>
            <p:spPr>
              <a:xfrm>
                <a:off x="10143689" y="4462469"/>
                <a:ext cx="0" cy="2692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グループ化 76">
                <a:extLst>
                  <a:ext uri="{FF2B5EF4-FFF2-40B4-BE49-F238E27FC236}">
                    <a16:creationId xmlns:a16="http://schemas.microsoft.com/office/drawing/2014/main" id="{699BF9BC-E7CA-4B90-AFF4-FA727F52365F}"/>
                  </a:ext>
                </a:extLst>
              </p:cNvPr>
              <p:cNvGrpSpPr/>
              <p:nvPr/>
            </p:nvGrpSpPr>
            <p:grpSpPr>
              <a:xfrm>
                <a:off x="9295003" y="813732"/>
                <a:ext cx="1697372" cy="5799843"/>
                <a:chOff x="9295003" y="813732"/>
                <a:chExt cx="1697372" cy="5799843"/>
              </a:xfrm>
            </p:grpSpPr>
            <p:grpSp>
              <p:nvGrpSpPr>
                <p:cNvPr id="13" name="グループ化 12">
                  <a:extLst>
                    <a:ext uri="{FF2B5EF4-FFF2-40B4-BE49-F238E27FC236}">
                      <a16:creationId xmlns:a16="http://schemas.microsoft.com/office/drawing/2014/main" id="{3FADB6DC-72B7-4B44-BF11-FAECDD27698F}"/>
                    </a:ext>
                  </a:extLst>
                </p:cNvPr>
                <p:cNvGrpSpPr/>
                <p:nvPr/>
              </p:nvGrpSpPr>
              <p:grpSpPr>
                <a:xfrm>
                  <a:off x="9295003" y="813732"/>
                  <a:ext cx="1697372" cy="756286"/>
                  <a:chOff x="9295002" y="1289343"/>
                  <a:chExt cx="1697372" cy="937145"/>
                </a:xfrm>
              </p:grpSpPr>
              <p:sp>
                <p:nvSpPr>
                  <p:cNvPr id="4" name="正方形/長方形 3">
                    <a:extLst>
                      <a:ext uri="{FF2B5EF4-FFF2-40B4-BE49-F238E27FC236}">
                        <a16:creationId xmlns:a16="http://schemas.microsoft.com/office/drawing/2014/main" id="{9A129B40-68C7-4ADE-839A-6D78BB622DB8}"/>
                      </a:ext>
                    </a:extLst>
                  </p:cNvPr>
                  <p:cNvSpPr/>
                  <p:nvPr/>
                </p:nvSpPr>
                <p:spPr>
                  <a:xfrm>
                    <a:off x="9295002" y="1289343"/>
                    <a:ext cx="1697372" cy="61495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>
                        <a:solidFill>
                          <a:schemeClr val="tx1"/>
                        </a:solidFill>
                      </a:rPr>
                      <a:t>Input</a:t>
                    </a:r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" name="直線矢印コネクタ 5">
                    <a:extLst>
                      <a:ext uri="{FF2B5EF4-FFF2-40B4-BE49-F238E27FC236}">
                        <a16:creationId xmlns:a16="http://schemas.microsoft.com/office/drawing/2014/main" id="{0442BF89-D4D3-4C7D-9C6C-D1983B3C6380}"/>
                      </a:ext>
                    </a:extLst>
                  </p:cNvPr>
                  <p:cNvCxnSpPr>
                    <a:cxnSpLocks/>
                    <a:stCxn id="4" idx="2"/>
                    <a:endCxn id="15" idx="0"/>
                  </p:cNvCxnSpPr>
                  <p:nvPr/>
                </p:nvCxnSpPr>
                <p:spPr>
                  <a:xfrm>
                    <a:off x="10143688" y="1904301"/>
                    <a:ext cx="0" cy="32218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" name="グループ化 46">
                  <a:extLst>
                    <a:ext uri="{FF2B5EF4-FFF2-40B4-BE49-F238E27FC236}">
                      <a16:creationId xmlns:a16="http://schemas.microsoft.com/office/drawing/2014/main" id="{40490A87-524D-4357-AAF2-F710A5A6B86D}"/>
                    </a:ext>
                  </a:extLst>
                </p:cNvPr>
                <p:cNvGrpSpPr/>
                <p:nvPr/>
              </p:nvGrpSpPr>
              <p:grpSpPr>
                <a:xfrm>
                  <a:off x="9295003" y="1570018"/>
                  <a:ext cx="1697372" cy="2892451"/>
                  <a:chOff x="9295003" y="1570018"/>
                  <a:chExt cx="1697372" cy="2892451"/>
                </a:xfrm>
              </p:grpSpPr>
              <p:grpSp>
                <p:nvGrpSpPr>
                  <p:cNvPr id="26" name="グループ化 25">
                    <a:extLst>
                      <a:ext uri="{FF2B5EF4-FFF2-40B4-BE49-F238E27FC236}">
                        <a16:creationId xmlns:a16="http://schemas.microsoft.com/office/drawing/2014/main" id="{0E835FBA-EEAF-4B2A-80DC-2709F615298F}"/>
                      </a:ext>
                    </a:extLst>
                  </p:cNvPr>
                  <p:cNvGrpSpPr/>
                  <p:nvPr/>
                </p:nvGrpSpPr>
                <p:grpSpPr>
                  <a:xfrm>
                    <a:off x="9295003" y="1570018"/>
                    <a:ext cx="1697372" cy="1840107"/>
                    <a:chOff x="9295003" y="1570018"/>
                    <a:chExt cx="1697372" cy="1840107"/>
                  </a:xfrm>
                </p:grpSpPr>
                <p:grpSp>
                  <p:nvGrpSpPr>
                    <p:cNvPr id="14" name="グループ化 13">
                      <a:extLst>
                        <a:ext uri="{FF2B5EF4-FFF2-40B4-BE49-F238E27FC236}">
                          <a16:creationId xmlns:a16="http://schemas.microsoft.com/office/drawing/2014/main" id="{808C011D-3C47-457D-B1F1-B7D10DD3C8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95003" y="1570018"/>
                      <a:ext cx="1697372" cy="570856"/>
                      <a:chOff x="9295002" y="1122841"/>
                      <a:chExt cx="1697372" cy="570856"/>
                    </a:xfrm>
                  </p:grpSpPr>
                  <p:sp>
                    <p:nvSpPr>
                      <p:cNvPr id="15" name="正方形/長方形 14">
                        <a:extLst>
                          <a:ext uri="{FF2B5EF4-FFF2-40B4-BE49-F238E27FC236}">
                            <a16:creationId xmlns:a16="http://schemas.microsoft.com/office/drawing/2014/main" id="{1576ECD4-0415-4A51-A540-3BCAE5E094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95002" y="1122841"/>
                        <a:ext cx="1697372" cy="44461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ja-JP" dirty="0">
                            <a:solidFill>
                              <a:schemeClr val="tx1"/>
                            </a:solidFill>
                          </a:rPr>
                          <a:t>Conv</a:t>
                        </a:r>
                        <a:endParaRPr kumimoji="1" lang="ja-JP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16" name="直線矢印コネクタ 15">
                        <a:extLst>
                          <a:ext uri="{FF2B5EF4-FFF2-40B4-BE49-F238E27FC236}">
                            <a16:creationId xmlns:a16="http://schemas.microsoft.com/office/drawing/2014/main" id="{33EA3306-1231-45C4-9A63-CBD0E87258F7}"/>
                          </a:ext>
                        </a:extLst>
                      </p:cNvPr>
                      <p:cNvCxnSpPr>
                        <a:cxnSpLocks/>
                        <a:stCxn id="15" idx="2"/>
                        <a:endCxn id="18" idx="0"/>
                      </p:cNvCxnSpPr>
                      <p:nvPr/>
                    </p:nvCxnSpPr>
                    <p:spPr>
                      <a:xfrm>
                        <a:off x="10143688" y="1567459"/>
                        <a:ext cx="0" cy="126238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7" name="グループ化 16">
                      <a:extLst>
                        <a:ext uri="{FF2B5EF4-FFF2-40B4-BE49-F238E27FC236}">
                          <a16:creationId xmlns:a16="http://schemas.microsoft.com/office/drawing/2014/main" id="{3D5B341C-E106-47D4-AAE4-272E69DAC4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95003" y="2140874"/>
                      <a:ext cx="1697372" cy="570856"/>
                      <a:chOff x="9295002" y="541028"/>
                      <a:chExt cx="1697372" cy="570856"/>
                    </a:xfrm>
                  </p:grpSpPr>
                  <p:sp>
                    <p:nvSpPr>
                      <p:cNvPr id="18" name="正方形/長方形 17">
                        <a:extLst>
                          <a:ext uri="{FF2B5EF4-FFF2-40B4-BE49-F238E27FC236}">
                            <a16:creationId xmlns:a16="http://schemas.microsoft.com/office/drawing/2014/main" id="{4512CDC6-ED2C-41DE-9423-005F1760E3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95002" y="541028"/>
                        <a:ext cx="1697372" cy="44461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ja-JP" dirty="0" err="1">
                            <a:solidFill>
                              <a:schemeClr val="tx1"/>
                            </a:solidFill>
                          </a:rPr>
                          <a:t>ReLU</a:t>
                        </a:r>
                        <a:endParaRPr kumimoji="1" lang="ja-JP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19" name="直線矢印コネクタ 18">
                        <a:extLst>
                          <a:ext uri="{FF2B5EF4-FFF2-40B4-BE49-F238E27FC236}">
                            <a16:creationId xmlns:a16="http://schemas.microsoft.com/office/drawing/2014/main" id="{052E252C-5526-4E24-B117-9124955666BA}"/>
                          </a:ext>
                        </a:extLst>
                      </p:cNvPr>
                      <p:cNvCxnSpPr>
                        <a:cxnSpLocks/>
                        <a:stCxn id="18" idx="2"/>
                        <a:endCxn id="21" idx="0"/>
                      </p:cNvCxnSpPr>
                      <p:nvPr/>
                    </p:nvCxnSpPr>
                    <p:spPr>
                      <a:xfrm>
                        <a:off x="10143688" y="985646"/>
                        <a:ext cx="0" cy="126238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" name="グループ化 19">
                      <a:extLst>
                        <a:ext uri="{FF2B5EF4-FFF2-40B4-BE49-F238E27FC236}">
                          <a16:creationId xmlns:a16="http://schemas.microsoft.com/office/drawing/2014/main" id="{B31F511D-6B0E-423A-9B51-0B56909009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95003" y="2711730"/>
                      <a:ext cx="1697372" cy="698395"/>
                      <a:chOff x="9295002" y="-40785"/>
                      <a:chExt cx="1697372" cy="698395"/>
                    </a:xfrm>
                  </p:grpSpPr>
                  <p:sp>
                    <p:nvSpPr>
                      <p:cNvPr id="21" name="正方形/長方形 20">
                        <a:extLst>
                          <a:ext uri="{FF2B5EF4-FFF2-40B4-BE49-F238E27FC236}">
                            <a16:creationId xmlns:a16="http://schemas.microsoft.com/office/drawing/2014/main" id="{0B573B56-F451-4190-AE98-727C93B1C1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95002" y="-40785"/>
                        <a:ext cx="1697372" cy="44461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ja-JP" dirty="0">
                            <a:solidFill>
                              <a:schemeClr val="tx1"/>
                            </a:solidFill>
                          </a:rPr>
                          <a:t>Pooling</a:t>
                        </a:r>
                        <a:endParaRPr kumimoji="1" lang="ja-JP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2" name="直線矢印コネクタ 21">
                        <a:extLst>
                          <a:ext uri="{FF2B5EF4-FFF2-40B4-BE49-F238E27FC236}">
                            <a16:creationId xmlns:a16="http://schemas.microsoft.com/office/drawing/2014/main" id="{28594C13-015C-4FA7-BB5E-C59649E8FE0E}"/>
                          </a:ext>
                        </a:extLst>
                      </p:cNvPr>
                      <p:cNvCxnSpPr>
                        <a:cxnSpLocks/>
                        <a:stCxn id="21" idx="2"/>
                        <a:endCxn id="40" idx="0"/>
                      </p:cNvCxnSpPr>
                      <p:nvPr/>
                    </p:nvCxnSpPr>
                    <p:spPr>
                      <a:xfrm>
                        <a:off x="10143688" y="403833"/>
                        <a:ext cx="0" cy="253777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0" name="正方形/長方形 39">
                    <a:extLst>
                      <a:ext uri="{FF2B5EF4-FFF2-40B4-BE49-F238E27FC236}">
                        <a16:creationId xmlns:a16="http://schemas.microsoft.com/office/drawing/2014/main" id="{67D2E38C-C3DB-4233-92AE-035F61FEFDD4}"/>
                      </a:ext>
                    </a:extLst>
                  </p:cNvPr>
                  <p:cNvSpPr/>
                  <p:nvPr/>
                </p:nvSpPr>
                <p:spPr>
                  <a:xfrm>
                    <a:off x="9295003" y="3410125"/>
                    <a:ext cx="1697372" cy="44461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>
                        <a:solidFill>
                          <a:schemeClr val="tx1"/>
                        </a:solidFill>
                      </a:rPr>
                      <a:t>Affine</a:t>
                    </a:r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" name="正方形/長方形 40">
                    <a:extLst>
                      <a:ext uri="{FF2B5EF4-FFF2-40B4-BE49-F238E27FC236}">
                        <a16:creationId xmlns:a16="http://schemas.microsoft.com/office/drawing/2014/main" id="{CAFBF3B0-5923-4166-B8ED-BE5BC30E8567}"/>
                      </a:ext>
                    </a:extLst>
                  </p:cNvPr>
                  <p:cNvSpPr/>
                  <p:nvPr/>
                </p:nvSpPr>
                <p:spPr>
                  <a:xfrm>
                    <a:off x="9295003" y="4017851"/>
                    <a:ext cx="1697372" cy="44461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dirty="0" err="1">
                        <a:solidFill>
                          <a:schemeClr val="tx1"/>
                        </a:solidFill>
                      </a:rPr>
                      <a:t>ReLU</a:t>
                    </a:r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4" name="直線矢印コネクタ 43">
                    <a:extLst>
                      <a:ext uri="{FF2B5EF4-FFF2-40B4-BE49-F238E27FC236}">
                        <a16:creationId xmlns:a16="http://schemas.microsoft.com/office/drawing/2014/main" id="{52DA72C5-426D-4997-ADEA-B40B4C939652}"/>
                      </a:ext>
                    </a:extLst>
                  </p:cNvPr>
                  <p:cNvCxnSpPr>
                    <a:cxnSpLocks/>
                    <a:stCxn id="40" idx="2"/>
                    <a:endCxn id="41" idx="0"/>
                  </p:cNvCxnSpPr>
                  <p:nvPr/>
                </p:nvCxnSpPr>
                <p:spPr>
                  <a:xfrm>
                    <a:off x="10143689" y="3854743"/>
                    <a:ext cx="0" cy="16310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正方形/長方形 47">
                  <a:extLst>
                    <a:ext uri="{FF2B5EF4-FFF2-40B4-BE49-F238E27FC236}">
                      <a16:creationId xmlns:a16="http://schemas.microsoft.com/office/drawing/2014/main" id="{0D8DF87F-6285-4BBB-A4A4-1DEFE03F288B}"/>
                    </a:ext>
                  </a:extLst>
                </p:cNvPr>
                <p:cNvSpPr/>
                <p:nvPr/>
              </p:nvSpPr>
              <p:spPr>
                <a:xfrm>
                  <a:off x="9295003" y="4731749"/>
                  <a:ext cx="1697372" cy="4446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</a:rPr>
                    <a:t>Affine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正方形/長方形 48">
                  <a:extLst>
                    <a:ext uri="{FF2B5EF4-FFF2-40B4-BE49-F238E27FC236}">
                      <a16:creationId xmlns:a16="http://schemas.microsoft.com/office/drawing/2014/main" id="{7338C375-F279-4299-90B5-E178943DB20E}"/>
                    </a:ext>
                  </a:extLst>
                </p:cNvPr>
                <p:cNvSpPr/>
                <p:nvPr/>
              </p:nvSpPr>
              <p:spPr>
                <a:xfrm>
                  <a:off x="9295003" y="5292177"/>
                  <a:ext cx="1697372" cy="4446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err="1">
                      <a:solidFill>
                        <a:schemeClr val="tx1"/>
                      </a:solidFill>
                    </a:rPr>
                    <a:t>Softmax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2" name="グループ化 71">
                  <a:extLst>
                    <a:ext uri="{FF2B5EF4-FFF2-40B4-BE49-F238E27FC236}">
                      <a16:creationId xmlns:a16="http://schemas.microsoft.com/office/drawing/2014/main" id="{520E3D54-95BB-438C-95B2-B19813EAF94C}"/>
                    </a:ext>
                  </a:extLst>
                </p:cNvPr>
                <p:cNvGrpSpPr/>
                <p:nvPr/>
              </p:nvGrpSpPr>
              <p:grpSpPr>
                <a:xfrm>
                  <a:off x="9295003" y="5736795"/>
                  <a:ext cx="1697372" cy="876780"/>
                  <a:chOff x="9295002" y="817847"/>
                  <a:chExt cx="1697372" cy="1086454"/>
                </a:xfrm>
              </p:grpSpPr>
              <p:sp>
                <p:nvSpPr>
                  <p:cNvPr id="73" name="正方形/長方形 72">
                    <a:extLst>
                      <a:ext uri="{FF2B5EF4-FFF2-40B4-BE49-F238E27FC236}">
                        <a16:creationId xmlns:a16="http://schemas.microsoft.com/office/drawing/2014/main" id="{881DD17E-72EF-4DF6-949C-A47FF81EF2C3}"/>
                      </a:ext>
                    </a:extLst>
                  </p:cNvPr>
                  <p:cNvSpPr/>
                  <p:nvPr/>
                </p:nvSpPr>
                <p:spPr>
                  <a:xfrm>
                    <a:off x="9295002" y="1289343"/>
                    <a:ext cx="1697372" cy="61495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>
                        <a:solidFill>
                          <a:schemeClr val="tx1"/>
                        </a:solidFill>
                      </a:rPr>
                      <a:t>Output</a:t>
                    </a:r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4" name="直線矢印コネクタ 73">
                    <a:extLst>
                      <a:ext uri="{FF2B5EF4-FFF2-40B4-BE49-F238E27FC236}">
                        <a16:creationId xmlns:a16="http://schemas.microsoft.com/office/drawing/2014/main" id="{C644ECC3-9668-4A92-B4CB-B3E94FB1E8C4}"/>
                      </a:ext>
                    </a:extLst>
                  </p:cNvPr>
                  <p:cNvCxnSpPr>
                    <a:cxnSpLocks/>
                    <a:stCxn id="49" idx="2"/>
                    <a:endCxn id="73" idx="0"/>
                  </p:cNvCxnSpPr>
                  <p:nvPr/>
                </p:nvCxnSpPr>
                <p:spPr>
                  <a:xfrm>
                    <a:off x="10143688" y="817847"/>
                    <a:ext cx="0" cy="47149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79" name="左中かっこ 78">
              <a:extLst>
                <a:ext uri="{FF2B5EF4-FFF2-40B4-BE49-F238E27FC236}">
                  <a16:creationId xmlns:a16="http://schemas.microsoft.com/office/drawing/2014/main" id="{D3356C91-C7EF-4036-93F6-847EE005C6C1}"/>
                </a:ext>
              </a:extLst>
            </p:cNvPr>
            <p:cNvSpPr/>
            <p:nvPr/>
          </p:nvSpPr>
          <p:spPr>
            <a:xfrm>
              <a:off x="8807464" y="1377723"/>
              <a:ext cx="263411" cy="1810094"/>
            </a:xfrm>
            <a:prstGeom prst="leftBrac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左中かっこ 79">
              <a:extLst>
                <a:ext uri="{FF2B5EF4-FFF2-40B4-BE49-F238E27FC236}">
                  <a16:creationId xmlns:a16="http://schemas.microsoft.com/office/drawing/2014/main" id="{B2BFDDCC-9039-4509-8AF3-B2E913191B67}"/>
                </a:ext>
              </a:extLst>
            </p:cNvPr>
            <p:cNvSpPr/>
            <p:nvPr/>
          </p:nvSpPr>
          <p:spPr>
            <a:xfrm>
              <a:off x="8807463" y="3259183"/>
              <a:ext cx="263411" cy="116181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左中かっこ 80">
              <a:extLst>
                <a:ext uri="{FF2B5EF4-FFF2-40B4-BE49-F238E27FC236}">
                  <a16:creationId xmlns:a16="http://schemas.microsoft.com/office/drawing/2014/main" id="{0A628980-387D-4D20-805C-A7F3B58F5948}"/>
                </a:ext>
              </a:extLst>
            </p:cNvPr>
            <p:cNvSpPr/>
            <p:nvPr/>
          </p:nvSpPr>
          <p:spPr>
            <a:xfrm>
              <a:off x="8807463" y="4500382"/>
              <a:ext cx="263411" cy="116181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47C3D124-96F9-40F5-BEED-4C4C711B58E3}"/>
                </a:ext>
              </a:extLst>
            </p:cNvPr>
            <p:cNvSpPr txBox="1"/>
            <p:nvPr/>
          </p:nvSpPr>
          <p:spPr>
            <a:xfrm>
              <a:off x="7666141" y="210710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畳み込み</a:t>
              </a: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D04F6624-AFB4-4B48-8944-91E94A1A93AE}"/>
                </a:ext>
              </a:extLst>
            </p:cNvPr>
            <p:cNvSpPr txBox="1"/>
            <p:nvPr/>
          </p:nvSpPr>
          <p:spPr>
            <a:xfrm>
              <a:off x="7699467" y="36554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全結合層</a:t>
              </a: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9E73221C-74DC-4E1D-98EC-89905189E08B}"/>
                </a:ext>
              </a:extLst>
            </p:cNvPr>
            <p:cNvSpPr txBox="1"/>
            <p:nvPr/>
          </p:nvSpPr>
          <p:spPr>
            <a:xfrm>
              <a:off x="7896974" y="489662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predict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98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AC0EB83-1550-4D7A-85B2-DE8606D2F5FB}"/>
              </a:ext>
            </a:extLst>
          </p:cNvPr>
          <p:cNvSpPr txBox="1"/>
          <p:nvPr/>
        </p:nvSpPr>
        <p:spPr>
          <a:xfrm>
            <a:off x="1199625" y="889233"/>
            <a:ext cx="2848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5</a:t>
            </a:r>
            <a:r>
              <a:rPr kumimoji="1" lang="ja-JP" altLang="en-US" sz="2000" dirty="0"/>
              <a:t>節 </a:t>
            </a:r>
            <a:r>
              <a:rPr kumimoji="1" lang="en-US" altLang="ja-JP" sz="2000" dirty="0"/>
              <a:t>CNN</a:t>
            </a:r>
            <a:r>
              <a:rPr kumimoji="1" lang="ja-JP" altLang="en-US" sz="2000" dirty="0"/>
              <a:t>の実装 </a:t>
            </a:r>
            <a:r>
              <a:rPr kumimoji="1" lang="en-US" altLang="ja-JP" sz="2000" dirty="0"/>
              <a:t>(result)</a:t>
            </a:r>
            <a:endParaRPr kumimoji="1" lang="ja-JP" altLang="en-US" sz="20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9A13E37-676D-4901-82FB-3E03DC752751}"/>
              </a:ext>
            </a:extLst>
          </p:cNvPr>
          <p:cNvSpPr txBox="1"/>
          <p:nvPr/>
        </p:nvSpPr>
        <p:spPr>
          <a:xfrm>
            <a:off x="1979802" y="1904301"/>
            <a:ext cx="43973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最終的な</a:t>
            </a:r>
            <a:r>
              <a:rPr kumimoji="1" lang="en-US" altLang="ja-JP" dirty="0"/>
              <a:t>accuracy</a:t>
            </a:r>
            <a:r>
              <a:rPr kumimoji="1" lang="ja-JP" altLang="en-US" dirty="0"/>
              <a:t>は</a:t>
            </a:r>
            <a:endParaRPr lang="en-US" altLang="ja-JP" dirty="0"/>
          </a:p>
          <a:p>
            <a:r>
              <a:rPr kumimoji="1" lang="ja-JP" altLang="en-US" dirty="0"/>
              <a:t>　　</a:t>
            </a:r>
            <a:r>
              <a:rPr kumimoji="1" lang="en-US" altLang="ja-JP" dirty="0"/>
              <a:t>train : 0.997, test : 0.986</a:t>
            </a:r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全結合層のみのものと比べるとよい結果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train</a:t>
            </a:r>
            <a:r>
              <a:rPr kumimoji="1" lang="ja-JP" altLang="en-US" dirty="0"/>
              <a:t>に対して</a:t>
            </a:r>
            <a:r>
              <a:rPr kumimoji="1" lang="en-US" altLang="ja-JP" dirty="0"/>
              <a:t>test</a:t>
            </a:r>
            <a:r>
              <a:rPr kumimoji="1" lang="ja-JP" altLang="en-US" dirty="0"/>
              <a:t>の伸びが悪い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DropOut</a:t>
            </a:r>
            <a:r>
              <a:rPr kumimoji="1" lang="ja-JP" altLang="en-US" dirty="0"/>
              <a:t>や層を深くすることを試したい</a:t>
            </a:r>
            <a:endParaRPr kumimoji="1" lang="en-US" altLang="ja-JP" dirty="0"/>
          </a:p>
        </p:txBody>
      </p:sp>
      <p:pic>
        <p:nvPicPr>
          <p:cNvPr id="7" name="図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EC34D58D-733F-4154-9A4C-13B9EEE27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834" y="577694"/>
            <a:ext cx="3817648" cy="28513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図 8" descr="地図 が含まれている画像&#10;&#10;自動的に生成された説明">
            <a:extLst>
              <a:ext uri="{FF2B5EF4-FFF2-40B4-BE49-F238E27FC236}">
                <a16:creationId xmlns:a16="http://schemas.microsoft.com/office/drawing/2014/main" id="{C82A1D52-6BD2-4D6B-8329-EFCD3470E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834" y="3755297"/>
            <a:ext cx="3817648" cy="28513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3293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AC0EB83-1550-4D7A-85B2-DE8606D2F5FB}"/>
              </a:ext>
            </a:extLst>
          </p:cNvPr>
          <p:cNvSpPr txBox="1"/>
          <p:nvPr/>
        </p:nvSpPr>
        <p:spPr>
          <a:xfrm>
            <a:off x="1199625" y="889233"/>
            <a:ext cx="2238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6</a:t>
            </a:r>
            <a:r>
              <a:rPr lang="ja-JP" altLang="en-US" sz="2000" dirty="0"/>
              <a:t>節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CNN</a:t>
            </a:r>
            <a:r>
              <a:rPr kumimoji="1" lang="ja-JP" altLang="en-US" sz="2000" dirty="0"/>
              <a:t>の可視化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28519C2-5E20-410A-BF3F-DF3C68933C30}"/>
              </a:ext>
            </a:extLst>
          </p:cNvPr>
          <p:cNvSpPr txBox="1"/>
          <p:nvPr/>
        </p:nvSpPr>
        <p:spPr>
          <a:xfrm>
            <a:off x="1979802" y="1904301"/>
            <a:ext cx="5697394" cy="183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学習前に比べて学習後は塊になっていることがわかる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CNN</a:t>
            </a:r>
            <a:r>
              <a:rPr kumimoji="1" lang="ja-JP" altLang="en-US" dirty="0"/>
              <a:t>はエッジやブロブを見ている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>
              <a:spcAft>
                <a:spcPts val="600"/>
              </a:spcAft>
            </a:pPr>
            <a:r>
              <a:rPr kumimoji="1" lang="ja-JP" altLang="en-US" dirty="0"/>
              <a:t>エッジ </a:t>
            </a:r>
            <a:r>
              <a:rPr kumimoji="1" lang="en-US" altLang="ja-JP" dirty="0"/>
              <a:t>… </a:t>
            </a:r>
            <a:r>
              <a:rPr kumimoji="1" lang="ja-JP" altLang="en-US" dirty="0"/>
              <a:t>色が変化する境目</a:t>
            </a:r>
            <a:endParaRPr kumimoji="1" lang="en-US" altLang="ja-JP" dirty="0"/>
          </a:p>
          <a:p>
            <a:pPr>
              <a:spcAft>
                <a:spcPts val="600"/>
              </a:spcAft>
            </a:pPr>
            <a:r>
              <a:rPr lang="ja-JP" altLang="en-US" dirty="0"/>
              <a:t>ブロブ </a:t>
            </a:r>
            <a:r>
              <a:rPr lang="en-US" altLang="ja-JP" dirty="0"/>
              <a:t>… </a:t>
            </a:r>
            <a:r>
              <a:rPr lang="ja-JP" altLang="en-US" dirty="0"/>
              <a:t>局所的に塊のある領域</a:t>
            </a:r>
            <a:endParaRPr kumimoji="1" lang="en-US" altLang="ja-JP" dirty="0"/>
          </a:p>
        </p:txBody>
      </p:sp>
      <p:pic>
        <p:nvPicPr>
          <p:cNvPr id="7" name="図 6" descr="クロスワードパズル, テキスト, 建物, タイル張り が含まれている画像&#10;&#10;自動的に生成された説明">
            <a:extLst>
              <a:ext uri="{FF2B5EF4-FFF2-40B4-BE49-F238E27FC236}">
                <a16:creationId xmlns:a16="http://schemas.microsoft.com/office/drawing/2014/main" id="{672F4A65-9B8D-49B5-B99D-2818C1125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783" y="347955"/>
            <a:ext cx="3326772" cy="24950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図 8" descr="建物, クロスワードパズル, テキスト, タイル張り が含まれている画像&#10;&#10;自動的に生成された説明">
            <a:extLst>
              <a:ext uri="{FF2B5EF4-FFF2-40B4-BE49-F238E27FC236}">
                <a16:creationId xmlns:a16="http://schemas.microsoft.com/office/drawing/2014/main" id="{EF50AD51-B1FC-4880-AAE0-F58AEE98B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783" y="3771687"/>
            <a:ext cx="3326772" cy="24950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8344B1-EED8-4BEC-B3A4-04A539410121}"/>
              </a:ext>
            </a:extLst>
          </p:cNvPr>
          <p:cNvSpPr txBox="1"/>
          <p:nvPr/>
        </p:nvSpPr>
        <p:spPr>
          <a:xfrm>
            <a:off x="8543954" y="284303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学習前の</a:t>
            </a:r>
            <a:r>
              <a:rPr lang="en-US" altLang="ja-JP" dirty="0"/>
              <a:t>1</a:t>
            </a:r>
            <a:r>
              <a:rPr lang="ja-JP" altLang="en-US" dirty="0"/>
              <a:t>層目の様子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9823635-A530-422A-AD7F-5F10BEDA0602}"/>
              </a:ext>
            </a:extLst>
          </p:cNvPr>
          <p:cNvSpPr txBox="1"/>
          <p:nvPr/>
        </p:nvSpPr>
        <p:spPr>
          <a:xfrm>
            <a:off x="8543954" y="628080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学習後の</a:t>
            </a:r>
            <a:r>
              <a:rPr lang="en-US" altLang="ja-JP" dirty="0"/>
              <a:t>1</a:t>
            </a:r>
            <a:r>
              <a:rPr lang="ja-JP" altLang="en-US" dirty="0"/>
              <a:t>層目の様子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618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AC0EB83-1550-4D7A-85B2-DE8606D2F5FB}"/>
              </a:ext>
            </a:extLst>
          </p:cNvPr>
          <p:cNvSpPr txBox="1"/>
          <p:nvPr/>
        </p:nvSpPr>
        <p:spPr>
          <a:xfrm>
            <a:off x="1199625" y="889233"/>
            <a:ext cx="2238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6</a:t>
            </a:r>
            <a:r>
              <a:rPr lang="ja-JP" altLang="en-US" sz="2000" dirty="0"/>
              <a:t>節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CNN</a:t>
            </a:r>
            <a:r>
              <a:rPr kumimoji="1" lang="ja-JP" altLang="en-US" sz="2000" dirty="0"/>
              <a:t>の可視化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28519C2-5E20-410A-BF3F-DF3C68933C30}"/>
              </a:ext>
            </a:extLst>
          </p:cNvPr>
          <p:cNvSpPr txBox="1"/>
          <p:nvPr/>
        </p:nvSpPr>
        <p:spPr>
          <a:xfrm>
            <a:off x="1979802" y="1904301"/>
            <a:ext cx="70535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層を深くすると </a:t>
            </a:r>
            <a:r>
              <a:rPr kumimoji="1" lang="en-US" altLang="ja-JP" u="sng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層を深くするごとに複雑な物体のパーツへと反応するように変化する</a:t>
            </a:r>
            <a:endParaRPr kumimoji="1" lang="en-US" altLang="ja-JP" dirty="0"/>
          </a:p>
          <a:p>
            <a:r>
              <a:rPr lang="ja-JP" altLang="en-US" dirty="0"/>
              <a:t>　　</a:t>
            </a:r>
            <a:r>
              <a:rPr kumimoji="1" lang="en-US" altLang="ja-JP" dirty="0"/>
              <a:t>(</a:t>
            </a:r>
            <a:r>
              <a:rPr kumimoji="1" lang="ja-JP" altLang="en-US" dirty="0"/>
              <a:t>教科書 </a:t>
            </a:r>
            <a:r>
              <a:rPr kumimoji="1" lang="en-US" altLang="ja-JP" dirty="0"/>
              <a:t>P.236 </a:t>
            </a:r>
            <a:r>
              <a:rPr kumimoji="1" lang="ja-JP" altLang="en-US" dirty="0"/>
              <a:t>を参照</a:t>
            </a:r>
            <a:r>
              <a:rPr kumimoji="1" lang="en-US" altLang="ja-JP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ニューロンが単純なものから高度な情報に変化する</a:t>
            </a:r>
            <a:r>
              <a:rPr lang="en-US" altLang="ja-JP" dirty="0"/>
              <a:t>.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3487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AC0EB83-1550-4D7A-85B2-DE8606D2F5FB}"/>
              </a:ext>
            </a:extLst>
          </p:cNvPr>
          <p:cNvSpPr txBox="1"/>
          <p:nvPr/>
        </p:nvSpPr>
        <p:spPr>
          <a:xfrm>
            <a:off x="1199625" y="889233"/>
            <a:ext cx="2212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7</a:t>
            </a:r>
            <a:r>
              <a:rPr lang="ja-JP" altLang="en-US" sz="2000" dirty="0"/>
              <a:t>節 代表的な</a:t>
            </a:r>
            <a:r>
              <a:rPr lang="en-US" altLang="ja-JP" sz="2000" dirty="0"/>
              <a:t>CNN</a:t>
            </a:r>
            <a:endParaRPr kumimoji="1" lang="ja-JP" altLang="en-US" sz="2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28519C2-5E20-410A-BF3F-DF3C68933C30}"/>
              </a:ext>
            </a:extLst>
          </p:cNvPr>
          <p:cNvSpPr txBox="1"/>
          <p:nvPr/>
        </p:nvSpPr>
        <p:spPr>
          <a:xfrm>
            <a:off x="1979802" y="1904301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省略する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1393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844E358-5309-4632-AF56-802F23039A1D}"/>
              </a:ext>
            </a:extLst>
          </p:cNvPr>
          <p:cNvSpPr txBox="1"/>
          <p:nvPr/>
        </p:nvSpPr>
        <p:spPr>
          <a:xfrm>
            <a:off x="4823857" y="2828835"/>
            <a:ext cx="2544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200" dirty="0"/>
              <a:t>第</a:t>
            </a:r>
            <a:r>
              <a:rPr lang="en-US" altLang="ja-JP" sz="7200" dirty="0"/>
              <a:t>8</a:t>
            </a:r>
            <a:r>
              <a:rPr kumimoji="1" lang="ja-JP" altLang="en-US" sz="72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732224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549</Words>
  <Application>Microsoft Office PowerPoint</Application>
  <PresentationFormat>ワイド画面</PresentationFormat>
  <Paragraphs>83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ＭＳ Ｐゴシック</vt:lpstr>
      <vt:lpstr>Arial</vt:lpstr>
      <vt:lpstr>Arial Black</vt:lpstr>
      <vt:lpstr>Office テーマ</vt:lpstr>
      <vt:lpstr>ゼロから作るDeepLearning 第7章 4節から8節 第8章 1節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Pythonではじめる教師なし学習 2章9節～12節</dc:title>
  <dc:creator>Yamaguchi Masaya</dc:creator>
  <cp:lastModifiedBy>Masaya Yamaguchi</cp:lastModifiedBy>
  <cp:revision>29</cp:revision>
  <dcterms:created xsi:type="dcterms:W3CDTF">2020-05-09T10:33:56Z</dcterms:created>
  <dcterms:modified xsi:type="dcterms:W3CDTF">2020-08-18T18:26:20Z</dcterms:modified>
</cp:coreProperties>
</file>