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565BB-C9B3-436B-BADE-FD65138D9CE6}" v="2" dt="2020-12-22T16:51:55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a Yamaguchi" userId="8869a66585b793a1" providerId="LiveId" clId="{7DE565BB-C9B3-436B-BADE-FD65138D9CE6}"/>
    <pc:docChg chg="undo custSel addSld delSld modSld">
      <pc:chgData name="Masaya Yamaguchi" userId="8869a66585b793a1" providerId="LiveId" clId="{7DE565BB-C9B3-436B-BADE-FD65138D9CE6}" dt="2020-12-22T16:58:46.629" v="37" actId="1076"/>
      <pc:docMkLst>
        <pc:docMk/>
      </pc:docMkLst>
      <pc:sldChg chg="del">
        <pc:chgData name="Masaya Yamaguchi" userId="8869a66585b793a1" providerId="LiveId" clId="{7DE565BB-C9B3-436B-BADE-FD65138D9CE6}" dt="2020-12-21T17:15:40.672" v="0" actId="2696"/>
        <pc:sldMkLst>
          <pc:docMk/>
          <pc:sldMk cId="2492580506" sldId="256"/>
        </pc:sldMkLst>
      </pc:sldChg>
      <pc:sldChg chg="addSp modSp add">
        <pc:chgData name="Masaya Yamaguchi" userId="8869a66585b793a1" providerId="LiveId" clId="{7DE565BB-C9B3-436B-BADE-FD65138D9CE6}" dt="2020-12-22T16:58:46.629" v="37" actId="1076"/>
        <pc:sldMkLst>
          <pc:docMk/>
          <pc:sldMk cId="440070215" sldId="258"/>
        </pc:sldMkLst>
        <pc:spChg chg="mod">
          <ac:chgData name="Masaya Yamaguchi" userId="8869a66585b793a1" providerId="LiveId" clId="{7DE565BB-C9B3-436B-BADE-FD65138D9CE6}" dt="2020-12-22T16:52:51.895" v="12" actId="1076"/>
          <ac:spMkLst>
            <pc:docMk/>
            <pc:sldMk cId="440070215" sldId="258"/>
            <ac:spMk id="7" creationId="{4C666E54-72C3-4173-A44F-66B2E359BF31}"/>
          </ac:spMkLst>
        </pc:spChg>
        <pc:spChg chg="mod">
          <ac:chgData name="Masaya Yamaguchi" userId="8869a66585b793a1" providerId="LiveId" clId="{7DE565BB-C9B3-436B-BADE-FD65138D9CE6}" dt="2020-12-22T16:58:32.295" v="34" actId="1076"/>
          <ac:spMkLst>
            <pc:docMk/>
            <pc:sldMk cId="440070215" sldId="258"/>
            <ac:spMk id="12" creationId="{C2647873-FCA1-4653-B3E5-C5AAE47CC237}"/>
          </ac:spMkLst>
        </pc:spChg>
        <pc:spChg chg="mod">
          <ac:chgData name="Masaya Yamaguchi" userId="8869a66585b793a1" providerId="LiveId" clId="{7DE565BB-C9B3-436B-BADE-FD65138D9CE6}" dt="2020-12-22T16:57:35.432" v="22" actId="1076"/>
          <ac:spMkLst>
            <pc:docMk/>
            <pc:sldMk cId="440070215" sldId="258"/>
            <ac:spMk id="13" creationId="{B4F06730-B483-4BCD-9CDC-06D1F57D2BF2}"/>
          </ac:spMkLst>
        </pc:spChg>
        <pc:grpChg chg="add mod">
          <ac:chgData name="Masaya Yamaguchi" userId="8869a66585b793a1" providerId="LiveId" clId="{7DE565BB-C9B3-436B-BADE-FD65138D9CE6}" dt="2020-12-22T16:58:29.005" v="33" actId="1076"/>
          <ac:grpSpMkLst>
            <pc:docMk/>
            <pc:sldMk cId="440070215" sldId="258"/>
            <ac:grpSpMk id="2" creationId="{6EC72687-C0B5-4CBA-BF67-BF209286C4E7}"/>
          </ac:grpSpMkLst>
        </pc:grpChg>
        <pc:picChg chg="mod">
          <ac:chgData name="Masaya Yamaguchi" userId="8869a66585b793a1" providerId="LiveId" clId="{7DE565BB-C9B3-436B-BADE-FD65138D9CE6}" dt="2020-12-22T16:58:21.865" v="32" actId="1076"/>
          <ac:picMkLst>
            <pc:docMk/>
            <pc:sldMk cId="440070215" sldId="258"/>
            <ac:picMk id="6" creationId="{785C73E9-976E-4C95-AF48-4BCB5793917A}"/>
          </ac:picMkLst>
        </pc:picChg>
        <pc:picChg chg="mod">
          <ac:chgData name="Masaya Yamaguchi" userId="8869a66585b793a1" providerId="LiveId" clId="{7DE565BB-C9B3-436B-BADE-FD65138D9CE6}" dt="2020-12-22T16:58:19.335" v="31" actId="1076"/>
          <ac:picMkLst>
            <pc:docMk/>
            <pc:sldMk cId="440070215" sldId="258"/>
            <ac:picMk id="8" creationId="{A492CD72-1D02-44F0-979A-FEB12594C04F}"/>
          </ac:picMkLst>
        </pc:picChg>
        <pc:picChg chg="mod">
          <ac:chgData name="Masaya Yamaguchi" userId="8869a66585b793a1" providerId="LiveId" clId="{7DE565BB-C9B3-436B-BADE-FD65138D9CE6}" dt="2020-12-22T16:58:36.415" v="35" actId="1076"/>
          <ac:picMkLst>
            <pc:docMk/>
            <pc:sldMk cId="440070215" sldId="258"/>
            <ac:picMk id="9" creationId="{89B58737-DE70-410B-BEB8-56DCD967F00D}"/>
          </ac:picMkLst>
        </pc:picChg>
        <pc:picChg chg="mod">
          <ac:chgData name="Masaya Yamaguchi" userId="8869a66585b793a1" providerId="LiveId" clId="{7DE565BB-C9B3-436B-BADE-FD65138D9CE6}" dt="2020-12-22T16:58:46.629" v="37" actId="1076"/>
          <ac:picMkLst>
            <pc:docMk/>
            <pc:sldMk cId="440070215" sldId="258"/>
            <ac:picMk id="10" creationId="{EAD4D917-1234-4ECD-848C-DE837452E79F}"/>
          </ac:picMkLst>
        </pc:picChg>
        <pc:picChg chg="mod">
          <ac:chgData name="Masaya Yamaguchi" userId="8869a66585b793a1" providerId="LiveId" clId="{7DE565BB-C9B3-436B-BADE-FD65138D9CE6}" dt="2020-12-22T16:58:16.967" v="30" actId="1076"/>
          <ac:picMkLst>
            <pc:docMk/>
            <pc:sldMk cId="440070215" sldId="258"/>
            <ac:picMk id="11" creationId="{73BD2517-939D-4982-8668-21712683C626}"/>
          </ac:picMkLst>
        </pc:picChg>
        <pc:cxnChg chg="mod">
          <ac:chgData name="Masaya Yamaguchi" userId="8869a66585b793a1" providerId="LiveId" clId="{7DE565BB-C9B3-436B-BADE-FD65138D9CE6}" dt="2020-12-22T16:57:21.299" v="18" actId="1076"/>
          <ac:cxnSpMkLst>
            <pc:docMk/>
            <pc:sldMk cId="440070215" sldId="258"/>
            <ac:cxnSpMk id="3" creationId="{9621CAF9-DBF6-4979-A7DA-07A052E9C2E3}"/>
          </ac:cxnSpMkLst>
        </pc:cxnChg>
        <pc:cxnChg chg="mod">
          <ac:chgData name="Masaya Yamaguchi" userId="8869a66585b793a1" providerId="LiveId" clId="{7DE565BB-C9B3-436B-BADE-FD65138D9CE6}" dt="2020-12-22T16:57:51.241" v="25" actId="14100"/>
          <ac:cxnSpMkLst>
            <pc:docMk/>
            <pc:sldMk cId="440070215" sldId="258"/>
            <ac:cxnSpMk id="4" creationId="{151DE537-D34E-4043-94B4-7D89FC21D77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10DFB-D992-4943-A0AE-890AF12D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092B02-BE72-4C8F-AAA8-406CD9C0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1FCEF-D78B-4800-836E-C1AB9449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BC555-4450-4CC1-812C-71C33C0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6508BC-4471-44A2-8182-75CD8F27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CAD7E-B9A8-43B1-9400-98059C12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64046E-9F2B-4DD2-8326-D6C966F8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7A5EA-7FBC-4147-A8C7-0CA8C2F5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59BE20-3173-450F-8B54-192B10F0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862105-6891-49F1-BD75-F5E1E1BE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3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F7333C-71FE-4149-8A7E-68DDEB5A5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ECE6A7-DD2B-4CF5-AC1E-A876D1AA8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8032CB-AD30-4C7D-9FCD-ABEA3A6D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58907-06C3-4AB8-A6D1-28C56F51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386F8-DB04-4169-B838-02E6FC52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0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93EEA-125B-48EC-9654-AADE030F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96301-581C-4561-AB23-CE4C91C5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6D036-1EB9-4B4A-8AB6-DB8D5357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B940C-5DE0-4E78-8676-56822E58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0246A8-14A7-4C1A-853A-1FA3FED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5B212-49E9-4AE1-BA99-092A4917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B01A1E-78CA-43E3-9E82-B0CE0D3E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41339-39FD-4CA9-A7BE-32070C89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0B8E8-0344-4163-BE91-51A2F645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CF3D2A-03D3-4F5D-87FF-EEB68502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8BB36-C87A-4E31-A73C-45336AC3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6BE804-FF81-43C4-A1C2-18B568584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AC040-10E7-429B-ADE3-BAF94ED4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3FEAD-A65A-4467-B6A9-A6B21EDE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B84E32-446B-4417-BE20-15C4DB87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3101DD-4C39-4CF9-85BE-30F66A58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1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8032F-3141-4DB5-A2DA-E1D792C5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BE2B3-0F76-45C6-9B6A-59A1BAE3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4C9A87-C7C9-4854-89C4-B9D67FDBE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3E1168-789B-4BED-9FE4-E548ECA1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BC6B6F-4CC7-4742-8150-5693B3AFD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09EBC3-1237-4A68-A88C-AB5A5095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8723FE-A2F4-4CC3-A266-86030F38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5AB17F-69A3-416B-8BD8-E5EC08FA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2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EE9D5-774B-42DC-A80F-68223C98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21D583-D00F-45DC-B04A-29AEC030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0343D6-8181-4AA3-B432-CF4D2CC5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E012BB-B575-4F15-992D-421BEE0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1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A39AD9-7F82-4F8D-A1E1-1AEC2C69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CEF2ED-3F00-42D9-AE88-776293D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7669A9-18DA-4043-953F-F01FCD90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E5DD2-DC75-4260-A62A-62B0C58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C8F9F4-2F7D-4FDB-AFD4-2804E28A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CF5E6C-2F94-41F6-9F60-2322D88B8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2EA961-8742-4CE3-A044-3E3FBF4B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D05ED8-F69A-4BBA-A692-DB18BC3C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66617A-6126-4072-B1D0-55E8BA58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2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CE95C-5A98-4A96-803A-BB54CCA0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0016B6-AA22-48CD-94E0-1FE5E3090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37015F-C394-496B-A824-6A6C631F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E09578-7526-48D2-9C75-F5EA5427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A41A4-A151-40C1-B1AB-17B997AD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C5329-EAF5-4B07-B781-2E3C7D0E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1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4BFBF4-1B8C-43AE-BC6F-DB861E8A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B3867F-1386-45DA-B0F7-DFBAB51E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6D076-4059-4F07-BBA7-8FB905B3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B49E-6912-4C9E-9795-A098341E5D16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7BEDDB-EC1C-4998-A2E7-0C086D79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C52A3-48A0-4370-B96B-36D0F1C6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7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4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6.png"/><Relationship Id="rId5" Type="http://schemas.openxmlformats.org/officeDocument/2006/relationships/tags" Target="../tags/tag16.xml"/><Relationship Id="rId10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207CF20-BF07-4DA8-ACB1-1EF9BC1D912E}"/>
              </a:ext>
            </a:extLst>
          </p:cNvPr>
          <p:cNvGrpSpPr/>
          <p:nvPr/>
        </p:nvGrpSpPr>
        <p:grpSpPr>
          <a:xfrm>
            <a:off x="2359036" y="1569261"/>
            <a:ext cx="8451454" cy="2492170"/>
            <a:chOff x="2637331" y="1768044"/>
            <a:chExt cx="8451454" cy="249217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0877C30-4971-4504-A0A3-8BE5980689BB}"/>
                </a:ext>
              </a:extLst>
            </p:cNvPr>
            <p:cNvGrpSpPr/>
            <p:nvPr/>
          </p:nvGrpSpPr>
          <p:grpSpPr>
            <a:xfrm>
              <a:off x="2637331" y="1768044"/>
              <a:ext cx="8451454" cy="2492170"/>
              <a:chOff x="2700942" y="1712385"/>
              <a:chExt cx="8451454" cy="249217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A9CE1889-A55F-473F-B887-10BED41B1C0D}"/>
                  </a:ext>
                </a:extLst>
              </p:cNvPr>
              <p:cNvGrpSpPr/>
              <p:nvPr/>
            </p:nvGrpSpPr>
            <p:grpSpPr>
              <a:xfrm>
                <a:off x="2700942" y="1935321"/>
                <a:ext cx="1877603" cy="1227286"/>
                <a:chOff x="3950902" y="1809486"/>
                <a:chExt cx="1877603" cy="1227286"/>
              </a:xfrm>
            </p:grpSpPr>
            <p:pic>
              <p:nvPicPr>
                <p:cNvPr id="25" name="図 24">
                  <a:extLst>
                    <a:ext uri="{FF2B5EF4-FFF2-40B4-BE49-F238E27FC236}">
                      <a16:creationId xmlns:a16="http://schemas.microsoft.com/office/drawing/2014/main" id="{5CD5D686-6A2C-478C-9BBA-A90136BF579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4549" y="2276058"/>
                  <a:ext cx="663065" cy="222535"/>
                </a:xfrm>
                <a:prstGeom prst="rect">
                  <a:avLst/>
                </a:prstGeom>
              </p:spPr>
            </p:pic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id="{4B5069BA-CAB7-4981-8844-33EC52B7962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097" y="2628179"/>
                  <a:ext cx="644742" cy="222535"/>
                </a:xfrm>
                <a:prstGeom prst="rect">
                  <a:avLst/>
                </a:prstGeom>
              </p:spPr>
            </p:pic>
            <p:sp>
              <p:nvSpPr>
                <p:cNvPr id="27" name="四角形: 角を丸くする 26">
                  <a:extLst>
                    <a:ext uri="{FF2B5EF4-FFF2-40B4-BE49-F238E27FC236}">
                      <a16:creationId xmlns:a16="http://schemas.microsoft.com/office/drawing/2014/main" id="{DE9F2509-282A-4160-B98D-03B75BC259F6}"/>
                    </a:ext>
                  </a:extLst>
                </p:cNvPr>
                <p:cNvSpPr/>
                <p:nvPr/>
              </p:nvSpPr>
              <p:spPr>
                <a:xfrm>
                  <a:off x="3950902" y="1809486"/>
                  <a:ext cx="1877603" cy="122728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D76ED8A1-1D71-4910-8AE2-9C150235632C}"/>
                  </a:ext>
                </a:extLst>
              </p:cNvPr>
              <p:cNvGrpSpPr/>
              <p:nvPr/>
            </p:nvGrpSpPr>
            <p:grpSpPr>
              <a:xfrm>
                <a:off x="4697678" y="2275952"/>
                <a:ext cx="1745223" cy="486920"/>
                <a:chOff x="4697678" y="2275952"/>
                <a:chExt cx="1745223" cy="486920"/>
              </a:xfrm>
            </p:grpSpPr>
            <p:pic>
              <p:nvPicPr>
                <p:cNvPr id="23" name="図 22">
                  <a:extLst>
                    <a:ext uri="{FF2B5EF4-FFF2-40B4-BE49-F238E27FC236}">
                      <a16:creationId xmlns:a16="http://schemas.microsoft.com/office/drawing/2014/main" id="{1D94CAF6-2DD3-4E15-87D5-5C73669576F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7678" y="2275952"/>
                  <a:ext cx="1745223" cy="266737"/>
                </a:xfrm>
                <a:prstGeom prst="rect">
                  <a:avLst/>
                </a:prstGeom>
              </p:spPr>
            </p:pic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83D11A26-4439-490D-8143-2F8511FA4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6983" y="2762872"/>
                  <a:ext cx="170591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DBD3AB4-5964-44C0-B02C-CBCD6C66872D}"/>
                  </a:ext>
                </a:extLst>
              </p:cNvPr>
              <p:cNvSpPr/>
              <p:nvPr/>
            </p:nvSpPr>
            <p:spPr>
              <a:xfrm>
                <a:off x="6663198" y="1712385"/>
                <a:ext cx="4489198" cy="193748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1EC84AAC-4CA1-4DB3-B866-2ED973F10ACF}"/>
                  </a:ext>
                </a:extLst>
              </p:cNvPr>
              <p:cNvGrpSpPr/>
              <p:nvPr/>
            </p:nvGrpSpPr>
            <p:grpSpPr>
              <a:xfrm>
                <a:off x="7212700" y="2254848"/>
                <a:ext cx="3279169" cy="308351"/>
                <a:chOff x="7212700" y="2254848"/>
                <a:chExt cx="3279169" cy="308351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CF5928EA-E5FB-45C4-8B3B-87D1DFD6F0E2}"/>
                    </a:ext>
                  </a:extLst>
                </p:cNvPr>
                <p:cNvGrpSpPr/>
                <p:nvPr/>
              </p:nvGrpSpPr>
              <p:grpSpPr>
                <a:xfrm>
                  <a:off x="7212700" y="2296462"/>
                  <a:ext cx="3279169" cy="266737"/>
                  <a:chOff x="7212700" y="2296462"/>
                  <a:chExt cx="3279169" cy="266737"/>
                </a:xfrm>
              </p:grpSpPr>
              <p:pic>
                <p:nvPicPr>
                  <p:cNvPr id="20" name="図 19">
                    <a:extLst>
                      <a:ext uri="{FF2B5EF4-FFF2-40B4-BE49-F238E27FC236}">
                        <a16:creationId xmlns:a16="http://schemas.microsoft.com/office/drawing/2014/main" id="{77AAF09A-5378-411A-BD28-313B902338DD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2700" y="2296462"/>
                    <a:ext cx="1600423" cy="266737"/>
                  </a:xfrm>
                  <a:prstGeom prst="rect">
                    <a:avLst/>
                  </a:prstGeom>
                </p:spPr>
              </p:pic>
              <p:pic>
                <p:nvPicPr>
                  <p:cNvPr id="21" name="図 20">
                    <a:extLst>
                      <a:ext uri="{FF2B5EF4-FFF2-40B4-BE49-F238E27FC236}">
                        <a16:creationId xmlns:a16="http://schemas.microsoft.com/office/drawing/2014/main" id="{D0447401-5DCE-44FC-B306-254BD485A5E3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33351" y="2322586"/>
                    <a:ext cx="158518" cy="193575"/>
                  </a:xfrm>
                  <a:prstGeom prst="rect">
                    <a:avLst/>
                  </a:prstGeom>
                </p:spPr>
              </p:pic>
              <p:cxnSp>
                <p:nvCxnSpPr>
                  <p:cNvPr id="22" name="直線矢印コネクタ 21">
                    <a:extLst>
                      <a:ext uri="{FF2B5EF4-FFF2-40B4-BE49-F238E27FC236}">
                        <a16:creationId xmlns:a16="http://schemas.microsoft.com/office/drawing/2014/main" id="{97CFE336-6CE3-45BB-80B5-2A81CB2599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932250" y="2451930"/>
                    <a:ext cx="1155306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" name="図 18">
                  <a:extLst>
                    <a:ext uri="{FF2B5EF4-FFF2-40B4-BE49-F238E27FC236}">
                      <a16:creationId xmlns:a16="http://schemas.microsoft.com/office/drawing/2014/main" id="{8B69FE60-38EB-47D8-AFFE-5A5D9CFE289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9955" y="2254848"/>
                  <a:ext cx="820048" cy="127428"/>
                </a:xfrm>
                <a:prstGeom prst="rect">
                  <a:avLst/>
                </a:prstGeom>
              </p:spPr>
            </p:pic>
          </p:grp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85C24DD8-75C3-4BA7-90EC-A4243C57A2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140" y="2585299"/>
                <a:ext cx="1" cy="460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A9687281-C44E-459E-8E09-D3E288B0849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8998" y="2700619"/>
                <a:ext cx="680267" cy="127225"/>
              </a:xfrm>
              <a:prstGeom prst="rect">
                <a:avLst/>
              </a:prstGeom>
            </p:spPr>
          </p:pic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D9E93797-7D71-4E95-A42C-1E5B9F6D1B1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9538" y="3167285"/>
                <a:ext cx="1239185" cy="254544"/>
              </a:xfrm>
              <a:prstGeom prst="rect">
                <a:avLst/>
              </a:prstGeom>
            </p:spPr>
          </p:pic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091602FE-BF78-498C-B2ED-6CFF5AAB34A6}"/>
                  </a:ext>
                </a:extLst>
              </p:cNvPr>
              <p:cNvGrpSpPr/>
              <p:nvPr/>
            </p:nvGrpSpPr>
            <p:grpSpPr>
              <a:xfrm>
                <a:off x="3589280" y="3235570"/>
                <a:ext cx="5223862" cy="968985"/>
                <a:chOff x="3589280" y="2818666"/>
                <a:chExt cx="5223862" cy="335932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7D595DE6-4719-4357-85C7-BE2373003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9281" y="2818666"/>
                  <a:ext cx="0" cy="3359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1F912A95-A8BB-44FA-9EFF-6BEA29BDD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280" y="6177987"/>
                  <a:ext cx="5223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7D52D164-DD6C-4D99-946C-03854863F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3141" y="4348741"/>
                  <a:ext cx="1" cy="1829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153161ED-CACE-4D48-BE20-8BEB21AD1A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678" y="3916365"/>
                <a:ext cx="2991093" cy="215408"/>
              </a:xfrm>
              <a:prstGeom prst="rect">
                <a:avLst/>
              </a:prstGeom>
            </p:spPr>
          </p:pic>
        </p:grp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A4FD97E-A77A-48BF-8A0C-4746CE4C97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327" y="2149642"/>
              <a:ext cx="631024" cy="209884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293288B-8B48-4E06-801D-D2C721BC983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853" y="2002945"/>
              <a:ext cx="1415994" cy="170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75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C72687-C0B5-4CBA-BF67-BF209286C4E7}"/>
              </a:ext>
            </a:extLst>
          </p:cNvPr>
          <p:cNvGrpSpPr/>
          <p:nvPr/>
        </p:nvGrpSpPr>
        <p:grpSpPr>
          <a:xfrm>
            <a:off x="4421788" y="3052193"/>
            <a:ext cx="4710553" cy="1361254"/>
            <a:chOff x="7332903" y="4852525"/>
            <a:chExt cx="3571559" cy="1016214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9621CAF9-DBF6-4979-A7DA-07A052E9C2E3}"/>
                </a:ext>
              </a:extLst>
            </p:cNvPr>
            <p:cNvCxnSpPr>
              <a:cxnSpLocks/>
            </p:cNvCxnSpPr>
            <p:nvPr/>
          </p:nvCxnSpPr>
          <p:spPr>
            <a:xfrm>
              <a:off x="7545835" y="5147448"/>
              <a:ext cx="24851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51DE537-D34E-4043-94B4-7D89FC21D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834" y="5035145"/>
              <a:ext cx="137245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A23F9EF-585C-4731-93B6-1BE624513901}"/>
                </a:ext>
              </a:extLst>
            </p:cNvPr>
            <p:cNvGrpSpPr/>
            <p:nvPr/>
          </p:nvGrpSpPr>
          <p:grpSpPr>
            <a:xfrm>
              <a:off x="7332903" y="4852525"/>
              <a:ext cx="3571559" cy="1016214"/>
              <a:chOff x="7332903" y="4852525"/>
              <a:chExt cx="3571559" cy="1016214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785C73E9-976E-4C95-AF48-4BCB5793917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903" y="5483236"/>
                <a:ext cx="425861" cy="188275"/>
              </a:xfrm>
              <a:prstGeom prst="rect">
                <a:avLst/>
              </a:prstGeom>
            </p:spPr>
          </p:pic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C666E54-72C3-4173-A44F-66B2E359BF31}"/>
                  </a:ext>
                </a:extLst>
              </p:cNvPr>
              <p:cNvSpPr/>
              <p:nvPr/>
            </p:nvSpPr>
            <p:spPr>
              <a:xfrm>
                <a:off x="9952148" y="5103795"/>
                <a:ext cx="109181" cy="1075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A492CD72-1D02-44F0-979A-FEB12594C0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2109" y="5483236"/>
                <a:ext cx="732364" cy="205043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89B58737-DE70-410B-BEB8-56DCD967F00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882" y="4894520"/>
                <a:ext cx="106180" cy="85064"/>
              </a:xfrm>
              <a:prstGeom prst="rect">
                <a:avLst/>
              </a:prstGeom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EAD4D917-1234-4ECD-848C-DE837452E79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229" y="4852525"/>
                <a:ext cx="423578" cy="127029"/>
              </a:xfrm>
              <a:prstGeom prst="rect">
                <a:avLst/>
              </a:prstGeom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3BD2517-939D-4982-8668-21712683C62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8807" y="5302777"/>
                <a:ext cx="1205655" cy="565962"/>
              </a:xfrm>
              <a:prstGeom prst="rect">
                <a:avLst/>
              </a:prstGeom>
            </p:spPr>
          </p:pic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C2647873-FCA1-4653-B3E5-C5AAE47CC237}"/>
                  </a:ext>
                </a:extLst>
              </p:cNvPr>
              <p:cNvSpPr/>
              <p:nvPr/>
            </p:nvSpPr>
            <p:spPr>
              <a:xfrm>
                <a:off x="8850863" y="5098991"/>
                <a:ext cx="109181" cy="1075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B4F06730-B483-4BCD-9CDC-06D1F57D2BF2}"/>
                  </a:ext>
                </a:extLst>
              </p:cNvPr>
              <p:cNvSpPr/>
              <p:nvPr/>
            </p:nvSpPr>
            <p:spPr>
              <a:xfrm>
                <a:off x="7491243" y="5098991"/>
                <a:ext cx="109181" cy="1075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070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66"/>
  <p:tag name="ORIGINALWIDTH" val="345.0482"/>
  <p:tag name="LATEXADDIN" val="\documentclass{article}&#10;\usepackage{amsmath}&#10;\pagestyle{empty}&#10;\begin{document}&#10;&#10;&#10;Agent:&#10;&#10;\end{document}"/>
  <p:tag name="IGUANATEXSIZE" val="18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328.5458"/>
  <p:tag name="LATEXADDIN" val="\documentclass{article}&#10;\usepackage{amsmath}&#10;\pagestyle{empty}&#10;\begin{document}&#10;&#10;&#10;行動$a$&#10;&#10;\end{document}"/>
  <p:tag name="IGUANATEXSIZE" val="18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317.2943"/>
  <p:tag name="LATEXADDIN" val="\documentclass{article}&#10;\usepackage{amsmath}&#10;\pagestyle{empty}&#10;\begin{document}&#10;&#10;&#10;状態$s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279.7891"/>
  <p:tag name="LATEXADDIN" val="\documentclass{article}&#10;\usepackage{amsmath}&#10;\pagestyle{empty}&#10;\begin{document}&#10;&#10;&#10;$V(s_t)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441.8116"/>
  <p:tag name="LATEXADDIN" val="\documentclass{article}&#10;\usepackage{amsmath}&#10;\pagestyle{empty}&#10;\begin{document}&#10;&#10;&#10;$$V_{new}(s_t)$$&#10;&#10;\end{document}"/>
  <p:tag name="IGUANATEXSIZE" val="20"/>
  <p:tag name="IGUANATEXCURSOR" val="90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787"/>
  <p:tag name="ORIGINALWIDTH" val="69.75977"/>
  <p:tag name="LATEXADDIN" val="\documentclass{article}&#10;\usepackage{amsmath}&#10;\pagestyle{empty}&#10;\begin{document}&#10;&#10;&#10;$\alpha$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01173"/>
  <p:tag name="ORIGINALWIDTH" val="278.2888"/>
  <p:tag name="LATEXADDIN" val="\documentclass{article}&#10;\usepackage{amsmath}&#10;\pagestyle{empty}&#10;\begin{document}&#10;&#10;&#10;$1-\alpha$&#10;&#10;\end{document}"/>
  <p:tag name="IGUANATEXSIZE" val="20"/>
  <p:tag name="IGUANATEXCURSOR" val="9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3022"/>
  <p:tag name="ORIGINALWIDTH" val="792.1105"/>
  <p:tag name="LATEXADDIN" val="\documentclass{article}&#10;\usepackage{amsmath}&#10;\pagestyle{empty}&#10;\begin{document}&#10;&#10;&#10;$$\sum_{k=t+1}^T\gamma^{k-t-1}r_k$$&#10;&#10;\end{document}"/>
  <p:tag name="IGUANATEXSIZE" val="20"/>
  <p:tag name="IGUANATEXCURSOR" val="11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01173"/>
  <p:tag name="ORIGINALWIDTH" val="696.8472"/>
  <p:tag name="LATEXADDIN" val="\documentclass{article}&#10;\usepackage{amsmath}&#10;\pagestyle{empty}&#10;\begin{document}&#10;&#10;&#10;environment:&#10;\end{document}"/>
  <p:tag name="IGUANATEXSIZE" val="20"/>
  <p:tag name="IGUANATEXCURSOR" val="9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589.5823"/>
  <p:tag name="LATEXADDIN" val="\documentclass{article}&#10;\usepackage{amsmath}&#10;\pagestyle{empty}&#10;\begin{document}&#10;&#10;&#10;報酬を生成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609.8351"/>
  <p:tag name="LATEXADDIN" val="\documentclass{article}&#10;\usepackage{amsmath}&#10;\pagestyle{empty}&#10;\begin{document}&#10;&#10;&#10;$r=R(s,s')$&#10;&#10;\end{document}"/>
  <p:tag name="IGUANATEXSIZE" val="20"/>
  <p:tag name="IGUANATEXCURSOR" val="9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1822.754"/>
  <p:tag name="LATEXADDIN" val="\documentclass{article}&#10;\usepackage{amsmath}&#10;\pagestyle{empty}&#10;\begin{document}&#10;&#10;&#10;状態と即時報酬の組$(s',r)$を返す.&#10;&#10;&#10;\end{document}"/>
  <p:tag name="IGUANATEXSIZE" val="20"/>
  <p:tag name="IGUANATEXCURSOR" val="10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709.5991"/>
  <p:tag name="LATEXADDIN" val="\documentclass{article}&#10;\usepackage{amsmath}&#10;\pagestyle{empty}&#10;\begin{document}&#10;&#10;&#10;遷移先を生成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787.6099"/>
  <p:tag name="LATEXADDIN" val="\documentclass{article}&#10;\usepackage{amsmath}&#10;\pagestyle{empty}&#10;\begin{document}&#10;&#10;&#10;遷移確率$P_a(s)$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6331"/>
  <p:tag name="ORIGINALWIDTH" val="78.01086"/>
  <p:tag name="LATEXADDIN" val="\documentclass{article}&#10;\usepackage{amsmath}&#10;\pagestyle{empty}&#10;\begin{document}&#10;&#10;$s'$&#10;&#10;\end{document}"/>
  <p:tag name="IGUANATEXSIZE" val="20"/>
  <p:tag name="IGUANATEXCURSOR" val="8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858.8698"/>
  <p:tag name="LATEXADDIN" val="\documentclass{article}&#10;\usepackage{amsmath}&#10;\pagestyle{empty}&#10;\begin{document}&#10;&#10;&#10;遷移関数$T(s,a)$&#10;&#10;\end{document}"/>
  <p:tag name="IGUANATEXSIZE" val="20"/>
  <p:tag name="IGUANATEXCURSOR" val="9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Masaya Yamaguchi</dc:creator>
  <cp:lastModifiedBy>Masaya Yamaguchi</cp:lastModifiedBy>
  <cp:revision>1</cp:revision>
  <dcterms:created xsi:type="dcterms:W3CDTF">2020-12-21T17:14:37Z</dcterms:created>
  <dcterms:modified xsi:type="dcterms:W3CDTF">2020-12-22T16:58:58Z</dcterms:modified>
</cp:coreProperties>
</file>