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9" r:id="rId4"/>
    <p:sldId id="258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E565BB-C9B3-436B-BADE-FD65138D9CE6}" v="1468" dt="2020-12-31T07:50:58.0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saya Yamaguchi" userId="8869a66585b793a1" providerId="LiveId" clId="{7DE565BB-C9B3-436B-BADE-FD65138D9CE6}"/>
    <pc:docChg chg="undo custSel addSld delSld modSld">
      <pc:chgData name="Masaya Yamaguchi" userId="8869a66585b793a1" providerId="LiveId" clId="{7DE565BB-C9B3-436B-BADE-FD65138D9CE6}" dt="2020-12-31T07:51:02.056" v="1117" actId="1076"/>
      <pc:docMkLst>
        <pc:docMk/>
      </pc:docMkLst>
      <pc:sldChg chg="del">
        <pc:chgData name="Masaya Yamaguchi" userId="8869a66585b793a1" providerId="LiveId" clId="{7DE565BB-C9B3-436B-BADE-FD65138D9CE6}" dt="2020-12-21T17:15:40.672" v="0" actId="2696"/>
        <pc:sldMkLst>
          <pc:docMk/>
          <pc:sldMk cId="2492580506" sldId="256"/>
        </pc:sldMkLst>
      </pc:sldChg>
      <pc:sldChg chg="addSp modSp add">
        <pc:chgData name="Masaya Yamaguchi" userId="8869a66585b793a1" providerId="LiveId" clId="{7DE565BB-C9B3-436B-BADE-FD65138D9CE6}" dt="2020-12-22T16:58:46.629" v="37" actId="1076"/>
        <pc:sldMkLst>
          <pc:docMk/>
          <pc:sldMk cId="440070215" sldId="258"/>
        </pc:sldMkLst>
        <pc:spChg chg="mod">
          <ac:chgData name="Masaya Yamaguchi" userId="8869a66585b793a1" providerId="LiveId" clId="{7DE565BB-C9B3-436B-BADE-FD65138D9CE6}" dt="2020-12-22T16:52:51.895" v="12" actId="1076"/>
          <ac:spMkLst>
            <pc:docMk/>
            <pc:sldMk cId="440070215" sldId="258"/>
            <ac:spMk id="7" creationId="{4C666E54-72C3-4173-A44F-66B2E359BF31}"/>
          </ac:spMkLst>
        </pc:spChg>
        <pc:spChg chg="mod">
          <ac:chgData name="Masaya Yamaguchi" userId="8869a66585b793a1" providerId="LiveId" clId="{7DE565BB-C9B3-436B-BADE-FD65138D9CE6}" dt="2020-12-22T16:58:32.295" v="34" actId="1076"/>
          <ac:spMkLst>
            <pc:docMk/>
            <pc:sldMk cId="440070215" sldId="258"/>
            <ac:spMk id="12" creationId="{C2647873-FCA1-4653-B3E5-C5AAE47CC237}"/>
          </ac:spMkLst>
        </pc:spChg>
        <pc:spChg chg="mod">
          <ac:chgData name="Masaya Yamaguchi" userId="8869a66585b793a1" providerId="LiveId" clId="{7DE565BB-C9B3-436B-BADE-FD65138D9CE6}" dt="2020-12-22T16:57:35.432" v="22" actId="1076"/>
          <ac:spMkLst>
            <pc:docMk/>
            <pc:sldMk cId="440070215" sldId="258"/>
            <ac:spMk id="13" creationId="{B4F06730-B483-4BCD-9CDC-06D1F57D2BF2}"/>
          </ac:spMkLst>
        </pc:spChg>
        <pc:grpChg chg="add mod">
          <ac:chgData name="Masaya Yamaguchi" userId="8869a66585b793a1" providerId="LiveId" clId="{7DE565BB-C9B3-436B-BADE-FD65138D9CE6}" dt="2020-12-22T16:58:29.005" v="33" actId="1076"/>
          <ac:grpSpMkLst>
            <pc:docMk/>
            <pc:sldMk cId="440070215" sldId="258"/>
            <ac:grpSpMk id="2" creationId="{6EC72687-C0B5-4CBA-BF67-BF209286C4E7}"/>
          </ac:grpSpMkLst>
        </pc:grpChg>
        <pc:picChg chg="mod">
          <ac:chgData name="Masaya Yamaguchi" userId="8869a66585b793a1" providerId="LiveId" clId="{7DE565BB-C9B3-436B-BADE-FD65138D9CE6}" dt="2020-12-22T16:58:21.865" v="32" actId="1076"/>
          <ac:picMkLst>
            <pc:docMk/>
            <pc:sldMk cId="440070215" sldId="258"/>
            <ac:picMk id="6" creationId="{785C73E9-976E-4C95-AF48-4BCB5793917A}"/>
          </ac:picMkLst>
        </pc:picChg>
        <pc:picChg chg="mod">
          <ac:chgData name="Masaya Yamaguchi" userId="8869a66585b793a1" providerId="LiveId" clId="{7DE565BB-C9B3-436B-BADE-FD65138D9CE6}" dt="2020-12-22T16:58:19.335" v="31" actId="1076"/>
          <ac:picMkLst>
            <pc:docMk/>
            <pc:sldMk cId="440070215" sldId="258"/>
            <ac:picMk id="8" creationId="{A492CD72-1D02-44F0-979A-FEB12594C04F}"/>
          </ac:picMkLst>
        </pc:picChg>
        <pc:picChg chg="mod">
          <ac:chgData name="Masaya Yamaguchi" userId="8869a66585b793a1" providerId="LiveId" clId="{7DE565BB-C9B3-436B-BADE-FD65138D9CE6}" dt="2020-12-22T16:58:36.415" v="35" actId="1076"/>
          <ac:picMkLst>
            <pc:docMk/>
            <pc:sldMk cId="440070215" sldId="258"/>
            <ac:picMk id="9" creationId="{89B58737-DE70-410B-BEB8-56DCD967F00D}"/>
          </ac:picMkLst>
        </pc:picChg>
        <pc:picChg chg="mod">
          <ac:chgData name="Masaya Yamaguchi" userId="8869a66585b793a1" providerId="LiveId" clId="{7DE565BB-C9B3-436B-BADE-FD65138D9CE6}" dt="2020-12-22T16:58:46.629" v="37" actId="1076"/>
          <ac:picMkLst>
            <pc:docMk/>
            <pc:sldMk cId="440070215" sldId="258"/>
            <ac:picMk id="10" creationId="{EAD4D917-1234-4ECD-848C-DE837452E79F}"/>
          </ac:picMkLst>
        </pc:picChg>
        <pc:picChg chg="mod">
          <ac:chgData name="Masaya Yamaguchi" userId="8869a66585b793a1" providerId="LiveId" clId="{7DE565BB-C9B3-436B-BADE-FD65138D9CE6}" dt="2020-12-22T16:58:16.967" v="30" actId="1076"/>
          <ac:picMkLst>
            <pc:docMk/>
            <pc:sldMk cId="440070215" sldId="258"/>
            <ac:picMk id="11" creationId="{73BD2517-939D-4982-8668-21712683C626}"/>
          </ac:picMkLst>
        </pc:picChg>
        <pc:cxnChg chg="mod">
          <ac:chgData name="Masaya Yamaguchi" userId="8869a66585b793a1" providerId="LiveId" clId="{7DE565BB-C9B3-436B-BADE-FD65138D9CE6}" dt="2020-12-22T16:57:21.299" v="18" actId="1076"/>
          <ac:cxnSpMkLst>
            <pc:docMk/>
            <pc:sldMk cId="440070215" sldId="258"/>
            <ac:cxnSpMk id="3" creationId="{9621CAF9-DBF6-4979-A7DA-07A052E9C2E3}"/>
          </ac:cxnSpMkLst>
        </pc:cxnChg>
        <pc:cxnChg chg="mod">
          <ac:chgData name="Masaya Yamaguchi" userId="8869a66585b793a1" providerId="LiveId" clId="{7DE565BB-C9B3-436B-BADE-FD65138D9CE6}" dt="2020-12-22T16:57:51.241" v="25" actId="14100"/>
          <ac:cxnSpMkLst>
            <pc:docMk/>
            <pc:sldMk cId="440070215" sldId="258"/>
            <ac:cxnSpMk id="4" creationId="{151DE537-D34E-4043-94B4-7D89FC21D77C}"/>
          </ac:cxnSpMkLst>
        </pc:cxnChg>
      </pc:sldChg>
      <pc:sldChg chg="addSp delSp modSp add">
        <pc:chgData name="Masaya Yamaguchi" userId="8869a66585b793a1" providerId="LiveId" clId="{7DE565BB-C9B3-436B-BADE-FD65138D9CE6}" dt="2020-12-28T14:42:00.478" v="462" actId="1076"/>
        <pc:sldMkLst>
          <pc:docMk/>
          <pc:sldMk cId="262986897" sldId="259"/>
        </pc:sldMkLst>
        <pc:spChg chg="add mod">
          <ac:chgData name="Masaya Yamaguchi" userId="8869a66585b793a1" providerId="LiveId" clId="{7DE565BB-C9B3-436B-BADE-FD65138D9CE6}" dt="2020-12-28T14:31:43.137" v="308" actId="14100"/>
          <ac:spMkLst>
            <pc:docMk/>
            <pc:sldMk cId="262986897" sldId="259"/>
            <ac:spMk id="2" creationId="{CF2E8834-CBF1-46D8-A18E-13C03DBCF057}"/>
          </ac:spMkLst>
        </pc:spChg>
        <pc:spChg chg="add mod">
          <ac:chgData name="Masaya Yamaguchi" userId="8869a66585b793a1" providerId="LiveId" clId="{7DE565BB-C9B3-436B-BADE-FD65138D9CE6}" dt="2020-12-28T14:40:22.385" v="444" actId="164"/>
          <ac:spMkLst>
            <pc:docMk/>
            <pc:sldMk cId="262986897" sldId="259"/>
            <ac:spMk id="8" creationId="{80ACD6F2-AF27-4D7A-BCF0-448ACEE5BB10}"/>
          </ac:spMkLst>
        </pc:spChg>
        <pc:spChg chg="add mod">
          <ac:chgData name="Masaya Yamaguchi" userId="8869a66585b793a1" providerId="LiveId" clId="{7DE565BB-C9B3-436B-BADE-FD65138D9CE6}" dt="2020-12-28T14:36:47.394" v="393" actId="14100"/>
          <ac:spMkLst>
            <pc:docMk/>
            <pc:sldMk cId="262986897" sldId="259"/>
            <ac:spMk id="70" creationId="{2C261B7D-4F36-4F03-8063-620E586612D2}"/>
          </ac:spMkLst>
        </pc:spChg>
        <pc:spChg chg="add mod">
          <ac:chgData name="Masaya Yamaguchi" userId="8869a66585b793a1" providerId="LiveId" clId="{7DE565BB-C9B3-436B-BADE-FD65138D9CE6}" dt="2020-12-28T14:34:42.880" v="357" actId="164"/>
          <ac:spMkLst>
            <pc:docMk/>
            <pc:sldMk cId="262986897" sldId="259"/>
            <ac:spMk id="104" creationId="{4E5B7CB1-63DD-4E10-A7E3-994AAFD88221}"/>
          </ac:spMkLst>
        </pc:spChg>
        <pc:spChg chg="add mod">
          <ac:chgData name="Masaya Yamaguchi" userId="8869a66585b793a1" providerId="LiveId" clId="{7DE565BB-C9B3-436B-BADE-FD65138D9CE6}" dt="2020-12-28T14:40:15.139" v="442" actId="164"/>
          <ac:spMkLst>
            <pc:docMk/>
            <pc:sldMk cId="262986897" sldId="259"/>
            <ac:spMk id="133" creationId="{405EA718-2863-4E84-9F2D-0349816FA083}"/>
          </ac:spMkLst>
        </pc:spChg>
        <pc:grpChg chg="add mod">
          <ac:chgData name="Masaya Yamaguchi" userId="8869a66585b793a1" providerId="LiveId" clId="{7DE565BB-C9B3-436B-BADE-FD65138D9CE6}" dt="2020-12-28T14:31:30.425" v="304" actId="164"/>
          <ac:grpSpMkLst>
            <pc:docMk/>
            <pc:sldMk cId="262986897" sldId="259"/>
            <ac:grpSpMk id="32" creationId="{52E814C4-00BB-450E-99AA-6C1030E62E6B}"/>
          </ac:grpSpMkLst>
        </pc:grpChg>
        <pc:grpChg chg="add del mod">
          <ac:chgData name="Masaya Yamaguchi" userId="8869a66585b793a1" providerId="LiveId" clId="{7DE565BB-C9B3-436B-BADE-FD65138D9CE6}" dt="2020-12-28T14:33:18.045" v="338"/>
          <ac:grpSpMkLst>
            <pc:docMk/>
            <pc:sldMk cId="262986897" sldId="259"/>
            <ac:grpSpMk id="33" creationId="{1C977A88-519A-4C8E-9B20-D737999F9142}"/>
          </ac:grpSpMkLst>
        </pc:grpChg>
        <pc:grpChg chg="add mod">
          <ac:chgData name="Masaya Yamaguchi" userId="8869a66585b793a1" providerId="LiveId" clId="{7DE565BB-C9B3-436B-BADE-FD65138D9CE6}" dt="2020-12-28T14:19:39.832" v="244" actId="164"/>
          <ac:grpSpMkLst>
            <pc:docMk/>
            <pc:sldMk cId="262986897" sldId="259"/>
            <ac:grpSpMk id="36" creationId="{7C03845A-2E06-4249-BE23-F978AC864B17}"/>
          </ac:grpSpMkLst>
        </pc:grpChg>
        <pc:grpChg chg="add del mod">
          <ac:chgData name="Masaya Yamaguchi" userId="8869a66585b793a1" providerId="LiveId" clId="{7DE565BB-C9B3-436B-BADE-FD65138D9CE6}" dt="2020-12-28T14:14:47.183" v="150"/>
          <ac:grpSpMkLst>
            <pc:docMk/>
            <pc:sldMk cId="262986897" sldId="259"/>
            <ac:grpSpMk id="39" creationId="{20AE86C1-0B35-470E-AE0C-16110E9E25C1}"/>
          </ac:grpSpMkLst>
        </pc:grpChg>
        <pc:grpChg chg="add del mod">
          <ac:chgData name="Masaya Yamaguchi" userId="8869a66585b793a1" providerId="LiveId" clId="{7DE565BB-C9B3-436B-BADE-FD65138D9CE6}" dt="2020-12-28T14:14:46.909" v="149"/>
          <ac:grpSpMkLst>
            <pc:docMk/>
            <pc:sldMk cId="262986897" sldId="259"/>
            <ac:grpSpMk id="42" creationId="{8C43F71D-549D-4B5E-8A8C-5B518D55FEE1}"/>
          </ac:grpSpMkLst>
        </pc:grpChg>
        <pc:grpChg chg="add del mod">
          <ac:chgData name="Masaya Yamaguchi" userId="8869a66585b793a1" providerId="LiveId" clId="{7DE565BB-C9B3-436B-BADE-FD65138D9CE6}" dt="2020-12-28T14:14:46.686" v="148"/>
          <ac:grpSpMkLst>
            <pc:docMk/>
            <pc:sldMk cId="262986897" sldId="259"/>
            <ac:grpSpMk id="45" creationId="{8F3A6F6D-CD4E-42BF-B227-921EFB769F45}"/>
          </ac:grpSpMkLst>
        </pc:grpChg>
        <pc:grpChg chg="add del mod">
          <ac:chgData name="Masaya Yamaguchi" userId="8869a66585b793a1" providerId="LiveId" clId="{7DE565BB-C9B3-436B-BADE-FD65138D9CE6}" dt="2020-12-28T14:14:46.395" v="147"/>
          <ac:grpSpMkLst>
            <pc:docMk/>
            <pc:sldMk cId="262986897" sldId="259"/>
            <ac:grpSpMk id="48" creationId="{506EFD6D-1D8E-4893-96DB-BB36A38BDC61}"/>
          </ac:grpSpMkLst>
        </pc:grpChg>
        <pc:grpChg chg="add del mod">
          <ac:chgData name="Masaya Yamaguchi" userId="8869a66585b793a1" providerId="LiveId" clId="{7DE565BB-C9B3-436B-BADE-FD65138D9CE6}" dt="2020-12-28T14:34:05.913" v="345"/>
          <ac:grpSpMkLst>
            <pc:docMk/>
            <pc:sldMk cId="262986897" sldId="259"/>
            <ac:grpSpMk id="51" creationId="{87A3D764-367C-4DA1-9B4D-24B4CCBE86AE}"/>
          </ac:grpSpMkLst>
        </pc:grpChg>
        <pc:grpChg chg="add del mod">
          <ac:chgData name="Masaya Yamaguchi" userId="8869a66585b793a1" providerId="LiveId" clId="{7DE565BB-C9B3-436B-BADE-FD65138D9CE6}" dt="2020-12-28T14:34:07.732" v="346"/>
          <ac:grpSpMkLst>
            <pc:docMk/>
            <pc:sldMk cId="262986897" sldId="259"/>
            <ac:grpSpMk id="69" creationId="{C44DCBDF-B704-4B07-971B-7D5959FF3AE0}"/>
          </ac:grpSpMkLst>
        </pc:grpChg>
        <pc:grpChg chg="add mod">
          <ac:chgData name="Masaya Yamaguchi" userId="8869a66585b793a1" providerId="LiveId" clId="{7DE565BB-C9B3-436B-BADE-FD65138D9CE6}" dt="2020-12-28T14:32:58.717" v="332" actId="164"/>
          <ac:grpSpMkLst>
            <pc:docMk/>
            <pc:sldMk cId="262986897" sldId="259"/>
            <ac:grpSpMk id="71" creationId="{4AC78117-12B3-4E38-B369-50C713034A92}"/>
          </ac:grpSpMkLst>
        </pc:grpChg>
        <pc:grpChg chg="add mod">
          <ac:chgData name="Masaya Yamaguchi" userId="8869a66585b793a1" providerId="LiveId" clId="{7DE565BB-C9B3-436B-BADE-FD65138D9CE6}" dt="2020-12-28T14:32:53.058" v="329" actId="164"/>
          <ac:grpSpMkLst>
            <pc:docMk/>
            <pc:sldMk cId="262986897" sldId="259"/>
            <ac:grpSpMk id="75" creationId="{F3D78DE9-8AB1-47C1-907A-DAB3610F9955}"/>
          </ac:grpSpMkLst>
        </pc:grpChg>
        <pc:grpChg chg="add del mod">
          <ac:chgData name="Masaya Yamaguchi" userId="8869a66585b793a1" providerId="LiveId" clId="{7DE565BB-C9B3-436B-BADE-FD65138D9CE6}" dt="2020-12-28T14:32:05.390" v="317"/>
          <ac:grpSpMkLst>
            <pc:docMk/>
            <pc:sldMk cId="262986897" sldId="259"/>
            <ac:grpSpMk id="78" creationId="{FD19E3D0-7D63-4B32-8115-70BA24274A4E}"/>
          </ac:grpSpMkLst>
        </pc:grpChg>
        <pc:grpChg chg="mod">
          <ac:chgData name="Masaya Yamaguchi" userId="8869a66585b793a1" providerId="LiveId" clId="{7DE565BB-C9B3-436B-BADE-FD65138D9CE6}" dt="2020-12-28T14:31:50.961" v="311"/>
          <ac:grpSpMkLst>
            <pc:docMk/>
            <pc:sldMk cId="262986897" sldId="259"/>
            <ac:grpSpMk id="79" creationId="{F85CC9EC-3B92-4911-AFEE-812B109A13D8}"/>
          </ac:grpSpMkLst>
        </pc:grpChg>
        <pc:grpChg chg="add del mod">
          <ac:chgData name="Masaya Yamaguchi" userId="8869a66585b793a1" providerId="LiveId" clId="{7DE565BB-C9B3-436B-BADE-FD65138D9CE6}" dt="2020-12-28T14:32:03.645" v="316"/>
          <ac:grpSpMkLst>
            <pc:docMk/>
            <pc:sldMk cId="262986897" sldId="259"/>
            <ac:grpSpMk id="83" creationId="{1BEF5FF3-DFE3-4ADB-8BCE-13D01F00704E}"/>
          </ac:grpSpMkLst>
        </pc:grpChg>
        <pc:grpChg chg="mod">
          <ac:chgData name="Masaya Yamaguchi" userId="8869a66585b793a1" providerId="LiveId" clId="{7DE565BB-C9B3-436B-BADE-FD65138D9CE6}" dt="2020-12-28T14:31:51.184" v="312"/>
          <ac:grpSpMkLst>
            <pc:docMk/>
            <pc:sldMk cId="262986897" sldId="259"/>
            <ac:grpSpMk id="84" creationId="{2C84D82B-3E3F-4CA2-A013-4AF99DB9A3D7}"/>
          </ac:grpSpMkLst>
        </pc:grpChg>
        <pc:grpChg chg="add mod">
          <ac:chgData name="Masaya Yamaguchi" userId="8869a66585b793a1" providerId="LiveId" clId="{7DE565BB-C9B3-436B-BADE-FD65138D9CE6}" dt="2020-12-28T14:32:53.058" v="329" actId="164"/>
          <ac:grpSpMkLst>
            <pc:docMk/>
            <pc:sldMk cId="262986897" sldId="259"/>
            <ac:grpSpMk id="89" creationId="{5A3A5F80-94FE-49DE-A22E-6A9EE8747CE0}"/>
          </ac:grpSpMkLst>
        </pc:grpChg>
        <pc:grpChg chg="mod">
          <ac:chgData name="Masaya Yamaguchi" userId="8869a66585b793a1" providerId="LiveId" clId="{7DE565BB-C9B3-436B-BADE-FD65138D9CE6}" dt="2020-12-28T14:32:08.165" v="318"/>
          <ac:grpSpMkLst>
            <pc:docMk/>
            <pc:sldMk cId="262986897" sldId="259"/>
            <ac:grpSpMk id="90" creationId="{C788B458-B53C-47D8-8268-DB7DD0420C94}"/>
          </ac:grpSpMkLst>
        </pc:grpChg>
        <pc:grpChg chg="add mod">
          <ac:chgData name="Masaya Yamaguchi" userId="8869a66585b793a1" providerId="LiveId" clId="{7DE565BB-C9B3-436B-BADE-FD65138D9CE6}" dt="2020-12-28T14:32:53.058" v="329" actId="164"/>
          <ac:grpSpMkLst>
            <pc:docMk/>
            <pc:sldMk cId="262986897" sldId="259"/>
            <ac:grpSpMk id="94" creationId="{39C2604C-A359-414E-80F5-7637A7A98FD4}"/>
          </ac:grpSpMkLst>
        </pc:grpChg>
        <pc:grpChg chg="mod">
          <ac:chgData name="Masaya Yamaguchi" userId="8869a66585b793a1" providerId="LiveId" clId="{7DE565BB-C9B3-436B-BADE-FD65138D9CE6}" dt="2020-12-28T14:32:08.832" v="319"/>
          <ac:grpSpMkLst>
            <pc:docMk/>
            <pc:sldMk cId="262986897" sldId="259"/>
            <ac:grpSpMk id="95" creationId="{E628654E-1347-4AE5-A417-60D6F4F3EF10}"/>
          </ac:grpSpMkLst>
        </pc:grpChg>
        <pc:grpChg chg="add mod">
          <ac:chgData name="Masaya Yamaguchi" userId="8869a66585b793a1" providerId="LiveId" clId="{7DE565BB-C9B3-436B-BADE-FD65138D9CE6}" dt="2020-12-28T14:32:58.717" v="332" actId="164"/>
          <ac:grpSpMkLst>
            <pc:docMk/>
            <pc:sldMk cId="262986897" sldId="259"/>
            <ac:grpSpMk id="99" creationId="{CAC15F37-9A5B-43B8-9666-73E62284EEBF}"/>
          </ac:grpSpMkLst>
        </pc:grpChg>
        <pc:grpChg chg="add mod">
          <ac:chgData name="Masaya Yamaguchi" userId="8869a66585b793a1" providerId="LiveId" clId="{7DE565BB-C9B3-436B-BADE-FD65138D9CE6}" dt="2020-12-28T14:35:23.926" v="373" actId="164"/>
          <ac:grpSpMkLst>
            <pc:docMk/>
            <pc:sldMk cId="262986897" sldId="259"/>
            <ac:grpSpMk id="100" creationId="{A6B38B81-D832-46D0-9DA3-350D6E840679}"/>
          </ac:grpSpMkLst>
        </pc:grpChg>
        <pc:grpChg chg="add del">
          <ac:chgData name="Masaya Yamaguchi" userId="8869a66585b793a1" providerId="LiveId" clId="{7DE565BB-C9B3-436B-BADE-FD65138D9CE6}" dt="2020-12-28T14:33:39.599" v="340"/>
          <ac:grpSpMkLst>
            <pc:docMk/>
            <pc:sldMk cId="262986897" sldId="259"/>
            <ac:grpSpMk id="101" creationId="{9EB91CBF-60C0-4996-9472-F84C20D6ABEC}"/>
          </ac:grpSpMkLst>
        </pc:grpChg>
        <pc:grpChg chg="add mod">
          <ac:chgData name="Masaya Yamaguchi" userId="8869a66585b793a1" providerId="LiveId" clId="{7DE565BB-C9B3-436B-BADE-FD65138D9CE6}" dt="2020-12-28T14:34:46.179" v="358" actId="164"/>
          <ac:grpSpMkLst>
            <pc:docMk/>
            <pc:sldMk cId="262986897" sldId="259"/>
            <ac:grpSpMk id="108" creationId="{6A8B5D22-466E-414C-BE7B-12468511B89F}"/>
          </ac:grpSpMkLst>
        </pc:grpChg>
        <pc:grpChg chg="add mod">
          <ac:chgData name="Masaya Yamaguchi" userId="8869a66585b793a1" providerId="LiveId" clId="{7DE565BB-C9B3-436B-BADE-FD65138D9CE6}" dt="2020-12-28T14:35:23.926" v="373" actId="164"/>
          <ac:grpSpMkLst>
            <pc:docMk/>
            <pc:sldMk cId="262986897" sldId="259"/>
            <ac:grpSpMk id="109" creationId="{F76F6DB0-05B8-4595-9D1A-44204534ED6A}"/>
          </ac:grpSpMkLst>
        </pc:grpChg>
        <pc:grpChg chg="add mod">
          <ac:chgData name="Masaya Yamaguchi" userId="8869a66585b793a1" providerId="LiveId" clId="{7DE565BB-C9B3-436B-BADE-FD65138D9CE6}" dt="2020-12-28T14:35:23.926" v="373" actId="164"/>
          <ac:grpSpMkLst>
            <pc:docMk/>
            <pc:sldMk cId="262986897" sldId="259"/>
            <ac:grpSpMk id="110" creationId="{BACEADD5-0EDC-49AC-B5BD-FBF0C1D0738C}"/>
          </ac:grpSpMkLst>
        </pc:grpChg>
        <pc:grpChg chg="mod">
          <ac:chgData name="Masaya Yamaguchi" userId="8869a66585b793a1" providerId="LiveId" clId="{7DE565BB-C9B3-436B-BADE-FD65138D9CE6}" dt="2020-12-28T14:34:52.178" v="359"/>
          <ac:grpSpMkLst>
            <pc:docMk/>
            <pc:sldMk cId="262986897" sldId="259"/>
            <ac:grpSpMk id="112" creationId="{B70F4001-234E-4B3F-B793-88E6A3C4918B}"/>
          </ac:grpSpMkLst>
        </pc:grpChg>
        <pc:grpChg chg="add mod">
          <ac:chgData name="Masaya Yamaguchi" userId="8869a66585b793a1" providerId="LiveId" clId="{7DE565BB-C9B3-436B-BADE-FD65138D9CE6}" dt="2020-12-28T14:35:23.926" v="373" actId="164"/>
          <ac:grpSpMkLst>
            <pc:docMk/>
            <pc:sldMk cId="262986897" sldId="259"/>
            <ac:grpSpMk id="115" creationId="{90BCDE2A-7E15-4FB7-8344-81902855D7F3}"/>
          </ac:grpSpMkLst>
        </pc:grpChg>
        <pc:grpChg chg="mod">
          <ac:chgData name="Masaya Yamaguchi" userId="8869a66585b793a1" providerId="LiveId" clId="{7DE565BB-C9B3-436B-BADE-FD65138D9CE6}" dt="2020-12-28T14:34:52.367" v="360"/>
          <ac:grpSpMkLst>
            <pc:docMk/>
            <pc:sldMk cId="262986897" sldId="259"/>
            <ac:grpSpMk id="117" creationId="{9B776638-EF40-4AED-8F96-8A8754C10AEF}"/>
          </ac:grpSpMkLst>
        </pc:grpChg>
        <pc:grpChg chg="add del mod">
          <ac:chgData name="Masaya Yamaguchi" userId="8869a66585b793a1" providerId="LiveId" clId="{7DE565BB-C9B3-436B-BADE-FD65138D9CE6}" dt="2020-12-28T14:34:53.714" v="362"/>
          <ac:grpSpMkLst>
            <pc:docMk/>
            <pc:sldMk cId="262986897" sldId="259"/>
            <ac:grpSpMk id="120" creationId="{E1389472-D915-40D9-90AC-262E2194747F}"/>
          </ac:grpSpMkLst>
        </pc:grpChg>
        <pc:grpChg chg="mod">
          <ac:chgData name="Masaya Yamaguchi" userId="8869a66585b793a1" providerId="LiveId" clId="{7DE565BB-C9B3-436B-BADE-FD65138D9CE6}" dt="2020-12-28T14:34:52.573" v="361"/>
          <ac:grpSpMkLst>
            <pc:docMk/>
            <pc:sldMk cId="262986897" sldId="259"/>
            <ac:grpSpMk id="122" creationId="{4B49DAC4-083D-472B-97BF-E8EF18262F8C}"/>
          </ac:grpSpMkLst>
        </pc:grpChg>
        <pc:grpChg chg="add mod">
          <ac:chgData name="Masaya Yamaguchi" userId="8869a66585b793a1" providerId="LiveId" clId="{7DE565BB-C9B3-436B-BADE-FD65138D9CE6}" dt="2020-12-28T14:36:35.969" v="390" actId="164"/>
          <ac:grpSpMkLst>
            <pc:docMk/>
            <pc:sldMk cId="262986897" sldId="259"/>
            <ac:grpSpMk id="125" creationId="{30A1C196-947F-47F9-81D6-FDA6A38A8734}"/>
          </ac:grpSpMkLst>
        </pc:grpChg>
        <pc:grpChg chg="add mod">
          <ac:chgData name="Masaya Yamaguchi" userId="8869a66585b793a1" providerId="LiveId" clId="{7DE565BB-C9B3-436B-BADE-FD65138D9CE6}" dt="2020-12-28T14:36:35.969" v="390" actId="164"/>
          <ac:grpSpMkLst>
            <pc:docMk/>
            <pc:sldMk cId="262986897" sldId="259"/>
            <ac:grpSpMk id="129" creationId="{9E180A8E-0DA7-4855-A700-554EA21BFE5B}"/>
          </ac:grpSpMkLst>
        </pc:grpChg>
        <pc:grpChg chg="add mod">
          <ac:chgData name="Masaya Yamaguchi" userId="8869a66585b793a1" providerId="LiveId" clId="{7DE565BB-C9B3-436B-BADE-FD65138D9CE6}" dt="2020-12-28T14:40:24.675" v="445" actId="164"/>
          <ac:grpSpMkLst>
            <pc:docMk/>
            <pc:sldMk cId="262986897" sldId="259"/>
            <ac:grpSpMk id="130" creationId="{BBF4FB54-0C73-4E77-8488-4C07B1FE4801}"/>
          </ac:grpSpMkLst>
        </pc:grpChg>
        <pc:grpChg chg="add mod">
          <ac:chgData name="Masaya Yamaguchi" userId="8869a66585b793a1" providerId="LiveId" clId="{7DE565BB-C9B3-436B-BADE-FD65138D9CE6}" dt="2020-12-28T14:40:26.232" v="446" actId="164"/>
          <ac:grpSpMkLst>
            <pc:docMk/>
            <pc:sldMk cId="262986897" sldId="259"/>
            <ac:grpSpMk id="139" creationId="{484632AF-8A55-42FC-92EC-E6801089F21F}"/>
          </ac:grpSpMkLst>
        </pc:grpChg>
        <pc:grpChg chg="add mod">
          <ac:chgData name="Masaya Yamaguchi" userId="8869a66585b793a1" providerId="LiveId" clId="{7DE565BB-C9B3-436B-BADE-FD65138D9CE6}" dt="2020-12-28T14:40:24.675" v="445" actId="164"/>
          <ac:grpSpMkLst>
            <pc:docMk/>
            <pc:sldMk cId="262986897" sldId="259"/>
            <ac:grpSpMk id="140" creationId="{417C658C-59FB-4242-8FEB-7BDB791C07B9}"/>
          </ac:grpSpMkLst>
        </pc:grpChg>
        <pc:grpChg chg="add mod">
          <ac:chgData name="Masaya Yamaguchi" userId="8869a66585b793a1" providerId="LiveId" clId="{7DE565BB-C9B3-436B-BADE-FD65138D9CE6}" dt="2020-12-28T14:40:26.232" v="446" actId="164"/>
          <ac:grpSpMkLst>
            <pc:docMk/>
            <pc:sldMk cId="262986897" sldId="259"/>
            <ac:grpSpMk id="141" creationId="{5F36D45D-7CDC-49D8-B3DB-15109D368E36}"/>
          </ac:grpSpMkLst>
        </pc:grpChg>
        <pc:grpChg chg="add mod">
          <ac:chgData name="Masaya Yamaguchi" userId="8869a66585b793a1" providerId="LiveId" clId="{7DE565BB-C9B3-436B-BADE-FD65138D9CE6}" dt="2020-12-28T14:40:28.164" v="447" actId="164"/>
          <ac:grpSpMkLst>
            <pc:docMk/>
            <pc:sldMk cId="262986897" sldId="259"/>
            <ac:grpSpMk id="142" creationId="{1E4C4954-CA70-4407-B7D0-F7A3030E3688}"/>
          </ac:grpSpMkLst>
        </pc:grpChg>
        <pc:grpChg chg="add mod">
          <ac:chgData name="Masaya Yamaguchi" userId="8869a66585b793a1" providerId="LiveId" clId="{7DE565BB-C9B3-436B-BADE-FD65138D9CE6}" dt="2020-12-28T14:42:00.478" v="462" actId="1076"/>
          <ac:grpSpMkLst>
            <pc:docMk/>
            <pc:sldMk cId="262986897" sldId="259"/>
            <ac:grpSpMk id="143" creationId="{D091F23E-2494-4AEF-AE84-9AA89043268E}"/>
          </ac:grpSpMkLst>
        </pc:grpChg>
        <pc:picChg chg="del mod">
          <ac:chgData name="Masaya Yamaguchi" userId="8869a66585b793a1" providerId="LiveId" clId="{7DE565BB-C9B3-436B-BADE-FD65138D9CE6}" dt="2020-12-28T14:11:47.978" v="114" actId="478"/>
          <ac:picMkLst>
            <pc:docMk/>
            <pc:sldMk cId="262986897" sldId="259"/>
            <ac:picMk id="10" creationId="{B34B06C8-22E2-4407-843D-E18DAAC93B57}"/>
          </ac:picMkLst>
        </pc:picChg>
        <pc:picChg chg="mod">
          <ac:chgData name="Masaya Yamaguchi" userId="8869a66585b793a1" providerId="LiveId" clId="{7DE565BB-C9B3-436B-BADE-FD65138D9CE6}" dt="2020-12-28T14:28:46.647" v="268" actId="164"/>
          <ac:picMkLst>
            <pc:docMk/>
            <pc:sldMk cId="262986897" sldId="259"/>
            <ac:picMk id="12" creationId="{1764925F-E04D-4EBC-8146-FCF3B116B716}"/>
          </ac:picMkLst>
        </pc:picChg>
        <pc:picChg chg="mod">
          <ac:chgData name="Masaya Yamaguchi" userId="8869a66585b793a1" providerId="LiveId" clId="{7DE565BB-C9B3-436B-BADE-FD65138D9CE6}" dt="2020-12-28T14:28:46.647" v="268" actId="164"/>
          <ac:picMkLst>
            <pc:docMk/>
            <pc:sldMk cId="262986897" sldId="259"/>
            <ac:picMk id="14" creationId="{EC7844B4-29A0-4F47-9895-A96970FD6909}"/>
          </ac:picMkLst>
        </pc:picChg>
        <pc:picChg chg="mod">
          <ac:chgData name="Masaya Yamaguchi" userId="8869a66585b793a1" providerId="LiveId" clId="{7DE565BB-C9B3-436B-BADE-FD65138D9CE6}" dt="2020-12-28T14:28:46.647" v="268" actId="164"/>
          <ac:picMkLst>
            <pc:docMk/>
            <pc:sldMk cId="262986897" sldId="259"/>
            <ac:picMk id="16" creationId="{197BB021-9B69-415C-A1AB-953A52978014}"/>
          </ac:picMkLst>
        </pc:picChg>
        <pc:picChg chg="mod">
          <ac:chgData name="Masaya Yamaguchi" userId="8869a66585b793a1" providerId="LiveId" clId="{7DE565BB-C9B3-436B-BADE-FD65138D9CE6}" dt="2020-12-28T14:28:46.647" v="268" actId="164"/>
          <ac:picMkLst>
            <pc:docMk/>
            <pc:sldMk cId="262986897" sldId="259"/>
            <ac:picMk id="18" creationId="{0BFAF06D-D688-49DC-927E-95D118839DD1}"/>
          </ac:picMkLst>
        </pc:picChg>
        <pc:picChg chg="mod ord">
          <ac:chgData name="Masaya Yamaguchi" userId="8869a66585b793a1" providerId="LiveId" clId="{7DE565BB-C9B3-436B-BADE-FD65138D9CE6}" dt="2020-12-28T14:32:53.058" v="329" actId="164"/>
          <ac:picMkLst>
            <pc:docMk/>
            <pc:sldMk cId="262986897" sldId="259"/>
            <ac:picMk id="20" creationId="{1C6D446D-21F3-4D75-9ED7-C88752A96510}"/>
          </ac:picMkLst>
        </pc:picChg>
        <pc:picChg chg="mod">
          <ac:chgData name="Masaya Yamaguchi" userId="8869a66585b793a1" providerId="LiveId" clId="{7DE565BB-C9B3-436B-BADE-FD65138D9CE6}" dt="2020-12-28T14:35:17.545" v="372" actId="1076"/>
          <ac:picMkLst>
            <pc:docMk/>
            <pc:sldMk cId="262986897" sldId="259"/>
            <ac:picMk id="55" creationId="{AEC8530D-741C-4EA5-ADD9-9C5BF9C147E5}"/>
          </ac:picMkLst>
        </pc:picChg>
        <pc:picChg chg="del mod">
          <ac:chgData name="Masaya Yamaguchi" userId="8869a66585b793a1" providerId="LiveId" clId="{7DE565BB-C9B3-436B-BADE-FD65138D9CE6}" dt="2020-12-28T14:18:00.404" v="195" actId="478"/>
          <ac:picMkLst>
            <pc:docMk/>
            <pc:sldMk cId="262986897" sldId="259"/>
            <ac:picMk id="57" creationId="{840FBAA9-A9D7-407C-BA20-91680AB565D7}"/>
          </ac:picMkLst>
        </pc:picChg>
        <pc:picChg chg="del mod ord">
          <ac:chgData name="Masaya Yamaguchi" userId="8869a66585b793a1" providerId="LiveId" clId="{7DE565BB-C9B3-436B-BADE-FD65138D9CE6}" dt="2020-12-28T14:18:09.230" v="207" actId="478"/>
          <ac:picMkLst>
            <pc:docMk/>
            <pc:sldMk cId="262986897" sldId="259"/>
            <ac:picMk id="59" creationId="{45D0E138-845B-41FB-84B2-382F0B2BF5B3}"/>
          </ac:picMkLst>
        </pc:picChg>
        <pc:picChg chg="del mod ord">
          <ac:chgData name="Masaya Yamaguchi" userId="8869a66585b793a1" providerId="LiveId" clId="{7DE565BB-C9B3-436B-BADE-FD65138D9CE6}" dt="2020-12-28T14:30:47.616" v="299" actId="478"/>
          <ac:picMkLst>
            <pc:docMk/>
            <pc:sldMk cId="262986897" sldId="259"/>
            <ac:picMk id="61" creationId="{B303666C-B395-4CC7-B327-A50ADE3B3CC9}"/>
          </ac:picMkLst>
        </pc:picChg>
        <pc:picChg chg="add del mod">
          <ac:chgData name="Masaya Yamaguchi" userId="8869a66585b793a1" providerId="LiveId" clId="{7DE565BB-C9B3-436B-BADE-FD65138D9CE6}" dt="2020-12-28T14:33:06.746" v="336"/>
          <ac:picMkLst>
            <pc:docMk/>
            <pc:sldMk cId="262986897" sldId="259"/>
            <ac:picMk id="62" creationId="{9C2A9F10-8486-42C0-AE5C-9F9E67ED18C6}"/>
          </ac:picMkLst>
        </pc:picChg>
        <pc:picChg chg="add del mod">
          <ac:chgData name="Masaya Yamaguchi" userId="8869a66585b793a1" providerId="LiveId" clId="{7DE565BB-C9B3-436B-BADE-FD65138D9CE6}" dt="2020-12-28T14:33:05.272" v="335"/>
          <ac:picMkLst>
            <pc:docMk/>
            <pc:sldMk cId="262986897" sldId="259"/>
            <ac:picMk id="63" creationId="{2B211D1D-5D4B-45C8-8469-B38E8D7D737E}"/>
          </ac:picMkLst>
        </pc:picChg>
        <pc:picChg chg="add mod">
          <ac:chgData name="Masaya Yamaguchi" userId="8869a66585b793a1" providerId="LiveId" clId="{7DE565BB-C9B3-436B-BADE-FD65138D9CE6}" dt="2020-12-28T14:19:39.832" v="244" actId="164"/>
          <ac:picMkLst>
            <pc:docMk/>
            <pc:sldMk cId="262986897" sldId="259"/>
            <ac:picMk id="64" creationId="{13D451B0-433F-42B8-B067-2A8291C31E35}"/>
          </ac:picMkLst>
        </pc:picChg>
        <pc:picChg chg="del mod">
          <ac:chgData name="Masaya Yamaguchi" userId="8869a66585b793a1" providerId="LiveId" clId="{7DE565BB-C9B3-436B-BADE-FD65138D9CE6}" dt="2020-12-28T14:19:28.551" v="240" actId="478"/>
          <ac:picMkLst>
            <pc:docMk/>
            <pc:sldMk cId="262986897" sldId="259"/>
            <ac:picMk id="66" creationId="{8E91EB21-5A64-4BCC-8F14-FBD9EB6D1435}"/>
          </ac:picMkLst>
        </pc:picChg>
        <pc:picChg chg="add del mod ord">
          <ac:chgData name="Masaya Yamaguchi" userId="8869a66585b793a1" providerId="LiveId" clId="{7DE565BB-C9B3-436B-BADE-FD65138D9CE6}" dt="2020-12-28T14:33:03.548" v="334"/>
          <ac:picMkLst>
            <pc:docMk/>
            <pc:sldMk cId="262986897" sldId="259"/>
            <ac:picMk id="68" creationId="{B6988B81-1374-4CC4-A0BD-52AF8A2760FF}"/>
          </ac:picMkLst>
        </pc:picChg>
        <pc:picChg chg="mod ord">
          <ac:chgData name="Masaya Yamaguchi" userId="8869a66585b793a1" providerId="LiveId" clId="{7DE565BB-C9B3-436B-BADE-FD65138D9CE6}" dt="2020-12-28T14:31:45.919" v="309" actId="1076"/>
          <ac:picMkLst>
            <pc:docMk/>
            <pc:sldMk cId="262986897" sldId="259"/>
            <ac:picMk id="74" creationId="{5467F382-5BD2-4D6C-83E0-74C590A99470}"/>
          </ac:picMkLst>
        </pc:picChg>
        <pc:picChg chg="mod">
          <ac:chgData name="Masaya Yamaguchi" userId="8869a66585b793a1" providerId="LiveId" clId="{7DE565BB-C9B3-436B-BADE-FD65138D9CE6}" dt="2020-12-28T14:34:42.880" v="357" actId="164"/>
          <ac:picMkLst>
            <pc:docMk/>
            <pc:sldMk cId="262986897" sldId="259"/>
            <ac:picMk id="107" creationId="{B5DD5B67-3EF9-4655-8C76-13A727E5E517}"/>
          </ac:picMkLst>
        </pc:picChg>
        <pc:picChg chg="mod">
          <ac:chgData name="Masaya Yamaguchi" userId="8869a66585b793a1" providerId="LiveId" clId="{7DE565BB-C9B3-436B-BADE-FD65138D9CE6}" dt="2020-12-28T14:40:22.385" v="444" actId="164"/>
          <ac:picMkLst>
            <pc:docMk/>
            <pc:sldMk cId="262986897" sldId="259"/>
            <ac:picMk id="132" creationId="{49B399FE-AD27-4C64-AE9A-AE42A493C863}"/>
          </ac:picMkLst>
        </pc:picChg>
        <pc:picChg chg="del mod">
          <ac:chgData name="Masaya Yamaguchi" userId="8869a66585b793a1" providerId="LiveId" clId="{7DE565BB-C9B3-436B-BADE-FD65138D9CE6}" dt="2020-12-28T14:39:42.820" v="432" actId="478"/>
          <ac:picMkLst>
            <pc:docMk/>
            <pc:sldMk cId="262986897" sldId="259"/>
            <ac:picMk id="135" creationId="{E0778882-2E00-4D7A-A031-5371CDD6D9E5}"/>
          </ac:picMkLst>
        </pc:picChg>
        <pc:picChg chg="mod ord">
          <ac:chgData name="Masaya Yamaguchi" userId="8869a66585b793a1" providerId="LiveId" clId="{7DE565BB-C9B3-436B-BADE-FD65138D9CE6}" dt="2020-12-28T14:40:15.139" v="442" actId="164"/>
          <ac:picMkLst>
            <pc:docMk/>
            <pc:sldMk cId="262986897" sldId="259"/>
            <ac:picMk id="137" creationId="{56A4873B-8475-4D74-904E-4A15195F4EAA}"/>
          </ac:picMkLst>
        </pc:picChg>
        <pc:picChg chg="del mod">
          <ac:chgData name="Masaya Yamaguchi" userId="8869a66585b793a1" providerId="LiveId" clId="{7DE565BB-C9B3-436B-BADE-FD65138D9CE6}" dt="2020-12-28T14:41:10.372" v="461"/>
          <ac:picMkLst>
            <pc:docMk/>
            <pc:sldMk cId="262986897" sldId="259"/>
            <ac:picMk id="145" creationId="{F9631E39-1193-48BC-809B-ACD1770EEF0F}"/>
          </ac:picMkLst>
        </pc:picChg>
        <pc:cxnChg chg="add del mod">
          <ac:chgData name="Masaya Yamaguchi" userId="8869a66585b793a1" providerId="LiveId" clId="{7DE565BB-C9B3-436B-BADE-FD65138D9CE6}" dt="2020-12-28T14:30:56.836" v="300"/>
          <ac:cxnSpMkLst>
            <pc:docMk/>
            <pc:sldMk cId="262986897" sldId="259"/>
            <ac:cxnSpMk id="4" creationId="{894474A1-9FFA-44BC-954B-DF9566C8EAF6}"/>
          </ac:cxnSpMkLst>
        </pc:cxnChg>
        <pc:cxnChg chg="add mod">
          <ac:chgData name="Masaya Yamaguchi" userId="8869a66585b793a1" providerId="LiveId" clId="{7DE565BB-C9B3-436B-BADE-FD65138D9CE6}" dt="2020-12-28T14:31:59.135" v="315" actId="14100"/>
          <ac:cxnSpMkLst>
            <pc:docMk/>
            <pc:sldMk cId="262986897" sldId="259"/>
            <ac:cxnSpMk id="21" creationId="{5A6B3C1B-9BCE-4B78-B342-4E008C2E2255}"/>
          </ac:cxnSpMkLst>
        </pc:cxnChg>
        <pc:cxnChg chg="add del">
          <ac:chgData name="Masaya Yamaguchi" userId="8869a66585b793a1" providerId="LiveId" clId="{7DE565BB-C9B3-436B-BADE-FD65138D9CE6}" dt="2020-12-28T14:14:32.315" v="133"/>
          <ac:cxnSpMkLst>
            <pc:docMk/>
            <pc:sldMk cId="262986897" sldId="259"/>
            <ac:cxnSpMk id="22" creationId="{60B3D48B-FF8A-476E-B672-96F222072491}"/>
          </ac:cxnSpMkLst>
        </pc:cxnChg>
        <pc:cxnChg chg="add del">
          <ac:chgData name="Masaya Yamaguchi" userId="8869a66585b793a1" providerId="LiveId" clId="{7DE565BB-C9B3-436B-BADE-FD65138D9CE6}" dt="2020-12-28T14:14:32.315" v="133"/>
          <ac:cxnSpMkLst>
            <pc:docMk/>
            <pc:sldMk cId="262986897" sldId="259"/>
            <ac:cxnSpMk id="23" creationId="{8256A17D-6E89-4CD5-BF9E-0028F4B9467F}"/>
          </ac:cxnSpMkLst>
        </pc:cxnChg>
        <pc:cxnChg chg="add del">
          <ac:chgData name="Masaya Yamaguchi" userId="8869a66585b793a1" providerId="LiveId" clId="{7DE565BB-C9B3-436B-BADE-FD65138D9CE6}" dt="2020-12-28T14:14:32.315" v="133"/>
          <ac:cxnSpMkLst>
            <pc:docMk/>
            <pc:sldMk cId="262986897" sldId="259"/>
            <ac:cxnSpMk id="24" creationId="{ECCB7EAA-27AB-40FD-9572-31C9186C082D}"/>
          </ac:cxnSpMkLst>
        </pc:cxnChg>
        <pc:cxnChg chg="add del">
          <ac:chgData name="Masaya Yamaguchi" userId="8869a66585b793a1" providerId="LiveId" clId="{7DE565BB-C9B3-436B-BADE-FD65138D9CE6}" dt="2020-12-28T14:14:32.315" v="133"/>
          <ac:cxnSpMkLst>
            <pc:docMk/>
            <pc:sldMk cId="262986897" sldId="259"/>
            <ac:cxnSpMk id="25" creationId="{F238A569-00EC-4571-98B0-BF845F6BC0FF}"/>
          </ac:cxnSpMkLst>
        </pc:cxnChg>
        <pc:cxnChg chg="add del">
          <ac:chgData name="Masaya Yamaguchi" userId="8869a66585b793a1" providerId="LiveId" clId="{7DE565BB-C9B3-436B-BADE-FD65138D9CE6}" dt="2020-12-28T14:14:32.315" v="133"/>
          <ac:cxnSpMkLst>
            <pc:docMk/>
            <pc:sldMk cId="262986897" sldId="259"/>
            <ac:cxnSpMk id="26" creationId="{C452B03D-F8D6-4518-B773-3F6CB8D08DA4}"/>
          </ac:cxnSpMkLst>
        </pc:cxnChg>
        <pc:cxnChg chg="add del">
          <ac:chgData name="Masaya Yamaguchi" userId="8869a66585b793a1" providerId="LiveId" clId="{7DE565BB-C9B3-436B-BADE-FD65138D9CE6}" dt="2020-12-28T14:14:32.315" v="133"/>
          <ac:cxnSpMkLst>
            <pc:docMk/>
            <pc:sldMk cId="262986897" sldId="259"/>
            <ac:cxnSpMk id="27" creationId="{CB9E8BFA-E888-4D61-81CF-02700AD8E572}"/>
          </ac:cxnSpMkLst>
        </pc:cxnChg>
        <pc:cxnChg chg="add del">
          <ac:chgData name="Masaya Yamaguchi" userId="8869a66585b793a1" providerId="LiveId" clId="{7DE565BB-C9B3-436B-BADE-FD65138D9CE6}" dt="2020-12-28T14:14:32.315" v="133"/>
          <ac:cxnSpMkLst>
            <pc:docMk/>
            <pc:sldMk cId="262986897" sldId="259"/>
            <ac:cxnSpMk id="28" creationId="{05385DD4-A555-4FAE-A185-F421D38F5AF6}"/>
          </ac:cxnSpMkLst>
        </pc:cxnChg>
        <pc:cxnChg chg="add del">
          <ac:chgData name="Masaya Yamaguchi" userId="8869a66585b793a1" providerId="LiveId" clId="{7DE565BB-C9B3-436B-BADE-FD65138D9CE6}" dt="2020-12-28T14:14:32.315" v="133"/>
          <ac:cxnSpMkLst>
            <pc:docMk/>
            <pc:sldMk cId="262986897" sldId="259"/>
            <ac:cxnSpMk id="29" creationId="{33C1B9E6-4020-44C8-8842-8AEE4931F7FF}"/>
          </ac:cxnSpMkLst>
        </pc:cxnChg>
        <pc:cxnChg chg="add del">
          <ac:chgData name="Masaya Yamaguchi" userId="8869a66585b793a1" providerId="LiveId" clId="{7DE565BB-C9B3-436B-BADE-FD65138D9CE6}" dt="2020-12-28T14:14:32.315" v="133"/>
          <ac:cxnSpMkLst>
            <pc:docMk/>
            <pc:sldMk cId="262986897" sldId="259"/>
            <ac:cxnSpMk id="30" creationId="{F00ABE09-A02C-485F-B839-C29994FEF0CA}"/>
          </ac:cxnSpMkLst>
        </pc:cxnChg>
        <pc:cxnChg chg="add mod">
          <ac:chgData name="Masaya Yamaguchi" userId="8869a66585b793a1" providerId="LiveId" clId="{7DE565BB-C9B3-436B-BADE-FD65138D9CE6}" dt="2020-12-28T14:34:46.179" v="358" actId="164"/>
          <ac:cxnSpMkLst>
            <pc:docMk/>
            <pc:sldMk cId="262986897" sldId="259"/>
            <ac:cxnSpMk id="105" creationId="{7772D220-F8F8-48E9-A5AB-330FF49E19FE}"/>
          </ac:cxnSpMkLst>
        </pc:cxnChg>
        <pc:cxnChg chg="add mod">
          <ac:chgData name="Masaya Yamaguchi" userId="8869a66585b793a1" providerId="LiveId" clId="{7DE565BB-C9B3-436B-BADE-FD65138D9CE6}" dt="2020-12-28T14:37:06.094" v="397" actId="1036"/>
          <ac:cxnSpMkLst>
            <pc:docMk/>
            <pc:sldMk cId="262986897" sldId="259"/>
            <ac:cxnSpMk id="126" creationId="{78258000-8B1B-41C5-9A6F-B27F1FFEA217}"/>
          </ac:cxnSpMkLst>
        </pc:cxnChg>
        <pc:cxnChg chg="add mod">
          <ac:chgData name="Masaya Yamaguchi" userId="8869a66585b793a1" providerId="LiveId" clId="{7DE565BB-C9B3-436B-BADE-FD65138D9CE6}" dt="2020-12-28T14:36:58.970" v="396" actId="1035"/>
          <ac:cxnSpMkLst>
            <pc:docMk/>
            <pc:sldMk cId="262986897" sldId="259"/>
            <ac:cxnSpMk id="127" creationId="{C746126F-7A59-4009-8453-B19DCEA51835}"/>
          </ac:cxnSpMkLst>
        </pc:cxnChg>
        <pc:cxnChg chg="add mod">
          <ac:chgData name="Masaya Yamaguchi" userId="8869a66585b793a1" providerId="LiveId" clId="{7DE565BB-C9B3-436B-BADE-FD65138D9CE6}" dt="2020-12-28T14:36:34.055" v="389" actId="164"/>
          <ac:cxnSpMkLst>
            <pc:docMk/>
            <pc:sldMk cId="262986897" sldId="259"/>
            <ac:cxnSpMk id="128" creationId="{2D5A8EB0-449C-49E1-9E1C-1875BE51BFC0}"/>
          </ac:cxnSpMkLst>
        </pc:cxnChg>
        <pc:cxnChg chg="add mod">
          <ac:chgData name="Masaya Yamaguchi" userId="8869a66585b793a1" providerId="LiveId" clId="{7DE565BB-C9B3-436B-BADE-FD65138D9CE6}" dt="2020-12-28T14:40:28.164" v="447" actId="164"/>
          <ac:cxnSpMkLst>
            <pc:docMk/>
            <pc:sldMk cId="262986897" sldId="259"/>
            <ac:cxnSpMk id="138" creationId="{20ECD284-BF21-4593-A751-408DF8E4BC26}"/>
          </ac:cxnSpMkLst>
        </pc:cxnChg>
      </pc:sldChg>
      <pc:sldChg chg="addSp delSp modSp add">
        <pc:chgData name="Masaya Yamaguchi" userId="8869a66585b793a1" providerId="LiveId" clId="{7DE565BB-C9B3-436B-BADE-FD65138D9CE6}" dt="2020-12-31T07:51:02.056" v="1117" actId="1076"/>
        <pc:sldMkLst>
          <pc:docMk/>
          <pc:sldMk cId="1065614337" sldId="260"/>
        </pc:sldMkLst>
        <pc:spChg chg="add del mod">
          <ac:chgData name="Masaya Yamaguchi" userId="8869a66585b793a1" providerId="LiveId" clId="{7DE565BB-C9B3-436B-BADE-FD65138D9CE6}" dt="2020-12-30T17:02:45.987" v="465" actId="11529"/>
          <ac:spMkLst>
            <pc:docMk/>
            <pc:sldMk cId="1065614337" sldId="260"/>
            <ac:spMk id="2" creationId="{4AE80EAA-CB55-4D30-8AFF-9C220A1FE600}"/>
          </ac:spMkLst>
        </pc:spChg>
        <pc:spChg chg="add mod topLvl">
          <ac:chgData name="Masaya Yamaguchi" userId="8869a66585b793a1" providerId="LiveId" clId="{7DE565BB-C9B3-436B-BADE-FD65138D9CE6}" dt="2020-12-30T17:22:21.618" v="1041" actId="1076"/>
          <ac:spMkLst>
            <pc:docMk/>
            <pc:sldMk cId="1065614337" sldId="260"/>
            <ac:spMk id="3" creationId="{D4EF797D-7C73-4009-B9EF-CA42472ECF47}"/>
          </ac:spMkLst>
        </pc:spChg>
        <pc:spChg chg="add mod">
          <ac:chgData name="Masaya Yamaguchi" userId="8869a66585b793a1" providerId="LiveId" clId="{7DE565BB-C9B3-436B-BADE-FD65138D9CE6}" dt="2020-12-30T17:28:07.196" v="1084" actId="1076"/>
          <ac:spMkLst>
            <pc:docMk/>
            <pc:sldMk cId="1065614337" sldId="260"/>
            <ac:spMk id="8" creationId="{B1258114-1FD5-4468-AC06-A87F54057EFA}"/>
          </ac:spMkLst>
        </pc:spChg>
        <pc:spChg chg="mod">
          <ac:chgData name="Masaya Yamaguchi" userId="8869a66585b793a1" providerId="LiveId" clId="{7DE565BB-C9B3-436B-BADE-FD65138D9CE6}" dt="2020-12-30T17:28:07.196" v="1084" actId="1076"/>
          <ac:spMkLst>
            <pc:docMk/>
            <pc:sldMk cId="1065614337" sldId="260"/>
            <ac:spMk id="18" creationId="{1E5435D5-DC6F-437E-830B-6595CDC92D56}"/>
          </ac:spMkLst>
        </pc:spChg>
        <pc:spChg chg="del ord">
          <ac:chgData name="Masaya Yamaguchi" userId="8869a66585b793a1" providerId="LiveId" clId="{7DE565BB-C9B3-436B-BADE-FD65138D9CE6}" dt="2020-12-30T17:07:36.692" v="552" actId="478"/>
          <ac:spMkLst>
            <pc:docMk/>
            <pc:sldMk cId="1065614337" sldId="260"/>
            <ac:spMk id="26" creationId="{3500D0D4-14C6-4729-BA9A-DD08B7184E46}"/>
          </ac:spMkLst>
        </pc:spChg>
        <pc:spChg chg="del ord">
          <ac:chgData name="Masaya Yamaguchi" userId="8869a66585b793a1" providerId="LiveId" clId="{7DE565BB-C9B3-436B-BADE-FD65138D9CE6}" dt="2020-12-30T17:08:13.725" v="576" actId="478"/>
          <ac:spMkLst>
            <pc:docMk/>
            <pc:sldMk cId="1065614337" sldId="260"/>
            <ac:spMk id="30" creationId="{FF0FEEEC-6BB3-4F5E-9C4E-84CB127D5A3D}"/>
          </ac:spMkLst>
        </pc:spChg>
        <pc:spChg chg="mod">
          <ac:chgData name="Masaya Yamaguchi" userId="8869a66585b793a1" providerId="LiveId" clId="{7DE565BB-C9B3-436B-BADE-FD65138D9CE6}" dt="2020-12-30T17:28:07.196" v="1084" actId="1076"/>
          <ac:spMkLst>
            <pc:docMk/>
            <pc:sldMk cId="1065614337" sldId="260"/>
            <ac:spMk id="35" creationId="{F8F3F69C-4504-4822-9E52-135FFAEBBE54}"/>
          </ac:spMkLst>
        </pc:spChg>
        <pc:spChg chg="mod">
          <ac:chgData name="Masaya Yamaguchi" userId="8869a66585b793a1" providerId="LiveId" clId="{7DE565BB-C9B3-436B-BADE-FD65138D9CE6}" dt="2020-12-30T17:10:56.933" v="719" actId="14100"/>
          <ac:spMkLst>
            <pc:docMk/>
            <pc:sldMk cId="1065614337" sldId="260"/>
            <ac:spMk id="44" creationId="{1F236C76-C56B-475C-965D-DDDB342B9686}"/>
          </ac:spMkLst>
        </pc:spChg>
        <pc:spChg chg="mod">
          <ac:chgData name="Masaya Yamaguchi" userId="8869a66585b793a1" providerId="LiveId" clId="{7DE565BB-C9B3-436B-BADE-FD65138D9CE6}" dt="2020-12-30T17:12:07.413" v="771" actId="14100"/>
          <ac:spMkLst>
            <pc:docMk/>
            <pc:sldMk cId="1065614337" sldId="260"/>
            <ac:spMk id="47" creationId="{F4AEFAE0-0259-430D-ACB0-FAD324FEBA63}"/>
          </ac:spMkLst>
        </pc:spChg>
        <pc:spChg chg="mod">
          <ac:chgData name="Masaya Yamaguchi" userId="8869a66585b793a1" providerId="LiveId" clId="{7DE565BB-C9B3-436B-BADE-FD65138D9CE6}" dt="2020-12-30T17:12:50.138" v="808" actId="14100"/>
          <ac:spMkLst>
            <pc:docMk/>
            <pc:sldMk cId="1065614337" sldId="260"/>
            <ac:spMk id="50" creationId="{5913951A-53E4-4753-94D3-FFE24FC7A58D}"/>
          </ac:spMkLst>
        </pc:spChg>
        <pc:spChg chg="del ord">
          <ac:chgData name="Masaya Yamaguchi" userId="8869a66585b793a1" providerId="LiveId" clId="{7DE565BB-C9B3-436B-BADE-FD65138D9CE6}" dt="2020-12-30T17:08:53.467" v="624" actId="478"/>
          <ac:spMkLst>
            <pc:docMk/>
            <pc:sldMk cId="1065614337" sldId="260"/>
            <ac:spMk id="52" creationId="{1C8CABA4-7AC6-41D8-B926-B36813F71016}"/>
          </ac:spMkLst>
        </pc:spChg>
        <pc:spChg chg="del ord">
          <ac:chgData name="Masaya Yamaguchi" userId="8869a66585b793a1" providerId="LiveId" clId="{7DE565BB-C9B3-436B-BADE-FD65138D9CE6}" dt="2020-12-30T17:09:54.378" v="658" actId="478"/>
          <ac:spMkLst>
            <pc:docMk/>
            <pc:sldMk cId="1065614337" sldId="260"/>
            <ac:spMk id="56" creationId="{2BA468C5-8AE0-4C84-869B-8B03909A9DF9}"/>
          </ac:spMkLst>
        </pc:spChg>
        <pc:spChg chg="add mod">
          <ac:chgData name="Masaya Yamaguchi" userId="8869a66585b793a1" providerId="LiveId" clId="{7DE565BB-C9B3-436B-BADE-FD65138D9CE6}" dt="2020-12-31T07:50:22.340" v="1107" actId="164"/>
          <ac:spMkLst>
            <pc:docMk/>
            <pc:sldMk cId="1065614337" sldId="260"/>
            <ac:spMk id="56" creationId="{49E61473-BE93-4FAD-9D48-07C0CC9605BC}"/>
          </ac:spMkLst>
        </pc:spChg>
        <pc:spChg chg="del ord">
          <ac:chgData name="Masaya Yamaguchi" userId="8869a66585b793a1" providerId="LiveId" clId="{7DE565BB-C9B3-436B-BADE-FD65138D9CE6}" dt="2020-12-30T17:10:22.359" v="693" actId="478"/>
          <ac:spMkLst>
            <pc:docMk/>
            <pc:sldMk cId="1065614337" sldId="260"/>
            <ac:spMk id="60" creationId="{1EAED3C9-F8A1-46BC-9E23-94925AAF1E61}"/>
          </ac:spMkLst>
        </pc:spChg>
        <pc:spChg chg="del ord">
          <ac:chgData name="Masaya Yamaguchi" userId="8869a66585b793a1" providerId="LiveId" clId="{7DE565BB-C9B3-436B-BADE-FD65138D9CE6}" dt="2020-12-30T17:10:49.803" v="718" actId="478"/>
          <ac:spMkLst>
            <pc:docMk/>
            <pc:sldMk cId="1065614337" sldId="260"/>
            <ac:spMk id="64" creationId="{D5E1FDCE-4F13-47C8-86C5-7C16D992F5E2}"/>
          </ac:spMkLst>
        </pc:spChg>
        <pc:spChg chg="del ord">
          <ac:chgData name="Masaya Yamaguchi" userId="8869a66585b793a1" providerId="LiveId" clId="{7DE565BB-C9B3-436B-BADE-FD65138D9CE6}" dt="2020-12-30T17:11:24.361" v="746" actId="478"/>
          <ac:spMkLst>
            <pc:docMk/>
            <pc:sldMk cId="1065614337" sldId="260"/>
            <ac:spMk id="68" creationId="{DFB5FA2A-41EA-455A-B196-0B46E704A500}"/>
          </ac:spMkLst>
        </pc:spChg>
        <pc:spChg chg="del ord">
          <ac:chgData name="Masaya Yamaguchi" userId="8869a66585b793a1" providerId="LiveId" clId="{7DE565BB-C9B3-436B-BADE-FD65138D9CE6}" dt="2020-12-30T17:11:59.367" v="768" actId="478"/>
          <ac:spMkLst>
            <pc:docMk/>
            <pc:sldMk cId="1065614337" sldId="260"/>
            <ac:spMk id="72" creationId="{8F36570D-2911-4A8B-86B5-CA7BF2AC1F76}"/>
          </ac:spMkLst>
        </pc:spChg>
        <pc:spChg chg="del ord">
          <ac:chgData name="Masaya Yamaguchi" userId="8869a66585b793a1" providerId="LiveId" clId="{7DE565BB-C9B3-436B-BADE-FD65138D9CE6}" dt="2020-12-30T17:12:27.431" v="787" actId="478"/>
          <ac:spMkLst>
            <pc:docMk/>
            <pc:sldMk cId="1065614337" sldId="260"/>
            <ac:spMk id="76" creationId="{DFC62BF9-1CE2-439C-A767-7EA4F3FD5277}"/>
          </ac:spMkLst>
        </pc:spChg>
        <pc:spChg chg="del ord">
          <ac:chgData name="Masaya Yamaguchi" userId="8869a66585b793a1" providerId="LiveId" clId="{7DE565BB-C9B3-436B-BADE-FD65138D9CE6}" dt="2020-12-30T17:12:38.404" v="803" actId="478"/>
          <ac:spMkLst>
            <pc:docMk/>
            <pc:sldMk cId="1065614337" sldId="260"/>
            <ac:spMk id="80" creationId="{3FD656F3-D306-4033-8ACB-07B8104D78B8}"/>
          </ac:spMkLst>
        </pc:spChg>
        <pc:spChg chg="del ord">
          <ac:chgData name="Masaya Yamaguchi" userId="8869a66585b793a1" providerId="LiveId" clId="{7DE565BB-C9B3-436B-BADE-FD65138D9CE6}" dt="2020-12-30T17:27:31.255" v="1082" actId="478"/>
          <ac:spMkLst>
            <pc:docMk/>
            <pc:sldMk cId="1065614337" sldId="260"/>
            <ac:spMk id="138" creationId="{B0E75E21-6F8F-48BE-91E8-BAAFBE7FE037}"/>
          </ac:spMkLst>
        </pc:spChg>
        <pc:grpChg chg="add mod">
          <ac:chgData name="Masaya Yamaguchi" userId="8869a66585b793a1" providerId="LiveId" clId="{7DE565BB-C9B3-436B-BADE-FD65138D9CE6}" dt="2020-12-31T07:50:54.819" v="1115" actId="164"/>
          <ac:grpSpMkLst>
            <pc:docMk/>
            <pc:sldMk cId="1065614337" sldId="260"/>
            <ac:grpSpMk id="5" creationId="{EBB6ED44-2395-45BB-B66C-A6CEC44B26EC}"/>
          </ac:grpSpMkLst>
        </pc:grpChg>
        <pc:grpChg chg="add del mod">
          <ac:chgData name="Masaya Yamaguchi" userId="8869a66585b793a1" providerId="LiveId" clId="{7DE565BB-C9B3-436B-BADE-FD65138D9CE6}" dt="2020-12-30T17:05:38.012" v="519" actId="165"/>
          <ac:grpSpMkLst>
            <pc:docMk/>
            <pc:sldMk cId="1065614337" sldId="260"/>
            <ac:grpSpMk id="9" creationId="{59EE9359-C53D-4714-8D92-E431949B28F4}"/>
          </ac:grpSpMkLst>
        </pc:grpChg>
        <pc:grpChg chg="add mod">
          <ac:chgData name="Masaya Yamaguchi" userId="8869a66585b793a1" providerId="LiveId" clId="{7DE565BB-C9B3-436B-BADE-FD65138D9CE6}" dt="2020-12-30T17:17:15.597" v="870" actId="164"/>
          <ac:grpSpMkLst>
            <pc:docMk/>
            <pc:sldMk cId="1065614337" sldId="260"/>
            <ac:grpSpMk id="12" creationId="{7FFDC891-1E36-444E-9161-3F6BAD074343}"/>
          </ac:grpSpMkLst>
        </pc:grpChg>
        <pc:grpChg chg="add mod">
          <ac:chgData name="Masaya Yamaguchi" userId="8869a66585b793a1" providerId="LiveId" clId="{7DE565BB-C9B3-436B-BADE-FD65138D9CE6}" dt="2020-12-30T17:17:15.597" v="870" actId="164"/>
          <ac:grpSpMkLst>
            <pc:docMk/>
            <pc:sldMk cId="1065614337" sldId="260"/>
            <ac:grpSpMk id="13" creationId="{B94F5BDF-7F25-402D-A6AB-E205B7A7DE13}"/>
          </ac:grpSpMkLst>
        </pc:grpChg>
        <pc:grpChg chg="add del mod">
          <ac:chgData name="Masaya Yamaguchi" userId="8869a66585b793a1" providerId="LiveId" clId="{7DE565BB-C9B3-436B-BADE-FD65138D9CE6}" dt="2020-12-30T17:07:04.516" v="527"/>
          <ac:grpSpMkLst>
            <pc:docMk/>
            <pc:sldMk cId="1065614337" sldId="260"/>
            <ac:grpSpMk id="14" creationId="{211B95AF-C9C8-4842-B13B-C4F50A69CACE}"/>
          </ac:grpSpMkLst>
        </pc:grpChg>
        <pc:grpChg chg="add mod">
          <ac:chgData name="Masaya Yamaguchi" userId="8869a66585b793a1" providerId="LiveId" clId="{7DE565BB-C9B3-436B-BADE-FD65138D9CE6}" dt="2020-12-31T07:50:58.026" v="1116" actId="164"/>
          <ac:grpSpMkLst>
            <pc:docMk/>
            <pc:sldMk cId="1065614337" sldId="260"/>
            <ac:grpSpMk id="15" creationId="{802EFA7A-94FA-4C0B-8BC4-21F1B835E6AB}"/>
          </ac:grpSpMkLst>
        </pc:grpChg>
        <pc:grpChg chg="add mod">
          <ac:chgData name="Masaya Yamaguchi" userId="8869a66585b793a1" providerId="LiveId" clId="{7DE565BB-C9B3-436B-BADE-FD65138D9CE6}" dt="2020-12-31T07:51:02.056" v="1117" actId="1076"/>
          <ac:grpSpMkLst>
            <pc:docMk/>
            <pc:sldMk cId="1065614337" sldId="260"/>
            <ac:grpSpMk id="16" creationId="{3738A67F-0E10-4151-9082-AEF5F5EA9BDE}"/>
          </ac:grpSpMkLst>
        </pc:grpChg>
        <pc:grpChg chg="add mod">
          <ac:chgData name="Masaya Yamaguchi" userId="8869a66585b793a1" providerId="LiveId" clId="{7DE565BB-C9B3-436B-BADE-FD65138D9CE6}" dt="2020-12-30T17:07:42.061" v="554" actId="1076"/>
          <ac:grpSpMkLst>
            <pc:docMk/>
            <pc:sldMk cId="1065614337" sldId="260"/>
            <ac:grpSpMk id="17" creationId="{733CA6FE-2850-409C-9552-364357683476}"/>
          </ac:grpSpMkLst>
        </pc:grpChg>
        <pc:grpChg chg="add mod">
          <ac:chgData name="Masaya Yamaguchi" userId="8869a66585b793a1" providerId="LiveId" clId="{7DE565BB-C9B3-436B-BADE-FD65138D9CE6}" dt="2020-12-30T17:07:10.615" v="533" actId="1076"/>
          <ac:grpSpMkLst>
            <pc:docMk/>
            <pc:sldMk cId="1065614337" sldId="260"/>
            <ac:grpSpMk id="20" creationId="{5DB30807-CED5-4C1E-9DC7-5BE0D0F06BEA}"/>
          </ac:grpSpMkLst>
        </pc:grpChg>
        <pc:grpChg chg="add mod">
          <ac:chgData name="Masaya Yamaguchi" userId="8869a66585b793a1" providerId="LiveId" clId="{7DE565BB-C9B3-436B-BADE-FD65138D9CE6}" dt="2020-12-30T17:08:41.098" v="590" actId="1076"/>
          <ac:grpSpMkLst>
            <pc:docMk/>
            <pc:sldMk cId="1065614337" sldId="260"/>
            <ac:grpSpMk id="23" creationId="{4627356C-1A20-4938-A8FB-5427212CC0D9}"/>
          </ac:grpSpMkLst>
        </pc:grpChg>
        <pc:grpChg chg="mod ord">
          <ac:chgData name="Masaya Yamaguchi" userId="8869a66585b793a1" providerId="LiveId" clId="{7DE565BB-C9B3-436B-BADE-FD65138D9CE6}" dt="2020-12-30T17:16:54.399" v="866" actId="164"/>
          <ac:grpSpMkLst>
            <pc:docMk/>
            <pc:sldMk cId="1065614337" sldId="260"/>
            <ac:grpSpMk id="29" creationId="{CB98A5EC-FAB2-48D1-BF1A-1D19E3341B27}"/>
          </ac:grpSpMkLst>
        </pc:grpChg>
        <pc:grpChg chg="mod ord">
          <ac:chgData name="Masaya Yamaguchi" userId="8869a66585b793a1" providerId="LiveId" clId="{7DE565BB-C9B3-436B-BADE-FD65138D9CE6}" dt="2020-12-30T17:16:54.399" v="866" actId="164"/>
          <ac:grpSpMkLst>
            <pc:docMk/>
            <pc:sldMk cId="1065614337" sldId="260"/>
            <ac:grpSpMk id="33" creationId="{92186319-FDBD-4618-A6E6-6C08CF55B45C}"/>
          </ac:grpSpMkLst>
        </pc:grpChg>
        <pc:grpChg chg="add mod">
          <ac:chgData name="Masaya Yamaguchi" userId="8869a66585b793a1" providerId="LiveId" clId="{7DE565BB-C9B3-436B-BADE-FD65138D9CE6}" dt="2020-12-30T17:09:03.013" v="627" actId="1076"/>
          <ac:grpSpMkLst>
            <pc:docMk/>
            <pc:sldMk cId="1065614337" sldId="260"/>
            <ac:grpSpMk id="34" creationId="{22A5779E-1653-4B03-A24A-9050CC79E538}"/>
          </ac:grpSpMkLst>
        </pc:grpChg>
        <pc:grpChg chg="add mod">
          <ac:chgData name="Masaya Yamaguchi" userId="8869a66585b793a1" providerId="LiveId" clId="{7DE565BB-C9B3-436B-BADE-FD65138D9CE6}" dt="2020-12-30T17:10:09.782" v="665" actId="1076"/>
          <ac:grpSpMkLst>
            <pc:docMk/>
            <pc:sldMk cId="1065614337" sldId="260"/>
            <ac:grpSpMk id="37" creationId="{AAC03F74-6F75-47D5-B5EC-5D5AF4187177}"/>
          </ac:grpSpMkLst>
        </pc:grpChg>
        <pc:grpChg chg="add mod">
          <ac:chgData name="Masaya Yamaguchi" userId="8869a66585b793a1" providerId="LiveId" clId="{7DE565BB-C9B3-436B-BADE-FD65138D9CE6}" dt="2020-12-30T17:11:03.505" v="721" actId="1076"/>
          <ac:grpSpMkLst>
            <pc:docMk/>
            <pc:sldMk cId="1065614337" sldId="260"/>
            <ac:grpSpMk id="40" creationId="{A7C91E23-4B3F-4B66-9D7A-7404B9EB1136}"/>
          </ac:grpSpMkLst>
        </pc:grpChg>
        <pc:grpChg chg="add mod">
          <ac:chgData name="Masaya Yamaguchi" userId="8869a66585b793a1" providerId="LiveId" clId="{7DE565BB-C9B3-436B-BADE-FD65138D9CE6}" dt="2020-12-30T17:10:28.018" v="696" actId="1076"/>
          <ac:grpSpMkLst>
            <pc:docMk/>
            <pc:sldMk cId="1065614337" sldId="260"/>
            <ac:grpSpMk id="43" creationId="{9456DFBA-421C-4AE2-85C5-1420B45D3E35}"/>
          </ac:grpSpMkLst>
        </pc:grpChg>
        <pc:grpChg chg="add mod">
          <ac:chgData name="Masaya Yamaguchi" userId="8869a66585b793a1" providerId="LiveId" clId="{7DE565BB-C9B3-436B-BADE-FD65138D9CE6}" dt="2020-12-30T17:11:34.146" v="749" actId="1076"/>
          <ac:grpSpMkLst>
            <pc:docMk/>
            <pc:sldMk cId="1065614337" sldId="260"/>
            <ac:grpSpMk id="46" creationId="{97886150-F539-4F81-88F9-A55868D82732}"/>
          </ac:grpSpMkLst>
        </pc:grpChg>
        <pc:grpChg chg="add mod">
          <ac:chgData name="Masaya Yamaguchi" userId="8869a66585b793a1" providerId="LiveId" clId="{7DE565BB-C9B3-436B-BADE-FD65138D9CE6}" dt="2020-12-30T17:08:39.606" v="589"/>
          <ac:grpSpMkLst>
            <pc:docMk/>
            <pc:sldMk cId="1065614337" sldId="260"/>
            <ac:grpSpMk id="49" creationId="{0EE2B094-4A27-4AC5-85CC-D1024EA4D442}"/>
          </ac:grpSpMkLst>
        </pc:grpChg>
        <pc:grpChg chg="mod ord">
          <ac:chgData name="Masaya Yamaguchi" userId="8869a66585b793a1" providerId="LiveId" clId="{7DE565BB-C9B3-436B-BADE-FD65138D9CE6}" dt="2020-12-30T17:19:56.228" v="904" actId="164"/>
          <ac:grpSpMkLst>
            <pc:docMk/>
            <pc:sldMk cId="1065614337" sldId="260"/>
            <ac:grpSpMk id="55" creationId="{A036D377-A0B5-4014-81AB-39CCB13DE01D}"/>
          </ac:grpSpMkLst>
        </pc:grpChg>
        <pc:grpChg chg="mod ord">
          <ac:chgData name="Masaya Yamaguchi" userId="8869a66585b793a1" providerId="LiveId" clId="{7DE565BB-C9B3-436B-BADE-FD65138D9CE6}" dt="2020-12-30T17:18:00.914" v="878" actId="164"/>
          <ac:grpSpMkLst>
            <pc:docMk/>
            <pc:sldMk cId="1065614337" sldId="260"/>
            <ac:grpSpMk id="59" creationId="{E2DB4B48-504A-405A-AD27-8C198AABF950}"/>
          </ac:grpSpMkLst>
        </pc:grpChg>
        <pc:grpChg chg="mod ord">
          <ac:chgData name="Masaya Yamaguchi" userId="8869a66585b793a1" providerId="LiveId" clId="{7DE565BB-C9B3-436B-BADE-FD65138D9CE6}" dt="2020-12-30T17:19:56.228" v="904" actId="164"/>
          <ac:grpSpMkLst>
            <pc:docMk/>
            <pc:sldMk cId="1065614337" sldId="260"/>
            <ac:grpSpMk id="63" creationId="{9B013BC6-3D90-4181-A703-2986F74FF2C5}"/>
          </ac:grpSpMkLst>
        </pc:grpChg>
        <pc:grpChg chg="mod ord">
          <ac:chgData name="Masaya Yamaguchi" userId="8869a66585b793a1" providerId="LiveId" clId="{7DE565BB-C9B3-436B-BADE-FD65138D9CE6}" dt="2020-12-30T17:20:04.778" v="907" actId="164"/>
          <ac:grpSpMkLst>
            <pc:docMk/>
            <pc:sldMk cId="1065614337" sldId="260"/>
            <ac:grpSpMk id="67" creationId="{AE34431F-B961-49B3-AC0A-D5DC9A027F8D}"/>
          </ac:grpSpMkLst>
        </pc:grpChg>
        <pc:grpChg chg="mod ord">
          <ac:chgData name="Masaya Yamaguchi" userId="8869a66585b793a1" providerId="LiveId" clId="{7DE565BB-C9B3-436B-BADE-FD65138D9CE6}" dt="2020-12-30T17:19:56.228" v="904" actId="164"/>
          <ac:grpSpMkLst>
            <pc:docMk/>
            <pc:sldMk cId="1065614337" sldId="260"/>
            <ac:grpSpMk id="71" creationId="{B17C96B1-F60F-4369-8ABE-AB36DD9705BB}"/>
          </ac:grpSpMkLst>
        </pc:grpChg>
        <pc:grpChg chg="mod ord">
          <ac:chgData name="Masaya Yamaguchi" userId="8869a66585b793a1" providerId="LiveId" clId="{7DE565BB-C9B3-436B-BADE-FD65138D9CE6}" dt="2020-12-30T17:23:30.751" v="1061" actId="164"/>
          <ac:grpSpMkLst>
            <pc:docMk/>
            <pc:sldMk cId="1065614337" sldId="260"/>
            <ac:grpSpMk id="75" creationId="{6921AAFD-8240-4B23-A473-91F85227C728}"/>
          </ac:grpSpMkLst>
        </pc:grpChg>
        <pc:grpChg chg="ord">
          <ac:chgData name="Masaya Yamaguchi" userId="8869a66585b793a1" providerId="LiveId" clId="{7DE565BB-C9B3-436B-BADE-FD65138D9CE6}" dt="2020-12-30T17:12:27.431" v="786"/>
          <ac:grpSpMkLst>
            <pc:docMk/>
            <pc:sldMk cId="1065614337" sldId="260"/>
            <ac:grpSpMk id="79" creationId="{4EB0B15F-155B-45FD-AF36-9A4C37578DCE}"/>
          </ac:grpSpMkLst>
        </pc:grpChg>
        <pc:grpChg chg="mod ord">
          <ac:chgData name="Masaya Yamaguchi" userId="8869a66585b793a1" providerId="LiveId" clId="{7DE565BB-C9B3-436B-BADE-FD65138D9CE6}" dt="2020-12-30T17:23:30.751" v="1061" actId="164"/>
          <ac:grpSpMkLst>
            <pc:docMk/>
            <pc:sldMk cId="1065614337" sldId="260"/>
            <ac:grpSpMk id="83" creationId="{2847C244-1495-4064-9B8F-72EE31DFE826}"/>
          </ac:grpSpMkLst>
        </pc:grpChg>
        <pc:grpChg chg="add mod">
          <ac:chgData name="Masaya Yamaguchi" userId="8869a66585b793a1" providerId="LiveId" clId="{7DE565BB-C9B3-436B-BADE-FD65138D9CE6}" dt="2020-12-30T17:16:49.675" v="865" actId="164"/>
          <ac:grpSpMkLst>
            <pc:docMk/>
            <pc:sldMk cId="1065614337" sldId="260"/>
            <ac:grpSpMk id="109" creationId="{C3BC104E-3A84-4DC1-BCEB-31F7BA3F68E4}"/>
          </ac:grpSpMkLst>
        </pc:grpChg>
        <pc:grpChg chg="add mod">
          <ac:chgData name="Masaya Yamaguchi" userId="8869a66585b793a1" providerId="LiveId" clId="{7DE565BB-C9B3-436B-BADE-FD65138D9CE6}" dt="2020-12-30T17:17:44.794" v="875" actId="164"/>
          <ac:grpSpMkLst>
            <pc:docMk/>
            <pc:sldMk cId="1065614337" sldId="260"/>
            <ac:grpSpMk id="110" creationId="{E23D7BAC-3B5B-4278-AAC0-6F03F14EAFCA}"/>
          </ac:grpSpMkLst>
        </pc:grpChg>
        <pc:grpChg chg="add mod">
          <ac:chgData name="Masaya Yamaguchi" userId="8869a66585b793a1" providerId="LiveId" clId="{7DE565BB-C9B3-436B-BADE-FD65138D9CE6}" dt="2020-12-30T17:17:10.260" v="869" actId="164"/>
          <ac:grpSpMkLst>
            <pc:docMk/>
            <pc:sldMk cId="1065614337" sldId="260"/>
            <ac:grpSpMk id="111" creationId="{BA593DA1-1C8F-451B-9AB1-67D842F2CB5A}"/>
          </ac:grpSpMkLst>
        </pc:grpChg>
        <pc:grpChg chg="add mod">
          <ac:chgData name="Masaya Yamaguchi" userId="8869a66585b793a1" providerId="LiveId" clId="{7DE565BB-C9B3-436B-BADE-FD65138D9CE6}" dt="2020-12-30T17:19:35.299" v="897" actId="164"/>
          <ac:grpSpMkLst>
            <pc:docMk/>
            <pc:sldMk cId="1065614337" sldId="260"/>
            <ac:grpSpMk id="112" creationId="{85D0F8DD-7958-483E-A19C-7E2449D38EBF}"/>
          </ac:grpSpMkLst>
        </pc:grpChg>
        <pc:grpChg chg="add mod">
          <ac:chgData name="Masaya Yamaguchi" userId="8869a66585b793a1" providerId="LiveId" clId="{7DE565BB-C9B3-436B-BADE-FD65138D9CE6}" dt="2020-12-30T17:19:35.299" v="897" actId="164"/>
          <ac:grpSpMkLst>
            <pc:docMk/>
            <pc:sldMk cId="1065614337" sldId="260"/>
            <ac:grpSpMk id="114" creationId="{FC73A873-A46E-4DF9-8E28-AA73F2A17A91}"/>
          </ac:grpSpMkLst>
        </pc:grpChg>
        <pc:grpChg chg="add mod">
          <ac:chgData name="Masaya Yamaguchi" userId="8869a66585b793a1" providerId="LiveId" clId="{7DE565BB-C9B3-436B-BADE-FD65138D9CE6}" dt="2020-12-30T17:19:43.371" v="900" actId="164"/>
          <ac:grpSpMkLst>
            <pc:docMk/>
            <pc:sldMk cId="1065614337" sldId="260"/>
            <ac:grpSpMk id="116" creationId="{698E6CA1-66FC-42A0-AE48-D96A629E5DB4}"/>
          </ac:grpSpMkLst>
        </pc:grpChg>
        <pc:grpChg chg="add mod">
          <ac:chgData name="Masaya Yamaguchi" userId="8869a66585b793a1" providerId="LiveId" clId="{7DE565BB-C9B3-436B-BADE-FD65138D9CE6}" dt="2020-12-30T17:19:43.371" v="900" actId="164"/>
          <ac:grpSpMkLst>
            <pc:docMk/>
            <pc:sldMk cId="1065614337" sldId="260"/>
            <ac:grpSpMk id="125" creationId="{1466F69C-5BEC-48DB-B6EC-962A2DF09A1A}"/>
          </ac:grpSpMkLst>
        </pc:grpChg>
        <pc:grpChg chg="add mod">
          <ac:chgData name="Masaya Yamaguchi" userId="8869a66585b793a1" providerId="LiveId" clId="{7DE565BB-C9B3-436B-BADE-FD65138D9CE6}" dt="2020-12-30T17:19:49.869" v="903" actId="164"/>
          <ac:grpSpMkLst>
            <pc:docMk/>
            <pc:sldMk cId="1065614337" sldId="260"/>
            <ac:grpSpMk id="126" creationId="{267EA78F-3E98-4988-A7D8-44E2D4E4AA71}"/>
          </ac:grpSpMkLst>
        </pc:grpChg>
        <pc:grpChg chg="add mod">
          <ac:chgData name="Masaya Yamaguchi" userId="8869a66585b793a1" providerId="LiveId" clId="{7DE565BB-C9B3-436B-BADE-FD65138D9CE6}" dt="2020-12-30T17:19:56.228" v="904" actId="164"/>
          <ac:grpSpMkLst>
            <pc:docMk/>
            <pc:sldMk cId="1065614337" sldId="260"/>
            <ac:grpSpMk id="127" creationId="{B78448DC-BFF1-4FEB-9195-A7F54B7F5D5D}"/>
          </ac:grpSpMkLst>
        </pc:grpChg>
        <pc:grpChg chg="add mod">
          <ac:chgData name="Masaya Yamaguchi" userId="8869a66585b793a1" providerId="LiveId" clId="{7DE565BB-C9B3-436B-BADE-FD65138D9CE6}" dt="2020-12-30T17:20:04.778" v="907" actId="164"/>
          <ac:grpSpMkLst>
            <pc:docMk/>
            <pc:sldMk cId="1065614337" sldId="260"/>
            <ac:grpSpMk id="128" creationId="{F03D1B80-F373-4FBC-BA20-49CC1A49CDB5}"/>
          </ac:grpSpMkLst>
        </pc:grpChg>
        <pc:grpChg chg="add mod">
          <ac:chgData name="Masaya Yamaguchi" userId="8869a66585b793a1" providerId="LiveId" clId="{7DE565BB-C9B3-436B-BADE-FD65138D9CE6}" dt="2020-12-30T17:23:30.751" v="1061" actId="164"/>
          <ac:grpSpMkLst>
            <pc:docMk/>
            <pc:sldMk cId="1065614337" sldId="260"/>
            <ac:grpSpMk id="129" creationId="{7BD94B7A-76A6-436F-B46D-392ABA0443ED}"/>
          </ac:grpSpMkLst>
        </pc:grpChg>
        <pc:grpChg chg="add mod">
          <ac:chgData name="Masaya Yamaguchi" userId="8869a66585b793a1" providerId="LiveId" clId="{7DE565BB-C9B3-436B-BADE-FD65138D9CE6}" dt="2020-12-30T17:23:32.466" v="1062" actId="1076"/>
          <ac:grpSpMkLst>
            <pc:docMk/>
            <pc:sldMk cId="1065614337" sldId="260"/>
            <ac:grpSpMk id="137" creationId="{F7B25F33-70FB-4A16-ACBB-717590C6F1AB}"/>
          </ac:grpSpMkLst>
        </pc:grpChg>
        <pc:grpChg chg="mod ord">
          <ac:chgData name="Masaya Yamaguchi" userId="8869a66585b793a1" providerId="LiveId" clId="{7DE565BB-C9B3-436B-BADE-FD65138D9CE6}" dt="2020-12-31T07:50:58.026" v="1116" actId="164"/>
          <ac:grpSpMkLst>
            <pc:docMk/>
            <pc:sldMk cId="1065614337" sldId="260"/>
            <ac:grpSpMk id="147" creationId="{2BFA179C-34B5-4A42-AD95-6F707BBC9B7C}"/>
          </ac:grpSpMkLst>
        </pc:grpChg>
        <pc:picChg chg="mod ord">
          <ac:chgData name="Masaya Yamaguchi" userId="8869a66585b793a1" providerId="LiveId" clId="{7DE565BB-C9B3-436B-BADE-FD65138D9CE6}" dt="2020-12-31T07:50:22.340" v="1107" actId="164"/>
          <ac:picMkLst>
            <pc:docMk/>
            <pc:sldMk cId="1065614337" sldId="260"/>
            <ac:picMk id="4" creationId="{C35CB6C1-AA72-446B-9B38-FEDC056E11F6}"/>
          </ac:picMkLst>
        </pc:picChg>
        <pc:picChg chg="del mod">
          <ac:chgData name="Masaya Yamaguchi" userId="8869a66585b793a1" providerId="LiveId" clId="{7DE565BB-C9B3-436B-BADE-FD65138D9CE6}" dt="2020-12-30T17:03:58.195" v="492" actId="478"/>
          <ac:picMkLst>
            <pc:docMk/>
            <pc:sldMk cId="1065614337" sldId="260"/>
            <ac:picMk id="5" creationId="{B8C15735-4323-4C9F-80C9-2BEBC03A8FCB}"/>
          </ac:picMkLst>
        </pc:picChg>
        <pc:picChg chg="mod ord topLvl">
          <ac:chgData name="Masaya Yamaguchi" userId="8869a66585b793a1" providerId="LiveId" clId="{7DE565BB-C9B3-436B-BADE-FD65138D9CE6}" dt="2020-12-30T17:26:26.314" v="1063" actId="1076"/>
          <ac:picMkLst>
            <pc:docMk/>
            <pc:sldMk cId="1065614337" sldId="260"/>
            <ac:picMk id="7" creationId="{8F993762-7591-497B-A261-7A690C7EB84C}"/>
          </ac:picMkLst>
        </pc:picChg>
        <pc:picChg chg="mod">
          <ac:chgData name="Masaya Yamaguchi" userId="8869a66585b793a1" providerId="LiveId" clId="{7DE565BB-C9B3-436B-BADE-FD65138D9CE6}" dt="2020-12-30T17:28:07.196" v="1084" actId="1076"/>
          <ac:picMkLst>
            <pc:docMk/>
            <pc:sldMk cId="1065614337" sldId="260"/>
            <ac:picMk id="11" creationId="{32C0BDEC-CD42-4A8B-8C7D-11949FD6294E}"/>
          </ac:picMkLst>
        </pc:picChg>
        <pc:picChg chg="del mod">
          <ac:chgData name="Masaya Yamaguchi" userId="8869a66585b793a1" providerId="LiveId" clId="{7DE565BB-C9B3-436B-BADE-FD65138D9CE6}" dt="2020-12-30T17:08:13.723" v="572" actId="478"/>
          <ac:picMkLst>
            <pc:docMk/>
            <pc:sldMk cId="1065614337" sldId="260"/>
            <ac:picMk id="19" creationId="{145C7756-17A8-4FD1-8A39-7E062E0498BE}"/>
          </ac:picMkLst>
        </pc:picChg>
        <pc:picChg chg="del mod">
          <ac:chgData name="Masaya Yamaguchi" userId="8869a66585b793a1" providerId="LiveId" clId="{7DE565BB-C9B3-436B-BADE-FD65138D9CE6}" dt="2020-12-30T17:07:36.689" v="549" actId="478"/>
          <ac:picMkLst>
            <pc:docMk/>
            <pc:sldMk cId="1065614337" sldId="260"/>
            <ac:picMk id="22" creationId="{3AF2B15D-28A6-4049-85F0-8EF7DB18D9E2}"/>
          </ac:picMkLst>
        </pc:picChg>
        <pc:picChg chg="del mod">
          <ac:chgData name="Masaya Yamaguchi" userId="8869a66585b793a1" providerId="LiveId" clId="{7DE565BB-C9B3-436B-BADE-FD65138D9CE6}" dt="2020-12-30T17:08:53.464" v="616" actId="478"/>
          <ac:picMkLst>
            <pc:docMk/>
            <pc:sldMk cId="1065614337" sldId="260"/>
            <ac:picMk id="25" creationId="{65884AE5-4359-48AD-815B-69A40955CB82}"/>
          </ac:picMkLst>
        </pc:picChg>
        <pc:picChg chg="mod ord">
          <ac:chgData name="Masaya Yamaguchi" userId="8869a66585b793a1" providerId="LiveId" clId="{7DE565BB-C9B3-436B-BADE-FD65138D9CE6}" dt="2020-12-30T17:07:36.689" v="548" actId="108"/>
          <ac:picMkLst>
            <pc:docMk/>
            <pc:sldMk cId="1065614337" sldId="260"/>
            <ac:picMk id="28" creationId="{FAF091F2-4055-4D66-9400-A7DE7A8BE1F6}"/>
          </ac:picMkLst>
        </pc:picChg>
        <pc:picChg chg="mod ord">
          <ac:chgData name="Masaya Yamaguchi" userId="8869a66585b793a1" providerId="LiveId" clId="{7DE565BB-C9B3-436B-BADE-FD65138D9CE6}" dt="2020-12-30T17:28:07.196" v="1084" actId="1076"/>
          <ac:picMkLst>
            <pc:docMk/>
            <pc:sldMk cId="1065614337" sldId="260"/>
            <ac:picMk id="32" creationId="{D7C91E8D-C6CA-40FC-A72C-4438D10B97C2}"/>
          </ac:picMkLst>
        </pc:picChg>
        <pc:picChg chg="del mod">
          <ac:chgData name="Masaya Yamaguchi" userId="8869a66585b793a1" providerId="LiveId" clId="{7DE565BB-C9B3-436B-BADE-FD65138D9CE6}" dt="2020-12-30T17:09:54.374" v="651" actId="478"/>
          <ac:picMkLst>
            <pc:docMk/>
            <pc:sldMk cId="1065614337" sldId="260"/>
            <ac:picMk id="36" creationId="{F59A06C3-19BF-489A-95DC-E0D33CC24725}"/>
          </ac:picMkLst>
        </pc:picChg>
        <pc:picChg chg="del mod">
          <ac:chgData name="Masaya Yamaguchi" userId="8869a66585b793a1" providerId="LiveId" clId="{7DE565BB-C9B3-436B-BADE-FD65138D9CE6}" dt="2020-12-30T17:10:22.355" v="687" actId="478"/>
          <ac:picMkLst>
            <pc:docMk/>
            <pc:sldMk cId="1065614337" sldId="260"/>
            <ac:picMk id="39" creationId="{0692AD4D-338C-4B9D-A239-F00DFE52EC4F}"/>
          </ac:picMkLst>
        </pc:picChg>
        <pc:picChg chg="del mod">
          <ac:chgData name="Masaya Yamaguchi" userId="8869a66585b793a1" providerId="LiveId" clId="{7DE565BB-C9B3-436B-BADE-FD65138D9CE6}" dt="2020-12-30T17:11:24.358" v="741" actId="478"/>
          <ac:picMkLst>
            <pc:docMk/>
            <pc:sldMk cId="1065614337" sldId="260"/>
            <ac:picMk id="42" creationId="{1898D7AB-179F-49E6-8C4B-C5969D3EE9A0}"/>
          </ac:picMkLst>
        </pc:picChg>
        <pc:picChg chg="del mod">
          <ac:chgData name="Masaya Yamaguchi" userId="8869a66585b793a1" providerId="LiveId" clId="{7DE565BB-C9B3-436B-BADE-FD65138D9CE6}" dt="2020-12-30T17:10:49.801" v="714" actId="478"/>
          <ac:picMkLst>
            <pc:docMk/>
            <pc:sldMk cId="1065614337" sldId="260"/>
            <ac:picMk id="45" creationId="{C2A73E75-CF27-4C81-9C7F-C608CDFD2060}"/>
          </ac:picMkLst>
        </pc:picChg>
        <pc:picChg chg="del mod">
          <ac:chgData name="Masaya Yamaguchi" userId="8869a66585b793a1" providerId="LiveId" clId="{7DE565BB-C9B3-436B-BADE-FD65138D9CE6}" dt="2020-12-30T17:11:59.365" v="765" actId="478"/>
          <ac:picMkLst>
            <pc:docMk/>
            <pc:sldMk cId="1065614337" sldId="260"/>
            <ac:picMk id="48" creationId="{C0B92AF8-073E-4BE3-BC3D-2A2863F03AA4}"/>
          </ac:picMkLst>
        </pc:picChg>
        <pc:picChg chg="del mod">
          <ac:chgData name="Masaya Yamaguchi" userId="8869a66585b793a1" providerId="LiveId" clId="{7DE565BB-C9B3-436B-BADE-FD65138D9CE6}" dt="2020-12-30T17:12:27.429" v="785" actId="478"/>
          <ac:picMkLst>
            <pc:docMk/>
            <pc:sldMk cId="1065614337" sldId="260"/>
            <ac:picMk id="51" creationId="{665FBBE8-D636-4127-81D6-9A1B955E4F4C}"/>
          </ac:picMkLst>
        </pc:picChg>
        <pc:picChg chg="mod ord">
          <ac:chgData name="Masaya Yamaguchi" userId="8869a66585b793a1" providerId="LiveId" clId="{7DE565BB-C9B3-436B-BADE-FD65138D9CE6}" dt="2020-12-30T17:08:58.738" v="626" actId="1076"/>
          <ac:picMkLst>
            <pc:docMk/>
            <pc:sldMk cId="1065614337" sldId="260"/>
            <ac:picMk id="54" creationId="{706A6701-09C7-44AC-9B94-06E0B47AF131}"/>
          </ac:picMkLst>
        </pc:picChg>
        <pc:picChg chg="add del mod">
          <ac:chgData name="Masaya Yamaguchi" userId="8869a66585b793a1" providerId="LiveId" clId="{7DE565BB-C9B3-436B-BADE-FD65138D9CE6}" dt="2020-12-31T07:50:10.771" v="1105" actId="478"/>
          <ac:picMkLst>
            <pc:docMk/>
            <pc:sldMk cId="1065614337" sldId="260"/>
            <ac:picMk id="57" creationId="{FC4B450D-E9D3-47D9-8A56-E779E8F757BE}"/>
          </ac:picMkLst>
        </pc:picChg>
        <pc:picChg chg="del mod ord">
          <ac:chgData name="Masaya Yamaguchi" userId="8869a66585b793a1" providerId="LiveId" clId="{7DE565BB-C9B3-436B-BADE-FD65138D9CE6}" dt="2020-12-30T17:27:31.209" v="1080" actId="478"/>
          <ac:picMkLst>
            <pc:docMk/>
            <pc:sldMk cId="1065614337" sldId="260"/>
            <ac:picMk id="58" creationId="{325C9271-959A-4206-8365-7E938A0846B4}"/>
          </ac:picMkLst>
        </pc:picChg>
        <pc:picChg chg="mod ord">
          <ac:chgData name="Masaya Yamaguchi" userId="8869a66585b793a1" providerId="LiveId" clId="{7DE565BB-C9B3-436B-BADE-FD65138D9CE6}" dt="2020-12-30T17:10:24.605" v="694" actId="1076"/>
          <ac:picMkLst>
            <pc:docMk/>
            <pc:sldMk cId="1065614337" sldId="260"/>
            <ac:picMk id="62" creationId="{2FDEBE94-5C1D-45E3-8C4E-7314F795C819}"/>
          </ac:picMkLst>
        </pc:picChg>
        <pc:picChg chg="mod ord">
          <ac:chgData name="Masaya Yamaguchi" userId="8869a66585b793a1" providerId="LiveId" clId="{7DE565BB-C9B3-436B-BADE-FD65138D9CE6}" dt="2020-12-30T17:10:49.801" v="713" actId="108"/>
          <ac:picMkLst>
            <pc:docMk/>
            <pc:sldMk cId="1065614337" sldId="260"/>
            <ac:picMk id="66" creationId="{D3347B76-EF73-46B4-A5AA-622BCCABFAB0}"/>
          </ac:picMkLst>
        </pc:picChg>
        <pc:picChg chg="mod ord">
          <ac:chgData name="Masaya Yamaguchi" userId="8869a66585b793a1" providerId="LiveId" clId="{7DE565BB-C9B3-436B-BADE-FD65138D9CE6}" dt="2020-12-30T17:11:29.083" v="747" actId="1076"/>
          <ac:picMkLst>
            <pc:docMk/>
            <pc:sldMk cId="1065614337" sldId="260"/>
            <ac:picMk id="70" creationId="{6108AEBD-70F8-4C5A-80C2-9C9C111C2092}"/>
          </ac:picMkLst>
        </pc:picChg>
        <pc:picChg chg="mod ord">
          <ac:chgData name="Masaya Yamaguchi" userId="8869a66585b793a1" providerId="LiveId" clId="{7DE565BB-C9B3-436B-BADE-FD65138D9CE6}" dt="2020-12-30T17:11:59.364" v="764" actId="108"/>
          <ac:picMkLst>
            <pc:docMk/>
            <pc:sldMk cId="1065614337" sldId="260"/>
            <ac:picMk id="74" creationId="{D5DB01E6-A1FE-4AF2-8F30-C785840068C8}"/>
          </ac:picMkLst>
        </pc:picChg>
        <pc:picChg chg="del mod ord">
          <ac:chgData name="Masaya Yamaguchi" userId="8869a66585b793a1" providerId="LiveId" clId="{7DE565BB-C9B3-436B-BADE-FD65138D9CE6}" dt="2020-12-30T17:12:38.402" v="801" actId="478"/>
          <ac:picMkLst>
            <pc:docMk/>
            <pc:sldMk cId="1065614337" sldId="260"/>
            <ac:picMk id="78" creationId="{B5D001E6-5283-43A4-B7D7-9808B650E1A5}"/>
          </ac:picMkLst>
        </pc:picChg>
        <pc:picChg chg="mod ord">
          <ac:chgData name="Masaya Yamaguchi" userId="8869a66585b793a1" providerId="LiveId" clId="{7DE565BB-C9B3-436B-BADE-FD65138D9CE6}" dt="2020-12-30T17:12:38.402" v="800" actId="108"/>
          <ac:picMkLst>
            <pc:docMk/>
            <pc:sldMk cId="1065614337" sldId="260"/>
            <ac:picMk id="82" creationId="{12762292-E830-4626-BAC0-77E1B7120E28}"/>
          </ac:picMkLst>
        </pc:picChg>
        <pc:picChg chg="mod ord">
          <ac:chgData name="Masaya Yamaguchi" userId="8869a66585b793a1" providerId="LiveId" clId="{7DE565BB-C9B3-436B-BADE-FD65138D9CE6}" dt="2020-12-30T17:28:07.196" v="1084" actId="1076"/>
          <ac:picMkLst>
            <pc:docMk/>
            <pc:sldMk cId="1065614337" sldId="260"/>
            <ac:picMk id="140" creationId="{E4CFB684-DA8B-4DA2-8C2A-97FC9EF0CC9D}"/>
          </ac:picMkLst>
        </pc:picChg>
        <pc:cxnChg chg="add mod">
          <ac:chgData name="Masaya Yamaguchi" userId="8869a66585b793a1" providerId="LiveId" clId="{7DE565BB-C9B3-436B-BADE-FD65138D9CE6}" dt="2020-12-31T07:50:54.819" v="1115" actId="164"/>
          <ac:cxnSpMkLst>
            <pc:docMk/>
            <pc:sldMk cId="1065614337" sldId="260"/>
            <ac:cxnSpMk id="61" creationId="{F25940A1-2348-4030-8B43-EADD687B2D22}"/>
          </ac:cxnSpMkLst>
        </pc:cxnChg>
        <pc:cxnChg chg="add mod">
          <ac:chgData name="Masaya Yamaguchi" userId="8869a66585b793a1" providerId="LiveId" clId="{7DE565BB-C9B3-436B-BADE-FD65138D9CE6}" dt="2020-12-31T07:50:54.819" v="1115" actId="164"/>
          <ac:cxnSpMkLst>
            <pc:docMk/>
            <pc:sldMk cId="1065614337" sldId="260"/>
            <ac:cxnSpMk id="64" creationId="{CA993362-531F-4C9C-B322-E98797E76B7E}"/>
          </ac:cxnSpMkLst>
        </pc:cxnChg>
        <pc:cxnChg chg="add mod">
          <ac:chgData name="Masaya Yamaguchi" userId="8869a66585b793a1" providerId="LiveId" clId="{7DE565BB-C9B3-436B-BADE-FD65138D9CE6}" dt="2020-12-30T17:28:11.890" v="1085" actId="14100"/>
          <ac:cxnSpMkLst>
            <pc:docMk/>
            <pc:sldMk cId="1065614337" sldId="260"/>
            <ac:cxnSpMk id="85" creationId="{33D84064-F7A9-4D7A-AA54-539734A1F725}"/>
          </ac:cxnSpMkLst>
        </pc:cxnChg>
        <pc:cxnChg chg="add mod">
          <ac:chgData name="Masaya Yamaguchi" userId="8869a66585b793a1" providerId="LiveId" clId="{7DE565BB-C9B3-436B-BADE-FD65138D9CE6}" dt="2020-12-30T17:19:56.228" v="904" actId="164"/>
          <ac:cxnSpMkLst>
            <pc:docMk/>
            <pc:sldMk cId="1065614337" sldId="260"/>
            <ac:cxnSpMk id="86" creationId="{2E93CAE1-F463-4E47-8C6F-34DA2240987B}"/>
          </ac:cxnSpMkLst>
        </pc:cxnChg>
        <pc:cxnChg chg="add mod">
          <ac:chgData name="Masaya Yamaguchi" userId="8869a66585b793a1" providerId="LiveId" clId="{7DE565BB-C9B3-436B-BADE-FD65138D9CE6}" dt="2020-12-30T17:28:07.196" v="1084" actId="1076"/>
          <ac:cxnSpMkLst>
            <pc:docMk/>
            <pc:sldMk cId="1065614337" sldId="260"/>
            <ac:cxnSpMk id="87" creationId="{033ECB18-0DE5-4637-84EF-A40F5DCB3E9D}"/>
          </ac:cxnSpMkLst>
        </pc:cxnChg>
        <pc:cxnChg chg="add mod">
          <ac:chgData name="Masaya Yamaguchi" userId="8869a66585b793a1" providerId="LiveId" clId="{7DE565BB-C9B3-436B-BADE-FD65138D9CE6}" dt="2020-12-30T17:20:04.778" v="907" actId="164"/>
          <ac:cxnSpMkLst>
            <pc:docMk/>
            <pc:sldMk cId="1065614337" sldId="260"/>
            <ac:cxnSpMk id="88" creationId="{BA419701-ADAF-46C8-A3CB-88FA02F2410F}"/>
          </ac:cxnSpMkLst>
        </pc:cxnChg>
        <pc:cxnChg chg="add mod">
          <ac:chgData name="Masaya Yamaguchi" userId="8869a66585b793a1" providerId="LiveId" clId="{7DE565BB-C9B3-436B-BADE-FD65138D9CE6}" dt="2020-12-30T17:28:15.458" v="1087" actId="14100"/>
          <ac:cxnSpMkLst>
            <pc:docMk/>
            <pc:sldMk cId="1065614337" sldId="260"/>
            <ac:cxnSpMk id="89" creationId="{F0FE0688-6750-4337-AA41-006D516CFC85}"/>
          </ac:cxnSpMkLst>
        </pc:cxnChg>
        <pc:cxnChg chg="add mod">
          <ac:chgData name="Masaya Yamaguchi" userId="8869a66585b793a1" providerId="LiveId" clId="{7DE565BB-C9B3-436B-BADE-FD65138D9CE6}" dt="2020-12-30T17:28:13.618" v="1086" actId="14100"/>
          <ac:cxnSpMkLst>
            <pc:docMk/>
            <pc:sldMk cId="1065614337" sldId="260"/>
            <ac:cxnSpMk id="90" creationId="{F909E09E-6A5D-4AA7-A859-97F0ABF17DDE}"/>
          </ac:cxnSpMkLst>
        </pc:cxnChg>
        <pc:cxnChg chg="add mod">
          <ac:chgData name="Masaya Yamaguchi" userId="8869a66585b793a1" providerId="LiveId" clId="{7DE565BB-C9B3-436B-BADE-FD65138D9CE6}" dt="2020-12-30T17:28:07.196" v="1084" actId="1076"/>
          <ac:cxnSpMkLst>
            <pc:docMk/>
            <pc:sldMk cId="1065614337" sldId="260"/>
            <ac:cxnSpMk id="91" creationId="{39667CD0-8543-46CB-88F6-1C61E79C6912}"/>
          </ac:cxnSpMkLst>
        </pc:cxnChg>
        <pc:cxnChg chg="add mod">
          <ac:chgData name="Masaya Yamaguchi" userId="8869a66585b793a1" providerId="LiveId" clId="{7DE565BB-C9B3-436B-BADE-FD65138D9CE6}" dt="2020-12-30T17:28:07.196" v="1084" actId="1076"/>
          <ac:cxnSpMkLst>
            <pc:docMk/>
            <pc:sldMk cId="1065614337" sldId="260"/>
            <ac:cxnSpMk id="92" creationId="{E167075C-023A-42B2-B390-9EE1F5038ACC}"/>
          </ac:cxnSpMkLst>
        </pc:cxnChg>
        <pc:cxnChg chg="add mod">
          <ac:chgData name="Masaya Yamaguchi" userId="8869a66585b793a1" providerId="LiveId" clId="{7DE565BB-C9B3-436B-BADE-FD65138D9CE6}" dt="2020-12-30T17:23:30.751" v="1061" actId="164"/>
          <ac:cxnSpMkLst>
            <pc:docMk/>
            <pc:sldMk cId="1065614337" sldId="260"/>
            <ac:cxnSpMk id="118" creationId="{C779B0AA-C20B-4363-ABEF-6A3E04960861}"/>
          </ac:cxnSpMkLst>
        </pc:cxnChg>
        <pc:cxnChg chg="add mod">
          <ac:chgData name="Masaya Yamaguchi" userId="8869a66585b793a1" providerId="LiveId" clId="{7DE565BB-C9B3-436B-BADE-FD65138D9CE6}" dt="2020-12-30T17:23:30.751" v="1061" actId="164"/>
          <ac:cxnSpMkLst>
            <pc:docMk/>
            <pc:sldMk cId="1065614337" sldId="260"/>
            <ac:cxnSpMk id="119" creationId="{E76341AF-0650-416E-9BB8-15097F54E5B4}"/>
          </ac:cxnSpMkLst>
        </pc:cxnChg>
        <pc:cxnChg chg="add mod">
          <ac:chgData name="Masaya Yamaguchi" userId="8869a66585b793a1" providerId="LiveId" clId="{7DE565BB-C9B3-436B-BADE-FD65138D9CE6}" dt="2020-12-30T17:19:56.228" v="904" actId="164"/>
          <ac:cxnSpMkLst>
            <pc:docMk/>
            <pc:sldMk cId="1065614337" sldId="260"/>
            <ac:cxnSpMk id="120" creationId="{079961EC-98B4-452D-9D38-4AF66FB7C20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B10DFB-D992-4943-A0AE-890AF12DE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0092B02-BE72-4C8F-AAA8-406CD9C050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F1FCEF-D78B-4800-836E-C1AB94492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B49E-6912-4C9E-9795-A098341E5D16}" type="datetimeFigureOut">
              <a:rPr kumimoji="1" lang="ja-JP" altLang="en-US" smtClean="0"/>
              <a:t>2020/12/31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DBC555-4450-4CC1-812C-71C33C0A4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6508BC-4471-44A2-8182-75CD8F278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A326-C932-442D-9207-89F9015C76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40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FCAD7E-B9A8-43B1-9400-98059C12E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F64046E-9F2B-4DD2-8326-D6C966F84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47A5EA-7FBC-4147-A8C7-0CA8C2F56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B49E-6912-4C9E-9795-A098341E5D16}" type="datetimeFigureOut">
              <a:rPr kumimoji="1" lang="ja-JP" altLang="en-US" smtClean="0"/>
              <a:t>2020/12/31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59BE20-3173-450F-8B54-192B10F0B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862105-6891-49F1-BD75-F5E1E1BE4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A326-C932-442D-9207-89F9015C76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8033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BF7333C-71FE-4149-8A7E-68DDEB5A54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1ECE6A7-DD2B-4CF5-AC1E-A876D1AA8E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8032CB-AD30-4C7D-9FCD-ABEA3A6D6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B49E-6912-4C9E-9795-A098341E5D16}" type="datetimeFigureOut">
              <a:rPr kumimoji="1" lang="ja-JP" altLang="en-US" smtClean="0"/>
              <a:t>2020/12/31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558907-06C3-4AB8-A6D1-28C56F513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1386F8-DB04-4169-B838-02E6FC52A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A326-C932-442D-9207-89F9015C76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3082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193EEA-125B-48EC-9654-AADE030F6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196301-581C-4561-AB23-CE4C91C55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F6D036-1EB9-4B4A-8AB6-DB8D53571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B49E-6912-4C9E-9795-A098341E5D16}" type="datetimeFigureOut">
              <a:rPr kumimoji="1" lang="ja-JP" altLang="en-US" smtClean="0"/>
              <a:t>2020/12/31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CB940C-5DE0-4E78-8676-56822E580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0246A8-14A7-4C1A-853A-1FA3FED1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A326-C932-442D-9207-89F9015C76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636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B5B212-49E9-4AE1-BA99-092A4917E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7B01A1E-78CA-43E3-9E82-B0CE0D3E7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941339-39FD-4CA9-A7BE-32070C89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B49E-6912-4C9E-9795-A098341E5D16}" type="datetimeFigureOut">
              <a:rPr kumimoji="1" lang="ja-JP" altLang="en-US" smtClean="0"/>
              <a:t>2020/12/31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60B8E8-0344-4163-BE91-51A2F6453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CF3D2A-03D3-4F5D-87FF-EEB68502D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A326-C932-442D-9207-89F9015C76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757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F8BB36-C87A-4E31-A73C-45336AC34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6BE804-FF81-43C4-A1C2-18B5685849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28AC040-10E7-429B-ADE3-BAF94ED46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D3FEAD-A65A-4467-B6A9-A6B21EDE8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B49E-6912-4C9E-9795-A098341E5D16}" type="datetimeFigureOut">
              <a:rPr kumimoji="1" lang="ja-JP" altLang="en-US" smtClean="0"/>
              <a:t>2020/12/31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DB84E32-446B-4417-BE20-15C4DB873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D3101DD-4C39-4CF9-85BE-30F66A58E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A326-C932-442D-9207-89F9015C76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6119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88032F-3141-4DB5-A2DA-E1D792C5D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BABE2B3-0F76-45C6-9B6A-59A1BAE33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54C9A87-C7C9-4854-89C4-B9D67FDBE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13E1168-789B-4BED-9FE4-E548ECA121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4BC6B6F-4CC7-4742-8150-5693B3AFD5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409EBC3-1237-4A68-A88C-AB5A50959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B49E-6912-4C9E-9795-A098341E5D16}" type="datetimeFigureOut">
              <a:rPr kumimoji="1" lang="ja-JP" altLang="en-US" smtClean="0"/>
              <a:t>2020/12/31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18723FE-A2F4-4CC3-A266-86030F386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85AB17F-69A3-416B-8BD8-E5EC08FAF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A326-C932-442D-9207-89F9015C76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8926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FEE9D5-774B-42DC-A80F-68223C984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021D583-D00F-45DC-B04A-29AEC0306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B49E-6912-4C9E-9795-A098341E5D16}" type="datetimeFigureOut">
              <a:rPr kumimoji="1" lang="ja-JP" altLang="en-US" smtClean="0"/>
              <a:t>2020/12/31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C0343D6-8181-4AA3-B432-CF4D2CC5A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BE012BB-B575-4F15-992D-421BEE0D7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A326-C932-442D-9207-89F9015C76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1314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1A39AD9-7F82-4F8D-A1E1-1AEC2C698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B49E-6912-4C9E-9795-A098341E5D16}" type="datetimeFigureOut">
              <a:rPr kumimoji="1" lang="ja-JP" altLang="en-US" smtClean="0"/>
              <a:t>2020/12/31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4CEF2ED-3F00-42D9-AE88-776293D95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A7669A9-18DA-4043-953F-F01FCD90A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A326-C932-442D-9207-89F9015C76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229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AE5DD2-DC75-4260-A62A-62B0C58E8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C8F9F4-2F7D-4FDB-AFD4-2804E28AB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BCF5E6C-2F94-41F6-9F60-2322D88B8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E2EA961-8742-4CE3-A044-3E3FBF4BD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B49E-6912-4C9E-9795-A098341E5D16}" type="datetimeFigureOut">
              <a:rPr kumimoji="1" lang="ja-JP" altLang="en-US" smtClean="0"/>
              <a:t>2020/12/31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3D05ED8-F69A-4BBA-A692-DB18BC3CE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766617A-6126-4072-B1D0-55E8BA587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A326-C932-442D-9207-89F9015C76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7230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DCE95C-5A98-4A96-803A-BB54CCA04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10016B6-AA22-48CD-94E0-1FE5E3090E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D37015F-C394-496B-A824-6A6C631F4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2E09578-7526-48D2-9C75-F5EA54276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B49E-6912-4C9E-9795-A098341E5D16}" type="datetimeFigureOut">
              <a:rPr kumimoji="1" lang="ja-JP" altLang="en-US" smtClean="0"/>
              <a:t>2020/12/31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F4A41A4-A151-40C1-B1AB-17B997AD9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29C5329-EAF5-4B07-B781-2E3C7D0E6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A326-C932-442D-9207-89F9015C76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3133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54BFBF4-1B8C-43AE-BC6F-DB861E8A5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4B3867F-1386-45DA-B0F7-DFBAB51E0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F6D076-4059-4F07-BBA7-8FB905B32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2B49E-6912-4C9E-9795-A098341E5D16}" type="datetimeFigureOut">
              <a:rPr kumimoji="1" lang="ja-JP" altLang="en-US" smtClean="0"/>
              <a:t>2020/12/31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7BEDDB-EC1C-4998-A2E7-0C086D79E6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3C52A3-48A0-4370-B96B-36D0F1C60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AA326-C932-442D-9207-89F9015C76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5763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tags" Target="../tags/tag3.xml"/><Relationship Id="rId21" Type="http://schemas.openxmlformats.org/officeDocument/2006/relationships/image" Target="../media/image9.png"/><Relationship Id="rId7" Type="http://schemas.openxmlformats.org/officeDocument/2006/relationships/tags" Target="../tags/tag7.xml"/><Relationship Id="rId12" Type="http://schemas.openxmlformats.org/officeDocument/2006/relationships/slideLayout" Target="../slideLayouts/slideLayout7.xml"/><Relationship Id="rId17" Type="http://schemas.openxmlformats.org/officeDocument/2006/relationships/image" Target="../media/image5.png"/><Relationship Id="rId2" Type="http://schemas.openxmlformats.org/officeDocument/2006/relationships/tags" Target="../tags/tag2.xml"/><Relationship Id="rId16" Type="http://schemas.openxmlformats.org/officeDocument/2006/relationships/image" Target="../media/image4.png"/><Relationship Id="rId20" Type="http://schemas.openxmlformats.org/officeDocument/2006/relationships/image" Target="../media/image8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3.png"/><Relationship Id="rId23" Type="http://schemas.openxmlformats.org/officeDocument/2006/relationships/image" Target="../media/image11.png"/><Relationship Id="rId10" Type="http://schemas.openxmlformats.org/officeDocument/2006/relationships/tags" Target="../tags/tag10.xml"/><Relationship Id="rId19" Type="http://schemas.openxmlformats.org/officeDocument/2006/relationships/image" Target="../media/image7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2.png"/><Relationship Id="rId2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tags" Target="../tags/tag24.xml"/><Relationship Id="rId18" Type="http://schemas.openxmlformats.org/officeDocument/2006/relationships/tags" Target="../tags/tag29.xml"/><Relationship Id="rId26" Type="http://schemas.openxmlformats.org/officeDocument/2006/relationships/image" Target="../media/image18.png"/><Relationship Id="rId3" Type="http://schemas.openxmlformats.org/officeDocument/2006/relationships/tags" Target="../tags/tag14.xml"/><Relationship Id="rId21" Type="http://schemas.openxmlformats.org/officeDocument/2006/relationships/image" Target="../media/image13.png"/><Relationship Id="rId7" Type="http://schemas.openxmlformats.org/officeDocument/2006/relationships/tags" Target="../tags/tag18.xml"/><Relationship Id="rId12" Type="http://schemas.openxmlformats.org/officeDocument/2006/relationships/tags" Target="../tags/tag23.xml"/><Relationship Id="rId17" Type="http://schemas.openxmlformats.org/officeDocument/2006/relationships/tags" Target="../tags/tag28.xml"/><Relationship Id="rId25" Type="http://schemas.openxmlformats.org/officeDocument/2006/relationships/image" Target="../media/image17.png"/><Relationship Id="rId2" Type="http://schemas.openxmlformats.org/officeDocument/2006/relationships/tags" Target="../tags/tag13.xml"/><Relationship Id="rId16" Type="http://schemas.openxmlformats.org/officeDocument/2006/relationships/tags" Target="../tags/tag27.xml"/><Relationship Id="rId20" Type="http://schemas.openxmlformats.org/officeDocument/2006/relationships/image" Target="../media/image12.png"/><Relationship Id="rId29" Type="http://schemas.openxmlformats.org/officeDocument/2006/relationships/image" Target="../media/image21.png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24" Type="http://schemas.openxmlformats.org/officeDocument/2006/relationships/image" Target="../media/image16.png"/><Relationship Id="rId5" Type="http://schemas.openxmlformats.org/officeDocument/2006/relationships/tags" Target="../tags/tag16.xml"/><Relationship Id="rId15" Type="http://schemas.openxmlformats.org/officeDocument/2006/relationships/tags" Target="../tags/tag26.xml"/><Relationship Id="rId23" Type="http://schemas.openxmlformats.org/officeDocument/2006/relationships/image" Target="../media/image15.png"/><Relationship Id="rId28" Type="http://schemas.openxmlformats.org/officeDocument/2006/relationships/image" Target="../media/image20.png"/><Relationship Id="rId10" Type="http://schemas.openxmlformats.org/officeDocument/2006/relationships/tags" Target="../tags/tag21.xml"/><Relationship Id="rId19" Type="http://schemas.openxmlformats.org/officeDocument/2006/relationships/slideLayout" Target="../slideLayouts/slideLayout7.xml"/><Relationship Id="rId31" Type="http://schemas.openxmlformats.org/officeDocument/2006/relationships/image" Target="../media/image23.png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4" Type="http://schemas.openxmlformats.org/officeDocument/2006/relationships/tags" Target="../tags/tag25.xml"/><Relationship Id="rId22" Type="http://schemas.openxmlformats.org/officeDocument/2006/relationships/image" Target="../media/image14.png"/><Relationship Id="rId27" Type="http://schemas.openxmlformats.org/officeDocument/2006/relationships/image" Target="../media/image19.png"/><Relationship Id="rId30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13" Type="http://schemas.openxmlformats.org/officeDocument/2006/relationships/tags" Target="../tags/tag42.xml"/><Relationship Id="rId18" Type="http://schemas.openxmlformats.org/officeDocument/2006/relationships/image" Target="../media/image26.png"/><Relationship Id="rId3" Type="http://schemas.openxmlformats.org/officeDocument/2006/relationships/tags" Target="../tags/tag32.xml"/><Relationship Id="rId21" Type="http://schemas.openxmlformats.org/officeDocument/2006/relationships/image" Target="../media/image29.png"/><Relationship Id="rId7" Type="http://schemas.openxmlformats.org/officeDocument/2006/relationships/tags" Target="../tags/tag36.xml"/><Relationship Id="rId12" Type="http://schemas.openxmlformats.org/officeDocument/2006/relationships/tags" Target="../tags/tag41.xml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2" Type="http://schemas.openxmlformats.org/officeDocument/2006/relationships/tags" Target="../tags/tag31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tags" Target="../tags/tag40.xml"/><Relationship Id="rId24" Type="http://schemas.openxmlformats.org/officeDocument/2006/relationships/image" Target="../media/image32.png"/><Relationship Id="rId5" Type="http://schemas.openxmlformats.org/officeDocument/2006/relationships/tags" Target="../tags/tag34.xml"/><Relationship Id="rId15" Type="http://schemas.openxmlformats.org/officeDocument/2006/relationships/slideLayout" Target="../slideLayouts/slideLayout7.xml"/><Relationship Id="rId23" Type="http://schemas.openxmlformats.org/officeDocument/2006/relationships/image" Target="../media/image31.png"/><Relationship Id="rId10" Type="http://schemas.openxmlformats.org/officeDocument/2006/relationships/tags" Target="../tags/tag39.xml"/><Relationship Id="rId19" Type="http://schemas.openxmlformats.org/officeDocument/2006/relationships/image" Target="../media/image27.png"/><Relationship Id="rId4" Type="http://schemas.openxmlformats.org/officeDocument/2006/relationships/tags" Target="../tags/tag33.xml"/><Relationship Id="rId9" Type="http://schemas.openxmlformats.org/officeDocument/2006/relationships/tags" Target="../tags/tag38.xml"/><Relationship Id="rId14" Type="http://schemas.openxmlformats.org/officeDocument/2006/relationships/tags" Target="../tags/tag43.xml"/><Relationship Id="rId22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tags" Target="../tags/tag46.xml"/><Relationship Id="rId7" Type="http://schemas.openxmlformats.org/officeDocument/2006/relationships/image" Target="../media/image34.png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38.png"/><Relationship Id="rId5" Type="http://schemas.openxmlformats.org/officeDocument/2006/relationships/tags" Target="../tags/tag48.xml"/><Relationship Id="rId10" Type="http://schemas.openxmlformats.org/officeDocument/2006/relationships/image" Target="../media/image37.png"/><Relationship Id="rId4" Type="http://schemas.openxmlformats.org/officeDocument/2006/relationships/tags" Target="../tags/tag47.xml"/><Relationship Id="rId9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C207CF20-BF07-4DA8-ACB1-1EF9BC1D912E}"/>
              </a:ext>
            </a:extLst>
          </p:cNvPr>
          <p:cNvGrpSpPr/>
          <p:nvPr/>
        </p:nvGrpSpPr>
        <p:grpSpPr>
          <a:xfrm>
            <a:off x="2359036" y="1569261"/>
            <a:ext cx="8451454" cy="2492170"/>
            <a:chOff x="2637331" y="1768044"/>
            <a:chExt cx="8451454" cy="2492170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10877C30-4971-4504-A0A3-8BE5980689BB}"/>
                </a:ext>
              </a:extLst>
            </p:cNvPr>
            <p:cNvGrpSpPr/>
            <p:nvPr/>
          </p:nvGrpSpPr>
          <p:grpSpPr>
            <a:xfrm>
              <a:off x="2637331" y="1768044"/>
              <a:ext cx="8451454" cy="2492170"/>
              <a:chOff x="2700942" y="1712385"/>
              <a:chExt cx="8451454" cy="2492170"/>
            </a:xfrm>
          </p:grpSpPr>
          <p:grpSp>
            <p:nvGrpSpPr>
              <p:cNvPr id="6" name="グループ化 5">
                <a:extLst>
                  <a:ext uri="{FF2B5EF4-FFF2-40B4-BE49-F238E27FC236}">
                    <a16:creationId xmlns:a16="http://schemas.microsoft.com/office/drawing/2014/main" id="{A9CE1889-A55F-473F-B887-10BED41B1C0D}"/>
                  </a:ext>
                </a:extLst>
              </p:cNvPr>
              <p:cNvGrpSpPr/>
              <p:nvPr/>
            </p:nvGrpSpPr>
            <p:grpSpPr>
              <a:xfrm>
                <a:off x="2700942" y="1935321"/>
                <a:ext cx="1877603" cy="1227286"/>
                <a:chOff x="3950902" y="1809486"/>
                <a:chExt cx="1877603" cy="1227286"/>
              </a:xfrm>
            </p:grpSpPr>
            <p:pic>
              <p:nvPicPr>
                <p:cNvPr id="25" name="図 24">
                  <a:extLst>
                    <a:ext uri="{FF2B5EF4-FFF2-40B4-BE49-F238E27FC236}">
                      <a16:creationId xmlns:a16="http://schemas.microsoft.com/office/drawing/2014/main" id="{5CD5D686-6A2C-478C-9BBA-A90136BF5796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0"/>
                  </p:custDataLst>
                </p:nvPr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84549" y="2276058"/>
                  <a:ext cx="663065" cy="222535"/>
                </a:xfrm>
                <a:prstGeom prst="rect">
                  <a:avLst/>
                </a:prstGeom>
              </p:spPr>
            </p:pic>
            <p:pic>
              <p:nvPicPr>
                <p:cNvPr id="26" name="図 25">
                  <a:extLst>
                    <a:ext uri="{FF2B5EF4-FFF2-40B4-BE49-F238E27FC236}">
                      <a16:creationId xmlns:a16="http://schemas.microsoft.com/office/drawing/2014/main" id="{4B5069BA-CAB7-4981-8844-33EC52B79627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1"/>
                  </p:custDataLst>
                </p:nvPr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71097" y="2628179"/>
                  <a:ext cx="644742" cy="222535"/>
                </a:xfrm>
                <a:prstGeom prst="rect">
                  <a:avLst/>
                </a:prstGeom>
              </p:spPr>
            </p:pic>
            <p:sp>
              <p:nvSpPr>
                <p:cNvPr id="27" name="四角形: 角を丸くする 26">
                  <a:extLst>
                    <a:ext uri="{FF2B5EF4-FFF2-40B4-BE49-F238E27FC236}">
                      <a16:creationId xmlns:a16="http://schemas.microsoft.com/office/drawing/2014/main" id="{DE9F2509-282A-4160-B98D-03B75BC259F6}"/>
                    </a:ext>
                  </a:extLst>
                </p:cNvPr>
                <p:cNvSpPr/>
                <p:nvPr/>
              </p:nvSpPr>
              <p:spPr>
                <a:xfrm>
                  <a:off x="3950902" y="1809486"/>
                  <a:ext cx="1877603" cy="1227286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7" name="グループ化 6">
                <a:extLst>
                  <a:ext uri="{FF2B5EF4-FFF2-40B4-BE49-F238E27FC236}">
                    <a16:creationId xmlns:a16="http://schemas.microsoft.com/office/drawing/2014/main" id="{D76ED8A1-1D71-4910-8AE2-9C150235632C}"/>
                  </a:ext>
                </a:extLst>
              </p:cNvPr>
              <p:cNvGrpSpPr/>
              <p:nvPr/>
            </p:nvGrpSpPr>
            <p:grpSpPr>
              <a:xfrm>
                <a:off x="4697678" y="2275952"/>
                <a:ext cx="1745223" cy="486920"/>
                <a:chOff x="4697678" y="2275952"/>
                <a:chExt cx="1745223" cy="486920"/>
              </a:xfrm>
            </p:grpSpPr>
            <p:pic>
              <p:nvPicPr>
                <p:cNvPr id="23" name="図 22">
                  <a:extLst>
                    <a:ext uri="{FF2B5EF4-FFF2-40B4-BE49-F238E27FC236}">
                      <a16:creationId xmlns:a16="http://schemas.microsoft.com/office/drawing/2014/main" id="{1D94CAF6-2DD3-4E15-87D5-5C73669576F9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9"/>
                  </p:custDataLst>
                </p:nvPr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97678" y="2275952"/>
                  <a:ext cx="1745223" cy="266737"/>
                </a:xfrm>
                <a:prstGeom prst="rect">
                  <a:avLst/>
                </a:prstGeom>
              </p:spPr>
            </p:pic>
            <p:cxnSp>
              <p:nvCxnSpPr>
                <p:cNvPr id="24" name="直線矢印コネクタ 23">
                  <a:extLst>
                    <a:ext uri="{FF2B5EF4-FFF2-40B4-BE49-F238E27FC236}">
                      <a16:creationId xmlns:a16="http://schemas.microsoft.com/office/drawing/2014/main" id="{83D11A26-4439-490D-8143-2F8511FA4B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36983" y="2762872"/>
                  <a:ext cx="170591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DDBD3AB4-5964-44C0-B02C-CBCD6C66872D}"/>
                  </a:ext>
                </a:extLst>
              </p:cNvPr>
              <p:cNvSpPr/>
              <p:nvPr/>
            </p:nvSpPr>
            <p:spPr>
              <a:xfrm>
                <a:off x="6663198" y="1712385"/>
                <a:ext cx="4489198" cy="193748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9" name="グループ化 8">
                <a:extLst>
                  <a:ext uri="{FF2B5EF4-FFF2-40B4-BE49-F238E27FC236}">
                    <a16:creationId xmlns:a16="http://schemas.microsoft.com/office/drawing/2014/main" id="{1EC84AAC-4CA1-4DB3-B866-2ED973F10ACF}"/>
                  </a:ext>
                </a:extLst>
              </p:cNvPr>
              <p:cNvGrpSpPr/>
              <p:nvPr/>
            </p:nvGrpSpPr>
            <p:grpSpPr>
              <a:xfrm>
                <a:off x="7212700" y="2254848"/>
                <a:ext cx="3279169" cy="308351"/>
                <a:chOff x="7212700" y="2254848"/>
                <a:chExt cx="3279169" cy="308351"/>
              </a:xfrm>
            </p:grpSpPr>
            <p:grpSp>
              <p:nvGrpSpPr>
                <p:cNvPr id="18" name="グループ化 17">
                  <a:extLst>
                    <a:ext uri="{FF2B5EF4-FFF2-40B4-BE49-F238E27FC236}">
                      <a16:creationId xmlns:a16="http://schemas.microsoft.com/office/drawing/2014/main" id="{CF5928EA-E5FB-45C4-8B3B-87D1DFD6F0E2}"/>
                    </a:ext>
                  </a:extLst>
                </p:cNvPr>
                <p:cNvGrpSpPr/>
                <p:nvPr/>
              </p:nvGrpSpPr>
              <p:grpSpPr>
                <a:xfrm>
                  <a:off x="7212700" y="2296462"/>
                  <a:ext cx="3279169" cy="266737"/>
                  <a:chOff x="7212700" y="2296462"/>
                  <a:chExt cx="3279169" cy="266737"/>
                </a:xfrm>
              </p:grpSpPr>
              <p:pic>
                <p:nvPicPr>
                  <p:cNvPr id="20" name="図 19">
                    <a:extLst>
                      <a:ext uri="{FF2B5EF4-FFF2-40B4-BE49-F238E27FC236}">
                        <a16:creationId xmlns:a16="http://schemas.microsoft.com/office/drawing/2014/main" id="{77AAF09A-5378-411A-BD28-313B902338DD}"/>
                      </a:ext>
                    </a:extLst>
                  </p:cNvPr>
                  <p:cNvPicPr>
                    <a:picLocks noChangeAspect="1"/>
                  </p:cNvPicPr>
                  <p:nvPr>
                    <p:custDataLst>
                      <p:tags r:id="rId7"/>
                    </p:custDataLst>
                  </p:nvPr>
                </p:nvPicPr>
                <p:blipFill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12700" y="2296462"/>
                    <a:ext cx="1600423" cy="266737"/>
                  </a:xfrm>
                  <a:prstGeom prst="rect">
                    <a:avLst/>
                  </a:prstGeom>
                </p:spPr>
              </p:pic>
              <p:pic>
                <p:nvPicPr>
                  <p:cNvPr id="21" name="図 20">
                    <a:extLst>
                      <a:ext uri="{FF2B5EF4-FFF2-40B4-BE49-F238E27FC236}">
                        <a16:creationId xmlns:a16="http://schemas.microsoft.com/office/drawing/2014/main" id="{D0447401-5DCE-44FC-B306-254BD485A5E3}"/>
                      </a:ext>
                    </a:extLst>
                  </p:cNvPr>
                  <p:cNvPicPr>
                    <a:picLocks noChangeAspect="1"/>
                  </p:cNvPicPr>
                  <p:nvPr>
                    <p:custDataLst>
                      <p:tags r:id="rId8"/>
                    </p:custDataLst>
                  </p:nvPr>
                </p:nvPicPr>
                <p:blipFill>
                  <a:blip r:embed="rId1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333351" y="2322586"/>
                    <a:ext cx="158518" cy="193575"/>
                  </a:xfrm>
                  <a:prstGeom prst="rect">
                    <a:avLst/>
                  </a:prstGeom>
                </p:spPr>
              </p:pic>
              <p:cxnSp>
                <p:nvCxnSpPr>
                  <p:cNvPr id="22" name="直線矢印コネクタ 21">
                    <a:extLst>
                      <a:ext uri="{FF2B5EF4-FFF2-40B4-BE49-F238E27FC236}">
                        <a16:creationId xmlns:a16="http://schemas.microsoft.com/office/drawing/2014/main" id="{97CFE336-6CE3-45BB-80B5-2A81CB25991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932250" y="2451930"/>
                    <a:ext cx="1155306" cy="1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9" name="図 18">
                  <a:extLst>
                    <a:ext uri="{FF2B5EF4-FFF2-40B4-BE49-F238E27FC236}">
                      <a16:creationId xmlns:a16="http://schemas.microsoft.com/office/drawing/2014/main" id="{8B69FE60-38EB-47D8-AFFE-5A5D9CFE2891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6"/>
                  </p:custDataLst>
                </p:nvPr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39955" y="2254848"/>
                  <a:ext cx="820048" cy="127428"/>
                </a:xfrm>
                <a:prstGeom prst="rect">
                  <a:avLst/>
                </a:prstGeom>
              </p:spPr>
            </p:pic>
          </p:grpSp>
          <p:cxnSp>
            <p:nvCxnSpPr>
              <p:cNvPr id="10" name="直線矢印コネクタ 9">
                <a:extLst>
                  <a:ext uri="{FF2B5EF4-FFF2-40B4-BE49-F238E27FC236}">
                    <a16:creationId xmlns:a16="http://schemas.microsoft.com/office/drawing/2014/main" id="{85C24DD8-75C3-4BA7-90EC-A4243C57A2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93140" y="2585299"/>
                <a:ext cx="1" cy="46057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" name="図 10">
                <a:extLst>
                  <a:ext uri="{FF2B5EF4-FFF2-40B4-BE49-F238E27FC236}">
                    <a16:creationId xmlns:a16="http://schemas.microsoft.com/office/drawing/2014/main" id="{A9687281-C44E-459E-8E09-D3E288B08493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08998" y="2700619"/>
                <a:ext cx="680267" cy="127225"/>
              </a:xfrm>
              <a:prstGeom prst="rect">
                <a:avLst/>
              </a:prstGeom>
            </p:spPr>
          </p:pic>
          <p:pic>
            <p:nvPicPr>
              <p:cNvPr id="12" name="図 11">
                <a:extLst>
                  <a:ext uri="{FF2B5EF4-FFF2-40B4-BE49-F238E27FC236}">
                    <a16:creationId xmlns:a16="http://schemas.microsoft.com/office/drawing/2014/main" id="{D9E93797-7D71-4E95-A42C-1E5B9F6D1B11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29538" y="3167285"/>
                <a:ext cx="1239185" cy="254544"/>
              </a:xfrm>
              <a:prstGeom prst="rect">
                <a:avLst/>
              </a:prstGeom>
            </p:spPr>
          </p:pic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091602FE-BF78-498C-B2ED-6CFF5AAB34A6}"/>
                  </a:ext>
                </a:extLst>
              </p:cNvPr>
              <p:cNvGrpSpPr/>
              <p:nvPr/>
            </p:nvGrpSpPr>
            <p:grpSpPr>
              <a:xfrm>
                <a:off x="3589280" y="3235570"/>
                <a:ext cx="5223862" cy="968985"/>
                <a:chOff x="3589280" y="2818666"/>
                <a:chExt cx="5223862" cy="3359321"/>
              </a:xfrm>
            </p:grpSpPr>
            <p:cxnSp>
              <p:nvCxnSpPr>
                <p:cNvPr id="15" name="直線矢印コネクタ 14">
                  <a:extLst>
                    <a:ext uri="{FF2B5EF4-FFF2-40B4-BE49-F238E27FC236}">
                      <a16:creationId xmlns:a16="http://schemas.microsoft.com/office/drawing/2014/main" id="{7D595DE6-4719-4357-85C7-BE23730035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89281" y="2818666"/>
                  <a:ext cx="0" cy="335932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コネクタ 15">
                  <a:extLst>
                    <a:ext uri="{FF2B5EF4-FFF2-40B4-BE49-F238E27FC236}">
                      <a16:creationId xmlns:a16="http://schemas.microsoft.com/office/drawing/2014/main" id="{1F912A95-A8BB-44FA-9EFF-6BEA29BDD7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89280" y="6177987"/>
                  <a:ext cx="52233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線コネクタ 16">
                  <a:extLst>
                    <a:ext uri="{FF2B5EF4-FFF2-40B4-BE49-F238E27FC236}">
                      <a16:creationId xmlns:a16="http://schemas.microsoft.com/office/drawing/2014/main" id="{7D52D164-DD6C-4D99-946C-03854863F8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13141" y="4348741"/>
                  <a:ext cx="1" cy="182924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4" name="図 13">
                <a:extLst>
                  <a:ext uri="{FF2B5EF4-FFF2-40B4-BE49-F238E27FC236}">
                    <a16:creationId xmlns:a16="http://schemas.microsoft.com/office/drawing/2014/main" id="{153161ED-CACE-4D48-BE20-8BEB21AD1AA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97678" y="3916365"/>
                <a:ext cx="2991093" cy="215408"/>
              </a:xfrm>
              <a:prstGeom prst="rect">
                <a:avLst/>
              </a:prstGeom>
            </p:spPr>
          </p:pic>
        </p:grpSp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8A4FD97E-A77A-48BF-8A0C-4746CE4C97C9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8327" y="2149642"/>
              <a:ext cx="631024" cy="209884"/>
            </a:xfrm>
            <a:prstGeom prst="rect">
              <a:avLst/>
            </a:prstGeom>
          </p:spPr>
        </p:pic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4293288B-8B48-4E06-801D-D2C721BC9838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853" y="2002945"/>
              <a:ext cx="1415994" cy="1707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7569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3738A67F-0E10-4151-9082-AEF5F5EA9BDE}"/>
              </a:ext>
            </a:extLst>
          </p:cNvPr>
          <p:cNvGrpSpPr/>
          <p:nvPr/>
        </p:nvGrpSpPr>
        <p:grpSpPr>
          <a:xfrm>
            <a:off x="1057471" y="1697183"/>
            <a:ext cx="10582624" cy="3583646"/>
            <a:chOff x="981970" y="1982409"/>
            <a:chExt cx="10582624" cy="3583646"/>
          </a:xfrm>
        </p:grpSpPr>
        <p:grpSp>
          <p:nvGrpSpPr>
            <p:cNvPr id="147" name="グループ化 146">
              <a:extLst>
                <a:ext uri="{FF2B5EF4-FFF2-40B4-BE49-F238E27FC236}">
                  <a16:creationId xmlns:a16="http://schemas.microsoft.com/office/drawing/2014/main" id="{2BFA179C-34B5-4A42-AD95-6F707BBC9B7C}"/>
                </a:ext>
              </a:extLst>
            </p:cNvPr>
            <p:cNvGrpSpPr/>
            <p:nvPr/>
          </p:nvGrpSpPr>
          <p:grpSpPr>
            <a:xfrm>
              <a:off x="981970" y="1982409"/>
              <a:ext cx="10582624" cy="3583646"/>
              <a:chOff x="804688" y="1637177"/>
              <a:chExt cx="10582624" cy="3583646"/>
            </a:xfrm>
          </p:grpSpPr>
          <p:grpSp>
            <p:nvGrpSpPr>
              <p:cNvPr id="75" name="グループ化 74">
                <a:extLst>
                  <a:ext uri="{FF2B5EF4-FFF2-40B4-BE49-F238E27FC236}">
                    <a16:creationId xmlns:a16="http://schemas.microsoft.com/office/drawing/2014/main" id="{6921AAFD-8240-4B23-A473-91F85227C728}"/>
                  </a:ext>
                </a:extLst>
              </p:cNvPr>
              <p:cNvGrpSpPr/>
              <p:nvPr/>
            </p:nvGrpSpPr>
            <p:grpSpPr>
              <a:xfrm>
                <a:off x="9924077" y="2097578"/>
                <a:ext cx="1421655" cy="449650"/>
                <a:chOff x="5764633" y="5771903"/>
                <a:chExt cx="1777069" cy="562062"/>
              </a:xfrm>
            </p:grpSpPr>
            <p:sp>
              <p:nvSpPr>
                <p:cNvPr id="47" name="四角形: 角を丸くする 46">
                  <a:extLst>
                    <a:ext uri="{FF2B5EF4-FFF2-40B4-BE49-F238E27FC236}">
                      <a16:creationId xmlns:a16="http://schemas.microsoft.com/office/drawing/2014/main" id="{F4AEFAE0-0259-430D-ACB0-FAD324FEBA63}"/>
                    </a:ext>
                  </a:extLst>
                </p:cNvPr>
                <p:cNvSpPr/>
                <p:nvPr/>
              </p:nvSpPr>
              <p:spPr>
                <a:xfrm>
                  <a:off x="5764633" y="5771903"/>
                  <a:ext cx="1777069" cy="562062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pic>
              <p:nvPicPr>
                <p:cNvPr id="74" name="図 73">
                  <a:extLst>
                    <a:ext uri="{FF2B5EF4-FFF2-40B4-BE49-F238E27FC236}">
                      <a16:creationId xmlns:a16="http://schemas.microsoft.com/office/drawing/2014/main" id="{D5DB01E6-A1FE-4AF2-8F30-C785840068C8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8"/>
                  </p:custDataLst>
                </p:nvPr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57634" y="5939380"/>
                  <a:ext cx="1403800" cy="227108"/>
                </a:xfrm>
                <a:prstGeom prst="rect">
                  <a:avLst/>
                </a:prstGeom>
              </p:spPr>
            </p:pic>
          </p:grpSp>
          <p:grpSp>
            <p:nvGrpSpPr>
              <p:cNvPr id="83" name="グループ化 82">
                <a:extLst>
                  <a:ext uri="{FF2B5EF4-FFF2-40B4-BE49-F238E27FC236}">
                    <a16:creationId xmlns:a16="http://schemas.microsoft.com/office/drawing/2014/main" id="{2847C244-1495-4064-9B8F-72EE31DFE826}"/>
                  </a:ext>
                </a:extLst>
              </p:cNvPr>
              <p:cNvGrpSpPr/>
              <p:nvPr/>
            </p:nvGrpSpPr>
            <p:grpSpPr>
              <a:xfrm>
                <a:off x="9998722" y="3728390"/>
                <a:ext cx="1388590" cy="449650"/>
                <a:chOff x="5764633" y="5094763"/>
                <a:chExt cx="1735737" cy="562062"/>
              </a:xfrm>
            </p:grpSpPr>
            <p:sp>
              <p:nvSpPr>
                <p:cNvPr id="50" name="四角形: 角を丸くする 49">
                  <a:extLst>
                    <a:ext uri="{FF2B5EF4-FFF2-40B4-BE49-F238E27FC236}">
                      <a16:creationId xmlns:a16="http://schemas.microsoft.com/office/drawing/2014/main" id="{5913951A-53E4-4753-94D3-FFE24FC7A58D}"/>
                    </a:ext>
                  </a:extLst>
                </p:cNvPr>
                <p:cNvSpPr/>
                <p:nvPr/>
              </p:nvSpPr>
              <p:spPr>
                <a:xfrm>
                  <a:off x="5764633" y="5094763"/>
                  <a:ext cx="1735737" cy="562062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pic>
              <p:nvPicPr>
                <p:cNvPr id="82" name="図 81">
                  <a:extLst>
                    <a:ext uri="{FF2B5EF4-FFF2-40B4-BE49-F238E27FC236}">
                      <a16:creationId xmlns:a16="http://schemas.microsoft.com/office/drawing/2014/main" id="{12762292-E830-4626-BAC0-77E1B7120E28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7"/>
                  </p:custDataLst>
                </p:nvPr>
              </p:nvPicPr>
              <p:blipFill>
                <a:blip r:embed="rId2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57634" y="5262241"/>
                  <a:ext cx="1373316" cy="227108"/>
                </a:xfrm>
                <a:prstGeom prst="rect">
                  <a:avLst/>
                </a:prstGeom>
              </p:spPr>
            </p:pic>
          </p:grpSp>
          <p:cxnSp>
            <p:nvCxnSpPr>
              <p:cNvPr id="118" name="直線矢印コネクタ 117">
                <a:extLst>
                  <a:ext uri="{FF2B5EF4-FFF2-40B4-BE49-F238E27FC236}">
                    <a16:creationId xmlns:a16="http://schemas.microsoft.com/office/drawing/2014/main" id="{C779B0AA-C20B-4363-ABEF-6A3E04960861}"/>
                  </a:ext>
                </a:extLst>
              </p:cNvPr>
              <p:cNvCxnSpPr>
                <a:cxnSpLocks/>
                <a:stCxn id="41" idx="3"/>
                <a:endCxn id="50" idx="1"/>
              </p:cNvCxnSpPr>
              <p:nvPr/>
            </p:nvCxnSpPr>
            <p:spPr>
              <a:xfrm>
                <a:off x="8974664" y="3100942"/>
                <a:ext cx="1024058" cy="8522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線矢印コネクタ 118">
                <a:extLst>
                  <a:ext uri="{FF2B5EF4-FFF2-40B4-BE49-F238E27FC236}">
                    <a16:creationId xmlns:a16="http://schemas.microsoft.com/office/drawing/2014/main" id="{E76341AF-0650-416E-9BB8-15097F54E5B4}"/>
                  </a:ext>
                </a:extLst>
              </p:cNvPr>
              <p:cNvCxnSpPr>
                <a:cxnSpLocks/>
                <a:stCxn id="41" idx="3"/>
                <a:endCxn id="47" idx="1"/>
              </p:cNvCxnSpPr>
              <p:nvPr/>
            </p:nvCxnSpPr>
            <p:spPr>
              <a:xfrm flipV="1">
                <a:off x="8974664" y="2322403"/>
                <a:ext cx="949413" cy="77853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6" name="グループ化 145">
                <a:extLst>
                  <a:ext uri="{FF2B5EF4-FFF2-40B4-BE49-F238E27FC236}">
                    <a16:creationId xmlns:a16="http://schemas.microsoft.com/office/drawing/2014/main" id="{3CEFD6CA-2E5D-42DB-9845-85E731A5ACA6}"/>
                  </a:ext>
                </a:extLst>
              </p:cNvPr>
              <p:cNvGrpSpPr/>
              <p:nvPr>
                <p:custDataLst>
                  <p:tags r:id="rId2"/>
                </p:custDataLst>
              </p:nvPr>
            </p:nvGrpSpPr>
            <p:grpSpPr>
              <a:xfrm>
                <a:off x="804688" y="1637177"/>
                <a:ext cx="8169976" cy="3583646"/>
                <a:chOff x="804688" y="1637177"/>
                <a:chExt cx="8169976" cy="3583646"/>
              </a:xfrm>
            </p:grpSpPr>
            <p:grpSp>
              <p:nvGrpSpPr>
                <p:cNvPr id="67" name="グループ化 66">
                  <a:extLst>
                    <a:ext uri="{FF2B5EF4-FFF2-40B4-BE49-F238E27FC236}">
                      <a16:creationId xmlns:a16="http://schemas.microsoft.com/office/drawing/2014/main" id="{AE34431F-B961-49B3-AC0A-D5DC9A027F8D}"/>
                    </a:ext>
                  </a:extLst>
                </p:cNvPr>
                <p:cNvGrpSpPr/>
                <p:nvPr/>
              </p:nvGrpSpPr>
              <p:grpSpPr>
                <a:xfrm>
                  <a:off x="5447541" y="2876117"/>
                  <a:ext cx="1643124" cy="449650"/>
                  <a:chOff x="6125360" y="3600162"/>
                  <a:chExt cx="2053905" cy="562062"/>
                </a:xfrm>
              </p:grpSpPr>
              <p:sp>
                <p:nvSpPr>
                  <p:cNvPr id="44" name="四角形: 角を丸くする 43">
                    <a:extLst>
                      <a:ext uri="{FF2B5EF4-FFF2-40B4-BE49-F238E27FC236}">
                        <a16:creationId xmlns:a16="http://schemas.microsoft.com/office/drawing/2014/main" id="{1F236C76-C56B-475C-965D-DDDB342B9686}"/>
                      </a:ext>
                    </a:extLst>
                  </p:cNvPr>
                  <p:cNvSpPr/>
                  <p:nvPr/>
                </p:nvSpPr>
                <p:spPr>
                  <a:xfrm>
                    <a:off x="6125360" y="3600162"/>
                    <a:ext cx="2053905" cy="562062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pic>
                <p:nvPicPr>
                  <p:cNvPr id="66" name="図 65">
                    <a:extLst>
                      <a:ext uri="{FF2B5EF4-FFF2-40B4-BE49-F238E27FC236}">
                        <a16:creationId xmlns:a16="http://schemas.microsoft.com/office/drawing/2014/main" id="{D3347B76-EF73-46B4-A5AA-622BCCABFAB0}"/>
                      </a:ext>
                    </a:extLst>
                  </p:cNvPr>
                  <p:cNvPicPr>
                    <a:picLocks noChangeAspect="1"/>
                  </p:cNvPicPr>
                  <p:nvPr>
                    <p:custDataLst>
                      <p:tags r:id="rId16"/>
                    </p:custDataLst>
                  </p:nvPr>
                </p:nvPicPr>
                <p:blipFill>
                  <a:blip r:embed="rId2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318361" y="3767640"/>
                    <a:ext cx="1707118" cy="221011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88" name="直線矢印コネクタ 87">
                  <a:extLst>
                    <a:ext uri="{FF2B5EF4-FFF2-40B4-BE49-F238E27FC236}">
                      <a16:creationId xmlns:a16="http://schemas.microsoft.com/office/drawing/2014/main" id="{BA419701-ADAF-46C8-A3CB-88FA02F2410F}"/>
                    </a:ext>
                  </a:extLst>
                </p:cNvPr>
                <p:cNvCxnSpPr>
                  <a:cxnSpLocks/>
                  <a:stCxn id="44" idx="3"/>
                  <a:endCxn id="41" idx="1"/>
                </p:cNvCxnSpPr>
                <p:nvPr/>
              </p:nvCxnSpPr>
              <p:spPr>
                <a:xfrm>
                  <a:off x="7090665" y="3100942"/>
                  <a:ext cx="575316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5" name="グループ化 144">
                  <a:extLst>
                    <a:ext uri="{FF2B5EF4-FFF2-40B4-BE49-F238E27FC236}">
                      <a16:creationId xmlns:a16="http://schemas.microsoft.com/office/drawing/2014/main" id="{D088ECB5-E043-458B-9411-69540148F60B}"/>
                    </a:ext>
                  </a:extLst>
                </p:cNvPr>
                <p:cNvGrpSpPr/>
                <p:nvPr>
                  <p:custDataLst>
                    <p:tags r:id="rId3"/>
                  </p:custDataLst>
                </p:nvPr>
              </p:nvGrpSpPr>
              <p:grpSpPr>
                <a:xfrm>
                  <a:off x="804688" y="1637177"/>
                  <a:ext cx="8169976" cy="3583646"/>
                  <a:chOff x="804688" y="1637177"/>
                  <a:chExt cx="8169976" cy="3583646"/>
                </a:xfrm>
              </p:grpSpPr>
              <p:grpSp>
                <p:nvGrpSpPr>
                  <p:cNvPr id="55" name="グループ化 54">
                    <a:extLst>
                      <a:ext uri="{FF2B5EF4-FFF2-40B4-BE49-F238E27FC236}">
                        <a16:creationId xmlns:a16="http://schemas.microsoft.com/office/drawing/2014/main" id="{A036D377-A0B5-4014-81AB-39CCB13DE01D}"/>
                      </a:ext>
                    </a:extLst>
                  </p:cNvPr>
                  <p:cNvGrpSpPr/>
                  <p:nvPr/>
                </p:nvGrpSpPr>
                <p:grpSpPr>
                  <a:xfrm>
                    <a:off x="5446350" y="4771173"/>
                    <a:ext cx="1308683" cy="449650"/>
                    <a:chOff x="3821183" y="3869517"/>
                    <a:chExt cx="1635854" cy="562062"/>
                  </a:xfrm>
                </p:grpSpPr>
                <p:sp>
                  <p:nvSpPr>
                    <p:cNvPr id="24" name="四角形: 角を丸くする 23">
                      <a:extLst>
                        <a:ext uri="{FF2B5EF4-FFF2-40B4-BE49-F238E27FC236}">
                          <a16:creationId xmlns:a16="http://schemas.microsoft.com/office/drawing/2014/main" id="{8E52C731-2BDF-40FC-86A8-88AA569913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21183" y="3869517"/>
                      <a:ext cx="1635854" cy="562062"/>
                    </a:xfrm>
                    <a:prstGeom prst="round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pic>
                  <p:nvPicPr>
                    <p:cNvPr id="54" name="図 53">
                      <a:extLst>
                        <a:ext uri="{FF2B5EF4-FFF2-40B4-BE49-F238E27FC236}">
                          <a16:creationId xmlns:a16="http://schemas.microsoft.com/office/drawing/2014/main" id="{706A6701-09C7-44AC-9B94-06E0B47AF131}"/>
                        </a:ext>
                      </a:extLst>
                    </p:cNvPr>
                    <p:cNvPicPr>
                      <a:picLocks noChangeAspect="1"/>
                    </p:cNvPicPr>
                    <p:nvPr>
                      <p:custDataLst>
                        <p:tags r:id="rId15"/>
                      </p:custDataLst>
                    </p:nvPr>
                  </p:nvPicPr>
                  <p:blipFill>
                    <a:blip r:embed="rId2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253484" y="4036994"/>
                      <a:ext cx="771252" cy="227108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63" name="グループ化 62">
                    <a:extLst>
                      <a:ext uri="{FF2B5EF4-FFF2-40B4-BE49-F238E27FC236}">
                        <a16:creationId xmlns:a16="http://schemas.microsoft.com/office/drawing/2014/main" id="{9B013BC6-3D90-4181-A703-2986F74FF2C5}"/>
                      </a:ext>
                    </a:extLst>
                  </p:cNvPr>
                  <p:cNvGrpSpPr/>
                  <p:nvPr/>
                </p:nvGrpSpPr>
                <p:grpSpPr>
                  <a:xfrm>
                    <a:off x="5446350" y="1637177"/>
                    <a:ext cx="1308683" cy="449650"/>
                    <a:chOff x="3299668" y="5656825"/>
                    <a:chExt cx="1635854" cy="562062"/>
                  </a:xfrm>
                </p:grpSpPr>
                <p:sp>
                  <p:nvSpPr>
                    <p:cNvPr id="38" name="四角形: 角を丸くする 37">
                      <a:extLst>
                        <a:ext uri="{FF2B5EF4-FFF2-40B4-BE49-F238E27FC236}">
                          <a16:creationId xmlns:a16="http://schemas.microsoft.com/office/drawing/2014/main" id="{5E35FC89-6A71-4F83-9DCA-744E73A252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9668" y="5656825"/>
                      <a:ext cx="1635854" cy="562062"/>
                    </a:xfrm>
                    <a:prstGeom prst="round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pic>
                  <p:nvPicPr>
                    <p:cNvPr id="62" name="図 61">
                      <a:extLst>
                        <a:ext uri="{FF2B5EF4-FFF2-40B4-BE49-F238E27FC236}">
                          <a16:creationId xmlns:a16="http://schemas.microsoft.com/office/drawing/2014/main" id="{2FDEBE94-5C1D-45E3-8C4E-7314F795C819}"/>
                        </a:ext>
                      </a:extLst>
                    </p:cNvPr>
                    <p:cNvPicPr>
                      <a:picLocks noChangeAspect="1"/>
                    </p:cNvPicPr>
                    <p:nvPr>
                      <p:custDataLst>
                        <p:tags r:id="rId14"/>
                      </p:custDataLst>
                    </p:nvPr>
                  </p:nvPicPr>
                  <p:blipFill>
                    <a:blip r:embed="rId2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728908" y="5822778"/>
                      <a:ext cx="798687" cy="230156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71" name="グループ化 70">
                    <a:extLst>
                      <a:ext uri="{FF2B5EF4-FFF2-40B4-BE49-F238E27FC236}">
                        <a16:creationId xmlns:a16="http://schemas.microsoft.com/office/drawing/2014/main" id="{B17C96B1-F60F-4369-8ABE-AB36DD9705BB}"/>
                      </a:ext>
                    </a:extLst>
                  </p:cNvPr>
                  <p:cNvGrpSpPr/>
                  <p:nvPr/>
                </p:nvGrpSpPr>
                <p:grpSpPr>
                  <a:xfrm>
                    <a:off x="7665981" y="2876117"/>
                    <a:ext cx="1308683" cy="449650"/>
                    <a:chOff x="8562362" y="4108301"/>
                    <a:chExt cx="1635854" cy="562062"/>
                  </a:xfrm>
                </p:grpSpPr>
                <p:sp>
                  <p:nvSpPr>
                    <p:cNvPr id="41" name="四角形: 角を丸くする 40">
                      <a:extLst>
                        <a:ext uri="{FF2B5EF4-FFF2-40B4-BE49-F238E27FC236}">
                          <a16:creationId xmlns:a16="http://schemas.microsoft.com/office/drawing/2014/main" id="{6683C4C3-E235-44EB-9FBF-2E510F3C41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62362" y="4108301"/>
                      <a:ext cx="1635854" cy="562062"/>
                    </a:xfrm>
                    <a:prstGeom prst="round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pic>
                  <p:nvPicPr>
                    <p:cNvPr id="70" name="図 69">
                      <a:extLst>
                        <a:ext uri="{FF2B5EF4-FFF2-40B4-BE49-F238E27FC236}">
                          <a16:creationId xmlns:a16="http://schemas.microsoft.com/office/drawing/2014/main" id="{6108AEBD-70F8-4C5A-80C2-9C9C111C2092}"/>
                        </a:ext>
                      </a:extLst>
                    </p:cNvPr>
                    <p:cNvPicPr>
                      <a:picLocks noChangeAspect="1"/>
                    </p:cNvPicPr>
                    <p:nvPr>
                      <p:custDataLst>
                        <p:tags r:id="rId13"/>
                      </p:custDataLst>
                    </p:nvPr>
                  </p:nvPicPr>
                  <p:blipFill>
                    <a:blip r:embed="rId2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943602" y="4278826"/>
                      <a:ext cx="873374" cy="221011"/>
                    </a:xfrm>
                    <a:prstGeom prst="rect">
                      <a:avLst/>
                    </a:prstGeom>
                  </p:spPr>
                </p:pic>
              </p:grpSp>
              <p:cxnSp>
                <p:nvCxnSpPr>
                  <p:cNvPr id="86" name="直線矢印コネクタ 85">
                    <a:extLst>
                      <a:ext uri="{FF2B5EF4-FFF2-40B4-BE49-F238E27FC236}">
                        <a16:creationId xmlns:a16="http://schemas.microsoft.com/office/drawing/2014/main" id="{2E93CAE1-F463-4E47-8C6F-34DA2240987B}"/>
                      </a:ext>
                    </a:extLst>
                  </p:cNvPr>
                  <p:cNvCxnSpPr>
                    <a:cxnSpLocks/>
                    <a:stCxn id="38" idx="3"/>
                    <a:endCxn id="41" idx="1"/>
                  </p:cNvCxnSpPr>
                  <p:nvPr/>
                </p:nvCxnSpPr>
                <p:spPr>
                  <a:xfrm>
                    <a:off x="6755033" y="1862002"/>
                    <a:ext cx="910948" cy="123894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44" name="グループ化 143">
                    <a:extLst>
                      <a:ext uri="{FF2B5EF4-FFF2-40B4-BE49-F238E27FC236}">
                        <a16:creationId xmlns:a16="http://schemas.microsoft.com/office/drawing/2014/main" id="{F136B107-D36C-44CF-9835-A201CD8B67C6}"/>
                      </a:ext>
                    </a:extLst>
                  </p:cNvPr>
                  <p:cNvGrpSpPr/>
                  <p:nvPr>
                    <p:custDataLst>
                      <p:tags r:id="rId4"/>
                    </p:custDataLst>
                  </p:nvPr>
                </p:nvGrpSpPr>
                <p:grpSpPr>
                  <a:xfrm>
                    <a:off x="804688" y="1647928"/>
                    <a:ext cx="6861293" cy="2982924"/>
                    <a:chOff x="804688" y="1647928"/>
                    <a:chExt cx="6861293" cy="2982924"/>
                  </a:xfrm>
                </p:grpSpPr>
                <p:cxnSp>
                  <p:nvCxnSpPr>
                    <p:cNvPr id="89" name="直線矢印コネクタ 88">
                      <a:extLst>
                        <a:ext uri="{FF2B5EF4-FFF2-40B4-BE49-F238E27FC236}">
                          <a16:creationId xmlns:a16="http://schemas.microsoft.com/office/drawing/2014/main" id="{F0FE0688-6750-4337-AA41-006D516CFC85}"/>
                        </a:ext>
                      </a:extLst>
                    </p:cNvPr>
                    <p:cNvCxnSpPr>
                      <a:cxnSpLocks/>
                      <a:stCxn id="18" idx="3"/>
                      <a:endCxn id="44" idx="1"/>
                    </p:cNvCxnSpPr>
                    <p:nvPr/>
                  </p:nvCxnSpPr>
                  <p:spPr>
                    <a:xfrm flipV="1">
                      <a:off x="4676255" y="3100942"/>
                      <a:ext cx="771286" cy="1301923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43" name="グループ化 142">
                      <a:extLst>
                        <a:ext uri="{FF2B5EF4-FFF2-40B4-BE49-F238E27FC236}">
                          <a16:creationId xmlns:a16="http://schemas.microsoft.com/office/drawing/2014/main" id="{3A884FEE-63A1-4D69-BCBA-D66D135FD1BC}"/>
                        </a:ext>
                      </a:extLst>
                    </p:cNvPr>
                    <p:cNvGrpSpPr/>
                    <p:nvPr>
                      <p:custDataLst>
                        <p:tags r:id="rId5"/>
                      </p:custDataLst>
                    </p:nvPr>
                  </p:nvGrpSpPr>
                  <p:grpSpPr>
                    <a:xfrm>
                      <a:off x="804688" y="1647928"/>
                      <a:ext cx="6861293" cy="2982924"/>
                      <a:chOff x="804688" y="1647928"/>
                      <a:chExt cx="6861293" cy="2982924"/>
                    </a:xfrm>
                  </p:grpSpPr>
                  <p:grpSp>
                    <p:nvGrpSpPr>
                      <p:cNvPr id="142" name="グループ化 141">
                        <a:extLst>
                          <a:ext uri="{FF2B5EF4-FFF2-40B4-BE49-F238E27FC236}">
                            <a16:creationId xmlns:a16="http://schemas.microsoft.com/office/drawing/2014/main" id="{4CA38E79-92CC-4A0C-B004-E7F81811CA75}"/>
                          </a:ext>
                        </a:extLst>
                      </p:cNvPr>
                      <p:cNvGrpSpPr/>
                      <p:nvPr>
                        <p:custDataLst>
                          <p:tags r:id="rId6"/>
                        </p:custDataLst>
                      </p:nvPr>
                    </p:nvGrpSpPr>
                    <p:grpSpPr>
                      <a:xfrm>
                        <a:off x="2415700" y="2877336"/>
                        <a:ext cx="3031841" cy="449650"/>
                        <a:chOff x="2415700" y="2877336"/>
                        <a:chExt cx="3031841" cy="449650"/>
                      </a:xfrm>
                    </p:grpSpPr>
                    <p:grpSp>
                      <p:nvGrpSpPr>
                        <p:cNvPr id="141" name="グループ化 140">
                          <a:extLst>
                            <a:ext uri="{FF2B5EF4-FFF2-40B4-BE49-F238E27FC236}">
                              <a16:creationId xmlns:a16="http://schemas.microsoft.com/office/drawing/2014/main" id="{B86F13C9-93F0-455E-8039-CF74E9741F77}"/>
                            </a:ext>
                          </a:extLst>
                        </p:cNvPr>
                        <p:cNvGrpSpPr/>
                        <p:nvPr>
                          <p:custDataLst>
                            <p:tags r:id="rId11"/>
                          </p:custDataLst>
                        </p:nvPr>
                      </p:nvGrpSpPr>
                      <p:grpSpPr>
                        <a:xfrm>
                          <a:off x="2415700" y="2877336"/>
                          <a:ext cx="2493670" cy="449650"/>
                          <a:chOff x="2415700" y="2877336"/>
                          <a:chExt cx="2493670" cy="449650"/>
                        </a:xfrm>
                      </p:grpSpPr>
                      <p:sp>
                        <p:nvSpPr>
                          <p:cNvPr id="35" name="四角形: 角を丸くする 34">
                            <a:extLst>
                              <a:ext uri="{FF2B5EF4-FFF2-40B4-BE49-F238E27FC236}">
                                <a16:creationId xmlns:a16="http://schemas.microsoft.com/office/drawing/2014/main" id="{F8F3F69C-4504-4822-9E52-135FFAEBBE5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415700" y="2877336"/>
                            <a:ext cx="2493670" cy="449650"/>
                          </a:xfrm>
                          <a:prstGeom prst="round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pic>
                        <p:nvPicPr>
                          <p:cNvPr id="140" name="図 139">
                            <a:extLst>
                              <a:ext uri="{FF2B5EF4-FFF2-40B4-BE49-F238E27FC236}">
                                <a16:creationId xmlns:a16="http://schemas.microsoft.com/office/drawing/2014/main" id="{E4CFB684-DA8B-4DA2-8C2A-97FC9EF0CC9D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>
                            <p:custDataLst>
                              <p:tags r:id="rId12"/>
                            </p:custDataLst>
                          </p:nvPr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570101" y="3011320"/>
                            <a:ext cx="2210719" cy="179247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cxnSp>
                      <p:nvCxnSpPr>
                        <p:cNvPr id="90" name="直線矢印コネクタ 89">
                          <a:extLst>
                            <a:ext uri="{FF2B5EF4-FFF2-40B4-BE49-F238E27FC236}">
                              <a16:creationId xmlns:a16="http://schemas.microsoft.com/office/drawing/2014/main" id="{F909E09E-6A5D-4AA7-A859-97F0ABF17DDE}"/>
                            </a:ext>
                          </a:extLst>
                        </p:cNvPr>
                        <p:cNvCxnSpPr>
                          <a:cxnSpLocks/>
                          <a:stCxn id="35" idx="3"/>
                          <a:endCxn id="44" idx="1"/>
                        </p:cNvCxnSpPr>
                        <p:nvPr/>
                      </p:nvCxnSpPr>
                      <p:spPr>
                        <a:xfrm flipV="1">
                          <a:off x="4909370" y="3100942"/>
                          <a:ext cx="538171" cy="1219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25" name="グループ化 124">
                        <a:extLst>
                          <a:ext uri="{FF2B5EF4-FFF2-40B4-BE49-F238E27FC236}">
                            <a16:creationId xmlns:a16="http://schemas.microsoft.com/office/drawing/2014/main" id="{1466F69C-5BEC-48DB-B6EC-962A2DF09A1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04688" y="1647928"/>
                        <a:ext cx="6861293" cy="2982924"/>
                        <a:chOff x="975924" y="812788"/>
                        <a:chExt cx="8576616" cy="3728655"/>
                      </a:xfrm>
                    </p:grpSpPr>
                    <p:grpSp>
                      <p:nvGrpSpPr>
                        <p:cNvPr id="114" name="グループ化 113">
                          <a:extLst>
                            <a:ext uri="{FF2B5EF4-FFF2-40B4-BE49-F238E27FC236}">
                              <a16:creationId xmlns:a16="http://schemas.microsoft.com/office/drawing/2014/main" id="{FC73A873-A46E-4DF9-8E28-AA73F2A17A9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75924" y="2629055"/>
                          <a:ext cx="8576616" cy="1912388"/>
                          <a:chOff x="975924" y="2367538"/>
                          <a:chExt cx="8576616" cy="1912388"/>
                        </a:xfrm>
                      </p:grpSpPr>
                      <p:cxnSp>
                        <p:nvCxnSpPr>
                          <p:cNvPr id="87" name="直線矢印コネクタ 86">
                            <a:extLst>
                              <a:ext uri="{FF2B5EF4-FFF2-40B4-BE49-F238E27FC236}">
                                <a16:creationId xmlns:a16="http://schemas.microsoft.com/office/drawing/2014/main" id="{033ECB18-0DE5-4637-84EF-A40F5DCB3E9D}"/>
                              </a:ext>
                            </a:extLst>
                          </p:cNvPr>
                          <p:cNvCxnSpPr>
                            <a:cxnSpLocks/>
                            <a:stCxn id="18" idx="3"/>
                            <a:endCxn id="41" idx="1"/>
                          </p:cNvCxnSpPr>
                          <p:nvPr/>
                        </p:nvCxnSpPr>
                        <p:spPr>
                          <a:xfrm flipV="1">
                            <a:off x="5815383" y="2367538"/>
                            <a:ext cx="3737157" cy="1627404"/>
                          </a:xfrm>
                          <a:prstGeom prst="straightConnector1">
                            <a:avLst/>
                          </a:prstGeom>
                          <a:ln w="28575">
                            <a:solidFill>
                              <a:schemeClr val="tx1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grpSp>
                        <p:nvGrpSpPr>
                          <p:cNvPr id="110" name="グループ化 109">
                            <a:extLst>
                              <a:ext uri="{FF2B5EF4-FFF2-40B4-BE49-F238E27FC236}">
                                <a16:creationId xmlns:a16="http://schemas.microsoft.com/office/drawing/2014/main" id="{E23D7BAC-3B5B-4278-AAC0-6F03F14EAFC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75924" y="3713911"/>
                            <a:ext cx="4839459" cy="566015"/>
                            <a:chOff x="975924" y="3429000"/>
                            <a:chExt cx="4839459" cy="566015"/>
                          </a:xfrm>
                        </p:grpSpPr>
                        <p:grpSp>
                          <p:nvGrpSpPr>
                            <p:cNvPr id="33" name="グループ化 32">
                              <a:extLst>
                                <a:ext uri="{FF2B5EF4-FFF2-40B4-BE49-F238E27FC236}">
                                  <a16:creationId xmlns:a16="http://schemas.microsoft.com/office/drawing/2014/main" id="{92186319-FDBD-4618-A6E6-6C08CF55B45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989690" y="3429000"/>
                              <a:ext cx="2825693" cy="562062"/>
                              <a:chOff x="2684192" y="2854903"/>
                              <a:chExt cx="2825693" cy="562062"/>
                            </a:xfrm>
                          </p:grpSpPr>
                          <p:sp>
                            <p:nvSpPr>
                              <p:cNvPr id="18" name="四角形: 角を丸くする 17">
                                <a:extLst>
                                  <a:ext uri="{FF2B5EF4-FFF2-40B4-BE49-F238E27FC236}">
                                    <a16:creationId xmlns:a16="http://schemas.microsoft.com/office/drawing/2014/main" id="{1E5435D5-DC6F-437E-830B-6595CDC92D5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684192" y="2854903"/>
                                <a:ext cx="2825693" cy="562062"/>
                              </a:xfrm>
                              <a:prstGeom prst="round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 dirty="0"/>
                              </a:p>
                            </p:txBody>
                          </p:sp>
                          <p:pic>
                            <p:nvPicPr>
                              <p:cNvPr id="32" name="図 31">
                                <a:extLst>
                                  <a:ext uri="{FF2B5EF4-FFF2-40B4-BE49-F238E27FC236}">
                                    <a16:creationId xmlns:a16="http://schemas.microsoft.com/office/drawing/2014/main" id="{D7C91E8D-C6CA-40FC-A72C-4438D10B97C2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>
                                <p:custDataLst>
                                  <p:tags r:id="rId10"/>
                                </p:custDataLst>
                              </p:nvPr>
                            </p:nvPicPr>
                            <p:blipFill>
                              <a:blip r:embed="rId27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877192" y="3022380"/>
                                <a:ext cx="2475321" cy="227109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grpSp>
                        <p:grpSp>
                          <p:nvGrpSpPr>
                            <p:cNvPr id="29" name="グループ化 28">
                              <a:extLst>
                                <a:ext uri="{FF2B5EF4-FFF2-40B4-BE49-F238E27FC236}">
                                  <a16:creationId xmlns:a16="http://schemas.microsoft.com/office/drawing/2014/main" id="{CB98A5EC-FAB2-48D1-BF1A-1D19E3341B2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975924" y="3432953"/>
                              <a:ext cx="1635854" cy="562062"/>
                              <a:chOff x="1851222" y="2854903"/>
                              <a:chExt cx="1635854" cy="562062"/>
                            </a:xfrm>
                          </p:grpSpPr>
                          <p:sp>
                            <p:nvSpPr>
                              <p:cNvPr id="21" name="四角形: 角を丸くする 20">
                                <a:extLst>
                                  <a:ext uri="{FF2B5EF4-FFF2-40B4-BE49-F238E27FC236}">
                                    <a16:creationId xmlns:a16="http://schemas.microsoft.com/office/drawing/2014/main" id="{3CB917D7-02CC-4FEB-A03A-400D1530792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851222" y="2854903"/>
                                <a:ext cx="1635854" cy="562062"/>
                              </a:xfrm>
                              <a:prstGeom prst="round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 dirty="0"/>
                              </a:p>
                            </p:txBody>
                          </p:sp>
                          <p:pic>
                            <p:nvPicPr>
                              <p:cNvPr id="28" name="図 27">
                                <a:extLst>
                                  <a:ext uri="{FF2B5EF4-FFF2-40B4-BE49-F238E27FC236}">
                                    <a16:creationId xmlns:a16="http://schemas.microsoft.com/office/drawing/2014/main" id="{FAF091F2-4055-4D66-9400-A7DE7A8BE1F6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>
                                <p:custDataLst>
                                  <p:tags r:id="rId9"/>
                                </p:custDataLst>
                              </p:nvPr>
                            </p:nvPicPr>
                            <p:blipFill>
                              <a:blip r:embed="rId2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044222" y="3022380"/>
                                <a:ext cx="1199555" cy="227108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grpSp>
                        <p:cxnSp>
                          <p:nvCxnSpPr>
                            <p:cNvPr id="91" name="直線矢印コネクタ 90">
                              <a:extLst>
                                <a:ext uri="{FF2B5EF4-FFF2-40B4-BE49-F238E27FC236}">
                                  <a16:creationId xmlns:a16="http://schemas.microsoft.com/office/drawing/2014/main" id="{39667CD0-8543-46CB-88F6-1C61E79C6912}"/>
                                </a:ext>
                              </a:extLst>
                            </p:cNvPr>
                            <p:cNvCxnSpPr>
                              <a:cxnSpLocks/>
                              <a:stCxn id="21" idx="3"/>
                              <a:endCxn id="18" idx="1"/>
                            </p:cNvCxnSpPr>
                            <p:nvPr/>
                          </p:nvCxnSpPr>
                          <p:spPr>
                            <a:xfrm flipV="1">
                              <a:off x="2611778" y="3710031"/>
                              <a:ext cx="377913" cy="3953"/>
                            </a:xfrm>
                            <a:prstGeom prst="straightConnector1">
                              <a:avLst/>
                            </a:prstGeom>
                            <a:ln w="28575">
                              <a:solidFill>
                                <a:schemeClr val="tx1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  <p:grpSp>
                      <p:nvGrpSpPr>
                        <p:cNvPr id="112" name="グループ化 111">
                          <a:extLst>
                            <a:ext uri="{FF2B5EF4-FFF2-40B4-BE49-F238E27FC236}">
                              <a16:creationId xmlns:a16="http://schemas.microsoft.com/office/drawing/2014/main" id="{85D0F8DD-7958-483E-A19C-7E2449D38EB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75924" y="812788"/>
                          <a:ext cx="5803566" cy="1816267"/>
                          <a:chOff x="993218" y="1275126"/>
                          <a:chExt cx="5803566" cy="1816267"/>
                        </a:xfrm>
                      </p:grpSpPr>
                      <p:grpSp>
                        <p:nvGrpSpPr>
                          <p:cNvPr id="13" name="グループ化 12">
                            <a:extLst>
                              <a:ext uri="{FF2B5EF4-FFF2-40B4-BE49-F238E27FC236}">
                                <a16:creationId xmlns:a16="http://schemas.microsoft.com/office/drawing/2014/main" id="{B94F5BDF-7F25-402D-A6AB-E205B7A7DE1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93218" y="1288547"/>
                            <a:ext cx="1180332" cy="535220"/>
                            <a:chOff x="1627979" y="1473105"/>
                            <a:chExt cx="1180332" cy="535220"/>
                          </a:xfrm>
                        </p:grpSpPr>
                        <p:sp>
                          <p:nvSpPr>
                            <p:cNvPr id="3" name="四角形: 角を丸くする 2">
                              <a:extLst>
                                <a:ext uri="{FF2B5EF4-FFF2-40B4-BE49-F238E27FC236}">
                                  <a16:creationId xmlns:a16="http://schemas.microsoft.com/office/drawing/2014/main" id="{D4EF797D-7C73-4009-B9EF-CA42472ECF4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627979" y="1473105"/>
                              <a:ext cx="1180332" cy="535220"/>
                            </a:xfrm>
                            <a:prstGeom prst="round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 dirty="0"/>
                            </a:p>
                          </p:txBody>
                        </p:sp>
                        <p:pic>
                          <p:nvPicPr>
                            <p:cNvPr id="7" name="図 6">
                              <a:extLst>
                                <a:ext uri="{FF2B5EF4-FFF2-40B4-BE49-F238E27FC236}">
                                  <a16:creationId xmlns:a16="http://schemas.microsoft.com/office/drawing/2014/main" id="{8F993762-7591-497B-A261-7A690C7EB84C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>
                              <p:custDataLst>
                                <p:tags r:id="rId8"/>
                              </p:custDataLst>
                            </p:nvPr>
                          </p:nvPicPr>
                          <p:blipFill>
                            <a:blip r:embed="rId2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972783" y="1636716"/>
                              <a:ext cx="490725" cy="181120"/>
                            </a:xfrm>
                            <a:prstGeom prst="rect">
                              <a:avLst/>
                            </a:prstGeom>
                          </p:spPr>
                        </p:pic>
                      </p:grpSp>
                      <p:grpSp>
                        <p:nvGrpSpPr>
                          <p:cNvPr id="12" name="グループ化 11">
                            <a:extLst>
                              <a:ext uri="{FF2B5EF4-FFF2-40B4-BE49-F238E27FC236}">
                                <a16:creationId xmlns:a16="http://schemas.microsoft.com/office/drawing/2014/main" id="{7FFDC891-1E36-444E-9161-3F6BAD07434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989689" y="1275126"/>
                            <a:ext cx="1635854" cy="562062"/>
                            <a:chOff x="4215183" y="1216404"/>
                            <a:chExt cx="1635854" cy="562062"/>
                          </a:xfrm>
                        </p:grpSpPr>
                        <p:sp>
                          <p:nvSpPr>
                            <p:cNvPr id="8" name="四角形: 角を丸くする 7">
                              <a:extLst>
                                <a:ext uri="{FF2B5EF4-FFF2-40B4-BE49-F238E27FC236}">
                                  <a16:creationId xmlns:a16="http://schemas.microsoft.com/office/drawing/2014/main" id="{B1258114-1FD5-4468-AC06-A87F54057EF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215183" y="1216404"/>
                              <a:ext cx="1635854" cy="562062"/>
                            </a:xfrm>
                            <a:prstGeom prst="round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 dirty="0"/>
                            </a:p>
                          </p:txBody>
                        </p:sp>
                        <p:pic>
                          <p:nvPicPr>
                            <p:cNvPr id="11" name="図 10">
                              <a:extLst>
                                <a:ext uri="{FF2B5EF4-FFF2-40B4-BE49-F238E27FC236}">
                                  <a16:creationId xmlns:a16="http://schemas.microsoft.com/office/drawing/2014/main" id="{32C0BDEC-CD42-4A8B-8C7D-11949FD6294E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>
                              <p:custDataLst>
                                <p:tags r:id="rId7"/>
                              </p:custDataLst>
                            </p:nvPr>
                          </p:nvPicPr>
                          <p:blipFill>
                            <a:blip r:embed="rId3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408183" y="1383881"/>
                              <a:ext cx="1249853" cy="227109"/>
                            </a:xfrm>
                            <a:prstGeom prst="rect">
                              <a:avLst/>
                            </a:prstGeom>
                          </p:spPr>
                        </p:pic>
                      </p:grpSp>
                      <p:cxnSp>
                        <p:nvCxnSpPr>
                          <p:cNvPr id="85" name="直線矢印コネクタ 84">
                            <a:extLst>
                              <a:ext uri="{FF2B5EF4-FFF2-40B4-BE49-F238E27FC236}">
                                <a16:creationId xmlns:a16="http://schemas.microsoft.com/office/drawing/2014/main" id="{33D84064-F7A9-4D7A-AA54-539734A1F725}"/>
                              </a:ext>
                            </a:extLst>
                          </p:cNvPr>
                          <p:cNvCxnSpPr>
                            <a:cxnSpLocks/>
                            <a:stCxn id="8" idx="3"/>
                            <a:endCxn id="44" idx="1"/>
                          </p:cNvCxnSpPr>
                          <p:nvPr/>
                        </p:nvCxnSpPr>
                        <p:spPr>
                          <a:xfrm>
                            <a:off x="4625543" y="1556157"/>
                            <a:ext cx="2171241" cy="1535236"/>
                          </a:xfrm>
                          <a:prstGeom prst="straightConnector1">
                            <a:avLst/>
                          </a:prstGeom>
                          <a:ln w="28575">
                            <a:solidFill>
                              <a:schemeClr val="tx1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92" name="直線矢印コネクタ 91">
                            <a:extLst>
                              <a:ext uri="{FF2B5EF4-FFF2-40B4-BE49-F238E27FC236}">
                                <a16:creationId xmlns:a16="http://schemas.microsoft.com/office/drawing/2014/main" id="{E167075C-023A-42B2-B390-9EE1F5038ACC}"/>
                              </a:ext>
                            </a:extLst>
                          </p:cNvPr>
                          <p:cNvCxnSpPr>
                            <a:cxnSpLocks/>
                            <a:stCxn id="3" idx="3"/>
                            <a:endCxn id="8" idx="1"/>
                          </p:cNvCxnSpPr>
                          <p:nvPr/>
                        </p:nvCxnSpPr>
                        <p:spPr>
                          <a:xfrm>
                            <a:off x="2173550" y="1556157"/>
                            <a:ext cx="816139" cy="0"/>
                          </a:xfrm>
                          <a:prstGeom prst="straightConnector1">
                            <a:avLst/>
                          </a:prstGeom>
                          <a:ln w="28575">
                            <a:solidFill>
                              <a:schemeClr val="tx1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</p:grpSp>
              </p:grpSp>
              <p:cxnSp>
                <p:nvCxnSpPr>
                  <p:cNvPr id="120" name="直線矢印コネクタ 119">
                    <a:extLst>
                      <a:ext uri="{FF2B5EF4-FFF2-40B4-BE49-F238E27FC236}">
                        <a16:creationId xmlns:a16="http://schemas.microsoft.com/office/drawing/2014/main" id="{079961EC-98B4-452D-9D38-4AF66FB7C205}"/>
                      </a:ext>
                    </a:extLst>
                  </p:cNvPr>
                  <p:cNvCxnSpPr>
                    <a:cxnSpLocks/>
                    <a:stCxn id="24" idx="3"/>
                    <a:endCxn id="41" idx="1"/>
                  </p:cNvCxnSpPr>
                  <p:nvPr/>
                </p:nvCxnSpPr>
                <p:spPr>
                  <a:xfrm flipV="1">
                    <a:off x="6755033" y="3100942"/>
                    <a:ext cx="910948" cy="189505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802EFA7A-94FA-4C0B-8BC4-21F1B835E6AB}"/>
                </a:ext>
              </a:extLst>
            </p:cNvPr>
            <p:cNvGrpSpPr/>
            <p:nvPr/>
          </p:nvGrpSpPr>
          <p:grpSpPr>
            <a:xfrm>
              <a:off x="7885377" y="2667635"/>
              <a:ext cx="2290627" cy="2305287"/>
              <a:chOff x="7885377" y="2667635"/>
              <a:chExt cx="2290627" cy="2305287"/>
            </a:xfrm>
          </p:grpSpPr>
          <p:grpSp>
            <p:nvGrpSpPr>
              <p:cNvPr id="5" name="グループ化 4">
                <a:extLst>
                  <a:ext uri="{FF2B5EF4-FFF2-40B4-BE49-F238E27FC236}">
                    <a16:creationId xmlns:a16="http://schemas.microsoft.com/office/drawing/2014/main" id="{EBB6ED44-2395-45BB-B66C-A6CEC44B26EC}"/>
                  </a:ext>
                </a:extLst>
              </p:cNvPr>
              <p:cNvGrpSpPr/>
              <p:nvPr/>
            </p:nvGrpSpPr>
            <p:grpSpPr>
              <a:xfrm>
                <a:off x="7885377" y="4523272"/>
                <a:ext cx="1308683" cy="449650"/>
                <a:chOff x="7883216" y="4056465"/>
                <a:chExt cx="1308683" cy="449650"/>
              </a:xfrm>
            </p:grpSpPr>
            <p:sp>
              <p:nvSpPr>
                <p:cNvPr id="56" name="四角形: 角を丸くする 55">
                  <a:extLst>
                    <a:ext uri="{FF2B5EF4-FFF2-40B4-BE49-F238E27FC236}">
                      <a16:creationId xmlns:a16="http://schemas.microsoft.com/office/drawing/2014/main" id="{49E61473-BE93-4FAD-9D48-07C0CC9605BC}"/>
                    </a:ext>
                  </a:extLst>
                </p:cNvPr>
                <p:cNvSpPr/>
                <p:nvPr/>
              </p:nvSpPr>
              <p:spPr>
                <a:xfrm>
                  <a:off x="7883216" y="4056465"/>
                  <a:ext cx="1308683" cy="44965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pic>
              <p:nvPicPr>
                <p:cNvPr id="4" name="図 3">
                  <a:extLst>
                    <a:ext uri="{FF2B5EF4-FFF2-40B4-BE49-F238E27FC236}">
                      <a16:creationId xmlns:a16="http://schemas.microsoft.com/office/drawing/2014/main" id="{C35CB6C1-AA72-446B-9B38-FEDC056E11F6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"/>
                  </p:custDataLst>
                </p:nvPr>
              </p:nvPicPr>
              <p:blipFill>
                <a:blip r:embed="rId3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48255" y="4192885"/>
                  <a:ext cx="825513" cy="176809"/>
                </a:xfrm>
                <a:prstGeom prst="rect">
                  <a:avLst/>
                </a:prstGeom>
              </p:spPr>
            </p:pic>
          </p:grpSp>
          <p:cxnSp>
            <p:nvCxnSpPr>
              <p:cNvPr id="61" name="直線矢印コネクタ 60">
                <a:extLst>
                  <a:ext uri="{FF2B5EF4-FFF2-40B4-BE49-F238E27FC236}">
                    <a16:creationId xmlns:a16="http://schemas.microsoft.com/office/drawing/2014/main" id="{F25940A1-2348-4030-8B43-EADD687B2D22}"/>
                  </a:ext>
                </a:extLst>
              </p:cNvPr>
              <p:cNvCxnSpPr>
                <a:cxnSpLocks/>
                <a:stCxn id="56" idx="3"/>
                <a:endCxn id="50" idx="1"/>
              </p:cNvCxnSpPr>
              <p:nvPr/>
            </p:nvCxnSpPr>
            <p:spPr>
              <a:xfrm flipV="1">
                <a:off x="9194060" y="4298447"/>
                <a:ext cx="981944" cy="44965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矢印コネクタ 63">
                <a:extLst>
                  <a:ext uri="{FF2B5EF4-FFF2-40B4-BE49-F238E27FC236}">
                    <a16:creationId xmlns:a16="http://schemas.microsoft.com/office/drawing/2014/main" id="{CA993362-531F-4C9C-B322-E98797E76B7E}"/>
                  </a:ext>
                </a:extLst>
              </p:cNvPr>
              <p:cNvCxnSpPr>
                <a:cxnSpLocks/>
                <a:stCxn id="56" idx="3"/>
                <a:endCxn id="47" idx="1"/>
              </p:cNvCxnSpPr>
              <p:nvPr/>
            </p:nvCxnSpPr>
            <p:spPr>
              <a:xfrm flipV="1">
                <a:off x="9194060" y="2667635"/>
                <a:ext cx="907299" cy="208046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65614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グループ化 142">
            <a:extLst>
              <a:ext uri="{FF2B5EF4-FFF2-40B4-BE49-F238E27FC236}">
                <a16:creationId xmlns:a16="http://schemas.microsoft.com/office/drawing/2014/main" id="{D091F23E-2494-4AEF-AE84-9AA89043268E}"/>
              </a:ext>
            </a:extLst>
          </p:cNvPr>
          <p:cNvGrpSpPr/>
          <p:nvPr/>
        </p:nvGrpSpPr>
        <p:grpSpPr>
          <a:xfrm>
            <a:off x="2776764" y="1294190"/>
            <a:ext cx="5024427" cy="3862144"/>
            <a:chOff x="1518414" y="589514"/>
            <a:chExt cx="5024427" cy="3862144"/>
          </a:xfrm>
        </p:grpSpPr>
        <p:grpSp>
          <p:nvGrpSpPr>
            <p:cNvPr id="142" name="グループ化 141">
              <a:extLst>
                <a:ext uri="{FF2B5EF4-FFF2-40B4-BE49-F238E27FC236}">
                  <a16:creationId xmlns:a16="http://schemas.microsoft.com/office/drawing/2014/main" id="{1E4C4954-CA70-4407-B7D0-F7A3030E3688}"/>
                </a:ext>
              </a:extLst>
            </p:cNvPr>
            <p:cNvGrpSpPr/>
            <p:nvPr/>
          </p:nvGrpSpPr>
          <p:grpSpPr>
            <a:xfrm>
              <a:off x="1518414" y="589514"/>
              <a:ext cx="5024427" cy="3862144"/>
              <a:chOff x="1518414" y="589514"/>
              <a:chExt cx="5024427" cy="3862144"/>
            </a:xfrm>
          </p:grpSpPr>
          <p:grpSp>
            <p:nvGrpSpPr>
              <p:cNvPr id="141" name="グループ化 140">
                <a:extLst>
                  <a:ext uri="{FF2B5EF4-FFF2-40B4-BE49-F238E27FC236}">
                    <a16:creationId xmlns:a16="http://schemas.microsoft.com/office/drawing/2014/main" id="{5F36D45D-7CDC-49D8-B3DB-15109D368E36}"/>
                  </a:ext>
                </a:extLst>
              </p:cNvPr>
              <p:cNvGrpSpPr/>
              <p:nvPr/>
            </p:nvGrpSpPr>
            <p:grpSpPr>
              <a:xfrm>
                <a:off x="1518414" y="589514"/>
                <a:ext cx="5024427" cy="2897446"/>
                <a:chOff x="1518414" y="589514"/>
                <a:chExt cx="5024427" cy="2897446"/>
              </a:xfrm>
            </p:grpSpPr>
            <p:grpSp>
              <p:nvGrpSpPr>
                <p:cNvPr id="130" name="グループ化 129">
                  <a:extLst>
                    <a:ext uri="{FF2B5EF4-FFF2-40B4-BE49-F238E27FC236}">
                      <a16:creationId xmlns:a16="http://schemas.microsoft.com/office/drawing/2014/main" id="{BBF4FB54-0C73-4E77-8488-4C07B1FE4801}"/>
                    </a:ext>
                  </a:extLst>
                </p:cNvPr>
                <p:cNvGrpSpPr/>
                <p:nvPr/>
              </p:nvGrpSpPr>
              <p:grpSpPr>
                <a:xfrm>
                  <a:off x="1518414" y="589514"/>
                  <a:ext cx="5024427" cy="2315566"/>
                  <a:chOff x="1518414" y="589514"/>
                  <a:chExt cx="5024427" cy="2315566"/>
                </a:xfrm>
              </p:grpSpPr>
              <p:grpSp>
                <p:nvGrpSpPr>
                  <p:cNvPr id="125" name="グループ化 124">
                    <a:extLst>
                      <a:ext uri="{FF2B5EF4-FFF2-40B4-BE49-F238E27FC236}">
                        <a16:creationId xmlns:a16="http://schemas.microsoft.com/office/drawing/2014/main" id="{30A1C196-947F-47F9-81D6-FDA6A38A8734}"/>
                      </a:ext>
                    </a:extLst>
                  </p:cNvPr>
                  <p:cNvGrpSpPr/>
                  <p:nvPr/>
                </p:nvGrpSpPr>
                <p:grpSpPr>
                  <a:xfrm>
                    <a:off x="1518414" y="589514"/>
                    <a:ext cx="5024427" cy="2114052"/>
                    <a:chOff x="1518414" y="589514"/>
                    <a:chExt cx="5024427" cy="2114052"/>
                  </a:xfrm>
                </p:grpSpPr>
                <p:grpSp>
                  <p:nvGrpSpPr>
                    <p:cNvPr id="100" name="グループ化 99">
                      <a:extLst>
                        <a:ext uri="{FF2B5EF4-FFF2-40B4-BE49-F238E27FC236}">
                          <a16:creationId xmlns:a16="http://schemas.microsoft.com/office/drawing/2014/main" id="{A6B38B81-D832-46D0-9DA3-350D6E84067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518414" y="589514"/>
                      <a:ext cx="5015465" cy="1774337"/>
                      <a:chOff x="92286" y="540638"/>
                      <a:chExt cx="5015465" cy="1774337"/>
                    </a:xfrm>
                  </p:grpSpPr>
                  <p:grpSp>
                    <p:nvGrpSpPr>
                      <p:cNvPr id="71" name="グループ化 70">
                        <a:extLst>
                          <a:ext uri="{FF2B5EF4-FFF2-40B4-BE49-F238E27FC236}">
                            <a16:creationId xmlns:a16="http://schemas.microsoft.com/office/drawing/2014/main" id="{4AC78117-12B3-4E38-B369-50C713034A9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89205" y="838673"/>
                        <a:ext cx="1860503" cy="432176"/>
                        <a:chOff x="1102466" y="699224"/>
                        <a:chExt cx="3169154" cy="662284"/>
                      </a:xfrm>
                    </p:grpSpPr>
                    <p:pic>
                      <p:nvPicPr>
                        <p:cNvPr id="12" name="図 11">
                          <a:extLst>
                            <a:ext uri="{FF2B5EF4-FFF2-40B4-BE49-F238E27FC236}">
                              <a16:creationId xmlns:a16="http://schemas.microsoft.com/office/drawing/2014/main" id="{1764925F-E04D-4EBC-8146-FCF3B116B71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>
                          <p:custDataLst>
                            <p:tags r:id="rId11"/>
                          </p:custDataLst>
                        </p:nvPr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102466" y="1134588"/>
                          <a:ext cx="975496" cy="22253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4" name="図 13">
                          <a:extLst>
                            <a:ext uri="{FF2B5EF4-FFF2-40B4-BE49-F238E27FC236}">
                              <a16:creationId xmlns:a16="http://schemas.microsoft.com/office/drawing/2014/main" id="{EC7844B4-29A0-4F47-9895-A96970FD6909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>
                          <p:custDataLst>
                            <p:tags r:id="rId12"/>
                          </p:custDataLst>
                        </p:nvPr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305386" y="1138973"/>
                          <a:ext cx="1966234" cy="22253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6" name="図 15">
                          <a:extLst>
                            <a:ext uri="{FF2B5EF4-FFF2-40B4-BE49-F238E27FC236}">
                              <a16:creationId xmlns:a16="http://schemas.microsoft.com/office/drawing/2014/main" id="{197BB021-9B69-415C-A1AB-953A5297801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>
                          <p:custDataLst>
                            <p:tags r:id="rId13"/>
                          </p:custDataLst>
                        </p:nvPr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102466" y="729709"/>
                          <a:ext cx="1015126" cy="22253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8" name="図 17">
                          <a:extLst>
                            <a:ext uri="{FF2B5EF4-FFF2-40B4-BE49-F238E27FC236}">
                              <a16:creationId xmlns:a16="http://schemas.microsoft.com/office/drawing/2014/main" id="{0BFAF06D-D688-49DC-927E-95D118839DD1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>
                          <p:custDataLst>
                            <p:tags r:id="rId14"/>
                          </p:custDataLst>
                        </p:nvPr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384144" y="699224"/>
                          <a:ext cx="1472389" cy="253019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99" name="グループ化 98">
                        <a:extLst>
                          <a:ext uri="{FF2B5EF4-FFF2-40B4-BE49-F238E27FC236}">
                            <a16:creationId xmlns:a16="http://schemas.microsoft.com/office/drawing/2014/main" id="{CAC15F37-9A5B-43B8-9666-73E62284EEB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2286" y="540638"/>
                        <a:ext cx="5015465" cy="1774337"/>
                        <a:chOff x="92286" y="540638"/>
                        <a:chExt cx="5015465" cy="1774337"/>
                      </a:xfrm>
                    </p:grpSpPr>
                    <p:pic>
                      <p:nvPicPr>
                        <p:cNvPr id="20" name="図 19">
                          <a:extLst>
                            <a:ext uri="{FF2B5EF4-FFF2-40B4-BE49-F238E27FC236}">
                              <a16:creationId xmlns:a16="http://schemas.microsoft.com/office/drawing/2014/main" id="{1C6D446D-21F3-4D75-9ED7-C88752A9651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>
                          <p:custDataLst>
                            <p:tags r:id="rId6"/>
                          </p:custDataLst>
                        </p:nvPr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78051" y="951886"/>
                          <a:ext cx="1188491" cy="220483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55" name="図 54">
                          <a:extLst>
                            <a:ext uri="{FF2B5EF4-FFF2-40B4-BE49-F238E27FC236}">
                              <a16:creationId xmlns:a16="http://schemas.microsoft.com/office/drawing/2014/main" id="{AEC8530D-741C-4EA5-ADD9-9C5BF9C147E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>
                          <p:custDataLst>
                            <p:tags r:id="rId7"/>
                          </p:custDataLst>
                        </p:nvPr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934375" y="2253391"/>
                          <a:ext cx="601343" cy="61584"/>
                        </a:xfrm>
                        <a:prstGeom prst="rect">
                          <a:avLst/>
                        </a:prstGeom>
                      </p:spPr>
                    </p:pic>
                    <p:grpSp>
                      <p:nvGrpSpPr>
                        <p:cNvPr id="75" name="グループ化 74">
                          <a:extLst>
                            <a:ext uri="{FF2B5EF4-FFF2-40B4-BE49-F238E27FC236}">
                              <a16:creationId xmlns:a16="http://schemas.microsoft.com/office/drawing/2014/main" id="{F3D78DE9-8AB1-47C1-907A-DAB3610F995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20011" y="1568883"/>
                          <a:ext cx="1116083" cy="542904"/>
                          <a:chOff x="1409128" y="2412794"/>
                          <a:chExt cx="1960990" cy="825659"/>
                        </a:xfrm>
                      </p:grpSpPr>
                      <p:grpSp>
                        <p:nvGrpSpPr>
                          <p:cNvPr id="32" name="グループ化 31">
                            <a:extLst>
                              <a:ext uri="{FF2B5EF4-FFF2-40B4-BE49-F238E27FC236}">
                                <a16:creationId xmlns:a16="http://schemas.microsoft.com/office/drawing/2014/main" id="{52E814C4-00BB-450E-99AA-6C1030E62E6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09128" y="2412794"/>
                            <a:ext cx="1960990" cy="825659"/>
                            <a:chOff x="3319721" y="1812518"/>
                            <a:chExt cx="358301" cy="1454994"/>
                          </a:xfrm>
                        </p:grpSpPr>
                        <p:sp>
                          <p:nvSpPr>
                            <p:cNvPr id="2" name="正方形/長方形 1">
                              <a:extLst>
                                <a:ext uri="{FF2B5EF4-FFF2-40B4-BE49-F238E27FC236}">
                                  <a16:creationId xmlns:a16="http://schemas.microsoft.com/office/drawing/2014/main" id="{CF2E8834-CBF1-46D8-A18E-13C03DBCF05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319721" y="2353113"/>
                              <a:ext cx="358301" cy="91439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cxnSp>
                          <p:nvCxnSpPr>
                            <p:cNvPr id="21" name="直線矢印コネクタ 20">
                              <a:extLst>
                                <a:ext uri="{FF2B5EF4-FFF2-40B4-BE49-F238E27FC236}">
                                  <a16:creationId xmlns:a16="http://schemas.microsoft.com/office/drawing/2014/main" id="{5A6B3C1B-9BCE-4B78-B342-4E008C2E2255}"/>
                                </a:ext>
                              </a:extLst>
                            </p:cNvPr>
                            <p:cNvCxnSpPr>
                              <a:cxnSpLocks/>
                              <a:endCxn id="2" idx="0"/>
                            </p:cNvCxnSpPr>
                            <p:nvPr/>
                          </p:nvCxnSpPr>
                          <p:spPr>
                            <a:xfrm>
                              <a:off x="3498871" y="1812518"/>
                              <a:ext cx="0" cy="540595"/>
                            </a:xfrm>
                            <a:prstGeom prst="straightConnector1">
                              <a:avLst/>
                            </a:prstGeom>
                            <a:ln w="28575">
                              <a:solidFill>
                                <a:schemeClr val="tx1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pic>
                        <p:nvPicPr>
                          <p:cNvPr id="74" name="図 73">
                            <a:extLst>
                              <a:ext uri="{FF2B5EF4-FFF2-40B4-BE49-F238E27FC236}">
                                <a16:creationId xmlns:a16="http://schemas.microsoft.com/office/drawing/2014/main" id="{5467F382-5BD2-4D6C-83E0-74C590A99470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>
                            <p:custDataLst>
                              <p:tags r:id="rId10"/>
                            </p:custDataLst>
                          </p:nvPr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552066" y="2869264"/>
                            <a:ext cx="1675113" cy="219486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sp>
                      <p:nvSpPr>
                        <p:cNvPr id="70" name="四角形: 角を丸くする 69">
                          <a:extLst>
                            <a:ext uri="{FF2B5EF4-FFF2-40B4-BE49-F238E27FC236}">
                              <a16:creationId xmlns:a16="http://schemas.microsoft.com/office/drawing/2014/main" id="{2C261B7D-4F36-4F03-8063-620E586612D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2286" y="540638"/>
                          <a:ext cx="5015462" cy="1028246"/>
                        </a:xfrm>
                        <a:prstGeom prst="round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grpSp>
                      <p:nvGrpSpPr>
                        <p:cNvPr id="89" name="グループ化 88">
                          <a:extLst>
                            <a:ext uri="{FF2B5EF4-FFF2-40B4-BE49-F238E27FC236}">
                              <a16:creationId xmlns:a16="http://schemas.microsoft.com/office/drawing/2014/main" id="{5A3A5F80-94FE-49DE-A22E-6A9EE8747CE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401554" y="1569212"/>
                          <a:ext cx="1116083" cy="542904"/>
                          <a:chOff x="1409128" y="2412794"/>
                          <a:chExt cx="1960990" cy="825659"/>
                        </a:xfrm>
                      </p:grpSpPr>
                      <p:grpSp>
                        <p:nvGrpSpPr>
                          <p:cNvPr id="90" name="グループ化 89">
                            <a:extLst>
                              <a:ext uri="{FF2B5EF4-FFF2-40B4-BE49-F238E27FC236}">
                                <a16:creationId xmlns:a16="http://schemas.microsoft.com/office/drawing/2014/main" id="{C788B458-B53C-47D8-8268-DB7DD0420C9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09128" y="2412794"/>
                            <a:ext cx="1960990" cy="825659"/>
                            <a:chOff x="3319721" y="1812518"/>
                            <a:chExt cx="358301" cy="1454994"/>
                          </a:xfrm>
                        </p:grpSpPr>
                        <p:sp>
                          <p:nvSpPr>
                            <p:cNvPr id="92" name="正方形/長方形 91">
                              <a:extLst>
                                <a:ext uri="{FF2B5EF4-FFF2-40B4-BE49-F238E27FC236}">
                                  <a16:creationId xmlns:a16="http://schemas.microsoft.com/office/drawing/2014/main" id="{AE5C6C2F-F010-4716-AAE5-CCD1669DDFD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319721" y="2353113"/>
                              <a:ext cx="358301" cy="91439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cxnSp>
                          <p:nvCxnSpPr>
                            <p:cNvPr id="93" name="直線矢印コネクタ 92">
                              <a:extLst>
                                <a:ext uri="{FF2B5EF4-FFF2-40B4-BE49-F238E27FC236}">
                                  <a16:creationId xmlns:a16="http://schemas.microsoft.com/office/drawing/2014/main" id="{15543641-B37B-4CFA-AAA6-B08A2809650D}"/>
                                </a:ext>
                              </a:extLst>
                            </p:cNvPr>
                            <p:cNvCxnSpPr>
                              <a:cxnSpLocks/>
                              <a:endCxn id="92" idx="0"/>
                            </p:cNvCxnSpPr>
                            <p:nvPr/>
                          </p:nvCxnSpPr>
                          <p:spPr>
                            <a:xfrm>
                              <a:off x="3498871" y="1812518"/>
                              <a:ext cx="0" cy="540595"/>
                            </a:xfrm>
                            <a:prstGeom prst="straightConnector1">
                              <a:avLst/>
                            </a:prstGeom>
                            <a:ln w="28575">
                              <a:solidFill>
                                <a:schemeClr val="tx1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pic>
                        <p:nvPicPr>
                          <p:cNvPr id="91" name="図 90">
                            <a:extLst>
                              <a:ext uri="{FF2B5EF4-FFF2-40B4-BE49-F238E27FC236}">
                                <a16:creationId xmlns:a16="http://schemas.microsoft.com/office/drawing/2014/main" id="{34FBAE84-24D0-4F2E-8769-028AAE194E0C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>
                            <p:custDataLst>
                              <p:tags r:id="rId9"/>
                            </p:custDataLst>
                          </p:nvPr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552066" y="2869264"/>
                            <a:ext cx="1675113" cy="219486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grpSp>
                      <p:nvGrpSpPr>
                        <p:cNvPr id="94" name="グループ化 93">
                          <a:extLst>
                            <a:ext uri="{FF2B5EF4-FFF2-40B4-BE49-F238E27FC236}">
                              <a16:creationId xmlns:a16="http://schemas.microsoft.com/office/drawing/2014/main" id="{39C2604C-A359-414E-80F5-7637A7A98FD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991668" y="1568683"/>
                          <a:ext cx="1116083" cy="542904"/>
                          <a:chOff x="1409128" y="2412794"/>
                          <a:chExt cx="1960990" cy="825659"/>
                        </a:xfrm>
                      </p:grpSpPr>
                      <p:grpSp>
                        <p:nvGrpSpPr>
                          <p:cNvPr id="95" name="グループ化 94">
                            <a:extLst>
                              <a:ext uri="{FF2B5EF4-FFF2-40B4-BE49-F238E27FC236}">
                                <a16:creationId xmlns:a16="http://schemas.microsoft.com/office/drawing/2014/main" id="{E628654E-1347-4AE5-A417-60D6F4F3EF1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09128" y="2412794"/>
                            <a:ext cx="1960990" cy="825659"/>
                            <a:chOff x="3319721" y="1812518"/>
                            <a:chExt cx="358301" cy="1454994"/>
                          </a:xfrm>
                        </p:grpSpPr>
                        <p:sp>
                          <p:nvSpPr>
                            <p:cNvPr id="97" name="正方形/長方形 96">
                              <a:extLst>
                                <a:ext uri="{FF2B5EF4-FFF2-40B4-BE49-F238E27FC236}">
                                  <a16:creationId xmlns:a16="http://schemas.microsoft.com/office/drawing/2014/main" id="{8A9FDF1E-9D8F-4DE3-9D59-22602FD20DF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319721" y="2353113"/>
                              <a:ext cx="358301" cy="91439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cxnSp>
                          <p:nvCxnSpPr>
                            <p:cNvPr id="98" name="直線矢印コネクタ 97">
                              <a:extLst>
                                <a:ext uri="{FF2B5EF4-FFF2-40B4-BE49-F238E27FC236}">
                                  <a16:creationId xmlns:a16="http://schemas.microsoft.com/office/drawing/2014/main" id="{1CE5A5C6-C52A-47BA-8AF5-44918B1E8CB3}"/>
                                </a:ext>
                              </a:extLst>
                            </p:cNvPr>
                            <p:cNvCxnSpPr>
                              <a:cxnSpLocks/>
                              <a:endCxn id="97" idx="0"/>
                            </p:cNvCxnSpPr>
                            <p:nvPr/>
                          </p:nvCxnSpPr>
                          <p:spPr>
                            <a:xfrm>
                              <a:off x="3498871" y="1812518"/>
                              <a:ext cx="0" cy="540595"/>
                            </a:xfrm>
                            <a:prstGeom prst="straightConnector1">
                              <a:avLst/>
                            </a:prstGeom>
                            <a:ln w="28575">
                              <a:solidFill>
                                <a:schemeClr val="tx1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pic>
                        <p:nvPicPr>
                          <p:cNvPr id="96" name="図 95">
                            <a:extLst>
                              <a:ext uri="{FF2B5EF4-FFF2-40B4-BE49-F238E27FC236}">
                                <a16:creationId xmlns:a16="http://schemas.microsoft.com/office/drawing/2014/main" id="{80F92A7D-E0DB-47FA-98D7-D309C325AC54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>
                            <p:custDataLst>
                              <p:tags r:id="rId8"/>
                            </p:custDataLst>
                          </p:nvPr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552066" y="2869264"/>
                            <a:ext cx="1675113" cy="219486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</p:grpSp>
                </p:grpSp>
                <p:grpSp>
                  <p:nvGrpSpPr>
                    <p:cNvPr id="109" name="グループ化 108">
                      <a:extLst>
                        <a:ext uri="{FF2B5EF4-FFF2-40B4-BE49-F238E27FC236}">
                          <a16:creationId xmlns:a16="http://schemas.microsoft.com/office/drawing/2014/main" id="{F76F6DB0-05B8-4595-9D1A-44204534ED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546137" y="2160662"/>
                      <a:ext cx="1116083" cy="542904"/>
                      <a:chOff x="1546137" y="2160662"/>
                      <a:chExt cx="1116083" cy="542904"/>
                    </a:xfrm>
                  </p:grpSpPr>
                  <p:cxnSp>
                    <p:nvCxnSpPr>
                      <p:cNvPr id="105" name="直線矢印コネクタ 104">
                        <a:extLst>
                          <a:ext uri="{FF2B5EF4-FFF2-40B4-BE49-F238E27FC236}">
                            <a16:creationId xmlns:a16="http://schemas.microsoft.com/office/drawing/2014/main" id="{7772D220-F8F8-48E9-A5AB-330FF49E19FE}"/>
                          </a:ext>
                        </a:extLst>
                      </p:cNvPr>
                      <p:cNvCxnSpPr>
                        <a:cxnSpLocks/>
                        <a:endCxn id="104" idx="0"/>
                      </p:cNvCxnSpPr>
                      <p:nvPr/>
                    </p:nvCxnSpPr>
                    <p:spPr>
                      <a:xfrm>
                        <a:off x="2104177" y="2160662"/>
                        <a:ext cx="0" cy="201713"/>
                      </a:xfrm>
                      <a:prstGeom prst="straightConnector1">
                        <a:avLst/>
                      </a:prstGeom>
                      <a:ln w="28575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08" name="グループ化 107">
                        <a:extLst>
                          <a:ext uri="{FF2B5EF4-FFF2-40B4-BE49-F238E27FC236}">
                            <a16:creationId xmlns:a16="http://schemas.microsoft.com/office/drawing/2014/main" id="{6A8B5D22-466E-414C-BE7B-12468511B89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546137" y="2362375"/>
                        <a:ext cx="1116083" cy="341191"/>
                        <a:chOff x="1546137" y="2362375"/>
                        <a:chExt cx="1116083" cy="341191"/>
                      </a:xfrm>
                    </p:grpSpPr>
                    <p:sp>
                      <p:nvSpPr>
                        <p:cNvPr id="104" name="正方形/長方形 103">
                          <a:extLst>
                            <a:ext uri="{FF2B5EF4-FFF2-40B4-BE49-F238E27FC236}">
                              <a16:creationId xmlns:a16="http://schemas.microsoft.com/office/drawing/2014/main" id="{4E5B7CB1-63DD-4E10-A7E3-994AAFD8822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46137" y="2362375"/>
                          <a:ext cx="1116083" cy="341191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pic>
                      <p:nvPicPr>
                        <p:cNvPr id="107" name="図 106">
                          <a:extLst>
                            <a:ext uri="{FF2B5EF4-FFF2-40B4-BE49-F238E27FC236}">
                              <a16:creationId xmlns:a16="http://schemas.microsoft.com/office/drawing/2014/main" id="{B5DD5B67-3EF9-4655-8C76-13A727E5E51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>
                          <p:custDataLst>
                            <p:tags r:id="rId5"/>
                          </p:custDataLst>
                        </p:nvPr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934083" y="2464334"/>
                          <a:ext cx="340187" cy="131686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grpSp>
                  <p:nvGrpSpPr>
                    <p:cNvPr id="110" name="グループ化 109">
                      <a:extLst>
                        <a:ext uri="{FF2B5EF4-FFF2-40B4-BE49-F238E27FC236}">
                          <a16:creationId xmlns:a16="http://schemas.microsoft.com/office/drawing/2014/main" id="{BACEADD5-0EDC-49AC-B5BD-FBF0C1D0738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31773" y="2160463"/>
                      <a:ext cx="1116083" cy="542904"/>
                      <a:chOff x="1546137" y="2160662"/>
                      <a:chExt cx="1116083" cy="542904"/>
                    </a:xfrm>
                  </p:grpSpPr>
                  <p:cxnSp>
                    <p:nvCxnSpPr>
                      <p:cNvPr id="111" name="直線矢印コネクタ 110">
                        <a:extLst>
                          <a:ext uri="{FF2B5EF4-FFF2-40B4-BE49-F238E27FC236}">
                            <a16:creationId xmlns:a16="http://schemas.microsoft.com/office/drawing/2014/main" id="{DF4E95E4-D356-40F2-83BF-DCFD7DBCA1FF}"/>
                          </a:ext>
                        </a:extLst>
                      </p:cNvPr>
                      <p:cNvCxnSpPr>
                        <a:cxnSpLocks/>
                        <a:endCxn id="113" idx="0"/>
                      </p:cNvCxnSpPr>
                      <p:nvPr/>
                    </p:nvCxnSpPr>
                    <p:spPr>
                      <a:xfrm>
                        <a:off x="2104177" y="2160662"/>
                        <a:ext cx="0" cy="201713"/>
                      </a:xfrm>
                      <a:prstGeom prst="straightConnector1">
                        <a:avLst/>
                      </a:prstGeom>
                      <a:ln w="28575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12" name="グループ化 111">
                        <a:extLst>
                          <a:ext uri="{FF2B5EF4-FFF2-40B4-BE49-F238E27FC236}">
                            <a16:creationId xmlns:a16="http://schemas.microsoft.com/office/drawing/2014/main" id="{B70F4001-234E-4B3F-B793-88E6A3C4918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546137" y="2362375"/>
                        <a:ext cx="1116083" cy="341191"/>
                        <a:chOff x="1546137" y="2362375"/>
                        <a:chExt cx="1116083" cy="341191"/>
                      </a:xfrm>
                    </p:grpSpPr>
                    <p:sp>
                      <p:nvSpPr>
                        <p:cNvPr id="113" name="正方形/長方形 112">
                          <a:extLst>
                            <a:ext uri="{FF2B5EF4-FFF2-40B4-BE49-F238E27FC236}">
                              <a16:creationId xmlns:a16="http://schemas.microsoft.com/office/drawing/2014/main" id="{FA9CA8B8-BB92-45D1-A85B-7B51E025C9A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46137" y="2362375"/>
                          <a:ext cx="1116083" cy="341191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pic>
                      <p:nvPicPr>
                        <p:cNvPr id="114" name="図 113">
                          <a:extLst>
                            <a:ext uri="{FF2B5EF4-FFF2-40B4-BE49-F238E27FC236}">
                              <a16:creationId xmlns:a16="http://schemas.microsoft.com/office/drawing/2014/main" id="{ADBC9E96-4A4D-4FD4-98B1-BA829FEA8511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>
                          <p:custDataLst>
                            <p:tags r:id="rId4"/>
                          </p:custDataLst>
                        </p:nvPr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934083" y="2464334"/>
                          <a:ext cx="340187" cy="131686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grpSp>
                  <p:nvGrpSpPr>
                    <p:cNvPr id="115" name="グループ化 114">
                      <a:extLst>
                        <a:ext uri="{FF2B5EF4-FFF2-40B4-BE49-F238E27FC236}">
                          <a16:creationId xmlns:a16="http://schemas.microsoft.com/office/drawing/2014/main" id="{90BCDE2A-7E15-4FB7-8344-81902855D7F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426758" y="2160662"/>
                      <a:ext cx="1116083" cy="542904"/>
                      <a:chOff x="1546137" y="2160662"/>
                      <a:chExt cx="1116083" cy="542904"/>
                    </a:xfrm>
                  </p:grpSpPr>
                  <p:cxnSp>
                    <p:nvCxnSpPr>
                      <p:cNvPr id="116" name="直線矢印コネクタ 115">
                        <a:extLst>
                          <a:ext uri="{FF2B5EF4-FFF2-40B4-BE49-F238E27FC236}">
                            <a16:creationId xmlns:a16="http://schemas.microsoft.com/office/drawing/2014/main" id="{D46C5233-2AEC-4B9D-9F7D-B1D4AB3510ED}"/>
                          </a:ext>
                        </a:extLst>
                      </p:cNvPr>
                      <p:cNvCxnSpPr>
                        <a:cxnSpLocks/>
                        <a:endCxn id="118" idx="0"/>
                      </p:cNvCxnSpPr>
                      <p:nvPr/>
                    </p:nvCxnSpPr>
                    <p:spPr>
                      <a:xfrm>
                        <a:off x="2104177" y="2160662"/>
                        <a:ext cx="0" cy="201713"/>
                      </a:xfrm>
                      <a:prstGeom prst="straightConnector1">
                        <a:avLst/>
                      </a:prstGeom>
                      <a:ln w="28575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17" name="グループ化 116">
                        <a:extLst>
                          <a:ext uri="{FF2B5EF4-FFF2-40B4-BE49-F238E27FC236}">
                            <a16:creationId xmlns:a16="http://schemas.microsoft.com/office/drawing/2014/main" id="{9B776638-EF40-4AED-8F96-8A8754C10AE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546137" y="2362375"/>
                        <a:ext cx="1116083" cy="341191"/>
                        <a:chOff x="1546137" y="2362375"/>
                        <a:chExt cx="1116083" cy="341191"/>
                      </a:xfrm>
                    </p:grpSpPr>
                    <p:sp>
                      <p:nvSpPr>
                        <p:cNvPr id="118" name="正方形/長方形 117">
                          <a:extLst>
                            <a:ext uri="{FF2B5EF4-FFF2-40B4-BE49-F238E27FC236}">
                              <a16:creationId xmlns:a16="http://schemas.microsoft.com/office/drawing/2014/main" id="{32E2F0CF-A2F6-4BCC-A2B1-4DA13ADCE8D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46137" y="2362375"/>
                          <a:ext cx="1116083" cy="341191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pic>
                      <p:nvPicPr>
                        <p:cNvPr id="119" name="図 118">
                          <a:extLst>
                            <a:ext uri="{FF2B5EF4-FFF2-40B4-BE49-F238E27FC236}">
                              <a16:creationId xmlns:a16="http://schemas.microsoft.com/office/drawing/2014/main" id="{3918BD7B-6F35-4CAC-B0A3-C4F33F03C70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>
                          <p:custDataLst>
                            <p:tags r:id="rId3"/>
                          </p:custDataLst>
                        </p:nvPr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934083" y="2464334"/>
                          <a:ext cx="340187" cy="131686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</p:grpSp>
              <p:grpSp>
                <p:nvGrpSpPr>
                  <p:cNvPr id="129" name="グループ化 128">
                    <a:extLst>
                      <a:ext uri="{FF2B5EF4-FFF2-40B4-BE49-F238E27FC236}">
                        <a16:creationId xmlns:a16="http://schemas.microsoft.com/office/drawing/2014/main" id="{9E180A8E-0DA7-4855-A700-554EA21BFE5B}"/>
                      </a:ext>
                    </a:extLst>
                  </p:cNvPr>
                  <p:cNvGrpSpPr/>
                  <p:nvPr/>
                </p:nvGrpSpPr>
                <p:grpSpPr>
                  <a:xfrm>
                    <a:off x="2112503" y="2702654"/>
                    <a:ext cx="3872294" cy="202426"/>
                    <a:chOff x="2112503" y="2702654"/>
                    <a:chExt cx="3872294" cy="202426"/>
                  </a:xfrm>
                </p:grpSpPr>
                <p:cxnSp>
                  <p:nvCxnSpPr>
                    <p:cNvPr id="126" name="直線矢印コネクタ 125">
                      <a:extLst>
                        <a:ext uri="{FF2B5EF4-FFF2-40B4-BE49-F238E27FC236}">
                          <a16:creationId xmlns:a16="http://schemas.microsoft.com/office/drawing/2014/main" id="{78258000-8B1B-41C5-9A6F-B27F1FFEA21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112503" y="2703367"/>
                      <a:ext cx="0" cy="201713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7" name="直線矢印コネクタ 126">
                      <a:extLst>
                        <a:ext uri="{FF2B5EF4-FFF2-40B4-BE49-F238E27FC236}">
                          <a16:creationId xmlns:a16="http://schemas.microsoft.com/office/drawing/2014/main" id="{C746126F-7A59-4009-8453-B19DCEA5183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984797" y="2702654"/>
                      <a:ext cx="0" cy="201713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8" name="直線矢印コネクタ 127">
                      <a:extLst>
                        <a:ext uri="{FF2B5EF4-FFF2-40B4-BE49-F238E27FC236}">
                          <a16:creationId xmlns:a16="http://schemas.microsoft.com/office/drawing/2014/main" id="{2D5A8EB0-449C-49E1-9E1C-1875BE51BFC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05235" y="2703367"/>
                      <a:ext cx="0" cy="201713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40" name="グループ化 139">
                  <a:extLst>
                    <a:ext uri="{FF2B5EF4-FFF2-40B4-BE49-F238E27FC236}">
                      <a16:creationId xmlns:a16="http://schemas.microsoft.com/office/drawing/2014/main" id="{417C658C-59FB-4242-8FEB-7BDB791C07B9}"/>
                    </a:ext>
                  </a:extLst>
                </p:cNvPr>
                <p:cNvGrpSpPr/>
                <p:nvPr/>
              </p:nvGrpSpPr>
              <p:grpSpPr>
                <a:xfrm>
                  <a:off x="1537175" y="2912557"/>
                  <a:ext cx="4996704" cy="574403"/>
                  <a:chOff x="1537175" y="2912557"/>
                  <a:chExt cx="4996704" cy="574403"/>
                </a:xfrm>
              </p:grpSpPr>
              <p:sp>
                <p:nvSpPr>
                  <p:cNvPr id="8" name="正方形/長方形 7">
                    <a:extLst>
                      <a:ext uri="{FF2B5EF4-FFF2-40B4-BE49-F238E27FC236}">
                        <a16:creationId xmlns:a16="http://schemas.microsoft.com/office/drawing/2014/main" id="{80ACD6F2-AF27-4D7A-BCF0-448ACEE5BB10}"/>
                      </a:ext>
                    </a:extLst>
                  </p:cNvPr>
                  <p:cNvSpPr/>
                  <p:nvPr/>
                </p:nvSpPr>
                <p:spPr>
                  <a:xfrm>
                    <a:off x="1537175" y="2912557"/>
                    <a:ext cx="4996704" cy="57440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pic>
                <p:nvPicPr>
                  <p:cNvPr id="132" name="図 131">
                    <a:extLst>
                      <a:ext uri="{FF2B5EF4-FFF2-40B4-BE49-F238E27FC236}">
                        <a16:creationId xmlns:a16="http://schemas.microsoft.com/office/drawing/2014/main" id="{49B399FE-AD27-4C64-AE9A-AE42A493C863}"/>
                      </a:ext>
                    </a:extLst>
                  </p:cNvPr>
                  <p:cNvPicPr>
                    <a:picLocks noChangeAspect="1"/>
                  </p:cNvPicPr>
                  <p:nvPr>
                    <p:custDataLst>
                      <p:tags r:id="rId2"/>
                    </p:custDataLst>
                  </p:nvPr>
                </p:nvPicPr>
                <p:blipFill>
                  <a:blip r:embed="rId2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90695" y="3113741"/>
                    <a:ext cx="3106140" cy="19054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39" name="グループ化 138">
                <a:extLst>
                  <a:ext uri="{FF2B5EF4-FFF2-40B4-BE49-F238E27FC236}">
                    <a16:creationId xmlns:a16="http://schemas.microsoft.com/office/drawing/2014/main" id="{484632AF-8A55-42FC-92EC-E6801089F21F}"/>
                  </a:ext>
                </a:extLst>
              </p:cNvPr>
              <p:cNvGrpSpPr/>
              <p:nvPr/>
            </p:nvGrpSpPr>
            <p:grpSpPr>
              <a:xfrm>
                <a:off x="1518414" y="3695951"/>
                <a:ext cx="5015462" cy="755707"/>
                <a:chOff x="1518414" y="3883405"/>
                <a:chExt cx="5015462" cy="755707"/>
              </a:xfrm>
            </p:grpSpPr>
            <p:sp>
              <p:nvSpPr>
                <p:cNvPr id="133" name="四角形: 角を丸くする 132">
                  <a:extLst>
                    <a:ext uri="{FF2B5EF4-FFF2-40B4-BE49-F238E27FC236}">
                      <a16:creationId xmlns:a16="http://schemas.microsoft.com/office/drawing/2014/main" id="{405EA718-2863-4E84-9F2D-0349816FA083}"/>
                    </a:ext>
                  </a:extLst>
                </p:cNvPr>
                <p:cNvSpPr/>
                <p:nvPr/>
              </p:nvSpPr>
              <p:spPr>
                <a:xfrm>
                  <a:off x="1518414" y="3883405"/>
                  <a:ext cx="5015462" cy="755707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pic>
              <p:nvPicPr>
                <p:cNvPr id="137" name="図 136">
                  <a:extLst>
                    <a:ext uri="{FF2B5EF4-FFF2-40B4-BE49-F238E27FC236}">
                      <a16:creationId xmlns:a16="http://schemas.microsoft.com/office/drawing/2014/main" id="{56A4873B-8475-4D74-904E-4A15195F4EAA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"/>
                  </p:custDataLst>
                </p:nvPr>
              </p:nvPicPr>
              <p:blipFill>
                <a:blip r:embed="rId2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25957" y="4167913"/>
                  <a:ext cx="3035615" cy="186689"/>
                </a:xfrm>
                <a:prstGeom prst="rect">
                  <a:avLst/>
                </a:prstGeom>
              </p:spPr>
            </p:pic>
          </p:grpSp>
        </p:grpSp>
        <p:cxnSp>
          <p:nvCxnSpPr>
            <p:cNvPr id="138" name="直線矢印コネクタ 137">
              <a:extLst>
                <a:ext uri="{FF2B5EF4-FFF2-40B4-BE49-F238E27FC236}">
                  <a16:creationId xmlns:a16="http://schemas.microsoft.com/office/drawing/2014/main" id="{20ECD284-BF21-4593-A751-408DF8E4BC26}"/>
                </a:ext>
              </a:extLst>
            </p:cNvPr>
            <p:cNvCxnSpPr>
              <a:cxnSpLocks/>
            </p:cNvCxnSpPr>
            <p:nvPr/>
          </p:nvCxnSpPr>
          <p:spPr>
            <a:xfrm>
              <a:off x="4026145" y="3486960"/>
              <a:ext cx="0" cy="2017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986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EC72687-C0B5-4CBA-BF67-BF209286C4E7}"/>
              </a:ext>
            </a:extLst>
          </p:cNvPr>
          <p:cNvGrpSpPr/>
          <p:nvPr/>
        </p:nvGrpSpPr>
        <p:grpSpPr>
          <a:xfrm>
            <a:off x="4421788" y="3052193"/>
            <a:ext cx="4710553" cy="1361254"/>
            <a:chOff x="7332903" y="4852525"/>
            <a:chExt cx="3571559" cy="1016214"/>
          </a:xfrm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9621CAF9-DBF6-4979-A7DA-07A052E9C2E3}"/>
                </a:ext>
              </a:extLst>
            </p:cNvPr>
            <p:cNvCxnSpPr>
              <a:cxnSpLocks/>
            </p:cNvCxnSpPr>
            <p:nvPr/>
          </p:nvCxnSpPr>
          <p:spPr>
            <a:xfrm>
              <a:off x="7545835" y="5147448"/>
              <a:ext cx="248517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151DE537-D34E-4043-94B4-7D89FC21D7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5834" y="5035145"/>
              <a:ext cx="1372457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FA23F9EF-585C-4731-93B6-1BE624513901}"/>
                </a:ext>
              </a:extLst>
            </p:cNvPr>
            <p:cNvGrpSpPr/>
            <p:nvPr/>
          </p:nvGrpSpPr>
          <p:grpSpPr>
            <a:xfrm>
              <a:off x="7332903" y="4852525"/>
              <a:ext cx="3571559" cy="1016214"/>
              <a:chOff x="7332903" y="4852525"/>
              <a:chExt cx="3571559" cy="1016214"/>
            </a:xfrm>
          </p:grpSpPr>
          <p:pic>
            <p:nvPicPr>
              <p:cNvPr id="6" name="図 5">
                <a:extLst>
                  <a:ext uri="{FF2B5EF4-FFF2-40B4-BE49-F238E27FC236}">
                    <a16:creationId xmlns:a16="http://schemas.microsoft.com/office/drawing/2014/main" id="{785C73E9-976E-4C95-AF48-4BCB5793917A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2903" y="5483236"/>
                <a:ext cx="425861" cy="188275"/>
              </a:xfrm>
              <a:prstGeom prst="rect">
                <a:avLst/>
              </a:prstGeom>
            </p:spPr>
          </p:pic>
          <p:sp>
            <p:nvSpPr>
              <p:cNvPr id="7" name="楕円 6">
                <a:extLst>
                  <a:ext uri="{FF2B5EF4-FFF2-40B4-BE49-F238E27FC236}">
                    <a16:creationId xmlns:a16="http://schemas.microsoft.com/office/drawing/2014/main" id="{4C666E54-72C3-4173-A44F-66B2E359BF31}"/>
                  </a:ext>
                </a:extLst>
              </p:cNvPr>
              <p:cNvSpPr/>
              <p:nvPr/>
            </p:nvSpPr>
            <p:spPr>
              <a:xfrm>
                <a:off x="9952148" y="5103795"/>
                <a:ext cx="109181" cy="1075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8" name="図 7">
                <a:extLst>
                  <a:ext uri="{FF2B5EF4-FFF2-40B4-BE49-F238E27FC236}">
                    <a16:creationId xmlns:a16="http://schemas.microsoft.com/office/drawing/2014/main" id="{A492CD72-1D02-44F0-979A-FEB12594C04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52109" y="5483236"/>
                <a:ext cx="732364" cy="205043"/>
              </a:xfrm>
              <a:prstGeom prst="rect">
                <a:avLst/>
              </a:prstGeom>
            </p:spPr>
          </p:pic>
          <p:pic>
            <p:nvPicPr>
              <p:cNvPr id="9" name="図 8">
                <a:extLst>
                  <a:ext uri="{FF2B5EF4-FFF2-40B4-BE49-F238E27FC236}">
                    <a16:creationId xmlns:a16="http://schemas.microsoft.com/office/drawing/2014/main" id="{89B58737-DE70-410B-BEB8-56DCD967F00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25882" y="4894520"/>
                <a:ext cx="106180" cy="85064"/>
              </a:xfrm>
              <a:prstGeom prst="rect">
                <a:avLst/>
              </a:prstGeom>
            </p:spPr>
          </p:pic>
          <p:pic>
            <p:nvPicPr>
              <p:cNvPr id="10" name="図 9">
                <a:extLst>
                  <a:ext uri="{FF2B5EF4-FFF2-40B4-BE49-F238E27FC236}">
                    <a16:creationId xmlns:a16="http://schemas.microsoft.com/office/drawing/2014/main" id="{EAD4D917-1234-4ECD-848C-DE837452E79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75229" y="4852525"/>
                <a:ext cx="423578" cy="127029"/>
              </a:xfrm>
              <a:prstGeom prst="rect">
                <a:avLst/>
              </a:prstGeom>
            </p:spPr>
          </p:pic>
          <p:pic>
            <p:nvPicPr>
              <p:cNvPr id="11" name="図 10">
                <a:extLst>
                  <a:ext uri="{FF2B5EF4-FFF2-40B4-BE49-F238E27FC236}">
                    <a16:creationId xmlns:a16="http://schemas.microsoft.com/office/drawing/2014/main" id="{73BD2517-939D-4982-8668-21712683C626}"/>
                  </a:ext>
                </a:extLst>
              </p:cNvPr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98807" y="5302777"/>
                <a:ext cx="1205655" cy="565962"/>
              </a:xfrm>
              <a:prstGeom prst="rect">
                <a:avLst/>
              </a:prstGeom>
            </p:spPr>
          </p:pic>
          <p:sp>
            <p:nvSpPr>
              <p:cNvPr id="12" name="楕円 11">
                <a:extLst>
                  <a:ext uri="{FF2B5EF4-FFF2-40B4-BE49-F238E27FC236}">
                    <a16:creationId xmlns:a16="http://schemas.microsoft.com/office/drawing/2014/main" id="{C2647873-FCA1-4653-B3E5-C5AAE47CC237}"/>
                  </a:ext>
                </a:extLst>
              </p:cNvPr>
              <p:cNvSpPr/>
              <p:nvPr/>
            </p:nvSpPr>
            <p:spPr>
              <a:xfrm>
                <a:off x="8850863" y="5098991"/>
                <a:ext cx="109181" cy="1075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楕円 12">
                <a:extLst>
                  <a:ext uri="{FF2B5EF4-FFF2-40B4-BE49-F238E27FC236}">
                    <a16:creationId xmlns:a16="http://schemas.microsoft.com/office/drawing/2014/main" id="{B4F06730-B483-4BCD-9CDC-06D1F57D2BF2}"/>
                  </a:ext>
                </a:extLst>
              </p:cNvPr>
              <p:cNvSpPr/>
              <p:nvPr/>
            </p:nvSpPr>
            <p:spPr>
              <a:xfrm>
                <a:off x="7491243" y="5098991"/>
                <a:ext cx="109181" cy="1075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00702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66"/>
  <p:tag name="ORIGINALWIDTH" val="345.0482"/>
  <p:tag name="LATEXADDIN" val="\documentclass{article}&#10;\usepackage{amsmath}&#10;\pagestyle{empty}&#10;\begin{document}&#10;&#10;&#10;Agent:&#10;&#10;\end{document}"/>
  <p:tag name="IGUANATEXSIZE" val="18"/>
  <p:tag name="IGUANATEXCURSOR" val="88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654"/>
  <p:tag name="ORIGINALWIDTH" val="328.5458"/>
  <p:tag name="LATEXADDIN" val="\documentclass{article}&#10;\usepackage{amsmath}&#10;\pagestyle{empty}&#10;\begin{document}&#10;&#10;&#10;行動$a$&#10;&#10;\end{document}"/>
  <p:tag name="IGUANATEXSIZE" val="18"/>
  <p:tag name="IGUANATEXCURSOR" val="84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.5153"/>
  <p:tag name="ORIGINALWIDTH" val="317.2943"/>
  <p:tag name="LATEXADDIN" val="\documentclass{article}&#10;\usepackage{amsmath}&#10;\pagestyle{empty}&#10;\begin{document}&#10;&#10;&#10;状態$s$&#10;&#10;\end{document}"/>
  <p:tag name="IGUANATEXSIZE" val="20"/>
  <p:tag name="IGUANATEXCURSOR" val="84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507.8209"/>
  <p:tag name="LATEXADDIN" val="\documentclass{article}&#10;\usepackage{amsmath}&#10;\pagestyle{empty}&#10;\begin{document}&#10;&#10;&#10;viewer.py&#10;&#10;\end{document}"/>
  <p:tag name="IGUANATEXSIZE" val="20"/>
  <p:tag name="IGUANATEXCURSOR" val="88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145"/>
  <p:tag name="LAYER" val="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144"/>
  <p:tag name="LAYER" val="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143"/>
  <p:tag name="LAYER" val="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142"/>
  <p:tag name="LAYER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141"/>
  <p:tag name="LAYER" val="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656"/>
  <p:tag name="ORIGINALWIDTH" val="615.0858"/>
  <p:tag name="LATEXADDIN" val="\documentclass{article}&#10;\usepackage{amsmath}&#10;\pagestyle{empty}&#10;\begin{document}&#10;&#10;&#10;get\_data.py&#10;&#10;\end{document}"/>
  <p:tag name="IGUANATEXSIZE" val="20"/>
  <p:tag name="IGUANATEXCURSOR" val="86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6228"/>
  <p:tag name="ORIGINALWIDTH" val="237.7831"/>
  <p:tag name="LATEXADDIN" val="\documentclass{article}&#10;\usepackage{amsmath}&#10;\pagestyle{empty}&#10;\begin{document}&#10;&#10;&#10;data&#10;&#10;\end{document}"/>
  <p:tag name="IGUANATEXSIZE" val="18"/>
  <p:tag name="IGUANATEXCURSOR" val="82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01173"/>
  <p:tag name="ORIGINALWIDTH" val="696.8472"/>
  <p:tag name="LATEXADDIN" val="\documentclass{article}&#10;\usepackage{amsmath}&#10;\pagestyle{empty}&#10;\begin{document}&#10;&#10;&#10;environment:&#10;\end{document}"/>
  <p:tag name="IGUANATEXSIZE" val="20"/>
  <p:tag name="IGUANATEXCURSOR" val="94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656"/>
  <p:tag name="ORIGINALWIDTH" val="590.3323"/>
  <p:tag name="LATEXADDIN" val="\documentclass{article}&#10;\usepackage{amsmath}&#10;\pagestyle{empty}&#10;\begin{document}&#10;&#10;&#10;el\_agent.py&#10;&#10;\end{document}"/>
  <p:tag name="IGUANATEXSIZE" val="20"/>
  <p:tag name="IGUANATEXCURSOR" val="87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656"/>
  <p:tag name="ORIGINALWIDTH" val="1218.17"/>
  <p:tag name="LATEXADDIN" val="\documentclass{article}&#10;\usepackage{amsmath}&#10;\pagestyle{empty}&#10;\begin{document}&#10;&#10;&#10;monte\_carlo\_ontime.py&#10;&#10;\end{document}"/>
  <p:tag name="IGUANATEXSIZE" val="20"/>
  <p:tag name="IGUANATEXCURSOR" val="95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140"/>
  <p:tag name="LAYER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654"/>
  <p:tag name="ORIGINALWIDTH" val="1359.94"/>
  <p:tag name="LATEXADDIN" val="\documentclass{article}&#10;\usepackage{amsmath}&#10;\pagestyle{empty}&#10;\begin{document}&#10;&#10;&#10;Kyoto\_env\_ontime.env.py&#10;&#10;\end{document}"/>
  <p:tag name="IGUANATEXSIZE" val="20"/>
  <p:tag name="IGUANATEXCURSOR" val="100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429.81"/>
  <p:tag name="LATEXADDIN" val="\documentclass{article}&#10;\usepackage{amsmath}&#10;\pagestyle{empty}&#10;\begin{document}&#10;&#10;&#10;main.py&#10;&#10;\end{document}"/>
  <p:tag name="IGUANATEXSIZE" val="20"/>
  <p:tag name="IGUANATEXCURSOR" val="86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658"/>
  <p:tag name="ORIGINALWIDTH" val="393.0549"/>
  <p:tag name="LATEXADDIN" val="\documentclass{article}&#10;\usepackage{amsmath}&#10;\pagestyle{empty}&#10;\begin{document}&#10;&#10;&#10;TSP.py&#10;&#10;\end{document}"/>
  <p:tag name="IGUANATEXSIZE" val="20"/>
  <p:tag name="IGUANATEXCURSOR" val="85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656"/>
  <p:tag name="ORIGINALWIDTH" val="379.553"/>
  <p:tag name="LATEXADDIN" val="\documentclass{article}&#10;\usepackage{amsmath}&#10;\pagestyle{empty}&#10;\begin{document}&#10;&#10;&#10;play.py&#10;&#10;\end{document}"/>
  <p:tag name="IGUANATEXSIZE" val="20"/>
  <p:tag name="IGUANATEXCURSOR" val="86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840.1172"/>
  <p:tag name="LATEXADDIN" val="\documentclass{article}&#10;\usepackage{amsmath}&#10;\pagestyle{empty}&#10;\begin{document}&#10;&#10;&#10;train\_ontime.py&#10;&#10;\end{document}"/>
  <p:tag name="IGUANATEXSIZE" val="20"/>
  <p:tag name="IGUANATEXCURSOR" val="95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656"/>
  <p:tag name="ORIGINALWIDTH" val="675.8444"/>
  <p:tag name="LATEXADDIN" val="\documentclass{article}&#10;\usepackage{amsmath}&#10;\pagestyle{empty}&#10;\begin{document}&#10;&#10;&#10;viewer.ipynb&#10;&#10;\end{document}"/>
  <p:tag name="IGUANATEXSIZE" val="20"/>
  <p:tag name="IGUANATEXCURSOR" val="94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656"/>
  <p:tag name="ORIGINALWIDTH" val="690.8464"/>
  <p:tag name="LATEXADDIN" val="\documentclass{article}&#10;\usepackage{amsmath}&#10;\pagestyle{empty}&#10;\begin{document}&#10;&#10;&#10;all\_run.ipynb&#10;&#10;\end{document}"/>
  <p:tag name="IGUANATEXSIZE" val="20"/>
  <p:tag name="IGUANATEXCURSOR" val="96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654"/>
  <p:tag name="ORIGINALWIDTH" val="589.5823"/>
  <p:tag name="LATEXADDIN" val="\documentclass{article}&#10;\usepackage{amsmath}&#10;\pagestyle{empty}&#10;\begin{document}&#10;&#10;&#10;報酬を生成&#10;&#10;\end{document}"/>
  <p:tag name="IGUANATEXSIZE" val="20"/>
  <p:tag name="IGUANATEXCURSOR" val="87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.5153"/>
  <p:tag name="ORIGINALWIDTH" val="1780.749"/>
  <p:tag name="LATEXADDIN" val="\documentclass{article}&#10;\usepackage{amsmath}&#10;\pagestyle{empty}&#10;\begin{document}&#10;&#10;&#10;報酬が大きい経路をいくつか出力&#10;&#10;\end{document}"/>
  <p:tag name="IGUANATEXSIZE" val="20"/>
  <p:tag name="IGUANATEXCURSOR" val="90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.5153"/>
  <p:tag name="ORIGINALWIDTH" val="1785.249"/>
  <p:tag name="LATEXADDIN" val="\documentclass{article}&#10;\usepackage{amsmath}&#10;\pagestyle{empty}&#10;\begin{document}&#10;&#10;&#10;得られた経路を報酬に関してsort&#10;&#10;\end{document}"/>
  <p:tag name="IGUANATEXSIZE" val="20"/>
  <p:tag name="IGUANATEXCURSOR" val="99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0126"/>
  <p:tag name="ORIGINALWIDTH" val="232.5324"/>
  <p:tag name="LATEXADDIN" val="\documentclass{article}&#10;\usepackage{amsmath}&#10;\pagestyle{empty}&#10;\begin{document}&#10;&#10;&#10;TSP&#10;&#10;\end{document}"/>
  <p:tag name="IGUANATEXSIZE" val="20"/>
  <p:tag name="IGUANATEXCURSOR" val="85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0126"/>
  <p:tag name="ORIGINALWIDTH" val="232.5324"/>
  <p:tag name="LATEXADDIN" val="\documentclass{article}&#10;\usepackage{amsmath}&#10;\pagestyle{empty}&#10;\begin{document}&#10;&#10;&#10;TSP&#10;&#10;\end{document}"/>
  <p:tag name="IGUANATEXSIZE" val="20"/>
  <p:tag name="IGUANATEXCURSOR" val="85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0126"/>
  <p:tag name="ORIGINALWIDTH" val="232.5324"/>
  <p:tag name="LATEXADDIN" val="\documentclass{article}&#10;\usepackage{amsmath}&#10;\pagestyle{empty}&#10;\begin{document}&#10;&#10;&#10;TSP&#10;&#10;\end{document}"/>
  <p:tag name="IGUANATEXSIZE" val="20"/>
  <p:tag name="IGUANATEXCURSOR" val="85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.5153"/>
  <p:tag name="ORIGINALWIDTH" val="590.3323"/>
  <p:tag name="LATEXADDIN" val="\documentclass{article}&#10;\usepackage{amsmath}&#10;\pagestyle{empty}&#10;\begin{document}&#10;&#10;&#10;環境を作成&#10;&#10;\end{document}"/>
  <p:tag name="IGUANATEXSIZE" val="20"/>
  <p:tag name="IGUANATEXCURSOR" val="87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.75181"/>
  <p:tag name="ORIGINALWIDTH" val="124.5174"/>
  <p:tag name="LATEXADDIN" val="\documentclass{article}&#10;\usepackage{amsmath}&#10;\pagestyle{empty}&#10;\begin{document}&#10;&#10;&#10;$\cdots$&#10;&#10;\end{document}"/>
  <p:tag name="IGUANATEXSIZE" val="20"/>
  <p:tag name="IGUANATEXCURSOR" val="89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015"/>
  <p:tag name="ORIGINALWIDTH" val="824.3651"/>
  <p:tag name="LATEXADDIN" val="\documentclass{article}&#10;\usepackage{amsmath}&#10;\pagestyle{empty}&#10;\begin{document}&#10;モンテカルロ法&#10;&#10;\end{document}"/>
  <p:tag name="IGUANATEXSIZE" val="20"/>
  <p:tag name="IGUANATEXCURSOR" val="87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015"/>
  <p:tag name="ORIGINALWIDTH" val="824.3651"/>
  <p:tag name="LATEXADDIN" val="\documentclass{article}&#10;\usepackage{amsmath}&#10;\pagestyle{empty}&#10;\begin{document}&#10;モンテカルロ法&#10;&#10;\end{document}"/>
  <p:tag name="IGUANATEXSIZE" val="20"/>
  <p:tag name="IGUANATEXCURSOR" val="87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015"/>
  <p:tag name="ORIGINALWIDTH" val="824.3651"/>
  <p:tag name="LATEXADDIN" val="\documentclass{article}&#10;\usepackage{amsmath}&#10;\pagestyle{empty}&#10;\begin{document}&#10;モンテカルロ法&#10;&#10;\end{document}"/>
  <p:tag name="IGUANATEXSIZE" val="20"/>
  <p:tag name="IGUANATEXCURSOR" val="87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675"/>
  <p:tag name="ORIGINALWIDTH" val="609.8351"/>
  <p:tag name="LATEXADDIN" val="\documentclass{article}&#10;\usepackage{amsmath}&#10;\pagestyle{empty}&#10;\begin{document}&#10;&#10;&#10;$r=R(s,s')$&#10;&#10;\end{document}"/>
  <p:tag name="IGUANATEXSIZE" val="20"/>
  <p:tag name="IGUANATEXCURSOR" val="91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.5153"/>
  <p:tag name="ORIGINALWIDTH" val="480.067"/>
  <p:tag name="LATEXADDIN" val="\documentclass{article}&#10;\usepackage{amsmath}&#10;\pagestyle{empty}&#10;\begin{document}&#10;&#10;&#10;$C$:報酬列&#10;&#10;\end{document}"/>
  <p:tag name="IGUANATEXSIZE" val="20"/>
  <p:tag name="IGUANATEXCURSOR" val="85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.5153"/>
  <p:tag name="ORIGINALWIDTH" val="967.635"/>
  <p:tag name="LATEXADDIN" val="\documentclass{article}&#10;\usepackage{amsmath}&#10;\pagestyle{empty}&#10;\begin{document}&#10;&#10;&#10;$D$:所要時間の行列&#10;&#10;\end{document}"/>
  <p:tag name="IGUANATEXSIZE" val="20"/>
  <p:tag name="IGUANATEXCURSOR" val="93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.5153"/>
  <p:tag name="ORIGINALWIDTH" val="499.5697"/>
  <p:tag name="LATEXADDIN" val="\documentclass{article}&#10;\usepackage{amsmath}&#10;\pagestyle{empty}&#10;\begin{document}&#10;&#10;&#10;$N$:頂点数&#10;&#10;\end{document}"/>
  <p:tag name="IGUANATEXSIZE" val="20"/>
  <p:tag name="IGUANATEXCURSOR" val="89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5174"/>
  <p:tag name="ORIGINALWIDTH" val="724.6011"/>
  <p:tag name="LATEXADDIN" val="\documentclass{article}&#10;\usepackage{amsmath}&#10;\pagestyle{empty}&#10;\begin{document}&#10;&#10;&#10;$s,t$:始点,終点&#10;&#10;\end{document}"/>
  <p:tag name="IGUANATEXSIZE" val="20"/>
  <p:tag name="IGUANATEXCURSOR" val="91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5174"/>
  <p:tag name="ORIGINALWIDTH" val="279.7891"/>
  <p:tag name="LATEXADDIN" val="\documentclass{article}&#10;\usepackage{amsmath}&#10;\pagestyle{empty}&#10;\begin{document}&#10;&#10;&#10;$V(s_t)$&#10;&#10;\end{document}"/>
  <p:tag name="IGUANATEXSIZE" val="20"/>
  <p:tag name="IGUANATEXCURSOR" val="84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5174"/>
  <p:tag name="ORIGINALWIDTH" val="441.8116"/>
  <p:tag name="LATEXADDIN" val="\documentclass{article}&#10;\usepackage{amsmath}&#10;\pagestyle{empty}&#10;\begin{document}&#10;&#10;&#10;$$V_{new}(s_t)$$&#10;&#10;\end{document}"/>
  <p:tag name="IGUANATEXSIZE" val="20"/>
  <p:tag name="IGUANATEXCURSOR" val="90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5787"/>
  <p:tag name="ORIGINALWIDTH" val="69.75977"/>
  <p:tag name="LATEXADDIN" val="\documentclass{article}&#10;\usepackage{amsmath}&#10;\pagestyle{empty}&#10;\begin{document}&#10;&#10;&#10;$\alpha$&#10;&#10;\end{document}"/>
  <p:tag name="IGUANATEXSIZE" val="20"/>
  <p:tag name="IGUANATEXCURSOR" val="89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01173"/>
  <p:tag name="ORIGINALWIDTH" val="278.2888"/>
  <p:tag name="LATEXADDIN" val="\documentclass{article}&#10;\usepackage{amsmath}&#10;\pagestyle{empty}&#10;\begin{document}&#10;&#10;&#10;$1-\alpha$&#10;&#10;\end{document}"/>
  <p:tag name="IGUANATEXSIZE" val="20"/>
  <p:tag name="IGUANATEXCURSOR" val="91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4.3022"/>
  <p:tag name="ORIGINALWIDTH" val="792.1105"/>
  <p:tag name="LATEXADDIN" val="\documentclass{article}&#10;\usepackage{amsmath}&#10;\pagestyle{empty}&#10;\begin{document}&#10;&#10;&#10;$$\sum_{k=t+1}^T\gamma^{k-t-1}r_k$$&#10;&#10;\end{document}"/>
  <p:tag name="IGUANATEXSIZE" val="20"/>
  <p:tag name="IGUANATEXCURSOR" val="117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2683"/>
  <p:tag name="ORIGINALWIDTH" val="1822.754"/>
  <p:tag name="LATEXADDIN" val="\documentclass{article}&#10;\usepackage{amsmath}&#10;\pagestyle{empty}&#10;\begin{document}&#10;&#10;&#10;状態と即時報酬の組$(s',r)$を返す.&#10;&#10;&#10;\end{document}"/>
  <p:tag name="IGUANATEXSIZE" val="20"/>
  <p:tag name="IGUANATEXCURSOR" val="104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654"/>
  <p:tag name="ORIGINALWIDTH" val="709.5991"/>
  <p:tag name="LATEXADDIN" val="\documentclass{article}&#10;\usepackage{amsmath}&#10;\pagestyle{empty}&#10;\begin{document}&#10;&#10;&#10;遷移先を生成&#10;\end{document}"/>
  <p:tag name="IGUANATEXSIZE" val="20"/>
  <p:tag name="IGUANATEXCURSOR" val="88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2683"/>
  <p:tag name="ORIGINALWIDTH" val="787.6099"/>
  <p:tag name="LATEXADDIN" val="\documentclass{article}&#10;\usepackage{amsmath}&#10;\pagestyle{empty}&#10;\begin{document}&#10;&#10;&#10;遷移確率$P_a(s)$&#10;&#10;\end{document}"/>
  <p:tag name="IGUANATEXSIZE" val="20"/>
  <p:tag name="IGUANATEXCURSOR" val="93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5.26331"/>
  <p:tag name="ORIGINALWIDTH" val="78.01086"/>
  <p:tag name="LATEXADDIN" val="\documentclass{article}&#10;\usepackage{amsmath}&#10;\pagestyle{empty}&#10;\begin{document}&#10;&#10;$s'$&#10;&#10;\end{document}"/>
  <p:tag name="IGUANATEXSIZE" val="20"/>
  <p:tag name="IGUANATEXCURSOR" val="81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2683"/>
  <p:tag name="ORIGINALWIDTH" val="858.8698"/>
  <p:tag name="LATEXADDIN" val="\documentclass{article}&#10;\usepackage{amsmath}&#10;\pagestyle{empty}&#10;\begin{document}&#10;&#10;&#10;遷移関数$T(s,a)$&#10;&#10;\end{document}"/>
  <p:tag name="IGUANATEXSIZE" val="20"/>
  <p:tag name="IGUANATEXCURSOR" val="92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0</Words>
  <Application>Microsoft Office PowerPoint</Application>
  <PresentationFormat>ワイド画面</PresentationFormat>
  <Paragraphs>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Masaya Yamaguchi</dc:creator>
  <cp:lastModifiedBy>Masaya Yamaguchi</cp:lastModifiedBy>
  <cp:revision>1</cp:revision>
  <dcterms:created xsi:type="dcterms:W3CDTF">2020-12-21T17:14:37Z</dcterms:created>
  <dcterms:modified xsi:type="dcterms:W3CDTF">2020-12-31T07:51:03Z</dcterms:modified>
</cp:coreProperties>
</file>