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565BB-C9B3-436B-BADE-FD65138D9CE6}" v="545" dt="2020-12-28T14:41:10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ya Yamaguchi" userId="8869a66585b793a1" providerId="LiveId" clId="{7DE565BB-C9B3-436B-BADE-FD65138D9CE6}"/>
    <pc:docChg chg="undo custSel addSld delSld modSld">
      <pc:chgData name="Masaya Yamaguchi" userId="8869a66585b793a1" providerId="LiveId" clId="{7DE565BB-C9B3-436B-BADE-FD65138D9CE6}" dt="2020-12-28T14:42:00.478" v="462" actId="1076"/>
      <pc:docMkLst>
        <pc:docMk/>
      </pc:docMkLst>
      <pc:sldChg chg="del">
        <pc:chgData name="Masaya Yamaguchi" userId="8869a66585b793a1" providerId="LiveId" clId="{7DE565BB-C9B3-436B-BADE-FD65138D9CE6}" dt="2020-12-21T17:15:40.672" v="0" actId="2696"/>
        <pc:sldMkLst>
          <pc:docMk/>
          <pc:sldMk cId="2492580506" sldId="256"/>
        </pc:sldMkLst>
      </pc:sldChg>
      <pc:sldChg chg="addSp modSp add">
        <pc:chgData name="Masaya Yamaguchi" userId="8869a66585b793a1" providerId="LiveId" clId="{7DE565BB-C9B3-436B-BADE-FD65138D9CE6}" dt="2020-12-22T16:58:46.629" v="37" actId="1076"/>
        <pc:sldMkLst>
          <pc:docMk/>
          <pc:sldMk cId="440070215" sldId="258"/>
        </pc:sldMkLst>
        <pc:spChg chg="mod">
          <ac:chgData name="Masaya Yamaguchi" userId="8869a66585b793a1" providerId="LiveId" clId="{7DE565BB-C9B3-436B-BADE-FD65138D9CE6}" dt="2020-12-22T16:52:51.895" v="12" actId="1076"/>
          <ac:spMkLst>
            <pc:docMk/>
            <pc:sldMk cId="440070215" sldId="258"/>
            <ac:spMk id="7" creationId="{4C666E54-72C3-4173-A44F-66B2E359BF31}"/>
          </ac:spMkLst>
        </pc:spChg>
        <pc:spChg chg="mod">
          <ac:chgData name="Masaya Yamaguchi" userId="8869a66585b793a1" providerId="LiveId" clId="{7DE565BB-C9B3-436B-BADE-FD65138D9CE6}" dt="2020-12-22T16:58:32.295" v="34" actId="1076"/>
          <ac:spMkLst>
            <pc:docMk/>
            <pc:sldMk cId="440070215" sldId="258"/>
            <ac:spMk id="12" creationId="{C2647873-FCA1-4653-B3E5-C5AAE47CC237}"/>
          </ac:spMkLst>
        </pc:spChg>
        <pc:spChg chg="mod">
          <ac:chgData name="Masaya Yamaguchi" userId="8869a66585b793a1" providerId="LiveId" clId="{7DE565BB-C9B3-436B-BADE-FD65138D9CE6}" dt="2020-12-22T16:57:35.432" v="22" actId="1076"/>
          <ac:spMkLst>
            <pc:docMk/>
            <pc:sldMk cId="440070215" sldId="258"/>
            <ac:spMk id="13" creationId="{B4F06730-B483-4BCD-9CDC-06D1F57D2BF2}"/>
          </ac:spMkLst>
        </pc:spChg>
        <pc:grpChg chg="add mod">
          <ac:chgData name="Masaya Yamaguchi" userId="8869a66585b793a1" providerId="LiveId" clId="{7DE565BB-C9B3-436B-BADE-FD65138D9CE6}" dt="2020-12-22T16:58:29.005" v="33" actId="1076"/>
          <ac:grpSpMkLst>
            <pc:docMk/>
            <pc:sldMk cId="440070215" sldId="258"/>
            <ac:grpSpMk id="2" creationId="{6EC72687-C0B5-4CBA-BF67-BF209286C4E7}"/>
          </ac:grpSpMkLst>
        </pc:grpChg>
        <pc:picChg chg="mod">
          <ac:chgData name="Masaya Yamaguchi" userId="8869a66585b793a1" providerId="LiveId" clId="{7DE565BB-C9B3-436B-BADE-FD65138D9CE6}" dt="2020-12-22T16:58:21.865" v="32" actId="1076"/>
          <ac:picMkLst>
            <pc:docMk/>
            <pc:sldMk cId="440070215" sldId="258"/>
            <ac:picMk id="6" creationId="{785C73E9-976E-4C95-AF48-4BCB5793917A}"/>
          </ac:picMkLst>
        </pc:picChg>
        <pc:picChg chg="mod">
          <ac:chgData name="Masaya Yamaguchi" userId="8869a66585b793a1" providerId="LiveId" clId="{7DE565BB-C9B3-436B-BADE-FD65138D9CE6}" dt="2020-12-22T16:58:19.335" v="31" actId="1076"/>
          <ac:picMkLst>
            <pc:docMk/>
            <pc:sldMk cId="440070215" sldId="258"/>
            <ac:picMk id="8" creationId="{A492CD72-1D02-44F0-979A-FEB12594C04F}"/>
          </ac:picMkLst>
        </pc:picChg>
        <pc:picChg chg="mod">
          <ac:chgData name="Masaya Yamaguchi" userId="8869a66585b793a1" providerId="LiveId" clId="{7DE565BB-C9B3-436B-BADE-FD65138D9CE6}" dt="2020-12-22T16:58:36.415" v="35" actId="1076"/>
          <ac:picMkLst>
            <pc:docMk/>
            <pc:sldMk cId="440070215" sldId="258"/>
            <ac:picMk id="9" creationId="{89B58737-DE70-410B-BEB8-56DCD967F00D}"/>
          </ac:picMkLst>
        </pc:picChg>
        <pc:picChg chg="mod">
          <ac:chgData name="Masaya Yamaguchi" userId="8869a66585b793a1" providerId="LiveId" clId="{7DE565BB-C9B3-436B-BADE-FD65138D9CE6}" dt="2020-12-22T16:58:46.629" v="37" actId="1076"/>
          <ac:picMkLst>
            <pc:docMk/>
            <pc:sldMk cId="440070215" sldId="258"/>
            <ac:picMk id="10" creationId="{EAD4D917-1234-4ECD-848C-DE837452E79F}"/>
          </ac:picMkLst>
        </pc:picChg>
        <pc:picChg chg="mod">
          <ac:chgData name="Masaya Yamaguchi" userId="8869a66585b793a1" providerId="LiveId" clId="{7DE565BB-C9B3-436B-BADE-FD65138D9CE6}" dt="2020-12-22T16:58:16.967" v="30" actId="1076"/>
          <ac:picMkLst>
            <pc:docMk/>
            <pc:sldMk cId="440070215" sldId="258"/>
            <ac:picMk id="11" creationId="{73BD2517-939D-4982-8668-21712683C626}"/>
          </ac:picMkLst>
        </pc:picChg>
        <pc:cxnChg chg="mod">
          <ac:chgData name="Masaya Yamaguchi" userId="8869a66585b793a1" providerId="LiveId" clId="{7DE565BB-C9B3-436B-BADE-FD65138D9CE6}" dt="2020-12-22T16:57:21.299" v="18" actId="1076"/>
          <ac:cxnSpMkLst>
            <pc:docMk/>
            <pc:sldMk cId="440070215" sldId="258"/>
            <ac:cxnSpMk id="3" creationId="{9621CAF9-DBF6-4979-A7DA-07A052E9C2E3}"/>
          </ac:cxnSpMkLst>
        </pc:cxnChg>
        <pc:cxnChg chg="mod">
          <ac:chgData name="Masaya Yamaguchi" userId="8869a66585b793a1" providerId="LiveId" clId="{7DE565BB-C9B3-436B-BADE-FD65138D9CE6}" dt="2020-12-22T16:57:51.241" v="25" actId="14100"/>
          <ac:cxnSpMkLst>
            <pc:docMk/>
            <pc:sldMk cId="440070215" sldId="258"/>
            <ac:cxnSpMk id="4" creationId="{151DE537-D34E-4043-94B4-7D89FC21D77C}"/>
          </ac:cxnSpMkLst>
        </pc:cxnChg>
      </pc:sldChg>
      <pc:sldChg chg="addSp delSp modSp add">
        <pc:chgData name="Masaya Yamaguchi" userId="8869a66585b793a1" providerId="LiveId" clId="{7DE565BB-C9B3-436B-BADE-FD65138D9CE6}" dt="2020-12-28T14:42:00.478" v="462" actId="1076"/>
        <pc:sldMkLst>
          <pc:docMk/>
          <pc:sldMk cId="262986897" sldId="259"/>
        </pc:sldMkLst>
        <pc:spChg chg="add mod">
          <ac:chgData name="Masaya Yamaguchi" userId="8869a66585b793a1" providerId="LiveId" clId="{7DE565BB-C9B3-436B-BADE-FD65138D9CE6}" dt="2020-12-28T14:31:43.137" v="308" actId="14100"/>
          <ac:spMkLst>
            <pc:docMk/>
            <pc:sldMk cId="262986897" sldId="259"/>
            <ac:spMk id="2" creationId="{CF2E8834-CBF1-46D8-A18E-13C03DBCF057}"/>
          </ac:spMkLst>
        </pc:spChg>
        <pc:spChg chg="add mod">
          <ac:chgData name="Masaya Yamaguchi" userId="8869a66585b793a1" providerId="LiveId" clId="{7DE565BB-C9B3-436B-BADE-FD65138D9CE6}" dt="2020-12-28T14:40:22.385" v="444" actId="164"/>
          <ac:spMkLst>
            <pc:docMk/>
            <pc:sldMk cId="262986897" sldId="259"/>
            <ac:spMk id="8" creationId="{80ACD6F2-AF27-4D7A-BCF0-448ACEE5BB10}"/>
          </ac:spMkLst>
        </pc:spChg>
        <pc:spChg chg="add mod">
          <ac:chgData name="Masaya Yamaguchi" userId="8869a66585b793a1" providerId="LiveId" clId="{7DE565BB-C9B3-436B-BADE-FD65138D9CE6}" dt="2020-12-28T14:36:47.394" v="393" actId="14100"/>
          <ac:spMkLst>
            <pc:docMk/>
            <pc:sldMk cId="262986897" sldId="259"/>
            <ac:spMk id="70" creationId="{2C261B7D-4F36-4F03-8063-620E586612D2}"/>
          </ac:spMkLst>
        </pc:spChg>
        <pc:spChg chg="add mod">
          <ac:chgData name="Masaya Yamaguchi" userId="8869a66585b793a1" providerId="LiveId" clId="{7DE565BB-C9B3-436B-BADE-FD65138D9CE6}" dt="2020-12-28T14:34:42.880" v="357" actId="164"/>
          <ac:spMkLst>
            <pc:docMk/>
            <pc:sldMk cId="262986897" sldId="259"/>
            <ac:spMk id="104" creationId="{4E5B7CB1-63DD-4E10-A7E3-994AAFD88221}"/>
          </ac:spMkLst>
        </pc:spChg>
        <pc:spChg chg="add mod">
          <ac:chgData name="Masaya Yamaguchi" userId="8869a66585b793a1" providerId="LiveId" clId="{7DE565BB-C9B3-436B-BADE-FD65138D9CE6}" dt="2020-12-28T14:40:15.139" v="442" actId="164"/>
          <ac:spMkLst>
            <pc:docMk/>
            <pc:sldMk cId="262986897" sldId="259"/>
            <ac:spMk id="133" creationId="{405EA718-2863-4E84-9F2D-0349816FA083}"/>
          </ac:spMkLst>
        </pc:spChg>
        <pc:grpChg chg="add mod">
          <ac:chgData name="Masaya Yamaguchi" userId="8869a66585b793a1" providerId="LiveId" clId="{7DE565BB-C9B3-436B-BADE-FD65138D9CE6}" dt="2020-12-28T14:31:30.425" v="304" actId="164"/>
          <ac:grpSpMkLst>
            <pc:docMk/>
            <pc:sldMk cId="262986897" sldId="259"/>
            <ac:grpSpMk id="32" creationId="{52E814C4-00BB-450E-99AA-6C1030E62E6B}"/>
          </ac:grpSpMkLst>
        </pc:grpChg>
        <pc:grpChg chg="add del mod">
          <ac:chgData name="Masaya Yamaguchi" userId="8869a66585b793a1" providerId="LiveId" clId="{7DE565BB-C9B3-436B-BADE-FD65138D9CE6}" dt="2020-12-28T14:33:18.045" v="338"/>
          <ac:grpSpMkLst>
            <pc:docMk/>
            <pc:sldMk cId="262986897" sldId="259"/>
            <ac:grpSpMk id="33" creationId="{1C977A88-519A-4C8E-9B20-D737999F9142}"/>
          </ac:grpSpMkLst>
        </pc:grpChg>
        <pc:grpChg chg="add mod">
          <ac:chgData name="Masaya Yamaguchi" userId="8869a66585b793a1" providerId="LiveId" clId="{7DE565BB-C9B3-436B-BADE-FD65138D9CE6}" dt="2020-12-28T14:19:39.832" v="244" actId="164"/>
          <ac:grpSpMkLst>
            <pc:docMk/>
            <pc:sldMk cId="262986897" sldId="259"/>
            <ac:grpSpMk id="36" creationId="{7C03845A-2E06-4249-BE23-F978AC864B17}"/>
          </ac:grpSpMkLst>
        </pc:grpChg>
        <pc:grpChg chg="add del mod">
          <ac:chgData name="Masaya Yamaguchi" userId="8869a66585b793a1" providerId="LiveId" clId="{7DE565BB-C9B3-436B-BADE-FD65138D9CE6}" dt="2020-12-28T14:14:47.183" v="150"/>
          <ac:grpSpMkLst>
            <pc:docMk/>
            <pc:sldMk cId="262986897" sldId="259"/>
            <ac:grpSpMk id="39" creationId="{20AE86C1-0B35-470E-AE0C-16110E9E25C1}"/>
          </ac:grpSpMkLst>
        </pc:grpChg>
        <pc:grpChg chg="add del mod">
          <ac:chgData name="Masaya Yamaguchi" userId="8869a66585b793a1" providerId="LiveId" clId="{7DE565BB-C9B3-436B-BADE-FD65138D9CE6}" dt="2020-12-28T14:14:46.909" v="149"/>
          <ac:grpSpMkLst>
            <pc:docMk/>
            <pc:sldMk cId="262986897" sldId="259"/>
            <ac:grpSpMk id="42" creationId="{8C43F71D-549D-4B5E-8A8C-5B518D55FEE1}"/>
          </ac:grpSpMkLst>
        </pc:grpChg>
        <pc:grpChg chg="add del mod">
          <ac:chgData name="Masaya Yamaguchi" userId="8869a66585b793a1" providerId="LiveId" clId="{7DE565BB-C9B3-436B-BADE-FD65138D9CE6}" dt="2020-12-28T14:14:46.686" v="148"/>
          <ac:grpSpMkLst>
            <pc:docMk/>
            <pc:sldMk cId="262986897" sldId="259"/>
            <ac:grpSpMk id="45" creationId="{8F3A6F6D-CD4E-42BF-B227-921EFB769F45}"/>
          </ac:grpSpMkLst>
        </pc:grpChg>
        <pc:grpChg chg="add del mod">
          <ac:chgData name="Masaya Yamaguchi" userId="8869a66585b793a1" providerId="LiveId" clId="{7DE565BB-C9B3-436B-BADE-FD65138D9CE6}" dt="2020-12-28T14:14:46.395" v="147"/>
          <ac:grpSpMkLst>
            <pc:docMk/>
            <pc:sldMk cId="262986897" sldId="259"/>
            <ac:grpSpMk id="48" creationId="{506EFD6D-1D8E-4893-96DB-BB36A38BDC61}"/>
          </ac:grpSpMkLst>
        </pc:grpChg>
        <pc:grpChg chg="add del mod">
          <ac:chgData name="Masaya Yamaguchi" userId="8869a66585b793a1" providerId="LiveId" clId="{7DE565BB-C9B3-436B-BADE-FD65138D9CE6}" dt="2020-12-28T14:34:05.913" v="345"/>
          <ac:grpSpMkLst>
            <pc:docMk/>
            <pc:sldMk cId="262986897" sldId="259"/>
            <ac:grpSpMk id="51" creationId="{87A3D764-367C-4DA1-9B4D-24B4CCBE86AE}"/>
          </ac:grpSpMkLst>
        </pc:grpChg>
        <pc:grpChg chg="add del mod">
          <ac:chgData name="Masaya Yamaguchi" userId="8869a66585b793a1" providerId="LiveId" clId="{7DE565BB-C9B3-436B-BADE-FD65138D9CE6}" dt="2020-12-28T14:34:07.732" v="346"/>
          <ac:grpSpMkLst>
            <pc:docMk/>
            <pc:sldMk cId="262986897" sldId="259"/>
            <ac:grpSpMk id="69" creationId="{C44DCBDF-B704-4B07-971B-7D5959FF3AE0}"/>
          </ac:grpSpMkLst>
        </pc:grpChg>
        <pc:grpChg chg="add mod">
          <ac:chgData name="Masaya Yamaguchi" userId="8869a66585b793a1" providerId="LiveId" clId="{7DE565BB-C9B3-436B-BADE-FD65138D9CE6}" dt="2020-12-28T14:32:58.717" v="332" actId="164"/>
          <ac:grpSpMkLst>
            <pc:docMk/>
            <pc:sldMk cId="262986897" sldId="259"/>
            <ac:grpSpMk id="71" creationId="{4AC78117-12B3-4E38-B369-50C713034A92}"/>
          </ac:grpSpMkLst>
        </pc:grpChg>
        <pc:grpChg chg="add mod">
          <ac:chgData name="Masaya Yamaguchi" userId="8869a66585b793a1" providerId="LiveId" clId="{7DE565BB-C9B3-436B-BADE-FD65138D9CE6}" dt="2020-12-28T14:32:53.058" v="329" actId="164"/>
          <ac:grpSpMkLst>
            <pc:docMk/>
            <pc:sldMk cId="262986897" sldId="259"/>
            <ac:grpSpMk id="75" creationId="{F3D78DE9-8AB1-47C1-907A-DAB3610F9955}"/>
          </ac:grpSpMkLst>
        </pc:grpChg>
        <pc:grpChg chg="add del mod">
          <ac:chgData name="Masaya Yamaguchi" userId="8869a66585b793a1" providerId="LiveId" clId="{7DE565BB-C9B3-436B-BADE-FD65138D9CE6}" dt="2020-12-28T14:32:05.390" v="317"/>
          <ac:grpSpMkLst>
            <pc:docMk/>
            <pc:sldMk cId="262986897" sldId="259"/>
            <ac:grpSpMk id="78" creationId="{FD19E3D0-7D63-4B32-8115-70BA24274A4E}"/>
          </ac:grpSpMkLst>
        </pc:grpChg>
        <pc:grpChg chg="mod">
          <ac:chgData name="Masaya Yamaguchi" userId="8869a66585b793a1" providerId="LiveId" clId="{7DE565BB-C9B3-436B-BADE-FD65138D9CE6}" dt="2020-12-28T14:31:50.961" v="311"/>
          <ac:grpSpMkLst>
            <pc:docMk/>
            <pc:sldMk cId="262986897" sldId="259"/>
            <ac:grpSpMk id="79" creationId="{F85CC9EC-3B92-4911-AFEE-812B109A13D8}"/>
          </ac:grpSpMkLst>
        </pc:grpChg>
        <pc:grpChg chg="add del mod">
          <ac:chgData name="Masaya Yamaguchi" userId="8869a66585b793a1" providerId="LiveId" clId="{7DE565BB-C9B3-436B-BADE-FD65138D9CE6}" dt="2020-12-28T14:32:03.645" v="316"/>
          <ac:grpSpMkLst>
            <pc:docMk/>
            <pc:sldMk cId="262986897" sldId="259"/>
            <ac:grpSpMk id="83" creationId="{1BEF5FF3-DFE3-4ADB-8BCE-13D01F00704E}"/>
          </ac:grpSpMkLst>
        </pc:grpChg>
        <pc:grpChg chg="mod">
          <ac:chgData name="Masaya Yamaguchi" userId="8869a66585b793a1" providerId="LiveId" clId="{7DE565BB-C9B3-436B-BADE-FD65138D9CE6}" dt="2020-12-28T14:31:51.184" v="312"/>
          <ac:grpSpMkLst>
            <pc:docMk/>
            <pc:sldMk cId="262986897" sldId="259"/>
            <ac:grpSpMk id="84" creationId="{2C84D82B-3E3F-4CA2-A013-4AF99DB9A3D7}"/>
          </ac:grpSpMkLst>
        </pc:grpChg>
        <pc:grpChg chg="add mod">
          <ac:chgData name="Masaya Yamaguchi" userId="8869a66585b793a1" providerId="LiveId" clId="{7DE565BB-C9B3-436B-BADE-FD65138D9CE6}" dt="2020-12-28T14:32:53.058" v="329" actId="164"/>
          <ac:grpSpMkLst>
            <pc:docMk/>
            <pc:sldMk cId="262986897" sldId="259"/>
            <ac:grpSpMk id="89" creationId="{5A3A5F80-94FE-49DE-A22E-6A9EE8747CE0}"/>
          </ac:grpSpMkLst>
        </pc:grpChg>
        <pc:grpChg chg="mod">
          <ac:chgData name="Masaya Yamaguchi" userId="8869a66585b793a1" providerId="LiveId" clId="{7DE565BB-C9B3-436B-BADE-FD65138D9CE6}" dt="2020-12-28T14:32:08.165" v="318"/>
          <ac:grpSpMkLst>
            <pc:docMk/>
            <pc:sldMk cId="262986897" sldId="259"/>
            <ac:grpSpMk id="90" creationId="{C788B458-B53C-47D8-8268-DB7DD0420C94}"/>
          </ac:grpSpMkLst>
        </pc:grpChg>
        <pc:grpChg chg="add mod">
          <ac:chgData name="Masaya Yamaguchi" userId="8869a66585b793a1" providerId="LiveId" clId="{7DE565BB-C9B3-436B-BADE-FD65138D9CE6}" dt="2020-12-28T14:32:53.058" v="329" actId="164"/>
          <ac:grpSpMkLst>
            <pc:docMk/>
            <pc:sldMk cId="262986897" sldId="259"/>
            <ac:grpSpMk id="94" creationId="{39C2604C-A359-414E-80F5-7637A7A98FD4}"/>
          </ac:grpSpMkLst>
        </pc:grpChg>
        <pc:grpChg chg="mod">
          <ac:chgData name="Masaya Yamaguchi" userId="8869a66585b793a1" providerId="LiveId" clId="{7DE565BB-C9B3-436B-BADE-FD65138D9CE6}" dt="2020-12-28T14:32:08.832" v="319"/>
          <ac:grpSpMkLst>
            <pc:docMk/>
            <pc:sldMk cId="262986897" sldId="259"/>
            <ac:grpSpMk id="95" creationId="{E628654E-1347-4AE5-A417-60D6F4F3EF10}"/>
          </ac:grpSpMkLst>
        </pc:grpChg>
        <pc:grpChg chg="add mod">
          <ac:chgData name="Masaya Yamaguchi" userId="8869a66585b793a1" providerId="LiveId" clId="{7DE565BB-C9B3-436B-BADE-FD65138D9CE6}" dt="2020-12-28T14:32:58.717" v="332" actId="164"/>
          <ac:grpSpMkLst>
            <pc:docMk/>
            <pc:sldMk cId="262986897" sldId="259"/>
            <ac:grpSpMk id="99" creationId="{CAC15F37-9A5B-43B8-9666-73E62284EEBF}"/>
          </ac:grpSpMkLst>
        </pc:grpChg>
        <pc:grpChg chg="add mod">
          <ac:chgData name="Masaya Yamaguchi" userId="8869a66585b793a1" providerId="LiveId" clId="{7DE565BB-C9B3-436B-BADE-FD65138D9CE6}" dt="2020-12-28T14:35:23.926" v="373" actId="164"/>
          <ac:grpSpMkLst>
            <pc:docMk/>
            <pc:sldMk cId="262986897" sldId="259"/>
            <ac:grpSpMk id="100" creationId="{A6B38B81-D832-46D0-9DA3-350D6E840679}"/>
          </ac:grpSpMkLst>
        </pc:grpChg>
        <pc:grpChg chg="add del">
          <ac:chgData name="Masaya Yamaguchi" userId="8869a66585b793a1" providerId="LiveId" clId="{7DE565BB-C9B3-436B-BADE-FD65138D9CE6}" dt="2020-12-28T14:33:39.599" v="340"/>
          <ac:grpSpMkLst>
            <pc:docMk/>
            <pc:sldMk cId="262986897" sldId="259"/>
            <ac:grpSpMk id="101" creationId="{9EB91CBF-60C0-4996-9472-F84C20D6ABEC}"/>
          </ac:grpSpMkLst>
        </pc:grpChg>
        <pc:grpChg chg="add mod">
          <ac:chgData name="Masaya Yamaguchi" userId="8869a66585b793a1" providerId="LiveId" clId="{7DE565BB-C9B3-436B-BADE-FD65138D9CE6}" dt="2020-12-28T14:34:46.179" v="358" actId="164"/>
          <ac:grpSpMkLst>
            <pc:docMk/>
            <pc:sldMk cId="262986897" sldId="259"/>
            <ac:grpSpMk id="108" creationId="{6A8B5D22-466E-414C-BE7B-12468511B89F}"/>
          </ac:grpSpMkLst>
        </pc:grpChg>
        <pc:grpChg chg="add mod">
          <ac:chgData name="Masaya Yamaguchi" userId="8869a66585b793a1" providerId="LiveId" clId="{7DE565BB-C9B3-436B-BADE-FD65138D9CE6}" dt="2020-12-28T14:35:23.926" v="373" actId="164"/>
          <ac:grpSpMkLst>
            <pc:docMk/>
            <pc:sldMk cId="262986897" sldId="259"/>
            <ac:grpSpMk id="109" creationId="{F76F6DB0-05B8-4595-9D1A-44204534ED6A}"/>
          </ac:grpSpMkLst>
        </pc:grpChg>
        <pc:grpChg chg="add mod">
          <ac:chgData name="Masaya Yamaguchi" userId="8869a66585b793a1" providerId="LiveId" clId="{7DE565BB-C9B3-436B-BADE-FD65138D9CE6}" dt="2020-12-28T14:35:23.926" v="373" actId="164"/>
          <ac:grpSpMkLst>
            <pc:docMk/>
            <pc:sldMk cId="262986897" sldId="259"/>
            <ac:grpSpMk id="110" creationId="{BACEADD5-0EDC-49AC-B5BD-FBF0C1D0738C}"/>
          </ac:grpSpMkLst>
        </pc:grpChg>
        <pc:grpChg chg="mod">
          <ac:chgData name="Masaya Yamaguchi" userId="8869a66585b793a1" providerId="LiveId" clId="{7DE565BB-C9B3-436B-BADE-FD65138D9CE6}" dt="2020-12-28T14:34:52.178" v="359"/>
          <ac:grpSpMkLst>
            <pc:docMk/>
            <pc:sldMk cId="262986897" sldId="259"/>
            <ac:grpSpMk id="112" creationId="{B70F4001-234E-4B3F-B793-88E6A3C4918B}"/>
          </ac:grpSpMkLst>
        </pc:grpChg>
        <pc:grpChg chg="add mod">
          <ac:chgData name="Masaya Yamaguchi" userId="8869a66585b793a1" providerId="LiveId" clId="{7DE565BB-C9B3-436B-BADE-FD65138D9CE6}" dt="2020-12-28T14:35:23.926" v="373" actId="164"/>
          <ac:grpSpMkLst>
            <pc:docMk/>
            <pc:sldMk cId="262986897" sldId="259"/>
            <ac:grpSpMk id="115" creationId="{90BCDE2A-7E15-4FB7-8344-81902855D7F3}"/>
          </ac:grpSpMkLst>
        </pc:grpChg>
        <pc:grpChg chg="mod">
          <ac:chgData name="Masaya Yamaguchi" userId="8869a66585b793a1" providerId="LiveId" clId="{7DE565BB-C9B3-436B-BADE-FD65138D9CE6}" dt="2020-12-28T14:34:52.367" v="360"/>
          <ac:grpSpMkLst>
            <pc:docMk/>
            <pc:sldMk cId="262986897" sldId="259"/>
            <ac:grpSpMk id="117" creationId="{9B776638-EF40-4AED-8F96-8A8754C10AEF}"/>
          </ac:grpSpMkLst>
        </pc:grpChg>
        <pc:grpChg chg="add del mod">
          <ac:chgData name="Masaya Yamaguchi" userId="8869a66585b793a1" providerId="LiveId" clId="{7DE565BB-C9B3-436B-BADE-FD65138D9CE6}" dt="2020-12-28T14:34:53.714" v="362"/>
          <ac:grpSpMkLst>
            <pc:docMk/>
            <pc:sldMk cId="262986897" sldId="259"/>
            <ac:grpSpMk id="120" creationId="{E1389472-D915-40D9-90AC-262E2194747F}"/>
          </ac:grpSpMkLst>
        </pc:grpChg>
        <pc:grpChg chg="mod">
          <ac:chgData name="Masaya Yamaguchi" userId="8869a66585b793a1" providerId="LiveId" clId="{7DE565BB-C9B3-436B-BADE-FD65138D9CE6}" dt="2020-12-28T14:34:52.573" v="361"/>
          <ac:grpSpMkLst>
            <pc:docMk/>
            <pc:sldMk cId="262986897" sldId="259"/>
            <ac:grpSpMk id="122" creationId="{4B49DAC4-083D-472B-97BF-E8EF18262F8C}"/>
          </ac:grpSpMkLst>
        </pc:grpChg>
        <pc:grpChg chg="add mod">
          <ac:chgData name="Masaya Yamaguchi" userId="8869a66585b793a1" providerId="LiveId" clId="{7DE565BB-C9B3-436B-BADE-FD65138D9CE6}" dt="2020-12-28T14:36:35.969" v="390" actId="164"/>
          <ac:grpSpMkLst>
            <pc:docMk/>
            <pc:sldMk cId="262986897" sldId="259"/>
            <ac:grpSpMk id="125" creationId="{30A1C196-947F-47F9-81D6-FDA6A38A8734}"/>
          </ac:grpSpMkLst>
        </pc:grpChg>
        <pc:grpChg chg="add mod">
          <ac:chgData name="Masaya Yamaguchi" userId="8869a66585b793a1" providerId="LiveId" clId="{7DE565BB-C9B3-436B-BADE-FD65138D9CE6}" dt="2020-12-28T14:36:35.969" v="390" actId="164"/>
          <ac:grpSpMkLst>
            <pc:docMk/>
            <pc:sldMk cId="262986897" sldId="259"/>
            <ac:grpSpMk id="129" creationId="{9E180A8E-0DA7-4855-A700-554EA21BFE5B}"/>
          </ac:grpSpMkLst>
        </pc:grpChg>
        <pc:grpChg chg="add mod">
          <ac:chgData name="Masaya Yamaguchi" userId="8869a66585b793a1" providerId="LiveId" clId="{7DE565BB-C9B3-436B-BADE-FD65138D9CE6}" dt="2020-12-28T14:40:24.675" v="445" actId="164"/>
          <ac:grpSpMkLst>
            <pc:docMk/>
            <pc:sldMk cId="262986897" sldId="259"/>
            <ac:grpSpMk id="130" creationId="{BBF4FB54-0C73-4E77-8488-4C07B1FE4801}"/>
          </ac:grpSpMkLst>
        </pc:grpChg>
        <pc:grpChg chg="add mod">
          <ac:chgData name="Masaya Yamaguchi" userId="8869a66585b793a1" providerId="LiveId" clId="{7DE565BB-C9B3-436B-BADE-FD65138D9CE6}" dt="2020-12-28T14:40:26.232" v="446" actId="164"/>
          <ac:grpSpMkLst>
            <pc:docMk/>
            <pc:sldMk cId="262986897" sldId="259"/>
            <ac:grpSpMk id="139" creationId="{484632AF-8A55-42FC-92EC-E6801089F21F}"/>
          </ac:grpSpMkLst>
        </pc:grpChg>
        <pc:grpChg chg="add mod">
          <ac:chgData name="Masaya Yamaguchi" userId="8869a66585b793a1" providerId="LiveId" clId="{7DE565BB-C9B3-436B-BADE-FD65138D9CE6}" dt="2020-12-28T14:40:24.675" v="445" actId="164"/>
          <ac:grpSpMkLst>
            <pc:docMk/>
            <pc:sldMk cId="262986897" sldId="259"/>
            <ac:grpSpMk id="140" creationId="{417C658C-59FB-4242-8FEB-7BDB791C07B9}"/>
          </ac:grpSpMkLst>
        </pc:grpChg>
        <pc:grpChg chg="add mod">
          <ac:chgData name="Masaya Yamaguchi" userId="8869a66585b793a1" providerId="LiveId" clId="{7DE565BB-C9B3-436B-BADE-FD65138D9CE6}" dt="2020-12-28T14:40:26.232" v="446" actId="164"/>
          <ac:grpSpMkLst>
            <pc:docMk/>
            <pc:sldMk cId="262986897" sldId="259"/>
            <ac:grpSpMk id="141" creationId="{5F36D45D-7CDC-49D8-B3DB-15109D368E36}"/>
          </ac:grpSpMkLst>
        </pc:grpChg>
        <pc:grpChg chg="add mod">
          <ac:chgData name="Masaya Yamaguchi" userId="8869a66585b793a1" providerId="LiveId" clId="{7DE565BB-C9B3-436B-BADE-FD65138D9CE6}" dt="2020-12-28T14:40:28.164" v="447" actId="164"/>
          <ac:grpSpMkLst>
            <pc:docMk/>
            <pc:sldMk cId="262986897" sldId="259"/>
            <ac:grpSpMk id="142" creationId="{1E4C4954-CA70-4407-B7D0-F7A3030E3688}"/>
          </ac:grpSpMkLst>
        </pc:grpChg>
        <pc:grpChg chg="add mod">
          <ac:chgData name="Masaya Yamaguchi" userId="8869a66585b793a1" providerId="LiveId" clId="{7DE565BB-C9B3-436B-BADE-FD65138D9CE6}" dt="2020-12-28T14:42:00.478" v="462" actId="1076"/>
          <ac:grpSpMkLst>
            <pc:docMk/>
            <pc:sldMk cId="262986897" sldId="259"/>
            <ac:grpSpMk id="143" creationId="{D091F23E-2494-4AEF-AE84-9AA89043268E}"/>
          </ac:grpSpMkLst>
        </pc:grpChg>
        <pc:picChg chg="del mod">
          <ac:chgData name="Masaya Yamaguchi" userId="8869a66585b793a1" providerId="LiveId" clId="{7DE565BB-C9B3-436B-BADE-FD65138D9CE6}" dt="2020-12-28T14:11:47.978" v="114" actId="478"/>
          <ac:picMkLst>
            <pc:docMk/>
            <pc:sldMk cId="262986897" sldId="259"/>
            <ac:picMk id="10" creationId="{B34B06C8-22E2-4407-843D-E18DAAC93B57}"/>
          </ac:picMkLst>
        </pc:picChg>
        <pc:picChg chg="mod">
          <ac:chgData name="Masaya Yamaguchi" userId="8869a66585b793a1" providerId="LiveId" clId="{7DE565BB-C9B3-436B-BADE-FD65138D9CE6}" dt="2020-12-28T14:28:46.647" v="268" actId="164"/>
          <ac:picMkLst>
            <pc:docMk/>
            <pc:sldMk cId="262986897" sldId="259"/>
            <ac:picMk id="12" creationId="{1764925F-E04D-4EBC-8146-FCF3B116B716}"/>
          </ac:picMkLst>
        </pc:picChg>
        <pc:picChg chg="mod">
          <ac:chgData name="Masaya Yamaguchi" userId="8869a66585b793a1" providerId="LiveId" clId="{7DE565BB-C9B3-436B-BADE-FD65138D9CE6}" dt="2020-12-28T14:28:46.647" v="268" actId="164"/>
          <ac:picMkLst>
            <pc:docMk/>
            <pc:sldMk cId="262986897" sldId="259"/>
            <ac:picMk id="14" creationId="{EC7844B4-29A0-4F47-9895-A96970FD6909}"/>
          </ac:picMkLst>
        </pc:picChg>
        <pc:picChg chg="mod">
          <ac:chgData name="Masaya Yamaguchi" userId="8869a66585b793a1" providerId="LiveId" clId="{7DE565BB-C9B3-436B-BADE-FD65138D9CE6}" dt="2020-12-28T14:28:46.647" v="268" actId="164"/>
          <ac:picMkLst>
            <pc:docMk/>
            <pc:sldMk cId="262986897" sldId="259"/>
            <ac:picMk id="16" creationId="{197BB021-9B69-415C-A1AB-953A52978014}"/>
          </ac:picMkLst>
        </pc:picChg>
        <pc:picChg chg="mod">
          <ac:chgData name="Masaya Yamaguchi" userId="8869a66585b793a1" providerId="LiveId" clId="{7DE565BB-C9B3-436B-BADE-FD65138D9CE6}" dt="2020-12-28T14:28:46.647" v="268" actId="164"/>
          <ac:picMkLst>
            <pc:docMk/>
            <pc:sldMk cId="262986897" sldId="259"/>
            <ac:picMk id="18" creationId="{0BFAF06D-D688-49DC-927E-95D118839DD1}"/>
          </ac:picMkLst>
        </pc:picChg>
        <pc:picChg chg="mod ord">
          <ac:chgData name="Masaya Yamaguchi" userId="8869a66585b793a1" providerId="LiveId" clId="{7DE565BB-C9B3-436B-BADE-FD65138D9CE6}" dt="2020-12-28T14:32:53.058" v="329" actId="164"/>
          <ac:picMkLst>
            <pc:docMk/>
            <pc:sldMk cId="262986897" sldId="259"/>
            <ac:picMk id="20" creationId="{1C6D446D-21F3-4D75-9ED7-C88752A96510}"/>
          </ac:picMkLst>
        </pc:picChg>
        <pc:picChg chg="mod">
          <ac:chgData name="Masaya Yamaguchi" userId="8869a66585b793a1" providerId="LiveId" clId="{7DE565BB-C9B3-436B-BADE-FD65138D9CE6}" dt="2020-12-28T14:35:17.545" v="372" actId="1076"/>
          <ac:picMkLst>
            <pc:docMk/>
            <pc:sldMk cId="262986897" sldId="259"/>
            <ac:picMk id="55" creationId="{AEC8530D-741C-4EA5-ADD9-9C5BF9C147E5}"/>
          </ac:picMkLst>
        </pc:picChg>
        <pc:picChg chg="del mod">
          <ac:chgData name="Masaya Yamaguchi" userId="8869a66585b793a1" providerId="LiveId" clId="{7DE565BB-C9B3-436B-BADE-FD65138D9CE6}" dt="2020-12-28T14:18:00.404" v="195" actId="478"/>
          <ac:picMkLst>
            <pc:docMk/>
            <pc:sldMk cId="262986897" sldId="259"/>
            <ac:picMk id="57" creationId="{840FBAA9-A9D7-407C-BA20-91680AB565D7}"/>
          </ac:picMkLst>
        </pc:picChg>
        <pc:picChg chg="del mod ord">
          <ac:chgData name="Masaya Yamaguchi" userId="8869a66585b793a1" providerId="LiveId" clId="{7DE565BB-C9B3-436B-BADE-FD65138D9CE6}" dt="2020-12-28T14:18:09.230" v="207" actId="478"/>
          <ac:picMkLst>
            <pc:docMk/>
            <pc:sldMk cId="262986897" sldId="259"/>
            <ac:picMk id="59" creationId="{45D0E138-845B-41FB-84B2-382F0B2BF5B3}"/>
          </ac:picMkLst>
        </pc:picChg>
        <pc:picChg chg="del mod ord">
          <ac:chgData name="Masaya Yamaguchi" userId="8869a66585b793a1" providerId="LiveId" clId="{7DE565BB-C9B3-436B-BADE-FD65138D9CE6}" dt="2020-12-28T14:30:47.616" v="299" actId="478"/>
          <ac:picMkLst>
            <pc:docMk/>
            <pc:sldMk cId="262986897" sldId="259"/>
            <ac:picMk id="61" creationId="{B303666C-B395-4CC7-B327-A50ADE3B3CC9}"/>
          </ac:picMkLst>
        </pc:picChg>
        <pc:picChg chg="add del mod">
          <ac:chgData name="Masaya Yamaguchi" userId="8869a66585b793a1" providerId="LiveId" clId="{7DE565BB-C9B3-436B-BADE-FD65138D9CE6}" dt="2020-12-28T14:33:06.746" v="336"/>
          <ac:picMkLst>
            <pc:docMk/>
            <pc:sldMk cId="262986897" sldId="259"/>
            <ac:picMk id="62" creationId="{9C2A9F10-8486-42C0-AE5C-9F9E67ED18C6}"/>
          </ac:picMkLst>
        </pc:picChg>
        <pc:picChg chg="add del mod">
          <ac:chgData name="Masaya Yamaguchi" userId="8869a66585b793a1" providerId="LiveId" clId="{7DE565BB-C9B3-436B-BADE-FD65138D9CE6}" dt="2020-12-28T14:33:05.272" v="335"/>
          <ac:picMkLst>
            <pc:docMk/>
            <pc:sldMk cId="262986897" sldId="259"/>
            <ac:picMk id="63" creationId="{2B211D1D-5D4B-45C8-8469-B38E8D7D737E}"/>
          </ac:picMkLst>
        </pc:picChg>
        <pc:picChg chg="add mod">
          <ac:chgData name="Masaya Yamaguchi" userId="8869a66585b793a1" providerId="LiveId" clId="{7DE565BB-C9B3-436B-BADE-FD65138D9CE6}" dt="2020-12-28T14:19:39.832" v="244" actId="164"/>
          <ac:picMkLst>
            <pc:docMk/>
            <pc:sldMk cId="262986897" sldId="259"/>
            <ac:picMk id="64" creationId="{13D451B0-433F-42B8-B067-2A8291C31E35}"/>
          </ac:picMkLst>
        </pc:picChg>
        <pc:picChg chg="del mod">
          <ac:chgData name="Masaya Yamaguchi" userId="8869a66585b793a1" providerId="LiveId" clId="{7DE565BB-C9B3-436B-BADE-FD65138D9CE6}" dt="2020-12-28T14:19:28.551" v="240" actId="478"/>
          <ac:picMkLst>
            <pc:docMk/>
            <pc:sldMk cId="262986897" sldId="259"/>
            <ac:picMk id="66" creationId="{8E91EB21-5A64-4BCC-8F14-FBD9EB6D1435}"/>
          </ac:picMkLst>
        </pc:picChg>
        <pc:picChg chg="add del mod ord">
          <ac:chgData name="Masaya Yamaguchi" userId="8869a66585b793a1" providerId="LiveId" clId="{7DE565BB-C9B3-436B-BADE-FD65138D9CE6}" dt="2020-12-28T14:33:03.548" v="334"/>
          <ac:picMkLst>
            <pc:docMk/>
            <pc:sldMk cId="262986897" sldId="259"/>
            <ac:picMk id="68" creationId="{B6988B81-1374-4CC4-A0BD-52AF8A2760FF}"/>
          </ac:picMkLst>
        </pc:picChg>
        <pc:picChg chg="mod ord">
          <ac:chgData name="Masaya Yamaguchi" userId="8869a66585b793a1" providerId="LiveId" clId="{7DE565BB-C9B3-436B-BADE-FD65138D9CE6}" dt="2020-12-28T14:31:45.919" v="309" actId="1076"/>
          <ac:picMkLst>
            <pc:docMk/>
            <pc:sldMk cId="262986897" sldId="259"/>
            <ac:picMk id="74" creationId="{5467F382-5BD2-4D6C-83E0-74C590A99470}"/>
          </ac:picMkLst>
        </pc:picChg>
        <pc:picChg chg="mod">
          <ac:chgData name="Masaya Yamaguchi" userId="8869a66585b793a1" providerId="LiveId" clId="{7DE565BB-C9B3-436B-BADE-FD65138D9CE6}" dt="2020-12-28T14:34:42.880" v="357" actId="164"/>
          <ac:picMkLst>
            <pc:docMk/>
            <pc:sldMk cId="262986897" sldId="259"/>
            <ac:picMk id="107" creationId="{B5DD5B67-3EF9-4655-8C76-13A727E5E517}"/>
          </ac:picMkLst>
        </pc:picChg>
        <pc:picChg chg="mod">
          <ac:chgData name="Masaya Yamaguchi" userId="8869a66585b793a1" providerId="LiveId" clId="{7DE565BB-C9B3-436B-BADE-FD65138D9CE6}" dt="2020-12-28T14:40:22.385" v="444" actId="164"/>
          <ac:picMkLst>
            <pc:docMk/>
            <pc:sldMk cId="262986897" sldId="259"/>
            <ac:picMk id="132" creationId="{49B399FE-AD27-4C64-AE9A-AE42A493C863}"/>
          </ac:picMkLst>
        </pc:picChg>
        <pc:picChg chg="del mod">
          <ac:chgData name="Masaya Yamaguchi" userId="8869a66585b793a1" providerId="LiveId" clId="{7DE565BB-C9B3-436B-BADE-FD65138D9CE6}" dt="2020-12-28T14:39:42.820" v="432" actId="478"/>
          <ac:picMkLst>
            <pc:docMk/>
            <pc:sldMk cId="262986897" sldId="259"/>
            <ac:picMk id="135" creationId="{E0778882-2E00-4D7A-A031-5371CDD6D9E5}"/>
          </ac:picMkLst>
        </pc:picChg>
        <pc:picChg chg="mod ord">
          <ac:chgData name="Masaya Yamaguchi" userId="8869a66585b793a1" providerId="LiveId" clId="{7DE565BB-C9B3-436B-BADE-FD65138D9CE6}" dt="2020-12-28T14:40:15.139" v="442" actId="164"/>
          <ac:picMkLst>
            <pc:docMk/>
            <pc:sldMk cId="262986897" sldId="259"/>
            <ac:picMk id="137" creationId="{56A4873B-8475-4D74-904E-4A15195F4EAA}"/>
          </ac:picMkLst>
        </pc:picChg>
        <pc:picChg chg="del mod">
          <ac:chgData name="Masaya Yamaguchi" userId="8869a66585b793a1" providerId="LiveId" clId="{7DE565BB-C9B3-436B-BADE-FD65138D9CE6}" dt="2020-12-28T14:41:10.372" v="461"/>
          <ac:picMkLst>
            <pc:docMk/>
            <pc:sldMk cId="262986897" sldId="259"/>
            <ac:picMk id="145" creationId="{F9631E39-1193-48BC-809B-ACD1770EEF0F}"/>
          </ac:picMkLst>
        </pc:picChg>
        <pc:cxnChg chg="add del mod">
          <ac:chgData name="Masaya Yamaguchi" userId="8869a66585b793a1" providerId="LiveId" clId="{7DE565BB-C9B3-436B-BADE-FD65138D9CE6}" dt="2020-12-28T14:30:56.836" v="300"/>
          <ac:cxnSpMkLst>
            <pc:docMk/>
            <pc:sldMk cId="262986897" sldId="259"/>
            <ac:cxnSpMk id="4" creationId="{894474A1-9FFA-44BC-954B-DF9566C8EAF6}"/>
          </ac:cxnSpMkLst>
        </pc:cxnChg>
        <pc:cxnChg chg="add mod">
          <ac:chgData name="Masaya Yamaguchi" userId="8869a66585b793a1" providerId="LiveId" clId="{7DE565BB-C9B3-436B-BADE-FD65138D9CE6}" dt="2020-12-28T14:31:59.135" v="315" actId="14100"/>
          <ac:cxnSpMkLst>
            <pc:docMk/>
            <pc:sldMk cId="262986897" sldId="259"/>
            <ac:cxnSpMk id="21" creationId="{5A6B3C1B-9BCE-4B78-B342-4E008C2E2255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22" creationId="{60B3D48B-FF8A-476E-B672-96F222072491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23" creationId="{8256A17D-6E89-4CD5-BF9E-0028F4B9467F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24" creationId="{ECCB7EAA-27AB-40FD-9572-31C9186C082D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25" creationId="{F238A569-00EC-4571-98B0-BF845F6BC0FF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26" creationId="{C452B03D-F8D6-4518-B773-3F6CB8D08DA4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27" creationId="{CB9E8BFA-E888-4D61-81CF-02700AD8E572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28" creationId="{05385DD4-A555-4FAE-A185-F421D38F5AF6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29" creationId="{33C1B9E6-4020-44C8-8842-8AEE4931F7FF}"/>
          </ac:cxnSpMkLst>
        </pc:cxnChg>
        <pc:cxnChg chg="add del">
          <ac:chgData name="Masaya Yamaguchi" userId="8869a66585b793a1" providerId="LiveId" clId="{7DE565BB-C9B3-436B-BADE-FD65138D9CE6}" dt="2020-12-28T14:14:32.315" v="133"/>
          <ac:cxnSpMkLst>
            <pc:docMk/>
            <pc:sldMk cId="262986897" sldId="259"/>
            <ac:cxnSpMk id="30" creationId="{F00ABE09-A02C-485F-B839-C29994FEF0CA}"/>
          </ac:cxnSpMkLst>
        </pc:cxnChg>
        <pc:cxnChg chg="add mod">
          <ac:chgData name="Masaya Yamaguchi" userId="8869a66585b793a1" providerId="LiveId" clId="{7DE565BB-C9B3-436B-BADE-FD65138D9CE6}" dt="2020-12-28T14:34:46.179" v="358" actId="164"/>
          <ac:cxnSpMkLst>
            <pc:docMk/>
            <pc:sldMk cId="262986897" sldId="259"/>
            <ac:cxnSpMk id="105" creationId="{7772D220-F8F8-48E9-A5AB-330FF49E19FE}"/>
          </ac:cxnSpMkLst>
        </pc:cxnChg>
        <pc:cxnChg chg="add mod">
          <ac:chgData name="Masaya Yamaguchi" userId="8869a66585b793a1" providerId="LiveId" clId="{7DE565BB-C9B3-436B-BADE-FD65138D9CE6}" dt="2020-12-28T14:37:06.094" v="397" actId="1036"/>
          <ac:cxnSpMkLst>
            <pc:docMk/>
            <pc:sldMk cId="262986897" sldId="259"/>
            <ac:cxnSpMk id="126" creationId="{78258000-8B1B-41C5-9A6F-B27F1FFEA217}"/>
          </ac:cxnSpMkLst>
        </pc:cxnChg>
        <pc:cxnChg chg="add mod">
          <ac:chgData name="Masaya Yamaguchi" userId="8869a66585b793a1" providerId="LiveId" clId="{7DE565BB-C9B3-436B-BADE-FD65138D9CE6}" dt="2020-12-28T14:36:58.970" v="396" actId="1035"/>
          <ac:cxnSpMkLst>
            <pc:docMk/>
            <pc:sldMk cId="262986897" sldId="259"/>
            <ac:cxnSpMk id="127" creationId="{C746126F-7A59-4009-8453-B19DCEA51835}"/>
          </ac:cxnSpMkLst>
        </pc:cxnChg>
        <pc:cxnChg chg="add mod">
          <ac:chgData name="Masaya Yamaguchi" userId="8869a66585b793a1" providerId="LiveId" clId="{7DE565BB-C9B3-436B-BADE-FD65138D9CE6}" dt="2020-12-28T14:36:34.055" v="389" actId="164"/>
          <ac:cxnSpMkLst>
            <pc:docMk/>
            <pc:sldMk cId="262986897" sldId="259"/>
            <ac:cxnSpMk id="128" creationId="{2D5A8EB0-449C-49E1-9E1C-1875BE51BFC0}"/>
          </ac:cxnSpMkLst>
        </pc:cxnChg>
        <pc:cxnChg chg="add mod">
          <ac:chgData name="Masaya Yamaguchi" userId="8869a66585b793a1" providerId="LiveId" clId="{7DE565BB-C9B3-436B-BADE-FD65138D9CE6}" dt="2020-12-28T14:40:28.164" v="447" actId="164"/>
          <ac:cxnSpMkLst>
            <pc:docMk/>
            <pc:sldMk cId="262986897" sldId="259"/>
            <ac:cxnSpMk id="138" creationId="{20ECD284-BF21-4593-A751-408DF8E4BC2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10DFB-D992-4943-A0AE-890AF12DE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092B02-BE72-4C8F-AAA8-406CD9C05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F1FCEF-D78B-4800-836E-C1AB9449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BC555-4450-4CC1-812C-71C33C0A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6508BC-4471-44A2-8182-75CD8F27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CAD7E-B9A8-43B1-9400-98059C12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64046E-9F2B-4DD2-8326-D6C966F8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7A5EA-7FBC-4147-A8C7-0CA8C2F5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59BE20-3173-450F-8B54-192B10F0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862105-6891-49F1-BD75-F5E1E1BE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03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F7333C-71FE-4149-8A7E-68DDEB5A5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ECE6A7-DD2B-4CF5-AC1E-A876D1AA8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8032CB-AD30-4C7D-9FCD-ABEA3A6D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58907-06C3-4AB8-A6D1-28C56F51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1386F8-DB04-4169-B838-02E6FC52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0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93EEA-125B-48EC-9654-AADE030F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196301-581C-4561-AB23-CE4C91C55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6D036-1EB9-4B4A-8AB6-DB8D5357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B940C-5DE0-4E78-8676-56822E58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0246A8-14A7-4C1A-853A-1FA3FED1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B5B212-49E9-4AE1-BA99-092A4917E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B01A1E-78CA-43E3-9E82-B0CE0D3E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41339-39FD-4CA9-A7BE-32070C89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0B8E8-0344-4163-BE91-51A2F645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CF3D2A-03D3-4F5D-87FF-EEB68502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8BB36-C87A-4E31-A73C-45336AC3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6BE804-FF81-43C4-A1C2-18B568584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8AC040-10E7-429B-ADE3-BAF94ED46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D3FEAD-A65A-4467-B6A9-A6B21EDE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B84E32-446B-4417-BE20-15C4DB87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3101DD-4C39-4CF9-85BE-30F66A58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1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8032F-3141-4DB5-A2DA-E1D792C5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ABE2B3-0F76-45C6-9B6A-59A1BAE33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4C9A87-C7C9-4854-89C4-B9D67FDBE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3E1168-789B-4BED-9FE4-E548ECA12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BC6B6F-4CC7-4742-8150-5693B3AFD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09EBC3-1237-4A68-A88C-AB5A5095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8723FE-A2F4-4CC3-A266-86030F38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5AB17F-69A3-416B-8BD8-E5EC08FA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92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EE9D5-774B-42DC-A80F-68223C98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21D583-D00F-45DC-B04A-29AEC030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0343D6-8181-4AA3-B432-CF4D2CC5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E012BB-B575-4F15-992D-421BEE0D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1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A39AD9-7F82-4F8D-A1E1-1AEC2C69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CEF2ED-3F00-42D9-AE88-776293D9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7669A9-18DA-4043-953F-F01FCD90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2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AE5DD2-DC75-4260-A62A-62B0C58E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C8F9F4-2F7D-4FDB-AFD4-2804E28A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CF5E6C-2F94-41F6-9F60-2322D88B8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2EA961-8742-4CE3-A044-3E3FBF4B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D05ED8-F69A-4BBA-A692-DB18BC3C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66617A-6126-4072-B1D0-55E8BA58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23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CE95C-5A98-4A96-803A-BB54CCA0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0016B6-AA22-48CD-94E0-1FE5E3090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37015F-C394-496B-A824-6A6C631F4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E09578-7526-48D2-9C75-F5EA5427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4A41A4-A151-40C1-B1AB-17B997AD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9C5329-EAF5-4B07-B781-2E3C7D0E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13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4BFBF4-1B8C-43AE-BC6F-DB861E8A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B3867F-1386-45DA-B0F7-DFBAB51E0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6D076-4059-4F07-BBA7-8FB905B32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B49E-6912-4C9E-9795-A098341E5D1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7BEDDB-EC1C-4998-A2E7-0C086D79E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3C52A3-48A0-4370-B96B-36D0F1C60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7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tags" Target="../tags/tag10.xml"/><Relationship Id="rId19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image" Target="../media/image14.png"/><Relationship Id="rId3" Type="http://schemas.openxmlformats.org/officeDocument/2006/relationships/tags" Target="../tags/tag14.xml"/><Relationship Id="rId21" Type="http://schemas.openxmlformats.org/officeDocument/2006/relationships/image" Target="../media/image17.png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tags" Target="../tags/tag13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20.png"/><Relationship Id="rId5" Type="http://schemas.openxmlformats.org/officeDocument/2006/relationships/tags" Target="../tags/tag16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19.png"/><Relationship Id="rId10" Type="http://schemas.openxmlformats.org/officeDocument/2006/relationships/tags" Target="../tags/tag21.xml"/><Relationship Id="rId19" Type="http://schemas.openxmlformats.org/officeDocument/2006/relationships/image" Target="../media/image15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8.xml"/><Relationship Id="rId7" Type="http://schemas.openxmlformats.org/officeDocument/2006/relationships/image" Target="../media/image2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6.png"/><Relationship Id="rId5" Type="http://schemas.openxmlformats.org/officeDocument/2006/relationships/tags" Target="../tags/tag30.xml"/><Relationship Id="rId10" Type="http://schemas.openxmlformats.org/officeDocument/2006/relationships/image" Target="../media/image25.png"/><Relationship Id="rId4" Type="http://schemas.openxmlformats.org/officeDocument/2006/relationships/tags" Target="../tags/tag29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207CF20-BF07-4DA8-ACB1-1EF9BC1D912E}"/>
              </a:ext>
            </a:extLst>
          </p:cNvPr>
          <p:cNvGrpSpPr/>
          <p:nvPr/>
        </p:nvGrpSpPr>
        <p:grpSpPr>
          <a:xfrm>
            <a:off x="2359036" y="1569261"/>
            <a:ext cx="8451454" cy="2492170"/>
            <a:chOff x="2637331" y="1768044"/>
            <a:chExt cx="8451454" cy="249217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0877C30-4971-4504-A0A3-8BE5980689BB}"/>
                </a:ext>
              </a:extLst>
            </p:cNvPr>
            <p:cNvGrpSpPr/>
            <p:nvPr/>
          </p:nvGrpSpPr>
          <p:grpSpPr>
            <a:xfrm>
              <a:off x="2637331" y="1768044"/>
              <a:ext cx="8451454" cy="2492170"/>
              <a:chOff x="2700942" y="1712385"/>
              <a:chExt cx="8451454" cy="2492170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A9CE1889-A55F-473F-B887-10BED41B1C0D}"/>
                  </a:ext>
                </a:extLst>
              </p:cNvPr>
              <p:cNvGrpSpPr/>
              <p:nvPr/>
            </p:nvGrpSpPr>
            <p:grpSpPr>
              <a:xfrm>
                <a:off x="2700942" y="1935321"/>
                <a:ext cx="1877603" cy="1227286"/>
                <a:chOff x="3950902" y="1809486"/>
                <a:chExt cx="1877603" cy="1227286"/>
              </a:xfrm>
            </p:grpSpPr>
            <p:pic>
              <p:nvPicPr>
                <p:cNvPr id="25" name="図 24">
                  <a:extLst>
                    <a:ext uri="{FF2B5EF4-FFF2-40B4-BE49-F238E27FC236}">
                      <a16:creationId xmlns:a16="http://schemas.microsoft.com/office/drawing/2014/main" id="{5CD5D686-6A2C-478C-9BBA-A90136BF579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4549" y="2276058"/>
                  <a:ext cx="663065" cy="222535"/>
                </a:xfrm>
                <a:prstGeom prst="rect">
                  <a:avLst/>
                </a:prstGeom>
              </p:spPr>
            </p:pic>
            <p:pic>
              <p:nvPicPr>
                <p:cNvPr id="26" name="図 25">
                  <a:extLst>
                    <a:ext uri="{FF2B5EF4-FFF2-40B4-BE49-F238E27FC236}">
                      <a16:creationId xmlns:a16="http://schemas.microsoft.com/office/drawing/2014/main" id="{4B5069BA-CAB7-4981-8844-33EC52B7962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097" y="2628179"/>
                  <a:ext cx="644742" cy="222535"/>
                </a:xfrm>
                <a:prstGeom prst="rect">
                  <a:avLst/>
                </a:prstGeom>
              </p:spPr>
            </p:pic>
            <p:sp>
              <p:nvSpPr>
                <p:cNvPr id="27" name="四角形: 角を丸くする 26">
                  <a:extLst>
                    <a:ext uri="{FF2B5EF4-FFF2-40B4-BE49-F238E27FC236}">
                      <a16:creationId xmlns:a16="http://schemas.microsoft.com/office/drawing/2014/main" id="{DE9F2509-282A-4160-B98D-03B75BC259F6}"/>
                    </a:ext>
                  </a:extLst>
                </p:cNvPr>
                <p:cNvSpPr/>
                <p:nvPr/>
              </p:nvSpPr>
              <p:spPr>
                <a:xfrm>
                  <a:off x="3950902" y="1809486"/>
                  <a:ext cx="1877603" cy="122728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D76ED8A1-1D71-4910-8AE2-9C150235632C}"/>
                  </a:ext>
                </a:extLst>
              </p:cNvPr>
              <p:cNvGrpSpPr/>
              <p:nvPr/>
            </p:nvGrpSpPr>
            <p:grpSpPr>
              <a:xfrm>
                <a:off x="4697678" y="2275952"/>
                <a:ext cx="1745223" cy="486920"/>
                <a:chOff x="4697678" y="2275952"/>
                <a:chExt cx="1745223" cy="486920"/>
              </a:xfrm>
            </p:grpSpPr>
            <p:pic>
              <p:nvPicPr>
                <p:cNvPr id="23" name="図 22">
                  <a:extLst>
                    <a:ext uri="{FF2B5EF4-FFF2-40B4-BE49-F238E27FC236}">
                      <a16:creationId xmlns:a16="http://schemas.microsoft.com/office/drawing/2014/main" id="{1D94CAF6-2DD3-4E15-87D5-5C73669576F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7678" y="2275952"/>
                  <a:ext cx="1745223" cy="266737"/>
                </a:xfrm>
                <a:prstGeom prst="rect">
                  <a:avLst/>
                </a:prstGeom>
              </p:spPr>
            </p:pic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83D11A26-4439-490D-8143-2F8511FA4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36983" y="2762872"/>
                  <a:ext cx="170591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DBD3AB4-5964-44C0-B02C-CBCD6C66872D}"/>
                  </a:ext>
                </a:extLst>
              </p:cNvPr>
              <p:cNvSpPr/>
              <p:nvPr/>
            </p:nvSpPr>
            <p:spPr>
              <a:xfrm>
                <a:off x="6663198" y="1712385"/>
                <a:ext cx="4489198" cy="193748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1EC84AAC-4CA1-4DB3-B866-2ED973F10ACF}"/>
                  </a:ext>
                </a:extLst>
              </p:cNvPr>
              <p:cNvGrpSpPr/>
              <p:nvPr/>
            </p:nvGrpSpPr>
            <p:grpSpPr>
              <a:xfrm>
                <a:off x="7212700" y="2254848"/>
                <a:ext cx="3279169" cy="308351"/>
                <a:chOff x="7212700" y="2254848"/>
                <a:chExt cx="3279169" cy="308351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CF5928EA-E5FB-45C4-8B3B-87D1DFD6F0E2}"/>
                    </a:ext>
                  </a:extLst>
                </p:cNvPr>
                <p:cNvGrpSpPr/>
                <p:nvPr/>
              </p:nvGrpSpPr>
              <p:grpSpPr>
                <a:xfrm>
                  <a:off x="7212700" y="2296462"/>
                  <a:ext cx="3279169" cy="266737"/>
                  <a:chOff x="7212700" y="2296462"/>
                  <a:chExt cx="3279169" cy="266737"/>
                </a:xfrm>
              </p:grpSpPr>
              <p:pic>
                <p:nvPicPr>
                  <p:cNvPr id="20" name="図 19">
                    <a:extLst>
                      <a:ext uri="{FF2B5EF4-FFF2-40B4-BE49-F238E27FC236}">
                        <a16:creationId xmlns:a16="http://schemas.microsoft.com/office/drawing/2014/main" id="{77AAF09A-5378-411A-BD28-313B902338DD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2700" y="2296462"/>
                    <a:ext cx="1600423" cy="266737"/>
                  </a:xfrm>
                  <a:prstGeom prst="rect">
                    <a:avLst/>
                  </a:prstGeom>
                </p:spPr>
              </p:pic>
              <p:pic>
                <p:nvPicPr>
                  <p:cNvPr id="21" name="図 20">
                    <a:extLst>
                      <a:ext uri="{FF2B5EF4-FFF2-40B4-BE49-F238E27FC236}">
                        <a16:creationId xmlns:a16="http://schemas.microsoft.com/office/drawing/2014/main" id="{D0447401-5DCE-44FC-B306-254BD485A5E3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33351" y="2322586"/>
                    <a:ext cx="158518" cy="193575"/>
                  </a:xfrm>
                  <a:prstGeom prst="rect">
                    <a:avLst/>
                  </a:prstGeom>
                </p:spPr>
              </p:pic>
              <p:cxnSp>
                <p:nvCxnSpPr>
                  <p:cNvPr id="22" name="直線矢印コネクタ 21">
                    <a:extLst>
                      <a:ext uri="{FF2B5EF4-FFF2-40B4-BE49-F238E27FC236}">
                        <a16:creationId xmlns:a16="http://schemas.microsoft.com/office/drawing/2014/main" id="{97CFE336-6CE3-45BB-80B5-2A81CB2599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932250" y="2451930"/>
                    <a:ext cx="1155306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" name="図 18">
                  <a:extLst>
                    <a:ext uri="{FF2B5EF4-FFF2-40B4-BE49-F238E27FC236}">
                      <a16:creationId xmlns:a16="http://schemas.microsoft.com/office/drawing/2014/main" id="{8B69FE60-38EB-47D8-AFFE-5A5D9CFE289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9955" y="2254848"/>
                  <a:ext cx="820048" cy="127428"/>
                </a:xfrm>
                <a:prstGeom prst="rect">
                  <a:avLst/>
                </a:prstGeom>
              </p:spPr>
            </p:pic>
          </p:grp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85C24DD8-75C3-4BA7-90EC-A4243C57A2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140" y="2585299"/>
                <a:ext cx="1" cy="460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A9687281-C44E-459E-8E09-D3E288B0849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8998" y="2700619"/>
                <a:ext cx="680267" cy="127225"/>
              </a:xfrm>
              <a:prstGeom prst="rect">
                <a:avLst/>
              </a:prstGeom>
            </p:spPr>
          </p:pic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D9E93797-7D71-4E95-A42C-1E5B9F6D1B1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29538" y="3167285"/>
                <a:ext cx="1239185" cy="254544"/>
              </a:xfrm>
              <a:prstGeom prst="rect">
                <a:avLst/>
              </a:prstGeom>
            </p:spPr>
          </p:pic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091602FE-BF78-498C-B2ED-6CFF5AAB34A6}"/>
                  </a:ext>
                </a:extLst>
              </p:cNvPr>
              <p:cNvGrpSpPr/>
              <p:nvPr/>
            </p:nvGrpSpPr>
            <p:grpSpPr>
              <a:xfrm>
                <a:off x="3589280" y="3235570"/>
                <a:ext cx="5223862" cy="968985"/>
                <a:chOff x="3589280" y="2818666"/>
                <a:chExt cx="5223862" cy="3359321"/>
              </a:xfrm>
            </p:grpSpPr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7D595DE6-4719-4357-85C7-BE2373003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89281" y="2818666"/>
                  <a:ext cx="0" cy="33593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1F912A95-A8BB-44FA-9EFF-6BEA29BDD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280" y="6177987"/>
                  <a:ext cx="5223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7D52D164-DD6C-4D99-946C-03854863F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13141" y="4348741"/>
                  <a:ext cx="1" cy="18292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153161ED-CACE-4D48-BE20-8BEB21AD1AA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678" y="3916365"/>
                <a:ext cx="2991093" cy="215408"/>
              </a:xfrm>
              <a:prstGeom prst="rect">
                <a:avLst/>
              </a:prstGeom>
            </p:spPr>
          </p:pic>
        </p:grpSp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A4FD97E-A77A-48BF-8A0C-4746CE4C97C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327" y="2149642"/>
              <a:ext cx="631024" cy="209884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293288B-8B48-4E06-801D-D2C721BC983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853" y="2002945"/>
              <a:ext cx="1415994" cy="170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75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D091F23E-2494-4AEF-AE84-9AA89043268E}"/>
              </a:ext>
            </a:extLst>
          </p:cNvPr>
          <p:cNvGrpSpPr/>
          <p:nvPr/>
        </p:nvGrpSpPr>
        <p:grpSpPr>
          <a:xfrm>
            <a:off x="2776764" y="1294190"/>
            <a:ext cx="5024427" cy="3862144"/>
            <a:chOff x="1518414" y="589514"/>
            <a:chExt cx="5024427" cy="3862144"/>
          </a:xfrm>
        </p:grpSpPr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1E4C4954-CA70-4407-B7D0-F7A3030E3688}"/>
                </a:ext>
              </a:extLst>
            </p:cNvPr>
            <p:cNvGrpSpPr/>
            <p:nvPr/>
          </p:nvGrpSpPr>
          <p:grpSpPr>
            <a:xfrm>
              <a:off x="1518414" y="589514"/>
              <a:ext cx="5024427" cy="3862144"/>
              <a:chOff x="1518414" y="589514"/>
              <a:chExt cx="5024427" cy="3862144"/>
            </a:xfrm>
          </p:grpSpPr>
          <p:grpSp>
            <p:nvGrpSpPr>
              <p:cNvPr id="141" name="グループ化 140">
                <a:extLst>
                  <a:ext uri="{FF2B5EF4-FFF2-40B4-BE49-F238E27FC236}">
                    <a16:creationId xmlns:a16="http://schemas.microsoft.com/office/drawing/2014/main" id="{5F36D45D-7CDC-49D8-B3DB-15109D368E36}"/>
                  </a:ext>
                </a:extLst>
              </p:cNvPr>
              <p:cNvGrpSpPr/>
              <p:nvPr/>
            </p:nvGrpSpPr>
            <p:grpSpPr>
              <a:xfrm>
                <a:off x="1518414" y="589514"/>
                <a:ext cx="5024427" cy="2897446"/>
                <a:chOff x="1518414" y="589514"/>
                <a:chExt cx="5024427" cy="2897446"/>
              </a:xfrm>
            </p:grpSpPr>
            <p:grpSp>
              <p:nvGrpSpPr>
                <p:cNvPr id="130" name="グループ化 129">
                  <a:extLst>
                    <a:ext uri="{FF2B5EF4-FFF2-40B4-BE49-F238E27FC236}">
                      <a16:creationId xmlns:a16="http://schemas.microsoft.com/office/drawing/2014/main" id="{BBF4FB54-0C73-4E77-8488-4C07B1FE4801}"/>
                    </a:ext>
                  </a:extLst>
                </p:cNvPr>
                <p:cNvGrpSpPr/>
                <p:nvPr/>
              </p:nvGrpSpPr>
              <p:grpSpPr>
                <a:xfrm>
                  <a:off x="1518414" y="589514"/>
                  <a:ext cx="5024427" cy="2315566"/>
                  <a:chOff x="1518414" y="589514"/>
                  <a:chExt cx="5024427" cy="2315566"/>
                </a:xfrm>
              </p:grpSpPr>
              <p:grpSp>
                <p:nvGrpSpPr>
                  <p:cNvPr id="125" name="グループ化 124">
                    <a:extLst>
                      <a:ext uri="{FF2B5EF4-FFF2-40B4-BE49-F238E27FC236}">
                        <a16:creationId xmlns:a16="http://schemas.microsoft.com/office/drawing/2014/main" id="{30A1C196-947F-47F9-81D6-FDA6A38A8734}"/>
                      </a:ext>
                    </a:extLst>
                  </p:cNvPr>
                  <p:cNvGrpSpPr/>
                  <p:nvPr/>
                </p:nvGrpSpPr>
                <p:grpSpPr>
                  <a:xfrm>
                    <a:off x="1518414" y="589514"/>
                    <a:ext cx="5024427" cy="2114052"/>
                    <a:chOff x="1518414" y="589514"/>
                    <a:chExt cx="5024427" cy="2114052"/>
                  </a:xfrm>
                </p:grpSpPr>
                <p:grpSp>
                  <p:nvGrpSpPr>
                    <p:cNvPr id="100" name="グループ化 99">
                      <a:extLst>
                        <a:ext uri="{FF2B5EF4-FFF2-40B4-BE49-F238E27FC236}">
                          <a16:creationId xmlns:a16="http://schemas.microsoft.com/office/drawing/2014/main" id="{A6B38B81-D832-46D0-9DA3-350D6E8406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18414" y="589514"/>
                      <a:ext cx="5015465" cy="1774337"/>
                      <a:chOff x="92286" y="540638"/>
                      <a:chExt cx="5015465" cy="1774337"/>
                    </a:xfrm>
                  </p:grpSpPr>
                  <p:grpSp>
                    <p:nvGrpSpPr>
                      <p:cNvPr id="71" name="グループ化 70">
                        <a:extLst>
                          <a:ext uri="{FF2B5EF4-FFF2-40B4-BE49-F238E27FC236}">
                            <a16:creationId xmlns:a16="http://schemas.microsoft.com/office/drawing/2014/main" id="{4AC78117-12B3-4E38-B369-50C713034A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9205" y="838673"/>
                        <a:ext cx="1860503" cy="432176"/>
                        <a:chOff x="1102466" y="699224"/>
                        <a:chExt cx="3169154" cy="662284"/>
                      </a:xfrm>
                    </p:grpSpPr>
                    <p:pic>
                      <p:nvPicPr>
                        <p:cNvPr id="12" name="図 11">
                          <a:extLst>
                            <a:ext uri="{FF2B5EF4-FFF2-40B4-BE49-F238E27FC236}">
                              <a16:creationId xmlns:a16="http://schemas.microsoft.com/office/drawing/2014/main" id="{1764925F-E04D-4EBC-8146-FCF3B116B71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11"/>
                          </p:custDataLst>
                        </p:nvPr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2466" y="1134588"/>
                          <a:ext cx="975496" cy="2225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" name="図 13">
                          <a:extLst>
                            <a:ext uri="{FF2B5EF4-FFF2-40B4-BE49-F238E27FC236}">
                              <a16:creationId xmlns:a16="http://schemas.microsoft.com/office/drawing/2014/main" id="{EC7844B4-29A0-4F47-9895-A96970FD690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12"/>
                          </p:custDataLst>
                        </p:nvPr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05386" y="1138973"/>
                          <a:ext cx="1966234" cy="2225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" name="図 15">
                          <a:extLst>
                            <a:ext uri="{FF2B5EF4-FFF2-40B4-BE49-F238E27FC236}">
                              <a16:creationId xmlns:a16="http://schemas.microsoft.com/office/drawing/2014/main" id="{197BB021-9B69-415C-A1AB-953A529780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13"/>
                          </p:custDataLst>
                        </p:nvPr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2466" y="729709"/>
                          <a:ext cx="1015126" cy="2225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" name="図 17">
                          <a:extLst>
                            <a:ext uri="{FF2B5EF4-FFF2-40B4-BE49-F238E27FC236}">
                              <a16:creationId xmlns:a16="http://schemas.microsoft.com/office/drawing/2014/main" id="{0BFAF06D-D688-49DC-927E-95D118839DD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14"/>
                          </p:custDataLst>
                        </p:nvPr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84144" y="699224"/>
                          <a:ext cx="1472389" cy="253019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99" name="グループ化 98">
                        <a:extLst>
                          <a:ext uri="{FF2B5EF4-FFF2-40B4-BE49-F238E27FC236}">
                            <a16:creationId xmlns:a16="http://schemas.microsoft.com/office/drawing/2014/main" id="{CAC15F37-9A5B-43B8-9666-73E62284E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286" y="540638"/>
                        <a:ext cx="5015465" cy="1774337"/>
                        <a:chOff x="92286" y="540638"/>
                        <a:chExt cx="5015465" cy="1774337"/>
                      </a:xfrm>
                    </p:grpSpPr>
                    <p:pic>
                      <p:nvPicPr>
                        <p:cNvPr id="20" name="図 19">
                          <a:extLst>
                            <a:ext uri="{FF2B5EF4-FFF2-40B4-BE49-F238E27FC236}">
                              <a16:creationId xmlns:a16="http://schemas.microsoft.com/office/drawing/2014/main" id="{1C6D446D-21F3-4D75-9ED7-C88752A9651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6"/>
                          </p:custDataLst>
                        </p:nvPr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8051" y="951886"/>
                          <a:ext cx="1188491" cy="22048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5" name="図 54">
                          <a:extLst>
                            <a:ext uri="{FF2B5EF4-FFF2-40B4-BE49-F238E27FC236}">
                              <a16:creationId xmlns:a16="http://schemas.microsoft.com/office/drawing/2014/main" id="{AEC8530D-741C-4EA5-ADD9-9C5BF9C147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7"/>
                          </p:custDataLst>
                        </p:nvPr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34375" y="2253391"/>
                          <a:ext cx="601343" cy="61584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75" name="グループ化 74">
                          <a:extLst>
                            <a:ext uri="{FF2B5EF4-FFF2-40B4-BE49-F238E27FC236}">
                              <a16:creationId xmlns:a16="http://schemas.microsoft.com/office/drawing/2014/main" id="{F3D78DE9-8AB1-47C1-907A-DAB3610F99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0011" y="1568883"/>
                          <a:ext cx="1116083" cy="542904"/>
                          <a:chOff x="1409128" y="2412794"/>
                          <a:chExt cx="1960990" cy="825659"/>
                        </a:xfrm>
                      </p:grpSpPr>
                      <p:grpSp>
                        <p:nvGrpSpPr>
                          <p:cNvPr id="32" name="グループ化 31">
                            <a:extLst>
                              <a:ext uri="{FF2B5EF4-FFF2-40B4-BE49-F238E27FC236}">
                                <a16:creationId xmlns:a16="http://schemas.microsoft.com/office/drawing/2014/main" id="{52E814C4-00BB-450E-99AA-6C1030E62E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09128" y="2412794"/>
                            <a:ext cx="1960990" cy="825659"/>
                            <a:chOff x="3319721" y="1812518"/>
                            <a:chExt cx="358301" cy="1454994"/>
                          </a:xfrm>
                        </p:grpSpPr>
                        <p:sp>
                          <p:nvSpPr>
                            <p:cNvPr id="2" name="正方形/長方形 1">
                              <a:extLst>
                                <a:ext uri="{FF2B5EF4-FFF2-40B4-BE49-F238E27FC236}">
                                  <a16:creationId xmlns:a16="http://schemas.microsoft.com/office/drawing/2014/main" id="{CF2E8834-CBF1-46D8-A18E-13C03DBCF0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19721" y="2353113"/>
                              <a:ext cx="358301" cy="9143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cxnSp>
                          <p:nvCxnSpPr>
                            <p:cNvPr id="21" name="直線矢印コネクタ 20">
                              <a:extLst>
                                <a:ext uri="{FF2B5EF4-FFF2-40B4-BE49-F238E27FC236}">
                                  <a16:creationId xmlns:a16="http://schemas.microsoft.com/office/drawing/2014/main" id="{5A6B3C1B-9BCE-4B78-B342-4E008C2E2255}"/>
                                </a:ext>
                              </a:extLst>
                            </p:cNvPr>
                            <p:cNvCxnSpPr>
                              <a:cxnSpLocks/>
                              <a:endCxn id="2" idx="0"/>
                            </p:cNvCxnSpPr>
                            <p:nvPr/>
                          </p:nvCxnSpPr>
                          <p:spPr>
                            <a:xfrm>
                              <a:off x="3498871" y="1812518"/>
                              <a:ext cx="0" cy="540595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pic>
                        <p:nvPicPr>
                          <p:cNvPr id="74" name="図 73">
                            <a:extLst>
                              <a:ext uri="{FF2B5EF4-FFF2-40B4-BE49-F238E27FC236}">
                                <a16:creationId xmlns:a16="http://schemas.microsoft.com/office/drawing/2014/main" id="{5467F382-5BD2-4D6C-83E0-74C590A9947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>
                            <p:custDataLst>
                              <p:tags r:id="rId10"/>
                            </p:custDataLst>
                          </p:nvPr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52066" y="2869264"/>
                            <a:ext cx="1675113" cy="219486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70" name="四角形: 角を丸くする 69">
                          <a:extLst>
                            <a:ext uri="{FF2B5EF4-FFF2-40B4-BE49-F238E27FC236}">
                              <a16:creationId xmlns:a16="http://schemas.microsoft.com/office/drawing/2014/main" id="{2C261B7D-4F36-4F03-8063-620E586612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286" y="540638"/>
                          <a:ext cx="5015462" cy="1028246"/>
                        </a:xfrm>
                        <a:prstGeom prst="round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89" name="グループ化 88">
                          <a:extLst>
                            <a:ext uri="{FF2B5EF4-FFF2-40B4-BE49-F238E27FC236}">
                              <a16:creationId xmlns:a16="http://schemas.microsoft.com/office/drawing/2014/main" id="{5A3A5F80-94FE-49DE-A22E-6A9EE8747C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01554" y="1569212"/>
                          <a:ext cx="1116083" cy="542904"/>
                          <a:chOff x="1409128" y="2412794"/>
                          <a:chExt cx="1960990" cy="825659"/>
                        </a:xfrm>
                      </p:grpSpPr>
                      <p:grpSp>
                        <p:nvGrpSpPr>
                          <p:cNvPr id="90" name="グループ化 89">
                            <a:extLst>
                              <a:ext uri="{FF2B5EF4-FFF2-40B4-BE49-F238E27FC236}">
                                <a16:creationId xmlns:a16="http://schemas.microsoft.com/office/drawing/2014/main" id="{C788B458-B53C-47D8-8268-DB7DD0420C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09128" y="2412794"/>
                            <a:ext cx="1960990" cy="825659"/>
                            <a:chOff x="3319721" y="1812518"/>
                            <a:chExt cx="358301" cy="1454994"/>
                          </a:xfrm>
                        </p:grpSpPr>
                        <p:sp>
                          <p:nvSpPr>
                            <p:cNvPr id="92" name="正方形/長方形 91">
                              <a:extLst>
                                <a:ext uri="{FF2B5EF4-FFF2-40B4-BE49-F238E27FC236}">
                                  <a16:creationId xmlns:a16="http://schemas.microsoft.com/office/drawing/2014/main" id="{AE5C6C2F-F010-4716-AAE5-CCD1669DDF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19721" y="2353113"/>
                              <a:ext cx="358301" cy="9143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cxnSp>
                          <p:nvCxnSpPr>
                            <p:cNvPr id="93" name="直線矢印コネクタ 92">
                              <a:extLst>
                                <a:ext uri="{FF2B5EF4-FFF2-40B4-BE49-F238E27FC236}">
                                  <a16:creationId xmlns:a16="http://schemas.microsoft.com/office/drawing/2014/main" id="{15543641-B37B-4CFA-AAA6-B08A2809650D}"/>
                                </a:ext>
                              </a:extLst>
                            </p:cNvPr>
                            <p:cNvCxnSpPr>
                              <a:cxnSpLocks/>
                              <a:endCxn id="92" idx="0"/>
                            </p:cNvCxnSpPr>
                            <p:nvPr/>
                          </p:nvCxnSpPr>
                          <p:spPr>
                            <a:xfrm>
                              <a:off x="3498871" y="1812518"/>
                              <a:ext cx="0" cy="540595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pic>
                        <p:nvPicPr>
                          <p:cNvPr id="91" name="図 90">
                            <a:extLst>
                              <a:ext uri="{FF2B5EF4-FFF2-40B4-BE49-F238E27FC236}">
                                <a16:creationId xmlns:a16="http://schemas.microsoft.com/office/drawing/2014/main" id="{34FBAE84-24D0-4F2E-8769-028AAE194E0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>
                            <p:custDataLst>
                              <p:tags r:id="rId9"/>
                            </p:custDataLst>
                          </p:nvPr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52066" y="2869264"/>
                            <a:ext cx="1675113" cy="219486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94" name="グループ化 93">
                          <a:extLst>
                            <a:ext uri="{FF2B5EF4-FFF2-40B4-BE49-F238E27FC236}">
                              <a16:creationId xmlns:a16="http://schemas.microsoft.com/office/drawing/2014/main" id="{39C2604C-A359-414E-80F5-7637A7A98FD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91668" y="1568683"/>
                          <a:ext cx="1116083" cy="542904"/>
                          <a:chOff x="1409128" y="2412794"/>
                          <a:chExt cx="1960990" cy="825659"/>
                        </a:xfrm>
                      </p:grpSpPr>
                      <p:grpSp>
                        <p:nvGrpSpPr>
                          <p:cNvPr id="95" name="グループ化 94">
                            <a:extLst>
                              <a:ext uri="{FF2B5EF4-FFF2-40B4-BE49-F238E27FC236}">
                                <a16:creationId xmlns:a16="http://schemas.microsoft.com/office/drawing/2014/main" id="{E628654E-1347-4AE5-A417-60D6F4F3EF1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09128" y="2412794"/>
                            <a:ext cx="1960990" cy="825659"/>
                            <a:chOff x="3319721" y="1812518"/>
                            <a:chExt cx="358301" cy="1454994"/>
                          </a:xfrm>
                        </p:grpSpPr>
                        <p:sp>
                          <p:nvSpPr>
                            <p:cNvPr id="97" name="正方形/長方形 96">
                              <a:extLst>
                                <a:ext uri="{FF2B5EF4-FFF2-40B4-BE49-F238E27FC236}">
                                  <a16:creationId xmlns:a16="http://schemas.microsoft.com/office/drawing/2014/main" id="{8A9FDF1E-9D8F-4DE3-9D59-22602FD20D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19721" y="2353113"/>
                              <a:ext cx="358301" cy="9143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cxnSp>
                          <p:nvCxnSpPr>
                            <p:cNvPr id="98" name="直線矢印コネクタ 97">
                              <a:extLst>
                                <a:ext uri="{FF2B5EF4-FFF2-40B4-BE49-F238E27FC236}">
                                  <a16:creationId xmlns:a16="http://schemas.microsoft.com/office/drawing/2014/main" id="{1CE5A5C6-C52A-47BA-8AF5-44918B1E8CB3}"/>
                                </a:ext>
                              </a:extLst>
                            </p:cNvPr>
                            <p:cNvCxnSpPr>
                              <a:cxnSpLocks/>
                              <a:endCxn id="97" idx="0"/>
                            </p:cNvCxnSpPr>
                            <p:nvPr/>
                          </p:nvCxnSpPr>
                          <p:spPr>
                            <a:xfrm>
                              <a:off x="3498871" y="1812518"/>
                              <a:ext cx="0" cy="540595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pic>
                        <p:nvPicPr>
                          <p:cNvPr id="96" name="図 95">
                            <a:extLst>
                              <a:ext uri="{FF2B5EF4-FFF2-40B4-BE49-F238E27FC236}">
                                <a16:creationId xmlns:a16="http://schemas.microsoft.com/office/drawing/2014/main" id="{80F92A7D-E0DB-47FA-98D7-D309C325AC54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>
                            <p:custDataLst>
                              <p:tags r:id="rId8"/>
                            </p:custDataLst>
                          </p:nvPr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52066" y="2869264"/>
                            <a:ext cx="1675113" cy="219486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09" name="グループ化 108">
                      <a:extLst>
                        <a:ext uri="{FF2B5EF4-FFF2-40B4-BE49-F238E27FC236}">
                          <a16:creationId xmlns:a16="http://schemas.microsoft.com/office/drawing/2014/main" id="{F76F6DB0-05B8-4595-9D1A-44204534ED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46137" y="2160662"/>
                      <a:ext cx="1116083" cy="542904"/>
                      <a:chOff x="1546137" y="2160662"/>
                      <a:chExt cx="1116083" cy="542904"/>
                    </a:xfrm>
                  </p:grpSpPr>
                  <p:cxnSp>
                    <p:nvCxnSpPr>
                      <p:cNvPr id="105" name="直線矢印コネクタ 104">
                        <a:extLst>
                          <a:ext uri="{FF2B5EF4-FFF2-40B4-BE49-F238E27FC236}">
                            <a16:creationId xmlns:a16="http://schemas.microsoft.com/office/drawing/2014/main" id="{7772D220-F8F8-48E9-A5AB-330FF49E19FE}"/>
                          </a:ext>
                        </a:extLst>
                      </p:cNvPr>
                      <p:cNvCxnSpPr>
                        <a:cxnSpLocks/>
                        <a:endCxn id="104" idx="0"/>
                      </p:cNvCxnSpPr>
                      <p:nvPr/>
                    </p:nvCxnSpPr>
                    <p:spPr>
                      <a:xfrm>
                        <a:off x="2104177" y="2160662"/>
                        <a:ext cx="0" cy="201713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8" name="グループ化 107">
                        <a:extLst>
                          <a:ext uri="{FF2B5EF4-FFF2-40B4-BE49-F238E27FC236}">
                            <a16:creationId xmlns:a16="http://schemas.microsoft.com/office/drawing/2014/main" id="{6A8B5D22-466E-414C-BE7B-12468511B8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46137" y="2362375"/>
                        <a:ext cx="1116083" cy="341191"/>
                        <a:chOff x="1546137" y="2362375"/>
                        <a:chExt cx="1116083" cy="341191"/>
                      </a:xfrm>
                    </p:grpSpPr>
                    <p:sp>
                      <p:nvSpPr>
                        <p:cNvPr id="104" name="正方形/長方形 103">
                          <a:extLst>
                            <a:ext uri="{FF2B5EF4-FFF2-40B4-BE49-F238E27FC236}">
                              <a16:creationId xmlns:a16="http://schemas.microsoft.com/office/drawing/2014/main" id="{4E5B7CB1-63DD-4E10-A7E3-994AAFD882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46137" y="2362375"/>
                          <a:ext cx="1116083" cy="34119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07" name="図 106">
                          <a:extLst>
                            <a:ext uri="{FF2B5EF4-FFF2-40B4-BE49-F238E27FC236}">
                              <a16:creationId xmlns:a16="http://schemas.microsoft.com/office/drawing/2014/main" id="{B5DD5B67-3EF9-4655-8C76-13A727E5E51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5"/>
                          </p:custDataLst>
                        </p:nvPr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4083" y="2464334"/>
                          <a:ext cx="340187" cy="13168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10" name="グループ化 109">
                      <a:extLst>
                        <a:ext uri="{FF2B5EF4-FFF2-40B4-BE49-F238E27FC236}">
                          <a16:creationId xmlns:a16="http://schemas.microsoft.com/office/drawing/2014/main" id="{BACEADD5-0EDC-49AC-B5BD-FBF0C1D073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1773" y="2160463"/>
                      <a:ext cx="1116083" cy="542904"/>
                      <a:chOff x="1546137" y="2160662"/>
                      <a:chExt cx="1116083" cy="542904"/>
                    </a:xfrm>
                  </p:grpSpPr>
                  <p:cxnSp>
                    <p:nvCxnSpPr>
                      <p:cNvPr id="111" name="直線矢印コネクタ 110">
                        <a:extLst>
                          <a:ext uri="{FF2B5EF4-FFF2-40B4-BE49-F238E27FC236}">
                            <a16:creationId xmlns:a16="http://schemas.microsoft.com/office/drawing/2014/main" id="{DF4E95E4-D356-40F2-83BF-DCFD7DBCA1FF}"/>
                          </a:ext>
                        </a:extLst>
                      </p:cNvPr>
                      <p:cNvCxnSpPr>
                        <a:cxnSpLocks/>
                        <a:endCxn id="113" idx="0"/>
                      </p:cNvCxnSpPr>
                      <p:nvPr/>
                    </p:nvCxnSpPr>
                    <p:spPr>
                      <a:xfrm>
                        <a:off x="2104177" y="2160662"/>
                        <a:ext cx="0" cy="201713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12" name="グループ化 111">
                        <a:extLst>
                          <a:ext uri="{FF2B5EF4-FFF2-40B4-BE49-F238E27FC236}">
                            <a16:creationId xmlns:a16="http://schemas.microsoft.com/office/drawing/2014/main" id="{B70F4001-234E-4B3F-B793-88E6A3C491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46137" y="2362375"/>
                        <a:ext cx="1116083" cy="341191"/>
                        <a:chOff x="1546137" y="2362375"/>
                        <a:chExt cx="1116083" cy="341191"/>
                      </a:xfrm>
                    </p:grpSpPr>
                    <p:sp>
                      <p:nvSpPr>
                        <p:cNvPr id="113" name="正方形/長方形 112">
                          <a:extLst>
                            <a:ext uri="{FF2B5EF4-FFF2-40B4-BE49-F238E27FC236}">
                              <a16:creationId xmlns:a16="http://schemas.microsoft.com/office/drawing/2014/main" id="{FA9CA8B8-BB92-45D1-A85B-7B51E025C9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46137" y="2362375"/>
                          <a:ext cx="1116083" cy="34119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14" name="図 113">
                          <a:extLst>
                            <a:ext uri="{FF2B5EF4-FFF2-40B4-BE49-F238E27FC236}">
                              <a16:creationId xmlns:a16="http://schemas.microsoft.com/office/drawing/2014/main" id="{ADBC9E96-4A4D-4FD4-98B1-BA829FEA851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4"/>
                          </p:custDataLst>
                        </p:nvPr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4083" y="2464334"/>
                          <a:ext cx="340187" cy="13168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15" name="グループ化 114">
                      <a:extLst>
                        <a:ext uri="{FF2B5EF4-FFF2-40B4-BE49-F238E27FC236}">
                          <a16:creationId xmlns:a16="http://schemas.microsoft.com/office/drawing/2014/main" id="{90BCDE2A-7E15-4FB7-8344-81902855D7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6758" y="2160662"/>
                      <a:ext cx="1116083" cy="542904"/>
                      <a:chOff x="1546137" y="2160662"/>
                      <a:chExt cx="1116083" cy="542904"/>
                    </a:xfrm>
                  </p:grpSpPr>
                  <p:cxnSp>
                    <p:nvCxnSpPr>
                      <p:cNvPr id="116" name="直線矢印コネクタ 115">
                        <a:extLst>
                          <a:ext uri="{FF2B5EF4-FFF2-40B4-BE49-F238E27FC236}">
                            <a16:creationId xmlns:a16="http://schemas.microsoft.com/office/drawing/2014/main" id="{D46C5233-2AEC-4B9D-9F7D-B1D4AB3510ED}"/>
                          </a:ext>
                        </a:extLst>
                      </p:cNvPr>
                      <p:cNvCxnSpPr>
                        <a:cxnSpLocks/>
                        <a:endCxn id="118" idx="0"/>
                      </p:cNvCxnSpPr>
                      <p:nvPr/>
                    </p:nvCxnSpPr>
                    <p:spPr>
                      <a:xfrm>
                        <a:off x="2104177" y="2160662"/>
                        <a:ext cx="0" cy="201713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17" name="グループ化 116">
                        <a:extLst>
                          <a:ext uri="{FF2B5EF4-FFF2-40B4-BE49-F238E27FC236}">
                            <a16:creationId xmlns:a16="http://schemas.microsoft.com/office/drawing/2014/main" id="{9B776638-EF40-4AED-8F96-8A8754C10A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46137" y="2362375"/>
                        <a:ext cx="1116083" cy="341191"/>
                        <a:chOff x="1546137" y="2362375"/>
                        <a:chExt cx="1116083" cy="341191"/>
                      </a:xfrm>
                    </p:grpSpPr>
                    <p:sp>
                      <p:nvSpPr>
                        <p:cNvPr id="118" name="正方形/長方形 117">
                          <a:extLst>
                            <a:ext uri="{FF2B5EF4-FFF2-40B4-BE49-F238E27FC236}">
                              <a16:creationId xmlns:a16="http://schemas.microsoft.com/office/drawing/2014/main" id="{32E2F0CF-A2F6-4BCC-A2B1-4DA13ADCE8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46137" y="2362375"/>
                          <a:ext cx="1116083" cy="34119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19" name="図 118">
                          <a:extLst>
                            <a:ext uri="{FF2B5EF4-FFF2-40B4-BE49-F238E27FC236}">
                              <a16:creationId xmlns:a16="http://schemas.microsoft.com/office/drawing/2014/main" id="{3918BD7B-6F35-4CAC-B0A3-C4F33F03C70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3"/>
                          </p:custDataLst>
                        </p:nvPr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4083" y="2464334"/>
                          <a:ext cx="340187" cy="13168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129" name="グループ化 128">
                    <a:extLst>
                      <a:ext uri="{FF2B5EF4-FFF2-40B4-BE49-F238E27FC236}">
                        <a16:creationId xmlns:a16="http://schemas.microsoft.com/office/drawing/2014/main" id="{9E180A8E-0DA7-4855-A700-554EA21BFE5B}"/>
                      </a:ext>
                    </a:extLst>
                  </p:cNvPr>
                  <p:cNvGrpSpPr/>
                  <p:nvPr/>
                </p:nvGrpSpPr>
                <p:grpSpPr>
                  <a:xfrm>
                    <a:off x="2112503" y="2702654"/>
                    <a:ext cx="3872294" cy="202426"/>
                    <a:chOff x="2112503" y="2702654"/>
                    <a:chExt cx="3872294" cy="202426"/>
                  </a:xfrm>
                </p:grpSpPr>
                <p:cxnSp>
                  <p:nvCxnSpPr>
                    <p:cNvPr id="126" name="直線矢印コネクタ 125">
                      <a:extLst>
                        <a:ext uri="{FF2B5EF4-FFF2-40B4-BE49-F238E27FC236}">
                          <a16:creationId xmlns:a16="http://schemas.microsoft.com/office/drawing/2014/main" id="{78258000-8B1B-41C5-9A6F-B27F1FFEA2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12503" y="2703367"/>
                      <a:ext cx="0" cy="20171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直線矢印コネクタ 126">
                      <a:extLst>
                        <a:ext uri="{FF2B5EF4-FFF2-40B4-BE49-F238E27FC236}">
                          <a16:creationId xmlns:a16="http://schemas.microsoft.com/office/drawing/2014/main" id="{C746126F-7A59-4009-8453-B19DCEA51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84797" y="2702654"/>
                      <a:ext cx="0" cy="20171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直線矢印コネクタ 127">
                      <a:extLst>
                        <a:ext uri="{FF2B5EF4-FFF2-40B4-BE49-F238E27FC236}">
                          <a16:creationId xmlns:a16="http://schemas.microsoft.com/office/drawing/2014/main" id="{2D5A8EB0-449C-49E1-9E1C-1875BE51BF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05235" y="2703367"/>
                      <a:ext cx="0" cy="20171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40" name="グループ化 139">
                  <a:extLst>
                    <a:ext uri="{FF2B5EF4-FFF2-40B4-BE49-F238E27FC236}">
                      <a16:creationId xmlns:a16="http://schemas.microsoft.com/office/drawing/2014/main" id="{417C658C-59FB-4242-8FEB-7BDB791C07B9}"/>
                    </a:ext>
                  </a:extLst>
                </p:cNvPr>
                <p:cNvGrpSpPr/>
                <p:nvPr/>
              </p:nvGrpSpPr>
              <p:grpSpPr>
                <a:xfrm>
                  <a:off x="1537175" y="2912557"/>
                  <a:ext cx="4996704" cy="574403"/>
                  <a:chOff x="1537175" y="2912557"/>
                  <a:chExt cx="4996704" cy="574403"/>
                </a:xfrm>
              </p:grpSpPr>
              <p:sp>
                <p:nvSpPr>
                  <p:cNvPr id="8" name="正方形/長方形 7">
                    <a:extLst>
                      <a:ext uri="{FF2B5EF4-FFF2-40B4-BE49-F238E27FC236}">
                        <a16:creationId xmlns:a16="http://schemas.microsoft.com/office/drawing/2014/main" id="{80ACD6F2-AF27-4D7A-BCF0-448ACEE5BB10}"/>
                      </a:ext>
                    </a:extLst>
                  </p:cNvPr>
                  <p:cNvSpPr/>
                  <p:nvPr/>
                </p:nvSpPr>
                <p:spPr>
                  <a:xfrm>
                    <a:off x="1537175" y="2912557"/>
                    <a:ext cx="4996704" cy="57440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32" name="図 131">
                    <a:extLst>
                      <a:ext uri="{FF2B5EF4-FFF2-40B4-BE49-F238E27FC236}">
                        <a16:creationId xmlns:a16="http://schemas.microsoft.com/office/drawing/2014/main" id="{49B399FE-AD27-4C64-AE9A-AE42A493C863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90695" y="3113741"/>
                    <a:ext cx="3106140" cy="1905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484632AF-8A55-42FC-92EC-E6801089F21F}"/>
                  </a:ext>
                </a:extLst>
              </p:cNvPr>
              <p:cNvGrpSpPr/>
              <p:nvPr/>
            </p:nvGrpSpPr>
            <p:grpSpPr>
              <a:xfrm>
                <a:off x="1518414" y="3695951"/>
                <a:ext cx="5015462" cy="755707"/>
                <a:chOff x="1518414" y="3883405"/>
                <a:chExt cx="5015462" cy="755707"/>
              </a:xfrm>
            </p:grpSpPr>
            <p:sp>
              <p:nvSpPr>
                <p:cNvPr id="133" name="四角形: 角を丸くする 132">
                  <a:extLst>
                    <a:ext uri="{FF2B5EF4-FFF2-40B4-BE49-F238E27FC236}">
                      <a16:creationId xmlns:a16="http://schemas.microsoft.com/office/drawing/2014/main" id="{405EA718-2863-4E84-9F2D-0349816FA083}"/>
                    </a:ext>
                  </a:extLst>
                </p:cNvPr>
                <p:cNvSpPr/>
                <p:nvPr/>
              </p:nvSpPr>
              <p:spPr>
                <a:xfrm>
                  <a:off x="1518414" y="3883405"/>
                  <a:ext cx="5015462" cy="75570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37" name="図 136">
                  <a:extLst>
                    <a:ext uri="{FF2B5EF4-FFF2-40B4-BE49-F238E27FC236}">
                      <a16:creationId xmlns:a16="http://schemas.microsoft.com/office/drawing/2014/main" id="{56A4873B-8475-4D74-904E-4A15195F4EA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5957" y="4167913"/>
                  <a:ext cx="3035615" cy="186689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38" name="直線矢印コネクタ 137">
              <a:extLst>
                <a:ext uri="{FF2B5EF4-FFF2-40B4-BE49-F238E27FC236}">
                  <a16:creationId xmlns:a16="http://schemas.microsoft.com/office/drawing/2014/main" id="{20ECD284-BF21-4593-A751-408DF8E4BC26}"/>
                </a:ext>
              </a:extLst>
            </p:cNvPr>
            <p:cNvCxnSpPr>
              <a:cxnSpLocks/>
            </p:cNvCxnSpPr>
            <p:nvPr/>
          </p:nvCxnSpPr>
          <p:spPr>
            <a:xfrm>
              <a:off x="4026145" y="3486960"/>
              <a:ext cx="0" cy="201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98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EC72687-C0B5-4CBA-BF67-BF209286C4E7}"/>
              </a:ext>
            </a:extLst>
          </p:cNvPr>
          <p:cNvGrpSpPr/>
          <p:nvPr/>
        </p:nvGrpSpPr>
        <p:grpSpPr>
          <a:xfrm>
            <a:off x="4421788" y="3052193"/>
            <a:ext cx="4710553" cy="1361254"/>
            <a:chOff x="7332903" y="4852525"/>
            <a:chExt cx="3571559" cy="1016214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9621CAF9-DBF6-4979-A7DA-07A052E9C2E3}"/>
                </a:ext>
              </a:extLst>
            </p:cNvPr>
            <p:cNvCxnSpPr>
              <a:cxnSpLocks/>
            </p:cNvCxnSpPr>
            <p:nvPr/>
          </p:nvCxnSpPr>
          <p:spPr>
            <a:xfrm>
              <a:off x="7545835" y="5147448"/>
              <a:ext cx="24851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51DE537-D34E-4043-94B4-7D89FC21D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5834" y="5035145"/>
              <a:ext cx="137245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FA23F9EF-585C-4731-93B6-1BE624513901}"/>
                </a:ext>
              </a:extLst>
            </p:cNvPr>
            <p:cNvGrpSpPr/>
            <p:nvPr/>
          </p:nvGrpSpPr>
          <p:grpSpPr>
            <a:xfrm>
              <a:off x="7332903" y="4852525"/>
              <a:ext cx="3571559" cy="1016214"/>
              <a:chOff x="7332903" y="4852525"/>
              <a:chExt cx="3571559" cy="1016214"/>
            </a:xfrm>
          </p:grpSpPr>
          <p:pic>
            <p:nvPicPr>
              <p:cNvPr id="6" name="図 5">
                <a:extLst>
                  <a:ext uri="{FF2B5EF4-FFF2-40B4-BE49-F238E27FC236}">
                    <a16:creationId xmlns:a16="http://schemas.microsoft.com/office/drawing/2014/main" id="{785C73E9-976E-4C95-AF48-4BCB5793917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903" y="5483236"/>
                <a:ext cx="425861" cy="188275"/>
              </a:xfrm>
              <a:prstGeom prst="rect">
                <a:avLst/>
              </a:prstGeom>
            </p:spPr>
          </p:pic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C666E54-72C3-4173-A44F-66B2E359BF31}"/>
                  </a:ext>
                </a:extLst>
              </p:cNvPr>
              <p:cNvSpPr/>
              <p:nvPr/>
            </p:nvSpPr>
            <p:spPr>
              <a:xfrm>
                <a:off x="9952148" y="5103795"/>
                <a:ext cx="109181" cy="1075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A492CD72-1D02-44F0-979A-FEB12594C0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2109" y="5483236"/>
                <a:ext cx="732364" cy="205043"/>
              </a:xfrm>
              <a:prstGeom prst="rect">
                <a:avLst/>
              </a:prstGeom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89B58737-DE70-410B-BEB8-56DCD967F00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882" y="4894520"/>
                <a:ext cx="106180" cy="85064"/>
              </a:xfrm>
              <a:prstGeom prst="rect">
                <a:avLst/>
              </a:prstGeom>
            </p:spPr>
          </p:pic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EAD4D917-1234-4ECD-848C-DE837452E79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5229" y="4852525"/>
                <a:ext cx="423578" cy="127029"/>
              </a:xfrm>
              <a:prstGeom prst="rect">
                <a:avLst/>
              </a:prstGeom>
            </p:spPr>
          </p:pic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73BD2517-939D-4982-8668-21712683C62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98807" y="5302777"/>
                <a:ext cx="1205655" cy="565962"/>
              </a:xfrm>
              <a:prstGeom prst="rect">
                <a:avLst/>
              </a:prstGeom>
            </p:spPr>
          </p:pic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C2647873-FCA1-4653-B3E5-C5AAE47CC237}"/>
                  </a:ext>
                </a:extLst>
              </p:cNvPr>
              <p:cNvSpPr/>
              <p:nvPr/>
            </p:nvSpPr>
            <p:spPr>
              <a:xfrm>
                <a:off x="8850863" y="5098991"/>
                <a:ext cx="109181" cy="1075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B4F06730-B483-4BCD-9CDC-06D1F57D2BF2}"/>
                  </a:ext>
                </a:extLst>
              </p:cNvPr>
              <p:cNvSpPr/>
              <p:nvPr/>
            </p:nvSpPr>
            <p:spPr>
              <a:xfrm>
                <a:off x="7491243" y="5098991"/>
                <a:ext cx="109181" cy="1075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070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66"/>
  <p:tag name="ORIGINALWIDTH" val="345.0482"/>
  <p:tag name="LATEXADDIN" val="\documentclass{article}&#10;\usepackage{amsmath}&#10;\pagestyle{empty}&#10;\begin{document}&#10;&#10;&#10;Agent:&#10;&#10;\end{document}"/>
  <p:tag name="IGUANATEXSIZE" val="18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654"/>
  <p:tag name="ORIGINALWIDTH" val="328.5458"/>
  <p:tag name="LATEXADDIN" val="\documentclass{article}&#10;\usepackage{amsmath}&#10;\pagestyle{empty}&#10;\begin{document}&#10;&#10;&#10;行動$a$&#10;&#10;\end{document}"/>
  <p:tag name="IGUANATEXSIZE" val="18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317.2943"/>
  <p:tag name="LATEXADDIN" val="\documentclass{article}&#10;\usepackage{amsmath}&#10;\pagestyle{empty}&#10;\begin{document}&#10;&#10;&#10;状態$s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1780.749"/>
  <p:tag name="LATEXADDIN" val="\documentclass{article}&#10;\usepackage{amsmath}&#10;\pagestyle{empty}&#10;\begin{document}&#10;&#10;&#10;報酬が大きい経路をいくつか出力&#10;&#10;\end{document}"/>
  <p:tag name="IGUANATEXSIZE" val="20"/>
  <p:tag name="IGUANATEXCURSOR" val="90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1785.249"/>
  <p:tag name="LATEXADDIN" val="\documentclass{article}&#10;\usepackage{amsmath}&#10;\pagestyle{empty}&#10;\begin{document}&#10;&#10;&#10;得られた経路を報酬に関してsort&#10;&#10;\end{document}"/>
  <p:tag name="IGUANATEXSIZE" val="20"/>
  <p:tag name="IGUANATEXCURSOR" val="9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232.5324"/>
  <p:tag name="LATEXADDIN" val="\documentclass{article}&#10;\usepackage{amsmath}&#10;\pagestyle{empty}&#10;\begin{document}&#10;&#10;&#10;TSP&#10;&#10;\end{document}"/>
  <p:tag name="IGUANATEXSIZE" val="20"/>
  <p:tag name="IGUANATEXCURSOR" val="8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232.5324"/>
  <p:tag name="LATEXADDIN" val="\documentclass{article}&#10;\usepackage{amsmath}&#10;\pagestyle{empty}&#10;\begin{document}&#10;&#10;&#10;TSP&#10;&#10;\end{document}"/>
  <p:tag name="IGUANATEXSIZE" val="20"/>
  <p:tag name="IGUANATEXCURSOR" val="8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232.5324"/>
  <p:tag name="LATEXADDIN" val="\documentclass{article}&#10;\usepackage{amsmath}&#10;\pagestyle{empty}&#10;\begin{document}&#10;&#10;&#10;TSP&#10;&#10;\end{document}"/>
  <p:tag name="IGUANATEXSIZE" val="20"/>
  <p:tag name="IGUANATEXCURSOR" val="8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590.3323"/>
  <p:tag name="LATEXADDIN" val="\documentclass{article}&#10;\usepackage{amsmath}&#10;\pagestyle{empty}&#10;\begin{document}&#10;&#10;&#10;環境を作成&#10;&#10;\end{document}"/>
  <p:tag name="IGUANATEXSIZE" val="20"/>
  <p:tag name="IGUANATEXCURSOR" val="8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.75181"/>
  <p:tag name="ORIGINALWIDTH" val="124.5174"/>
  <p:tag name="LATEXADDIN" val="\documentclass{article}&#10;\usepackage{amsmath}&#10;\pagestyle{empty}&#10;\begin{document}&#10;&#10;&#10;$\cdots$&#10;&#10;\end{document}"/>
  <p:tag name="IGUANATEXSIZE" val="20"/>
  <p:tag name="IGUANATEXCURSOR" val="8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015"/>
  <p:tag name="ORIGINALWIDTH" val="824.3651"/>
  <p:tag name="LATEXADDIN" val="\documentclass{article}&#10;\usepackage{amsmath}&#10;\pagestyle{empty}&#10;\begin{document}&#10;モンテカルロ法&#10;&#10;\end{document}"/>
  <p:tag name="IGUANATEXSIZE" val="20"/>
  <p:tag name="IGUANATEXCURSOR" val="8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01173"/>
  <p:tag name="ORIGINALWIDTH" val="696.8472"/>
  <p:tag name="LATEXADDIN" val="\documentclass{article}&#10;\usepackage{amsmath}&#10;\pagestyle{empty}&#10;\begin{document}&#10;&#10;&#10;environment:&#10;\end{document}"/>
  <p:tag name="IGUANATEXSIZE" val="20"/>
  <p:tag name="IGUANATEXCURSOR" val="9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015"/>
  <p:tag name="ORIGINALWIDTH" val="824.3651"/>
  <p:tag name="LATEXADDIN" val="\documentclass{article}&#10;\usepackage{amsmath}&#10;\pagestyle{empty}&#10;\begin{document}&#10;モンテカルロ法&#10;&#10;\end{document}"/>
  <p:tag name="IGUANATEXSIZE" val="20"/>
  <p:tag name="IGUANATEXCURSOR" val="8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015"/>
  <p:tag name="ORIGINALWIDTH" val="824.3651"/>
  <p:tag name="LATEXADDIN" val="\documentclass{article}&#10;\usepackage{amsmath}&#10;\pagestyle{empty}&#10;\begin{document}&#10;モンテカルロ法&#10;&#10;\end{document}"/>
  <p:tag name="IGUANATEXSIZE" val="20"/>
  <p:tag name="IGUANATEXCURSOR" val="8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480.067"/>
  <p:tag name="LATEXADDIN" val="\documentclass{article}&#10;\usepackage{amsmath}&#10;\pagestyle{empty}&#10;\begin{document}&#10;&#10;&#10;$C$:報酬列&#10;&#10;\end{document}"/>
  <p:tag name="IGUANATEXSIZE" val="20"/>
  <p:tag name="IGUANATEXCURSOR" val="85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967.635"/>
  <p:tag name="LATEXADDIN" val="\documentclass{article}&#10;\usepackage{amsmath}&#10;\pagestyle{empty}&#10;\begin{document}&#10;&#10;&#10;$D$:所要時間の行列&#10;&#10;\end{document}"/>
  <p:tag name="IGUANATEXSIZE" val="20"/>
  <p:tag name="IGUANATEXCURSOR" val="9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499.5697"/>
  <p:tag name="LATEXADDIN" val="\documentclass{article}&#10;\usepackage{amsmath}&#10;\pagestyle{empty}&#10;\begin{document}&#10;&#10;&#10;$N$:頂点数&#10;&#10;\end{document}"/>
  <p:tag name="IGUANATEXSIZE" val="20"/>
  <p:tag name="IGUANATEXCURSOR" val="8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724.6011"/>
  <p:tag name="LATEXADDIN" val="\documentclass{article}&#10;\usepackage{amsmath}&#10;\pagestyle{empty}&#10;\begin{document}&#10;&#10;&#10;$s,t$:始点,終点&#10;&#10;\end{document}"/>
  <p:tag name="IGUANATEXSIZE" val="20"/>
  <p:tag name="IGUANATEXCURSOR" val="9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279.7891"/>
  <p:tag name="LATEXADDIN" val="\documentclass{article}&#10;\usepackage{amsmath}&#10;\pagestyle{empty}&#10;\begin{document}&#10;&#10;&#10;$V(s_t)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441.8116"/>
  <p:tag name="LATEXADDIN" val="\documentclass{article}&#10;\usepackage{amsmath}&#10;\pagestyle{empty}&#10;\begin{document}&#10;&#10;&#10;$$V_{new}(s_t)$$&#10;&#10;\end{document}"/>
  <p:tag name="IGUANATEXSIZE" val="20"/>
  <p:tag name="IGUANATEXCURSOR" val="90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5787"/>
  <p:tag name="ORIGINALWIDTH" val="69.75977"/>
  <p:tag name="LATEXADDIN" val="\documentclass{article}&#10;\usepackage{amsmath}&#10;\pagestyle{empty}&#10;\begin{document}&#10;&#10;&#10;$\alpha$&#10;&#10;\end{document}"/>
  <p:tag name="IGUANATEXSIZE" val="20"/>
  <p:tag name="IGUANATEXCURSOR" val="8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01173"/>
  <p:tag name="ORIGINALWIDTH" val="278.2888"/>
  <p:tag name="LATEXADDIN" val="\documentclass{article}&#10;\usepackage{amsmath}&#10;\pagestyle{empty}&#10;\begin{document}&#10;&#10;&#10;$1-\alpha$&#10;&#10;\end{document}"/>
  <p:tag name="IGUANATEXSIZE" val="20"/>
  <p:tag name="IGUANATEXCURSOR" val="9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654"/>
  <p:tag name="ORIGINALWIDTH" val="589.5823"/>
  <p:tag name="LATEXADDIN" val="\documentclass{article}&#10;\usepackage{amsmath}&#10;\pagestyle{empty}&#10;\begin{document}&#10;&#10;&#10;報酬を生成&#10;&#10;\end{document}"/>
  <p:tag name="IGUANATEXSIZE" val="20"/>
  <p:tag name="IGUANATEXCURSOR" val="8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.3022"/>
  <p:tag name="ORIGINALWIDTH" val="792.1105"/>
  <p:tag name="LATEXADDIN" val="\documentclass{article}&#10;\usepackage{amsmath}&#10;\pagestyle{empty}&#10;\begin{document}&#10;&#10;&#10;$$\sum_{k=t+1}^T\gamma^{k-t-1}r_k$$&#10;&#10;\end{document}"/>
  <p:tag name="IGUANATEXSIZE" val="20"/>
  <p:tag name="IGUANATEXCURSOR" val="11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675"/>
  <p:tag name="ORIGINALWIDTH" val="609.8351"/>
  <p:tag name="LATEXADDIN" val="\documentclass{article}&#10;\usepackage{amsmath}&#10;\pagestyle{empty}&#10;\begin{document}&#10;&#10;&#10;$r=R(s,s')$&#10;&#10;\end{document}"/>
  <p:tag name="IGUANATEXSIZE" val="20"/>
  <p:tag name="IGUANATEXCURSOR" val="9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1822.754"/>
  <p:tag name="LATEXADDIN" val="\documentclass{article}&#10;\usepackage{amsmath}&#10;\pagestyle{empty}&#10;\begin{document}&#10;&#10;&#10;状態と即時報酬の組$(s',r)$を返す.&#10;&#10;&#10;\end{document}"/>
  <p:tag name="IGUANATEXSIZE" val="20"/>
  <p:tag name="IGUANATEXCURSOR" val="10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654"/>
  <p:tag name="ORIGINALWIDTH" val="709.5991"/>
  <p:tag name="LATEXADDIN" val="\documentclass{article}&#10;\usepackage{amsmath}&#10;\pagestyle{empty}&#10;\begin{document}&#10;&#10;&#10;遷移先を生成&#10;\end{document}"/>
  <p:tag name="IGUANATEXSIZE" val="20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787.6099"/>
  <p:tag name="LATEXADDIN" val="\documentclass{article}&#10;\usepackage{amsmath}&#10;\pagestyle{empty}&#10;\begin{document}&#10;&#10;&#10;遷移確率$P_a(s)$&#10;&#10;\end{document}"/>
  <p:tag name="IGUANATEXSIZE" val="20"/>
  <p:tag name="IGUANATEXCURSOR" val="9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6331"/>
  <p:tag name="ORIGINALWIDTH" val="78.01086"/>
  <p:tag name="LATEXADDIN" val="\documentclass{article}&#10;\usepackage{amsmath}&#10;\pagestyle{empty}&#10;\begin{document}&#10;&#10;$s'$&#10;&#10;\end{document}"/>
  <p:tag name="IGUANATEXSIZE" val="20"/>
  <p:tag name="IGUANATEXCURSOR" val="8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858.8698"/>
  <p:tag name="LATEXADDIN" val="\documentclass{article}&#10;\usepackage{amsmath}&#10;\pagestyle{empty}&#10;\begin{document}&#10;&#10;&#10;遷移関数$T(s,a)$&#10;&#10;\end{document}"/>
  <p:tag name="IGUANATEXSIZE" val="20"/>
  <p:tag name="IGUANATEXCURSOR" val="9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Masaya Yamaguchi</dc:creator>
  <cp:lastModifiedBy>Masaya Yamaguchi</cp:lastModifiedBy>
  <cp:revision>1</cp:revision>
  <dcterms:created xsi:type="dcterms:W3CDTF">2020-12-21T17:14:37Z</dcterms:created>
  <dcterms:modified xsi:type="dcterms:W3CDTF">2020-12-28T14:42:13Z</dcterms:modified>
</cp:coreProperties>
</file>