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guchi Masaya" userId="8869a66585b793a1" providerId="LiveId" clId="{B116A8C1-6F4E-4C2B-8F58-333CFF7F1465}"/>
    <pc:docChg chg="custSel addSld modSld">
      <pc:chgData name="Yamaguchi Masaya" userId="8869a66585b793a1" providerId="LiveId" clId="{B116A8C1-6F4E-4C2B-8F58-333CFF7F1465}" dt="2020-05-09T17:39:57.939" v="707" actId="1076"/>
      <pc:docMkLst>
        <pc:docMk/>
      </pc:docMkLst>
      <pc:sldChg chg="addSp delSp modSp mod">
        <pc:chgData name="Yamaguchi Masaya" userId="8869a66585b793a1" providerId="LiveId" clId="{B116A8C1-6F4E-4C2B-8F58-333CFF7F1465}" dt="2020-05-09T17:31:02.181" v="196" actId="1076"/>
        <pc:sldMkLst>
          <pc:docMk/>
          <pc:sldMk cId="3984015003" sldId="262"/>
        </pc:sldMkLst>
        <pc:spChg chg="del">
          <ac:chgData name="Yamaguchi Masaya" userId="8869a66585b793a1" providerId="LiveId" clId="{B116A8C1-6F4E-4C2B-8F58-333CFF7F1465}" dt="2020-05-09T17:25:48.982" v="0" actId="21"/>
          <ac:spMkLst>
            <pc:docMk/>
            <pc:sldMk cId="3984015003" sldId="262"/>
            <ac:spMk id="2" creationId="{29752C92-A34E-4D3A-AC5E-DFAC78C4DD4C}"/>
          </ac:spMkLst>
        </pc:spChg>
        <pc:spChg chg="add mod">
          <ac:chgData name="Yamaguchi Masaya" userId="8869a66585b793a1" providerId="LiveId" clId="{B116A8C1-6F4E-4C2B-8F58-333CFF7F1465}" dt="2020-05-09T17:26:18.115" v="19" actId="1076"/>
          <ac:spMkLst>
            <pc:docMk/>
            <pc:sldMk cId="3984015003" sldId="262"/>
            <ac:spMk id="3" creationId="{9A2F7DFF-0B78-46EC-9B06-FF96D8F26575}"/>
          </ac:spMkLst>
        </pc:spChg>
        <pc:spChg chg="add mod">
          <ac:chgData name="Yamaguchi Masaya" userId="8869a66585b793a1" providerId="LiveId" clId="{B116A8C1-6F4E-4C2B-8F58-333CFF7F1465}" dt="2020-05-09T17:29:16.186" v="178" actId="255"/>
          <ac:spMkLst>
            <pc:docMk/>
            <pc:sldMk cId="3984015003" sldId="262"/>
            <ac:spMk id="4" creationId="{876B50C4-5B76-4E1B-A753-CD0EA0AF5571}"/>
          </ac:spMkLst>
        </pc:spChg>
        <pc:spChg chg="add mod">
          <ac:chgData name="Yamaguchi Masaya" userId="8869a66585b793a1" providerId="LiveId" clId="{B116A8C1-6F4E-4C2B-8F58-333CFF7F1465}" dt="2020-05-09T17:31:02.181" v="196" actId="1076"/>
          <ac:spMkLst>
            <pc:docMk/>
            <pc:sldMk cId="3984015003" sldId="262"/>
            <ac:spMk id="7" creationId="{3BDC8C97-7E25-43EE-8E1B-220F5B8D7308}"/>
          </ac:spMkLst>
        </pc:spChg>
        <pc:picChg chg="add mod">
          <ac:chgData name="Yamaguchi Masaya" userId="8869a66585b793a1" providerId="LiveId" clId="{B116A8C1-6F4E-4C2B-8F58-333CFF7F1465}" dt="2020-05-09T17:29:56.355" v="181" actId="1076"/>
          <ac:picMkLst>
            <pc:docMk/>
            <pc:sldMk cId="3984015003" sldId="262"/>
            <ac:picMk id="6" creationId="{BC6A1A61-40EF-4C0F-BF4F-6444AA4652DC}"/>
          </ac:picMkLst>
        </pc:picChg>
      </pc:sldChg>
      <pc:sldChg chg="addSp delSp modSp new mod">
        <pc:chgData name="Yamaguchi Masaya" userId="8869a66585b793a1" providerId="LiveId" clId="{B116A8C1-6F4E-4C2B-8F58-333CFF7F1465}" dt="2020-05-09T17:39:57.939" v="707" actId="1076"/>
        <pc:sldMkLst>
          <pc:docMk/>
          <pc:sldMk cId="3956484746" sldId="263"/>
        </pc:sldMkLst>
        <pc:spChg chg="add mod">
          <ac:chgData name="Yamaguchi Masaya" userId="8869a66585b793a1" providerId="LiveId" clId="{B116A8C1-6F4E-4C2B-8F58-333CFF7F1465}" dt="2020-05-09T17:32:14.524" v="249"/>
          <ac:spMkLst>
            <pc:docMk/>
            <pc:sldMk cId="3956484746" sldId="263"/>
            <ac:spMk id="2" creationId="{F5914452-B6C8-470E-838B-4EE313A9E4F8}"/>
          </ac:spMkLst>
        </pc:spChg>
        <pc:spChg chg="add mod">
          <ac:chgData name="Yamaguchi Masaya" userId="8869a66585b793a1" providerId="LiveId" clId="{B116A8C1-6F4E-4C2B-8F58-333CFF7F1465}" dt="2020-05-09T17:33:22.912" v="332" actId="255"/>
          <ac:spMkLst>
            <pc:docMk/>
            <pc:sldMk cId="3956484746" sldId="263"/>
            <ac:spMk id="3" creationId="{E0CC438B-4E49-4C75-8600-3E990792FBDE}"/>
          </ac:spMkLst>
        </pc:spChg>
        <pc:spChg chg="add mod">
          <ac:chgData name="Yamaguchi Masaya" userId="8869a66585b793a1" providerId="LiveId" clId="{B116A8C1-6F4E-4C2B-8F58-333CFF7F1465}" dt="2020-05-09T17:34:42.095" v="420" actId="14100"/>
          <ac:spMkLst>
            <pc:docMk/>
            <pc:sldMk cId="3956484746" sldId="263"/>
            <ac:spMk id="4" creationId="{D0BC9588-AB62-47BF-917B-F5F16EF85005}"/>
          </ac:spMkLst>
        </pc:spChg>
        <pc:spChg chg="add mod">
          <ac:chgData name="Yamaguchi Masaya" userId="8869a66585b793a1" providerId="LiveId" clId="{B116A8C1-6F4E-4C2B-8F58-333CFF7F1465}" dt="2020-05-09T17:35:47.502" v="483" actId="20577"/>
          <ac:spMkLst>
            <pc:docMk/>
            <pc:sldMk cId="3956484746" sldId="263"/>
            <ac:spMk id="5" creationId="{C2D532D0-E5AC-4B5F-9990-056B0B73E3D1}"/>
          </ac:spMkLst>
        </pc:spChg>
        <pc:spChg chg="add mod">
          <ac:chgData name="Yamaguchi Masaya" userId="8869a66585b793a1" providerId="LiveId" clId="{B116A8C1-6F4E-4C2B-8F58-333CFF7F1465}" dt="2020-05-09T17:38:25.161" v="623" actId="1076"/>
          <ac:spMkLst>
            <pc:docMk/>
            <pc:sldMk cId="3956484746" sldId="263"/>
            <ac:spMk id="6" creationId="{D59290FA-F1A7-4F7F-B4D9-C10F363D3CDF}"/>
          </ac:spMkLst>
        </pc:spChg>
        <pc:spChg chg="add mod">
          <ac:chgData name="Yamaguchi Masaya" userId="8869a66585b793a1" providerId="LiveId" clId="{B116A8C1-6F4E-4C2B-8F58-333CFF7F1465}" dt="2020-05-09T17:38:16.737" v="622"/>
          <ac:spMkLst>
            <pc:docMk/>
            <pc:sldMk cId="3956484746" sldId="263"/>
            <ac:spMk id="7" creationId="{70AAE403-D661-491B-A449-4F7B9CA686C9}"/>
          </ac:spMkLst>
        </pc:spChg>
        <pc:spChg chg="add del mod">
          <ac:chgData name="Yamaguchi Masaya" userId="8869a66585b793a1" providerId="LiveId" clId="{B116A8C1-6F4E-4C2B-8F58-333CFF7F1465}" dt="2020-05-09T17:35:11.306" v="427" actId="21"/>
          <ac:spMkLst>
            <pc:docMk/>
            <pc:sldMk cId="3956484746" sldId="263"/>
            <ac:spMk id="8" creationId="{1F46C02D-F3C0-461E-85EA-74160D8C3543}"/>
          </ac:spMkLst>
        </pc:spChg>
        <pc:spChg chg="add del mod">
          <ac:chgData name="Yamaguchi Masaya" userId="8869a66585b793a1" providerId="LiveId" clId="{B116A8C1-6F4E-4C2B-8F58-333CFF7F1465}" dt="2020-05-09T17:35:01.629" v="424"/>
          <ac:spMkLst>
            <pc:docMk/>
            <pc:sldMk cId="3956484746" sldId="263"/>
            <ac:spMk id="9" creationId="{75FE1897-D9DD-4956-9F50-2D490A05626E}"/>
          </ac:spMkLst>
        </pc:spChg>
        <pc:spChg chg="add del mod">
          <ac:chgData name="Yamaguchi Masaya" userId="8869a66585b793a1" providerId="LiveId" clId="{B116A8C1-6F4E-4C2B-8F58-333CFF7F1465}" dt="2020-05-09T17:35:09.186" v="426" actId="21"/>
          <ac:spMkLst>
            <pc:docMk/>
            <pc:sldMk cId="3956484746" sldId="263"/>
            <ac:spMk id="10" creationId="{3DED3382-6D0A-4EDA-9A8F-14DAE5D2EED6}"/>
          </ac:spMkLst>
        </pc:spChg>
        <pc:spChg chg="add mod">
          <ac:chgData name="Yamaguchi Masaya" userId="8869a66585b793a1" providerId="LiveId" clId="{B116A8C1-6F4E-4C2B-8F58-333CFF7F1465}" dt="2020-05-09T17:39:57.939" v="707" actId="1076"/>
          <ac:spMkLst>
            <pc:docMk/>
            <pc:sldMk cId="3956484746" sldId="263"/>
            <ac:spMk id="11" creationId="{4A297E3B-3F9C-48B5-A3D6-97F580BDD2B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0T01:08:26.21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+mn-ea"/>
                <a:ea typeface="+mn-ea"/>
              </a:rPr>
              <a:t>Python</a:t>
            </a:r>
            <a:r>
              <a:rPr lang="ja-JP" altLang="en-US" sz="4800" dirty="0">
                <a:latin typeface="+mn-ea"/>
                <a:ea typeface="+mn-ea"/>
              </a:rPr>
              <a:t>ではじめる教師なし学習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2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r>
              <a:rPr lang="en-US" altLang="ja-JP" sz="4800" dirty="0">
                <a:latin typeface="+mn-ea"/>
                <a:ea typeface="+mn-ea"/>
              </a:rPr>
              <a:t>9</a:t>
            </a:r>
            <a:r>
              <a:rPr lang="ja-JP" altLang="en-US" sz="4800" dirty="0">
                <a:latin typeface="+mn-ea"/>
                <a:ea typeface="+mn-ea"/>
              </a:rPr>
              <a:t>節～</a:t>
            </a:r>
            <a:r>
              <a:rPr lang="en-US" altLang="ja-JP" sz="4800" dirty="0">
                <a:latin typeface="+mn-ea"/>
                <a:ea typeface="+mn-ea"/>
              </a:rPr>
              <a:t>12</a:t>
            </a:r>
            <a:r>
              <a:rPr lang="ja-JP" altLang="en-US" sz="4800" dirty="0">
                <a:latin typeface="+mn-ea"/>
                <a:ea typeface="+mn-ea"/>
              </a:rPr>
              <a:t>節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en-US" altLang="ja-JP" dirty="0"/>
              <a:t>1116 17 9036</a:t>
            </a:r>
          </a:p>
          <a:p>
            <a:r>
              <a:rPr lang="ja-JP" altLang="en-US" dirty="0"/>
              <a:t>山口真哉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05</a:t>
            </a:r>
            <a:r>
              <a:rPr kumimoji="1" lang="ja-JP" altLang="en-US" dirty="0"/>
              <a:t>・</a:t>
            </a:r>
            <a:r>
              <a:rPr kumimoji="1" lang="en-US" altLang="ja-JP" dirty="0"/>
              <a:t>11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アンサンブル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1065940" y="2307617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アンサンブル学習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3320249" y="2307617"/>
            <a:ext cx="8191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複数のモデルに学習させて、全ての予測結果を統合することで、</a:t>
            </a:r>
            <a:endParaRPr lang="en-US" altLang="ja-JP" sz="2000" dirty="0"/>
          </a:p>
          <a:p>
            <a:r>
              <a:rPr lang="ja-JP" altLang="en-US" sz="2000" dirty="0"/>
              <a:t>性能を向上させる手法</a:t>
            </a:r>
            <a:r>
              <a:rPr lang="en-US" altLang="ja-JP" sz="2000" dirty="0"/>
              <a:t>. (</a:t>
            </a:r>
            <a:r>
              <a:rPr lang="ja-JP" altLang="en-US" sz="2000" dirty="0"/>
              <a:t>詳しくは</a:t>
            </a:r>
            <a:r>
              <a:rPr lang="en-US" altLang="ja-JP" sz="2000" dirty="0"/>
              <a:t>Kaggle </a:t>
            </a:r>
            <a:r>
              <a:rPr lang="en-US" altLang="ja-JP" sz="2000" dirty="0" err="1"/>
              <a:t>Ensembling</a:t>
            </a:r>
            <a:r>
              <a:rPr lang="en-US" altLang="ja-JP" sz="2000" dirty="0"/>
              <a:t> Guide</a:t>
            </a:r>
            <a:r>
              <a:rPr lang="ja-JP" altLang="en-US" sz="2000" dirty="0"/>
              <a:t>に書いてある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5DFCB44-D696-4D89-B0D8-FA408F6E8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3" y="5182178"/>
            <a:ext cx="957377" cy="95737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ED5321-3E41-412A-8C37-ACCF9FCAF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49" y="3260611"/>
            <a:ext cx="1126498" cy="11264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8520445-13F6-4015-AD18-76AA0FC3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0" y="5182180"/>
            <a:ext cx="957376" cy="9573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FD89380-7575-42B9-AD9A-1F90708AE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3" y="5177023"/>
            <a:ext cx="962532" cy="962532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C2D3B83-76DB-4B2C-9CF4-15111E53D715}"/>
              </a:ext>
            </a:extLst>
          </p:cNvPr>
          <p:cNvCxnSpPr>
            <a:cxnSpLocks/>
          </p:cNvCxnSpPr>
          <p:nvPr/>
        </p:nvCxnSpPr>
        <p:spPr>
          <a:xfrm flipV="1">
            <a:off x="2651460" y="4639369"/>
            <a:ext cx="940482" cy="53765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ACE3D31-8920-42C6-A767-FAFC33C22AD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883498" y="4639369"/>
            <a:ext cx="0" cy="54281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97CD651-A410-48AB-B93E-E8AE674C1FB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096889" y="4589440"/>
            <a:ext cx="1084463" cy="59273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A41B318C-0E07-4982-84DB-15BF810C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36" y="5171959"/>
            <a:ext cx="957377" cy="95737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5A327F7-405E-48B3-9CD8-0F14D0D5D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248" y="3640986"/>
            <a:ext cx="1126498" cy="112649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0DF2901-04B3-44E2-A2F7-9504CF85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36" y="3615043"/>
            <a:ext cx="957376" cy="9573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D4319CE-9AA3-4E12-8FDE-B9D16DE20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60" y="5182178"/>
            <a:ext cx="962532" cy="962532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380DE10-3958-4AFB-B1F5-653004BA1C7E}"/>
              </a:ext>
            </a:extLst>
          </p:cNvPr>
          <p:cNvSpPr txBox="1"/>
          <p:nvPr/>
        </p:nvSpPr>
        <p:spPr>
          <a:xfrm>
            <a:off x="1834439" y="3169714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例</a:t>
            </a:r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034C262-D034-429F-A01C-76E9D492CAA6}"/>
              </a:ext>
            </a:extLst>
          </p:cNvPr>
          <p:cNvSpPr txBox="1"/>
          <p:nvPr/>
        </p:nvSpPr>
        <p:spPr>
          <a:xfrm>
            <a:off x="6903000" y="3240876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例</a:t>
            </a:r>
            <a:r>
              <a:rPr lang="en-US" altLang="ja-JP" sz="2000" dirty="0"/>
              <a:t>2</a:t>
            </a:r>
            <a:endParaRPr kumimoji="1" lang="ja-JP" altLang="en-US" sz="20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71BDDD3-FAAB-4635-B911-48D1D7A3EB8A}"/>
              </a:ext>
            </a:extLst>
          </p:cNvPr>
          <p:cNvCxnSpPr>
            <a:cxnSpLocks/>
          </p:cNvCxnSpPr>
          <p:nvPr/>
        </p:nvCxnSpPr>
        <p:spPr>
          <a:xfrm flipV="1">
            <a:off x="7610326" y="4767484"/>
            <a:ext cx="481266" cy="30934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0EA9784-5D62-4822-8010-80874388AF5E}"/>
              </a:ext>
            </a:extLst>
          </p:cNvPr>
          <p:cNvCxnSpPr>
            <a:cxnSpLocks/>
          </p:cNvCxnSpPr>
          <p:nvPr/>
        </p:nvCxnSpPr>
        <p:spPr>
          <a:xfrm>
            <a:off x="8742395" y="4767484"/>
            <a:ext cx="500219" cy="404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3494DF9-F59F-43F4-8CF7-7D64E830BE04}"/>
              </a:ext>
            </a:extLst>
          </p:cNvPr>
          <p:cNvCxnSpPr>
            <a:cxnSpLocks/>
          </p:cNvCxnSpPr>
          <p:nvPr/>
        </p:nvCxnSpPr>
        <p:spPr>
          <a:xfrm flipV="1">
            <a:off x="10050325" y="4969721"/>
            <a:ext cx="398600" cy="3732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DDC474-C5BE-411C-8AE5-0FAAA3CF854A}"/>
              </a:ext>
            </a:extLst>
          </p:cNvPr>
          <p:cNvSpPr txBox="1"/>
          <p:nvPr/>
        </p:nvSpPr>
        <p:spPr>
          <a:xfrm>
            <a:off x="2032987" y="2307617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バギング　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E83F1A-1793-4798-9122-F327128AB3D6}"/>
              </a:ext>
            </a:extLst>
          </p:cNvPr>
          <p:cNvSpPr txBox="1"/>
          <p:nvPr/>
        </p:nvSpPr>
        <p:spPr>
          <a:xfrm>
            <a:off x="3906175" y="2307617"/>
            <a:ext cx="5242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同時に複数のモデルに学習させて、</a:t>
            </a:r>
            <a:endParaRPr lang="en-US" altLang="ja-JP" sz="2000" dirty="0"/>
          </a:p>
          <a:p>
            <a:r>
              <a:rPr lang="ja-JP" altLang="en-US" sz="2000" dirty="0"/>
              <a:t>予測結果の平均をとることで性能を向上させる</a:t>
            </a:r>
            <a:r>
              <a:rPr lang="en-US" altLang="ja-JP" sz="2000" dirty="0"/>
              <a:t>.</a:t>
            </a:r>
          </a:p>
          <a:p>
            <a:r>
              <a:rPr kumimoji="1" lang="ja-JP" altLang="en-US" sz="2000" dirty="0"/>
              <a:t>並列処理ができる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B93CFD-57F8-43A0-A0EF-051F9B5246BE}"/>
              </a:ext>
            </a:extLst>
          </p:cNvPr>
          <p:cNvSpPr txBox="1"/>
          <p:nvPr/>
        </p:nvSpPr>
        <p:spPr>
          <a:xfrm>
            <a:off x="1465970" y="3717841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ブースティング　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EC329-E383-4563-BC6D-AD1DA19513A9}"/>
              </a:ext>
            </a:extLst>
          </p:cNvPr>
          <p:cNvSpPr txBox="1"/>
          <p:nvPr/>
        </p:nvSpPr>
        <p:spPr>
          <a:xfrm>
            <a:off x="3906175" y="3717841"/>
            <a:ext cx="67409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データの一部を抽出して学習し、</a:t>
            </a:r>
            <a:endParaRPr lang="en-US" altLang="ja-JP" sz="2000" dirty="0"/>
          </a:p>
          <a:p>
            <a:r>
              <a:rPr lang="ja-JP" altLang="en-US" sz="2000" dirty="0"/>
              <a:t>前回の結果を利用する性能を向上させる</a:t>
            </a:r>
            <a:r>
              <a:rPr lang="en-US" altLang="ja-JP" sz="2000" dirty="0"/>
              <a:t>.</a:t>
            </a:r>
            <a:br>
              <a:rPr lang="ja-JP" altLang="en-US" sz="2000" dirty="0"/>
            </a:br>
            <a:r>
              <a:rPr lang="ja-JP" altLang="en-US" sz="2000" dirty="0"/>
              <a:t>学習結果を次のモデルの学習に反映させるため</a:t>
            </a:r>
            <a:endParaRPr lang="en-US" altLang="ja-JP" sz="2000" dirty="0"/>
          </a:p>
          <a:p>
            <a:r>
              <a:rPr lang="ja-JP" altLang="en-US" sz="2000" dirty="0"/>
              <a:t>同時に処理することはできないが、精度は高まる場合が多い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BF2728-F6CC-45FA-9580-A9409B7375BB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アンサンブル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05EFEEA-83ED-4297-8429-0E8DEC789DB6}"/>
              </a:ext>
            </a:extLst>
          </p:cNvPr>
          <p:cNvGrpSpPr/>
          <p:nvPr/>
        </p:nvGrpSpPr>
        <p:grpSpPr>
          <a:xfrm>
            <a:off x="9459404" y="2094403"/>
            <a:ext cx="1562100" cy="1366865"/>
            <a:chOff x="2146513" y="3260611"/>
            <a:chExt cx="3513527" cy="287894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4311D80-A136-45D9-9391-1E4F793F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663" y="5182178"/>
              <a:ext cx="957377" cy="957377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E89265C-21C8-4B9A-A800-79265274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249" y="3260611"/>
              <a:ext cx="1126498" cy="112649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5485B37-E7E4-4BC3-B781-BC3B36A9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810" y="5182180"/>
              <a:ext cx="957376" cy="957376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CBA1A6C-9E36-4086-87C5-4AF5EC82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513" y="5177023"/>
              <a:ext cx="962532" cy="962532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D65F7DE-8DB4-4356-B979-4BF1F8F0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460" y="4639369"/>
              <a:ext cx="940482" cy="53765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25B4C5F-C323-423C-B371-0BCA0923E05F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3883498" y="4639369"/>
              <a:ext cx="0" cy="54281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2EC0F9F-DF41-4AF6-B483-D34C9EAC03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096889" y="4589440"/>
              <a:ext cx="1084463" cy="5927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114FFB-6F57-4486-A19F-51FBA4E29C5B}"/>
              </a:ext>
            </a:extLst>
          </p:cNvPr>
          <p:cNvGrpSpPr/>
          <p:nvPr/>
        </p:nvGrpSpPr>
        <p:grpSpPr>
          <a:xfrm>
            <a:off x="8328093" y="5130430"/>
            <a:ext cx="2038350" cy="1243934"/>
            <a:chOff x="7129060" y="3615043"/>
            <a:chExt cx="4037686" cy="252966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B913963-53BF-4407-AEAE-09297C86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836" y="5171959"/>
              <a:ext cx="957377" cy="957377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0E6B843-0127-4E2C-95FF-436120A27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248" y="3640986"/>
              <a:ext cx="1126498" cy="112649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7FB10553-BC2C-46B7-BA84-7411858B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936" y="3615043"/>
              <a:ext cx="957376" cy="957376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69A7207B-4319-4B1C-BBCE-E0C5F48F3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060" y="5182178"/>
              <a:ext cx="962532" cy="962532"/>
            </a:xfrm>
            <a:prstGeom prst="rect">
              <a:avLst/>
            </a:prstGeom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66C4007-D155-4104-9EB5-44539134E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326" y="4767484"/>
              <a:ext cx="481266" cy="30934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A0B4DBF-0513-4726-86CD-87AF2A722535}"/>
                </a:ext>
              </a:extLst>
            </p:cNvPr>
            <p:cNvCxnSpPr>
              <a:cxnSpLocks/>
            </p:cNvCxnSpPr>
            <p:nvPr/>
          </p:nvCxnSpPr>
          <p:spPr>
            <a:xfrm>
              <a:off x="8742395" y="4767484"/>
              <a:ext cx="500219" cy="404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9C2E40B9-01C4-4D7B-89CB-7C3052576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0325" y="4969721"/>
              <a:ext cx="398600" cy="3732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7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92CBB6-EC9D-402D-91F4-C7BEF8FAB889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アンサンブル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573802-5ECF-432D-B8AD-9E9B4035DCE4}"/>
              </a:ext>
            </a:extLst>
          </p:cNvPr>
          <p:cNvSpPr txBox="1"/>
          <p:nvPr/>
        </p:nvSpPr>
        <p:spPr>
          <a:xfrm>
            <a:off x="1314450" y="1971675"/>
            <a:ext cx="270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アンサンブルのメリット</a:t>
            </a:r>
            <a:r>
              <a:rPr lang="en-US" altLang="ja-JP" sz="2000" dirty="0"/>
              <a:t>: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CE69BF-0310-4F6C-9693-50B3B7E8C978}"/>
              </a:ext>
            </a:extLst>
          </p:cNvPr>
          <p:cNvSpPr txBox="1"/>
          <p:nvPr/>
        </p:nvSpPr>
        <p:spPr>
          <a:xfrm>
            <a:off x="4019550" y="1971675"/>
            <a:ext cx="71913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ja-JP" altLang="en-US" sz="2000" dirty="0"/>
              <a:t>個々のモデル</a:t>
            </a:r>
            <a:r>
              <a:rPr lang="ja-JP" altLang="en-US" sz="2000" dirty="0"/>
              <a:t>が同程度に強力かつ相関があまりなければ</a:t>
            </a:r>
            <a:r>
              <a:rPr lang="en-US" altLang="ja-JP" sz="2000" dirty="0"/>
              <a:t>,</a:t>
            </a:r>
          </a:p>
          <a:p>
            <a:pPr>
              <a:spcAft>
                <a:spcPts val="600"/>
              </a:spcAft>
            </a:pPr>
            <a:r>
              <a:rPr kumimoji="1" lang="ja-JP" altLang="en-US" sz="2000" dirty="0"/>
              <a:t>個々のモデルの欠点を補い合い元のどれよりも高い性能を示す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A822C6-9FD0-4893-9623-E2AD1132A04B}"/>
              </a:ext>
            </a:extLst>
          </p:cNvPr>
          <p:cNvSpPr txBox="1"/>
          <p:nvPr/>
        </p:nvSpPr>
        <p:spPr>
          <a:xfrm>
            <a:off x="1127277" y="3647736"/>
            <a:ext cx="300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アンサンブルのデメリット</a:t>
            </a:r>
            <a:r>
              <a:rPr lang="en-US" altLang="ja-JP" sz="2000" dirty="0"/>
              <a:t>: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45E335-1CA5-4045-B36B-F743A90DF7D1}"/>
              </a:ext>
            </a:extLst>
          </p:cNvPr>
          <p:cNvSpPr txBox="1"/>
          <p:nvPr/>
        </p:nvSpPr>
        <p:spPr>
          <a:xfrm>
            <a:off x="4137178" y="3629783"/>
            <a:ext cx="71913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ja-JP" altLang="en-US" sz="2000" dirty="0"/>
              <a:t>・ １つが他のモデルより優れている場合</a:t>
            </a:r>
            <a:r>
              <a:rPr kumimoji="1" lang="en-US" altLang="ja-JP" sz="2000" dirty="0"/>
              <a:t>, </a:t>
            </a:r>
          </a:p>
          <a:p>
            <a:pPr>
              <a:spcAft>
                <a:spcPts val="1000"/>
              </a:spcAft>
            </a:pPr>
            <a:r>
              <a:rPr kumimoji="1" lang="ja-JP" altLang="en-US" sz="2000" dirty="0"/>
              <a:t>　 一番優れたモデルと同じくらいになり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他のモデルは機能しない</a:t>
            </a:r>
            <a:r>
              <a:rPr kumimoji="1" lang="en-US" altLang="ja-JP" sz="2000" dirty="0"/>
              <a:t>.</a:t>
            </a:r>
          </a:p>
          <a:p>
            <a:pPr>
              <a:spcAft>
                <a:spcPts val="1000"/>
              </a:spcAft>
            </a:pPr>
            <a:r>
              <a:rPr kumimoji="1" lang="ja-JP" altLang="en-US" sz="2000" dirty="0"/>
              <a:t>・ モデルに強い相関があると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アンサンブルで組み合わせも</a:t>
            </a:r>
            <a:endParaRPr kumimoji="1" lang="en-US" altLang="ja-JP" sz="2000" dirty="0"/>
          </a:p>
          <a:p>
            <a:pPr>
              <a:spcAft>
                <a:spcPts val="1000"/>
              </a:spcAft>
            </a:pPr>
            <a:r>
              <a:rPr lang="ja-JP" altLang="en-US" sz="2000" dirty="0"/>
              <a:t>　 多様な判断ができるようにはならない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98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58149F-74FB-44C9-A9BE-76044744997D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アンサンブル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5C540-D680-4E09-994D-56F4B56750CB}"/>
              </a:ext>
            </a:extLst>
          </p:cNvPr>
          <p:cNvSpPr txBox="1"/>
          <p:nvPr/>
        </p:nvSpPr>
        <p:spPr>
          <a:xfrm>
            <a:off x="1489722" y="1907507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スタッキング　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84EF52-ED62-42DA-84C7-B6BE87AF6E32}"/>
              </a:ext>
            </a:extLst>
          </p:cNvPr>
          <p:cNvSpPr txBox="1"/>
          <p:nvPr/>
        </p:nvSpPr>
        <p:spPr>
          <a:xfrm>
            <a:off x="3563275" y="1907507"/>
            <a:ext cx="6628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・ 個々のモデルから得た予測値を元の訓練セットの</a:t>
            </a:r>
            <a:endParaRPr kumimoji="1" lang="en-US" altLang="ja-JP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　 </a:t>
            </a:r>
            <a:r>
              <a:rPr kumimoji="1" lang="ja-JP" altLang="en-US" sz="2000" dirty="0"/>
              <a:t>特徴量集合に追加する</a:t>
            </a:r>
            <a:r>
              <a:rPr kumimoji="1" lang="en-US" altLang="ja-JP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・ それで得た</a:t>
            </a:r>
            <a:r>
              <a:rPr lang="en-US" altLang="ja-JP" sz="2000" dirty="0"/>
              <a:t>(</a:t>
            </a:r>
            <a:r>
              <a:rPr lang="ja-JP" altLang="en-US" sz="2000" dirty="0"/>
              <a:t>特徴量</a:t>
            </a:r>
            <a:r>
              <a:rPr lang="en-US" altLang="ja-JP" sz="2000" dirty="0"/>
              <a:t>+</a:t>
            </a:r>
            <a:r>
              <a:rPr lang="ja-JP" altLang="en-US" sz="2000" dirty="0"/>
              <a:t>予測値</a:t>
            </a:r>
            <a:r>
              <a:rPr lang="en-US" altLang="ja-JP" sz="2000" dirty="0"/>
              <a:t>)</a:t>
            </a:r>
            <a:r>
              <a:rPr lang="ja-JP" altLang="en-US" sz="2000" dirty="0"/>
              <a:t>を</a:t>
            </a:r>
            <a:r>
              <a:rPr lang="en-US" altLang="ja-JP" sz="2000" dirty="0"/>
              <a:t>k</a:t>
            </a:r>
            <a:r>
              <a:rPr lang="ja-JP" altLang="en-US" sz="2000" dirty="0"/>
              <a:t>分割交差検証で学習する</a:t>
            </a:r>
            <a:r>
              <a:rPr lang="en-US" altLang="ja-JP" sz="2000" dirty="0"/>
              <a:t>.</a:t>
            </a:r>
            <a:endParaRPr kumimoji="1"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43FEDB-D5AF-4BCB-8B1F-861E8B9CF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63" y="4126337"/>
            <a:ext cx="1653137" cy="1653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265917B-87D1-4ED8-831A-50D3A0773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63" y="4425716"/>
            <a:ext cx="957376" cy="9573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62D8EB5-11AD-4B88-81EF-94E130BE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66" y="3463184"/>
            <a:ext cx="962532" cy="962532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401B37-AF4C-4311-A84C-1129B7E8963F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4372498" y="3944450"/>
            <a:ext cx="804799" cy="83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11B8095-04E7-418B-ABE6-87B913EEA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55" y="5447861"/>
            <a:ext cx="957377" cy="95737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94541A-22D9-4DD9-A46E-DFEC7CE07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7" y="3871302"/>
            <a:ext cx="1982431" cy="198243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81DAF28-312D-4B95-9EB3-CB46F6ED35C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376278" y="4134870"/>
            <a:ext cx="1000785" cy="727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FA32B1-2195-439A-A7DF-4EF2E9B0117F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2376278" y="4862518"/>
            <a:ext cx="1000785" cy="41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29EC4E9-6832-41B1-BE7D-0B02AE0110F9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2376278" y="4862518"/>
            <a:ext cx="991577" cy="106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963B46CD-7D96-4FA2-950B-4430B007B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81" y="3871302"/>
            <a:ext cx="2145208" cy="214520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E283CAB-633A-49ED-8AB6-8E1A11E84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97" y="3541310"/>
            <a:ext cx="823066" cy="82306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D090904-C901-4D0B-BC30-27A56E9BC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1" y="4064974"/>
            <a:ext cx="1714500" cy="1714500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9C083AF-03E9-48EA-9C0F-3BFFCBFFE51E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 flipV="1">
            <a:off x="4334439" y="4904403"/>
            <a:ext cx="84285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C1B2EF67-AFF1-4FF6-A2A8-D934DBAA8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97" y="4492870"/>
            <a:ext cx="823066" cy="823066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4EE9DAD-A088-43A0-825C-0D3C3968B202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>
            <a:off x="4325232" y="5926550"/>
            <a:ext cx="81488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1DE557AC-8CBB-4F21-8C1A-784970886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18" y="5515017"/>
            <a:ext cx="823066" cy="823066"/>
          </a:xfrm>
          <a:prstGeom prst="rect">
            <a:avLst/>
          </a:prstGeom>
        </p:spPr>
      </p:pic>
      <p:sp>
        <p:nvSpPr>
          <p:cNvPr id="59" name="十字形 58">
            <a:extLst>
              <a:ext uri="{FF2B5EF4-FFF2-40B4-BE49-F238E27FC236}">
                <a16:creationId xmlns:a16="http://schemas.microsoft.com/office/drawing/2014/main" id="{47A7E9DE-3538-439A-AFCC-8B03071F3ED6}"/>
              </a:ext>
            </a:extLst>
          </p:cNvPr>
          <p:cNvSpPr/>
          <p:nvPr/>
        </p:nvSpPr>
        <p:spPr>
          <a:xfrm>
            <a:off x="6096000" y="3872985"/>
            <a:ext cx="355564" cy="383978"/>
          </a:xfrm>
          <a:prstGeom prst="plus">
            <a:avLst>
              <a:gd name="adj" fmla="val 413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十字形 59">
            <a:extLst>
              <a:ext uri="{FF2B5EF4-FFF2-40B4-BE49-F238E27FC236}">
                <a16:creationId xmlns:a16="http://schemas.microsoft.com/office/drawing/2014/main" id="{E1A30872-2396-45AF-BFBA-4AF03881A4F9}"/>
              </a:ext>
            </a:extLst>
          </p:cNvPr>
          <p:cNvSpPr/>
          <p:nvPr/>
        </p:nvSpPr>
        <p:spPr>
          <a:xfrm>
            <a:off x="6096000" y="4691472"/>
            <a:ext cx="355564" cy="383978"/>
          </a:xfrm>
          <a:prstGeom prst="plus">
            <a:avLst>
              <a:gd name="adj" fmla="val 413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十字形 60">
            <a:extLst>
              <a:ext uri="{FF2B5EF4-FFF2-40B4-BE49-F238E27FC236}">
                <a16:creationId xmlns:a16="http://schemas.microsoft.com/office/drawing/2014/main" id="{626F0370-9B73-46F8-A323-A300DA60AE1D}"/>
              </a:ext>
            </a:extLst>
          </p:cNvPr>
          <p:cNvSpPr/>
          <p:nvPr/>
        </p:nvSpPr>
        <p:spPr>
          <a:xfrm>
            <a:off x="6106393" y="5689024"/>
            <a:ext cx="355564" cy="383978"/>
          </a:xfrm>
          <a:prstGeom prst="plus">
            <a:avLst>
              <a:gd name="adj" fmla="val 413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4DAE1A7-CF98-48CF-80A3-75C2689E2EFE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8749189" y="4943906"/>
            <a:ext cx="1180074" cy="9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C8D7BC6-B53F-425A-A9BB-B7C9AD0C0F99}"/>
              </a:ext>
            </a:extLst>
          </p:cNvPr>
          <p:cNvSpPr/>
          <p:nvPr/>
        </p:nvSpPr>
        <p:spPr>
          <a:xfrm rot="10800000">
            <a:off x="8232726" y="6090998"/>
            <a:ext cx="3206798" cy="653224"/>
          </a:xfrm>
          <a:prstGeom prst="wedgeRoundRectCallout">
            <a:avLst>
              <a:gd name="adj1" fmla="val -29605"/>
              <a:gd name="adj2" fmla="val 8347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-n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00CF6D-A446-4E44-8FF9-CD1AEECF6CA7}"/>
              </a:ext>
            </a:extLst>
          </p:cNvPr>
          <p:cNvSpPr txBox="1"/>
          <p:nvPr/>
        </p:nvSpPr>
        <p:spPr>
          <a:xfrm>
            <a:off x="8348135" y="6245128"/>
            <a:ext cx="341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うーん多分不正！知らんけど</a:t>
            </a:r>
          </a:p>
        </p:txBody>
      </p:sp>
    </p:spTree>
    <p:extLst>
      <p:ext uri="{BB962C8B-B14F-4D97-AF65-F5344CB8AC3E}">
        <p14:creationId xmlns:p14="http://schemas.microsoft.com/office/powerpoint/2010/main" val="16192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56367-5F2D-45D6-9EF8-91CA0ABBEA38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アンサンブル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84C466-255A-4A5C-A659-97317920E2D4}"/>
              </a:ext>
            </a:extLst>
          </p:cNvPr>
          <p:cNvSpPr txBox="1"/>
          <p:nvPr/>
        </p:nvSpPr>
        <p:spPr>
          <a:xfrm>
            <a:off x="452761" y="1492257"/>
            <a:ext cx="166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やってみた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CED493-EF63-486F-AF55-6063E500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74" y="1821287"/>
            <a:ext cx="2926086" cy="21717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888029-DE00-4199-B84E-803FE703E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15" y="4282673"/>
            <a:ext cx="2926087" cy="217170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03213A-95D2-4724-B87D-3A2ED1814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62" y="4253670"/>
            <a:ext cx="2919886" cy="21671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9297F83-0631-4FA1-85B4-7CA0C6F72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821287"/>
            <a:ext cx="2926085" cy="2171704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BA71C4A-80FB-4D29-8F04-F459119D1AC3}"/>
              </a:ext>
            </a:extLst>
          </p:cNvPr>
          <p:cNvCxnSpPr>
            <a:cxnSpLocks/>
          </p:cNvCxnSpPr>
          <p:nvPr/>
        </p:nvCxnSpPr>
        <p:spPr>
          <a:xfrm>
            <a:off x="5332520" y="2054227"/>
            <a:ext cx="0" cy="439888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EF96CA-EDE8-4CAC-89FF-609FD1BD224C}"/>
              </a:ext>
            </a:extLst>
          </p:cNvPr>
          <p:cNvSpPr txBox="1"/>
          <p:nvPr/>
        </p:nvSpPr>
        <p:spPr>
          <a:xfrm>
            <a:off x="430782" y="2676306"/>
            <a:ext cx="213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LightGBM</a:t>
            </a:r>
            <a:r>
              <a:rPr kumimoji="1" lang="ja-JP" altLang="en-US" sz="2400" dirty="0"/>
              <a:t>→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43D05F-4E3F-42CD-BD75-F9F39692D224}"/>
              </a:ext>
            </a:extLst>
          </p:cNvPr>
          <p:cNvSpPr txBox="1"/>
          <p:nvPr/>
        </p:nvSpPr>
        <p:spPr>
          <a:xfrm>
            <a:off x="9000985" y="2907138"/>
            <a:ext cx="213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←スタッキング</a:t>
            </a:r>
            <a:endParaRPr kumimoji="1" lang="ja-JP" altLang="en-US" sz="2400" dirty="0"/>
          </a:p>
        </p:txBody>
      </p:sp>
      <p:sp>
        <p:nvSpPr>
          <p:cNvPr id="19" name="爆発: 14 pt 18">
            <a:extLst>
              <a:ext uri="{FF2B5EF4-FFF2-40B4-BE49-F238E27FC236}">
                <a16:creationId xmlns:a16="http://schemas.microsoft.com/office/drawing/2014/main" id="{0C58E9AA-92DC-41CE-B788-9BC317A1F73F}"/>
              </a:ext>
            </a:extLst>
          </p:cNvPr>
          <p:cNvSpPr/>
          <p:nvPr/>
        </p:nvSpPr>
        <p:spPr>
          <a:xfrm>
            <a:off x="8879402" y="3489198"/>
            <a:ext cx="2926086" cy="1660124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改善は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見られない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41CEA0-DCEA-4A71-B462-059BB44D5E62}"/>
              </a:ext>
            </a:extLst>
          </p:cNvPr>
          <p:cNvSpPr txBox="1"/>
          <p:nvPr/>
        </p:nvSpPr>
        <p:spPr>
          <a:xfrm>
            <a:off x="9000985" y="5337221"/>
            <a:ext cx="3043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⇒最良の</a:t>
            </a:r>
            <a:r>
              <a:rPr lang="en-US" altLang="ja-JP" dirty="0"/>
              <a:t>2</a:t>
            </a:r>
            <a:r>
              <a:rPr lang="ja-JP" altLang="en-US" dirty="0"/>
              <a:t>つが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　両方勾配ブースティング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</a:t>
            </a:r>
            <a:r>
              <a:rPr kumimoji="1" lang="ja-JP" altLang="en-US" dirty="0"/>
              <a:t>だったためと思われる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29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2F7DFF-0B78-46EC-9B06-FF96D8F26575}"/>
              </a:ext>
            </a:extLst>
          </p:cNvPr>
          <p:cNvSpPr txBox="1"/>
          <p:nvPr/>
        </p:nvSpPr>
        <p:spPr>
          <a:xfrm>
            <a:off x="4653379" y="689477"/>
            <a:ext cx="2885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～まとめ～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6B50C4-5B76-4E1B-A753-CD0EA0AF5571}"/>
              </a:ext>
            </a:extLst>
          </p:cNvPr>
          <p:cNvSpPr txBox="1"/>
          <p:nvPr/>
        </p:nvSpPr>
        <p:spPr>
          <a:xfrm>
            <a:off x="1874668" y="1997475"/>
            <a:ext cx="84426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・ アンサンブルではいい結果が得れなかったので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dirty="0"/>
              <a:t>　</a:t>
            </a:r>
            <a:r>
              <a:rPr kumimoji="1" lang="ja-JP" altLang="en-US" sz="2000" dirty="0"/>
              <a:t>実運用では高速な</a:t>
            </a:r>
            <a:r>
              <a:rPr kumimoji="1" lang="en-US" altLang="ja-JP" sz="2000" dirty="0" err="1"/>
              <a:t>LightGBM</a:t>
            </a:r>
            <a:r>
              <a:rPr kumimoji="1" lang="ja-JP" altLang="en-US" sz="2000" dirty="0"/>
              <a:t>を単独で使った方が良い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C6A1A61-40EF-4C0F-BF4F-6444AA465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8" y="3320862"/>
            <a:ext cx="9889724" cy="32965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DC8C97-7E25-43EE-8E1B-220F5B8D7308}"/>
              </a:ext>
            </a:extLst>
          </p:cNvPr>
          <p:cNvSpPr txBox="1"/>
          <p:nvPr/>
        </p:nvSpPr>
        <p:spPr>
          <a:xfrm>
            <a:off x="1151138" y="3338617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おまけ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01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914452-B6C8-470E-838B-4EE313A9E4F8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実運用システムパイプライン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C438B-4E49-4C75-8600-3E990792FBDE}"/>
              </a:ext>
            </a:extLst>
          </p:cNvPr>
          <p:cNvSpPr txBox="1"/>
          <p:nvPr/>
        </p:nvSpPr>
        <p:spPr>
          <a:xfrm>
            <a:off x="2077375" y="1970843"/>
            <a:ext cx="64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実運用するときは以下のような手順を踏む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BC9588-AB62-47BF-917B-F5F16EF85005}"/>
              </a:ext>
            </a:extLst>
          </p:cNvPr>
          <p:cNvSpPr txBox="1"/>
          <p:nvPr/>
        </p:nvSpPr>
        <p:spPr>
          <a:xfrm>
            <a:off x="2077374" y="2556337"/>
            <a:ext cx="732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新しいデータを取り込んで</a:t>
            </a:r>
            <a:r>
              <a:rPr kumimoji="1" lang="en-US" altLang="ja-JP" sz="2000" dirty="0"/>
              <a:t>’</a:t>
            </a:r>
            <a:r>
              <a:rPr kumimoji="1" lang="en-US" altLang="ja-JP" sz="2000" dirty="0" err="1"/>
              <a:t>newData</a:t>
            </a:r>
            <a:r>
              <a:rPr kumimoji="1" lang="en-US" altLang="ja-JP" sz="2000" dirty="0"/>
              <a:t>’</a:t>
            </a:r>
            <a:r>
              <a:rPr kumimoji="1" lang="ja-JP" altLang="en-US" sz="2000" dirty="0"/>
              <a:t>という</a:t>
            </a:r>
            <a:r>
              <a:rPr kumimoji="1" lang="en-US" altLang="ja-JP" sz="2000" dirty="0" err="1"/>
              <a:t>DataFrame</a:t>
            </a:r>
            <a:r>
              <a:rPr kumimoji="1" lang="ja-JP" altLang="en-US" sz="2000" dirty="0"/>
              <a:t>に格納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D532D0-E5AC-4B5F-9990-056B0B73E3D1}"/>
              </a:ext>
            </a:extLst>
          </p:cNvPr>
          <p:cNvSpPr txBox="1"/>
          <p:nvPr/>
        </p:nvSpPr>
        <p:spPr>
          <a:xfrm>
            <a:off x="2077375" y="3105397"/>
            <a:ext cx="64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2. </a:t>
            </a:r>
            <a:r>
              <a:rPr lang="ja-JP" altLang="en-US" sz="2000" dirty="0"/>
              <a:t>データをスケール変換（標準化</a:t>
            </a:r>
            <a:r>
              <a:rPr lang="en-US" altLang="ja-JP" sz="20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9290FA-F1A7-4F7F-B4D9-C10F363D3CDF}"/>
              </a:ext>
            </a:extLst>
          </p:cNvPr>
          <p:cNvSpPr txBox="1"/>
          <p:nvPr/>
        </p:nvSpPr>
        <p:spPr>
          <a:xfrm>
            <a:off x="2760955" y="3791217"/>
            <a:ext cx="8788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    </a:t>
            </a:r>
            <a:r>
              <a:rPr kumimoji="1" lang="en-US" altLang="ja-JP" sz="2000" dirty="0" err="1"/>
              <a:t>newData.loc</a:t>
            </a:r>
            <a:r>
              <a:rPr kumimoji="1" lang="en-US" altLang="ja-JP" sz="2000" dirty="0"/>
              <a:t>[:,</a:t>
            </a:r>
            <a:r>
              <a:rPr kumimoji="1" lang="ja-JP" altLang="en-US" sz="2000" dirty="0"/>
              <a:t>スケール変換する特徴量</a:t>
            </a:r>
            <a:r>
              <a:rPr kumimoji="1" lang="en-US" altLang="ja-JP" sz="2000" dirty="0"/>
              <a:t>] = </a:t>
            </a:r>
          </a:p>
          <a:p>
            <a:r>
              <a:rPr lang="en-US" altLang="ja-JP" sz="2000" dirty="0"/>
              <a:t>	</a:t>
            </a:r>
            <a:r>
              <a:rPr kumimoji="1" lang="en-US" altLang="ja-JP" sz="2000" dirty="0" err="1"/>
              <a:t>sX.transform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newData</a:t>
            </a:r>
            <a:r>
              <a:rPr kumimoji="1" lang="en-US" altLang="ja-JP" sz="2000" dirty="0"/>
              <a:t>[</a:t>
            </a:r>
            <a:r>
              <a:rPr lang="ja-JP" altLang="en-US" sz="2000" dirty="0"/>
              <a:t>スケール変換する特徴量</a:t>
            </a:r>
            <a:r>
              <a:rPr lang="en-US" altLang="ja-JP" sz="2000" dirty="0"/>
              <a:t>]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AE403-D661-491B-A449-4F7B9CA686C9}"/>
              </a:ext>
            </a:extLst>
          </p:cNvPr>
          <p:cNvSpPr txBox="1"/>
          <p:nvPr/>
        </p:nvSpPr>
        <p:spPr>
          <a:xfrm>
            <a:off x="2077374" y="4784813"/>
            <a:ext cx="64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3. </a:t>
            </a:r>
            <a:r>
              <a:rPr lang="en-US" altLang="ja-JP" sz="2000" dirty="0" err="1"/>
              <a:t>LightGBM</a:t>
            </a:r>
            <a:r>
              <a:rPr lang="ja-JP" altLang="en-US" sz="2000" dirty="0"/>
              <a:t>で予測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297E3B-3F9C-48B5-A3D6-97F580BDD2B6}"/>
              </a:ext>
            </a:extLst>
          </p:cNvPr>
          <p:cNvSpPr txBox="1"/>
          <p:nvPr/>
        </p:nvSpPr>
        <p:spPr>
          <a:xfrm>
            <a:off x="2760955" y="5470633"/>
            <a:ext cx="878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    </a:t>
            </a:r>
            <a:r>
              <a:rPr lang="en-US" altLang="ja-JP" sz="2000" dirty="0" err="1"/>
              <a:t>gbm.predict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newData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num_iteration</a:t>
            </a:r>
            <a:r>
              <a:rPr lang="en-US" altLang="ja-JP" sz="2000" dirty="0"/>
              <a:t>=</a:t>
            </a:r>
            <a:r>
              <a:rPr lang="en-US" altLang="ja-JP" sz="2000" dirty="0" err="1"/>
              <a:t>gbm.best_iteration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48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424</Words>
  <Application>Microsoft Office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Arial Black</vt:lpstr>
      <vt:lpstr>Office テーマ</vt:lpstr>
      <vt:lpstr>Pythonではじめる教師なし学習 2章9節～12節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Yamaguchi Masaya</cp:lastModifiedBy>
  <cp:revision>14</cp:revision>
  <dcterms:created xsi:type="dcterms:W3CDTF">2020-05-09T10:33:56Z</dcterms:created>
  <dcterms:modified xsi:type="dcterms:W3CDTF">2020-05-09T17:40:14Z</dcterms:modified>
</cp:coreProperties>
</file>