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5" r:id="rId9"/>
    <p:sldId id="264" r:id="rId10"/>
    <p:sldId id="266" r:id="rId11"/>
    <p:sldId id="267" r:id="rId12"/>
    <p:sldId id="268" r:id="rId13"/>
    <p:sldId id="269" r:id="rId14"/>
    <p:sldId id="270" r:id="rId15"/>
    <p:sldId id="271" r:id="rId16"/>
    <p:sldId id="273" r:id="rId17"/>
    <p:sldId id="272" r:id="rId18"/>
    <p:sldId id="274"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maguchi Masaya" initials="YM" lastIdx="1" clrIdx="0">
    <p:extLst>
      <p:ext uri="{19B8F6BF-5375-455C-9EA6-DF929625EA0E}">
        <p15:presenceInfo xmlns:p15="http://schemas.microsoft.com/office/powerpoint/2012/main" userId="8869a66585b793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F28638-85DA-4246-8364-8C32861CCD0C}" v="353" dt="2020-05-17T20:38:05.6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4" d="100"/>
          <a:sy n="104" d="100"/>
        </p:scale>
        <p:origin x="144"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aya Yamaguchi" userId="8869a66585b793a1" providerId="LiveId" clId="{15F28638-85DA-4246-8364-8C32861CCD0C}"/>
    <pc:docChg chg="undo custSel addSld delSld modSld">
      <pc:chgData name="Masaya Yamaguchi" userId="8869a66585b793a1" providerId="LiveId" clId="{15F28638-85DA-4246-8364-8C32861CCD0C}" dt="2020-05-17T20:38:06.277" v="2337" actId="20577"/>
      <pc:docMkLst>
        <pc:docMk/>
      </pc:docMkLst>
      <pc:sldChg chg="addSp delSp modSp del">
        <pc:chgData name="Masaya Yamaguchi" userId="8869a66585b793a1" providerId="LiveId" clId="{15F28638-85DA-4246-8364-8C32861CCD0C}" dt="2020-05-17T20:31:25.833" v="2165" actId="2696"/>
        <pc:sldMkLst>
          <pc:docMk/>
          <pc:sldMk cId="3761537662" sldId="263"/>
        </pc:sldMkLst>
        <pc:spChg chg="mod">
          <ac:chgData name="Masaya Yamaguchi" userId="8869a66585b793a1" providerId="LiveId" clId="{15F28638-85DA-4246-8364-8C32861CCD0C}" dt="2020-05-17T20:12:01.805" v="1387" actId="1076"/>
          <ac:spMkLst>
            <pc:docMk/>
            <pc:sldMk cId="3761537662" sldId="263"/>
            <ac:spMk id="6" creationId="{F0629A0F-AA4C-4BF3-8A59-BB3850FF1FE4}"/>
          </ac:spMkLst>
        </pc:spChg>
        <pc:spChg chg="mod">
          <ac:chgData name="Masaya Yamaguchi" userId="8869a66585b793a1" providerId="LiveId" clId="{15F28638-85DA-4246-8364-8C32861CCD0C}" dt="2020-05-17T20:12:52.592" v="1415" actId="1076"/>
          <ac:spMkLst>
            <pc:docMk/>
            <pc:sldMk cId="3761537662" sldId="263"/>
            <ac:spMk id="7" creationId="{E0E079BB-5E9D-4EDD-867C-6E19F84ABF30}"/>
          </ac:spMkLst>
        </pc:spChg>
        <pc:spChg chg="mod">
          <ac:chgData name="Masaya Yamaguchi" userId="8869a66585b793a1" providerId="LiveId" clId="{15F28638-85DA-4246-8364-8C32861CCD0C}" dt="2020-05-17T20:12:39.819" v="1410" actId="1076"/>
          <ac:spMkLst>
            <pc:docMk/>
            <pc:sldMk cId="3761537662" sldId="263"/>
            <ac:spMk id="8" creationId="{59A1B4F4-879F-4D4A-8048-F11ED3B3ED7F}"/>
          </ac:spMkLst>
        </pc:spChg>
        <pc:spChg chg="mod">
          <ac:chgData name="Masaya Yamaguchi" userId="8869a66585b793a1" providerId="LiveId" clId="{15F28638-85DA-4246-8364-8C32861CCD0C}" dt="2020-05-17T20:12:11.367" v="1393" actId="1076"/>
          <ac:spMkLst>
            <pc:docMk/>
            <pc:sldMk cId="3761537662" sldId="263"/>
            <ac:spMk id="9" creationId="{EE3B4B45-947F-4631-8095-9DA927D7703D}"/>
          </ac:spMkLst>
        </pc:spChg>
        <pc:spChg chg="mod">
          <ac:chgData name="Masaya Yamaguchi" userId="8869a66585b793a1" providerId="LiveId" clId="{15F28638-85DA-4246-8364-8C32861CCD0C}" dt="2020-05-17T20:12:57.674" v="1417" actId="1076"/>
          <ac:spMkLst>
            <pc:docMk/>
            <pc:sldMk cId="3761537662" sldId="263"/>
            <ac:spMk id="10" creationId="{B61EC049-C33B-42ED-B00B-2C5177472F39}"/>
          </ac:spMkLst>
        </pc:spChg>
        <pc:spChg chg="mod">
          <ac:chgData name="Masaya Yamaguchi" userId="8869a66585b793a1" providerId="LiveId" clId="{15F28638-85DA-4246-8364-8C32861CCD0C}" dt="2020-05-17T20:12:18.279" v="1397" actId="1076"/>
          <ac:spMkLst>
            <pc:docMk/>
            <pc:sldMk cId="3761537662" sldId="263"/>
            <ac:spMk id="11" creationId="{BDEFB62D-9757-4E2F-B9B5-59D52F13B270}"/>
          </ac:spMkLst>
        </pc:spChg>
        <pc:spChg chg="mod">
          <ac:chgData name="Masaya Yamaguchi" userId="8869a66585b793a1" providerId="LiveId" clId="{15F28638-85DA-4246-8364-8C32861CCD0C}" dt="2020-05-17T20:12:54.696" v="1416" actId="1076"/>
          <ac:spMkLst>
            <pc:docMk/>
            <pc:sldMk cId="3761537662" sldId="263"/>
            <ac:spMk id="12" creationId="{AEE62D93-1D8E-4D33-AAF8-ACAD023C4098}"/>
          </ac:spMkLst>
        </pc:spChg>
        <pc:spChg chg="mod">
          <ac:chgData name="Masaya Yamaguchi" userId="8869a66585b793a1" providerId="LiveId" clId="{15F28638-85DA-4246-8364-8C32861CCD0C}" dt="2020-05-17T20:12:06.705" v="1390" actId="1076"/>
          <ac:spMkLst>
            <pc:docMk/>
            <pc:sldMk cId="3761537662" sldId="263"/>
            <ac:spMk id="14" creationId="{AC92F962-AA4B-44D1-87B7-DDB7D42BF062}"/>
          </ac:spMkLst>
        </pc:spChg>
        <pc:spChg chg="mod">
          <ac:chgData name="Masaya Yamaguchi" userId="8869a66585b793a1" providerId="LiveId" clId="{15F28638-85DA-4246-8364-8C32861CCD0C}" dt="2020-05-17T20:12:09.931" v="1392" actId="1076"/>
          <ac:spMkLst>
            <pc:docMk/>
            <pc:sldMk cId="3761537662" sldId="263"/>
            <ac:spMk id="16" creationId="{0AE5A1A6-F676-4DE8-939A-546CE1EC30C0}"/>
          </ac:spMkLst>
        </pc:spChg>
        <pc:spChg chg="mod">
          <ac:chgData name="Masaya Yamaguchi" userId="8869a66585b793a1" providerId="LiveId" clId="{15F28638-85DA-4246-8364-8C32861CCD0C}" dt="2020-05-17T20:12:20.642" v="1399" actId="1076"/>
          <ac:spMkLst>
            <pc:docMk/>
            <pc:sldMk cId="3761537662" sldId="263"/>
            <ac:spMk id="18" creationId="{9978AB7D-8529-47F6-8573-93276FCF7FF8}"/>
          </ac:spMkLst>
        </pc:spChg>
        <pc:spChg chg="mod">
          <ac:chgData name="Masaya Yamaguchi" userId="8869a66585b793a1" providerId="LiveId" clId="{15F28638-85DA-4246-8364-8C32861CCD0C}" dt="2020-05-17T20:12:23.340" v="1401" actId="1076"/>
          <ac:spMkLst>
            <pc:docMk/>
            <pc:sldMk cId="3761537662" sldId="263"/>
            <ac:spMk id="19" creationId="{DC6CBD64-6E79-49D2-896E-D2373A656ECD}"/>
          </ac:spMkLst>
        </pc:spChg>
        <pc:spChg chg="mod">
          <ac:chgData name="Masaya Yamaguchi" userId="8869a66585b793a1" providerId="LiveId" clId="{15F28638-85DA-4246-8364-8C32861CCD0C}" dt="2020-05-17T20:12:38.145" v="1409" actId="1076"/>
          <ac:spMkLst>
            <pc:docMk/>
            <pc:sldMk cId="3761537662" sldId="263"/>
            <ac:spMk id="20" creationId="{BF15D882-DE3E-456A-84BF-7C31D2D7DBCF}"/>
          </ac:spMkLst>
        </pc:spChg>
        <pc:spChg chg="mod">
          <ac:chgData name="Masaya Yamaguchi" userId="8869a66585b793a1" providerId="LiveId" clId="{15F28638-85DA-4246-8364-8C32861CCD0C}" dt="2020-05-17T20:12:05.111" v="1389" actId="1076"/>
          <ac:spMkLst>
            <pc:docMk/>
            <pc:sldMk cId="3761537662" sldId="263"/>
            <ac:spMk id="21" creationId="{81A8EDB4-12B3-4052-AA28-779115504157}"/>
          </ac:spMkLst>
        </pc:spChg>
        <pc:spChg chg="mod">
          <ac:chgData name="Masaya Yamaguchi" userId="8869a66585b793a1" providerId="LiveId" clId="{15F28638-85DA-4246-8364-8C32861CCD0C}" dt="2020-05-17T20:12:19.316" v="1398" actId="1076"/>
          <ac:spMkLst>
            <pc:docMk/>
            <pc:sldMk cId="3761537662" sldId="263"/>
            <ac:spMk id="22" creationId="{2F14F9A3-5015-4675-9E1C-607B6365C522}"/>
          </ac:spMkLst>
        </pc:spChg>
        <pc:spChg chg="mod">
          <ac:chgData name="Masaya Yamaguchi" userId="8869a66585b793a1" providerId="LiveId" clId="{15F28638-85DA-4246-8364-8C32861CCD0C}" dt="2020-05-17T20:12:26.201" v="1403" actId="1076"/>
          <ac:spMkLst>
            <pc:docMk/>
            <pc:sldMk cId="3761537662" sldId="263"/>
            <ac:spMk id="23" creationId="{62EA6A32-4BE5-4F72-ACC9-A3DA34AF2EB8}"/>
          </ac:spMkLst>
        </pc:spChg>
        <pc:spChg chg="mod">
          <ac:chgData name="Masaya Yamaguchi" userId="8869a66585b793a1" providerId="LiveId" clId="{15F28638-85DA-4246-8364-8C32861CCD0C}" dt="2020-05-17T20:12:08.619" v="1391" actId="1076"/>
          <ac:spMkLst>
            <pc:docMk/>
            <pc:sldMk cId="3761537662" sldId="263"/>
            <ac:spMk id="24" creationId="{57EDAF69-FF05-4C18-9FBB-09B005F0CDC6}"/>
          </ac:spMkLst>
        </pc:spChg>
        <pc:spChg chg="mod">
          <ac:chgData name="Masaya Yamaguchi" userId="8869a66585b793a1" providerId="LiveId" clId="{15F28638-85DA-4246-8364-8C32861CCD0C}" dt="2020-05-17T20:12:22.277" v="1400" actId="1076"/>
          <ac:spMkLst>
            <pc:docMk/>
            <pc:sldMk cId="3761537662" sldId="263"/>
            <ac:spMk id="25" creationId="{1B7F324A-24FA-4F24-9778-77FE8DCB77DB}"/>
          </ac:spMkLst>
        </pc:spChg>
        <pc:spChg chg="mod">
          <ac:chgData name="Masaya Yamaguchi" userId="8869a66585b793a1" providerId="LiveId" clId="{15F28638-85DA-4246-8364-8C32861CCD0C}" dt="2020-05-17T20:12:03.580" v="1388" actId="1076"/>
          <ac:spMkLst>
            <pc:docMk/>
            <pc:sldMk cId="3761537662" sldId="263"/>
            <ac:spMk id="26" creationId="{805850FB-B56B-429C-A929-B9BE342543E8}"/>
          </ac:spMkLst>
        </pc:spChg>
        <pc:spChg chg="mod">
          <ac:chgData name="Masaya Yamaguchi" userId="8869a66585b793a1" providerId="LiveId" clId="{15F28638-85DA-4246-8364-8C32861CCD0C}" dt="2020-05-17T20:12:48.012" v="1412" actId="1076"/>
          <ac:spMkLst>
            <pc:docMk/>
            <pc:sldMk cId="3761537662" sldId="263"/>
            <ac:spMk id="27" creationId="{7350B595-C9EE-469B-ADB5-A5DC457D248A}"/>
          </ac:spMkLst>
        </pc:spChg>
        <pc:spChg chg="mod">
          <ac:chgData name="Masaya Yamaguchi" userId="8869a66585b793a1" providerId="LiveId" clId="{15F28638-85DA-4246-8364-8C32861CCD0C}" dt="2020-05-17T20:12:24.783" v="1402" actId="1076"/>
          <ac:spMkLst>
            <pc:docMk/>
            <pc:sldMk cId="3761537662" sldId="263"/>
            <ac:spMk id="28" creationId="{C9CD5B7C-6489-4400-BF80-91A755C53D8A}"/>
          </ac:spMkLst>
        </pc:spChg>
        <pc:spChg chg="mod">
          <ac:chgData name="Masaya Yamaguchi" userId="8869a66585b793a1" providerId="LiveId" clId="{15F28638-85DA-4246-8364-8C32861CCD0C}" dt="2020-05-17T20:11:57.984" v="1386" actId="1076"/>
          <ac:spMkLst>
            <pc:docMk/>
            <pc:sldMk cId="3761537662" sldId="263"/>
            <ac:spMk id="29" creationId="{05BFDD9A-313C-4091-A138-7A5EAD1B2EF8}"/>
          </ac:spMkLst>
        </pc:spChg>
        <pc:spChg chg="mod">
          <ac:chgData name="Masaya Yamaguchi" userId="8869a66585b793a1" providerId="LiveId" clId="{15F28638-85DA-4246-8364-8C32861CCD0C}" dt="2020-05-17T20:12:50.982" v="1414" actId="1076"/>
          <ac:spMkLst>
            <pc:docMk/>
            <pc:sldMk cId="3761537662" sldId="263"/>
            <ac:spMk id="30" creationId="{4ACADFCF-7973-4F7A-B6EC-FF9825ED83F6}"/>
          </ac:spMkLst>
        </pc:spChg>
        <pc:spChg chg="mod">
          <ac:chgData name="Masaya Yamaguchi" userId="8869a66585b793a1" providerId="LiveId" clId="{15F28638-85DA-4246-8364-8C32861CCD0C}" dt="2020-05-17T20:12:46.335" v="1411" actId="1076"/>
          <ac:spMkLst>
            <pc:docMk/>
            <pc:sldMk cId="3761537662" sldId="263"/>
            <ac:spMk id="31" creationId="{419CB533-5D47-462A-B202-39465764832B}"/>
          </ac:spMkLst>
        </pc:spChg>
        <pc:spChg chg="mod">
          <ac:chgData name="Masaya Yamaguchi" userId="8869a66585b793a1" providerId="LiveId" clId="{15F28638-85DA-4246-8364-8C32861CCD0C}" dt="2020-05-17T20:11:55.672" v="1385" actId="1076"/>
          <ac:spMkLst>
            <pc:docMk/>
            <pc:sldMk cId="3761537662" sldId="263"/>
            <ac:spMk id="32" creationId="{1214D185-3427-473F-9DDC-DFEC1B149E73}"/>
          </ac:spMkLst>
        </pc:spChg>
        <pc:spChg chg="mod">
          <ac:chgData name="Masaya Yamaguchi" userId="8869a66585b793a1" providerId="LiveId" clId="{15F28638-85DA-4246-8364-8C32861CCD0C}" dt="2020-05-17T20:11:53.010" v="1384" actId="1076"/>
          <ac:spMkLst>
            <pc:docMk/>
            <pc:sldMk cId="3761537662" sldId="263"/>
            <ac:spMk id="33" creationId="{639B980A-859C-4D24-AC4D-44FF7A63F973}"/>
          </ac:spMkLst>
        </pc:spChg>
        <pc:spChg chg="mod">
          <ac:chgData name="Masaya Yamaguchi" userId="8869a66585b793a1" providerId="LiveId" clId="{15F28638-85DA-4246-8364-8C32861CCD0C}" dt="2020-05-17T20:12:49.808" v="1413" actId="1076"/>
          <ac:spMkLst>
            <pc:docMk/>
            <pc:sldMk cId="3761537662" sldId="263"/>
            <ac:spMk id="34" creationId="{9D968603-D11E-4EE4-9302-492CB368CB3E}"/>
          </ac:spMkLst>
        </pc:spChg>
        <pc:spChg chg="del">
          <ac:chgData name="Masaya Yamaguchi" userId="8869a66585b793a1" providerId="LiveId" clId="{15F28638-85DA-4246-8364-8C32861CCD0C}" dt="2020-05-17T20:11:34.682" v="1380"/>
          <ac:spMkLst>
            <pc:docMk/>
            <pc:sldMk cId="3761537662" sldId="263"/>
            <ac:spMk id="64" creationId="{C664AD7F-BDC4-4A40-BD8E-BDF337706395}"/>
          </ac:spMkLst>
        </pc:spChg>
        <pc:spChg chg="add mod">
          <ac:chgData name="Masaya Yamaguchi" userId="8869a66585b793a1" providerId="LiveId" clId="{15F28638-85DA-4246-8364-8C32861CCD0C}" dt="2020-05-17T20:13:36.411" v="1441" actId="1076"/>
          <ac:spMkLst>
            <pc:docMk/>
            <pc:sldMk cId="3761537662" sldId="263"/>
            <ac:spMk id="66" creationId="{1E95519C-4897-401C-812F-501A1E2915AE}"/>
          </ac:spMkLst>
        </pc:spChg>
        <pc:spChg chg="add mod">
          <ac:chgData name="Masaya Yamaguchi" userId="8869a66585b793a1" providerId="LiveId" clId="{15F28638-85DA-4246-8364-8C32861CCD0C}" dt="2020-05-17T20:13:39.373" v="1442" actId="1076"/>
          <ac:spMkLst>
            <pc:docMk/>
            <pc:sldMk cId="3761537662" sldId="263"/>
            <ac:spMk id="67" creationId="{0F049CDA-4391-4701-A678-6F192C467A23}"/>
          </ac:spMkLst>
        </pc:spChg>
        <pc:spChg chg="add mod">
          <ac:chgData name="Masaya Yamaguchi" userId="8869a66585b793a1" providerId="LiveId" clId="{15F28638-85DA-4246-8364-8C32861CCD0C}" dt="2020-05-17T20:13:54.899" v="1447" actId="1076"/>
          <ac:spMkLst>
            <pc:docMk/>
            <pc:sldMk cId="3761537662" sldId="263"/>
            <ac:spMk id="68" creationId="{FF3A75BC-7C05-4D4D-904F-FE7E580E2A63}"/>
          </ac:spMkLst>
        </pc:spChg>
        <pc:spChg chg="add mod">
          <ac:chgData name="Masaya Yamaguchi" userId="8869a66585b793a1" providerId="LiveId" clId="{15F28638-85DA-4246-8364-8C32861CCD0C}" dt="2020-05-17T20:13:41.539" v="1443" actId="1076"/>
          <ac:spMkLst>
            <pc:docMk/>
            <pc:sldMk cId="3761537662" sldId="263"/>
            <ac:spMk id="69" creationId="{8BEEE166-D528-4FA0-9EA6-8F3DDE04F0EA}"/>
          </ac:spMkLst>
        </pc:spChg>
        <pc:spChg chg="add mod">
          <ac:chgData name="Masaya Yamaguchi" userId="8869a66585b793a1" providerId="LiveId" clId="{15F28638-85DA-4246-8364-8C32861CCD0C}" dt="2020-05-17T20:13:47.686" v="1446" actId="1076"/>
          <ac:spMkLst>
            <pc:docMk/>
            <pc:sldMk cId="3761537662" sldId="263"/>
            <ac:spMk id="70" creationId="{3F19B57F-AEE4-4F4B-9388-8DAE96D5442C}"/>
          </ac:spMkLst>
        </pc:spChg>
        <pc:spChg chg="add mod">
          <ac:chgData name="Masaya Yamaguchi" userId="8869a66585b793a1" providerId="LiveId" clId="{15F28638-85DA-4246-8364-8C32861CCD0C}" dt="2020-05-17T20:13:57.762" v="1448" actId="1076"/>
          <ac:spMkLst>
            <pc:docMk/>
            <pc:sldMk cId="3761537662" sldId="263"/>
            <ac:spMk id="71" creationId="{B9BEFBE5-97B3-4087-BC7A-14E06EED0638}"/>
          </ac:spMkLst>
        </pc:spChg>
        <pc:spChg chg="add mod">
          <ac:chgData name="Masaya Yamaguchi" userId="8869a66585b793a1" providerId="LiveId" clId="{15F28638-85DA-4246-8364-8C32861CCD0C}" dt="2020-05-17T20:13:59.794" v="1449" actId="1076"/>
          <ac:spMkLst>
            <pc:docMk/>
            <pc:sldMk cId="3761537662" sldId="263"/>
            <ac:spMk id="72" creationId="{770ECBF4-ACC9-4D45-B8EF-70A3EE40BF79}"/>
          </ac:spMkLst>
        </pc:spChg>
        <pc:spChg chg="add mod">
          <ac:chgData name="Masaya Yamaguchi" userId="8869a66585b793a1" providerId="LiveId" clId="{15F28638-85DA-4246-8364-8C32861CCD0C}" dt="2020-05-17T20:14:01.925" v="1450" actId="1076"/>
          <ac:spMkLst>
            <pc:docMk/>
            <pc:sldMk cId="3761537662" sldId="263"/>
            <ac:spMk id="73" creationId="{56B40E89-38A1-470C-A6BF-E31AF6155D24}"/>
          </ac:spMkLst>
        </pc:spChg>
        <pc:spChg chg="add mod">
          <ac:chgData name="Masaya Yamaguchi" userId="8869a66585b793a1" providerId="LiveId" clId="{15F28638-85DA-4246-8364-8C32861CCD0C}" dt="2020-05-17T20:14:04.078" v="1451" actId="1076"/>
          <ac:spMkLst>
            <pc:docMk/>
            <pc:sldMk cId="3761537662" sldId="263"/>
            <ac:spMk id="74" creationId="{1334E625-7DC2-49A7-96A9-23B154EC7014}"/>
          </ac:spMkLst>
        </pc:spChg>
        <pc:spChg chg="add mod">
          <ac:chgData name="Masaya Yamaguchi" userId="8869a66585b793a1" providerId="LiveId" clId="{15F28638-85DA-4246-8364-8C32861CCD0C}" dt="2020-05-17T20:14:10.630" v="1454" actId="1076"/>
          <ac:spMkLst>
            <pc:docMk/>
            <pc:sldMk cId="3761537662" sldId="263"/>
            <ac:spMk id="75" creationId="{BD042BF9-A77D-4027-BDB3-2FF8976C4FDB}"/>
          </ac:spMkLst>
        </pc:spChg>
        <pc:spChg chg="add mod">
          <ac:chgData name="Masaya Yamaguchi" userId="8869a66585b793a1" providerId="LiveId" clId="{15F28638-85DA-4246-8364-8C32861CCD0C}" dt="2020-05-17T20:14:08.514" v="1453" actId="1076"/>
          <ac:spMkLst>
            <pc:docMk/>
            <pc:sldMk cId="3761537662" sldId="263"/>
            <ac:spMk id="76" creationId="{7D521587-AA6C-440F-8994-1F1BBE80051E}"/>
          </ac:spMkLst>
        </pc:spChg>
        <pc:spChg chg="add del mod">
          <ac:chgData name="Masaya Yamaguchi" userId="8869a66585b793a1" providerId="LiveId" clId="{15F28638-85DA-4246-8364-8C32861CCD0C}" dt="2020-05-17T20:14:48.415" v="1466"/>
          <ac:spMkLst>
            <pc:docMk/>
            <pc:sldMk cId="3761537662" sldId="263"/>
            <ac:spMk id="77" creationId="{EE0290C2-479C-4F91-8E9A-A16A655F838E}"/>
          </ac:spMkLst>
        </pc:spChg>
        <pc:spChg chg="add del mod">
          <ac:chgData name="Masaya Yamaguchi" userId="8869a66585b793a1" providerId="LiveId" clId="{15F28638-85DA-4246-8364-8C32861CCD0C}" dt="2020-05-17T20:14:57.031" v="1467"/>
          <ac:spMkLst>
            <pc:docMk/>
            <pc:sldMk cId="3761537662" sldId="263"/>
            <ac:spMk id="78" creationId="{DAE46F86-72F0-4CDB-ACDC-C1D0CD979EAC}"/>
          </ac:spMkLst>
        </pc:spChg>
        <pc:spChg chg="add del mod">
          <ac:chgData name="Masaya Yamaguchi" userId="8869a66585b793a1" providerId="LiveId" clId="{15F28638-85DA-4246-8364-8C32861CCD0C}" dt="2020-05-17T20:15:11.203" v="1472"/>
          <ac:spMkLst>
            <pc:docMk/>
            <pc:sldMk cId="3761537662" sldId="263"/>
            <ac:spMk id="79" creationId="{5CB358C9-1648-4086-953E-5AFD495A397B}"/>
          </ac:spMkLst>
        </pc:spChg>
        <pc:spChg chg="add del mod">
          <ac:chgData name="Masaya Yamaguchi" userId="8869a66585b793a1" providerId="LiveId" clId="{15F28638-85DA-4246-8364-8C32861CCD0C}" dt="2020-05-17T20:15:13.870" v="1473"/>
          <ac:spMkLst>
            <pc:docMk/>
            <pc:sldMk cId="3761537662" sldId="263"/>
            <ac:spMk id="80" creationId="{23188096-94EE-4399-8C9D-29D7066ED987}"/>
          </ac:spMkLst>
        </pc:spChg>
        <pc:spChg chg="add del mod">
          <ac:chgData name="Masaya Yamaguchi" userId="8869a66585b793a1" providerId="LiveId" clId="{15F28638-85DA-4246-8364-8C32861CCD0C}" dt="2020-05-17T20:15:16.640" v="1474"/>
          <ac:spMkLst>
            <pc:docMk/>
            <pc:sldMk cId="3761537662" sldId="263"/>
            <ac:spMk id="81" creationId="{0E216DA5-BEC0-4313-BEDE-F73DC4F348D1}"/>
          </ac:spMkLst>
        </pc:spChg>
        <pc:spChg chg="add del mod">
          <ac:chgData name="Masaya Yamaguchi" userId="8869a66585b793a1" providerId="LiveId" clId="{15F28638-85DA-4246-8364-8C32861CCD0C}" dt="2020-05-17T20:15:22.784" v="1475"/>
          <ac:spMkLst>
            <pc:docMk/>
            <pc:sldMk cId="3761537662" sldId="263"/>
            <ac:spMk id="82" creationId="{D714EF97-6BB5-4FF8-8967-5757F61B7AC0}"/>
          </ac:spMkLst>
        </pc:spChg>
        <pc:spChg chg="add mod">
          <ac:chgData name="Masaya Yamaguchi" userId="8869a66585b793a1" providerId="LiveId" clId="{15F28638-85DA-4246-8364-8C32861CCD0C}" dt="2020-05-17T20:16:59.659" v="1495" actId="164"/>
          <ac:spMkLst>
            <pc:docMk/>
            <pc:sldMk cId="3761537662" sldId="263"/>
            <ac:spMk id="85" creationId="{52847C40-DD27-4173-8E88-CC7D307BD105}"/>
          </ac:spMkLst>
        </pc:spChg>
        <pc:grpChg chg="mod">
          <ac:chgData name="Masaya Yamaguchi" userId="8869a66585b793a1" providerId="LiveId" clId="{15F28638-85DA-4246-8364-8C32861CCD0C}" dt="2020-05-17T20:13:26.160" v="1437" actId="164"/>
          <ac:grpSpMkLst>
            <pc:docMk/>
            <pc:sldMk cId="3761537662" sldId="263"/>
            <ac:grpSpMk id="61" creationId="{32D3AC97-074F-4BD4-B48C-3DE25414CFD1}"/>
          </ac:grpSpMkLst>
        </pc:grpChg>
        <pc:grpChg chg="del mod">
          <ac:chgData name="Masaya Yamaguchi" userId="8869a66585b793a1" providerId="LiveId" clId="{15F28638-85DA-4246-8364-8C32861CCD0C}" dt="2020-05-17T20:11:34.682" v="1380"/>
          <ac:grpSpMkLst>
            <pc:docMk/>
            <pc:sldMk cId="3761537662" sldId="263"/>
            <ac:grpSpMk id="65" creationId="{B79184D6-39B7-4629-B68B-9DEF8F1FCEDD}"/>
          </ac:grpSpMkLst>
        </pc:grpChg>
        <pc:grpChg chg="add mod">
          <ac:chgData name="Masaya Yamaguchi" userId="8869a66585b793a1" providerId="LiveId" clId="{15F28638-85DA-4246-8364-8C32861CCD0C}" dt="2020-05-17T20:15:22.784" v="1475"/>
          <ac:grpSpMkLst>
            <pc:docMk/>
            <pc:sldMk cId="3761537662" sldId="263"/>
            <ac:grpSpMk id="83" creationId="{1012C118-0E69-49CB-9914-700C4800B1D7}"/>
          </ac:grpSpMkLst>
        </pc:grpChg>
        <pc:grpChg chg="add del mod">
          <ac:chgData name="Masaya Yamaguchi" userId="8869a66585b793a1" providerId="LiveId" clId="{15F28638-85DA-4246-8364-8C32861CCD0C}" dt="2020-05-17T20:16:59.659" v="1495" actId="164"/>
          <ac:grpSpMkLst>
            <pc:docMk/>
            <pc:sldMk cId="3761537662" sldId="263"/>
            <ac:grpSpMk id="84" creationId="{2076A5AD-BF56-4D82-A612-CB096FCB474F}"/>
          </ac:grpSpMkLst>
        </pc:grpChg>
        <pc:grpChg chg="add del mod">
          <ac:chgData name="Masaya Yamaguchi" userId="8869a66585b793a1" providerId="LiveId" clId="{15F28638-85DA-4246-8364-8C32861CCD0C}" dt="2020-05-17T20:18:23.549" v="1554"/>
          <ac:grpSpMkLst>
            <pc:docMk/>
            <pc:sldMk cId="3761537662" sldId="263"/>
            <ac:grpSpMk id="86" creationId="{BAE04BFB-F0EA-4A4D-ABF5-D5D6733017F5}"/>
          </ac:grpSpMkLst>
        </pc:grpChg>
      </pc:sldChg>
      <pc:sldChg chg="addSp delSp modSp">
        <pc:chgData name="Masaya Yamaguchi" userId="8869a66585b793a1" providerId="LiveId" clId="{15F28638-85DA-4246-8364-8C32861CCD0C}" dt="2020-05-17T19:54:32.826" v="711" actId="1076"/>
        <pc:sldMkLst>
          <pc:docMk/>
          <pc:sldMk cId="2060150063" sldId="268"/>
        </pc:sldMkLst>
        <pc:spChg chg="del">
          <ac:chgData name="Masaya Yamaguchi" userId="8869a66585b793a1" providerId="LiveId" clId="{15F28638-85DA-4246-8364-8C32861CCD0C}" dt="2020-05-17T19:47:44.469" v="405"/>
          <ac:spMkLst>
            <pc:docMk/>
            <pc:sldMk cId="2060150063" sldId="268"/>
            <ac:spMk id="3" creationId="{ACE9E0DC-CE3F-4B1B-8346-66C1AA584868}"/>
          </ac:spMkLst>
        </pc:spChg>
        <pc:spChg chg="mod">
          <ac:chgData name="Masaya Yamaguchi" userId="8869a66585b793a1" providerId="LiveId" clId="{15F28638-85DA-4246-8364-8C32861CCD0C}" dt="2020-05-17T19:41:42.647" v="5"/>
          <ac:spMkLst>
            <pc:docMk/>
            <pc:sldMk cId="2060150063" sldId="268"/>
            <ac:spMk id="6" creationId="{6B551181-2C66-4A19-BFC6-2ADD5F37BB92}"/>
          </ac:spMkLst>
        </pc:spChg>
        <pc:spChg chg="mod">
          <ac:chgData name="Masaya Yamaguchi" userId="8869a66585b793a1" providerId="LiveId" clId="{15F28638-85DA-4246-8364-8C32861CCD0C}" dt="2020-05-17T19:53:07.592" v="689"/>
          <ac:spMkLst>
            <pc:docMk/>
            <pc:sldMk cId="2060150063" sldId="268"/>
            <ac:spMk id="7" creationId="{289347C9-95C4-4E95-AF1F-ADF9175698D4}"/>
          </ac:spMkLst>
        </pc:spChg>
        <pc:spChg chg="mod">
          <ac:chgData name="Masaya Yamaguchi" userId="8869a66585b793a1" providerId="LiveId" clId="{15F28638-85DA-4246-8364-8C32861CCD0C}" dt="2020-05-17T19:53:30.788" v="690" actId="1076"/>
          <ac:spMkLst>
            <pc:docMk/>
            <pc:sldMk cId="2060150063" sldId="268"/>
            <ac:spMk id="8" creationId="{281AA79E-A0A6-4AC4-8471-06C3D541C51D}"/>
          </ac:spMkLst>
        </pc:spChg>
        <pc:spChg chg="del">
          <ac:chgData name="Masaya Yamaguchi" userId="8869a66585b793a1" providerId="LiveId" clId="{15F28638-85DA-4246-8364-8C32861CCD0C}" dt="2020-05-17T19:47:41.166" v="404"/>
          <ac:spMkLst>
            <pc:docMk/>
            <pc:sldMk cId="2060150063" sldId="268"/>
            <ac:spMk id="10" creationId="{CBC750DA-03F2-4241-BC18-E5D04AA239A1}"/>
          </ac:spMkLst>
        </pc:spChg>
        <pc:spChg chg="add mod">
          <ac:chgData name="Masaya Yamaguchi" userId="8869a66585b793a1" providerId="LiveId" clId="{15F28638-85DA-4246-8364-8C32861CCD0C}" dt="2020-05-17T19:54:32.826" v="711" actId="1076"/>
          <ac:spMkLst>
            <pc:docMk/>
            <pc:sldMk cId="2060150063" sldId="268"/>
            <ac:spMk id="11" creationId="{744165F8-0699-411C-B9AB-2E4E90720E34}"/>
          </ac:spMkLst>
        </pc:spChg>
        <pc:spChg chg="mod">
          <ac:chgData name="Masaya Yamaguchi" userId="8869a66585b793a1" providerId="LiveId" clId="{15F28638-85DA-4246-8364-8C32861CCD0C}" dt="2020-05-17T19:53:30.788" v="690" actId="1076"/>
          <ac:spMkLst>
            <pc:docMk/>
            <pc:sldMk cId="2060150063" sldId="268"/>
            <ac:spMk id="25" creationId="{5E0D7C7B-B236-4629-851F-5F0414EAB36E}"/>
          </ac:spMkLst>
        </pc:spChg>
        <pc:spChg chg="del">
          <ac:chgData name="Masaya Yamaguchi" userId="8869a66585b793a1" providerId="LiveId" clId="{15F28638-85DA-4246-8364-8C32861CCD0C}" dt="2020-05-17T19:47:38.430" v="403"/>
          <ac:spMkLst>
            <pc:docMk/>
            <pc:sldMk cId="2060150063" sldId="268"/>
            <ac:spMk id="26" creationId="{F698D4CC-1FD5-451F-86E8-BFA3E5811133}"/>
          </ac:spMkLst>
        </pc:spChg>
      </pc:sldChg>
      <pc:sldChg chg="addSp delSp modSp">
        <pc:chgData name="Masaya Yamaguchi" userId="8869a66585b793a1" providerId="LiveId" clId="{15F28638-85DA-4246-8364-8C32861CCD0C}" dt="2020-05-17T19:59:44.101" v="913"/>
        <pc:sldMkLst>
          <pc:docMk/>
          <pc:sldMk cId="3503209417" sldId="269"/>
        </pc:sldMkLst>
        <pc:spChg chg="add del mod">
          <ac:chgData name="Masaya Yamaguchi" userId="8869a66585b793a1" providerId="LiveId" clId="{15F28638-85DA-4246-8364-8C32861CCD0C}" dt="2020-05-17T19:54:28.296" v="709"/>
          <ac:spMkLst>
            <pc:docMk/>
            <pc:sldMk cId="3503209417" sldId="269"/>
            <ac:spMk id="2" creationId="{D374C7D8-9F15-4B9C-BDED-16DE14599D3C}"/>
          </ac:spMkLst>
        </pc:spChg>
        <pc:spChg chg="mod">
          <ac:chgData name="Masaya Yamaguchi" userId="8869a66585b793a1" providerId="LiveId" clId="{15F28638-85DA-4246-8364-8C32861CCD0C}" dt="2020-05-17T19:59:43.398" v="911" actId="1076"/>
          <ac:spMkLst>
            <pc:docMk/>
            <pc:sldMk cId="3503209417" sldId="269"/>
            <ac:spMk id="6" creationId="{6B551181-2C66-4A19-BFC6-2ADD5F37BB92}"/>
          </ac:spMkLst>
        </pc:spChg>
        <pc:spChg chg="mod">
          <ac:chgData name="Masaya Yamaguchi" userId="8869a66585b793a1" providerId="LiveId" clId="{15F28638-85DA-4246-8364-8C32861CCD0C}" dt="2020-05-17T19:59:43.190" v="910" actId="1076"/>
          <ac:spMkLst>
            <pc:docMk/>
            <pc:sldMk cId="3503209417" sldId="269"/>
            <ac:spMk id="7" creationId="{289347C9-95C4-4E95-AF1F-ADF9175698D4}"/>
          </ac:spMkLst>
        </pc:spChg>
        <pc:spChg chg="mod">
          <ac:chgData name="Masaya Yamaguchi" userId="8869a66585b793a1" providerId="LiveId" clId="{15F28638-85DA-4246-8364-8C32861CCD0C}" dt="2020-05-17T19:57:06.549" v="866" actId="1076"/>
          <ac:spMkLst>
            <pc:docMk/>
            <pc:sldMk cId="3503209417" sldId="269"/>
            <ac:spMk id="8" creationId="{281AA79E-A0A6-4AC4-8471-06C3D541C51D}"/>
          </ac:spMkLst>
        </pc:spChg>
        <pc:spChg chg="add del mod">
          <ac:chgData name="Masaya Yamaguchi" userId="8869a66585b793a1" providerId="LiveId" clId="{15F28638-85DA-4246-8364-8C32861CCD0C}" dt="2020-05-17T19:59:44.101" v="913"/>
          <ac:spMkLst>
            <pc:docMk/>
            <pc:sldMk cId="3503209417" sldId="269"/>
            <ac:spMk id="9" creationId="{90F8CF55-DB88-4713-8E82-A787352F9A5E}"/>
          </ac:spMkLst>
        </pc:spChg>
        <pc:spChg chg="mod">
          <ac:chgData name="Masaya Yamaguchi" userId="8869a66585b793a1" providerId="LiveId" clId="{15F28638-85DA-4246-8364-8C32861CCD0C}" dt="2020-05-17T19:57:25.434" v="898"/>
          <ac:spMkLst>
            <pc:docMk/>
            <pc:sldMk cId="3503209417" sldId="269"/>
            <ac:spMk id="25" creationId="{5E0D7C7B-B236-4629-851F-5F0414EAB36E}"/>
          </ac:spMkLst>
        </pc:spChg>
      </pc:sldChg>
      <pc:sldChg chg="modSp">
        <pc:chgData name="Masaya Yamaguchi" userId="8869a66585b793a1" providerId="LiveId" clId="{15F28638-85DA-4246-8364-8C32861CCD0C}" dt="2020-05-17T20:01:53.289" v="1036" actId="20577"/>
        <pc:sldMkLst>
          <pc:docMk/>
          <pc:sldMk cId="1758435800" sldId="270"/>
        </pc:sldMkLst>
        <pc:spChg chg="mod">
          <ac:chgData name="Masaya Yamaguchi" userId="8869a66585b793a1" providerId="LiveId" clId="{15F28638-85DA-4246-8364-8C32861CCD0C}" dt="2020-05-17T20:00:36.147" v="930"/>
          <ac:spMkLst>
            <pc:docMk/>
            <pc:sldMk cId="1758435800" sldId="270"/>
            <ac:spMk id="2" creationId="{529296AE-072D-4E6E-8B05-EC50B5FD8A50}"/>
          </ac:spMkLst>
        </pc:spChg>
        <pc:spChg chg="mod">
          <ac:chgData name="Masaya Yamaguchi" userId="8869a66585b793a1" providerId="LiveId" clId="{15F28638-85DA-4246-8364-8C32861CCD0C}" dt="2020-05-17T20:00:53.269" v="945" actId="1076"/>
          <ac:spMkLst>
            <pc:docMk/>
            <pc:sldMk cId="1758435800" sldId="270"/>
            <ac:spMk id="4" creationId="{9F05A37D-82AA-4AA4-ABAB-A733D0E928ED}"/>
          </ac:spMkLst>
        </pc:spChg>
        <pc:spChg chg="mod">
          <ac:chgData name="Masaya Yamaguchi" userId="8869a66585b793a1" providerId="LiveId" clId="{15F28638-85DA-4246-8364-8C32861CCD0C}" dt="2020-05-17T20:01:53.289" v="1036" actId="20577"/>
          <ac:spMkLst>
            <pc:docMk/>
            <pc:sldMk cId="1758435800" sldId="270"/>
            <ac:spMk id="7" creationId="{AE5AC2B0-0A98-424C-B406-6015CD29DBF4}"/>
          </ac:spMkLst>
        </pc:spChg>
        <pc:spChg chg="mod">
          <ac:chgData name="Masaya Yamaguchi" userId="8869a66585b793a1" providerId="LiveId" clId="{15F28638-85DA-4246-8364-8C32861CCD0C}" dt="2020-05-17T20:00:16.885" v="929" actId="20577"/>
          <ac:spMkLst>
            <pc:docMk/>
            <pc:sldMk cId="1758435800" sldId="270"/>
            <ac:spMk id="13" creationId="{DB3652AE-0DBC-4FE6-B287-7D765F802223}"/>
          </ac:spMkLst>
        </pc:spChg>
        <pc:picChg chg="mod">
          <ac:chgData name="Masaya Yamaguchi" userId="8869a66585b793a1" providerId="LiveId" clId="{15F28638-85DA-4246-8364-8C32861CCD0C}" dt="2020-05-17T20:01:02.448" v="946" actId="14826"/>
          <ac:picMkLst>
            <pc:docMk/>
            <pc:sldMk cId="1758435800" sldId="270"/>
            <ac:picMk id="5" creationId="{0A233BB8-C0D7-4504-96B3-2C7998B33A1A}"/>
          </ac:picMkLst>
        </pc:picChg>
      </pc:sldChg>
      <pc:sldChg chg="modSp">
        <pc:chgData name="Masaya Yamaguchi" userId="8869a66585b793a1" providerId="LiveId" clId="{15F28638-85DA-4246-8364-8C32861CCD0C}" dt="2020-05-17T20:07:32.857" v="1138" actId="20577"/>
        <pc:sldMkLst>
          <pc:docMk/>
          <pc:sldMk cId="1449971475" sldId="271"/>
        </pc:sldMkLst>
        <pc:spChg chg="mod">
          <ac:chgData name="Masaya Yamaguchi" userId="8869a66585b793a1" providerId="LiveId" clId="{15F28638-85DA-4246-8364-8C32861CCD0C}" dt="2020-05-17T20:02:17.765" v="1053" actId="20577"/>
          <ac:spMkLst>
            <pc:docMk/>
            <pc:sldMk cId="1449971475" sldId="271"/>
            <ac:spMk id="4" creationId="{9F05A37D-82AA-4AA4-ABAB-A733D0E928ED}"/>
          </ac:spMkLst>
        </pc:spChg>
        <pc:spChg chg="mod">
          <ac:chgData name="Masaya Yamaguchi" userId="8869a66585b793a1" providerId="LiveId" clId="{15F28638-85DA-4246-8364-8C32861CCD0C}" dt="2020-05-17T20:07:32.857" v="1138" actId="20577"/>
          <ac:spMkLst>
            <pc:docMk/>
            <pc:sldMk cId="1449971475" sldId="271"/>
            <ac:spMk id="7" creationId="{AE5AC2B0-0A98-424C-B406-6015CD29DBF4}"/>
          </ac:spMkLst>
        </pc:spChg>
        <pc:picChg chg="mod">
          <ac:chgData name="Masaya Yamaguchi" userId="8869a66585b793a1" providerId="LiveId" clId="{15F28638-85DA-4246-8364-8C32861CCD0C}" dt="2020-05-17T20:06:45.941" v="1054" actId="14826"/>
          <ac:picMkLst>
            <pc:docMk/>
            <pc:sldMk cId="1449971475" sldId="271"/>
            <ac:picMk id="5" creationId="{0A233BB8-C0D7-4504-96B3-2C7998B33A1A}"/>
          </ac:picMkLst>
        </pc:picChg>
      </pc:sldChg>
      <pc:sldChg chg="del">
        <pc:chgData name="Masaya Yamaguchi" userId="8869a66585b793a1" providerId="LiveId" clId="{15F28638-85DA-4246-8364-8C32861CCD0C}" dt="2020-05-17T20:07:48.296" v="1139" actId="2696"/>
        <pc:sldMkLst>
          <pc:docMk/>
          <pc:sldMk cId="2028266795" sldId="272"/>
        </pc:sldMkLst>
      </pc:sldChg>
      <pc:sldChg chg="addSp delSp modSp">
        <pc:chgData name="Masaya Yamaguchi" userId="8869a66585b793a1" providerId="LiveId" clId="{15F28638-85DA-4246-8364-8C32861CCD0C}" dt="2020-05-17T20:29:27.172" v="2148" actId="14100"/>
        <pc:sldMkLst>
          <pc:docMk/>
          <pc:sldMk cId="2114848292" sldId="272"/>
        </pc:sldMkLst>
        <pc:spChg chg="mod">
          <ac:chgData name="Masaya Yamaguchi" userId="8869a66585b793a1" providerId="LiveId" clId="{15F28638-85DA-4246-8364-8C32861CCD0C}" dt="2020-05-17T20:11:27.898" v="1379"/>
          <ac:spMkLst>
            <pc:docMk/>
            <pc:sldMk cId="2114848292" sldId="272"/>
            <ac:spMk id="5" creationId="{019221CD-53B1-494F-BC3B-7ABE372BAE13}"/>
          </ac:spMkLst>
        </pc:spChg>
        <pc:spChg chg="mod">
          <ac:chgData name="Masaya Yamaguchi" userId="8869a66585b793a1" providerId="LiveId" clId="{15F28638-85DA-4246-8364-8C32861CCD0C}" dt="2020-05-17T20:24:26.554" v="1813" actId="14100"/>
          <ac:spMkLst>
            <pc:docMk/>
            <pc:sldMk cId="2114848292" sldId="272"/>
            <ac:spMk id="6" creationId="{6B551181-2C66-4A19-BFC6-2ADD5F37BB92}"/>
          </ac:spMkLst>
        </pc:spChg>
        <pc:spChg chg="mod">
          <ac:chgData name="Masaya Yamaguchi" userId="8869a66585b793a1" providerId="LiveId" clId="{15F28638-85DA-4246-8364-8C32861CCD0C}" dt="2020-05-17T20:29:20.574" v="2146" actId="20577"/>
          <ac:spMkLst>
            <pc:docMk/>
            <pc:sldMk cId="2114848292" sldId="272"/>
            <ac:spMk id="7" creationId="{289347C9-95C4-4E95-AF1F-ADF9175698D4}"/>
          </ac:spMkLst>
        </pc:spChg>
        <pc:spChg chg="del">
          <ac:chgData name="Masaya Yamaguchi" userId="8869a66585b793a1" providerId="LiveId" clId="{15F28638-85DA-4246-8364-8C32861CCD0C}" dt="2020-05-17T20:23:21.237" v="1740"/>
          <ac:spMkLst>
            <pc:docMk/>
            <pc:sldMk cId="2114848292" sldId="272"/>
            <ac:spMk id="8" creationId="{281AA79E-A0A6-4AC4-8471-06C3D541C51D}"/>
          </ac:spMkLst>
        </pc:spChg>
        <pc:spChg chg="del">
          <ac:chgData name="Masaya Yamaguchi" userId="8869a66585b793a1" providerId="LiveId" clId="{15F28638-85DA-4246-8364-8C32861CCD0C}" dt="2020-05-17T20:22:43.546" v="1731"/>
          <ac:spMkLst>
            <pc:docMk/>
            <pc:sldMk cId="2114848292" sldId="272"/>
            <ac:spMk id="11" creationId="{744165F8-0699-411C-B9AB-2E4E90720E34}"/>
          </ac:spMkLst>
        </pc:spChg>
        <pc:spChg chg="del">
          <ac:chgData name="Masaya Yamaguchi" userId="8869a66585b793a1" providerId="LiveId" clId="{15F28638-85DA-4246-8364-8C32861CCD0C}" dt="2020-05-17T20:23:23.551" v="1741"/>
          <ac:spMkLst>
            <pc:docMk/>
            <pc:sldMk cId="2114848292" sldId="272"/>
            <ac:spMk id="25" creationId="{5E0D7C7B-B236-4629-851F-5F0414EAB36E}"/>
          </ac:spMkLst>
        </pc:spChg>
        <pc:grpChg chg="add mod">
          <ac:chgData name="Masaya Yamaguchi" userId="8869a66585b793a1" providerId="LiveId" clId="{15F28638-85DA-4246-8364-8C32861CCD0C}" dt="2020-05-17T20:29:27.172" v="2148" actId="14100"/>
          <ac:grpSpMkLst>
            <pc:docMk/>
            <pc:sldMk cId="2114848292" sldId="272"/>
            <ac:grpSpMk id="9" creationId="{3095348A-1900-4DB1-83AA-C1369242AFB5}"/>
          </ac:grpSpMkLst>
        </pc:grpChg>
      </pc:sldChg>
      <pc:sldChg chg="addSp delSp modSp">
        <pc:chgData name="Masaya Yamaguchi" userId="8869a66585b793a1" providerId="LiveId" clId="{15F28638-85DA-4246-8364-8C32861CCD0C}" dt="2020-05-17T20:22:23.263" v="1716" actId="20577"/>
        <pc:sldMkLst>
          <pc:docMk/>
          <pc:sldMk cId="939269805" sldId="273"/>
        </pc:sldMkLst>
        <pc:spChg chg="add mod">
          <ac:chgData name="Masaya Yamaguchi" userId="8869a66585b793a1" providerId="LiveId" clId="{15F28638-85DA-4246-8364-8C32861CCD0C}" dt="2020-05-17T20:11:08.116" v="1352" actId="1076"/>
          <ac:spMkLst>
            <pc:docMk/>
            <pc:sldMk cId="939269805" sldId="273"/>
            <ac:spMk id="2" creationId="{B29B38D5-9098-46FF-91AB-C833AA91FAC5}"/>
          </ac:spMkLst>
        </pc:spChg>
        <pc:spChg chg="add mod">
          <ac:chgData name="Masaya Yamaguchi" userId="8869a66585b793a1" providerId="LiveId" clId="{15F28638-85DA-4246-8364-8C32861CCD0C}" dt="2020-05-17T20:18:02.870" v="1552" actId="1076"/>
          <ac:spMkLst>
            <pc:docMk/>
            <pc:sldMk cId="939269805" sldId="273"/>
            <ac:spMk id="3" creationId="{3E3E62C0-E94C-48D5-AD75-371E7C619AD1}"/>
          </ac:spMkLst>
        </pc:spChg>
        <pc:spChg chg="add mod">
          <ac:chgData name="Masaya Yamaguchi" userId="8869a66585b793a1" providerId="LiveId" clId="{15F28638-85DA-4246-8364-8C32861CCD0C}" dt="2020-05-17T20:21:32.555" v="1695" actId="1076"/>
          <ac:spMkLst>
            <pc:docMk/>
            <pc:sldMk cId="939269805" sldId="273"/>
            <ac:spMk id="4" creationId="{18C3C0FE-1A1E-4A22-91BD-4103D75BC37F}"/>
          </ac:spMkLst>
        </pc:spChg>
        <pc:spChg chg="mod">
          <ac:chgData name="Masaya Yamaguchi" userId="8869a66585b793a1" providerId="LiveId" clId="{15F28638-85DA-4246-8364-8C32861CCD0C}" dt="2020-05-17T20:08:51.761" v="1181"/>
          <ac:spMkLst>
            <pc:docMk/>
            <pc:sldMk cId="939269805" sldId="273"/>
            <ac:spMk id="5" creationId="{019221CD-53B1-494F-BC3B-7ABE372BAE13}"/>
          </ac:spMkLst>
        </pc:spChg>
        <pc:spChg chg="mod">
          <ac:chgData name="Masaya Yamaguchi" userId="8869a66585b793a1" providerId="LiveId" clId="{15F28638-85DA-4246-8364-8C32861CCD0C}" dt="2020-05-17T20:10:51.952" v="1335" actId="1076"/>
          <ac:spMkLst>
            <pc:docMk/>
            <pc:sldMk cId="939269805" sldId="273"/>
            <ac:spMk id="6" creationId="{6B551181-2C66-4A19-BFC6-2ADD5F37BB92}"/>
          </ac:spMkLst>
        </pc:spChg>
        <pc:spChg chg="mod">
          <ac:chgData name="Masaya Yamaguchi" userId="8869a66585b793a1" providerId="LiveId" clId="{15F28638-85DA-4246-8364-8C32861CCD0C}" dt="2020-05-17T20:10:54.629" v="1336" actId="1076"/>
          <ac:spMkLst>
            <pc:docMk/>
            <pc:sldMk cId="939269805" sldId="273"/>
            <ac:spMk id="7" creationId="{289347C9-95C4-4E95-AF1F-ADF9175698D4}"/>
          </ac:spMkLst>
        </pc:spChg>
        <pc:spChg chg="del">
          <ac:chgData name="Masaya Yamaguchi" userId="8869a66585b793a1" providerId="LiveId" clId="{15F28638-85DA-4246-8364-8C32861CCD0C}" dt="2020-05-17T20:09:40.827" v="1205"/>
          <ac:spMkLst>
            <pc:docMk/>
            <pc:sldMk cId="939269805" sldId="273"/>
            <ac:spMk id="8" creationId="{281AA79E-A0A6-4AC4-8471-06C3D541C51D}"/>
          </ac:spMkLst>
        </pc:spChg>
        <pc:spChg chg="del">
          <ac:chgData name="Masaya Yamaguchi" userId="8869a66585b793a1" providerId="LiveId" clId="{15F28638-85DA-4246-8364-8C32861CCD0C}" dt="2020-05-17T20:09:38.019" v="1204"/>
          <ac:spMkLst>
            <pc:docMk/>
            <pc:sldMk cId="939269805" sldId="273"/>
            <ac:spMk id="11" creationId="{744165F8-0699-411C-B9AB-2E4E90720E34}"/>
          </ac:spMkLst>
        </pc:spChg>
        <pc:spChg chg="del">
          <ac:chgData name="Masaya Yamaguchi" userId="8869a66585b793a1" providerId="LiveId" clId="{15F28638-85DA-4246-8364-8C32861CCD0C}" dt="2020-05-17T20:09:43.289" v="1206"/>
          <ac:spMkLst>
            <pc:docMk/>
            <pc:sldMk cId="939269805" sldId="273"/>
            <ac:spMk id="25" creationId="{5E0D7C7B-B236-4629-851F-5F0414EAB36E}"/>
          </ac:spMkLst>
        </pc:spChg>
        <pc:spChg chg="add mod">
          <ac:chgData name="Masaya Yamaguchi" userId="8869a66585b793a1" providerId="LiveId" clId="{15F28638-85DA-4246-8364-8C32861CCD0C}" dt="2020-05-17T20:22:23.263" v="1716" actId="20577"/>
          <ac:spMkLst>
            <pc:docMk/>
            <pc:sldMk cId="939269805" sldId="273"/>
            <ac:spMk id="60" creationId="{DD44FC21-5390-4323-8644-593AB2EB8933}"/>
          </ac:spMkLst>
        </pc:spChg>
        <pc:grpChg chg="add mod">
          <ac:chgData name="Masaya Yamaguchi" userId="8869a66585b793a1" providerId="LiveId" clId="{15F28638-85DA-4246-8364-8C32861CCD0C}" dt="2020-05-17T20:17:27.149" v="1502" actId="1076"/>
          <ac:grpSpMkLst>
            <pc:docMk/>
            <pc:sldMk cId="939269805" sldId="273"/>
            <ac:grpSpMk id="9" creationId="{AD5CFE6E-6594-48D3-8C77-39074280393F}"/>
          </ac:grpSpMkLst>
        </pc:grpChg>
      </pc:sldChg>
      <pc:sldChg chg="modSp add">
        <pc:chgData name="Masaya Yamaguchi" userId="8869a66585b793a1" providerId="LiveId" clId="{15F28638-85DA-4246-8364-8C32861CCD0C}" dt="2020-05-17T20:38:06.277" v="2337" actId="20577"/>
        <pc:sldMkLst>
          <pc:docMk/>
          <pc:sldMk cId="3945748498" sldId="274"/>
        </pc:sldMkLst>
        <pc:spChg chg="mod">
          <ac:chgData name="Masaya Yamaguchi" userId="8869a66585b793a1" providerId="LiveId" clId="{15F28638-85DA-4246-8364-8C32861CCD0C}" dt="2020-05-17T20:31:22.306" v="2164" actId="20577"/>
          <ac:spMkLst>
            <pc:docMk/>
            <pc:sldMk cId="3945748498" sldId="274"/>
            <ac:spMk id="2" creationId="{529296AE-072D-4E6E-8B05-EC50B5FD8A50}"/>
          </ac:spMkLst>
        </pc:spChg>
        <pc:spChg chg="mod">
          <ac:chgData name="Masaya Yamaguchi" userId="8869a66585b793a1" providerId="LiveId" clId="{15F28638-85DA-4246-8364-8C32861CCD0C}" dt="2020-05-17T20:31:41.864" v="2174" actId="20577"/>
          <ac:spMkLst>
            <pc:docMk/>
            <pc:sldMk cId="3945748498" sldId="274"/>
            <ac:spMk id="4" creationId="{9F05A37D-82AA-4AA4-ABAB-A733D0E928ED}"/>
          </ac:spMkLst>
        </pc:spChg>
        <pc:spChg chg="mod">
          <ac:chgData name="Masaya Yamaguchi" userId="8869a66585b793a1" providerId="LiveId" clId="{15F28638-85DA-4246-8364-8C32861CCD0C}" dt="2020-05-17T20:38:06.277" v="2337" actId="20577"/>
          <ac:spMkLst>
            <pc:docMk/>
            <pc:sldMk cId="3945748498" sldId="274"/>
            <ac:spMk id="7" creationId="{AE5AC2B0-0A98-424C-B406-6015CD29DBF4}"/>
          </ac:spMkLst>
        </pc:spChg>
        <pc:spChg chg="mod">
          <ac:chgData name="Masaya Yamaguchi" userId="8869a66585b793a1" providerId="LiveId" clId="{15F28638-85DA-4246-8364-8C32861CCD0C}" dt="2020-05-17T20:37:26.574" v="2281" actId="14100"/>
          <ac:spMkLst>
            <pc:docMk/>
            <pc:sldMk cId="3945748498" sldId="274"/>
            <ac:spMk id="13" creationId="{DB3652AE-0DBC-4FE6-B287-7D765F802223}"/>
          </ac:spMkLst>
        </pc:spChg>
        <pc:picChg chg="mod">
          <ac:chgData name="Masaya Yamaguchi" userId="8869a66585b793a1" providerId="LiveId" clId="{15F28638-85DA-4246-8364-8C32861CCD0C}" dt="2020-05-17T20:32:19.241" v="2177" actId="688"/>
          <ac:picMkLst>
            <pc:docMk/>
            <pc:sldMk cId="3945748498" sldId="274"/>
            <ac:picMk id="5" creationId="{0A233BB8-C0D7-4504-96B3-2C7998B33A1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25BBA6-3ED2-4B4D-A130-A044031F2A0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457CB6A-9508-4C65-9606-F1F9B6BDF7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E97E0E4-7E93-4C96-B522-71B4F49D9704}"/>
              </a:ext>
            </a:extLst>
          </p:cNvPr>
          <p:cNvSpPr>
            <a:spLocks noGrp="1"/>
          </p:cNvSpPr>
          <p:nvPr>
            <p:ph type="dt" sz="half" idx="10"/>
          </p:nvPr>
        </p:nvSpPr>
        <p:spPr/>
        <p:txBody>
          <a:bodyPr/>
          <a:lstStyle/>
          <a:p>
            <a:fld id="{6F410624-7C5E-4564-8988-5D4DC79A743A}" type="datetimeFigureOut">
              <a:rPr kumimoji="1" lang="ja-JP" altLang="en-US" smtClean="0"/>
              <a:t>2020/5/17</a:t>
            </a:fld>
            <a:endParaRPr kumimoji="1" lang="ja-JP" altLang="en-US"/>
          </a:p>
        </p:txBody>
      </p:sp>
      <p:sp>
        <p:nvSpPr>
          <p:cNvPr id="5" name="フッター プレースホルダー 4">
            <a:extLst>
              <a:ext uri="{FF2B5EF4-FFF2-40B4-BE49-F238E27FC236}">
                <a16:creationId xmlns:a16="http://schemas.microsoft.com/office/drawing/2014/main" id="{EFB9F4F6-9C46-433A-8457-574BB496B4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C434E76-FBDD-49CA-9F7C-6D7BE844871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2603997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DFC22A-AA66-468B-A5F9-07E9A6FC089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A562725-25EF-447B-A5A8-1958A55DD20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D733CE-0EE6-4230-9DB5-7AC9C8F68045}"/>
              </a:ext>
            </a:extLst>
          </p:cNvPr>
          <p:cNvSpPr>
            <a:spLocks noGrp="1"/>
          </p:cNvSpPr>
          <p:nvPr>
            <p:ph type="dt" sz="half" idx="10"/>
          </p:nvPr>
        </p:nvSpPr>
        <p:spPr/>
        <p:txBody>
          <a:bodyPr/>
          <a:lstStyle/>
          <a:p>
            <a:fld id="{6F410624-7C5E-4564-8988-5D4DC79A743A}" type="datetimeFigureOut">
              <a:rPr kumimoji="1" lang="ja-JP" altLang="en-US" smtClean="0"/>
              <a:t>2020/5/17</a:t>
            </a:fld>
            <a:endParaRPr kumimoji="1" lang="ja-JP" altLang="en-US"/>
          </a:p>
        </p:txBody>
      </p:sp>
      <p:sp>
        <p:nvSpPr>
          <p:cNvPr id="5" name="フッター プレースホルダー 4">
            <a:extLst>
              <a:ext uri="{FF2B5EF4-FFF2-40B4-BE49-F238E27FC236}">
                <a16:creationId xmlns:a16="http://schemas.microsoft.com/office/drawing/2014/main" id="{6694ABAE-2F46-4BE1-BA0D-B7167C405D4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87DC087-F77A-4747-8D38-0B6E9F4D4F1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435011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0DE0972-6C73-4388-B498-15BFE363A80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5E39D4B-0EBD-4934-923E-5DD52ECE13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7533510-2576-4F70-82B6-5459928DC385}"/>
              </a:ext>
            </a:extLst>
          </p:cNvPr>
          <p:cNvSpPr>
            <a:spLocks noGrp="1"/>
          </p:cNvSpPr>
          <p:nvPr>
            <p:ph type="dt" sz="half" idx="10"/>
          </p:nvPr>
        </p:nvSpPr>
        <p:spPr/>
        <p:txBody>
          <a:bodyPr/>
          <a:lstStyle/>
          <a:p>
            <a:fld id="{6F410624-7C5E-4564-8988-5D4DC79A743A}" type="datetimeFigureOut">
              <a:rPr kumimoji="1" lang="ja-JP" altLang="en-US" smtClean="0"/>
              <a:t>2020/5/17</a:t>
            </a:fld>
            <a:endParaRPr kumimoji="1" lang="ja-JP" altLang="en-US"/>
          </a:p>
        </p:txBody>
      </p:sp>
      <p:sp>
        <p:nvSpPr>
          <p:cNvPr id="5" name="フッター プレースホルダー 4">
            <a:extLst>
              <a:ext uri="{FF2B5EF4-FFF2-40B4-BE49-F238E27FC236}">
                <a16:creationId xmlns:a16="http://schemas.microsoft.com/office/drawing/2014/main" id="{80833009-C9BD-4FF7-8BE0-DA6BB1A5F7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456AA40-784E-4ABE-89CF-3EC9FEC4A5DD}"/>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640723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7EBE8-21AA-49C0-A9DD-41DB6C6DADA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DDCECD-8511-42A8-BE0C-070D400CDEF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2EF7E2-5C26-43F7-9B4C-F54D5D286A78}"/>
              </a:ext>
            </a:extLst>
          </p:cNvPr>
          <p:cNvSpPr>
            <a:spLocks noGrp="1"/>
          </p:cNvSpPr>
          <p:nvPr>
            <p:ph type="dt" sz="half" idx="10"/>
          </p:nvPr>
        </p:nvSpPr>
        <p:spPr/>
        <p:txBody>
          <a:bodyPr/>
          <a:lstStyle/>
          <a:p>
            <a:fld id="{6F410624-7C5E-4564-8988-5D4DC79A743A}" type="datetimeFigureOut">
              <a:rPr kumimoji="1" lang="ja-JP" altLang="en-US" smtClean="0"/>
              <a:t>2020/5/17</a:t>
            </a:fld>
            <a:endParaRPr kumimoji="1" lang="ja-JP" altLang="en-US"/>
          </a:p>
        </p:txBody>
      </p:sp>
      <p:sp>
        <p:nvSpPr>
          <p:cNvPr id="5" name="フッター プレースホルダー 4">
            <a:extLst>
              <a:ext uri="{FF2B5EF4-FFF2-40B4-BE49-F238E27FC236}">
                <a16:creationId xmlns:a16="http://schemas.microsoft.com/office/drawing/2014/main" id="{8830170B-A7DA-467F-BFE4-C646E6F74C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FB4D5F-B0DC-426B-982B-465D863C82E8}"/>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216017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16BA57-72F6-4AB5-9FE5-E23E650DFCA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277596B-4446-47E4-A6CB-460B74B730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FD2B92D-AE3C-4E79-856A-7B9783B66C04}"/>
              </a:ext>
            </a:extLst>
          </p:cNvPr>
          <p:cNvSpPr>
            <a:spLocks noGrp="1"/>
          </p:cNvSpPr>
          <p:nvPr>
            <p:ph type="dt" sz="half" idx="10"/>
          </p:nvPr>
        </p:nvSpPr>
        <p:spPr/>
        <p:txBody>
          <a:bodyPr/>
          <a:lstStyle/>
          <a:p>
            <a:fld id="{6F410624-7C5E-4564-8988-5D4DC79A743A}" type="datetimeFigureOut">
              <a:rPr kumimoji="1" lang="ja-JP" altLang="en-US" smtClean="0"/>
              <a:t>2020/5/17</a:t>
            </a:fld>
            <a:endParaRPr kumimoji="1" lang="ja-JP" altLang="en-US"/>
          </a:p>
        </p:txBody>
      </p:sp>
      <p:sp>
        <p:nvSpPr>
          <p:cNvPr id="5" name="フッター プレースホルダー 4">
            <a:extLst>
              <a:ext uri="{FF2B5EF4-FFF2-40B4-BE49-F238E27FC236}">
                <a16:creationId xmlns:a16="http://schemas.microsoft.com/office/drawing/2014/main" id="{4F09C03D-E009-43ED-90D7-F1CCA1095EE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1B6C70-8D12-4569-8440-B94425CE79F2}"/>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572771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C4D311-2F61-4034-A125-1564A234E3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C6607C8-99BA-41E1-A917-7475A74283F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EECE4C9-B97B-493F-AAD7-30C5B5BC2D7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71CA789-3D4D-4423-9FB6-0F265A21922E}"/>
              </a:ext>
            </a:extLst>
          </p:cNvPr>
          <p:cNvSpPr>
            <a:spLocks noGrp="1"/>
          </p:cNvSpPr>
          <p:nvPr>
            <p:ph type="dt" sz="half" idx="10"/>
          </p:nvPr>
        </p:nvSpPr>
        <p:spPr/>
        <p:txBody>
          <a:bodyPr/>
          <a:lstStyle/>
          <a:p>
            <a:fld id="{6F410624-7C5E-4564-8988-5D4DC79A743A}" type="datetimeFigureOut">
              <a:rPr kumimoji="1" lang="ja-JP" altLang="en-US" smtClean="0"/>
              <a:t>2020/5/17</a:t>
            </a:fld>
            <a:endParaRPr kumimoji="1" lang="ja-JP" altLang="en-US"/>
          </a:p>
        </p:txBody>
      </p:sp>
      <p:sp>
        <p:nvSpPr>
          <p:cNvPr id="6" name="フッター プレースホルダー 5">
            <a:extLst>
              <a:ext uri="{FF2B5EF4-FFF2-40B4-BE49-F238E27FC236}">
                <a16:creationId xmlns:a16="http://schemas.microsoft.com/office/drawing/2014/main" id="{26E7DAC9-85D1-48A6-BB50-17CB0B03F0E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1E2FFE1-0C7F-4540-B976-251BBCCD2D06}"/>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49265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1A9F05-8A48-47E5-960A-18DD79E39E6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41460AF-AA51-409D-B772-1745397C9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532129C-0860-44B9-9B37-C09295876BB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5DFE9C3-DDF8-4C78-A0BA-A2CB04B9F5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512867D-32C2-4AA8-86EF-7E0390E1FAB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C98A444-1E41-4EE2-8104-8B8F481D7D8F}"/>
              </a:ext>
            </a:extLst>
          </p:cNvPr>
          <p:cNvSpPr>
            <a:spLocks noGrp="1"/>
          </p:cNvSpPr>
          <p:nvPr>
            <p:ph type="dt" sz="half" idx="10"/>
          </p:nvPr>
        </p:nvSpPr>
        <p:spPr/>
        <p:txBody>
          <a:bodyPr/>
          <a:lstStyle/>
          <a:p>
            <a:fld id="{6F410624-7C5E-4564-8988-5D4DC79A743A}" type="datetimeFigureOut">
              <a:rPr kumimoji="1" lang="ja-JP" altLang="en-US" smtClean="0"/>
              <a:t>2020/5/17</a:t>
            </a:fld>
            <a:endParaRPr kumimoji="1" lang="ja-JP" altLang="en-US"/>
          </a:p>
        </p:txBody>
      </p:sp>
      <p:sp>
        <p:nvSpPr>
          <p:cNvPr id="8" name="フッター プレースホルダー 7">
            <a:extLst>
              <a:ext uri="{FF2B5EF4-FFF2-40B4-BE49-F238E27FC236}">
                <a16:creationId xmlns:a16="http://schemas.microsoft.com/office/drawing/2014/main" id="{6E93AE8B-076E-4CC7-B548-6E9D889C908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197F85E-74ED-47D6-80E8-02646963F184}"/>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47357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FED19D-EE50-4E5C-AB30-7F0749AAD1B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8175320-52F3-4134-B18B-EF929D5ACDD6}"/>
              </a:ext>
            </a:extLst>
          </p:cNvPr>
          <p:cNvSpPr>
            <a:spLocks noGrp="1"/>
          </p:cNvSpPr>
          <p:nvPr>
            <p:ph type="dt" sz="half" idx="10"/>
          </p:nvPr>
        </p:nvSpPr>
        <p:spPr/>
        <p:txBody>
          <a:bodyPr/>
          <a:lstStyle/>
          <a:p>
            <a:fld id="{6F410624-7C5E-4564-8988-5D4DC79A743A}" type="datetimeFigureOut">
              <a:rPr kumimoji="1" lang="ja-JP" altLang="en-US" smtClean="0"/>
              <a:t>2020/5/17</a:t>
            </a:fld>
            <a:endParaRPr kumimoji="1" lang="ja-JP" altLang="en-US"/>
          </a:p>
        </p:txBody>
      </p:sp>
      <p:sp>
        <p:nvSpPr>
          <p:cNvPr id="4" name="フッター プレースホルダー 3">
            <a:extLst>
              <a:ext uri="{FF2B5EF4-FFF2-40B4-BE49-F238E27FC236}">
                <a16:creationId xmlns:a16="http://schemas.microsoft.com/office/drawing/2014/main" id="{9ED8A3CE-B108-4E76-AB8E-52136302B24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0A9B60D-235B-462C-B6D5-546E40AA2B9D}"/>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3999519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257585-BC2D-4D3D-BF54-E044B6A8E6C6}"/>
              </a:ext>
            </a:extLst>
          </p:cNvPr>
          <p:cNvSpPr>
            <a:spLocks noGrp="1"/>
          </p:cNvSpPr>
          <p:nvPr>
            <p:ph type="dt" sz="half" idx="10"/>
          </p:nvPr>
        </p:nvSpPr>
        <p:spPr/>
        <p:txBody>
          <a:bodyPr/>
          <a:lstStyle/>
          <a:p>
            <a:fld id="{6F410624-7C5E-4564-8988-5D4DC79A743A}" type="datetimeFigureOut">
              <a:rPr kumimoji="1" lang="ja-JP" altLang="en-US" smtClean="0"/>
              <a:t>2020/5/17</a:t>
            </a:fld>
            <a:endParaRPr kumimoji="1" lang="ja-JP" altLang="en-US"/>
          </a:p>
        </p:txBody>
      </p:sp>
      <p:sp>
        <p:nvSpPr>
          <p:cNvPr id="3" name="フッター プレースホルダー 2">
            <a:extLst>
              <a:ext uri="{FF2B5EF4-FFF2-40B4-BE49-F238E27FC236}">
                <a16:creationId xmlns:a16="http://schemas.microsoft.com/office/drawing/2014/main" id="{44AE831D-4DCB-4935-9B72-6CC4DB450B7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F84CA4B-E7B9-4E65-8C33-4A6F14DC9F16}"/>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3306090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726CD5-B657-45D5-8907-A52694FD1C8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D27EEB7-3C2C-4CD3-AB1C-25275EF66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9F3B15-20B0-4E89-85DA-EDB0BBEE6E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BEB58E8-C95D-49DC-90BE-5E0C04A1E43A}"/>
              </a:ext>
            </a:extLst>
          </p:cNvPr>
          <p:cNvSpPr>
            <a:spLocks noGrp="1"/>
          </p:cNvSpPr>
          <p:nvPr>
            <p:ph type="dt" sz="half" idx="10"/>
          </p:nvPr>
        </p:nvSpPr>
        <p:spPr/>
        <p:txBody>
          <a:bodyPr/>
          <a:lstStyle/>
          <a:p>
            <a:fld id="{6F410624-7C5E-4564-8988-5D4DC79A743A}" type="datetimeFigureOut">
              <a:rPr kumimoji="1" lang="ja-JP" altLang="en-US" smtClean="0"/>
              <a:t>2020/5/17</a:t>
            </a:fld>
            <a:endParaRPr kumimoji="1" lang="ja-JP" altLang="en-US"/>
          </a:p>
        </p:txBody>
      </p:sp>
      <p:sp>
        <p:nvSpPr>
          <p:cNvPr id="6" name="フッター プレースホルダー 5">
            <a:extLst>
              <a:ext uri="{FF2B5EF4-FFF2-40B4-BE49-F238E27FC236}">
                <a16:creationId xmlns:a16="http://schemas.microsoft.com/office/drawing/2014/main" id="{1CB66A96-59C4-4344-A028-F098D3E9B9C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BF659B-F872-4647-8E1D-0C18B68F30E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078782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21F235-B367-47CF-9FB2-24B96A8C098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D3D42EC-8FD7-4130-9FA0-66DF040420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050D180-C2E6-4E28-9AA6-E39B7AE15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CF5D6DF-49B7-4635-BF52-C4B2C50DC6DF}"/>
              </a:ext>
            </a:extLst>
          </p:cNvPr>
          <p:cNvSpPr>
            <a:spLocks noGrp="1"/>
          </p:cNvSpPr>
          <p:nvPr>
            <p:ph type="dt" sz="half" idx="10"/>
          </p:nvPr>
        </p:nvSpPr>
        <p:spPr/>
        <p:txBody>
          <a:bodyPr/>
          <a:lstStyle/>
          <a:p>
            <a:fld id="{6F410624-7C5E-4564-8988-5D4DC79A743A}" type="datetimeFigureOut">
              <a:rPr kumimoji="1" lang="ja-JP" altLang="en-US" smtClean="0"/>
              <a:t>2020/5/17</a:t>
            </a:fld>
            <a:endParaRPr kumimoji="1" lang="ja-JP" altLang="en-US"/>
          </a:p>
        </p:txBody>
      </p:sp>
      <p:sp>
        <p:nvSpPr>
          <p:cNvPr id="6" name="フッター プレースホルダー 5">
            <a:extLst>
              <a:ext uri="{FF2B5EF4-FFF2-40B4-BE49-F238E27FC236}">
                <a16:creationId xmlns:a16="http://schemas.microsoft.com/office/drawing/2014/main" id="{272E9772-291E-4C88-BC92-0C4C374B0A4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A07538C-6BF6-48CF-BEC1-AAA1E2CE0173}"/>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904881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222E62C-7874-4B23-9CBC-DF20976AC2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9818F3-0E31-47D5-9A03-8F43ECEEF6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58F993C-7D25-4294-B1E5-D6331AF5A0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410624-7C5E-4564-8988-5D4DC79A743A}" type="datetimeFigureOut">
              <a:rPr kumimoji="1" lang="ja-JP" altLang="en-US" smtClean="0"/>
              <a:t>2020/5/17</a:t>
            </a:fld>
            <a:endParaRPr kumimoji="1" lang="ja-JP" altLang="en-US"/>
          </a:p>
        </p:txBody>
      </p:sp>
      <p:sp>
        <p:nvSpPr>
          <p:cNvPr id="5" name="フッター プレースホルダー 4">
            <a:extLst>
              <a:ext uri="{FF2B5EF4-FFF2-40B4-BE49-F238E27FC236}">
                <a16:creationId xmlns:a16="http://schemas.microsoft.com/office/drawing/2014/main" id="{6CF43E87-E235-478E-9394-ACFC5D509C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CA10744-902E-4F30-BF1E-9A89DB616A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03093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www.ipsj-kyushu.jp/page/ronbun/hinokuni/1007/B2/B2-3.pdf"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www.slideshare.net/kohta/risomap"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stats.biopapyrus.jp/sparse-modeling/sparse-pca.html"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2BB364-A49C-4441-B4FE-4A23CEE640B5}"/>
              </a:ext>
            </a:extLst>
          </p:cNvPr>
          <p:cNvSpPr>
            <a:spLocks noGrp="1"/>
          </p:cNvSpPr>
          <p:nvPr>
            <p:ph type="ctrTitle"/>
          </p:nvPr>
        </p:nvSpPr>
        <p:spPr>
          <a:xfrm>
            <a:off x="1624614" y="1232763"/>
            <a:ext cx="9144000" cy="1832083"/>
          </a:xfrm>
        </p:spPr>
        <p:txBody>
          <a:bodyPr>
            <a:normAutofit/>
          </a:bodyPr>
          <a:lstStyle/>
          <a:p>
            <a:r>
              <a:rPr lang="en-US" altLang="ja-JP" sz="4800" dirty="0">
                <a:latin typeface="+mn-ea"/>
                <a:ea typeface="+mn-ea"/>
              </a:rPr>
              <a:t>Python</a:t>
            </a:r>
            <a:r>
              <a:rPr lang="ja-JP" altLang="en-US" sz="4800" dirty="0">
                <a:latin typeface="+mn-ea"/>
                <a:ea typeface="+mn-ea"/>
              </a:rPr>
              <a:t>ではじめる教師なし学習</a:t>
            </a:r>
            <a:br>
              <a:rPr lang="en-US" altLang="ja-JP" sz="4800" dirty="0">
                <a:latin typeface="+mn-ea"/>
                <a:ea typeface="+mn-ea"/>
              </a:rPr>
            </a:br>
            <a:r>
              <a:rPr lang="en-US" altLang="ja-JP" sz="4800" dirty="0">
                <a:latin typeface="+mn-ea"/>
                <a:ea typeface="+mn-ea"/>
              </a:rPr>
              <a:t>3</a:t>
            </a:r>
            <a:r>
              <a:rPr lang="ja-JP" altLang="en-US" sz="4800" dirty="0">
                <a:latin typeface="+mn-ea"/>
                <a:ea typeface="+mn-ea"/>
              </a:rPr>
              <a:t>章</a:t>
            </a:r>
            <a:r>
              <a:rPr lang="en-US" altLang="ja-JP" sz="4800" dirty="0">
                <a:latin typeface="+mn-ea"/>
                <a:ea typeface="+mn-ea"/>
              </a:rPr>
              <a:t>3.3</a:t>
            </a:r>
            <a:r>
              <a:rPr lang="ja-JP" altLang="en-US" sz="4800" dirty="0">
                <a:latin typeface="+mn-ea"/>
                <a:ea typeface="+mn-ea"/>
              </a:rPr>
              <a:t>節～</a:t>
            </a:r>
            <a:r>
              <a:rPr lang="en-US" altLang="ja-JP" sz="4800" dirty="0">
                <a:latin typeface="+mn-ea"/>
                <a:ea typeface="+mn-ea"/>
              </a:rPr>
              <a:t>6</a:t>
            </a:r>
            <a:r>
              <a:rPr lang="ja-JP" altLang="en-US" sz="4800" dirty="0">
                <a:latin typeface="+mn-ea"/>
                <a:ea typeface="+mn-ea"/>
              </a:rPr>
              <a:t>節</a:t>
            </a:r>
            <a:endParaRPr kumimoji="1" lang="ja-JP" altLang="en-US" sz="4800" dirty="0">
              <a:latin typeface="+mn-ea"/>
              <a:ea typeface="+mn-ea"/>
            </a:endParaRPr>
          </a:p>
        </p:txBody>
      </p:sp>
      <p:sp>
        <p:nvSpPr>
          <p:cNvPr id="3" name="字幕 2">
            <a:extLst>
              <a:ext uri="{FF2B5EF4-FFF2-40B4-BE49-F238E27FC236}">
                <a16:creationId xmlns:a16="http://schemas.microsoft.com/office/drawing/2014/main" id="{45193EC4-5A1C-4F50-928C-D39871F30E6B}"/>
              </a:ext>
            </a:extLst>
          </p:cNvPr>
          <p:cNvSpPr>
            <a:spLocks noGrp="1"/>
          </p:cNvSpPr>
          <p:nvPr>
            <p:ph type="subTitle" idx="1"/>
          </p:nvPr>
        </p:nvSpPr>
        <p:spPr>
          <a:xfrm>
            <a:off x="3900257" y="3793155"/>
            <a:ext cx="4592714" cy="1655762"/>
          </a:xfrm>
        </p:spPr>
        <p:txBody>
          <a:bodyPr/>
          <a:lstStyle/>
          <a:p>
            <a:r>
              <a:rPr kumimoji="1" lang="en-US" altLang="ja-JP" dirty="0"/>
              <a:t>1116 17 9036</a:t>
            </a:r>
          </a:p>
          <a:p>
            <a:r>
              <a:rPr lang="ja-JP" altLang="en-US" dirty="0"/>
              <a:t>山口真哉</a:t>
            </a:r>
            <a:endParaRPr kumimoji="1" lang="ja-JP" altLang="en-US" dirty="0"/>
          </a:p>
        </p:txBody>
      </p:sp>
      <p:sp>
        <p:nvSpPr>
          <p:cNvPr id="4" name="テキスト ボックス 3">
            <a:extLst>
              <a:ext uri="{FF2B5EF4-FFF2-40B4-BE49-F238E27FC236}">
                <a16:creationId xmlns:a16="http://schemas.microsoft.com/office/drawing/2014/main" id="{53DF05E9-1202-4FE3-A518-573355B6EBE1}"/>
              </a:ext>
            </a:extLst>
          </p:cNvPr>
          <p:cNvSpPr txBox="1"/>
          <p:nvPr/>
        </p:nvSpPr>
        <p:spPr>
          <a:xfrm>
            <a:off x="9481352" y="310666"/>
            <a:ext cx="2574524" cy="369332"/>
          </a:xfrm>
          <a:prstGeom prst="rect">
            <a:avLst/>
          </a:prstGeom>
          <a:noFill/>
        </p:spPr>
        <p:txBody>
          <a:bodyPr wrap="square" rtlCol="0">
            <a:spAutoFit/>
          </a:bodyPr>
          <a:lstStyle/>
          <a:p>
            <a:r>
              <a:rPr kumimoji="1" lang="en-US" altLang="ja-JP" dirty="0"/>
              <a:t>2020</a:t>
            </a:r>
            <a:r>
              <a:rPr kumimoji="1" lang="ja-JP" altLang="en-US" dirty="0"/>
              <a:t>・</a:t>
            </a:r>
            <a:r>
              <a:rPr kumimoji="1" lang="en-US" altLang="ja-JP" dirty="0"/>
              <a:t>05</a:t>
            </a:r>
            <a:r>
              <a:rPr kumimoji="1" lang="ja-JP" altLang="en-US" dirty="0"/>
              <a:t>・</a:t>
            </a:r>
            <a:r>
              <a:rPr kumimoji="1" lang="en-US" altLang="ja-JP" dirty="0"/>
              <a:t>18</a:t>
            </a:r>
            <a:r>
              <a:rPr kumimoji="1" lang="ja-JP" altLang="en-US" dirty="0"/>
              <a:t>　</a:t>
            </a:r>
            <a:r>
              <a:rPr lang="ja-JP" altLang="en-US" dirty="0"/>
              <a:t>ゼミ資料</a:t>
            </a:r>
            <a:endParaRPr kumimoji="1" lang="ja-JP" altLang="en-US" dirty="0"/>
          </a:p>
        </p:txBody>
      </p:sp>
    </p:spTree>
    <p:extLst>
      <p:ext uri="{BB962C8B-B14F-4D97-AF65-F5344CB8AC3E}">
        <p14:creationId xmlns:p14="http://schemas.microsoft.com/office/powerpoint/2010/main" val="2216193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19221CD-53B1-494F-BC3B-7ABE372BAE13}"/>
              </a:ext>
            </a:extLst>
          </p:cNvPr>
          <p:cNvSpPr/>
          <p:nvPr/>
        </p:nvSpPr>
        <p:spPr>
          <a:xfrm>
            <a:off x="2632228" y="452762"/>
            <a:ext cx="6927543" cy="8966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特異値分解</a:t>
            </a:r>
            <a:endParaRPr kumimoji="1" lang="ja-JP" altLang="en-US" sz="3200" dirty="0"/>
          </a:p>
        </p:txBody>
      </p:sp>
      <p:sp>
        <p:nvSpPr>
          <p:cNvPr id="6" name="テキスト ボックス 5">
            <a:extLst>
              <a:ext uri="{FF2B5EF4-FFF2-40B4-BE49-F238E27FC236}">
                <a16:creationId xmlns:a16="http://schemas.microsoft.com/office/drawing/2014/main" id="{6B551181-2C66-4A19-BFC6-2ADD5F37BB92}"/>
              </a:ext>
            </a:extLst>
          </p:cNvPr>
          <p:cNvSpPr txBox="1"/>
          <p:nvPr/>
        </p:nvSpPr>
        <p:spPr>
          <a:xfrm>
            <a:off x="1311844" y="1479780"/>
            <a:ext cx="1980343" cy="400110"/>
          </a:xfrm>
          <a:prstGeom prst="rect">
            <a:avLst/>
          </a:prstGeom>
          <a:noFill/>
        </p:spPr>
        <p:txBody>
          <a:bodyPr wrap="square" rtlCol="0">
            <a:spAutoFit/>
          </a:bodyPr>
          <a:lstStyle/>
          <a:p>
            <a:r>
              <a:rPr lang="ja-JP" altLang="en-US" sz="2000" dirty="0"/>
              <a:t>特異値分解</a:t>
            </a:r>
            <a:r>
              <a:rPr lang="en-US" altLang="ja-JP" sz="2000" dirty="0"/>
              <a:t>…</a:t>
            </a:r>
            <a:endParaRPr kumimoji="1" lang="ja-JP" altLang="en-US" sz="2000" dirty="0"/>
          </a:p>
        </p:txBody>
      </p:sp>
      <p:sp>
        <p:nvSpPr>
          <p:cNvPr id="7" name="テキスト ボックス 6">
            <a:extLst>
              <a:ext uri="{FF2B5EF4-FFF2-40B4-BE49-F238E27FC236}">
                <a16:creationId xmlns:a16="http://schemas.microsoft.com/office/drawing/2014/main" id="{289347C9-95C4-4E95-AF1F-ADF9175698D4}"/>
              </a:ext>
            </a:extLst>
          </p:cNvPr>
          <p:cNvSpPr txBox="1"/>
          <p:nvPr/>
        </p:nvSpPr>
        <p:spPr>
          <a:xfrm>
            <a:off x="3292187" y="1479780"/>
            <a:ext cx="5607625" cy="1169551"/>
          </a:xfrm>
          <a:prstGeom prst="rect">
            <a:avLst/>
          </a:prstGeom>
          <a:noFill/>
        </p:spPr>
        <p:txBody>
          <a:bodyPr wrap="none" rtlCol="0">
            <a:spAutoFit/>
          </a:bodyPr>
          <a:lstStyle/>
          <a:p>
            <a:pPr>
              <a:spcAft>
                <a:spcPts val="600"/>
              </a:spcAft>
            </a:pPr>
            <a:r>
              <a:rPr lang="ja-JP" altLang="en-US" sz="2000" dirty="0"/>
              <a:t>特徴量行列の</a:t>
            </a:r>
            <a:r>
              <a:rPr lang="en-US" altLang="ja-JP" sz="2000" dirty="0"/>
              <a:t>Rank</a:t>
            </a:r>
            <a:r>
              <a:rPr lang="ja-JP" altLang="en-US" sz="2000" dirty="0"/>
              <a:t>より小さい</a:t>
            </a:r>
            <a:r>
              <a:rPr lang="en-US" altLang="ja-JP" sz="2000" dirty="0"/>
              <a:t>Rank</a:t>
            </a:r>
            <a:r>
              <a:rPr lang="ja-JP" altLang="en-US" sz="2000" dirty="0"/>
              <a:t>の行列を作り</a:t>
            </a:r>
            <a:endParaRPr lang="en-US" altLang="ja-JP" sz="2000" dirty="0"/>
          </a:p>
          <a:p>
            <a:pPr>
              <a:spcAft>
                <a:spcPts val="600"/>
              </a:spcAft>
            </a:pPr>
            <a:r>
              <a:rPr kumimoji="1" lang="ja-JP" altLang="en-US" sz="2000" dirty="0"/>
              <a:t>小さな</a:t>
            </a:r>
            <a:r>
              <a:rPr kumimoji="1" lang="en-US" altLang="ja-JP" sz="2000" dirty="0"/>
              <a:t>Rank</a:t>
            </a:r>
            <a:r>
              <a:rPr kumimoji="1" lang="ja-JP" altLang="en-US" sz="2000" dirty="0"/>
              <a:t>の行列のベクトルの一部の線形結合</a:t>
            </a:r>
            <a:endParaRPr kumimoji="1" lang="en-US" altLang="ja-JP" sz="2000" dirty="0"/>
          </a:p>
          <a:p>
            <a:pPr>
              <a:spcAft>
                <a:spcPts val="600"/>
              </a:spcAft>
            </a:pPr>
            <a:r>
              <a:rPr lang="ja-JP" altLang="en-US" sz="2000" dirty="0"/>
              <a:t>として元の行列を再構成できるようにする方法</a:t>
            </a:r>
            <a:r>
              <a:rPr lang="en-US" altLang="ja-JP" sz="2000" dirty="0"/>
              <a:t>.</a:t>
            </a:r>
            <a:endParaRPr kumimoji="1" lang="ja-JP" altLang="en-US" sz="2000" dirty="0"/>
          </a:p>
        </p:txBody>
      </p:sp>
      <p:sp>
        <p:nvSpPr>
          <p:cNvPr id="8" name="テキスト ボックス 7">
            <a:extLst>
              <a:ext uri="{FF2B5EF4-FFF2-40B4-BE49-F238E27FC236}">
                <a16:creationId xmlns:a16="http://schemas.microsoft.com/office/drawing/2014/main" id="{281AA79E-A0A6-4AC4-8471-06C3D541C51D}"/>
              </a:ext>
            </a:extLst>
          </p:cNvPr>
          <p:cNvSpPr txBox="1"/>
          <p:nvPr/>
        </p:nvSpPr>
        <p:spPr>
          <a:xfrm>
            <a:off x="1121097" y="3070676"/>
            <a:ext cx="1864613" cy="400110"/>
          </a:xfrm>
          <a:prstGeom prst="rect">
            <a:avLst/>
          </a:prstGeom>
          <a:noFill/>
        </p:spPr>
        <p:txBody>
          <a:bodyPr wrap="none" rtlCol="0">
            <a:spAutoFit/>
          </a:bodyPr>
          <a:lstStyle/>
          <a:p>
            <a:r>
              <a:rPr kumimoji="1" lang="ja-JP" altLang="en-US" sz="2000" dirty="0"/>
              <a:t>・ </a:t>
            </a:r>
            <a:r>
              <a:rPr kumimoji="1" lang="en-US" altLang="ja-JP" sz="2000" dirty="0"/>
              <a:t>PCA</a:t>
            </a:r>
            <a:r>
              <a:rPr kumimoji="1" lang="ja-JP" altLang="en-US" sz="2000" dirty="0"/>
              <a:t>との違い</a:t>
            </a:r>
          </a:p>
        </p:txBody>
      </p:sp>
      <p:sp>
        <p:nvSpPr>
          <p:cNvPr id="25" name="テキスト ボックス 24">
            <a:extLst>
              <a:ext uri="{FF2B5EF4-FFF2-40B4-BE49-F238E27FC236}">
                <a16:creationId xmlns:a16="http://schemas.microsoft.com/office/drawing/2014/main" id="{5E0D7C7B-B236-4629-851F-5F0414EAB36E}"/>
              </a:ext>
            </a:extLst>
          </p:cNvPr>
          <p:cNvSpPr txBox="1"/>
          <p:nvPr/>
        </p:nvSpPr>
        <p:spPr>
          <a:xfrm>
            <a:off x="3292187" y="3070676"/>
            <a:ext cx="5240537" cy="784830"/>
          </a:xfrm>
          <a:prstGeom prst="rect">
            <a:avLst/>
          </a:prstGeom>
          <a:noFill/>
        </p:spPr>
        <p:txBody>
          <a:bodyPr wrap="none" rtlCol="0">
            <a:spAutoFit/>
          </a:bodyPr>
          <a:lstStyle/>
          <a:p>
            <a:pPr>
              <a:spcAft>
                <a:spcPts val="600"/>
              </a:spcAft>
            </a:pPr>
            <a:r>
              <a:rPr kumimoji="1" lang="en-US" altLang="ja-JP" sz="2000" dirty="0"/>
              <a:t>PCA</a:t>
            </a:r>
            <a:r>
              <a:rPr kumimoji="1" lang="ja-JP" altLang="en-US" sz="2000" dirty="0"/>
              <a:t>は共分散行列の固有値を用いるのに対し</a:t>
            </a:r>
            <a:r>
              <a:rPr kumimoji="1" lang="en-US" altLang="ja-JP" sz="2000" dirty="0"/>
              <a:t>,</a:t>
            </a:r>
          </a:p>
          <a:p>
            <a:pPr>
              <a:spcAft>
                <a:spcPts val="600"/>
              </a:spcAft>
            </a:pPr>
            <a:r>
              <a:rPr kumimoji="1" lang="ja-JP" altLang="en-US" sz="2000" dirty="0"/>
              <a:t>特異値分解は行列を分解する</a:t>
            </a:r>
          </a:p>
        </p:txBody>
      </p:sp>
      <p:sp>
        <p:nvSpPr>
          <p:cNvPr id="2" name="正方形/長方形 1">
            <a:extLst>
              <a:ext uri="{FF2B5EF4-FFF2-40B4-BE49-F238E27FC236}">
                <a16:creationId xmlns:a16="http://schemas.microsoft.com/office/drawing/2014/main" id="{3EE4835A-F2CD-435E-93B4-9994AC8C3CE5}"/>
              </a:ext>
            </a:extLst>
          </p:cNvPr>
          <p:cNvSpPr/>
          <p:nvPr/>
        </p:nvSpPr>
        <p:spPr>
          <a:xfrm>
            <a:off x="1197182" y="4849090"/>
            <a:ext cx="2419927" cy="13669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4A3913DB-2153-4620-8A39-0224389F5098}"/>
              </a:ext>
            </a:extLst>
          </p:cNvPr>
          <p:cNvSpPr/>
          <p:nvPr/>
        </p:nvSpPr>
        <p:spPr>
          <a:xfrm>
            <a:off x="4914243" y="4849090"/>
            <a:ext cx="654188" cy="13669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02EAB907-E80B-4D83-8121-095095394845}"/>
              </a:ext>
            </a:extLst>
          </p:cNvPr>
          <p:cNvSpPr/>
          <p:nvPr/>
        </p:nvSpPr>
        <p:spPr>
          <a:xfrm>
            <a:off x="6623571" y="5247732"/>
            <a:ext cx="654188" cy="626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6190956A-CC42-4CCE-9AF4-2ABC90CFF349}"/>
              </a:ext>
            </a:extLst>
          </p:cNvPr>
          <p:cNvSpPr/>
          <p:nvPr/>
        </p:nvSpPr>
        <p:spPr>
          <a:xfrm>
            <a:off x="8532724" y="5247732"/>
            <a:ext cx="2419927" cy="62659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50" name="Picture 2" descr="\begin{align*}&#10;  A=U \Gamma V^T&#10;\end{align*}">
            <a:extLst>
              <a:ext uri="{FF2B5EF4-FFF2-40B4-BE49-F238E27FC236}">
                <a16:creationId xmlns:a16="http://schemas.microsoft.com/office/drawing/2014/main" id="{C8E2D26F-6BE8-4F1D-8463-E66A932549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5275" y="4079649"/>
            <a:ext cx="1861913" cy="350560"/>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a:extLst>
              <a:ext uri="{FF2B5EF4-FFF2-40B4-BE49-F238E27FC236}">
                <a16:creationId xmlns:a16="http://schemas.microsoft.com/office/drawing/2014/main" id="{D0E3FE05-0380-4F8F-B423-2ED0B8FBFF4F}"/>
              </a:ext>
            </a:extLst>
          </p:cNvPr>
          <p:cNvSpPr txBox="1"/>
          <p:nvPr/>
        </p:nvSpPr>
        <p:spPr>
          <a:xfrm>
            <a:off x="3567962" y="4074332"/>
            <a:ext cx="1808508" cy="400110"/>
          </a:xfrm>
          <a:prstGeom prst="rect">
            <a:avLst/>
          </a:prstGeom>
          <a:noFill/>
        </p:spPr>
        <p:txBody>
          <a:bodyPr wrap="none" rtlCol="0">
            <a:spAutoFit/>
          </a:bodyPr>
          <a:lstStyle/>
          <a:p>
            <a:r>
              <a:rPr kumimoji="1" lang="ja-JP" altLang="en-US" sz="2000" dirty="0"/>
              <a:t>をしている様子</a:t>
            </a:r>
          </a:p>
        </p:txBody>
      </p:sp>
      <p:pic>
        <p:nvPicPr>
          <p:cNvPr id="2052" name="Picture 4" descr="\begin{align*}&#10;  A&#10;\end{align*}">
            <a:extLst>
              <a:ext uri="{FF2B5EF4-FFF2-40B4-BE49-F238E27FC236}">
                <a16:creationId xmlns:a16="http://schemas.microsoft.com/office/drawing/2014/main" id="{5E4CB191-EE0C-4A15-8B13-2E4EC12C7E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2471" y="5336502"/>
            <a:ext cx="378975" cy="39215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begin{align*}&#10;  U&#10;\end{align*}">
            <a:extLst>
              <a:ext uri="{FF2B5EF4-FFF2-40B4-BE49-F238E27FC236}">
                <a16:creationId xmlns:a16="http://schemas.microsoft.com/office/drawing/2014/main" id="{95379534-AF54-40EC-B0A1-33A6CC3DD3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4420" y="5353167"/>
            <a:ext cx="392815" cy="39620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egin{align*}&#10;  \Gamma&#10;\end{align*}">
            <a:extLst>
              <a:ext uri="{FF2B5EF4-FFF2-40B4-BE49-F238E27FC236}">
                <a16:creationId xmlns:a16="http://schemas.microsoft.com/office/drawing/2014/main" id="{93949E03-E6FF-4AA3-93D3-561A1CA392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3396" y="5378220"/>
            <a:ext cx="304439" cy="37724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begin{align*}&#10;  V^T&#10;\end{align*}">
            <a:extLst>
              <a:ext uri="{FF2B5EF4-FFF2-40B4-BE49-F238E27FC236}">
                <a16:creationId xmlns:a16="http://schemas.microsoft.com/office/drawing/2014/main" id="{30037C8B-1978-42FA-9774-8AF4707129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13075" y="5310558"/>
            <a:ext cx="696454" cy="48142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begin{align*}&#10;  =&#10;\end{align*}">
            <a:extLst>
              <a:ext uri="{FF2B5EF4-FFF2-40B4-BE49-F238E27FC236}">
                <a16:creationId xmlns:a16="http://schemas.microsoft.com/office/drawing/2014/main" id="{9133BF4B-DF69-4DF7-9ECF-E8A75DD632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32119" y="5378220"/>
            <a:ext cx="638357" cy="224288"/>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begin{align*}&#10;  *&#10;\end{align*}">
            <a:extLst>
              <a:ext uri="{FF2B5EF4-FFF2-40B4-BE49-F238E27FC236}">
                <a16:creationId xmlns:a16="http://schemas.microsoft.com/office/drawing/2014/main" id="{F0328078-18BC-4652-AEE3-86FB27AAB83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67080" y="5369553"/>
            <a:ext cx="295275" cy="34766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4" descr="\begin{align*}&#10;  *&#10;\end{align*}">
            <a:extLst>
              <a:ext uri="{FF2B5EF4-FFF2-40B4-BE49-F238E27FC236}">
                <a16:creationId xmlns:a16="http://schemas.microsoft.com/office/drawing/2014/main" id="{DB4B7013-743A-4EC5-B786-07A2E5C6AE8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57604" y="5381733"/>
            <a:ext cx="295275" cy="347663"/>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begin{align*}&#10;  (m*n)&#10;\end{align*}">
            <a:extLst>
              <a:ext uri="{FF2B5EF4-FFF2-40B4-BE49-F238E27FC236}">
                <a16:creationId xmlns:a16="http://schemas.microsoft.com/office/drawing/2014/main" id="{FDE338AD-3941-414F-AD86-EF737278D9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55089" y="6325806"/>
            <a:ext cx="1142190" cy="377678"/>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begin{align*}&#10;  (m*r)&#10;\end{align*}">
            <a:extLst>
              <a:ext uri="{FF2B5EF4-FFF2-40B4-BE49-F238E27FC236}">
                <a16:creationId xmlns:a16="http://schemas.microsoft.com/office/drawing/2014/main" id="{237B8010-AB7D-4251-B03E-75E93267C9B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89195" y="6315604"/>
            <a:ext cx="1203263" cy="414486"/>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begin{align*}&#10;  (r*r)&#10;\end{align*}">
            <a:extLst>
              <a:ext uri="{FF2B5EF4-FFF2-40B4-BE49-F238E27FC236}">
                <a16:creationId xmlns:a16="http://schemas.microsoft.com/office/drawing/2014/main" id="{2D91A145-289A-4B1C-ABAF-3C171EDE470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87811" y="6321184"/>
            <a:ext cx="1030822" cy="412829"/>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begin{align*}&#10;  (r*n)&#10;\end{align*}">
            <a:extLst>
              <a:ext uri="{FF2B5EF4-FFF2-40B4-BE49-F238E27FC236}">
                <a16:creationId xmlns:a16="http://schemas.microsoft.com/office/drawing/2014/main" id="{CCB0DEF8-271D-4B8A-A818-69F749CA671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94279" y="6315604"/>
            <a:ext cx="1030822" cy="392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482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29296AE-072D-4E6E-8B05-EC50B5FD8A50}"/>
              </a:ext>
            </a:extLst>
          </p:cNvPr>
          <p:cNvSpPr/>
          <p:nvPr/>
        </p:nvSpPr>
        <p:spPr>
          <a:xfrm>
            <a:off x="2632228" y="452762"/>
            <a:ext cx="6927543" cy="8966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特異値分解</a:t>
            </a:r>
          </a:p>
        </p:txBody>
      </p:sp>
      <p:sp>
        <p:nvSpPr>
          <p:cNvPr id="3" name="テキスト ボックス 2">
            <a:extLst>
              <a:ext uri="{FF2B5EF4-FFF2-40B4-BE49-F238E27FC236}">
                <a16:creationId xmlns:a16="http://schemas.microsoft.com/office/drawing/2014/main" id="{31676F49-683F-4AB1-8B73-A9709F69F4E8}"/>
              </a:ext>
            </a:extLst>
          </p:cNvPr>
          <p:cNvSpPr txBox="1"/>
          <p:nvPr/>
        </p:nvSpPr>
        <p:spPr>
          <a:xfrm>
            <a:off x="1155766" y="1677474"/>
            <a:ext cx="947956" cy="369332"/>
          </a:xfrm>
          <a:prstGeom prst="rect">
            <a:avLst/>
          </a:prstGeom>
          <a:noFill/>
        </p:spPr>
        <p:txBody>
          <a:bodyPr wrap="square" rtlCol="0">
            <a:spAutoFit/>
          </a:bodyPr>
          <a:lstStyle/>
          <a:p>
            <a:r>
              <a:rPr kumimoji="1" lang="ja-JP" altLang="en-US" dirty="0"/>
              <a:t>・ 結果</a:t>
            </a:r>
          </a:p>
        </p:txBody>
      </p:sp>
      <p:pic>
        <p:nvPicPr>
          <p:cNvPr id="5" name="図 4">
            <a:extLst>
              <a:ext uri="{FF2B5EF4-FFF2-40B4-BE49-F238E27FC236}">
                <a16:creationId xmlns:a16="http://schemas.microsoft.com/office/drawing/2014/main" id="{0A233BB8-C0D7-4504-96B3-2C7998B33A1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21991" y="3127003"/>
            <a:ext cx="3734408" cy="3332859"/>
          </a:xfrm>
          <a:prstGeom prst="rect">
            <a:avLst/>
          </a:prstGeom>
        </p:spPr>
      </p:pic>
      <p:sp>
        <p:nvSpPr>
          <p:cNvPr id="4" name="テキスト ボックス 3">
            <a:extLst>
              <a:ext uri="{FF2B5EF4-FFF2-40B4-BE49-F238E27FC236}">
                <a16:creationId xmlns:a16="http://schemas.microsoft.com/office/drawing/2014/main" id="{9F05A37D-82AA-4AA4-ABAB-A733D0E928ED}"/>
              </a:ext>
            </a:extLst>
          </p:cNvPr>
          <p:cNvSpPr txBox="1"/>
          <p:nvPr/>
        </p:nvSpPr>
        <p:spPr>
          <a:xfrm>
            <a:off x="2103722" y="2679759"/>
            <a:ext cx="1489223" cy="646331"/>
          </a:xfrm>
          <a:prstGeom prst="rect">
            <a:avLst/>
          </a:prstGeom>
          <a:noFill/>
        </p:spPr>
        <p:txBody>
          <a:bodyPr wrap="square" rtlCol="0">
            <a:spAutoFit/>
          </a:bodyPr>
          <a:lstStyle/>
          <a:p>
            <a:r>
              <a:rPr lang="ja-JP" altLang="en-US" dirty="0"/>
              <a:t>特異値分解</a:t>
            </a:r>
          </a:p>
          <a:p>
            <a:endParaRPr kumimoji="1" lang="ja-JP" altLang="en-US" dirty="0"/>
          </a:p>
        </p:txBody>
      </p:sp>
      <p:sp>
        <p:nvSpPr>
          <p:cNvPr id="13" name="テキスト ボックス 12">
            <a:extLst>
              <a:ext uri="{FF2B5EF4-FFF2-40B4-BE49-F238E27FC236}">
                <a16:creationId xmlns:a16="http://schemas.microsoft.com/office/drawing/2014/main" id="{DB3652AE-0DBC-4FE6-B287-7D765F802223}"/>
              </a:ext>
            </a:extLst>
          </p:cNvPr>
          <p:cNvSpPr txBox="1"/>
          <p:nvPr/>
        </p:nvSpPr>
        <p:spPr>
          <a:xfrm>
            <a:off x="5765108" y="1926674"/>
            <a:ext cx="4435905" cy="1754326"/>
          </a:xfrm>
          <a:prstGeom prst="rect">
            <a:avLst/>
          </a:prstGeom>
          <a:noFill/>
        </p:spPr>
        <p:txBody>
          <a:bodyPr wrap="square" rtlCol="0">
            <a:spAutoFit/>
          </a:bodyPr>
          <a:lstStyle/>
          <a:p>
            <a:r>
              <a:rPr lang="ja-JP" altLang="en-US" dirty="0"/>
              <a:t>ハイパーパラメータは</a:t>
            </a:r>
            <a:endParaRPr lang="en-US" altLang="ja-JP" dirty="0"/>
          </a:p>
          <a:p>
            <a:endParaRPr lang="en-US" altLang="ja-JP" dirty="0"/>
          </a:p>
          <a:p>
            <a:pPr lvl="1"/>
            <a:r>
              <a:rPr lang="en-US" altLang="ja-JP" dirty="0" err="1"/>
              <a:t>n_components</a:t>
            </a:r>
            <a:r>
              <a:rPr lang="en-US" altLang="ja-JP" dirty="0"/>
              <a:t> = 200 (</a:t>
            </a:r>
            <a:r>
              <a:rPr lang="ja-JP" altLang="en-US" dirty="0"/>
              <a:t>元の次元</a:t>
            </a:r>
            <a:r>
              <a:rPr lang="en-US" altLang="ja-JP" dirty="0"/>
              <a:t>)</a:t>
            </a:r>
          </a:p>
          <a:p>
            <a:pPr lvl="1"/>
            <a:r>
              <a:rPr lang="en-US" altLang="ja-JP" dirty="0" err="1"/>
              <a:t>r</a:t>
            </a:r>
            <a:r>
              <a:rPr kumimoji="1" lang="en-US" altLang="ja-JP" dirty="0" err="1"/>
              <a:t>andom_state</a:t>
            </a:r>
            <a:r>
              <a:rPr kumimoji="1" lang="en-US" altLang="ja-JP" dirty="0"/>
              <a:t> = 2018 (</a:t>
            </a:r>
            <a:r>
              <a:rPr kumimoji="1" lang="ja-JP" altLang="en-US" dirty="0"/>
              <a:t>シード値</a:t>
            </a:r>
            <a:r>
              <a:rPr kumimoji="1" lang="en-US" altLang="ja-JP" dirty="0"/>
              <a:t>)</a:t>
            </a:r>
          </a:p>
          <a:p>
            <a:endParaRPr kumimoji="1" lang="en-US" altLang="ja-JP" dirty="0"/>
          </a:p>
          <a:p>
            <a:r>
              <a:rPr lang="ja-JP" altLang="en-US" dirty="0"/>
              <a:t>だけ変更</a:t>
            </a:r>
            <a:r>
              <a:rPr lang="en-US" altLang="ja-JP" dirty="0"/>
              <a:t>.</a:t>
            </a:r>
            <a:endParaRPr kumimoji="1" lang="ja-JP" altLang="en-US" dirty="0"/>
          </a:p>
        </p:txBody>
      </p:sp>
      <p:sp>
        <p:nvSpPr>
          <p:cNvPr id="7" name="テキスト ボックス 6">
            <a:extLst>
              <a:ext uri="{FF2B5EF4-FFF2-40B4-BE49-F238E27FC236}">
                <a16:creationId xmlns:a16="http://schemas.microsoft.com/office/drawing/2014/main" id="{AE5AC2B0-0A98-424C-B406-6015CD29DBF4}"/>
              </a:ext>
            </a:extLst>
          </p:cNvPr>
          <p:cNvSpPr txBox="1"/>
          <p:nvPr/>
        </p:nvSpPr>
        <p:spPr>
          <a:xfrm>
            <a:off x="5446645" y="4793432"/>
            <a:ext cx="5885686" cy="646331"/>
          </a:xfrm>
          <a:prstGeom prst="rect">
            <a:avLst/>
          </a:prstGeom>
          <a:noFill/>
        </p:spPr>
        <p:txBody>
          <a:bodyPr wrap="square" rtlCol="0">
            <a:spAutoFit/>
          </a:bodyPr>
          <a:lstStyle/>
          <a:p>
            <a:r>
              <a:rPr kumimoji="1" lang="ja-JP" altLang="en-US" dirty="0"/>
              <a:t>うまく分離できていて小さいランクの行列が</a:t>
            </a:r>
            <a:endParaRPr kumimoji="1" lang="en-US" altLang="ja-JP" dirty="0"/>
          </a:p>
          <a:p>
            <a:r>
              <a:rPr kumimoji="1" lang="ja-JP" altLang="en-US" dirty="0"/>
              <a:t>元の特徴量空間の重要な要素を捉えていることがわかる</a:t>
            </a:r>
            <a:r>
              <a:rPr kumimoji="1" lang="en-US" altLang="ja-JP" dirty="0"/>
              <a:t>.</a:t>
            </a:r>
            <a:endParaRPr kumimoji="1" lang="ja-JP" altLang="en-US" dirty="0"/>
          </a:p>
        </p:txBody>
      </p:sp>
    </p:spTree>
    <p:extLst>
      <p:ext uri="{BB962C8B-B14F-4D97-AF65-F5344CB8AC3E}">
        <p14:creationId xmlns:p14="http://schemas.microsoft.com/office/powerpoint/2010/main" val="3152070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19221CD-53B1-494F-BC3B-7ABE372BAE13}"/>
              </a:ext>
            </a:extLst>
          </p:cNvPr>
          <p:cNvSpPr/>
          <p:nvPr/>
        </p:nvSpPr>
        <p:spPr>
          <a:xfrm>
            <a:off x="2632228" y="452762"/>
            <a:ext cx="6927543" cy="8966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ランダム射影</a:t>
            </a:r>
          </a:p>
        </p:txBody>
      </p:sp>
      <p:sp>
        <p:nvSpPr>
          <p:cNvPr id="6" name="テキスト ボックス 5">
            <a:extLst>
              <a:ext uri="{FF2B5EF4-FFF2-40B4-BE49-F238E27FC236}">
                <a16:creationId xmlns:a16="http://schemas.microsoft.com/office/drawing/2014/main" id="{6B551181-2C66-4A19-BFC6-2ADD5F37BB92}"/>
              </a:ext>
            </a:extLst>
          </p:cNvPr>
          <p:cNvSpPr txBox="1"/>
          <p:nvPr/>
        </p:nvSpPr>
        <p:spPr>
          <a:xfrm>
            <a:off x="2160819" y="2300535"/>
            <a:ext cx="1980343" cy="400110"/>
          </a:xfrm>
          <a:prstGeom prst="rect">
            <a:avLst/>
          </a:prstGeom>
          <a:noFill/>
        </p:spPr>
        <p:txBody>
          <a:bodyPr wrap="square" rtlCol="0">
            <a:spAutoFit/>
          </a:bodyPr>
          <a:lstStyle/>
          <a:p>
            <a:r>
              <a:rPr lang="ja-JP" altLang="en-US" sz="2000" dirty="0"/>
              <a:t>ランダム射影</a:t>
            </a:r>
            <a:r>
              <a:rPr lang="en-US" altLang="ja-JP" sz="2000" dirty="0"/>
              <a:t>…</a:t>
            </a:r>
            <a:endParaRPr kumimoji="1" lang="ja-JP" altLang="en-US" sz="2000" dirty="0"/>
          </a:p>
        </p:txBody>
      </p:sp>
      <p:sp>
        <p:nvSpPr>
          <p:cNvPr id="7" name="テキスト ボックス 6">
            <a:extLst>
              <a:ext uri="{FF2B5EF4-FFF2-40B4-BE49-F238E27FC236}">
                <a16:creationId xmlns:a16="http://schemas.microsoft.com/office/drawing/2014/main" id="{289347C9-95C4-4E95-AF1F-ADF9175698D4}"/>
              </a:ext>
            </a:extLst>
          </p:cNvPr>
          <p:cNvSpPr txBox="1"/>
          <p:nvPr/>
        </p:nvSpPr>
        <p:spPr>
          <a:xfrm>
            <a:off x="4060429" y="2300535"/>
            <a:ext cx="5101076" cy="784830"/>
          </a:xfrm>
          <a:prstGeom prst="rect">
            <a:avLst/>
          </a:prstGeom>
          <a:noFill/>
        </p:spPr>
        <p:txBody>
          <a:bodyPr wrap="none" rtlCol="0">
            <a:spAutoFit/>
          </a:bodyPr>
          <a:lstStyle/>
          <a:p>
            <a:pPr>
              <a:spcAft>
                <a:spcPts val="600"/>
              </a:spcAft>
            </a:pPr>
            <a:r>
              <a:rPr kumimoji="1" lang="en-US" altLang="ja-JP" sz="2000" dirty="0"/>
              <a:t>Johnson-</a:t>
            </a:r>
            <a:r>
              <a:rPr kumimoji="1" lang="en-US" altLang="ja-JP" sz="2000" dirty="0" err="1"/>
              <a:t>Lindenstrauss</a:t>
            </a:r>
            <a:r>
              <a:rPr kumimoji="1" lang="en-US" altLang="ja-JP" sz="2000" dirty="0"/>
              <a:t> Lemma</a:t>
            </a:r>
            <a:r>
              <a:rPr kumimoji="1" lang="ja-JP" altLang="en-US" sz="2000" dirty="0"/>
              <a:t>に基づいた</a:t>
            </a:r>
            <a:endParaRPr kumimoji="1" lang="en-US" altLang="ja-JP" sz="2000" dirty="0"/>
          </a:p>
          <a:p>
            <a:pPr>
              <a:spcAft>
                <a:spcPts val="600"/>
              </a:spcAft>
            </a:pPr>
            <a:r>
              <a:rPr kumimoji="1" lang="ja-JP" altLang="en-US" sz="2000" dirty="0"/>
              <a:t>ランダム行列による線形射影のアルゴリズム</a:t>
            </a:r>
          </a:p>
        </p:txBody>
      </p:sp>
      <p:sp>
        <p:nvSpPr>
          <p:cNvPr id="8" name="テキスト ボックス 7">
            <a:extLst>
              <a:ext uri="{FF2B5EF4-FFF2-40B4-BE49-F238E27FC236}">
                <a16:creationId xmlns:a16="http://schemas.microsoft.com/office/drawing/2014/main" id="{281AA79E-A0A6-4AC4-8471-06C3D541C51D}"/>
              </a:ext>
            </a:extLst>
          </p:cNvPr>
          <p:cNvSpPr txBox="1"/>
          <p:nvPr/>
        </p:nvSpPr>
        <p:spPr>
          <a:xfrm>
            <a:off x="1503631" y="4414947"/>
            <a:ext cx="8234947" cy="400110"/>
          </a:xfrm>
          <a:prstGeom prst="rect">
            <a:avLst/>
          </a:prstGeom>
          <a:noFill/>
        </p:spPr>
        <p:txBody>
          <a:bodyPr wrap="none" rtlCol="0">
            <a:spAutoFit/>
          </a:bodyPr>
          <a:lstStyle/>
          <a:p>
            <a:r>
              <a:rPr kumimoji="1" lang="ja-JP" altLang="en-US" sz="2000" dirty="0"/>
              <a:t>・</a:t>
            </a:r>
            <a:r>
              <a:rPr lang="en-US" altLang="ja-JP" sz="2000" dirty="0"/>
              <a:t> Johnson-</a:t>
            </a:r>
            <a:r>
              <a:rPr lang="en-US" altLang="ja-JP" sz="2000" dirty="0" err="1"/>
              <a:t>Lindenstrauss</a:t>
            </a:r>
            <a:r>
              <a:rPr lang="en-US" altLang="ja-JP" sz="2000" dirty="0"/>
              <a:t> Lemma(</a:t>
            </a:r>
            <a:r>
              <a:rPr lang="ja-JP" altLang="en-US" sz="2000" dirty="0"/>
              <a:t>ジョンソン・リンデンシュトラウスの補題</a:t>
            </a:r>
            <a:r>
              <a:rPr lang="en-US" altLang="ja-JP" sz="2000" dirty="0"/>
              <a:t>)</a:t>
            </a:r>
          </a:p>
        </p:txBody>
      </p:sp>
      <p:sp>
        <p:nvSpPr>
          <p:cNvPr id="25" name="テキスト ボックス 24">
            <a:extLst>
              <a:ext uri="{FF2B5EF4-FFF2-40B4-BE49-F238E27FC236}">
                <a16:creationId xmlns:a16="http://schemas.microsoft.com/office/drawing/2014/main" id="{5E0D7C7B-B236-4629-851F-5F0414EAB36E}"/>
              </a:ext>
            </a:extLst>
          </p:cNvPr>
          <p:cNvSpPr txBox="1"/>
          <p:nvPr/>
        </p:nvSpPr>
        <p:spPr>
          <a:xfrm>
            <a:off x="2216458" y="5007776"/>
            <a:ext cx="8424101" cy="784830"/>
          </a:xfrm>
          <a:prstGeom prst="rect">
            <a:avLst/>
          </a:prstGeom>
          <a:noFill/>
        </p:spPr>
        <p:txBody>
          <a:bodyPr wrap="none" rtlCol="0">
            <a:spAutoFit/>
          </a:bodyPr>
          <a:lstStyle/>
          <a:p>
            <a:pPr>
              <a:spcAft>
                <a:spcPts val="600"/>
              </a:spcAft>
            </a:pPr>
            <a:r>
              <a:rPr kumimoji="1" lang="ja-JP" altLang="en-US" sz="2000" dirty="0"/>
              <a:t>高次元空間を低次元空間に埋め込んだ場合</a:t>
            </a:r>
            <a:r>
              <a:rPr kumimoji="1" lang="en-US" altLang="ja-JP" sz="2000" dirty="0"/>
              <a:t>, </a:t>
            </a:r>
            <a:r>
              <a:rPr lang="ja-JP" altLang="en-US" sz="2000" dirty="0"/>
              <a:t>点間の距離がほぼ保存される</a:t>
            </a:r>
            <a:r>
              <a:rPr lang="en-US" altLang="ja-JP" sz="2000" dirty="0"/>
              <a:t>.</a:t>
            </a:r>
          </a:p>
          <a:p>
            <a:pPr>
              <a:spcAft>
                <a:spcPts val="600"/>
              </a:spcAft>
            </a:pPr>
            <a:r>
              <a:rPr lang="ja-JP" altLang="en-US" sz="2000" dirty="0"/>
              <a:t>言い換えると高次元から低次元に移しても元の特徴量の構造は保存される</a:t>
            </a:r>
            <a:r>
              <a:rPr lang="en-US" altLang="ja-JP" sz="2000" dirty="0"/>
              <a:t>.</a:t>
            </a:r>
            <a:endParaRPr kumimoji="1" lang="ja-JP" altLang="en-US" sz="2000" dirty="0"/>
          </a:p>
        </p:txBody>
      </p:sp>
      <p:sp>
        <p:nvSpPr>
          <p:cNvPr id="11" name="テキスト ボックス 10">
            <a:extLst>
              <a:ext uri="{FF2B5EF4-FFF2-40B4-BE49-F238E27FC236}">
                <a16:creationId xmlns:a16="http://schemas.microsoft.com/office/drawing/2014/main" id="{744165F8-0699-411C-B9AB-2E4E90720E34}"/>
              </a:ext>
            </a:extLst>
          </p:cNvPr>
          <p:cNvSpPr txBox="1"/>
          <p:nvPr/>
        </p:nvSpPr>
        <p:spPr>
          <a:xfrm>
            <a:off x="2070150" y="3467107"/>
            <a:ext cx="8051698" cy="369332"/>
          </a:xfrm>
          <a:prstGeom prst="rect">
            <a:avLst/>
          </a:prstGeom>
          <a:noFill/>
        </p:spPr>
        <p:txBody>
          <a:bodyPr wrap="square" rtlCol="0">
            <a:spAutoFit/>
          </a:bodyPr>
          <a:lstStyle/>
          <a:p>
            <a:r>
              <a:rPr kumimoji="1" lang="ja-JP" altLang="en-US" dirty="0"/>
              <a:t>詳しくは</a:t>
            </a:r>
            <a:r>
              <a:rPr lang="en-US" altLang="ja-JP" dirty="0">
                <a:hlinkClick r:id="rId2"/>
              </a:rPr>
              <a:t>https://www.ipsj-kyushu.jp/page/ronbun/hinokuni/1007/B2/B2-3.pdf</a:t>
            </a:r>
            <a:endParaRPr kumimoji="1" lang="ja-JP" altLang="en-US" dirty="0"/>
          </a:p>
        </p:txBody>
      </p:sp>
    </p:spTree>
    <p:extLst>
      <p:ext uri="{BB962C8B-B14F-4D97-AF65-F5344CB8AC3E}">
        <p14:creationId xmlns:p14="http://schemas.microsoft.com/office/powerpoint/2010/main" val="2060150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19221CD-53B1-494F-BC3B-7ABE372BAE13}"/>
              </a:ext>
            </a:extLst>
          </p:cNvPr>
          <p:cNvSpPr/>
          <p:nvPr/>
        </p:nvSpPr>
        <p:spPr>
          <a:xfrm>
            <a:off x="2632228" y="452762"/>
            <a:ext cx="6927543" cy="8966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ランダム射影</a:t>
            </a:r>
          </a:p>
        </p:txBody>
      </p:sp>
      <p:sp>
        <p:nvSpPr>
          <p:cNvPr id="6" name="テキスト ボックス 5">
            <a:extLst>
              <a:ext uri="{FF2B5EF4-FFF2-40B4-BE49-F238E27FC236}">
                <a16:creationId xmlns:a16="http://schemas.microsoft.com/office/drawing/2014/main" id="{6B551181-2C66-4A19-BFC6-2ADD5F37BB92}"/>
              </a:ext>
            </a:extLst>
          </p:cNvPr>
          <p:cNvSpPr txBox="1"/>
          <p:nvPr/>
        </p:nvSpPr>
        <p:spPr>
          <a:xfrm>
            <a:off x="1191491" y="2300535"/>
            <a:ext cx="2949671" cy="400110"/>
          </a:xfrm>
          <a:prstGeom prst="rect">
            <a:avLst/>
          </a:prstGeom>
          <a:noFill/>
        </p:spPr>
        <p:txBody>
          <a:bodyPr wrap="square" rtlCol="0">
            <a:spAutoFit/>
          </a:bodyPr>
          <a:lstStyle/>
          <a:p>
            <a:r>
              <a:rPr lang="ja-JP" altLang="en-US" sz="2000" dirty="0"/>
              <a:t>ガウス型ランダム射影</a:t>
            </a:r>
            <a:r>
              <a:rPr lang="en-US" altLang="ja-JP" sz="2000" dirty="0"/>
              <a:t>…</a:t>
            </a:r>
            <a:endParaRPr kumimoji="1" lang="ja-JP" altLang="en-US" sz="2000" dirty="0"/>
          </a:p>
        </p:txBody>
      </p:sp>
      <p:sp>
        <p:nvSpPr>
          <p:cNvPr id="7" name="テキスト ボックス 6">
            <a:extLst>
              <a:ext uri="{FF2B5EF4-FFF2-40B4-BE49-F238E27FC236}">
                <a16:creationId xmlns:a16="http://schemas.microsoft.com/office/drawing/2014/main" id="{289347C9-95C4-4E95-AF1F-ADF9175698D4}"/>
              </a:ext>
            </a:extLst>
          </p:cNvPr>
          <p:cNvSpPr txBox="1"/>
          <p:nvPr/>
        </p:nvSpPr>
        <p:spPr>
          <a:xfrm>
            <a:off x="4060429" y="2300535"/>
            <a:ext cx="5117106" cy="784830"/>
          </a:xfrm>
          <a:prstGeom prst="rect">
            <a:avLst/>
          </a:prstGeom>
          <a:noFill/>
        </p:spPr>
        <p:txBody>
          <a:bodyPr wrap="none" rtlCol="0">
            <a:spAutoFit/>
          </a:bodyPr>
          <a:lstStyle/>
          <a:p>
            <a:pPr>
              <a:spcAft>
                <a:spcPts val="600"/>
              </a:spcAft>
            </a:pPr>
            <a:r>
              <a:rPr lang="ja-JP" altLang="en-US" sz="2000" dirty="0"/>
              <a:t>削減した特徴量空間で維持したい成分の数か</a:t>
            </a:r>
            <a:endParaRPr lang="en-US" altLang="ja-JP" sz="2000" dirty="0"/>
          </a:p>
          <a:p>
            <a:pPr>
              <a:spcAft>
                <a:spcPts val="600"/>
              </a:spcAft>
            </a:pPr>
            <a:r>
              <a:rPr kumimoji="1" lang="ja-JP" altLang="en-US" sz="2000" dirty="0"/>
              <a:t>生成される次元数</a:t>
            </a:r>
            <a:r>
              <a:rPr kumimoji="1" lang="en-US" altLang="ja-JP" sz="2000" dirty="0"/>
              <a:t>(eps)</a:t>
            </a:r>
            <a:r>
              <a:rPr kumimoji="1" lang="ja-JP" altLang="en-US" sz="2000" dirty="0"/>
              <a:t>を指定できる</a:t>
            </a:r>
            <a:r>
              <a:rPr kumimoji="1" lang="en-US" altLang="ja-JP" sz="2000" dirty="0"/>
              <a:t>.</a:t>
            </a:r>
            <a:endParaRPr kumimoji="1" lang="ja-JP" altLang="en-US" sz="2000" dirty="0"/>
          </a:p>
        </p:txBody>
      </p:sp>
      <p:sp>
        <p:nvSpPr>
          <p:cNvPr id="8" name="テキスト ボックス 7">
            <a:extLst>
              <a:ext uri="{FF2B5EF4-FFF2-40B4-BE49-F238E27FC236}">
                <a16:creationId xmlns:a16="http://schemas.microsoft.com/office/drawing/2014/main" id="{281AA79E-A0A6-4AC4-8471-06C3D541C51D}"/>
              </a:ext>
            </a:extLst>
          </p:cNvPr>
          <p:cNvSpPr txBox="1"/>
          <p:nvPr/>
        </p:nvSpPr>
        <p:spPr>
          <a:xfrm>
            <a:off x="1306732" y="3737556"/>
            <a:ext cx="2834430" cy="400110"/>
          </a:xfrm>
          <a:prstGeom prst="rect">
            <a:avLst/>
          </a:prstGeom>
          <a:noFill/>
        </p:spPr>
        <p:txBody>
          <a:bodyPr wrap="none" rtlCol="0">
            <a:spAutoFit/>
          </a:bodyPr>
          <a:lstStyle/>
          <a:p>
            <a:r>
              <a:rPr lang="ja-JP" altLang="en-US" sz="2000" dirty="0"/>
              <a:t>スパースランダム射影</a:t>
            </a:r>
            <a:r>
              <a:rPr lang="en-US" altLang="ja-JP" sz="2000" dirty="0"/>
              <a:t>…</a:t>
            </a:r>
          </a:p>
        </p:txBody>
      </p:sp>
      <p:sp>
        <p:nvSpPr>
          <p:cNvPr id="25" name="テキスト ボックス 24">
            <a:extLst>
              <a:ext uri="{FF2B5EF4-FFF2-40B4-BE49-F238E27FC236}">
                <a16:creationId xmlns:a16="http://schemas.microsoft.com/office/drawing/2014/main" id="{5E0D7C7B-B236-4629-851F-5F0414EAB36E}"/>
              </a:ext>
            </a:extLst>
          </p:cNvPr>
          <p:cNvSpPr txBox="1"/>
          <p:nvPr/>
        </p:nvSpPr>
        <p:spPr>
          <a:xfrm>
            <a:off x="1883948" y="4268867"/>
            <a:ext cx="5375189" cy="784830"/>
          </a:xfrm>
          <a:prstGeom prst="rect">
            <a:avLst/>
          </a:prstGeom>
          <a:noFill/>
        </p:spPr>
        <p:txBody>
          <a:bodyPr wrap="none" rtlCol="0">
            <a:spAutoFit/>
          </a:bodyPr>
          <a:lstStyle/>
          <a:p>
            <a:pPr>
              <a:spcAft>
                <a:spcPts val="600"/>
              </a:spcAft>
            </a:pPr>
            <a:r>
              <a:rPr kumimoji="1" lang="ja-JP" altLang="en-US" sz="2000" dirty="0"/>
              <a:t>特徴量集合にある程度のスパースさを維持する</a:t>
            </a:r>
            <a:r>
              <a:rPr kumimoji="1" lang="en-US" altLang="ja-JP" sz="2000" dirty="0"/>
              <a:t>.</a:t>
            </a:r>
          </a:p>
          <a:p>
            <a:pPr>
              <a:spcAft>
                <a:spcPts val="600"/>
              </a:spcAft>
            </a:pPr>
            <a:r>
              <a:rPr lang="ja-JP" altLang="en-US" sz="2000" dirty="0"/>
              <a:t>ガウス型ランダム射影よりはるかに高速</a:t>
            </a:r>
            <a:endParaRPr kumimoji="1" lang="ja-JP" altLang="en-US" sz="2000" dirty="0"/>
          </a:p>
        </p:txBody>
      </p:sp>
    </p:spTree>
    <p:extLst>
      <p:ext uri="{BB962C8B-B14F-4D97-AF65-F5344CB8AC3E}">
        <p14:creationId xmlns:p14="http://schemas.microsoft.com/office/powerpoint/2010/main" val="3503209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29296AE-072D-4E6E-8B05-EC50B5FD8A50}"/>
              </a:ext>
            </a:extLst>
          </p:cNvPr>
          <p:cNvSpPr/>
          <p:nvPr/>
        </p:nvSpPr>
        <p:spPr>
          <a:xfrm>
            <a:off x="2632228" y="452762"/>
            <a:ext cx="6927543" cy="8966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ランダム射影</a:t>
            </a:r>
          </a:p>
        </p:txBody>
      </p:sp>
      <p:sp>
        <p:nvSpPr>
          <p:cNvPr id="3" name="テキスト ボックス 2">
            <a:extLst>
              <a:ext uri="{FF2B5EF4-FFF2-40B4-BE49-F238E27FC236}">
                <a16:creationId xmlns:a16="http://schemas.microsoft.com/office/drawing/2014/main" id="{31676F49-683F-4AB1-8B73-A9709F69F4E8}"/>
              </a:ext>
            </a:extLst>
          </p:cNvPr>
          <p:cNvSpPr txBox="1"/>
          <p:nvPr/>
        </p:nvSpPr>
        <p:spPr>
          <a:xfrm>
            <a:off x="1155766" y="1677474"/>
            <a:ext cx="947956" cy="369332"/>
          </a:xfrm>
          <a:prstGeom prst="rect">
            <a:avLst/>
          </a:prstGeom>
          <a:noFill/>
        </p:spPr>
        <p:txBody>
          <a:bodyPr wrap="square" rtlCol="0">
            <a:spAutoFit/>
          </a:bodyPr>
          <a:lstStyle/>
          <a:p>
            <a:r>
              <a:rPr kumimoji="1" lang="ja-JP" altLang="en-US" dirty="0"/>
              <a:t>・ 結果</a:t>
            </a:r>
          </a:p>
        </p:txBody>
      </p:sp>
      <p:pic>
        <p:nvPicPr>
          <p:cNvPr id="5" name="図 4">
            <a:extLst>
              <a:ext uri="{FF2B5EF4-FFF2-40B4-BE49-F238E27FC236}">
                <a16:creationId xmlns:a16="http://schemas.microsoft.com/office/drawing/2014/main" id="{0A233BB8-C0D7-4504-96B3-2C7998B33A1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21991" y="3127003"/>
            <a:ext cx="3734408" cy="3332858"/>
          </a:xfrm>
          <a:prstGeom prst="rect">
            <a:avLst/>
          </a:prstGeom>
        </p:spPr>
      </p:pic>
      <p:sp>
        <p:nvSpPr>
          <p:cNvPr id="4" name="テキスト ボックス 3">
            <a:extLst>
              <a:ext uri="{FF2B5EF4-FFF2-40B4-BE49-F238E27FC236}">
                <a16:creationId xmlns:a16="http://schemas.microsoft.com/office/drawing/2014/main" id="{9F05A37D-82AA-4AA4-ABAB-A733D0E928ED}"/>
              </a:ext>
            </a:extLst>
          </p:cNvPr>
          <p:cNvSpPr txBox="1"/>
          <p:nvPr/>
        </p:nvSpPr>
        <p:spPr>
          <a:xfrm>
            <a:off x="1629744" y="2596632"/>
            <a:ext cx="2948569" cy="646331"/>
          </a:xfrm>
          <a:prstGeom prst="rect">
            <a:avLst/>
          </a:prstGeom>
          <a:noFill/>
        </p:spPr>
        <p:txBody>
          <a:bodyPr wrap="square" rtlCol="0">
            <a:spAutoFit/>
          </a:bodyPr>
          <a:lstStyle/>
          <a:p>
            <a:pPr algn="ctr"/>
            <a:r>
              <a:rPr lang="ja-JP" altLang="en-US" dirty="0"/>
              <a:t>ガウス型ランダム射影</a:t>
            </a:r>
          </a:p>
          <a:p>
            <a:endParaRPr kumimoji="1" lang="ja-JP" altLang="en-US" dirty="0"/>
          </a:p>
        </p:txBody>
      </p:sp>
      <p:sp>
        <p:nvSpPr>
          <p:cNvPr id="13" name="テキスト ボックス 12">
            <a:extLst>
              <a:ext uri="{FF2B5EF4-FFF2-40B4-BE49-F238E27FC236}">
                <a16:creationId xmlns:a16="http://schemas.microsoft.com/office/drawing/2014/main" id="{DB3652AE-0DBC-4FE6-B287-7D765F802223}"/>
              </a:ext>
            </a:extLst>
          </p:cNvPr>
          <p:cNvSpPr txBox="1"/>
          <p:nvPr/>
        </p:nvSpPr>
        <p:spPr>
          <a:xfrm>
            <a:off x="5765108" y="1926674"/>
            <a:ext cx="4435905" cy="1754326"/>
          </a:xfrm>
          <a:prstGeom prst="rect">
            <a:avLst/>
          </a:prstGeom>
          <a:noFill/>
        </p:spPr>
        <p:txBody>
          <a:bodyPr wrap="square" rtlCol="0">
            <a:spAutoFit/>
          </a:bodyPr>
          <a:lstStyle/>
          <a:p>
            <a:r>
              <a:rPr lang="ja-JP" altLang="en-US" dirty="0"/>
              <a:t>ハイパーパラメータは</a:t>
            </a:r>
            <a:endParaRPr lang="en-US" altLang="ja-JP" dirty="0"/>
          </a:p>
          <a:p>
            <a:endParaRPr lang="en-US" altLang="ja-JP" dirty="0"/>
          </a:p>
          <a:p>
            <a:pPr lvl="1"/>
            <a:r>
              <a:rPr lang="en-US" altLang="ja-JP" dirty="0"/>
              <a:t>eps = 0.5 </a:t>
            </a:r>
          </a:p>
          <a:p>
            <a:pPr lvl="1"/>
            <a:r>
              <a:rPr lang="en-US" altLang="ja-JP" dirty="0" err="1"/>
              <a:t>r</a:t>
            </a:r>
            <a:r>
              <a:rPr kumimoji="1" lang="en-US" altLang="ja-JP" dirty="0" err="1"/>
              <a:t>andom_state</a:t>
            </a:r>
            <a:r>
              <a:rPr kumimoji="1" lang="en-US" altLang="ja-JP" dirty="0"/>
              <a:t> = 2018 (</a:t>
            </a:r>
            <a:r>
              <a:rPr kumimoji="1" lang="ja-JP" altLang="en-US" dirty="0"/>
              <a:t>シード値</a:t>
            </a:r>
            <a:r>
              <a:rPr kumimoji="1" lang="en-US" altLang="ja-JP" dirty="0"/>
              <a:t>)</a:t>
            </a:r>
          </a:p>
          <a:p>
            <a:endParaRPr kumimoji="1" lang="en-US" altLang="ja-JP" dirty="0"/>
          </a:p>
          <a:p>
            <a:r>
              <a:rPr lang="ja-JP" altLang="en-US" dirty="0"/>
              <a:t>だけ変更</a:t>
            </a:r>
            <a:r>
              <a:rPr lang="en-US" altLang="ja-JP" dirty="0"/>
              <a:t>.</a:t>
            </a:r>
            <a:endParaRPr kumimoji="1" lang="ja-JP" altLang="en-US" dirty="0"/>
          </a:p>
        </p:txBody>
      </p:sp>
      <p:sp>
        <p:nvSpPr>
          <p:cNvPr id="7" name="テキスト ボックス 6">
            <a:extLst>
              <a:ext uri="{FF2B5EF4-FFF2-40B4-BE49-F238E27FC236}">
                <a16:creationId xmlns:a16="http://schemas.microsoft.com/office/drawing/2014/main" id="{AE5AC2B0-0A98-424C-B406-6015CD29DBF4}"/>
              </a:ext>
            </a:extLst>
          </p:cNvPr>
          <p:cNvSpPr txBox="1"/>
          <p:nvPr/>
        </p:nvSpPr>
        <p:spPr>
          <a:xfrm>
            <a:off x="5446645" y="4793432"/>
            <a:ext cx="5885686" cy="369332"/>
          </a:xfrm>
          <a:prstGeom prst="rect">
            <a:avLst/>
          </a:prstGeom>
          <a:noFill/>
        </p:spPr>
        <p:txBody>
          <a:bodyPr wrap="square" rtlCol="0">
            <a:spAutoFit/>
          </a:bodyPr>
          <a:lstStyle/>
          <a:p>
            <a:r>
              <a:rPr kumimoji="1" lang="ja-JP" altLang="en-US" dirty="0"/>
              <a:t>線形射影ではあるが</a:t>
            </a:r>
            <a:r>
              <a:rPr kumimoji="1" lang="en-US" altLang="ja-JP" dirty="0"/>
              <a:t>PCA</a:t>
            </a:r>
            <a:r>
              <a:rPr kumimoji="1" lang="ja-JP" altLang="en-US" dirty="0"/>
              <a:t>系とは全く異なることがわかる</a:t>
            </a:r>
            <a:r>
              <a:rPr kumimoji="1" lang="en-US" altLang="ja-JP" dirty="0"/>
              <a:t>.</a:t>
            </a:r>
            <a:endParaRPr kumimoji="1" lang="ja-JP" altLang="en-US" dirty="0"/>
          </a:p>
        </p:txBody>
      </p:sp>
    </p:spTree>
    <p:extLst>
      <p:ext uri="{BB962C8B-B14F-4D97-AF65-F5344CB8AC3E}">
        <p14:creationId xmlns:p14="http://schemas.microsoft.com/office/powerpoint/2010/main" val="1758435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29296AE-072D-4E6E-8B05-EC50B5FD8A50}"/>
              </a:ext>
            </a:extLst>
          </p:cNvPr>
          <p:cNvSpPr/>
          <p:nvPr/>
        </p:nvSpPr>
        <p:spPr>
          <a:xfrm>
            <a:off x="2632228" y="452762"/>
            <a:ext cx="6927543" cy="8966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ランダム射影</a:t>
            </a:r>
          </a:p>
        </p:txBody>
      </p:sp>
      <p:sp>
        <p:nvSpPr>
          <p:cNvPr id="3" name="テキスト ボックス 2">
            <a:extLst>
              <a:ext uri="{FF2B5EF4-FFF2-40B4-BE49-F238E27FC236}">
                <a16:creationId xmlns:a16="http://schemas.microsoft.com/office/drawing/2014/main" id="{31676F49-683F-4AB1-8B73-A9709F69F4E8}"/>
              </a:ext>
            </a:extLst>
          </p:cNvPr>
          <p:cNvSpPr txBox="1"/>
          <p:nvPr/>
        </p:nvSpPr>
        <p:spPr>
          <a:xfrm>
            <a:off x="1155766" y="1677474"/>
            <a:ext cx="947956" cy="369332"/>
          </a:xfrm>
          <a:prstGeom prst="rect">
            <a:avLst/>
          </a:prstGeom>
          <a:noFill/>
        </p:spPr>
        <p:txBody>
          <a:bodyPr wrap="square" rtlCol="0">
            <a:spAutoFit/>
          </a:bodyPr>
          <a:lstStyle/>
          <a:p>
            <a:r>
              <a:rPr kumimoji="1" lang="ja-JP" altLang="en-US" dirty="0"/>
              <a:t>・ 結果</a:t>
            </a:r>
          </a:p>
        </p:txBody>
      </p:sp>
      <p:pic>
        <p:nvPicPr>
          <p:cNvPr id="5" name="図 4">
            <a:extLst>
              <a:ext uri="{FF2B5EF4-FFF2-40B4-BE49-F238E27FC236}">
                <a16:creationId xmlns:a16="http://schemas.microsoft.com/office/drawing/2014/main" id="{0A233BB8-C0D7-4504-96B3-2C7998B33A1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21991" y="3127003"/>
            <a:ext cx="3734407" cy="3332858"/>
          </a:xfrm>
          <a:prstGeom prst="rect">
            <a:avLst/>
          </a:prstGeom>
        </p:spPr>
      </p:pic>
      <p:sp>
        <p:nvSpPr>
          <p:cNvPr id="4" name="テキスト ボックス 3">
            <a:extLst>
              <a:ext uri="{FF2B5EF4-FFF2-40B4-BE49-F238E27FC236}">
                <a16:creationId xmlns:a16="http://schemas.microsoft.com/office/drawing/2014/main" id="{9F05A37D-82AA-4AA4-ABAB-A733D0E928ED}"/>
              </a:ext>
            </a:extLst>
          </p:cNvPr>
          <p:cNvSpPr txBox="1"/>
          <p:nvPr/>
        </p:nvSpPr>
        <p:spPr>
          <a:xfrm>
            <a:off x="1629744" y="2596632"/>
            <a:ext cx="2948569" cy="646331"/>
          </a:xfrm>
          <a:prstGeom prst="rect">
            <a:avLst/>
          </a:prstGeom>
          <a:noFill/>
        </p:spPr>
        <p:txBody>
          <a:bodyPr wrap="square" rtlCol="0">
            <a:spAutoFit/>
          </a:bodyPr>
          <a:lstStyle/>
          <a:p>
            <a:pPr algn="ctr"/>
            <a:r>
              <a:rPr lang="ja-JP" altLang="en-US" dirty="0"/>
              <a:t>スパースランダム射影</a:t>
            </a:r>
          </a:p>
          <a:p>
            <a:endParaRPr kumimoji="1" lang="ja-JP" altLang="en-US" dirty="0"/>
          </a:p>
        </p:txBody>
      </p:sp>
      <p:sp>
        <p:nvSpPr>
          <p:cNvPr id="13" name="テキスト ボックス 12">
            <a:extLst>
              <a:ext uri="{FF2B5EF4-FFF2-40B4-BE49-F238E27FC236}">
                <a16:creationId xmlns:a16="http://schemas.microsoft.com/office/drawing/2014/main" id="{DB3652AE-0DBC-4FE6-B287-7D765F802223}"/>
              </a:ext>
            </a:extLst>
          </p:cNvPr>
          <p:cNvSpPr txBox="1"/>
          <p:nvPr/>
        </p:nvSpPr>
        <p:spPr>
          <a:xfrm>
            <a:off x="5765108" y="1926674"/>
            <a:ext cx="4435905" cy="1754326"/>
          </a:xfrm>
          <a:prstGeom prst="rect">
            <a:avLst/>
          </a:prstGeom>
          <a:noFill/>
        </p:spPr>
        <p:txBody>
          <a:bodyPr wrap="square" rtlCol="0">
            <a:spAutoFit/>
          </a:bodyPr>
          <a:lstStyle/>
          <a:p>
            <a:r>
              <a:rPr lang="ja-JP" altLang="en-US" dirty="0"/>
              <a:t>ハイパーパラメータは</a:t>
            </a:r>
            <a:endParaRPr lang="en-US" altLang="ja-JP" dirty="0"/>
          </a:p>
          <a:p>
            <a:endParaRPr lang="en-US" altLang="ja-JP" dirty="0"/>
          </a:p>
          <a:p>
            <a:pPr lvl="1"/>
            <a:r>
              <a:rPr lang="en-US" altLang="ja-JP" dirty="0"/>
              <a:t>eps = 0.5 </a:t>
            </a:r>
          </a:p>
          <a:p>
            <a:pPr lvl="1"/>
            <a:r>
              <a:rPr lang="en-US" altLang="ja-JP" dirty="0" err="1"/>
              <a:t>r</a:t>
            </a:r>
            <a:r>
              <a:rPr kumimoji="1" lang="en-US" altLang="ja-JP" dirty="0" err="1"/>
              <a:t>andom_state</a:t>
            </a:r>
            <a:r>
              <a:rPr kumimoji="1" lang="en-US" altLang="ja-JP" dirty="0"/>
              <a:t> = 2018 (</a:t>
            </a:r>
            <a:r>
              <a:rPr kumimoji="1" lang="ja-JP" altLang="en-US" dirty="0"/>
              <a:t>シード値</a:t>
            </a:r>
            <a:r>
              <a:rPr kumimoji="1" lang="en-US" altLang="ja-JP" dirty="0"/>
              <a:t>)</a:t>
            </a:r>
          </a:p>
          <a:p>
            <a:endParaRPr kumimoji="1" lang="en-US" altLang="ja-JP" dirty="0"/>
          </a:p>
          <a:p>
            <a:r>
              <a:rPr lang="ja-JP" altLang="en-US" dirty="0"/>
              <a:t>だけ変更</a:t>
            </a:r>
            <a:r>
              <a:rPr lang="en-US" altLang="ja-JP" dirty="0"/>
              <a:t>.</a:t>
            </a:r>
            <a:endParaRPr kumimoji="1" lang="ja-JP" altLang="en-US" dirty="0"/>
          </a:p>
        </p:txBody>
      </p:sp>
      <p:sp>
        <p:nvSpPr>
          <p:cNvPr id="7" name="テキスト ボックス 6">
            <a:extLst>
              <a:ext uri="{FF2B5EF4-FFF2-40B4-BE49-F238E27FC236}">
                <a16:creationId xmlns:a16="http://schemas.microsoft.com/office/drawing/2014/main" id="{AE5AC2B0-0A98-424C-B406-6015CD29DBF4}"/>
              </a:ext>
            </a:extLst>
          </p:cNvPr>
          <p:cNvSpPr txBox="1"/>
          <p:nvPr/>
        </p:nvSpPr>
        <p:spPr>
          <a:xfrm>
            <a:off x="5446645" y="4793432"/>
            <a:ext cx="5885686" cy="369332"/>
          </a:xfrm>
          <a:prstGeom prst="rect">
            <a:avLst/>
          </a:prstGeom>
          <a:noFill/>
        </p:spPr>
        <p:txBody>
          <a:bodyPr wrap="square" rtlCol="0">
            <a:spAutoFit/>
          </a:bodyPr>
          <a:lstStyle/>
          <a:p>
            <a:r>
              <a:rPr lang="ja-JP" altLang="en-US" dirty="0"/>
              <a:t>ガウス型ランダム射影と似ているが少し異なる部分もある</a:t>
            </a:r>
            <a:r>
              <a:rPr lang="en-US" altLang="ja-JP" dirty="0"/>
              <a:t>.</a:t>
            </a:r>
            <a:endParaRPr kumimoji="1" lang="ja-JP" altLang="en-US" dirty="0"/>
          </a:p>
        </p:txBody>
      </p:sp>
    </p:spTree>
    <p:extLst>
      <p:ext uri="{BB962C8B-B14F-4D97-AF65-F5344CB8AC3E}">
        <p14:creationId xmlns:p14="http://schemas.microsoft.com/office/powerpoint/2010/main" val="1449971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19221CD-53B1-494F-BC3B-7ABE372BAE13}"/>
              </a:ext>
            </a:extLst>
          </p:cNvPr>
          <p:cNvSpPr/>
          <p:nvPr/>
        </p:nvSpPr>
        <p:spPr>
          <a:xfrm>
            <a:off x="2632228" y="452762"/>
            <a:ext cx="6927543" cy="8966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多様体学習</a:t>
            </a:r>
          </a:p>
        </p:txBody>
      </p:sp>
      <p:sp>
        <p:nvSpPr>
          <p:cNvPr id="6" name="テキスト ボックス 5">
            <a:extLst>
              <a:ext uri="{FF2B5EF4-FFF2-40B4-BE49-F238E27FC236}">
                <a16:creationId xmlns:a16="http://schemas.microsoft.com/office/drawing/2014/main" id="{6B551181-2C66-4A19-BFC6-2ADD5F37BB92}"/>
              </a:ext>
            </a:extLst>
          </p:cNvPr>
          <p:cNvSpPr txBox="1"/>
          <p:nvPr/>
        </p:nvSpPr>
        <p:spPr>
          <a:xfrm>
            <a:off x="1244893" y="2018471"/>
            <a:ext cx="1980343" cy="400110"/>
          </a:xfrm>
          <a:prstGeom prst="rect">
            <a:avLst/>
          </a:prstGeom>
          <a:noFill/>
        </p:spPr>
        <p:txBody>
          <a:bodyPr wrap="square" rtlCol="0">
            <a:spAutoFit/>
          </a:bodyPr>
          <a:lstStyle/>
          <a:p>
            <a:r>
              <a:rPr lang="ja-JP" altLang="en-US" sz="2000" dirty="0"/>
              <a:t>多様体学習</a:t>
            </a:r>
            <a:r>
              <a:rPr lang="en-US" altLang="ja-JP" sz="2000" dirty="0"/>
              <a:t>…</a:t>
            </a:r>
            <a:endParaRPr kumimoji="1" lang="ja-JP" altLang="en-US" sz="2000" dirty="0"/>
          </a:p>
        </p:txBody>
      </p:sp>
      <p:sp>
        <p:nvSpPr>
          <p:cNvPr id="7" name="テキスト ボックス 6">
            <a:extLst>
              <a:ext uri="{FF2B5EF4-FFF2-40B4-BE49-F238E27FC236}">
                <a16:creationId xmlns:a16="http://schemas.microsoft.com/office/drawing/2014/main" id="{289347C9-95C4-4E95-AF1F-ADF9175698D4}"/>
              </a:ext>
            </a:extLst>
          </p:cNvPr>
          <p:cNvSpPr txBox="1"/>
          <p:nvPr/>
        </p:nvSpPr>
        <p:spPr>
          <a:xfrm>
            <a:off x="3081391" y="2018471"/>
            <a:ext cx="6029215" cy="784830"/>
          </a:xfrm>
          <a:prstGeom prst="rect">
            <a:avLst/>
          </a:prstGeom>
          <a:noFill/>
        </p:spPr>
        <p:txBody>
          <a:bodyPr wrap="none" rtlCol="0">
            <a:spAutoFit/>
          </a:bodyPr>
          <a:lstStyle/>
          <a:p>
            <a:pPr>
              <a:spcAft>
                <a:spcPts val="600"/>
              </a:spcAft>
            </a:pPr>
            <a:r>
              <a:rPr lang="ja-JP" altLang="en-US" sz="2000" dirty="0"/>
              <a:t>データを高次元から低次元に線形射影するのではなく</a:t>
            </a:r>
            <a:r>
              <a:rPr lang="en-US" altLang="ja-JP" sz="2000" dirty="0"/>
              <a:t>,</a:t>
            </a:r>
          </a:p>
          <a:p>
            <a:pPr>
              <a:spcAft>
                <a:spcPts val="600"/>
              </a:spcAft>
            </a:pPr>
            <a:r>
              <a:rPr kumimoji="1" lang="ja-JP" altLang="en-US" sz="2000" dirty="0"/>
              <a:t>非線形に次元削減を行う</a:t>
            </a:r>
            <a:r>
              <a:rPr kumimoji="1" lang="en-US" altLang="ja-JP" sz="2000" dirty="0"/>
              <a:t>.</a:t>
            </a:r>
            <a:endParaRPr kumimoji="1" lang="ja-JP" altLang="en-US" sz="2000" dirty="0"/>
          </a:p>
        </p:txBody>
      </p:sp>
      <p:sp>
        <p:nvSpPr>
          <p:cNvPr id="2" name="テキスト ボックス 1">
            <a:extLst>
              <a:ext uri="{FF2B5EF4-FFF2-40B4-BE49-F238E27FC236}">
                <a16:creationId xmlns:a16="http://schemas.microsoft.com/office/drawing/2014/main" id="{B29B38D5-9098-46FF-91AB-C833AA91FAC5}"/>
              </a:ext>
            </a:extLst>
          </p:cNvPr>
          <p:cNvSpPr txBox="1"/>
          <p:nvPr/>
        </p:nvSpPr>
        <p:spPr>
          <a:xfrm>
            <a:off x="1244893" y="3482232"/>
            <a:ext cx="2309091" cy="369332"/>
          </a:xfrm>
          <a:prstGeom prst="rect">
            <a:avLst/>
          </a:prstGeom>
          <a:noFill/>
        </p:spPr>
        <p:txBody>
          <a:bodyPr wrap="square" rtlCol="0">
            <a:spAutoFit/>
          </a:bodyPr>
          <a:lstStyle/>
          <a:p>
            <a:r>
              <a:rPr lang="ja-JP" altLang="en-US" dirty="0"/>
              <a:t>例えば</a:t>
            </a:r>
            <a:endParaRPr kumimoji="1" lang="ja-JP" altLang="en-US" dirty="0"/>
          </a:p>
        </p:txBody>
      </p:sp>
      <p:grpSp>
        <p:nvGrpSpPr>
          <p:cNvPr id="9" name="グループ化 8">
            <a:extLst>
              <a:ext uri="{FF2B5EF4-FFF2-40B4-BE49-F238E27FC236}">
                <a16:creationId xmlns:a16="http://schemas.microsoft.com/office/drawing/2014/main" id="{AD5CFE6E-6594-48D3-8C77-39074280393F}"/>
              </a:ext>
            </a:extLst>
          </p:cNvPr>
          <p:cNvGrpSpPr>
            <a:grpSpLocks noChangeAspect="1"/>
          </p:cNvGrpSpPr>
          <p:nvPr/>
        </p:nvGrpSpPr>
        <p:grpSpPr>
          <a:xfrm>
            <a:off x="2259433" y="3851564"/>
            <a:ext cx="2589102" cy="2743777"/>
            <a:chOff x="3526450" y="2461984"/>
            <a:chExt cx="3229761" cy="3422709"/>
          </a:xfrm>
        </p:grpSpPr>
        <p:grpSp>
          <p:nvGrpSpPr>
            <p:cNvPr id="10" name="グループ化 9">
              <a:extLst>
                <a:ext uri="{FF2B5EF4-FFF2-40B4-BE49-F238E27FC236}">
                  <a16:creationId xmlns:a16="http://schemas.microsoft.com/office/drawing/2014/main" id="{FBC215CF-0123-480D-B99A-E3556E92D9F1}"/>
                </a:ext>
              </a:extLst>
            </p:cNvPr>
            <p:cNvGrpSpPr/>
            <p:nvPr/>
          </p:nvGrpSpPr>
          <p:grpSpPr>
            <a:xfrm>
              <a:off x="3526450" y="2461984"/>
              <a:ext cx="3229761" cy="3422709"/>
              <a:chOff x="1439032" y="1409039"/>
              <a:chExt cx="3229761" cy="3422709"/>
            </a:xfrm>
          </p:grpSpPr>
          <p:grpSp>
            <p:nvGrpSpPr>
              <p:cNvPr id="13" name="グループ化 12">
                <a:extLst>
                  <a:ext uri="{FF2B5EF4-FFF2-40B4-BE49-F238E27FC236}">
                    <a16:creationId xmlns:a16="http://schemas.microsoft.com/office/drawing/2014/main" id="{F782BB0D-5D52-4D6E-A993-D2B2C1A785BB}"/>
                  </a:ext>
                </a:extLst>
              </p:cNvPr>
              <p:cNvGrpSpPr/>
              <p:nvPr/>
            </p:nvGrpSpPr>
            <p:grpSpPr>
              <a:xfrm>
                <a:off x="1439032" y="1409039"/>
                <a:ext cx="3229761" cy="3422709"/>
                <a:chOff x="2182916" y="1918952"/>
                <a:chExt cx="3229761" cy="3422709"/>
              </a:xfrm>
            </p:grpSpPr>
            <p:sp>
              <p:nvSpPr>
                <p:cNvPr id="27" name="楕円 26">
                  <a:extLst>
                    <a:ext uri="{FF2B5EF4-FFF2-40B4-BE49-F238E27FC236}">
                      <a16:creationId xmlns:a16="http://schemas.microsoft.com/office/drawing/2014/main" id="{AC36FF14-A08D-4B8E-B6B3-FDCF112BE980}"/>
                    </a:ext>
                  </a:extLst>
                </p:cNvPr>
                <p:cNvSpPr/>
                <p:nvPr/>
              </p:nvSpPr>
              <p:spPr>
                <a:xfrm>
                  <a:off x="4003870" y="2447461"/>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楕円 27">
                  <a:extLst>
                    <a:ext uri="{FF2B5EF4-FFF2-40B4-BE49-F238E27FC236}">
                      <a16:creationId xmlns:a16="http://schemas.microsoft.com/office/drawing/2014/main" id="{7753BECE-17F9-4E42-AEFA-FC383E454364}"/>
                    </a:ext>
                  </a:extLst>
                </p:cNvPr>
                <p:cNvSpPr/>
                <p:nvPr/>
              </p:nvSpPr>
              <p:spPr>
                <a:xfrm>
                  <a:off x="4047516" y="2886723"/>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00ABAC1A-7B14-4912-82E7-92A19772AD90}"/>
                    </a:ext>
                  </a:extLst>
                </p:cNvPr>
                <p:cNvSpPr/>
                <p:nvPr/>
              </p:nvSpPr>
              <p:spPr>
                <a:xfrm>
                  <a:off x="3565295" y="3369942"/>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A75D2942-0E90-419C-90AC-F0B90E8D61FE}"/>
                    </a:ext>
                  </a:extLst>
                </p:cNvPr>
                <p:cNvSpPr/>
                <p:nvPr/>
              </p:nvSpPr>
              <p:spPr>
                <a:xfrm>
                  <a:off x="3387096" y="3563197"/>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98550380-6A74-4DE0-A21B-1E933E5DB3EE}"/>
                    </a:ext>
                  </a:extLst>
                </p:cNvPr>
                <p:cNvSpPr/>
                <p:nvPr/>
              </p:nvSpPr>
              <p:spPr>
                <a:xfrm>
                  <a:off x="3855621" y="2282838"/>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a:extLst>
                    <a:ext uri="{FF2B5EF4-FFF2-40B4-BE49-F238E27FC236}">
                      <a16:creationId xmlns:a16="http://schemas.microsoft.com/office/drawing/2014/main" id="{02B76677-9392-4354-8769-3637F80E2A2D}"/>
                    </a:ext>
                  </a:extLst>
                </p:cNvPr>
                <p:cNvGrpSpPr/>
                <p:nvPr/>
              </p:nvGrpSpPr>
              <p:grpSpPr>
                <a:xfrm>
                  <a:off x="2182916" y="1918952"/>
                  <a:ext cx="3229761" cy="3422709"/>
                  <a:chOff x="4750626" y="1164294"/>
                  <a:chExt cx="3229761" cy="3422709"/>
                </a:xfrm>
              </p:grpSpPr>
              <p:sp>
                <p:nvSpPr>
                  <p:cNvPr id="33" name="楕円 32">
                    <a:extLst>
                      <a:ext uri="{FF2B5EF4-FFF2-40B4-BE49-F238E27FC236}">
                        <a16:creationId xmlns:a16="http://schemas.microsoft.com/office/drawing/2014/main" id="{2AC4473C-8146-4427-A055-29D3BC5DB834}"/>
                      </a:ext>
                    </a:extLst>
                  </p:cNvPr>
                  <p:cNvSpPr/>
                  <p:nvPr/>
                </p:nvSpPr>
                <p:spPr>
                  <a:xfrm>
                    <a:off x="5695954" y="2141621"/>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9019381E-D2BD-44E6-802B-E61CED3DD9EE}"/>
                      </a:ext>
                    </a:extLst>
                  </p:cNvPr>
                  <p:cNvSpPr/>
                  <p:nvPr/>
                </p:nvSpPr>
                <p:spPr>
                  <a:xfrm>
                    <a:off x="6181895" y="3675571"/>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D7B9A82A-639B-46C5-A0EB-EE5960FDDD84}"/>
                      </a:ext>
                    </a:extLst>
                  </p:cNvPr>
                  <p:cNvSpPr/>
                  <p:nvPr/>
                </p:nvSpPr>
                <p:spPr>
                  <a:xfrm>
                    <a:off x="6126540" y="3407137"/>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楕円 35">
                    <a:extLst>
                      <a:ext uri="{FF2B5EF4-FFF2-40B4-BE49-F238E27FC236}">
                        <a16:creationId xmlns:a16="http://schemas.microsoft.com/office/drawing/2014/main" id="{215F83F4-3C8C-49F7-871F-D1D31144CFED}"/>
                      </a:ext>
                    </a:extLst>
                  </p:cNvPr>
                  <p:cNvSpPr/>
                  <p:nvPr/>
                </p:nvSpPr>
                <p:spPr>
                  <a:xfrm>
                    <a:off x="6669634" y="3199639"/>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楕円 36">
                    <a:extLst>
                      <a:ext uri="{FF2B5EF4-FFF2-40B4-BE49-F238E27FC236}">
                        <a16:creationId xmlns:a16="http://schemas.microsoft.com/office/drawing/2014/main" id="{88052582-8859-411A-AEA2-A0F77D8D0F01}"/>
                      </a:ext>
                    </a:extLst>
                  </p:cNvPr>
                  <p:cNvSpPr/>
                  <p:nvPr/>
                </p:nvSpPr>
                <p:spPr>
                  <a:xfrm>
                    <a:off x="6946745" y="2703859"/>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31FADC2A-23FE-4D5F-BEBC-26DEF6789F73}"/>
                      </a:ext>
                    </a:extLst>
                  </p:cNvPr>
                  <p:cNvSpPr/>
                  <p:nvPr/>
                </p:nvSpPr>
                <p:spPr>
                  <a:xfrm>
                    <a:off x="5977473" y="2344186"/>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9" name="グループ化 38">
                    <a:extLst>
                      <a:ext uri="{FF2B5EF4-FFF2-40B4-BE49-F238E27FC236}">
                        <a16:creationId xmlns:a16="http://schemas.microsoft.com/office/drawing/2014/main" id="{B8CED6B1-9DD5-44D1-88DA-7F1A09336486}"/>
                      </a:ext>
                    </a:extLst>
                  </p:cNvPr>
                  <p:cNvGrpSpPr/>
                  <p:nvPr/>
                </p:nvGrpSpPr>
                <p:grpSpPr>
                  <a:xfrm>
                    <a:off x="4750626" y="1164294"/>
                    <a:ext cx="3229761" cy="3422709"/>
                    <a:chOff x="1929468" y="1417739"/>
                    <a:chExt cx="3229761" cy="3422709"/>
                  </a:xfrm>
                </p:grpSpPr>
                <p:cxnSp>
                  <p:nvCxnSpPr>
                    <p:cNvPr id="40" name="直線コネクタ 39">
                      <a:extLst>
                        <a:ext uri="{FF2B5EF4-FFF2-40B4-BE49-F238E27FC236}">
                          <a16:creationId xmlns:a16="http://schemas.microsoft.com/office/drawing/2014/main" id="{24DCF3EA-EE5A-4E00-AF18-B0900F1CD1EE}"/>
                        </a:ext>
                      </a:extLst>
                    </p:cNvPr>
                    <p:cNvCxnSpPr/>
                    <p:nvPr/>
                  </p:nvCxnSpPr>
                  <p:spPr>
                    <a:xfrm>
                      <a:off x="1929468" y="3129094"/>
                      <a:ext cx="3229761" cy="0"/>
                    </a:xfrm>
                    <a:prstGeom prst="line">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62444B83-483A-4D29-B0E1-9B01356F20D4}"/>
                        </a:ext>
                      </a:extLst>
                    </p:cNvPr>
                    <p:cNvCxnSpPr/>
                    <p:nvPr/>
                  </p:nvCxnSpPr>
                  <p:spPr>
                    <a:xfrm>
                      <a:off x="3204594" y="1417739"/>
                      <a:ext cx="0" cy="3422709"/>
                    </a:xfrm>
                    <a:prstGeom prst="line">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sp>
                  <p:nvSpPr>
                    <p:cNvPr id="42" name="楕円 41">
                      <a:extLst>
                        <a:ext uri="{FF2B5EF4-FFF2-40B4-BE49-F238E27FC236}">
                          <a16:creationId xmlns:a16="http://schemas.microsoft.com/office/drawing/2014/main" id="{86C447F3-4170-403A-B057-C362871B9BD2}"/>
                        </a:ext>
                      </a:extLst>
                    </p:cNvPr>
                    <p:cNvSpPr/>
                    <p:nvPr/>
                  </p:nvSpPr>
                  <p:spPr>
                    <a:xfrm>
                      <a:off x="3593108" y="2192290"/>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84AB918D-69F1-496A-A99D-74DE94EA16E6}"/>
                        </a:ext>
                      </a:extLst>
                    </p:cNvPr>
                    <p:cNvSpPr/>
                    <p:nvPr/>
                  </p:nvSpPr>
                  <p:spPr>
                    <a:xfrm>
                      <a:off x="4017309" y="2329173"/>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0DFA294F-E79D-4D5F-B6F3-F5DD7AD4B644}"/>
                        </a:ext>
                      </a:extLst>
                    </p:cNvPr>
                    <p:cNvSpPr/>
                    <p:nvPr/>
                  </p:nvSpPr>
                  <p:spPr>
                    <a:xfrm>
                      <a:off x="2990122" y="3691792"/>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AD322A7A-78F3-472C-AB7B-A4DDC778E528}"/>
                        </a:ext>
                      </a:extLst>
                    </p:cNvPr>
                    <p:cNvSpPr/>
                    <p:nvPr/>
                  </p:nvSpPr>
                  <p:spPr>
                    <a:xfrm>
                      <a:off x="3219232" y="1940577"/>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92663EB5-D78D-42F5-867D-E1F68067B87E}"/>
                        </a:ext>
                      </a:extLst>
                    </p:cNvPr>
                    <p:cNvSpPr/>
                    <p:nvPr/>
                  </p:nvSpPr>
                  <p:spPr>
                    <a:xfrm>
                      <a:off x="3131503" y="3936403"/>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2B681925-BC38-4B5E-9CC0-A0D9015AC11D}"/>
                        </a:ext>
                      </a:extLst>
                    </p:cNvPr>
                    <p:cNvSpPr/>
                    <p:nvPr/>
                  </p:nvSpPr>
                  <p:spPr>
                    <a:xfrm>
                      <a:off x="3439509" y="1946248"/>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A79AE4CA-FF16-47AD-8417-84034C343BEE}"/>
                        </a:ext>
                      </a:extLst>
                    </p:cNvPr>
                    <p:cNvSpPr/>
                    <p:nvPr/>
                  </p:nvSpPr>
                  <p:spPr>
                    <a:xfrm>
                      <a:off x="2763579" y="3476561"/>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B687C79F-9765-4740-8E27-5C71684B5230}"/>
                        </a:ext>
                      </a:extLst>
                    </p:cNvPr>
                    <p:cNvSpPr/>
                    <p:nvPr/>
                  </p:nvSpPr>
                  <p:spPr>
                    <a:xfrm>
                      <a:off x="2489286" y="3255243"/>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E472F799-BC26-4EA9-9CA1-3F4E50E89AD5}"/>
                        </a:ext>
                      </a:extLst>
                    </p:cNvPr>
                    <p:cNvSpPr/>
                    <p:nvPr/>
                  </p:nvSpPr>
                  <p:spPr>
                    <a:xfrm>
                      <a:off x="2283501" y="2619185"/>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5D9DCCDB-ED85-4D42-A5A1-C788F4AED0EF}"/>
                        </a:ext>
                      </a:extLst>
                    </p:cNvPr>
                    <p:cNvSpPr/>
                    <p:nvPr/>
                  </p:nvSpPr>
                  <p:spPr>
                    <a:xfrm>
                      <a:off x="3894398" y="3674488"/>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AED7171C-B07E-4E02-9DCB-B6A5D2F1EF05}"/>
                        </a:ext>
                      </a:extLst>
                    </p:cNvPr>
                    <p:cNvSpPr/>
                    <p:nvPr/>
                  </p:nvSpPr>
                  <p:spPr>
                    <a:xfrm>
                      <a:off x="3574551" y="3660582"/>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楕円 52">
                      <a:extLst>
                        <a:ext uri="{FF2B5EF4-FFF2-40B4-BE49-F238E27FC236}">
                          <a16:creationId xmlns:a16="http://schemas.microsoft.com/office/drawing/2014/main" id="{F55AA6D9-DF0D-4D70-96C4-5DF4323D62F8}"/>
                        </a:ext>
                      </a:extLst>
                    </p:cNvPr>
                    <p:cNvSpPr/>
                    <p:nvPr/>
                  </p:nvSpPr>
                  <p:spPr>
                    <a:xfrm>
                      <a:off x="4051928" y="3297670"/>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4CA2AB3C-EF0E-41CB-96DC-B86C50871899}"/>
                        </a:ext>
                      </a:extLst>
                    </p:cNvPr>
                    <p:cNvSpPr/>
                    <p:nvPr/>
                  </p:nvSpPr>
                  <p:spPr>
                    <a:xfrm>
                      <a:off x="3937246" y="2614885"/>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FE504B4D-30FC-4D67-8C82-73C74DD44577}"/>
                        </a:ext>
                      </a:extLst>
                    </p:cNvPr>
                    <p:cNvSpPr/>
                    <p:nvPr/>
                  </p:nvSpPr>
                  <p:spPr>
                    <a:xfrm>
                      <a:off x="2430269" y="2948692"/>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319D7361-601C-426B-8500-749A43B51886}"/>
                        </a:ext>
                      </a:extLst>
                    </p:cNvPr>
                    <p:cNvSpPr/>
                    <p:nvPr/>
                  </p:nvSpPr>
                  <p:spPr>
                    <a:xfrm>
                      <a:off x="3938927" y="3079165"/>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EE6337DF-3D01-4106-84AC-815713473858}"/>
                        </a:ext>
                      </a:extLst>
                    </p:cNvPr>
                    <p:cNvSpPr/>
                    <p:nvPr/>
                  </p:nvSpPr>
                  <p:spPr>
                    <a:xfrm>
                      <a:off x="2524078" y="3568357"/>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a:extLst>
                        <a:ext uri="{FF2B5EF4-FFF2-40B4-BE49-F238E27FC236}">
                          <a16:creationId xmlns:a16="http://schemas.microsoft.com/office/drawing/2014/main" id="{5222050C-EC14-4A08-8667-585BB7A2CD53}"/>
                        </a:ext>
                      </a:extLst>
                    </p:cNvPr>
                    <p:cNvSpPr/>
                    <p:nvPr/>
                  </p:nvSpPr>
                  <p:spPr>
                    <a:xfrm>
                      <a:off x="2615959" y="2563568"/>
                      <a:ext cx="133530" cy="1567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4ACCA6EA-055D-4DC8-8D29-45D0D837B7D7}"/>
                        </a:ext>
                      </a:extLst>
                    </p:cNvPr>
                    <p:cNvSpPr/>
                    <p:nvPr/>
                  </p:nvSpPr>
                  <p:spPr>
                    <a:xfrm>
                      <a:off x="4274486" y="2626773"/>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14" name="グループ化 13">
                <a:extLst>
                  <a:ext uri="{FF2B5EF4-FFF2-40B4-BE49-F238E27FC236}">
                    <a16:creationId xmlns:a16="http://schemas.microsoft.com/office/drawing/2014/main" id="{09533B8D-8B05-4210-BFB3-3FE1D3832DA9}"/>
                  </a:ext>
                </a:extLst>
              </p:cNvPr>
              <p:cNvGrpSpPr/>
              <p:nvPr/>
            </p:nvGrpSpPr>
            <p:grpSpPr>
              <a:xfrm>
                <a:off x="1800716" y="1496927"/>
                <a:ext cx="1127915" cy="1672392"/>
                <a:chOff x="1800716" y="1496927"/>
                <a:chExt cx="1127915" cy="1672392"/>
              </a:xfrm>
            </p:grpSpPr>
            <p:sp>
              <p:nvSpPr>
                <p:cNvPr id="15" name="楕円 14">
                  <a:extLst>
                    <a:ext uri="{FF2B5EF4-FFF2-40B4-BE49-F238E27FC236}">
                      <a16:creationId xmlns:a16="http://schemas.microsoft.com/office/drawing/2014/main" id="{D2FFA4CD-B1C4-4F04-B920-7F3E9FC17954}"/>
                    </a:ext>
                  </a:extLst>
                </p:cNvPr>
                <p:cNvSpPr/>
                <p:nvPr/>
              </p:nvSpPr>
              <p:spPr>
                <a:xfrm>
                  <a:off x="2802796" y="1664704"/>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楕円 15">
                  <a:extLst>
                    <a:ext uri="{FF2B5EF4-FFF2-40B4-BE49-F238E27FC236}">
                      <a16:creationId xmlns:a16="http://schemas.microsoft.com/office/drawing/2014/main" id="{661B593B-59B9-44A5-BCFC-61EB5C6E38EF}"/>
                    </a:ext>
                  </a:extLst>
                </p:cNvPr>
                <p:cNvSpPr/>
                <p:nvPr/>
              </p:nvSpPr>
              <p:spPr>
                <a:xfrm>
                  <a:off x="2632642" y="1586556"/>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21645DC3-AFD2-4798-A112-7BBD62F34BFC}"/>
                    </a:ext>
                  </a:extLst>
                </p:cNvPr>
                <p:cNvSpPr/>
                <p:nvPr/>
              </p:nvSpPr>
              <p:spPr>
                <a:xfrm>
                  <a:off x="2534419" y="1786498"/>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C6E04678-B8FF-4553-A0C2-15C2F084EF09}"/>
                    </a:ext>
                  </a:extLst>
                </p:cNvPr>
                <p:cNvSpPr/>
                <p:nvPr/>
              </p:nvSpPr>
              <p:spPr>
                <a:xfrm>
                  <a:off x="1800716" y="3035102"/>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8EBD04B9-6302-49A7-A5F2-3D22FE98CD7F}"/>
                    </a:ext>
                  </a:extLst>
                </p:cNvPr>
                <p:cNvSpPr/>
                <p:nvPr/>
              </p:nvSpPr>
              <p:spPr>
                <a:xfrm>
                  <a:off x="2479244" y="2762058"/>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D855907E-C22E-4901-8599-11F669383FC6}"/>
                    </a:ext>
                  </a:extLst>
                </p:cNvPr>
                <p:cNvSpPr/>
                <p:nvPr/>
              </p:nvSpPr>
              <p:spPr>
                <a:xfrm>
                  <a:off x="2395526" y="1597595"/>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38E4A063-BD20-42CB-B020-D62095453B27}"/>
                    </a:ext>
                  </a:extLst>
                </p:cNvPr>
                <p:cNvSpPr/>
                <p:nvPr/>
              </p:nvSpPr>
              <p:spPr>
                <a:xfrm>
                  <a:off x="2202586" y="1739270"/>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F20565C9-BA04-4B9E-8909-CE88AA052D34}"/>
                    </a:ext>
                  </a:extLst>
                </p:cNvPr>
                <p:cNvSpPr/>
                <p:nvPr/>
              </p:nvSpPr>
              <p:spPr>
                <a:xfrm>
                  <a:off x="2022896" y="1737777"/>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7FDE328D-E693-4231-A784-214B52DA9BC1}"/>
                    </a:ext>
                  </a:extLst>
                </p:cNvPr>
                <p:cNvSpPr/>
                <p:nvPr/>
              </p:nvSpPr>
              <p:spPr>
                <a:xfrm>
                  <a:off x="2046926" y="1496927"/>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DEB4E734-99BE-4E5F-B9F5-A2A68DBE144E}"/>
                    </a:ext>
                  </a:extLst>
                </p:cNvPr>
                <p:cNvSpPr/>
                <p:nvPr/>
              </p:nvSpPr>
              <p:spPr>
                <a:xfrm>
                  <a:off x="1856097" y="1512980"/>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150FAFA4-C315-48CB-8F43-B329BC4600EA}"/>
                    </a:ext>
                  </a:extLst>
                </p:cNvPr>
                <p:cNvSpPr/>
                <p:nvPr/>
              </p:nvSpPr>
              <p:spPr>
                <a:xfrm>
                  <a:off x="1804766" y="1739270"/>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2" name="フリーフォーム: 図形 11">
              <a:extLst>
                <a:ext uri="{FF2B5EF4-FFF2-40B4-BE49-F238E27FC236}">
                  <a16:creationId xmlns:a16="http://schemas.microsoft.com/office/drawing/2014/main" id="{84CEC453-577F-44EE-8DD6-9B5AF4F689A6}"/>
                </a:ext>
              </a:extLst>
            </p:cNvPr>
            <p:cNvSpPr/>
            <p:nvPr/>
          </p:nvSpPr>
          <p:spPr>
            <a:xfrm>
              <a:off x="3789747" y="2773718"/>
              <a:ext cx="2023658" cy="2179122"/>
            </a:xfrm>
            <a:custGeom>
              <a:avLst/>
              <a:gdLst>
                <a:gd name="connsiteX0" fmla="*/ 1136073 w 2023658"/>
                <a:gd name="connsiteY0" fmla="*/ 1101072 h 2179122"/>
                <a:gd name="connsiteX1" fmla="*/ 591127 w 2023658"/>
                <a:gd name="connsiteY1" fmla="*/ 823981 h 2179122"/>
                <a:gd name="connsiteX2" fmla="*/ 212436 w 2023658"/>
                <a:gd name="connsiteY2" fmla="*/ 1525944 h 2179122"/>
                <a:gd name="connsiteX3" fmla="*/ 1256146 w 2023658"/>
                <a:gd name="connsiteY3" fmla="*/ 2172490 h 2179122"/>
                <a:gd name="connsiteX4" fmla="*/ 2022764 w 2023658"/>
                <a:gd name="connsiteY4" fmla="*/ 1110308 h 2179122"/>
                <a:gd name="connsiteX5" fmla="*/ 1108364 w 2023658"/>
                <a:gd name="connsiteY5" fmla="*/ 57362 h 2179122"/>
                <a:gd name="connsiteX6" fmla="*/ 0 w 2023658"/>
                <a:gd name="connsiteY6" fmla="*/ 232853 h 2179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3658" h="2179122">
                  <a:moveTo>
                    <a:pt x="1136073" y="1101072"/>
                  </a:moveTo>
                  <a:cubicBezTo>
                    <a:pt x="940569" y="927120"/>
                    <a:pt x="745066" y="753169"/>
                    <a:pt x="591127" y="823981"/>
                  </a:cubicBezTo>
                  <a:cubicBezTo>
                    <a:pt x="437187" y="894793"/>
                    <a:pt x="101599" y="1301193"/>
                    <a:pt x="212436" y="1525944"/>
                  </a:cubicBezTo>
                  <a:cubicBezTo>
                    <a:pt x="323272" y="1750696"/>
                    <a:pt x="954425" y="2241763"/>
                    <a:pt x="1256146" y="2172490"/>
                  </a:cubicBezTo>
                  <a:cubicBezTo>
                    <a:pt x="1557867" y="2103217"/>
                    <a:pt x="2047394" y="1462829"/>
                    <a:pt x="2022764" y="1110308"/>
                  </a:cubicBezTo>
                  <a:cubicBezTo>
                    <a:pt x="1998134" y="757787"/>
                    <a:pt x="1445491" y="203604"/>
                    <a:pt x="1108364" y="57362"/>
                  </a:cubicBezTo>
                  <a:cubicBezTo>
                    <a:pt x="771237" y="-88880"/>
                    <a:pt x="385618" y="71986"/>
                    <a:pt x="0" y="232853"/>
                  </a:cubicBezTo>
                </a:path>
              </a:pathLst>
            </a:custGeom>
            <a:noFill/>
            <a:ln w="44450">
              <a:solidFill>
                <a:srgbClr val="FF0000"/>
              </a:solidFill>
              <a:prstDash val="sysDot"/>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テキスト ボックス 2">
            <a:extLst>
              <a:ext uri="{FF2B5EF4-FFF2-40B4-BE49-F238E27FC236}">
                <a16:creationId xmlns:a16="http://schemas.microsoft.com/office/drawing/2014/main" id="{3E3E62C0-E94C-48D5-AD75-371E7C619AD1}"/>
              </a:ext>
            </a:extLst>
          </p:cNvPr>
          <p:cNvSpPr txBox="1"/>
          <p:nvPr/>
        </p:nvSpPr>
        <p:spPr>
          <a:xfrm>
            <a:off x="5452498" y="4311832"/>
            <a:ext cx="3722257" cy="369332"/>
          </a:xfrm>
          <a:prstGeom prst="rect">
            <a:avLst/>
          </a:prstGeom>
          <a:noFill/>
        </p:spPr>
        <p:txBody>
          <a:bodyPr wrap="square" rtlCol="0">
            <a:spAutoFit/>
          </a:bodyPr>
          <a:lstStyle/>
          <a:p>
            <a:r>
              <a:rPr kumimoji="1" lang="ja-JP" altLang="en-US" dirty="0"/>
              <a:t>線形でやっても何もうれしくない</a:t>
            </a:r>
          </a:p>
        </p:txBody>
      </p:sp>
      <p:sp>
        <p:nvSpPr>
          <p:cNvPr id="4" name="テキスト ボックス 3">
            <a:extLst>
              <a:ext uri="{FF2B5EF4-FFF2-40B4-BE49-F238E27FC236}">
                <a16:creationId xmlns:a16="http://schemas.microsoft.com/office/drawing/2014/main" id="{18C3C0FE-1A1E-4A22-91BD-4103D75BC37F}"/>
              </a:ext>
            </a:extLst>
          </p:cNvPr>
          <p:cNvSpPr txBox="1"/>
          <p:nvPr/>
        </p:nvSpPr>
        <p:spPr>
          <a:xfrm>
            <a:off x="5447342" y="4909462"/>
            <a:ext cx="4859022" cy="646331"/>
          </a:xfrm>
          <a:prstGeom prst="rect">
            <a:avLst/>
          </a:prstGeom>
          <a:noFill/>
        </p:spPr>
        <p:txBody>
          <a:bodyPr wrap="none" rtlCol="0">
            <a:spAutoFit/>
          </a:bodyPr>
          <a:lstStyle/>
          <a:p>
            <a:r>
              <a:rPr kumimoji="1" lang="ja-JP" altLang="en-US" dirty="0"/>
              <a:t>二次元に分布しているように見せかけて</a:t>
            </a:r>
            <a:endParaRPr kumimoji="1" lang="en-US" altLang="ja-JP" dirty="0"/>
          </a:p>
          <a:p>
            <a:r>
              <a:rPr kumimoji="1" lang="ja-JP" altLang="en-US" dirty="0"/>
              <a:t>一次元多様体上に分布している</a:t>
            </a:r>
            <a:r>
              <a:rPr lang="en-US" altLang="ja-JP" dirty="0"/>
              <a:t>.</a:t>
            </a:r>
            <a:r>
              <a:rPr lang="ja-JP" altLang="en-US" dirty="0"/>
              <a:t> → 多様体学習</a:t>
            </a:r>
            <a:endParaRPr kumimoji="1" lang="en-US" altLang="ja-JP" dirty="0"/>
          </a:p>
        </p:txBody>
      </p:sp>
      <p:sp>
        <p:nvSpPr>
          <p:cNvPr id="60" name="テキスト ボックス 59">
            <a:extLst>
              <a:ext uri="{FF2B5EF4-FFF2-40B4-BE49-F238E27FC236}">
                <a16:creationId xmlns:a16="http://schemas.microsoft.com/office/drawing/2014/main" id="{DD44FC21-5390-4323-8644-593AB2EB8933}"/>
              </a:ext>
            </a:extLst>
          </p:cNvPr>
          <p:cNvSpPr txBox="1"/>
          <p:nvPr/>
        </p:nvSpPr>
        <p:spPr>
          <a:xfrm>
            <a:off x="5447342" y="5823176"/>
            <a:ext cx="5216556" cy="369332"/>
          </a:xfrm>
          <a:prstGeom prst="rect">
            <a:avLst/>
          </a:prstGeom>
          <a:noFill/>
        </p:spPr>
        <p:txBody>
          <a:bodyPr wrap="none" rtlCol="0">
            <a:spAutoFit/>
          </a:bodyPr>
          <a:lstStyle/>
          <a:p>
            <a:r>
              <a:rPr lang="ja-JP" altLang="en-US" dirty="0"/>
              <a:t>詳しくは </a:t>
            </a:r>
            <a:r>
              <a:rPr lang="en-US" altLang="ja-JP" dirty="0">
                <a:hlinkClick r:id="rId2"/>
              </a:rPr>
              <a:t>https://www.slideshare.net/kohta/risomap</a:t>
            </a:r>
            <a:endParaRPr kumimoji="1" lang="ja-JP" altLang="en-US" dirty="0"/>
          </a:p>
        </p:txBody>
      </p:sp>
    </p:spTree>
    <p:extLst>
      <p:ext uri="{BB962C8B-B14F-4D97-AF65-F5344CB8AC3E}">
        <p14:creationId xmlns:p14="http://schemas.microsoft.com/office/powerpoint/2010/main" val="939269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19221CD-53B1-494F-BC3B-7ABE372BAE13}"/>
              </a:ext>
            </a:extLst>
          </p:cNvPr>
          <p:cNvSpPr/>
          <p:nvPr/>
        </p:nvSpPr>
        <p:spPr>
          <a:xfrm>
            <a:off x="2632228" y="452762"/>
            <a:ext cx="6927543" cy="8966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多様体学習</a:t>
            </a:r>
            <a:endParaRPr kumimoji="1" lang="ja-JP" altLang="en-US" sz="3200" dirty="0"/>
          </a:p>
        </p:txBody>
      </p:sp>
      <p:sp>
        <p:nvSpPr>
          <p:cNvPr id="6" name="テキスト ボックス 5">
            <a:extLst>
              <a:ext uri="{FF2B5EF4-FFF2-40B4-BE49-F238E27FC236}">
                <a16:creationId xmlns:a16="http://schemas.microsoft.com/office/drawing/2014/main" id="{6B551181-2C66-4A19-BFC6-2ADD5F37BB92}"/>
              </a:ext>
            </a:extLst>
          </p:cNvPr>
          <p:cNvSpPr txBox="1"/>
          <p:nvPr/>
        </p:nvSpPr>
        <p:spPr>
          <a:xfrm>
            <a:off x="655791" y="2300535"/>
            <a:ext cx="3485372" cy="400110"/>
          </a:xfrm>
          <a:prstGeom prst="rect">
            <a:avLst/>
          </a:prstGeom>
          <a:noFill/>
        </p:spPr>
        <p:txBody>
          <a:bodyPr wrap="square" rtlCol="0">
            <a:spAutoFit/>
          </a:bodyPr>
          <a:lstStyle/>
          <a:p>
            <a:r>
              <a:rPr lang="en-US" altLang="ja-JP" sz="2000" dirty="0" err="1"/>
              <a:t>Isomap</a:t>
            </a:r>
            <a:r>
              <a:rPr lang="ja-JP" altLang="en-US" sz="2000" dirty="0"/>
              <a:t>（等尺性マッピング）</a:t>
            </a:r>
            <a:r>
              <a:rPr lang="en-US" altLang="ja-JP" sz="2000" dirty="0"/>
              <a:t>…</a:t>
            </a:r>
            <a:endParaRPr kumimoji="1" lang="ja-JP" altLang="en-US" sz="2000" dirty="0"/>
          </a:p>
        </p:txBody>
      </p:sp>
      <p:sp>
        <p:nvSpPr>
          <p:cNvPr id="7" name="テキスト ボックス 6">
            <a:extLst>
              <a:ext uri="{FF2B5EF4-FFF2-40B4-BE49-F238E27FC236}">
                <a16:creationId xmlns:a16="http://schemas.microsoft.com/office/drawing/2014/main" id="{289347C9-95C4-4E95-AF1F-ADF9175698D4}"/>
              </a:ext>
            </a:extLst>
          </p:cNvPr>
          <p:cNvSpPr txBox="1"/>
          <p:nvPr/>
        </p:nvSpPr>
        <p:spPr>
          <a:xfrm>
            <a:off x="4060429" y="2300535"/>
            <a:ext cx="7411003" cy="1554272"/>
          </a:xfrm>
          <a:prstGeom prst="rect">
            <a:avLst/>
          </a:prstGeom>
          <a:noFill/>
        </p:spPr>
        <p:txBody>
          <a:bodyPr wrap="none" rtlCol="0">
            <a:spAutoFit/>
          </a:bodyPr>
          <a:lstStyle/>
          <a:p>
            <a:pPr>
              <a:spcAft>
                <a:spcPts val="600"/>
              </a:spcAft>
            </a:pPr>
            <a:r>
              <a:rPr kumimoji="1" lang="ja-JP" altLang="en-US" sz="2000" dirty="0"/>
              <a:t>ユークリッド距離ではなく</a:t>
            </a:r>
            <a:r>
              <a:rPr kumimoji="1" lang="en-US" altLang="ja-JP" sz="2000" dirty="0"/>
              <a:t>, </a:t>
            </a:r>
            <a:r>
              <a:rPr kumimoji="1" lang="ja-JP" altLang="en-US" sz="2000" dirty="0"/>
              <a:t>曲線距離や測地線距離で</a:t>
            </a:r>
            <a:endParaRPr kumimoji="1" lang="en-US" altLang="ja-JP" sz="2000" dirty="0"/>
          </a:p>
          <a:p>
            <a:pPr>
              <a:spcAft>
                <a:spcPts val="600"/>
              </a:spcAft>
            </a:pPr>
            <a:r>
              <a:rPr kumimoji="1" lang="ja-JP" altLang="en-US" sz="2000" dirty="0"/>
              <a:t>計算する</a:t>
            </a:r>
            <a:r>
              <a:rPr lang="ja-JP" altLang="en-US" sz="2000" dirty="0"/>
              <a:t>ことで元の特徴量集合の低い次元の埋め込みを学習する</a:t>
            </a:r>
            <a:r>
              <a:rPr lang="en-US" altLang="ja-JP" sz="2000" dirty="0"/>
              <a:t>.</a:t>
            </a:r>
          </a:p>
          <a:p>
            <a:pPr>
              <a:spcAft>
                <a:spcPts val="600"/>
              </a:spcAft>
            </a:pPr>
            <a:r>
              <a:rPr kumimoji="1" lang="ja-JP" altLang="en-US" sz="2000" dirty="0"/>
              <a:t>言い換えると多様体上の近傍点に対する相対的な位置で</a:t>
            </a:r>
            <a:endParaRPr kumimoji="1" lang="en-US" altLang="ja-JP" sz="2000" dirty="0"/>
          </a:p>
          <a:p>
            <a:pPr>
              <a:spcAft>
                <a:spcPts val="600"/>
              </a:spcAft>
            </a:pPr>
            <a:r>
              <a:rPr lang="ja-JP" altLang="en-US" sz="2000" dirty="0"/>
              <a:t>幾何構造を学習する</a:t>
            </a:r>
            <a:r>
              <a:rPr lang="en-US" altLang="ja-JP" sz="2000" dirty="0"/>
              <a:t>.</a:t>
            </a:r>
            <a:endParaRPr kumimoji="1" lang="ja-JP" altLang="en-US" sz="2000" dirty="0"/>
          </a:p>
        </p:txBody>
      </p:sp>
      <p:grpSp>
        <p:nvGrpSpPr>
          <p:cNvPr id="9" name="グループ化 8">
            <a:extLst>
              <a:ext uri="{FF2B5EF4-FFF2-40B4-BE49-F238E27FC236}">
                <a16:creationId xmlns:a16="http://schemas.microsoft.com/office/drawing/2014/main" id="{3095348A-1900-4DB1-83AA-C1369242AFB5}"/>
              </a:ext>
            </a:extLst>
          </p:cNvPr>
          <p:cNvGrpSpPr>
            <a:grpSpLocks noChangeAspect="1"/>
          </p:cNvGrpSpPr>
          <p:nvPr/>
        </p:nvGrpSpPr>
        <p:grpSpPr>
          <a:xfrm>
            <a:off x="3480268" y="4057709"/>
            <a:ext cx="2412531" cy="2556657"/>
            <a:chOff x="3526450" y="2461984"/>
            <a:chExt cx="3229761" cy="3422709"/>
          </a:xfrm>
        </p:grpSpPr>
        <p:grpSp>
          <p:nvGrpSpPr>
            <p:cNvPr id="10" name="グループ化 9">
              <a:extLst>
                <a:ext uri="{FF2B5EF4-FFF2-40B4-BE49-F238E27FC236}">
                  <a16:creationId xmlns:a16="http://schemas.microsoft.com/office/drawing/2014/main" id="{1AF4F1E3-DC35-426E-A7C1-23E70DA3BA9A}"/>
                </a:ext>
              </a:extLst>
            </p:cNvPr>
            <p:cNvGrpSpPr/>
            <p:nvPr/>
          </p:nvGrpSpPr>
          <p:grpSpPr>
            <a:xfrm>
              <a:off x="3526450" y="2461984"/>
              <a:ext cx="3229761" cy="3422709"/>
              <a:chOff x="1439032" y="1409039"/>
              <a:chExt cx="3229761" cy="3422709"/>
            </a:xfrm>
          </p:grpSpPr>
          <p:grpSp>
            <p:nvGrpSpPr>
              <p:cNvPr id="13" name="グループ化 12">
                <a:extLst>
                  <a:ext uri="{FF2B5EF4-FFF2-40B4-BE49-F238E27FC236}">
                    <a16:creationId xmlns:a16="http://schemas.microsoft.com/office/drawing/2014/main" id="{F464440D-05C2-447B-9C6B-C48244FE1261}"/>
                  </a:ext>
                </a:extLst>
              </p:cNvPr>
              <p:cNvGrpSpPr/>
              <p:nvPr/>
            </p:nvGrpSpPr>
            <p:grpSpPr>
              <a:xfrm>
                <a:off x="1439032" y="1409039"/>
                <a:ext cx="3229761" cy="3422709"/>
                <a:chOff x="2182916" y="1918952"/>
                <a:chExt cx="3229761" cy="3422709"/>
              </a:xfrm>
            </p:grpSpPr>
            <p:sp>
              <p:nvSpPr>
                <p:cNvPr id="27" name="楕円 26">
                  <a:extLst>
                    <a:ext uri="{FF2B5EF4-FFF2-40B4-BE49-F238E27FC236}">
                      <a16:creationId xmlns:a16="http://schemas.microsoft.com/office/drawing/2014/main" id="{20EC942C-D6BD-4428-BE41-CE4DE4F89271}"/>
                    </a:ext>
                  </a:extLst>
                </p:cNvPr>
                <p:cNvSpPr/>
                <p:nvPr/>
              </p:nvSpPr>
              <p:spPr>
                <a:xfrm>
                  <a:off x="4003870" y="2447461"/>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楕円 27">
                  <a:extLst>
                    <a:ext uri="{FF2B5EF4-FFF2-40B4-BE49-F238E27FC236}">
                      <a16:creationId xmlns:a16="http://schemas.microsoft.com/office/drawing/2014/main" id="{26E93346-00AB-4549-ACA8-29652FF02BCF}"/>
                    </a:ext>
                  </a:extLst>
                </p:cNvPr>
                <p:cNvSpPr/>
                <p:nvPr/>
              </p:nvSpPr>
              <p:spPr>
                <a:xfrm>
                  <a:off x="4047516" y="2886723"/>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23C0B026-07E6-49DA-9D09-4758E5D96E32}"/>
                    </a:ext>
                  </a:extLst>
                </p:cNvPr>
                <p:cNvSpPr/>
                <p:nvPr/>
              </p:nvSpPr>
              <p:spPr>
                <a:xfrm>
                  <a:off x="3565295" y="3369942"/>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3E5A4C0D-AF2A-449B-8CFE-FC2D45703031}"/>
                    </a:ext>
                  </a:extLst>
                </p:cNvPr>
                <p:cNvSpPr/>
                <p:nvPr/>
              </p:nvSpPr>
              <p:spPr>
                <a:xfrm>
                  <a:off x="3387096" y="3563197"/>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EF5DE5C8-0673-46A0-BE07-B36CC76E86E9}"/>
                    </a:ext>
                  </a:extLst>
                </p:cNvPr>
                <p:cNvSpPr/>
                <p:nvPr/>
              </p:nvSpPr>
              <p:spPr>
                <a:xfrm>
                  <a:off x="3855621" y="2282838"/>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a:extLst>
                    <a:ext uri="{FF2B5EF4-FFF2-40B4-BE49-F238E27FC236}">
                      <a16:creationId xmlns:a16="http://schemas.microsoft.com/office/drawing/2014/main" id="{3C81A025-797C-4F0A-8FDD-BD9F5707A418}"/>
                    </a:ext>
                  </a:extLst>
                </p:cNvPr>
                <p:cNvGrpSpPr/>
                <p:nvPr/>
              </p:nvGrpSpPr>
              <p:grpSpPr>
                <a:xfrm>
                  <a:off x="2182916" y="1918952"/>
                  <a:ext cx="3229761" cy="3422709"/>
                  <a:chOff x="4750626" y="1164294"/>
                  <a:chExt cx="3229761" cy="3422709"/>
                </a:xfrm>
              </p:grpSpPr>
              <p:sp>
                <p:nvSpPr>
                  <p:cNvPr id="33" name="楕円 32">
                    <a:extLst>
                      <a:ext uri="{FF2B5EF4-FFF2-40B4-BE49-F238E27FC236}">
                        <a16:creationId xmlns:a16="http://schemas.microsoft.com/office/drawing/2014/main" id="{D59E8E48-E4E9-4829-9E87-7063B341D7E9}"/>
                      </a:ext>
                    </a:extLst>
                  </p:cNvPr>
                  <p:cNvSpPr/>
                  <p:nvPr/>
                </p:nvSpPr>
                <p:spPr>
                  <a:xfrm>
                    <a:off x="5695954" y="2141621"/>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5E001698-0C93-4F05-B31D-DCE5B5C23A71}"/>
                      </a:ext>
                    </a:extLst>
                  </p:cNvPr>
                  <p:cNvSpPr/>
                  <p:nvPr/>
                </p:nvSpPr>
                <p:spPr>
                  <a:xfrm>
                    <a:off x="6181895" y="3675571"/>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238AEDBC-4E24-4BCD-AE9E-4FDA157C5A83}"/>
                      </a:ext>
                    </a:extLst>
                  </p:cNvPr>
                  <p:cNvSpPr/>
                  <p:nvPr/>
                </p:nvSpPr>
                <p:spPr>
                  <a:xfrm>
                    <a:off x="6126540" y="3407137"/>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楕円 35">
                    <a:extLst>
                      <a:ext uri="{FF2B5EF4-FFF2-40B4-BE49-F238E27FC236}">
                        <a16:creationId xmlns:a16="http://schemas.microsoft.com/office/drawing/2014/main" id="{D0E08CD1-7B9D-4C20-AA3C-6FCF35D5E271}"/>
                      </a:ext>
                    </a:extLst>
                  </p:cNvPr>
                  <p:cNvSpPr/>
                  <p:nvPr/>
                </p:nvSpPr>
                <p:spPr>
                  <a:xfrm>
                    <a:off x="6669634" y="3199639"/>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楕円 36">
                    <a:extLst>
                      <a:ext uri="{FF2B5EF4-FFF2-40B4-BE49-F238E27FC236}">
                        <a16:creationId xmlns:a16="http://schemas.microsoft.com/office/drawing/2014/main" id="{10A2E99F-733C-48FF-AB7D-C54EF1324ACD}"/>
                      </a:ext>
                    </a:extLst>
                  </p:cNvPr>
                  <p:cNvSpPr/>
                  <p:nvPr/>
                </p:nvSpPr>
                <p:spPr>
                  <a:xfrm>
                    <a:off x="6946745" y="2703859"/>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A98F36D9-48EB-4787-9E23-C33C46E55BC3}"/>
                      </a:ext>
                    </a:extLst>
                  </p:cNvPr>
                  <p:cNvSpPr/>
                  <p:nvPr/>
                </p:nvSpPr>
                <p:spPr>
                  <a:xfrm>
                    <a:off x="5977473" y="2344186"/>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9" name="グループ化 38">
                    <a:extLst>
                      <a:ext uri="{FF2B5EF4-FFF2-40B4-BE49-F238E27FC236}">
                        <a16:creationId xmlns:a16="http://schemas.microsoft.com/office/drawing/2014/main" id="{803877B4-26EC-43E5-AC49-A4544FCDF79D}"/>
                      </a:ext>
                    </a:extLst>
                  </p:cNvPr>
                  <p:cNvGrpSpPr/>
                  <p:nvPr/>
                </p:nvGrpSpPr>
                <p:grpSpPr>
                  <a:xfrm>
                    <a:off x="4750626" y="1164294"/>
                    <a:ext cx="3229761" cy="3422709"/>
                    <a:chOff x="1929468" y="1417739"/>
                    <a:chExt cx="3229761" cy="3422709"/>
                  </a:xfrm>
                </p:grpSpPr>
                <p:cxnSp>
                  <p:nvCxnSpPr>
                    <p:cNvPr id="40" name="直線コネクタ 39">
                      <a:extLst>
                        <a:ext uri="{FF2B5EF4-FFF2-40B4-BE49-F238E27FC236}">
                          <a16:creationId xmlns:a16="http://schemas.microsoft.com/office/drawing/2014/main" id="{245DC22F-3451-4607-B5F8-39355C99E379}"/>
                        </a:ext>
                      </a:extLst>
                    </p:cNvPr>
                    <p:cNvCxnSpPr/>
                    <p:nvPr/>
                  </p:nvCxnSpPr>
                  <p:spPr>
                    <a:xfrm>
                      <a:off x="1929468" y="3129094"/>
                      <a:ext cx="3229761" cy="0"/>
                    </a:xfrm>
                    <a:prstGeom prst="line">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689A5EA5-5CBC-4DED-95D7-7FEF0DF2BE08}"/>
                        </a:ext>
                      </a:extLst>
                    </p:cNvPr>
                    <p:cNvCxnSpPr/>
                    <p:nvPr/>
                  </p:nvCxnSpPr>
                  <p:spPr>
                    <a:xfrm>
                      <a:off x="3204594" y="1417739"/>
                      <a:ext cx="0" cy="3422709"/>
                    </a:xfrm>
                    <a:prstGeom prst="line">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sp>
                  <p:nvSpPr>
                    <p:cNvPr id="42" name="楕円 41">
                      <a:extLst>
                        <a:ext uri="{FF2B5EF4-FFF2-40B4-BE49-F238E27FC236}">
                          <a16:creationId xmlns:a16="http://schemas.microsoft.com/office/drawing/2014/main" id="{BC8A23D5-3902-4950-ACD4-B5B1916DBDC8}"/>
                        </a:ext>
                      </a:extLst>
                    </p:cNvPr>
                    <p:cNvSpPr/>
                    <p:nvPr/>
                  </p:nvSpPr>
                  <p:spPr>
                    <a:xfrm>
                      <a:off x="3593108" y="2192290"/>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CE5913F2-7188-4A70-8D19-258D95FBA382}"/>
                        </a:ext>
                      </a:extLst>
                    </p:cNvPr>
                    <p:cNvSpPr/>
                    <p:nvPr/>
                  </p:nvSpPr>
                  <p:spPr>
                    <a:xfrm>
                      <a:off x="4017309" y="2329173"/>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A4717239-7112-4285-B122-0A2629D47645}"/>
                        </a:ext>
                      </a:extLst>
                    </p:cNvPr>
                    <p:cNvSpPr/>
                    <p:nvPr/>
                  </p:nvSpPr>
                  <p:spPr>
                    <a:xfrm>
                      <a:off x="2990122" y="3691792"/>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6A18E43F-3F72-41C8-BE54-C759FD564F18}"/>
                        </a:ext>
                      </a:extLst>
                    </p:cNvPr>
                    <p:cNvSpPr/>
                    <p:nvPr/>
                  </p:nvSpPr>
                  <p:spPr>
                    <a:xfrm>
                      <a:off x="3219232" y="1940577"/>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325A93A6-6638-47ED-8FEF-B5901624C8AF}"/>
                        </a:ext>
                      </a:extLst>
                    </p:cNvPr>
                    <p:cNvSpPr/>
                    <p:nvPr/>
                  </p:nvSpPr>
                  <p:spPr>
                    <a:xfrm>
                      <a:off x="3131503" y="3936403"/>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BDB5B815-AC25-4046-BC70-84CAF5C6E917}"/>
                        </a:ext>
                      </a:extLst>
                    </p:cNvPr>
                    <p:cNvSpPr/>
                    <p:nvPr/>
                  </p:nvSpPr>
                  <p:spPr>
                    <a:xfrm>
                      <a:off x="3439509" y="1946248"/>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2A1CDA0D-A899-4D19-AE11-357334E033CC}"/>
                        </a:ext>
                      </a:extLst>
                    </p:cNvPr>
                    <p:cNvSpPr/>
                    <p:nvPr/>
                  </p:nvSpPr>
                  <p:spPr>
                    <a:xfrm>
                      <a:off x="2763579" y="3476561"/>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767A7E41-F6AB-4FE8-BAFB-853A40332597}"/>
                        </a:ext>
                      </a:extLst>
                    </p:cNvPr>
                    <p:cNvSpPr/>
                    <p:nvPr/>
                  </p:nvSpPr>
                  <p:spPr>
                    <a:xfrm>
                      <a:off x="2489286" y="3255243"/>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CEB0F21D-D0CE-4518-A4B5-C6C793ECEB12}"/>
                        </a:ext>
                      </a:extLst>
                    </p:cNvPr>
                    <p:cNvSpPr/>
                    <p:nvPr/>
                  </p:nvSpPr>
                  <p:spPr>
                    <a:xfrm>
                      <a:off x="2283501" y="2619185"/>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8F9084FD-98AF-4B73-94CD-F8C4540B06F7}"/>
                        </a:ext>
                      </a:extLst>
                    </p:cNvPr>
                    <p:cNvSpPr/>
                    <p:nvPr/>
                  </p:nvSpPr>
                  <p:spPr>
                    <a:xfrm>
                      <a:off x="3894398" y="3674488"/>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78C659DA-122D-40BF-B418-855D91795B89}"/>
                        </a:ext>
                      </a:extLst>
                    </p:cNvPr>
                    <p:cNvSpPr/>
                    <p:nvPr/>
                  </p:nvSpPr>
                  <p:spPr>
                    <a:xfrm>
                      <a:off x="3574551" y="3660582"/>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楕円 52">
                      <a:extLst>
                        <a:ext uri="{FF2B5EF4-FFF2-40B4-BE49-F238E27FC236}">
                          <a16:creationId xmlns:a16="http://schemas.microsoft.com/office/drawing/2014/main" id="{315098C3-33A3-4AAB-8AFD-9801FD20B105}"/>
                        </a:ext>
                      </a:extLst>
                    </p:cNvPr>
                    <p:cNvSpPr/>
                    <p:nvPr/>
                  </p:nvSpPr>
                  <p:spPr>
                    <a:xfrm>
                      <a:off x="4051928" y="3297670"/>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B38F4126-59B7-4428-B36A-ACA814A2A175}"/>
                        </a:ext>
                      </a:extLst>
                    </p:cNvPr>
                    <p:cNvSpPr/>
                    <p:nvPr/>
                  </p:nvSpPr>
                  <p:spPr>
                    <a:xfrm>
                      <a:off x="3937246" y="2614885"/>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1ECA31F4-AEB5-4A6B-88B8-B0E7F8E5C34F}"/>
                        </a:ext>
                      </a:extLst>
                    </p:cNvPr>
                    <p:cNvSpPr/>
                    <p:nvPr/>
                  </p:nvSpPr>
                  <p:spPr>
                    <a:xfrm>
                      <a:off x="2430269" y="2948692"/>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330166DF-785C-4BA4-BD03-2A4FCF8F5AF7}"/>
                        </a:ext>
                      </a:extLst>
                    </p:cNvPr>
                    <p:cNvSpPr/>
                    <p:nvPr/>
                  </p:nvSpPr>
                  <p:spPr>
                    <a:xfrm>
                      <a:off x="3938927" y="3079165"/>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77B16815-5FB4-4C99-B7C3-CDD3476F65D4}"/>
                        </a:ext>
                      </a:extLst>
                    </p:cNvPr>
                    <p:cNvSpPr/>
                    <p:nvPr/>
                  </p:nvSpPr>
                  <p:spPr>
                    <a:xfrm>
                      <a:off x="2524078" y="3568357"/>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a:extLst>
                        <a:ext uri="{FF2B5EF4-FFF2-40B4-BE49-F238E27FC236}">
                          <a16:creationId xmlns:a16="http://schemas.microsoft.com/office/drawing/2014/main" id="{E1C994A2-9034-4B27-BF43-6F96C73EE14A}"/>
                        </a:ext>
                      </a:extLst>
                    </p:cNvPr>
                    <p:cNvSpPr/>
                    <p:nvPr/>
                  </p:nvSpPr>
                  <p:spPr>
                    <a:xfrm>
                      <a:off x="2615959" y="2563568"/>
                      <a:ext cx="133530" cy="1567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832278E6-4B6A-4F0D-8C89-597D4FEB3D6C}"/>
                        </a:ext>
                      </a:extLst>
                    </p:cNvPr>
                    <p:cNvSpPr/>
                    <p:nvPr/>
                  </p:nvSpPr>
                  <p:spPr>
                    <a:xfrm>
                      <a:off x="4274486" y="2626773"/>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14" name="グループ化 13">
                <a:extLst>
                  <a:ext uri="{FF2B5EF4-FFF2-40B4-BE49-F238E27FC236}">
                    <a16:creationId xmlns:a16="http://schemas.microsoft.com/office/drawing/2014/main" id="{03071CBC-6FCA-4564-BC88-B8760E6CEF00}"/>
                  </a:ext>
                </a:extLst>
              </p:cNvPr>
              <p:cNvGrpSpPr/>
              <p:nvPr/>
            </p:nvGrpSpPr>
            <p:grpSpPr>
              <a:xfrm>
                <a:off x="1800716" y="1496927"/>
                <a:ext cx="1127915" cy="1672392"/>
                <a:chOff x="1800716" y="1496927"/>
                <a:chExt cx="1127915" cy="1672392"/>
              </a:xfrm>
            </p:grpSpPr>
            <p:sp>
              <p:nvSpPr>
                <p:cNvPr id="15" name="楕円 14">
                  <a:extLst>
                    <a:ext uri="{FF2B5EF4-FFF2-40B4-BE49-F238E27FC236}">
                      <a16:creationId xmlns:a16="http://schemas.microsoft.com/office/drawing/2014/main" id="{A1D36CAA-F1E2-4764-B48E-B4CC79B35E8E}"/>
                    </a:ext>
                  </a:extLst>
                </p:cNvPr>
                <p:cNvSpPr/>
                <p:nvPr/>
              </p:nvSpPr>
              <p:spPr>
                <a:xfrm>
                  <a:off x="2802796" y="1664704"/>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楕円 15">
                  <a:extLst>
                    <a:ext uri="{FF2B5EF4-FFF2-40B4-BE49-F238E27FC236}">
                      <a16:creationId xmlns:a16="http://schemas.microsoft.com/office/drawing/2014/main" id="{EEC00BD2-8D30-4FC4-8273-B54750E8641A}"/>
                    </a:ext>
                  </a:extLst>
                </p:cNvPr>
                <p:cNvSpPr/>
                <p:nvPr/>
              </p:nvSpPr>
              <p:spPr>
                <a:xfrm>
                  <a:off x="2632642" y="1586556"/>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88077110-4651-459E-B9B3-99314184066D}"/>
                    </a:ext>
                  </a:extLst>
                </p:cNvPr>
                <p:cNvSpPr/>
                <p:nvPr/>
              </p:nvSpPr>
              <p:spPr>
                <a:xfrm>
                  <a:off x="2534419" y="1786498"/>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9A58E4FA-04BB-42B3-AE09-9874E0DF7816}"/>
                    </a:ext>
                  </a:extLst>
                </p:cNvPr>
                <p:cNvSpPr/>
                <p:nvPr/>
              </p:nvSpPr>
              <p:spPr>
                <a:xfrm>
                  <a:off x="1800716" y="3035102"/>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B187C258-DB4B-4BBE-9675-231FFB59C6FB}"/>
                    </a:ext>
                  </a:extLst>
                </p:cNvPr>
                <p:cNvSpPr/>
                <p:nvPr/>
              </p:nvSpPr>
              <p:spPr>
                <a:xfrm>
                  <a:off x="2479244" y="2762058"/>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C12CEFE8-2F87-4A49-8CCA-BE1CC53DF044}"/>
                    </a:ext>
                  </a:extLst>
                </p:cNvPr>
                <p:cNvSpPr/>
                <p:nvPr/>
              </p:nvSpPr>
              <p:spPr>
                <a:xfrm>
                  <a:off x="2395526" y="1597595"/>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C9707763-2970-4810-8927-AD7CA9295A2C}"/>
                    </a:ext>
                  </a:extLst>
                </p:cNvPr>
                <p:cNvSpPr/>
                <p:nvPr/>
              </p:nvSpPr>
              <p:spPr>
                <a:xfrm>
                  <a:off x="2202586" y="1739270"/>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CB9BA832-8D0F-4858-881E-5D57EB697F83}"/>
                    </a:ext>
                  </a:extLst>
                </p:cNvPr>
                <p:cNvSpPr/>
                <p:nvPr/>
              </p:nvSpPr>
              <p:spPr>
                <a:xfrm>
                  <a:off x="2022896" y="1737777"/>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BDD72499-A5E0-4651-80D9-63387BCF96D5}"/>
                    </a:ext>
                  </a:extLst>
                </p:cNvPr>
                <p:cNvSpPr/>
                <p:nvPr/>
              </p:nvSpPr>
              <p:spPr>
                <a:xfrm>
                  <a:off x="2046926" y="1496927"/>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C1ADE40E-73FA-48AE-BEFD-7CFADBEF4D9F}"/>
                    </a:ext>
                  </a:extLst>
                </p:cNvPr>
                <p:cNvSpPr/>
                <p:nvPr/>
              </p:nvSpPr>
              <p:spPr>
                <a:xfrm>
                  <a:off x="1856097" y="1512980"/>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8CD3B0AB-BC46-48B4-A44E-9F6E7768463D}"/>
                    </a:ext>
                  </a:extLst>
                </p:cNvPr>
                <p:cNvSpPr/>
                <p:nvPr/>
              </p:nvSpPr>
              <p:spPr>
                <a:xfrm>
                  <a:off x="1804766" y="1739270"/>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2" name="フリーフォーム: 図形 11">
              <a:extLst>
                <a:ext uri="{FF2B5EF4-FFF2-40B4-BE49-F238E27FC236}">
                  <a16:creationId xmlns:a16="http://schemas.microsoft.com/office/drawing/2014/main" id="{44654479-EEE3-4D6C-8E5B-74449C8C2373}"/>
                </a:ext>
              </a:extLst>
            </p:cNvPr>
            <p:cNvSpPr/>
            <p:nvPr/>
          </p:nvSpPr>
          <p:spPr>
            <a:xfrm>
              <a:off x="3789747" y="2773718"/>
              <a:ext cx="2023658" cy="2179122"/>
            </a:xfrm>
            <a:custGeom>
              <a:avLst/>
              <a:gdLst>
                <a:gd name="connsiteX0" fmla="*/ 1136073 w 2023658"/>
                <a:gd name="connsiteY0" fmla="*/ 1101072 h 2179122"/>
                <a:gd name="connsiteX1" fmla="*/ 591127 w 2023658"/>
                <a:gd name="connsiteY1" fmla="*/ 823981 h 2179122"/>
                <a:gd name="connsiteX2" fmla="*/ 212436 w 2023658"/>
                <a:gd name="connsiteY2" fmla="*/ 1525944 h 2179122"/>
                <a:gd name="connsiteX3" fmla="*/ 1256146 w 2023658"/>
                <a:gd name="connsiteY3" fmla="*/ 2172490 h 2179122"/>
                <a:gd name="connsiteX4" fmla="*/ 2022764 w 2023658"/>
                <a:gd name="connsiteY4" fmla="*/ 1110308 h 2179122"/>
                <a:gd name="connsiteX5" fmla="*/ 1108364 w 2023658"/>
                <a:gd name="connsiteY5" fmla="*/ 57362 h 2179122"/>
                <a:gd name="connsiteX6" fmla="*/ 0 w 2023658"/>
                <a:gd name="connsiteY6" fmla="*/ 232853 h 2179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3658" h="2179122">
                  <a:moveTo>
                    <a:pt x="1136073" y="1101072"/>
                  </a:moveTo>
                  <a:cubicBezTo>
                    <a:pt x="940569" y="927120"/>
                    <a:pt x="745066" y="753169"/>
                    <a:pt x="591127" y="823981"/>
                  </a:cubicBezTo>
                  <a:cubicBezTo>
                    <a:pt x="437187" y="894793"/>
                    <a:pt x="101599" y="1301193"/>
                    <a:pt x="212436" y="1525944"/>
                  </a:cubicBezTo>
                  <a:cubicBezTo>
                    <a:pt x="323272" y="1750696"/>
                    <a:pt x="954425" y="2241763"/>
                    <a:pt x="1256146" y="2172490"/>
                  </a:cubicBezTo>
                  <a:cubicBezTo>
                    <a:pt x="1557867" y="2103217"/>
                    <a:pt x="2047394" y="1462829"/>
                    <a:pt x="2022764" y="1110308"/>
                  </a:cubicBezTo>
                  <a:cubicBezTo>
                    <a:pt x="1998134" y="757787"/>
                    <a:pt x="1445491" y="203604"/>
                    <a:pt x="1108364" y="57362"/>
                  </a:cubicBezTo>
                  <a:cubicBezTo>
                    <a:pt x="771237" y="-88880"/>
                    <a:pt x="385618" y="71986"/>
                    <a:pt x="0" y="232853"/>
                  </a:cubicBezTo>
                </a:path>
              </a:pathLst>
            </a:custGeom>
            <a:noFill/>
            <a:ln w="44450">
              <a:solidFill>
                <a:srgbClr val="FF0000"/>
              </a:solidFill>
              <a:prstDash val="sysDot"/>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114848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29296AE-072D-4E6E-8B05-EC50B5FD8A50}"/>
              </a:ext>
            </a:extLst>
          </p:cNvPr>
          <p:cNvSpPr/>
          <p:nvPr/>
        </p:nvSpPr>
        <p:spPr>
          <a:xfrm>
            <a:off x="2632228" y="452762"/>
            <a:ext cx="6927543" cy="8966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多様体学習</a:t>
            </a:r>
          </a:p>
        </p:txBody>
      </p:sp>
      <p:sp>
        <p:nvSpPr>
          <p:cNvPr id="3" name="テキスト ボックス 2">
            <a:extLst>
              <a:ext uri="{FF2B5EF4-FFF2-40B4-BE49-F238E27FC236}">
                <a16:creationId xmlns:a16="http://schemas.microsoft.com/office/drawing/2014/main" id="{31676F49-683F-4AB1-8B73-A9709F69F4E8}"/>
              </a:ext>
            </a:extLst>
          </p:cNvPr>
          <p:cNvSpPr txBox="1"/>
          <p:nvPr/>
        </p:nvSpPr>
        <p:spPr>
          <a:xfrm>
            <a:off x="1155766" y="1677474"/>
            <a:ext cx="947956" cy="369332"/>
          </a:xfrm>
          <a:prstGeom prst="rect">
            <a:avLst/>
          </a:prstGeom>
          <a:noFill/>
        </p:spPr>
        <p:txBody>
          <a:bodyPr wrap="square" rtlCol="0">
            <a:spAutoFit/>
          </a:bodyPr>
          <a:lstStyle/>
          <a:p>
            <a:r>
              <a:rPr kumimoji="1" lang="ja-JP" altLang="en-US" dirty="0"/>
              <a:t>・ 結果</a:t>
            </a:r>
          </a:p>
        </p:txBody>
      </p:sp>
      <p:pic>
        <p:nvPicPr>
          <p:cNvPr id="5" name="図 4">
            <a:extLst>
              <a:ext uri="{FF2B5EF4-FFF2-40B4-BE49-F238E27FC236}">
                <a16:creationId xmlns:a16="http://schemas.microsoft.com/office/drawing/2014/main" id="{0A233BB8-C0D7-4504-96B3-2C7998B33A1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21991" y="3127003"/>
            <a:ext cx="3734407" cy="3332857"/>
          </a:xfrm>
          <a:prstGeom prst="rect">
            <a:avLst/>
          </a:prstGeom>
        </p:spPr>
      </p:pic>
      <p:sp>
        <p:nvSpPr>
          <p:cNvPr id="4" name="テキスト ボックス 3">
            <a:extLst>
              <a:ext uri="{FF2B5EF4-FFF2-40B4-BE49-F238E27FC236}">
                <a16:creationId xmlns:a16="http://schemas.microsoft.com/office/drawing/2014/main" id="{9F05A37D-82AA-4AA4-ABAB-A733D0E928ED}"/>
              </a:ext>
            </a:extLst>
          </p:cNvPr>
          <p:cNvSpPr txBox="1"/>
          <p:nvPr/>
        </p:nvSpPr>
        <p:spPr>
          <a:xfrm>
            <a:off x="1629744" y="2596632"/>
            <a:ext cx="2948569" cy="369332"/>
          </a:xfrm>
          <a:prstGeom prst="rect">
            <a:avLst/>
          </a:prstGeom>
          <a:noFill/>
        </p:spPr>
        <p:txBody>
          <a:bodyPr wrap="square" rtlCol="0">
            <a:spAutoFit/>
          </a:bodyPr>
          <a:lstStyle/>
          <a:p>
            <a:r>
              <a:rPr kumimoji="1" lang="en-US" altLang="ja-JP" dirty="0" err="1"/>
              <a:t>Isomap</a:t>
            </a:r>
            <a:endParaRPr kumimoji="1" lang="ja-JP" altLang="en-US" dirty="0"/>
          </a:p>
        </p:txBody>
      </p:sp>
      <p:sp>
        <p:nvSpPr>
          <p:cNvPr id="13" name="テキスト ボックス 12">
            <a:extLst>
              <a:ext uri="{FF2B5EF4-FFF2-40B4-BE49-F238E27FC236}">
                <a16:creationId xmlns:a16="http://schemas.microsoft.com/office/drawing/2014/main" id="{DB3652AE-0DBC-4FE6-B287-7D765F802223}"/>
              </a:ext>
            </a:extLst>
          </p:cNvPr>
          <p:cNvSpPr txBox="1"/>
          <p:nvPr/>
        </p:nvSpPr>
        <p:spPr>
          <a:xfrm>
            <a:off x="5765108" y="1926674"/>
            <a:ext cx="5271126" cy="1754326"/>
          </a:xfrm>
          <a:prstGeom prst="rect">
            <a:avLst/>
          </a:prstGeom>
          <a:noFill/>
        </p:spPr>
        <p:txBody>
          <a:bodyPr wrap="square" rtlCol="0">
            <a:spAutoFit/>
          </a:bodyPr>
          <a:lstStyle/>
          <a:p>
            <a:r>
              <a:rPr lang="ja-JP" altLang="en-US" dirty="0"/>
              <a:t>ハイパーパラメータは</a:t>
            </a:r>
            <a:endParaRPr lang="en-US" altLang="ja-JP" dirty="0"/>
          </a:p>
          <a:p>
            <a:endParaRPr lang="en-US" altLang="ja-JP" dirty="0"/>
          </a:p>
          <a:p>
            <a:pPr lvl="1"/>
            <a:r>
              <a:rPr lang="en-US" altLang="ja-JP" dirty="0" err="1"/>
              <a:t>n_neighbors</a:t>
            </a:r>
            <a:r>
              <a:rPr lang="en-US" altLang="ja-JP" dirty="0"/>
              <a:t> = 5 (</a:t>
            </a:r>
            <a:r>
              <a:rPr lang="ja-JP" altLang="en-US" dirty="0"/>
              <a:t>考慮する近傍点</a:t>
            </a:r>
            <a:r>
              <a:rPr lang="en-US" altLang="ja-JP" dirty="0"/>
              <a:t>)</a:t>
            </a:r>
          </a:p>
          <a:p>
            <a:pPr lvl="1"/>
            <a:r>
              <a:rPr lang="en-US" altLang="ja-JP" dirty="0" err="1"/>
              <a:t>n</a:t>
            </a:r>
            <a:r>
              <a:rPr kumimoji="1" lang="en-US" altLang="ja-JP" dirty="0" err="1"/>
              <a:t>_components</a:t>
            </a:r>
            <a:r>
              <a:rPr kumimoji="1" lang="en-US" altLang="ja-JP" dirty="0"/>
              <a:t> = 10 (</a:t>
            </a:r>
            <a:r>
              <a:rPr lang="ja-JP" altLang="en-US" dirty="0"/>
              <a:t>多様体の座標の数</a:t>
            </a:r>
            <a:r>
              <a:rPr kumimoji="1" lang="en-US" altLang="ja-JP" dirty="0"/>
              <a:t>)</a:t>
            </a:r>
          </a:p>
          <a:p>
            <a:endParaRPr kumimoji="1" lang="en-US" altLang="ja-JP" dirty="0"/>
          </a:p>
          <a:p>
            <a:r>
              <a:rPr lang="ja-JP" altLang="en-US" dirty="0"/>
              <a:t>だけ変更</a:t>
            </a:r>
            <a:r>
              <a:rPr lang="en-US" altLang="ja-JP" dirty="0"/>
              <a:t>.</a:t>
            </a:r>
            <a:endParaRPr kumimoji="1" lang="ja-JP" altLang="en-US" dirty="0"/>
          </a:p>
        </p:txBody>
      </p:sp>
      <p:sp>
        <p:nvSpPr>
          <p:cNvPr id="7" name="テキスト ボックス 6">
            <a:extLst>
              <a:ext uri="{FF2B5EF4-FFF2-40B4-BE49-F238E27FC236}">
                <a16:creationId xmlns:a16="http://schemas.microsoft.com/office/drawing/2014/main" id="{AE5AC2B0-0A98-424C-B406-6015CD29DBF4}"/>
              </a:ext>
            </a:extLst>
          </p:cNvPr>
          <p:cNvSpPr txBox="1"/>
          <p:nvPr/>
        </p:nvSpPr>
        <p:spPr>
          <a:xfrm>
            <a:off x="5446645" y="4793432"/>
            <a:ext cx="5885686" cy="369332"/>
          </a:xfrm>
          <a:prstGeom prst="rect">
            <a:avLst/>
          </a:prstGeom>
          <a:noFill/>
        </p:spPr>
        <p:txBody>
          <a:bodyPr wrap="square" rtlCol="0">
            <a:spAutoFit/>
          </a:bodyPr>
          <a:lstStyle/>
          <a:p>
            <a:r>
              <a:rPr kumimoji="1" lang="ja-JP" altLang="en-US" dirty="0"/>
              <a:t>これまでとは一風変わっている</a:t>
            </a:r>
            <a:r>
              <a:rPr kumimoji="1" lang="en-US" altLang="ja-JP" dirty="0"/>
              <a:t>. (</a:t>
            </a:r>
            <a:r>
              <a:rPr kumimoji="1" lang="ja-JP" altLang="en-US" dirty="0"/>
              <a:t>ハート型みたい</a:t>
            </a:r>
            <a:r>
              <a:rPr kumimoji="1" lang="en-US" altLang="ja-JP"/>
              <a:t>)</a:t>
            </a:r>
            <a:endParaRPr kumimoji="1" lang="ja-JP" altLang="en-US" dirty="0"/>
          </a:p>
        </p:txBody>
      </p:sp>
    </p:spTree>
    <p:extLst>
      <p:ext uri="{BB962C8B-B14F-4D97-AF65-F5344CB8AC3E}">
        <p14:creationId xmlns:p14="http://schemas.microsoft.com/office/powerpoint/2010/main" val="3945748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E727286-9F93-4579-AADB-996DA8E63836}"/>
              </a:ext>
            </a:extLst>
          </p:cNvPr>
          <p:cNvSpPr txBox="1"/>
          <p:nvPr/>
        </p:nvSpPr>
        <p:spPr>
          <a:xfrm>
            <a:off x="2657212" y="3248284"/>
            <a:ext cx="6877575" cy="1200329"/>
          </a:xfrm>
          <a:prstGeom prst="rect">
            <a:avLst/>
          </a:prstGeom>
          <a:noFill/>
        </p:spPr>
        <p:txBody>
          <a:bodyPr wrap="square" rtlCol="0">
            <a:spAutoFit/>
          </a:bodyPr>
          <a:lstStyle/>
          <a:p>
            <a:r>
              <a:rPr lang="ja-JP" altLang="en-US" sz="3600" dirty="0"/>
              <a:t>次元削減アルゴリズムの</a:t>
            </a:r>
            <a:endParaRPr lang="en-US" altLang="ja-JP" sz="3600" dirty="0"/>
          </a:p>
          <a:p>
            <a:r>
              <a:rPr lang="ja-JP" altLang="en-US" sz="3600" dirty="0"/>
              <a:t>挙動に対する直観的な理解を得る</a:t>
            </a:r>
            <a:endParaRPr kumimoji="1" lang="ja-JP" altLang="en-US" sz="3600" dirty="0"/>
          </a:p>
        </p:txBody>
      </p:sp>
      <p:sp>
        <p:nvSpPr>
          <p:cNvPr id="3" name="テキスト ボックス 2">
            <a:extLst>
              <a:ext uri="{FF2B5EF4-FFF2-40B4-BE49-F238E27FC236}">
                <a16:creationId xmlns:a16="http://schemas.microsoft.com/office/drawing/2014/main" id="{AE4A35AD-A9DA-42E7-8017-E1887DB518C9}"/>
              </a:ext>
            </a:extLst>
          </p:cNvPr>
          <p:cNvSpPr txBox="1"/>
          <p:nvPr/>
        </p:nvSpPr>
        <p:spPr>
          <a:xfrm>
            <a:off x="5496186" y="1548641"/>
            <a:ext cx="1199626" cy="707886"/>
          </a:xfrm>
          <a:prstGeom prst="rect">
            <a:avLst/>
          </a:prstGeom>
          <a:noFill/>
        </p:spPr>
        <p:txBody>
          <a:bodyPr wrap="square" rtlCol="0">
            <a:spAutoFit/>
          </a:bodyPr>
          <a:lstStyle/>
          <a:p>
            <a:r>
              <a:rPr lang="ja-JP" altLang="en-US" sz="4000" dirty="0"/>
              <a:t>目的</a:t>
            </a:r>
            <a:endParaRPr kumimoji="1" lang="ja-JP" altLang="en-US" sz="4000" dirty="0"/>
          </a:p>
        </p:txBody>
      </p:sp>
    </p:spTree>
    <p:extLst>
      <p:ext uri="{BB962C8B-B14F-4D97-AF65-F5344CB8AC3E}">
        <p14:creationId xmlns:p14="http://schemas.microsoft.com/office/powerpoint/2010/main" val="591245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19221CD-53B1-494F-BC3B-7ABE372BAE13}"/>
              </a:ext>
            </a:extLst>
          </p:cNvPr>
          <p:cNvSpPr/>
          <p:nvPr/>
        </p:nvSpPr>
        <p:spPr>
          <a:xfrm>
            <a:off x="2632228" y="452762"/>
            <a:ext cx="6927543" cy="8966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PCA</a:t>
            </a:r>
            <a:endParaRPr kumimoji="1" lang="ja-JP" altLang="en-US" sz="3200" dirty="0"/>
          </a:p>
        </p:txBody>
      </p:sp>
      <p:sp>
        <p:nvSpPr>
          <p:cNvPr id="6" name="テキスト ボックス 5">
            <a:extLst>
              <a:ext uri="{FF2B5EF4-FFF2-40B4-BE49-F238E27FC236}">
                <a16:creationId xmlns:a16="http://schemas.microsoft.com/office/drawing/2014/main" id="{6B551181-2C66-4A19-BFC6-2ADD5F37BB92}"/>
              </a:ext>
            </a:extLst>
          </p:cNvPr>
          <p:cNvSpPr txBox="1"/>
          <p:nvPr/>
        </p:nvSpPr>
        <p:spPr>
          <a:xfrm>
            <a:off x="1651378" y="2274706"/>
            <a:ext cx="3027888" cy="400110"/>
          </a:xfrm>
          <a:prstGeom prst="rect">
            <a:avLst/>
          </a:prstGeom>
          <a:noFill/>
        </p:spPr>
        <p:txBody>
          <a:bodyPr wrap="square" rtlCol="0">
            <a:spAutoFit/>
          </a:bodyPr>
          <a:lstStyle/>
          <a:p>
            <a:r>
              <a:rPr lang="ja-JP" altLang="en-US" sz="2000" dirty="0"/>
              <a:t>インクリメンタル</a:t>
            </a:r>
            <a:r>
              <a:rPr lang="en-US" altLang="ja-JP" sz="2000" dirty="0"/>
              <a:t>PCA…</a:t>
            </a:r>
            <a:endParaRPr kumimoji="1" lang="ja-JP" altLang="en-US" sz="2000" dirty="0"/>
          </a:p>
        </p:txBody>
      </p:sp>
      <p:sp>
        <p:nvSpPr>
          <p:cNvPr id="7" name="テキスト ボックス 6">
            <a:extLst>
              <a:ext uri="{FF2B5EF4-FFF2-40B4-BE49-F238E27FC236}">
                <a16:creationId xmlns:a16="http://schemas.microsoft.com/office/drawing/2014/main" id="{289347C9-95C4-4E95-AF1F-ADF9175698D4}"/>
              </a:ext>
            </a:extLst>
          </p:cNvPr>
          <p:cNvSpPr txBox="1"/>
          <p:nvPr/>
        </p:nvSpPr>
        <p:spPr>
          <a:xfrm>
            <a:off x="4679266" y="2307617"/>
            <a:ext cx="5809604" cy="1554272"/>
          </a:xfrm>
          <a:prstGeom prst="rect">
            <a:avLst/>
          </a:prstGeom>
          <a:noFill/>
        </p:spPr>
        <p:txBody>
          <a:bodyPr wrap="none" rtlCol="0">
            <a:spAutoFit/>
          </a:bodyPr>
          <a:lstStyle/>
          <a:p>
            <a:pPr>
              <a:spcAft>
                <a:spcPts val="600"/>
              </a:spcAft>
            </a:pPr>
            <a:r>
              <a:rPr kumimoji="1" lang="ja-JP" altLang="en-US" sz="2000" dirty="0"/>
              <a:t>メモリに乗り切らないほど大きなデータセットに対して</a:t>
            </a:r>
            <a:endParaRPr kumimoji="1" lang="en-US" altLang="ja-JP" sz="2000" dirty="0"/>
          </a:p>
          <a:p>
            <a:pPr>
              <a:spcAft>
                <a:spcPts val="600"/>
              </a:spcAft>
            </a:pPr>
            <a:r>
              <a:rPr lang="ja-JP" altLang="en-US" sz="2000" dirty="0"/>
              <a:t>データをメモリに乗るように切り分けて</a:t>
            </a:r>
            <a:r>
              <a:rPr lang="en-US" altLang="ja-JP" sz="2000" dirty="0"/>
              <a:t>, </a:t>
            </a:r>
          </a:p>
          <a:p>
            <a:pPr>
              <a:spcAft>
                <a:spcPts val="600"/>
              </a:spcAft>
            </a:pPr>
            <a:r>
              <a:rPr lang="ja-JP" altLang="en-US" sz="2000" dirty="0"/>
              <a:t>低次元の</a:t>
            </a:r>
            <a:r>
              <a:rPr lang="en-US" altLang="ja-JP" sz="2000" dirty="0"/>
              <a:t>PCA</a:t>
            </a:r>
            <a:r>
              <a:rPr lang="ja-JP" altLang="en-US" sz="2000" dirty="0"/>
              <a:t>を構築する</a:t>
            </a:r>
            <a:r>
              <a:rPr lang="en-US" altLang="ja-JP" sz="2000" dirty="0"/>
              <a:t>.</a:t>
            </a:r>
          </a:p>
          <a:p>
            <a:pPr>
              <a:spcAft>
                <a:spcPts val="600"/>
              </a:spcAft>
            </a:pPr>
            <a:r>
              <a:rPr kumimoji="1" lang="ja-JP" altLang="en-US" sz="2000" dirty="0"/>
              <a:t>切り分けるデータのサイズは自分で決められる</a:t>
            </a:r>
            <a:r>
              <a:rPr kumimoji="1" lang="en-US" altLang="ja-JP" sz="2000" dirty="0"/>
              <a:t>.</a:t>
            </a:r>
            <a:endParaRPr kumimoji="1" lang="ja-JP" altLang="en-US" sz="2000" dirty="0"/>
          </a:p>
        </p:txBody>
      </p:sp>
      <p:sp>
        <p:nvSpPr>
          <p:cNvPr id="8" name="テキスト ボックス 7">
            <a:extLst>
              <a:ext uri="{FF2B5EF4-FFF2-40B4-BE49-F238E27FC236}">
                <a16:creationId xmlns:a16="http://schemas.microsoft.com/office/drawing/2014/main" id="{281AA79E-A0A6-4AC4-8471-06C3D541C51D}"/>
              </a:ext>
            </a:extLst>
          </p:cNvPr>
          <p:cNvSpPr txBox="1"/>
          <p:nvPr/>
        </p:nvSpPr>
        <p:spPr>
          <a:xfrm>
            <a:off x="1651378" y="4051883"/>
            <a:ext cx="2489784" cy="400110"/>
          </a:xfrm>
          <a:prstGeom prst="rect">
            <a:avLst/>
          </a:prstGeom>
          <a:noFill/>
        </p:spPr>
        <p:txBody>
          <a:bodyPr wrap="none" rtlCol="0">
            <a:spAutoFit/>
          </a:bodyPr>
          <a:lstStyle/>
          <a:p>
            <a:r>
              <a:rPr kumimoji="1" lang="ja-JP" altLang="en-US" sz="2000" dirty="0"/>
              <a:t>・</a:t>
            </a:r>
            <a:r>
              <a:rPr lang="en-US" altLang="ja-JP" sz="2000" dirty="0"/>
              <a:t> </a:t>
            </a:r>
            <a:r>
              <a:rPr kumimoji="1" lang="ja-JP" altLang="en-US" sz="2000" dirty="0"/>
              <a:t>こ</a:t>
            </a:r>
            <a:r>
              <a:rPr lang="ja-JP" altLang="en-US" sz="2000" dirty="0"/>
              <a:t>のような</a:t>
            </a:r>
            <a:r>
              <a:rPr kumimoji="1" lang="ja-JP" altLang="en-US" sz="2000" dirty="0"/>
              <a:t>時に有効</a:t>
            </a:r>
          </a:p>
        </p:txBody>
      </p:sp>
      <p:sp>
        <p:nvSpPr>
          <p:cNvPr id="25" name="テキスト ボックス 24">
            <a:extLst>
              <a:ext uri="{FF2B5EF4-FFF2-40B4-BE49-F238E27FC236}">
                <a16:creationId xmlns:a16="http://schemas.microsoft.com/office/drawing/2014/main" id="{5E0D7C7B-B236-4629-851F-5F0414EAB36E}"/>
              </a:ext>
            </a:extLst>
          </p:cNvPr>
          <p:cNvSpPr txBox="1"/>
          <p:nvPr/>
        </p:nvSpPr>
        <p:spPr>
          <a:xfrm>
            <a:off x="4679266" y="4051883"/>
            <a:ext cx="6607899" cy="400110"/>
          </a:xfrm>
          <a:prstGeom prst="rect">
            <a:avLst/>
          </a:prstGeom>
          <a:noFill/>
        </p:spPr>
        <p:txBody>
          <a:bodyPr wrap="none" rtlCol="0">
            <a:spAutoFit/>
          </a:bodyPr>
          <a:lstStyle/>
          <a:p>
            <a:pPr>
              <a:spcAft>
                <a:spcPts val="600"/>
              </a:spcAft>
            </a:pPr>
            <a:r>
              <a:rPr lang="ja-JP" altLang="en-US" sz="2000" dirty="0"/>
              <a:t>普通の</a:t>
            </a:r>
            <a:r>
              <a:rPr lang="en-US" altLang="ja-JP" sz="2000" dirty="0"/>
              <a:t>PCA</a:t>
            </a:r>
            <a:r>
              <a:rPr lang="ja-JP" altLang="en-US" sz="2000" dirty="0"/>
              <a:t>を実行して</a:t>
            </a:r>
            <a:r>
              <a:rPr lang="en-US" altLang="ja-JP" sz="2000" dirty="0"/>
              <a:t>MLE</a:t>
            </a:r>
            <a:r>
              <a:rPr lang="ja-JP" altLang="en-US" sz="2000" dirty="0"/>
              <a:t>（メモリ制限のエラー）が出るとき</a:t>
            </a:r>
            <a:endParaRPr kumimoji="1" lang="ja-JP" altLang="en-US" sz="2000" dirty="0"/>
          </a:p>
        </p:txBody>
      </p:sp>
      <p:sp>
        <p:nvSpPr>
          <p:cNvPr id="26" name="テキスト ボックス 25">
            <a:extLst>
              <a:ext uri="{FF2B5EF4-FFF2-40B4-BE49-F238E27FC236}">
                <a16:creationId xmlns:a16="http://schemas.microsoft.com/office/drawing/2014/main" id="{F698D4CC-1FD5-451F-86E8-BFA3E5811133}"/>
              </a:ext>
            </a:extLst>
          </p:cNvPr>
          <p:cNvSpPr txBox="1"/>
          <p:nvPr/>
        </p:nvSpPr>
        <p:spPr>
          <a:xfrm>
            <a:off x="1651378" y="5050595"/>
            <a:ext cx="1479892" cy="400110"/>
          </a:xfrm>
          <a:prstGeom prst="rect">
            <a:avLst/>
          </a:prstGeom>
          <a:noFill/>
        </p:spPr>
        <p:txBody>
          <a:bodyPr wrap="none" rtlCol="0">
            <a:spAutoFit/>
          </a:bodyPr>
          <a:lstStyle/>
          <a:p>
            <a:r>
              <a:rPr kumimoji="1" lang="ja-JP" altLang="en-US" sz="2000" dirty="0"/>
              <a:t>・ 今回は ？</a:t>
            </a:r>
          </a:p>
        </p:txBody>
      </p:sp>
      <p:sp>
        <p:nvSpPr>
          <p:cNvPr id="27" name="テキスト ボックス 26">
            <a:extLst>
              <a:ext uri="{FF2B5EF4-FFF2-40B4-BE49-F238E27FC236}">
                <a16:creationId xmlns:a16="http://schemas.microsoft.com/office/drawing/2014/main" id="{1F68E8E5-F86A-4219-A489-2B2C181883F5}"/>
              </a:ext>
            </a:extLst>
          </p:cNvPr>
          <p:cNvSpPr txBox="1"/>
          <p:nvPr/>
        </p:nvSpPr>
        <p:spPr>
          <a:xfrm>
            <a:off x="4679266" y="5050595"/>
            <a:ext cx="4592924" cy="1107996"/>
          </a:xfrm>
          <a:prstGeom prst="rect">
            <a:avLst/>
          </a:prstGeom>
          <a:noFill/>
        </p:spPr>
        <p:txBody>
          <a:bodyPr wrap="none" rtlCol="0">
            <a:spAutoFit/>
          </a:bodyPr>
          <a:lstStyle/>
          <a:p>
            <a:pPr>
              <a:spcAft>
                <a:spcPts val="600"/>
              </a:spcAft>
            </a:pPr>
            <a:r>
              <a:rPr lang="en-US" altLang="ja-JP" dirty="0" err="1"/>
              <a:t>memory_profiler.memory_usage</a:t>
            </a:r>
            <a:r>
              <a:rPr lang="en-US" altLang="ja-JP" dirty="0"/>
              <a:t>()</a:t>
            </a:r>
          </a:p>
          <a:p>
            <a:pPr>
              <a:spcAft>
                <a:spcPts val="600"/>
              </a:spcAft>
            </a:pPr>
            <a:r>
              <a:rPr lang="ja-JP" altLang="en-US" dirty="0"/>
              <a:t>で</a:t>
            </a:r>
            <a:r>
              <a:rPr lang="en-US" altLang="ja-JP" dirty="0"/>
              <a:t>PCA</a:t>
            </a:r>
            <a:r>
              <a:rPr lang="ja-JP" altLang="en-US" dirty="0"/>
              <a:t>のメモリ使用量をチェックしたところ</a:t>
            </a:r>
            <a:endParaRPr lang="en-US" altLang="ja-JP" dirty="0"/>
          </a:p>
          <a:p>
            <a:pPr>
              <a:spcAft>
                <a:spcPts val="600"/>
              </a:spcAft>
            </a:pPr>
            <a:r>
              <a:rPr kumimoji="1" lang="en-US" altLang="ja-JP" sz="2000" dirty="0"/>
              <a:t>513MB</a:t>
            </a:r>
            <a:r>
              <a:rPr kumimoji="1" lang="ja-JP" altLang="en-US" sz="2000" dirty="0"/>
              <a:t>ほどだったのでさすがに余裕そう</a:t>
            </a:r>
            <a:r>
              <a:rPr lang="en-US" altLang="ja-JP" sz="2000" dirty="0"/>
              <a:t>.</a:t>
            </a:r>
            <a:endParaRPr kumimoji="1" lang="ja-JP" altLang="en-US" sz="2000" dirty="0"/>
          </a:p>
        </p:txBody>
      </p:sp>
    </p:spTree>
    <p:extLst>
      <p:ext uri="{BB962C8B-B14F-4D97-AF65-F5344CB8AC3E}">
        <p14:creationId xmlns:p14="http://schemas.microsoft.com/office/powerpoint/2010/main" val="3512458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29296AE-072D-4E6E-8B05-EC50B5FD8A50}"/>
              </a:ext>
            </a:extLst>
          </p:cNvPr>
          <p:cNvSpPr/>
          <p:nvPr/>
        </p:nvSpPr>
        <p:spPr>
          <a:xfrm>
            <a:off x="2632228" y="452762"/>
            <a:ext cx="6927543" cy="8966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PCA</a:t>
            </a:r>
            <a:endParaRPr kumimoji="1" lang="ja-JP" altLang="en-US" sz="3200" dirty="0"/>
          </a:p>
        </p:txBody>
      </p:sp>
      <p:sp>
        <p:nvSpPr>
          <p:cNvPr id="3" name="テキスト ボックス 2">
            <a:extLst>
              <a:ext uri="{FF2B5EF4-FFF2-40B4-BE49-F238E27FC236}">
                <a16:creationId xmlns:a16="http://schemas.microsoft.com/office/drawing/2014/main" id="{31676F49-683F-4AB1-8B73-A9709F69F4E8}"/>
              </a:ext>
            </a:extLst>
          </p:cNvPr>
          <p:cNvSpPr txBox="1"/>
          <p:nvPr/>
        </p:nvSpPr>
        <p:spPr>
          <a:xfrm>
            <a:off x="1155766" y="1677474"/>
            <a:ext cx="947956" cy="369332"/>
          </a:xfrm>
          <a:prstGeom prst="rect">
            <a:avLst/>
          </a:prstGeom>
          <a:noFill/>
        </p:spPr>
        <p:txBody>
          <a:bodyPr wrap="square" rtlCol="0">
            <a:spAutoFit/>
          </a:bodyPr>
          <a:lstStyle/>
          <a:p>
            <a:r>
              <a:rPr kumimoji="1" lang="ja-JP" altLang="en-US" dirty="0"/>
              <a:t>・ </a:t>
            </a:r>
            <a:r>
              <a:rPr lang="ja-JP" altLang="en-US" dirty="0"/>
              <a:t>比較</a:t>
            </a:r>
            <a:endParaRPr kumimoji="1" lang="ja-JP" altLang="en-US" dirty="0"/>
          </a:p>
        </p:txBody>
      </p:sp>
      <p:pic>
        <p:nvPicPr>
          <p:cNvPr id="5" name="図 4" descr="テキスト, 地図 が含まれている画像&#10;&#10;自動的に生成された説明">
            <a:extLst>
              <a:ext uri="{FF2B5EF4-FFF2-40B4-BE49-F238E27FC236}">
                <a16:creationId xmlns:a16="http://schemas.microsoft.com/office/drawing/2014/main" id="{0A233BB8-C0D7-4504-96B3-2C7998B33A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675" y="3113537"/>
            <a:ext cx="3757041" cy="3359791"/>
          </a:xfrm>
          <a:prstGeom prst="rect">
            <a:avLst/>
          </a:prstGeom>
        </p:spPr>
      </p:pic>
      <p:sp>
        <p:nvSpPr>
          <p:cNvPr id="4" name="テキスト ボックス 3">
            <a:extLst>
              <a:ext uri="{FF2B5EF4-FFF2-40B4-BE49-F238E27FC236}">
                <a16:creationId xmlns:a16="http://schemas.microsoft.com/office/drawing/2014/main" id="{9F05A37D-82AA-4AA4-ABAB-A733D0E928ED}"/>
              </a:ext>
            </a:extLst>
          </p:cNvPr>
          <p:cNvSpPr txBox="1"/>
          <p:nvPr/>
        </p:nvSpPr>
        <p:spPr>
          <a:xfrm>
            <a:off x="2459617" y="2744205"/>
            <a:ext cx="659155" cy="369332"/>
          </a:xfrm>
          <a:prstGeom prst="rect">
            <a:avLst/>
          </a:prstGeom>
          <a:noFill/>
        </p:spPr>
        <p:txBody>
          <a:bodyPr wrap="none" rtlCol="0">
            <a:spAutoFit/>
          </a:bodyPr>
          <a:lstStyle/>
          <a:p>
            <a:r>
              <a:rPr kumimoji="1" lang="en-US" altLang="ja-JP" dirty="0"/>
              <a:t>PCA</a:t>
            </a:r>
            <a:endParaRPr kumimoji="1" lang="ja-JP" altLang="en-US" dirty="0"/>
          </a:p>
        </p:txBody>
      </p:sp>
      <p:sp>
        <p:nvSpPr>
          <p:cNvPr id="6" name="テキスト ボックス 5">
            <a:extLst>
              <a:ext uri="{FF2B5EF4-FFF2-40B4-BE49-F238E27FC236}">
                <a16:creationId xmlns:a16="http://schemas.microsoft.com/office/drawing/2014/main" id="{FE24D5C7-D2E8-42AD-ABA2-54E0A1701E53}"/>
              </a:ext>
            </a:extLst>
          </p:cNvPr>
          <p:cNvSpPr txBox="1"/>
          <p:nvPr/>
        </p:nvSpPr>
        <p:spPr>
          <a:xfrm>
            <a:off x="5788404" y="2600587"/>
            <a:ext cx="1928733" cy="369332"/>
          </a:xfrm>
          <a:prstGeom prst="rect">
            <a:avLst/>
          </a:prstGeom>
          <a:noFill/>
        </p:spPr>
        <p:txBody>
          <a:bodyPr wrap="none" rtlCol="0">
            <a:spAutoFit/>
          </a:bodyPr>
          <a:lstStyle/>
          <a:p>
            <a:r>
              <a:rPr kumimoji="1" lang="en-US" altLang="ja-JP" dirty="0"/>
              <a:t>Incremental PCA</a:t>
            </a:r>
            <a:endParaRPr kumimoji="1" lang="ja-JP" altLang="en-US" dirty="0"/>
          </a:p>
        </p:txBody>
      </p:sp>
      <p:pic>
        <p:nvPicPr>
          <p:cNvPr id="9" name="図 8" descr="テキスト, 地図 が含まれている画像&#10;&#10;自動的に生成された説明">
            <a:extLst>
              <a:ext uri="{FF2B5EF4-FFF2-40B4-BE49-F238E27FC236}">
                <a16:creationId xmlns:a16="http://schemas.microsoft.com/office/drawing/2014/main" id="{DDE27DEB-AF7A-43F1-B17C-6C26F0B7BE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7114" y="3113537"/>
            <a:ext cx="3757041" cy="3507918"/>
          </a:xfrm>
          <a:prstGeom prst="rect">
            <a:avLst/>
          </a:prstGeom>
        </p:spPr>
      </p:pic>
      <p:sp>
        <p:nvSpPr>
          <p:cNvPr id="12" name="テキスト ボックス 11">
            <a:extLst>
              <a:ext uri="{FF2B5EF4-FFF2-40B4-BE49-F238E27FC236}">
                <a16:creationId xmlns:a16="http://schemas.microsoft.com/office/drawing/2014/main" id="{52F0E1D2-5779-4F82-8221-0B0D83D76052}"/>
              </a:ext>
            </a:extLst>
          </p:cNvPr>
          <p:cNvSpPr txBox="1"/>
          <p:nvPr/>
        </p:nvSpPr>
        <p:spPr>
          <a:xfrm>
            <a:off x="9429225" y="4331767"/>
            <a:ext cx="1770077" cy="923330"/>
          </a:xfrm>
          <a:prstGeom prst="rect">
            <a:avLst/>
          </a:prstGeom>
          <a:noFill/>
        </p:spPr>
        <p:txBody>
          <a:bodyPr wrap="square" rtlCol="0">
            <a:spAutoFit/>
          </a:bodyPr>
          <a:lstStyle/>
          <a:p>
            <a:r>
              <a:rPr kumimoji="1" lang="ja-JP" altLang="en-US" dirty="0"/>
              <a:t>ほぼ同じ結果</a:t>
            </a:r>
            <a:endParaRPr kumimoji="1" lang="en-US" altLang="ja-JP" dirty="0"/>
          </a:p>
          <a:p>
            <a:endParaRPr kumimoji="1" lang="en-US" altLang="ja-JP" dirty="0"/>
          </a:p>
          <a:p>
            <a:r>
              <a:rPr lang="ja-JP" altLang="en-US" dirty="0"/>
              <a:t>　　すごい！！</a:t>
            </a:r>
            <a:endParaRPr kumimoji="1" lang="ja-JP" altLang="en-US" dirty="0"/>
          </a:p>
        </p:txBody>
      </p:sp>
      <p:sp>
        <p:nvSpPr>
          <p:cNvPr id="13" name="テキスト ボックス 12">
            <a:extLst>
              <a:ext uri="{FF2B5EF4-FFF2-40B4-BE49-F238E27FC236}">
                <a16:creationId xmlns:a16="http://schemas.microsoft.com/office/drawing/2014/main" id="{DB3652AE-0DBC-4FE6-B287-7D765F802223}"/>
              </a:ext>
            </a:extLst>
          </p:cNvPr>
          <p:cNvSpPr txBox="1"/>
          <p:nvPr/>
        </p:nvSpPr>
        <p:spPr>
          <a:xfrm>
            <a:off x="9129093" y="2328706"/>
            <a:ext cx="2758107" cy="1200329"/>
          </a:xfrm>
          <a:prstGeom prst="rect">
            <a:avLst/>
          </a:prstGeom>
          <a:noFill/>
        </p:spPr>
        <p:txBody>
          <a:bodyPr wrap="square" rtlCol="0">
            <a:spAutoFit/>
          </a:bodyPr>
          <a:lstStyle/>
          <a:p>
            <a:r>
              <a:rPr lang="ja-JP" altLang="en-US" dirty="0"/>
              <a:t>ハイパーパラメータは</a:t>
            </a:r>
            <a:endParaRPr lang="en-US" altLang="ja-JP" dirty="0"/>
          </a:p>
          <a:p>
            <a:r>
              <a:rPr lang="ja-JP" altLang="en-US" dirty="0"/>
              <a:t>元の次元数 </a:t>
            </a:r>
            <a:r>
              <a:rPr lang="en-US" altLang="ja-JP" dirty="0"/>
              <a:t>= 784</a:t>
            </a:r>
          </a:p>
          <a:p>
            <a:r>
              <a:rPr lang="en-US" altLang="ja-JP" dirty="0"/>
              <a:t>(28</a:t>
            </a:r>
            <a:r>
              <a:rPr lang="ja-JP" altLang="en-US" dirty="0"/>
              <a:t>ピクセル</a:t>
            </a:r>
            <a:r>
              <a:rPr lang="en-US" altLang="ja-JP" dirty="0"/>
              <a:t>*28</a:t>
            </a:r>
            <a:r>
              <a:rPr lang="ja-JP" altLang="en-US" dirty="0"/>
              <a:t>ピクセル</a:t>
            </a:r>
            <a:r>
              <a:rPr lang="en-US" altLang="ja-JP" dirty="0"/>
              <a:t>)</a:t>
            </a:r>
          </a:p>
          <a:p>
            <a:r>
              <a:rPr kumimoji="1" lang="ja-JP" altLang="en-US" dirty="0"/>
              <a:t>だけ変更した</a:t>
            </a:r>
            <a:r>
              <a:rPr kumimoji="1" lang="en-US" altLang="ja-JP" dirty="0"/>
              <a:t>.</a:t>
            </a:r>
            <a:endParaRPr kumimoji="1" lang="ja-JP" altLang="en-US" dirty="0"/>
          </a:p>
        </p:txBody>
      </p:sp>
    </p:spTree>
    <p:extLst>
      <p:ext uri="{BB962C8B-B14F-4D97-AF65-F5344CB8AC3E}">
        <p14:creationId xmlns:p14="http://schemas.microsoft.com/office/powerpoint/2010/main" val="1005832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19221CD-53B1-494F-BC3B-7ABE372BAE13}"/>
              </a:ext>
            </a:extLst>
          </p:cNvPr>
          <p:cNvSpPr/>
          <p:nvPr/>
        </p:nvSpPr>
        <p:spPr>
          <a:xfrm>
            <a:off x="2632228" y="452762"/>
            <a:ext cx="6927543" cy="8966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PCA</a:t>
            </a:r>
            <a:endParaRPr kumimoji="1" lang="ja-JP" altLang="en-US" sz="3200" dirty="0"/>
          </a:p>
        </p:txBody>
      </p:sp>
      <p:sp>
        <p:nvSpPr>
          <p:cNvPr id="6" name="テキスト ボックス 5">
            <a:extLst>
              <a:ext uri="{FF2B5EF4-FFF2-40B4-BE49-F238E27FC236}">
                <a16:creationId xmlns:a16="http://schemas.microsoft.com/office/drawing/2014/main" id="{6B551181-2C66-4A19-BFC6-2ADD5F37BB92}"/>
              </a:ext>
            </a:extLst>
          </p:cNvPr>
          <p:cNvSpPr txBox="1"/>
          <p:nvPr/>
        </p:nvSpPr>
        <p:spPr>
          <a:xfrm>
            <a:off x="2160819" y="2300535"/>
            <a:ext cx="1980343" cy="400110"/>
          </a:xfrm>
          <a:prstGeom prst="rect">
            <a:avLst/>
          </a:prstGeom>
          <a:noFill/>
        </p:spPr>
        <p:txBody>
          <a:bodyPr wrap="square" rtlCol="0">
            <a:spAutoFit/>
          </a:bodyPr>
          <a:lstStyle/>
          <a:p>
            <a:r>
              <a:rPr lang="ja-JP" altLang="en-US" sz="2000" dirty="0"/>
              <a:t>スパース</a:t>
            </a:r>
            <a:r>
              <a:rPr lang="en-US" altLang="ja-JP" sz="2000" dirty="0"/>
              <a:t>PCA…</a:t>
            </a:r>
            <a:endParaRPr kumimoji="1" lang="ja-JP" altLang="en-US" sz="2000" dirty="0"/>
          </a:p>
        </p:txBody>
      </p:sp>
      <p:sp>
        <p:nvSpPr>
          <p:cNvPr id="7" name="テキスト ボックス 6">
            <a:extLst>
              <a:ext uri="{FF2B5EF4-FFF2-40B4-BE49-F238E27FC236}">
                <a16:creationId xmlns:a16="http://schemas.microsoft.com/office/drawing/2014/main" id="{289347C9-95C4-4E95-AF1F-ADF9175698D4}"/>
              </a:ext>
            </a:extLst>
          </p:cNvPr>
          <p:cNvSpPr txBox="1"/>
          <p:nvPr/>
        </p:nvSpPr>
        <p:spPr>
          <a:xfrm>
            <a:off x="4679266" y="2307617"/>
            <a:ext cx="6069290" cy="784830"/>
          </a:xfrm>
          <a:prstGeom prst="rect">
            <a:avLst/>
          </a:prstGeom>
          <a:noFill/>
        </p:spPr>
        <p:txBody>
          <a:bodyPr wrap="none" rtlCol="0">
            <a:spAutoFit/>
          </a:bodyPr>
          <a:lstStyle/>
          <a:p>
            <a:pPr>
              <a:spcAft>
                <a:spcPts val="600"/>
              </a:spcAft>
            </a:pPr>
            <a:r>
              <a:rPr kumimoji="1" lang="ja-JP" altLang="en-US" sz="2000" dirty="0"/>
              <a:t>大量のデータから有意な情報をうまく抜き出し</a:t>
            </a:r>
            <a:r>
              <a:rPr kumimoji="1" lang="en-US" altLang="ja-JP" sz="2000" dirty="0"/>
              <a:t>,</a:t>
            </a:r>
          </a:p>
          <a:p>
            <a:pPr>
              <a:spcAft>
                <a:spcPts val="600"/>
              </a:spcAft>
            </a:pPr>
            <a:r>
              <a:rPr lang="ja-JP" altLang="en-US" sz="2000" dirty="0"/>
              <a:t>ある程度の疎性（スパースさ）を保った</a:t>
            </a:r>
            <a:r>
              <a:rPr lang="en-US" altLang="ja-JP" sz="2000" dirty="0"/>
              <a:t>PCA</a:t>
            </a:r>
            <a:r>
              <a:rPr lang="ja-JP" altLang="en-US" sz="2000" dirty="0"/>
              <a:t>を構築する</a:t>
            </a:r>
            <a:r>
              <a:rPr lang="en-US" altLang="ja-JP" sz="2000" dirty="0"/>
              <a:t>.</a:t>
            </a:r>
            <a:endParaRPr kumimoji="1" lang="ja-JP" altLang="en-US" sz="2000" dirty="0"/>
          </a:p>
        </p:txBody>
      </p:sp>
      <p:sp>
        <p:nvSpPr>
          <p:cNvPr id="8" name="テキスト ボックス 7">
            <a:extLst>
              <a:ext uri="{FF2B5EF4-FFF2-40B4-BE49-F238E27FC236}">
                <a16:creationId xmlns:a16="http://schemas.microsoft.com/office/drawing/2014/main" id="{281AA79E-A0A6-4AC4-8471-06C3D541C51D}"/>
              </a:ext>
            </a:extLst>
          </p:cNvPr>
          <p:cNvSpPr txBox="1"/>
          <p:nvPr/>
        </p:nvSpPr>
        <p:spPr>
          <a:xfrm>
            <a:off x="1651378" y="4051883"/>
            <a:ext cx="2489784" cy="400110"/>
          </a:xfrm>
          <a:prstGeom prst="rect">
            <a:avLst/>
          </a:prstGeom>
          <a:noFill/>
        </p:spPr>
        <p:txBody>
          <a:bodyPr wrap="none" rtlCol="0">
            <a:spAutoFit/>
          </a:bodyPr>
          <a:lstStyle/>
          <a:p>
            <a:r>
              <a:rPr kumimoji="1" lang="ja-JP" altLang="en-US" sz="2000" dirty="0"/>
              <a:t>・</a:t>
            </a:r>
            <a:r>
              <a:rPr lang="en-US" altLang="ja-JP" sz="2000" dirty="0"/>
              <a:t> </a:t>
            </a:r>
            <a:r>
              <a:rPr kumimoji="1" lang="ja-JP" altLang="en-US" sz="2000" dirty="0"/>
              <a:t>こ</a:t>
            </a:r>
            <a:r>
              <a:rPr lang="ja-JP" altLang="en-US" sz="2000" dirty="0"/>
              <a:t>のような</a:t>
            </a:r>
            <a:r>
              <a:rPr kumimoji="1" lang="ja-JP" altLang="en-US" sz="2000" dirty="0"/>
              <a:t>時に有効</a:t>
            </a:r>
          </a:p>
        </p:txBody>
      </p:sp>
      <p:sp>
        <p:nvSpPr>
          <p:cNvPr id="25" name="テキスト ボックス 24">
            <a:extLst>
              <a:ext uri="{FF2B5EF4-FFF2-40B4-BE49-F238E27FC236}">
                <a16:creationId xmlns:a16="http://schemas.microsoft.com/office/drawing/2014/main" id="{5E0D7C7B-B236-4629-851F-5F0414EAB36E}"/>
              </a:ext>
            </a:extLst>
          </p:cNvPr>
          <p:cNvSpPr txBox="1"/>
          <p:nvPr/>
        </p:nvSpPr>
        <p:spPr>
          <a:xfrm>
            <a:off x="4679266" y="4051883"/>
            <a:ext cx="3602268" cy="400110"/>
          </a:xfrm>
          <a:prstGeom prst="rect">
            <a:avLst/>
          </a:prstGeom>
          <a:noFill/>
        </p:spPr>
        <p:txBody>
          <a:bodyPr wrap="none" rtlCol="0">
            <a:spAutoFit/>
          </a:bodyPr>
          <a:lstStyle/>
          <a:p>
            <a:pPr>
              <a:spcAft>
                <a:spcPts val="600"/>
              </a:spcAft>
            </a:pPr>
            <a:r>
              <a:rPr lang="ja-JP" altLang="en-US" sz="2000" dirty="0"/>
              <a:t>各主成分の寄与率が小さいとき</a:t>
            </a:r>
            <a:endParaRPr kumimoji="1" lang="ja-JP" altLang="en-US" sz="2000" dirty="0"/>
          </a:p>
        </p:txBody>
      </p:sp>
      <p:sp>
        <p:nvSpPr>
          <p:cNvPr id="26" name="テキスト ボックス 25">
            <a:extLst>
              <a:ext uri="{FF2B5EF4-FFF2-40B4-BE49-F238E27FC236}">
                <a16:creationId xmlns:a16="http://schemas.microsoft.com/office/drawing/2014/main" id="{F698D4CC-1FD5-451F-86E8-BFA3E5811133}"/>
              </a:ext>
            </a:extLst>
          </p:cNvPr>
          <p:cNvSpPr txBox="1"/>
          <p:nvPr/>
        </p:nvSpPr>
        <p:spPr>
          <a:xfrm>
            <a:off x="1651378" y="5050595"/>
            <a:ext cx="1290738" cy="400110"/>
          </a:xfrm>
          <a:prstGeom prst="rect">
            <a:avLst/>
          </a:prstGeom>
          <a:noFill/>
        </p:spPr>
        <p:txBody>
          <a:bodyPr wrap="none" rtlCol="0">
            <a:spAutoFit/>
          </a:bodyPr>
          <a:lstStyle/>
          <a:p>
            <a:r>
              <a:rPr kumimoji="1" lang="ja-JP" altLang="en-US" sz="2000" dirty="0"/>
              <a:t>・デメリット</a:t>
            </a:r>
          </a:p>
        </p:txBody>
      </p:sp>
      <p:sp>
        <p:nvSpPr>
          <p:cNvPr id="10" name="テキスト ボックス 9">
            <a:extLst>
              <a:ext uri="{FF2B5EF4-FFF2-40B4-BE49-F238E27FC236}">
                <a16:creationId xmlns:a16="http://schemas.microsoft.com/office/drawing/2014/main" id="{CBC750DA-03F2-4241-BC18-E5D04AA239A1}"/>
              </a:ext>
            </a:extLst>
          </p:cNvPr>
          <p:cNvSpPr txBox="1"/>
          <p:nvPr/>
        </p:nvSpPr>
        <p:spPr>
          <a:xfrm>
            <a:off x="4679266" y="5163719"/>
            <a:ext cx="683200" cy="400110"/>
          </a:xfrm>
          <a:prstGeom prst="rect">
            <a:avLst/>
          </a:prstGeom>
          <a:noFill/>
        </p:spPr>
        <p:txBody>
          <a:bodyPr wrap="none" rtlCol="0">
            <a:spAutoFit/>
          </a:bodyPr>
          <a:lstStyle/>
          <a:p>
            <a:pPr>
              <a:spcAft>
                <a:spcPts val="600"/>
              </a:spcAft>
            </a:pPr>
            <a:r>
              <a:rPr kumimoji="1" lang="ja-JP" altLang="en-US" sz="2000" dirty="0"/>
              <a:t>遅い</a:t>
            </a:r>
          </a:p>
        </p:txBody>
      </p:sp>
      <p:sp>
        <p:nvSpPr>
          <p:cNvPr id="3" name="テキスト ボックス 2">
            <a:extLst>
              <a:ext uri="{FF2B5EF4-FFF2-40B4-BE49-F238E27FC236}">
                <a16:creationId xmlns:a16="http://schemas.microsoft.com/office/drawing/2014/main" id="{ACE9E0DC-CE3F-4B1B-8346-66C1AA584868}"/>
              </a:ext>
            </a:extLst>
          </p:cNvPr>
          <p:cNvSpPr txBox="1"/>
          <p:nvPr/>
        </p:nvSpPr>
        <p:spPr>
          <a:xfrm>
            <a:off x="5566159" y="6021237"/>
            <a:ext cx="6260657" cy="646331"/>
          </a:xfrm>
          <a:prstGeom prst="rect">
            <a:avLst/>
          </a:prstGeom>
          <a:noFill/>
        </p:spPr>
        <p:txBody>
          <a:bodyPr wrap="square" rtlCol="0">
            <a:spAutoFit/>
          </a:bodyPr>
          <a:lstStyle/>
          <a:p>
            <a:r>
              <a:rPr kumimoji="1" lang="ja-JP" altLang="en-US" dirty="0"/>
              <a:t>詳しくはここがわかりやすかった　</a:t>
            </a:r>
            <a:r>
              <a:rPr lang="en-US" altLang="ja-JP" dirty="0">
                <a:hlinkClick r:id="rId2"/>
              </a:rPr>
              <a:t>https://stats.biopapyrus.jp/sparse-modeling/sparse-pca.html</a:t>
            </a:r>
            <a:endParaRPr kumimoji="1" lang="ja-JP" altLang="en-US" dirty="0"/>
          </a:p>
        </p:txBody>
      </p:sp>
    </p:spTree>
    <p:extLst>
      <p:ext uri="{BB962C8B-B14F-4D97-AF65-F5344CB8AC3E}">
        <p14:creationId xmlns:p14="http://schemas.microsoft.com/office/powerpoint/2010/main" val="1512336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29296AE-072D-4E6E-8B05-EC50B5FD8A50}"/>
              </a:ext>
            </a:extLst>
          </p:cNvPr>
          <p:cNvSpPr/>
          <p:nvPr/>
        </p:nvSpPr>
        <p:spPr>
          <a:xfrm>
            <a:off x="2632228" y="452762"/>
            <a:ext cx="6927543" cy="8966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PCA</a:t>
            </a:r>
            <a:endParaRPr kumimoji="1" lang="ja-JP" altLang="en-US" sz="3200" dirty="0"/>
          </a:p>
        </p:txBody>
      </p:sp>
      <p:sp>
        <p:nvSpPr>
          <p:cNvPr id="3" name="テキスト ボックス 2">
            <a:extLst>
              <a:ext uri="{FF2B5EF4-FFF2-40B4-BE49-F238E27FC236}">
                <a16:creationId xmlns:a16="http://schemas.microsoft.com/office/drawing/2014/main" id="{31676F49-683F-4AB1-8B73-A9709F69F4E8}"/>
              </a:ext>
            </a:extLst>
          </p:cNvPr>
          <p:cNvSpPr txBox="1"/>
          <p:nvPr/>
        </p:nvSpPr>
        <p:spPr>
          <a:xfrm>
            <a:off x="1155766" y="1677474"/>
            <a:ext cx="947956" cy="369332"/>
          </a:xfrm>
          <a:prstGeom prst="rect">
            <a:avLst/>
          </a:prstGeom>
          <a:noFill/>
        </p:spPr>
        <p:txBody>
          <a:bodyPr wrap="square" rtlCol="0">
            <a:spAutoFit/>
          </a:bodyPr>
          <a:lstStyle/>
          <a:p>
            <a:r>
              <a:rPr kumimoji="1" lang="ja-JP" altLang="en-US" dirty="0"/>
              <a:t>・ 結果</a:t>
            </a:r>
          </a:p>
        </p:txBody>
      </p:sp>
      <p:pic>
        <p:nvPicPr>
          <p:cNvPr id="5" name="図 4">
            <a:extLst>
              <a:ext uri="{FF2B5EF4-FFF2-40B4-BE49-F238E27FC236}">
                <a16:creationId xmlns:a16="http://schemas.microsoft.com/office/drawing/2014/main" id="{0A233BB8-C0D7-4504-96B3-2C7998B33A1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10675" y="3127003"/>
            <a:ext cx="3757041" cy="3332859"/>
          </a:xfrm>
          <a:prstGeom prst="rect">
            <a:avLst/>
          </a:prstGeom>
        </p:spPr>
      </p:pic>
      <p:sp>
        <p:nvSpPr>
          <p:cNvPr id="4" name="テキスト ボックス 3">
            <a:extLst>
              <a:ext uri="{FF2B5EF4-FFF2-40B4-BE49-F238E27FC236}">
                <a16:creationId xmlns:a16="http://schemas.microsoft.com/office/drawing/2014/main" id="{9F05A37D-82AA-4AA4-ABAB-A733D0E928ED}"/>
              </a:ext>
            </a:extLst>
          </p:cNvPr>
          <p:cNvSpPr txBox="1"/>
          <p:nvPr/>
        </p:nvSpPr>
        <p:spPr>
          <a:xfrm>
            <a:off x="2062073" y="2744204"/>
            <a:ext cx="1454244" cy="369332"/>
          </a:xfrm>
          <a:prstGeom prst="rect">
            <a:avLst/>
          </a:prstGeom>
          <a:noFill/>
        </p:spPr>
        <p:txBody>
          <a:bodyPr wrap="none" rtlCol="0">
            <a:spAutoFit/>
          </a:bodyPr>
          <a:lstStyle/>
          <a:p>
            <a:r>
              <a:rPr kumimoji="1" lang="en-US" altLang="ja-JP" dirty="0"/>
              <a:t>Sparse PCA</a:t>
            </a:r>
            <a:endParaRPr kumimoji="1" lang="ja-JP" altLang="en-US" dirty="0"/>
          </a:p>
        </p:txBody>
      </p:sp>
      <p:sp>
        <p:nvSpPr>
          <p:cNvPr id="12" name="テキスト ボックス 11">
            <a:extLst>
              <a:ext uri="{FF2B5EF4-FFF2-40B4-BE49-F238E27FC236}">
                <a16:creationId xmlns:a16="http://schemas.microsoft.com/office/drawing/2014/main" id="{52F0E1D2-5779-4F82-8221-0B0D83D76052}"/>
              </a:ext>
            </a:extLst>
          </p:cNvPr>
          <p:cNvSpPr txBox="1"/>
          <p:nvPr/>
        </p:nvSpPr>
        <p:spPr>
          <a:xfrm>
            <a:off x="5765108" y="4165934"/>
            <a:ext cx="5226341" cy="369332"/>
          </a:xfrm>
          <a:prstGeom prst="rect">
            <a:avLst/>
          </a:prstGeom>
          <a:noFill/>
        </p:spPr>
        <p:txBody>
          <a:bodyPr wrap="square" rtlCol="0">
            <a:spAutoFit/>
          </a:bodyPr>
          <a:lstStyle/>
          <a:p>
            <a:r>
              <a:rPr kumimoji="1" lang="ja-JP" altLang="en-US" dirty="0"/>
              <a:t>遅いのでサンプル数を</a:t>
            </a:r>
            <a:r>
              <a:rPr kumimoji="1" lang="en-US" altLang="ja-JP" dirty="0"/>
              <a:t>50,000</a:t>
            </a:r>
            <a:r>
              <a:rPr kumimoji="1" lang="ja-JP" altLang="en-US" dirty="0"/>
              <a:t>から</a:t>
            </a:r>
            <a:r>
              <a:rPr lang="en-US" altLang="ja-JP" dirty="0"/>
              <a:t>10,000</a:t>
            </a:r>
            <a:r>
              <a:rPr lang="ja-JP" altLang="en-US" dirty="0"/>
              <a:t>の変更</a:t>
            </a:r>
            <a:endParaRPr kumimoji="1" lang="ja-JP" altLang="en-US" dirty="0"/>
          </a:p>
        </p:txBody>
      </p:sp>
      <p:sp>
        <p:nvSpPr>
          <p:cNvPr id="13" name="テキスト ボックス 12">
            <a:extLst>
              <a:ext uri="{FF2B5EF4-FFF2-40B4-BE49-F238E27FC236}">
                <a16:creationId xmlns:a16="http://schemas.microsoft.com/office/drawing/2014/main" id="{DB3652AE-0DBC-4FE6-B287-7D765F802223}"/>
              </a:ext>
            </a:extLst>
          </p:cNvPr>
          <p:cNvSpPr txBox="1"/>
          <p:nvPr/>
        </p:nvSpPr>
        <p:spPr>
          <a:xfrm>
            <a:off x="5765108" y="1926674"/>
            <a:ext cx="4435905" cy="2031325"/>
          </a:xfrm>
          <a:prstGeom prst="rect">
            <a:avLst/>
          </a:prstGeom>
          <a:noFill/>
        </p:spPr>
        <p:txBody>
          <a:bodyPr wrap="square" rtlCol="0">
            <a:spAutoFit/>
          </a:bodyPr>
          <a:lstStyle/>
          <a:p>
            <a:r>
              <a:rPr lang="ja-JP" altLang="en-US" dirty="0"/>
              <a:t>ハイパーパラメータは</a:t>
            </a:r>
            <a:endParaRPr lang="en-US" altLang="ja-JP" dirty="0"/>
          </a:p>
          <a:p>
            <a:endParaRPr lang="en-US" altLang="ja-JP" dirty="0"/>
          </a:p>
          <a:p>
            <a:pPr lvl="1"/>
            <a:r>
              <a:rPr lang="en-US" altLang="ja-JP" dirty="0" err="1"/>
              <a:t>n_components</a:t>
            </a:r>
            <a:r>
              <a:rPr lang="en-US" altLang="ja-JP" dirty="0"/>
              <a:t> = 100 (</a:t>
            </a:r>
            <a:r>
              <a:rPr lang="ja-JP" altLang="en-US" dirty="0"/>
              <a:t>元の次元</a:t>
            </a:r>
            <a:r>
              <a:rPr lang="en-US" altLang="ja-JP" dirty="0"/>
              <a:t>)</a:t>
            </a:r>
          </a:p>
          <a:p>
            <a:pPr lvl="1"/>
            <a:r>
              <a:rPr lang="en-US" altLang="ja-JP" dirty="0"/>
              <a:t>alpha = 0.0001 (</a:t>
            </a:r>
            <a:r>
              <a:rPr lang="ja-JP" altLang="en-US" dirty="0"/>
              <a:t>スパースさ）</a:t>
            </a:r>
            <a:endParaRPr lang="en-US" altLang="ja-JP" dirty="0"/>
          </a:p>
          <a:p>
            <a:pPr lvl="1"/>
            <a:r>
              <a:rPr lang="en-US" altLang="ja-JP" dirty="0" err="1"/>
              <a:t>r</a:t>
            </a:r>
            <a:r>
              <a:rPr kumimoji="1" lang="en-US" altLang="ja-JP" dirty="0" err="1"/>
              <a:t>andom_state</a:t>
            </a:r>
            <a:r>
              <a:rPr kumimoji="1" lang="en-US" altLang="ja-JP" dirty="0"/>
              <a:t> = 2018 (</a:t>
            </a:r>
            <a:r>
              <a:rPr kumimoji="1" lang="ja-JP" altLang="en-US" dirty="0"/>
              <a:t>シード値</a:t>
            </a:r>
            <a:r>
              <a:rPr kumimoji="1" lang="en-US" altLang="ja-JP" dirty="0"/>
              <a:t>)</a:t>
            </a:r>
          </a:p>
          <a:p>
            <a:endParaRPr kumimoji="1" lang="en-US" altLang="ja-JP" dirty="0"/>
          </a:p>
          <a:p>
            <a:r>
              <a:rPr lang="ja-JP" altLang="en-US" dirty="0"/>
              <a:t>だけ変更</a:t>
            </a:r>
            <a:r>
              <a:rPr lang="en-US" altLang="ja-JP" dirty="0"/>
              <a:t>.</a:t>
            </a:r>
            <a:endParaRPr kumimoji="1" lang="ja-JP" altLang="en-US" dirty="0"/>
          </a:p>
        </p:txBody>
      </p:sp>
      <p:sp>
        <p:nvSpPr>
          <p:cNvPr id="7" name="テキスト ボックス 6">
            <a:extLst>
              <a:ext uri="{FF2B5EF4-FFF2-40B4-BE49-F238E27FC236}">
                <a16:creationId xmlns:a16="http://schemas.microsoft.com/office/drawing/2014/main" id="{AE5AC2B0-0A98-424C-B406-6015CD29DBF4}"/>
              </a:ext>
            </a:extLst>
          </p:cNvPr>
          <p:cNvSpPr txBox="1"/>
          <p:nvPr/>
        </p:nvSpPr>
        <p:spPr>
          <a:xfrm>
            <a:off x="5761369" y="5201174"/>
            <a:ext cx="5519956" cy="646331"/>
          </a:xfrm>
          <a:prstGeom prst="rect">
            <a:avLst/>
          </a:prstGeom>
          <a:noFill/>
        </p:spPr>
        <p:txBody>
          <a:bodyPr wrap="square" rtlCol="0">
            <a:spAutoFit/>
          </a:bodyPr>
          <a:lstStyle/>
          <a:p>
            <a:r>
              <a:rPr kumimoji="1" lang="ja-JP" altLang="en-US" dirty="0"/>
              <a:t>いろいろ試したが作者のような結果が得られなかったが</a:t>
            </a:r>
            <a:r>
              <a:rPr kumimoji="1" lang="en-US" altLang="ja-JP" dirty="0"/>
              <a:t>,</a:t>
            </a:r>
            <a:r>
              <a:rPr kumimoji="1" lang="ja-JP" altLang="en-US" dirty="0"/>
              <a:t>うまく分離できていることがわかる</a:t>
            </a:r>
            <a:r>
              <a:rPr kumimoji="1" lang="en-US" altLang="ja-JP" dirty="0"/>
              <a:t>.</a:t>
            </a:r>
            <a:endParaRPr kumimoji="1" lang="ja-JP" altLang="en-US" dirty="0"/>
          </a:p>
        </p:txBody>
      </p:sp>
    </p:spTree>
    <p:extLst>
      <p:ext uri="{BB962C8B-B14F-4D97-AF65-F5344CB8AC3E}">
        <p14:creationId xmlns:p14="http://schemas.microsoft.com/office/powerpoint/2010/main" val="1499729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19221CD-53B1-494F-BC3B-7ABE372BAE13}"/>
              </a:ext>
            </a:extLst>
          </p:cNvPr>
          <p:cNvSpPr/>
          <p:nvPr/>
        </p:nvSpPr>
        <p:spPr>
          <a:xfrm>
            <a:off x="2632228" y="452762"/>
            <a:ext cx="6927543" cy="8966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PCA</a:t>
            </a:r>
            <a:endParaRPr kumimoji="1" lang="ja-JP" altLang="en-US" sz="3200" dirty="0"/>
          </a:p>
        </p:txBody>
      </p:sp>
      <p:sp>
        <p:nvSpPr>
          <p:cNvPr id="6" name="テキスト ボックス 5">
            <a:extLst>
              <a:ext uri="{FF2B5EF4-FFF2-40B4-BE49-F238E27FC236}">
                <a16:creationId xmlns:a16="http://schemas.microsoft.com/office/drawing/2014/main" id="{6B551181-2C66-4A19-BFC6-2ADD5F37BB92}"/>
              </a:ext>
            </a:extLst>
          </p:cNvPr>
          <p:cNvSpPr txBox="1"/>
          <p:nvPr/>
        </p:nvSpPr>
        <p:spPr>
          <a:xfrm>
            <a:off x="976131" y="1839140"/>
            <a:ext cx="1980343" cy="400110"/>
          </a:xfrm>
          <a:prstGeom prst="rect">
            <a:avLst/>
          </a:prstGeom>
          <a:noFill/>
        </p:spPr>
        <p:txBody>
          <a:bodyPr wrap="square" rtlCol="0">
            <a:spAutoFit/>
          </a:bodyPr>
          <a:lstStyle/>
          <a:p>
            <a:r>
              <a:rPr lang="ja-JP" altLang="en-US" sz="2000" dirty="0"/>
              <a:t>カーネル</a:t>
            </a:r>
            <a:r>
              <a:rPr lang="en-US" altLang="ja-JP" sz="2000" dirty="0"/>
              <a:t>PCA…</a:t>
            </a:r>
            <a:endParaRPr kumimoji="1" lang="ja-JP" altLang="en-US" sz="2000" dirty="0"/>
          </a:p>
        </p:txBody>
      </p:sp>
      <p:sp>
        <p:nvSpPr>
          <p:cNvPr id="8" name="テキスト ボックス 7">
            <a:extLst>
              <a:ext uri="{FF2B5EF4-FFF2-40B4-BE49-F238E27FC236}">
                <a16:creationId xmlns:a16="http://schemas.microsoft.com/office/drawing/2014/main" id="{281AA79E-A0A6-4AC4-8471-06C3D541C51D}"/>
              </a:ext>
            </a:extLst>
          </p:cNvPr>
          <p:cNvSpPr txBox="1"/>
          <p:nvPr/>
        </p:nvSpPr>
        <p:spPr>
          <a:xfrm>
            <a:off x="976131" y="3649255"/>
            <a:ext cx="2489784" cy="400110"/>
          </a:xfrm>
          <a:prstGeom prst="rect">
            <a:avLst/>
          </a:prstGeom>
          <a:noFill/>
        </p:spPr>
        <p:txBody>
          <a:bodyPr wrap="none" rtlCol="0">
            <a:spAutoFit/>
          </a:bodyPr>
          <a:lstStyle/>
          <a:p>
            <a:r>
              <a:rPr kumimoji="1" lang="ja-JP" altLang="en-US" sz="2000" dirty="0"/>
              <a:t>・</a:t>
            </a:r>
            <a:r>
              <a:rPr lang="en-US" altLang="ja-JP" sz="2000" dirty="0"/>
              <a:t> </a:t>
            </a:r>
            <a:r>
              <a:rPr kumimoji="1" lang="ja-JP" altLang="en-US" sz="2000" dirty="0"/>
              <a:t>こ</a:t>
            </a:r>
            <a:r>
              <a:rPr lang="ja-JP" altLang="en-US" sz="2000" dirty="0"/>
              <a:t>のような</a:t>
            </a:r>
            <a:r>
              <a:rPr kumimoji="1" lang="ja-JP" altLang="en-US" sz="2000" dirty="0"/>
              <a:t>時に有効</a:t>
            </a:r>
          </a:p>
        </p:txBody>
      </p:sp>
      <p:sp>
        <p:nvSpPr>
          <p:cNvPr id="25" name="テキスト ボックス 24">
            <a:extLst>
              <a:ext uri="{FF2B5EF4-FFF2-40B4-BE49-F238E27FC236}">
                <a16:creationId xmlns:a16="http://schemas.microsoft.com/office/drawing/2014/main" id="{5E0D7C7B-B236-4629-851F-5F0414EAB36E}"/>
              </a:ext>
            </a:extLst>
          </p:cNvPr>
          <p:cNvSpPr txBox="1"/>
          <p:nvPr/>
        </p:nvSpPr>
        <p:spPr>
          <a:xfrm>
            <a:off x="3801341" y="3649255"/>
            <a:ext cx="4924746" cy="400110"/>
          </a:xfrm>
          <a:prstGeom prst="rect">
            <a:avLst/>
          </a:prstGeom>
          <a:noFill/>
        </p:spPr>
        <p:txBody>
          <a:bodyPr wrap="none" rtlCol="0">
            <a:spAutoFit/>
          </a:bodyPr>
          <a:lstStyle/>
          <a:p>
            <a:pPr>
              <a:spcAft>
                <a:spcPts val="600"/>
              </a:spcAft>
            </a:pPr>
            <a:r>
              <a:rPr kumimoji="1" lang="ja-JP" altLang="en-US" sz="2000" dirty="0"/>
              <a:t>もとの特徴量集合が線形分離できないとき</a:t>
            </a:r>
          </a:p>
        </p:txBody>
      </p:sp>
      <p:sp>
        <p:nvSpPr>
          <p:cNvPr id="11" name="テキスト ボックス 10">
            <a:extLst>
              <a:ext uri="{FF2B5EF4-FFF2-40B4-BE49-F238E27FC236}">
                <a16:creationId xmlns:a16="http://schemas.microsoft.com/office/drawing/2014/main" id="{FCB7361C-D771-406A-AD97-70518CECE5C4}"/>
              </a:ext>
            </a:extLst>
          </p:cNvPr>
          <p:cNvSpPr txBox="1"/>
          <p:nvPr/>
        </p:nvSpPr>
        <p:spPr>
          <a:xfrm>
            <a:off x="2956474" y="1839140"/>
            <a:ext cx="5288627" cy="1169551"/>
          </a:xfrm>
          <a:prstGeom prst="rect">
            <a:avLst/>
          </a:prstGeom>
          <a:noFill/>
        </p:spPr>
        <p:txBody>
          <a:bodyPr wrap="none" rtlCol="0">
            <a:spAutoFit/>
          </a:bodyPr>
          <a:lstStyle/>
          <a:p>
            <a:pPr>
              <a:spcAft>
                <a:spcPts val="600"/>
              </a:spcAft>
            </a:pPr>
            <a:r>
              <a:rPr lang="ja-JP" altLang="en-US" sz="2000" dirty="0"/>
              <a:t>今までの</a:t>
            </a:r>
            <a:r>
              <a:rPr lang="en-US" altLang="ja-JP" sz="2000" dirty="0"/>
              <a:t>PCA</a:t>
            </a:r>
            <a:r>
              <a:rPr lang="ja-JP" altLang="en-US" sz="2000" dirty="0"/>
              <a:t>は低次元空間に線形射影するが</a:t>
            </a:r>
            <a:r>
              <a:rPr lang="en-US" altLang="ja-JP" sz="2000" dirty="0"/>
              <a:t>,</a:t>
            </a:r>
          </a:p>
          <a:p>
            <a:pPr>
              <a:spcAft>
                <a:spcPts val="600"/>
              </a:spcAft>
            </a:pPr>
            <a:r>
              <a:rPr lang="en-US" altLang="ja-JP" sz="2000" dirty="0"/>
              <a:t>Kernel PCA</a:t>
            </a:r>
            <a:r>
              <a:rPr lang="ja-JP" altLang="en-US" sz="2000" dirty="0"/>
              <a:t>は</a:t>
            </a:r>
            <a:r>
              <a:rPr lang="ja-JP" altLang="en-US" sz="2000" u="sng" dirty="0"/>
              <a:t>類似度関数</a:t>
            </a:r>
            <a:r>
              <a:rPr lang="ja-JP" altLang="en-US" sz="2000" dirty="0"/>
              <a:t>を使用して</a:t>
            </a:r>
            <a:r>
              <a:rPr lang="en-US" altLang="ja-JP" sz="2000" dirty="0"/>
              <a:t>,</a:t>
            </a:r>
          </a:p>
          <a:p>
            <a:pPr>
              <a:spcAft>
                <a:spcPts val="600"/>
              </a:spcAft>
            </a:pPr>
            <a:r>
              <a:rPr lang="ja-JP" altLang="en-US" sz="2000" dirty="0"/>
              <a:t>非線形に射影して次元削減を行う</a:t>
            </a:r>
            <a:r>
              <a:rPr lang="en-US" altLang="ja-JP" sz="2000" dirty="0"/>
              <a:t>.</a:t>
            </a:r>
            <a:endParaRPr kumimoji="1" lang="ja-JP" altLang="en-US" sz="2000" dirty="0"/>
          </a:p>
        </p:txBody>
      </p:sp>
      <p:grpSp>
        <p:nvGrpSpPr>
          <p:cNvPr id="12" name="グループ化 11">
            <a:extLst>
              <a:ext uri="{FF2B5EF4-FFF2-40B4-BE49-F238E27FC236}">
                <a16:creationId xmlns:a16="http://schemas.microsoft.com/office/drawing/2014/main" id="{F6BEE548-57F6-4733-BBBF-4BE2D6771EA4}"/>
              </a:ext>
            </a:extLst>
          </p:cNvPr>
          <p:cNvGrpSpPr>
            <a:grpSpLocks noChangeAspect="1"/>
          </p:cNvGrpSpPr>
          <p:nvPr/>
        </p:nvGrpSpPr>
        <p:grpSpPr>
          <a:xfrm>
            <a:off x="2092487" y="4304587"/>
            <a:ext cx="1568333" cy="1574020"/>
            <a:chOff x="4570043" y="1164294"/>
            <a:chExt cx="3410344" cy="3422709"/>
          </a:xfrm>
        </p:grpSpPr>
        <p:sp>
          <p:nvSpPr>
            <p:cNvPr id="13" name="楕円 12">
              <a:extLst>
                <a:ext uri="{FF2B5EF4-FFF2-40B4-BE49-F238E27FC236}">
                  <a16:creationId xmlns:a16="http://schemas.microsoft.com/office/drawing/2014/main" id="{65F67498-035B-40D4-9294-E05EBA5B41BC}"/>
                </a:ext>
              </a:extLst>
            </p:cNvPr>
            <p:cNvSpPr/>
            <p:nvPr/>
          </p:nvSpPr>
          <p:spPr>
            <a:xfrm>
              <a:off x="5240576" y="2060252"/>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D3EB599D-529D-444D-8B2B-E53E78503B6C}"/>
                </a:ext>
              </a:extLst>
            </p:cNvPr>
            <p:cNvSpPr/>
            <p:nvPr/>
          </p:nvSpPr>
          <p:spPr>
            <a:xfrm>
              <a:off x="6225798" y="3814198"/>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2FF69063-19B2-4A46-AFE7-18FCF2A3312B}"/>
                </a:ext>
              </a:extLst>
            </p:cNvPr>
            <p:cNvSpPr/>
            <p:nvPr/>
          </p:nvSpPr>
          <p:spPr>
            <a:xfrm>
              <a:off x="6103308" y="3505456"/>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楕円 15">
              <a:extLst>
                <a:ext uri="{FF2B5EF4-FFF2-40B4-BE49-F238E27FC236}">
                  <a16:creationId xmlns:a16="http://schemas.microsoft.com/office/drawing/2014/main" id="{F32EFB86-D18C-4B54-94E7-D7896D89D64B}"/>
                </a:ext>
              </a:extLst>
            </p:cNvPr>
            <p:cNvSpPr/>
            <p:nvPr/>
          </p:nvSpPr>
          <p:spPr>
            <a:xfrm>
              <a:off x="6550915" y="3025904"/>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楕円 16">
              <a:extLst>
                <a:ext uri="{FF2B5EF4-FFF2-40B4-BE49-F238E27FC236}">
                  <a16:creationId xmlns:a16="http://schemas.microsoft.com/office/drawing/2014/main" id="{8DF1EB35-31C5-4906-A1D6-934C3FAB1694}"/>
                </a:ext>
              </a:extLst>
            </p:cNvPr>
            <p:cNvSpPr/>
            <p:nvPr/>
          </p:nvSpPr>
          <p:spPr>
            <a:xfrm>
              <a:off x="6731953" y="2591151"/>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61B55DBD-E020-49DC-8F66-0A8E2284D520}"/>
                </a:ext>
              </a:extLst>
            </p:cNvPr>
            <p:cNvSpPr/>
            <p:nvPr/>
          </p:nvSpPr>
          <p:spPr>
            <a:xfrm>
              <a:off x="5434329" y="2674615"/>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9" name="グループ化 18">
              <a:extLst>
                <a:ext uri="{FF2B5EF4-FFF2-40B4-BE49-F238E27FC236}">
                  <a16:creationId xmlns:a16="http://schemas.microsoft.com/office/drawing/2014/main" id="{FA3FE856-0E72-4128-860D-004EF41AEC55}"/>
                </a:ext>
              </a:extLst>
            </p:cNvPr>
            <p:cNvGrpSpPr/>
            <p:nvPr/>
          </p:nvGrpSpPr>
          <p:grpSpPr>
            <a:xfrm>
              <a:off x="4570043" y="1164294"/>
              <a:ext cx="3410344" cy="3422709"/>
              <a:chOff x="1748885" y="1417739"/>
              <a:chExt cx="3410344" cy="3422709"/>
            </a:xfrm>
          </p:grpSpPr>
          <p:cxnSp>
            <p:nvCxnSpPr>
              <p:cNvPr id="20" name="直線コネクタ 19">
                <a:extLst>
                  <a:ext uri="{FF2B5EF4-FFF2-40B4-BE49-F238E27FC236}">
                    <a16:creationId xmlns:a16="http://schemas.microsoft.com/office/drawing/2014/main" id="{D3F63BB4-425D-4633-90FF-6BA383B3A255}"/>
                  </a:ext>
                </a:extLst>
              </p:cNvPr>
              <p:cNvCxnSpPr/>
              <p:nvPr/>
            </p:nvCxnSpPr>
            <p:spPr>
              <a:xfrm>
                <a:off x="1929468" y="3129094"/>
                <a:ext cx="3229761" cy="0"/>
              </a:xfrm>
              <a:prstGeom prst="line">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584EF7E9-C328-47F9-94F3-08D3287819FA}"/>
                  </a:ext>
                </a:extLst>
              </p:cNvPr>
              <p:cNvCxnSpPr/>
              <p:nvPr/>
            </p:nvCxnSpPr>
            <p:spPr>
              <a:xfrm>
                <a:off x="3204594" y="1417739"/>
                <a:ext cx="0" cy="3422709"/>
              </a:xfrm>
              <a:prstGeom prst="line">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sp>
            <p:nvSpPr>
              <p:cNvPr id="22" name="楕円 21">
                <a:extLst>
                  <a:ext uri="{FF2B5EF4-FFF2-40B4-BE49-F238E27FC236}">
                    <a16:creationId xmlns:a16="http://schemas.microsoft.com/office/drawing/2014/main" id="{5BE39232-DD52-406B-BD79-2AA2D80EFB65}"/>
                  </a:ext>
                </a:extLst>
              </p:cNvPr>
              <p:cNvSpPr/>
              <p:nvPr/>
            </p:nvSpPr>
            <p:spPr>
              <a:xfrm>
                <a:off x="3691156" y="2849462"/>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7E3F8C1B-CEB9-48BB-9566-79708E3E3BEF}"/>
                  </a:ext>
                </a:extLst>
              </p:cNvPr>
              <p:cNvSpPr/>
              <p:nvPr/>
            </p:nvSpPr>
            <p:spPr>
              <a:xfrm>
                <a:off x="3481430" y="2497289"/>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8415104B-9CDF-4C35-AE58-8CEC35A4C928}"/>
                  </a:ext>
                </a:extLst>
              </p:cNvPr>
              <p:cNvSpPr/>
              <p:nvPr/>
            </p:nvSpPr>
            <p:spPr>
              <a:xfrm>
                <a:off x="2982613" y="2858323"/>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8E2F11AF-7946-4E8E-8DE1-634B01BD13C3}"/>
                  </a:ext>
                </a:extLst>
              </p:cNvPr>
              <p:cNvSpPr/>
              <p:nvPr/>
            </p:nvSpPr>
            <p:spPr>
              <a:xfrm>
                <a:off x="3645609" y="3442288"/>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0F3B7D0E-F0AE-4B29-8693-BB4EC1E4DF67}"/>
                  </a:ext>
                </a:extLst>
              </p:cNvPr>
              <p:cNvSpPr/>
              <p:nvPr/>
            </p:nvSpPr>
            <p:spPr>
              <a:xfrm>
                <a:off x="3078759" y="2525138"/>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D42EE8C9-5A99-4B9E-B320-1CDBA91E8C8D}"/>
                  </a:ext>
                </a:extLst>
              </p:cNvPr>
              <p:cNvSpPr/>
              <p:nvPr/>
            </p:nvSpPr>
            <p:spPr>
              <a:xfrm>
                <a:off x="3031706" y="3350735"/>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9DFFE027-F165-49CA-9336-48463EE6C611}"/>
                  </a:ext>
                </a:extLst>
              </p:cNvPr>
              <p:cNvSpPr/>
              <p:nvPr/>
            </p:nvSpPr>
            <p:spPr>
              <a:xfrm>
                <a:off x="2814507" y="3195912"/>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26C4A943-1373-414E-933B-2F23E71DAF8D}"/>
                  </a:ext>
                </a:extLst>
              </p:cNvPr>
              <p:cNvSpPr/>
              <p:nvPr/>
            </p:nvSpPr>
            <p:spPr>
              <a:xfrm>
                <a:off x="2676089" y="2659065"/>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18C0119D-FC44-4837-97B7-588471D2AD65}"/>
                  </a:ext>
                </a:extLst>
              </p:cNvPr>
              <p:cNvSpPr/>
              <p:nvPr/>
            </p:nvSpPr>
            <p:spPr>
              <a:xfrm>
                <a:off x="2309641" y="1930619"/>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B37CE096-ECF7-49BF-B802-2EABF6EB342C}"/>
                  </a:ext>
                </a:extLst>
              </p:cNvPr>
              <p:cNvSpPr/>
              <p:nvPr/>
            </p:nvSpPr>
            <p:spPr>
              <a:xfrm>
                <a:off x="3894398" y="3674488"/>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1F1C2516-37E5-4FEE-8543-722C1C426724}"/>
                  </a:ext>
                </a:extLst>
              </p:cNvPr>
              <p:cNvSpPr/>
              <p:nvPr/>
            </p:nvSpPr>
            <p:spPr>
              <a:xfrm>
                <a:off x="3591928" y="3728906"/>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楕円 34">
                <a:extLst>
                  <a:ext uri="{FF2B5EF4-FFF2-40B4-BE49-F238E27FC236}">
                    <a16:creationId xmlns:a16="http://schemas.microsoft.com/office/drawing/2014/main" id="{FA16BE0D-65C6-4196-B44E-B2F5C62FD3DB}"/>
                  </a:ext>
                </a:extLst>
              </p:cNvPr>
              <p:cNvSpPr/>
              <p:nvPr/>
            </p:nvSpPr>
            <p:spPr>
              <a:xfrm>
                <a:off x="4020233" y="3294783"/>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099268C6-FF2D-406D-B94B-CA68A65283A5}"/>
                  </a:ext>
                </a:extLst>
              </p:cNvPr>
              <p:cNvSpPr/>
              <p:nvPr/>
            </p:nvSpPr>
            <p:spPr>
              <a:xfrm>
                <a:off x="3926726" y="4193353"/>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A8EFF52D-8F8F-4DAD-ACBE-10DF10CE2061}"/>
                  </a:ext>
                </a:extLst>
              </p:cNvPr>
              <p:cNvSpPr/>
              <p:nvPr/>
            </p:nvSpPr>
            <p:spPr>
              <a:xfrm>
                <a:off x="2302079" y="2896297"/>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49E4F2D9-9BCF-4E16-B1AC-FCB7E7B94AF3}"/>
                  </a:ext>
                </a:extLst>
              </p:cNvPr>
              <p:cNvSpPr/>
              <p:nvPr/>
            </p:nvSpPr>
            <p:spPr>
              <a:xfrm>
                <a:off x="4353886" y="3958245"/>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55B20D23-4AD6-43A4-B541-DCC7838C5449}"/>
                  </a:ext>
                </a:extLst>
              </p:cNvPr>
              <p:cNvSpPr/>
              <p:nvPr/>
            </p:nvSpPr>
            <p:spPr>
              <a:xfrm>
                <a:off x="2877424" y="2139199"/>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425630ED-4409-4D9C-8558-E97F63CFBDA2}"/>
                  </a:ext>
                </a:extLst>
              </p:cNvPr>
              <p:cNvSpPr/>
              <p:nvPr/>
            </p:nvSpPr>
            <p:spPr>
              <a:xfrm>
                <a:off x="1748885" y="3272299"/>
                <a:ext cx="133530" cy="1567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B472E434-72CB-4DD7-9489-0BD0DA93207F}"/>
                  </a:ext>
                </a:extLst>
              </p:cNvPr>
              <p:cNvSpPr/>
              <p:nvPr/>
            </p:nvSpPr>
            <p:spPr>
              <a:xfrm>
                <a:off x="4152549" y="2074399"/>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a:extLst>
                  <a:ext uri="{FF2B5EF4-FFF2-40B4-BE49-F238E27FC236}">
                    <a16:creationId xmlns:a16="http://schemas.microsoft.com/office/drawing/2014/main" id="{1B93217A-996A-4433-8E64-65BE1C03F8D2}"/>
                  </a:ext>
                </a:extLst>
              </p:cNvPr>
              <p:cNvCxnSpPr>
                <a:cxnSpLocks/>
              </p:cNvCxnSpPr>
              <p:nvPr/>
            </p:nvCxnSpPr>
            <p:spPr>
              <a:xfrm>
                <a:off x="1962174" y="1753968"/>
                <a:ext cx="2803790" cy="2900144"/>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52AD3006-B34F-400A-9AFB-C6C041E9E567}"/>
                  </a:ext>
                </a:extLst>
              </p:cNvPr>
              <p:cNvCxnSpPr>
                <a:cxnSpLocks/>
              </p:cNvCxnSpPr>
              <p:nvPr/>
            </p:nvCxnSpPr>
            <p:spPr>
              <a:xfrm flipV="1">
                <a:off x="2870498" y="2716798"/>
                <a:ext cx="1119145" cy="1160585"/>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grpSp>
        <p:nvGrpSpPr>
          <p:cNvPr id="44" name="グループ化 43">
            <a:extLst>
              <a:ext uri="{FF2B5EF4-FFF2-40B4-BE49-F238E27FC236}">
                <a16:creationId xmlns:a16="http://schemas.microsoft.com/office/drawing/2014/main" id="{B6D97E3A-F9CC-4F70-9B8B-89C4669A7429}"/>
              </a:ext>
            </a:extLst>
          </p:cNvPr>
          <p:cNvGrpSpPr>
            <a:grpSpLocks noChangeAspect="1"/>
          </p:cNvGrpSpPr>
          <p:nvPr/>
        </p:nvGrpSpPr>
        <p:grpSpPr>
          <a:xfrm>
            <a:off x="6003645" y="4304588"/>
            <a:ext cx="1413954" cy="1490354"/>
            <a:chOff x="2044375" y="2043374"/>
            <a:chExt cx="3247252" cy="3422709"/>
          </a:xfrm>
        </p:grpSpPr>
        <p:grpSp>
          <p:nvGrpSpPr>
            <p:cNvPr id="45" name="グループ化 44">
              <a:extLst>
                <a:ext uri="{FF2B5EF4-FFF2-40B4-BE49-F238E27FC236}">
                  <a16:creationId xmlns:a16="http://schemas.microsoft.com/office/drawing/2014/main" id="{68D687B0-D827-4768-9F1F-3CA7F8739B26}"/>
                </a:ext>
              </a:extLst>
            </p:cNvPr>
            <p:cNvGrpSpPr/>
            <p:nvPr/>
          </p:nvGrpSpPr>
          <p:grpSpPr>
            <a:xfrm>
              <a:off x="2044375" y="2043374"/>
              <a:ext cx="3229761" cy="3422709"/>
              <a:chOff x="2182916" y="1918952"/>
              <a:chExt cx="3229761" cy="3422709"/>
            </a:xfrm>
          </p:grpSpPr>
          <p:sp>
            <p:nvSpPr>
              <p:cNvPr id="47" name="楕円 46">
                <a:extLst>
                  <a:ext uri="{FF2B5EF4-FFF2-40B4-BE49-F238E27FC236}">
                    <a16:creationId xmlns:a16="http://schemas.microsoft.com/office/drawing/2014/main" id="{EB0D3764-2EE9-4C98-9EEE-68BE43131DC9}"/>
                  </a:ext>
                </a:extLst>
              </p:cNvPr>
              <p:cNvSpPr/>
              <p:nvPr/>
            </p:nvSpPr>
            <p:spPr>
              <a:xfrm>
                <a:off x="4546152" y="2638411"/>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楕円 47">
                <a:extLst>
                  <a:ext uri="{FF2B5EF4-FFF2-40B4-BE49-F238E27FC236}">
                    <a16:creationId xmlns:a16="http://schemas.microsoft.com/office/drawing/2014/main" id="{E019407B-D41B-4C2D-97FE-D5F10678C1DF}"/>
                  </a:ext>
                </a:extLst>
              </p:cNvPr>
              <p:cNvSpPr/>
              <p:nvPr/>
            </p:nvSpPr>
            <p:spPr>
              <a:xfrm>
                <a:off x="4922724" y="3187507"/>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4F6BCC7D-E57A-4BCE-BF83-BC98E223B403}"/>
                  </a:ext>
                </a:extLst>
              </p:cNvPr>
              <p:cNvSpPr/>
              <p:nvPr/>
            </p:nvSpPr>
            <p:spPr>
              <a:xfrm>
                <a:off x="3710305" y="2504194"/>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F6156092-E5DD-4413-B91E-84A1FDE419F8}"/>
                  </a:ext>
                </a:extLst>
              </p:cNvPr>
              <p:cNvSpPr/>
              <p:nvPr/>
            </p:nvSpPr>
            <p:spPr>
              <a:xfrm>
                <a:off x="2345223" y="5011237"/>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83185D08-035E-4759-8362-FEF3D1F44F37}"/>
                  </a:ext>
                </a:extLst>
              </p:cNvPr>
              <p:cNvSpPr/>
              <p:nvPr/>
            </p:nvSpPr>
            <p:spPr>
              <a:xfrm>
                <a:off x="4796889" y="2347493"/>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2" name="グループ化 51">
                <a:extLst>
                  <a:ext uri="{FF2B5EF4-FFF2-40B4-BE49-F238E27FC236}">
                    <a16:creationId xmlns:a16="http://schemas.microsoft.com/office/drawing/2014/main" id="{54666D4E-BCF9-40D9-8600-887A0D42CB42}"/>
                  </a:ext>
                </a:extLst>
              </p:cNvPr>
              <p:cNvGrpSpPr/>
              <p:nvPr/>
            </p:nvGrpSpPr>
            <p:grpSpPr>
              <a:xfrm>
                <a:off x="2182916" y="1918952"/>
                <a:ext cx="3229761" cy="3422709"/>
                <a:chOff x="4750626" y="1164294"/>
                <a:chExt cx="3229761" cy="3422709"/>
              </a:xfrm>
            </p:grpSpPr>
            <p:sp>
              <p:nvSpPr>
                <p:cNvPr id="53" name="楕円 52">
                  <a:extLst>
                    <a:ext uri="{FF2B5EF4-FFF2-40B4-BE49-F238E27FC236}">
                      <a16:creationId xmlns:a16="http://schemas.microsoft.com/office/drawing/2014/main" id="{49A76BAC-A1D4-4FEB-ACA6-58EA2243F2F7}"/>
                    </a:ext>
                  </a:extLst>
                </p:cNvPr>
                <p:cNvSpPr/>
                <p:nvPr/>
              </p:nvSpPr>
              <p:spPr>
                <a:xfrm>
                  <a:off x="5209520" y="1975932"/>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D6AD94D3-5958-457A-992A-CB681A55E067}"/>
                    </a:ext>
                  </a:extLst>
                </p:cNvPr>
                <p:cNvSpPr/>
                <p:nvPr/>
              </p:nvSpPr>
              <p:spPr>
                <a:xfrm>
                  <a:off x="6181895" y="3675571"/>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3575E78A-A88F-4996-8C9B-7F6F2B9AB448}"/>
                    </a:ext>
                  </a:extLst>
                </p:cNvPr>
                <p:cNvSpPr/>
                <p:nvPr/>
              </p:nvSpPr>
              <p:spPr>
                <a:xfrm>
                  <a:off x="6103308" y="3505456"/>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楕円 55">
                  <a:extLst>
                    <a:ext uri="{FF2B5EF4-FFF2-40B4-BE49-F238E27FC236}">
                      <a16:creationId xmlns:a16="http://schemas.microsoft.com/office/drawing/2014/main" id="{510A3F7B-05E1-4B0A-875E-B152AA4128B4}"/>
                    </a:ext>
                  </a:extLst>
                </p:cNvPr>
                <p:cNvSpPr/>
                <p:nvPr/>
              </p:nvSpPr>
              <p:spPr>
                <a:xfrm>
                  <a:off x="6550915" y="3025904"/>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楕円 56">
                  <a:extLst>
                    <a:ext uri="{FF2B5EF4-FFF2-40B4-BE49-F238E27FC236}">
                      <a16:creationId xmlns:a16="http://schemas.microsoft.com/office/drawing/2014/main" id="{93EC9F4C-5FEC-4957-B930-15826AD120F3}"/>
                    </a:ext>
                  </a:extLst>
                </p:cNvPr>
                <p:cNvSpPr/>
                <p:nvPr/>
              </p:nvSpPr>
              <p:spPr>
                <a:xfrm>
                  <a:off x="6731953" y="2591151"/>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a:extLst>
                    <a:ext uri="{FF2B5EF4-FFF2-40B4-BE49-F238E27FC236}">
                      <a16:creationId xmlns:a16="http://schemas.microsoft.com/office/drawing/2014/main" id="{4E4CFF88-0937-40F7-B84F-C42A53689C8C}"/>
                    </a:ext>
                  </a:extLst>
                </p:cNvPr>
                <p:cNvSpPr/>
                <p:nvPr/>
              </p:nvSpPr>
              <p:spPr>
                <a:xfrm>
                  <a:off x="5388551" y="2425530"/>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59" name="グループ化 58">
                  <a:extLst>
                    <a:ext uri="{FF2B5EF4-FFF2-40B4-BE49-F238E27FC236}">
                      <a16:creationId xmlns:a16="http://schemas.microsoft.com/office/drawing/2014/main" id="{9F1A2632-6045-4C1B-B49D-F501636D7E8B}"/>
                    </a:ext>
                  </a:extLst>
                </p:cNvPr>
                <p:cNvGrpSpPr/>
                <p:nvPr/>
              </p:nvGrpSpPr>
              <p:grpSpPr>
                <a:xfrm>
                  <a:off x="4750626" y="1164294"/>
                  <a:ext cx="3229761" cy="3422709"/>
                  <a:chOff x="1929468" y="1417739"/>
                  <a:chExt cx="3229761" cy="3422709"/>
                </a:xfrm>
              </p:grpSpPr>
              <p:cxnSp>
                <p:nvCxnSpPr>
                  <p:cNvPr id="60" name="直線コネクタ 59">
                    <a:extLst>
                      <a:ext uri="{FF2B5EF4-FFF2-40B4-BE49-F238E27FC236}">
                        <a16:creationId xmlns:a16="http://schemas.microsoft.com/office/drawing/2014/main" id="{09BB19DB-3FB3-4E0C-B6A4-180FFAE03BC6}"/>
                      </a:ext>
                    </a:extLst>
                  </p:cNvPr>
                  <p:cNvCxnSpPr/>
                  <p:nvPr/>
                </p:nvCxnSpPr>
                <p:spPr>
                  <a:xfrm>
                    <a:off x="1929468" y="3129094"/>
                    <a:ext cx="3229761" cy="0"/>
                  </a:xfrm>
                  <a:prstGeom prst="line">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D524461B-FE26-4DF5-8981-2FD0ACE958AE}"/>
                      </a:ext>
                    </a:extLst>
                  </p:cNvPr>
                  <p:cNvCxnSpPr/>
                  <p:nvPr/>
                </p:nvCxnSpPr>
                <p:spPr>
                  <a:xfrm>
                    <a:off x="3204594" y="1417739"/>
                    <a:ext cx="0" cy="3422709"/>
                  </a:xfrm>
                  <a:prstGeom prst="line">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sp>
                <p:nvSpPr>
                  <p:cNvPr id="62" name="楕円 61">
                    <a:extLst>
                      <a:ext uri="{FF2B5EF4-FFF2-40B4-BE49-F238E27FC236}">
                        <a16:creationId xmlns:a16="http://schemas.microsoft.com/office/drawing/2014/main" id="{CEABAD3A-D8AB-453E-A76C-FEEBDBFF9B88}"/>
                      </a:ext>
                    </a:extLst>
                  </p:cNvPr>
                  <p:cNvSpPr/>
                  <p:nvPr/>
                </p:nvSpPr>
                <p:spPr>
                  <a:xfrm>
                    <a:off x="4835871" y="3300253"/>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a:extLst>
                      <a:ext uri="{FF2B5EF4-FFF2-40B4-BE49-F238E27FC236}">
                        <a16:creationId xmlns:a16="http://schemas.microsoft.com/office/drawing/2014/main" id="{51EEFD66-78B8-4F03-8F45-1FDE90321543}"/>
                      </a:ext>
                    </a:extLst>
                  </p:cNvPr>
                  <p:cNvSpPr/>
                  <p:nvPr/>
                </p:nvSpPr>
                <p:spPr>
                  <a:xfrm>
                    <a:off x="4171278" y="2597876"/>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a:extLst>
                      <a:ext uri="{FF2B5EF4-FFF2-40B4-BE49-F238E27FC236}">
                        <a16:creationId xmlns:a16="http://schemas.microsoft.com/office/drawing/2014/main" id="{0B6B7226-6082-4652-8B4A-B395F1F1690A}"/>
                      </a:ext>
                    </a:extLst>
                  </p:cNvPr>
                  <p:cNvSpPr/>
                  <p:nvPr/>
                </p:nvSpPr>
                <p:spPr>
                  <a:xfrm>
                    <a:off x="3035289" y="3635466"/>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a:extLst>
                      <a:ext uri="{FF2B5EF4-FFF2-40B4-BE49-F238E27FC236}">
                        <a16:creationId xmlns:a16="http://schemas.microsoft.com/office/drawing/2014/main" id="{C8D2FE91-1B03-4212-82BE-020FEA2412A9}"/>
                      </a:ext>
                    </a:extLst>
                  </p:cNvPr>
                  <p:cNvSpPr/>
                  <p:nvPr/>
                </p:nvSpPr>
                <p:spPr>
                  <a:xfrm>
                    <a:off x="3645609" y="3442288"/>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a:extLst>
                      <a:ext uri="{FF2B5EF4-FFF2-40B4-BE49-F238E27FC236}">
                        <a16:creationId xmlns:a16="http://schemas.microsoft.com/office/drawing/2014/main" id="{1CB48E4D-91FF-4F77-A412-F7647BB03666}"/>
                      </a:ext>
                    </a:extLst>
                  </p:cNvPr>
                  <p:cNvSpPr/>
                  <p:nvPr/>
                </p:nvSpPr>
                <p:spPr>
                  <a:xfrm>
                    <a:off x="3204594" y="4001704"/>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89F2733D-081D-457B-BD44-1002672B0167}"/>
                      </a:ext>
                    </a:extLst>
                  </p:cNvPr>
                  <p:cNvSpPr/>
                  <p:nvPr/>
                </p:nvSpPr>
                <p:spPr>
                  <a:xfrm>
                    <a:off x="2913380" y="3958245"/>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a:extLst>
                      <a:ext uri="{FF2B5EF4-FFF2-40B4-BE49-F238E27FC236}">
                        <a16:creationId xmlns:a16="http://schemas.microsoft.com/office/drawing/2014/main" id="{33F0EC2E-B820-4059-9AB7-0E07BB1B2940}"/>
                      </a:ext>
                    </a:extLst>
                  </p:cNvPr>
                  <p:cNvSpPr/>
                  <p:nvPr/>
                </p:nvSpPr>
                <p:spPr>
                  <a:xfrm>
                    <a:off x="2850462" y="3459231"/>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a:extLst>
                      <a:ext uri="{FF2B5EF4-FFF2-40B4-BE49-F238E27FC236}">
                        <a16:creationId xmlns:a16="http://schemas.microsoft.com/office/drawing/2014/main" id="{5FCD6487-1061-443F-9F2D-7CF4E5323D31}"/>
                      </a:ext>
                    </a:extLst>
                  </p:cNvPr>
                  <p:cNvSpPr/>
                  <p:nvPr/>
                </p:nvSpPr>
                <p:spPr>
                  <a:xfrm>
                    <a:off x="2489286" y="3255243"/>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69">
                    <a:extLst>
                      <a:ext uri="{FF2B5EF4-FFF2-40B4-BE49-F238E27FC236}">
                        <a16:creationId xmlns:a16="http://schemas.microsoft.com/office/drawing/2014/main" id="{ED1325E3-5B0B-4889-B055-EE7DD5BF9C0F}"/>
                      </a:ext>
                    </a:extLst>
                  </p:cNvPr>
                  <p:cNvSpPr/>
                  <p:nvPr/>
                </p:nvSpPr>
                <p:spPr>
                  <a:xfrm>
                    <a:off x="2116099" y="2421397"/>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70">
                    <a:extLst>
                      <a:ext uri="{FF2B5EF4-FFF2-40B4-BE49-F238E27FC236}">
                        <a16:creationId xmlns:a16="http://schemas.microsoft.com/office/drawing/2014/main" id="{7CC35135-5F00-4783-8717-6986C19F6E93}"/>
                      </a:ext>
                    </a:extLst>
                  </p:cNvPr>
                  <p:cNvSpPr/>
                  <p:nvPr/>
                </p:nvSpPr>
                <p:spPr>
                  <a:xfrm>
                    <a:off x="3894398" y="3674488"/>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a:extLst>
                      <a:ext uri="{FF2B5EF4-FFF2-40B4-BE49-F238E27FC236}">
                        <a16:creationId xmlns:a16="http://schemas.microsoft.com/office/drawing/2014/main" id="{8A724554-BFF7-4B4F-BD08-074C3BF596D2}"/>
                      </a:ext>
                    </a:extLst>
                  </p:cNvPr>
                  <p:cNvSpPr/>
                  <p:nvPr/>
                </p:nvSpPr>
                <p:spPr>
                  <a:xfrm>
                    <a:off x="3591928" y="3728906"/>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楕円 72">
                    <a:extLst>
                      <a:ext uri="{FF2B5EF4-FFF2-40B4-BE49-F238E27FC236}">
                        <a16:creationId xmlns:a16="http://schemas.microsoft.com/office/drawing/2014/main" id="{8BF80601-800E-43A7-BA59-A8A7AD244633}"/>
                      </a:ext>
                    </a:extLst>
                  </p:cNvPr>
                  <p:cNvSpPr/>
                  <p:nvPr/>
                </p:nvSpPr>
                <p:spPr>
                  <a:xfrm>
                    <a:off x="4020233" y="3294783"/>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a:extLst>
                      <a:ext uri="{FF2B5EF4-FFF2-40B4-BE49-F238E27FC236}">
                        <a16:creationId xmlns:a16="http://schemas.microsoft.com/office/drawing/2014/main" id="{1540064B-F128-4042-82B5-AC42A6545A6F}"/>
                      </a:ext>
                    </a:extLst>
                  </p:cNvPr>
                  <p:cNvSpPr/>
                  <p:nvPr/>
                </p:nvSpPr>
                <p:spPr>
                  <a:xfrm>
                    <a:off x="3715806" y="3889698"/>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a:extLst>
                      <a:ext uri="{FF2B5EF4-FFF2-40B4-BE49-F238E27FC236}">
                        <a16:creationId xmlns:a16="http://schemas.microsoft.com/office/drawing/2014/main" id="{908AA242-33CC-4A6B-A2E4-98272DD7802A}"/>
                      </a:ext>
                    </a:extLst>
                  </p:cNvPr>
                  <p:cNvSpPr/>
                  <p:nvPr/>
                </p:nvSpPr>
                <p:spPr>
                  <a:xfrm>
                    <a:off x="2302079" y="2896297"/>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a:extLst>
                      <a:ext uri="{FF2B5EF4-FFF2-40B4-BE49-F238E27FC236}">
                        <a16:creationId xmlns:a16="http://schemas.microsoft.com/office/drawing/2014/main" id="{048E8C3F-1B7E-4CE1-AF2B-B5CBAC9A5621}"/>
                      </a:ext>
                    </a:extLst>
                  </p:cNvPr>
                  <p:cNvSpPr/>
                  <p:nvPr/>
                </p:nvSpPr>
                <p:spPr>
                  <a:xfrm>
                    <a:off x="4188505" y="3541392"/>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7BA2B497-AB9E-48E1-BB17-F642042D2CAD}"/>
                      </a:ext>
                    </a:extLst>
                  </p:cNvPr>
                  <p:cNvSpPr/>
                  <p:nvPr/>
                </p:nvSpPr>
                <p:spPr>
                  <a:xfrm>
                    <a:off x="2700662" y="3661797"/>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楕円 77">
                    <a:extLst>
                      <a:ext uri="{FF2B5EF4-FFF2-40B4-BE49-F238E27FC236}">
                        <a16:creationId xmlns:a16="http://schemas.microsoft.com/office/drawing/2014/main" id="{0B93243F-D36D-4C6A-B8C9-DF65F3C562EF}"/>
                      </a:ext>
                    </a:extLst>
                  </p:cNvPr>
                  <p:cNvSpPr/>
                  <p:nvPr/>
                </p:nvSpPr>
                <p:spPr>
                  <a:xfrm>
                    <a:off x="2174166" y="1980497"/>
                    <a:ext cx="133530" cy="1567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楕円 78">
                    <a:extLst>
                      <a:ext uri="{FF2B5EF4-FFF2-40B4-BE49-F238E27FC236}">
                        <a16:creationId xmlns:a16="http://schemas.microsoft.com/office/drawing/2014/main" id="{4DB45D8F-4E89-4F08-86F3-6456FC572375}"/>
                      </a:ext>
                    </a:extLst>
                  </p:cNvPr>
                  <p:cNvSpPr/>
                  <p:nvPr/>
                </p:nvSpPr>
                <p:spPr>
                  <a:xfrm>
                    <a:off x="4799094" y="2386389"/>
                    <a:ext cx="125835" cy="1342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46" name="フリーフォーム: 図形 45">
              <a:extLst>
                <a:ext uri="{FF2B5EF4-FFF2-40B4-BE49-F238E27FC236}">
                  <a16:creationId xmlns:a16="http://schemas.microsoft.com/office/drawing/2014/main" id="{30458BB5-B357-4D29-852D-2928034173C4}"/>
                </a:ext>
              </a:extLst>
            </p:cNvPr>
            <p:cNvSpPr/>
            <p:nvPr/>
          </p:nvSpPr>
          <p:spPr>
            <a:xfrm>
              <a:off x="2206682" y="2171972"/>
              <a:ext cx="3084945" cy="2448443"/>
            </a:xfrm>
            <a:custGeom>
              <a:avLst/>
              <a:gdLst>
                <a:gd name="connsiteX0" fmla="*/ 0 w 3084945"/>
                <a:gd name="connsiteY0" fmla="*/ 0 h 2448443"/>
                <a:gd name="connsiteX1" fmla="*/ 1108363 w 3084945"/>
                <a:gd name="connsiteY1" fmla="*/ 2447636 h 2448443"/>
                <a:gd name="connsiteX2" fmla="*/ 3084945 w 3084945"/>
                <a:gd name="connsiteY2" fmla="*/ 212436 h 2448443"/>
              </a:gdLst>
              <a:ahLst/>
              <a:cxnLst>
                <a:cxn ang="0">
                  <a:pos x="connsiteX0" y="connsiteY0"/>
                </a:cxn>
                <a:cxn ang="0">
                  <a:pos x="connsiteX1" y="connsiteY1"/>
                </a:cxn>
                <a:cxn ang="0">
                  <a:pos x="connsiteX2" y="connsiteY2"/>
                </a:cxn>
              </a:cxnLst>
              <a:rect l="l" t="t" r="r" b="b"/>
              <a:pathLst>
                <a:path w="3084945" h="2448443">
                  <a:moveTo>
                    <a:pt x="0" y="0"/>
                  </a:moveTo>
                  <a:cubicBezTo>
                    <a:pt x="297103" y="1206115"/>
                    <a:pt x="594206" y="2412230"/>
                    <a:pt x="1108363" y="2447636"/>
                  </a:cubicBezTo>
                  <a:cubicBezTo>
                    <a:pt x="1622520" y="2483042"/>
                    <a:pt x="2353732" y="1347739"/>
                    <a:pt x="3084945" y="212436"/>
                  </a:cubicBezTo>
                </a:path>
              </a:pathLst>
            </a:custGeom>
            <a:noFill/>
            <a:ln w="25400">
              <a:solidFill>
                <a:srgbClr val="FF0000"/>
              </a:solidFill>
              <a:prstDash val="sysDot"/>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テキスト ボックス 1">
            <a:extLst>
              <a:ext uri="{FF2B5EF4-FFF2-40B4-BE49-F238E27FC236}">
                <a16:creationId xmlns:a16="http://schemas.microsoft.com/office/drawing/2014/main" id="{7A11A9E4-8D89-46E5-8B01-57F2EA0E3B00}"/>
              </a:ext>
            </a:extLst>
          </p:cNvPr>
          <p:cNvSpPr txBox="1"/>
          <p:nvPr/>
        </p:nvSpPr>
        <p:spPr>
          <a:xfrm>
            <a:off x="5753985" y="6295077"/>
            <a:ext cx="2558740" cy="369332"/>
          </a:xfrm>
          <a:prstGeom prst="rect">
            <a:avLst/>
          </a:prstGeom>
          <a:noFill/>
        </p:spPr>
        <p:txBody>
          <a:bodyPr wrap="square" rtlCol="0">
            <a:spAutoFit/>
          </a:bodyPr>
          <a:lstStyle/>
          <a:p>
            <a:r>
              <a:rPr lang="ja-JP" altLang="en-US" dirty="0"/>
              <a:t>線形分離できなさそう</a:t>
            </a:r>
            <a:endParaRPr kumimoji="1" lang="ja-JP" altLang="en-US" dirty="0"/>
          </a:p>
        </p:txBody>
      </p:sp>
      <p:sp>
        <p:nvSpPr>
          <p:cNvPr id="80" name="テキスト ボックス 79">
            <a:extLst>
              <a:ext uri="{FF2B5EF4-FFF2-40B4-BE49-F238E27FC236}">
                <a16:creationId xmlns:a16="http://schemas.microsoft.com/office/drawing/2014/main" id="{A354664E-93F0-4854-8320-9DC97DB6E2F4}"/>
              </a:ext>
            </a:extLst>
          </p:cNvPr>
          <p:cNvSpPr txBox="1"/>
          <p:nvPr/>
        </p:nvSpPr>
        <p:spPr>
          <a:xfrm>
            <a:off x="1886618" y="6294062"/>
            <a:ext cx="2067123" cy="369332"/>
          </a:xfrm>
          <a:prstGeom prst="rect">
            <a:avLst/>
          </a:prstGeom>
          <a:noFill/>
        </p:spPr>
        <p:txBody>
          <a:bodyPr wrap="square" rtlCol="0">
            <a:spAutoFit/>
          </a:bodyPr>
          <a:lstStyle/>
          <a:p>
            <a:r>
              <a:rPr lang="ja-JP" altLang="en-US" dirty="0"/>
              <a:t>線形分離できそう</a:t>
            </a:r>
            <a:endParaRPr kumimoji="1" lang="ja-JP" altLang="en-US" dirty="0"/>
          </a:p>
        </p:txBody>
      </p:sp>
    </p:spTree>
    <p:extLst>
      <p:ext uri="{BB962C8B-B14F-4D97-AF65-F5344CB8AC3E}">
        <p14:creationId xmlns:p14="http://schemas.microsoft.com/office/powerpoint/2010/main" val="2403778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BE0991C-1197-45C5-AB4E-4A856C2CD996}"/>
              </a:ext>
            </a:extLst>
          </p:cNvPr>
          <p:cNvSpPr/>
          <p:nvPr/>
        </p:nvSpPr>
        <p:spPr>
          <a:xfrm>
            <a:off x="2632228" y="452762"/>
            <a:ext cx="6927543" cy="8966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PCA</a:t>
            </a:r>
            <a:endParaRPr kumimoji="1" lang="ja-JP" altLang="en-US" sz="3200" dirty="0"/>
          </a:p>
        </p:txBody>
      </p:sp>
      <p:sp>
        <p:nvSpPr>
          <p:cNvPr id="3" name="テキスト ボックス 2">
            <a:extLst>
              <a:ext uri="{FF2B5EF4-FFF2-40B4-BE49-F238E27FC236}">
                <a16:creationId xmlns:a16="http://schemas.microsoft.com/office/drawing/2014/main" id="{FC6CDCFE-BE6F-49C9-B470-1F0B62E636F8}"/>
              </a:ext>
            </a:extLst>
          </p:cNvPr>
          <p:cNvSpPr txBox="1"/>
          <p:nvPr/>
        </p:nvSpPr>
        <p:spPr>
          <a:xfrm>
            <a:off x="3894822" y="1820667"/>
            <a:ext cx="5119869" cy="707886"/>
          </a:xfrm>
          <a:prstGeom prst="rect">
            <a:avLst/>
          </a:prstGeom>
          <a:noFill/>
        </p:spPr>
        <p:txBody>
          <a:bodyPr wrap="square" rtlCol="0">
            <a:spAutoFit/>
          </a:bodyPr>
          <a:lstStyle/>
          <a:p>
            <a:r>
              <a:rPr lang="ja-JP" altLang="en-US" sz="2000" dirty="0"/>
              <a:t>今回は</a:t>
            </a:r>
            <a:r>
              <a:rPr lang="en-US" altLang="ja-JP" sz="2000" dirty="0"/>
              <a:t>RBF</a:t>
            </a:r>
            <a:r>
              <a:rPr lang="ja-JP" altLang="en-US" sz="2000" dirty="0"/>
              <a:t>カーネルを用いる</a:t>
            </a:r>
            <a:r>
              <a:rPr lang="en-US" altLang="ja-JP" sz="2000" dirty="0"/>
              <a:t>.</a:t>
            </a:r>
          </a:p>
          <a:p>
            <a:r>
              <a:rPr kumimoji="1" lang="en-US" altLang="ja-JP" sz="2000" dirty="0"/>
              <a:t>RBF</a:t>
            </a:r>
            <a:r>
              <a:rPr kumimoji="1" lang="ja-JP" altLang="en-US" sz="2000" dirty="0"/>
              <a:t>カーネルは以下の式で</a:t>
            </a:r>
            <a:r>
              <a:rPr lang="ja-JP" altLang="en-US" sz="2000" dirty="0"/>
              <a:t>表される</a:t>
            </a:r>
            <a:r>
              <a:rPr lang="en-US" altLang="ja-JP" sz="2000" dirty="0"/>
              <a:t>. </a:t>
            </a:r>
            <a:endParaRPr kumimoji="1" lang="ja-JP" altLang="en-US" sz="2000" dirty="0"/>
          </a:p>
        </p:txBody>
      </p:sp>
      <p:pic>
        <p:nvPicPr>
          <p:cNvPr id="1026" name="Picture 2" descr="\begin{align*}&#10;  K(x,x'):=\exp(\gamma||x-x'||^2)&#10;\end{align*}">
            <a:extLst>
              <a:ext uri="{FF2B5EF4-FFF2-40B4-BE49-F238E27FC236}">
                <a16:creationId xmlns:a16="http://schemas.microsoft.com/office/drawing/2014/main" id="{2105531D-8EB8-430F-92D2-CEF79B30E0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8755" y="3214530"/>
            <a:ext cx="4594489" cy="4289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egin{align*}&#10;  ||\cdot||&#10;\end{align*}">
            <a:extLst>
              <a:ext uri="{FF2B5EF4-FFF2-40B4-BE49-F238E27FC236}">
                <a16:creationId xmlns:a16="http://schemas.microsoft.com/office/drawing/2014/main" id="{1F66A91B-615E-4235-9464-6CE3A3FBAF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8755" y="4746773"/>
            <a:ext cx="588518" cy="365895"/>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9E359F5B-BA2C-4D9D-91E3-838601FB5CC5}"/>
              </a:ext>
            </a:extLst>
          </p:cNvPr>
          <p:cNvSpPr txBox="1"/>
          <p:nvPr/>
        </p:nvSpPr>
        <p:spPr>
          <a:xfrm>
            <a:off x="4544291" y="4753510"/>
            <a:ext cx="1555234" cy="400110"/>
          </a:xfrm>
          <a:prstGeom prst="rect">
            <a:avLst/>
          </a:prstGeom>
          <a:noFill/>
        </p:spPr>
        <p:txBody>
          <a:bodyPr wrap="none" rtlCol="0">
            <a:spAutoFit/>
          </a:bodyPr>
          <a:lstStyle/>
          <a:p>
            <a:r>
              <a:rPr lang="ja-JP" altLang="en-US" sz="2000" dirty="0"/>
              <a:t>は</a:t>
            </a:r>
            <a:r>
              <a:rPr lang="en-US" altLang="ja-JP" sz="2000" dirty="0"/>
              <a:t>L2</a:t>
            </a:r>
            <a:r>
              <a:rPr lang="ja-JP" altLang="en-US" sz="2000" dirty="0"/>
              <a:t>ノルム</a:t>
            </a:r>
            <a:r>
              <a:rPr lang="en-US" altLang="ja-JP" sz="2000" dirty="0"/>
              <a:t>, </a:t>
            </a:r>
            <a:endParaRPr kumimoji="1" lang="ja-JP" altLang="en-US" sz="2000" dirty="0"/>
          </a:p>
        </p:txBody>
      </p:sp>
      <p:sp>
        <p:nvSpPr>
          <p:cNvPr id="6" name="テキスト ボックス 5">
            <a:extLst>
              <a:ext uri="{FF2B5EF4-FFF2-40B4-BE49-F238E27FC236}">
                <a16:creationId xmlns:a16="http://schemas.microsoft.com/office/drawing/2014/main" id="{3ADD76CB-1AEB-4A6C-838A-B24D6E823EAF}"/>
              </a:ext>
            </a:extLst>
          </p:cNvPr>
          <p:cNvSpPr txBox="1"/>
          <p:nvPr/>
        </p:nvSpPr>
        <p:spPr>
          <a:xfrm>
            <a:off x="3629585" y="5508592"/>
            <a:ext cx="878767" cy="400110"/>
          </a:xfrm>
          <a:prstGeom prst="rect">
            <a:avLst/>
          </a:prstGeom>
          <a:noFill/>
        </p:spPr>
        <p:txBody>
          <a:bodyPr wrap="none" rtlCol="0">
            <a:spAutoFit/>
          </a:bodyPr>
          <a:lstStyle/>
          <a:p>
            <a:r>
              <a:rPr kumimoji="1" lang="ja-JP" altLang="en-US" sz="2000" dirty="0"/>
              <a:t>である</a:t>
            </a:r>
          </a:p>
        </p:txBody>
      </p:sp>
      <p:pic>
        <p:nvPicPr>
          <p:cNvPr id="1032" name="Picture 8" descr="\begin{align*}&#10;  \gamma=\dfrac{1}{2\sigma^2}&#10;\end{align*}">
            <a:extLst>
              <a:ext uri="{FF2B5EF4-FFF2-40B4-BE49-F238E27FC236}">
                <a16:creationId xmlns:a16="http://schemas.microsoft.com/office/drawing/2014/main" id="{026B4789-92E5-4651-8471-19C792534D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3085" y="4610002"/>
            <a:ext cx="1120426" cy="639435"/>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1878D23E-FAA6-4972-9973-0BFBECF51783}"/>
              </a:ext>
            </a:extLst>
          </p:cNvPr>
          <p:cNvSpPr txBox="1"/>
          <p:nvPr/>
        </p:nvSpPr>
        <p:spPr>
          <a:xfrm>
            <a:off x="3629585" y="4129391"/>
            <a:ext cx="926857" cy="400110"/>
          </a:xfrm>
          <a:prstGeom prst="rect">
            <a:avLst/>
          </a:prstGeom>
          <a:noFill/>
        </p:spPr>
        <p:txBody>
          <a:bodyPr wrap="none" rtlCol="0">
            <a:spAutoFit/>
          </a:bodyPr>
          <a:lstStyle/>
          <a:p>
            <a:r>
              <a:rPr lang="ja-JP" altLang="en-US" sz="2000" dirty="0"/>
              <a:t>ただし</a:t>
            </a:r>
            <a:r>
              <a:rPr lang="en-US" altLang="ja-JP" sz="2000" dirty="0"/>
              <a:t>,</a:t>
            </a:r>
            <a:endParaRPr kumimoji="1" lang="ja-JP" altLang="en-US" sz="2000" dirty="0"/>
          </a:p>
        </p:txBody>
      </p:sp>
    </p:spTree>
    <p:extLst>
      <p:ext uri="{BB962C8B-B14F-4D97-AF65-F5344CB8AC3E}">
        <p14:creationId xmlns:p14="http://schemas.microsoft.com/office/powerpoint/2010/main" val="4065742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29296AE-072D-4E6E-8B05-EC50B5FD8A50}"/>
              </a:ext>
            </a:extLst>
          </p:cNvPr>
          <p:cNvSpPr/>
          <p:nvPr/>
        </p:nvSpPr>
        <p:spPr>
          <a:xfrm>
            <a:off x="2632228" y="452762"/>
            <a:ext cx="6927543" cy="8966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PCA</a:t>
            </a:r>
            <a:endParaRPr kumimoji="1" lang="ja-JP" altLang="en-US" sz="3200" dirty="0"/>
          </a:p>
        </p:txBody>
      </p:sp>
      <p:sp>
        <p:nvSpPr>
          <p:cNvPr id="3" name="テキスト ボックス 2">
            <a:extLst>
              <a:ext uri="{FF2B5EF4-FFF2-40B4-BE49-F238E27FC236}">
                <a16:creationId xmlns:a16="http://schemas.microsoft.com/office/drawing/2014/main" id="{31676F49-683F-4AB1-8B73-A9709F69F4E8}"/>
              </a:ext>
            </a:extLst>
          </p:cNvPr>
          <p:cNvSpPr txBox="1"/>
          <p:nvPr/>
        </p:nvSpPr>
        <p:spPr>
          <a:xfrm>
            <a:off x="1155766" y="1677474"/>
            <a:ext cx="947956" cy="369332"/>
          </a:xfrm>
          <a:prstGeom prst="rect">
            <a:avLst/>
          </a:prstGeom>
          <a:noFill/>
        </p:spPr>
        <p:txBody>
          <a:bodyPr wrap="square" rtlCol="0">
            <a:spAutoFit/>
          </a:bodyPr>
          <a:lstStyle/>
          <a:p>
            <a:r>
              <a:rPr kumimoji="1" lang="ja-JP" altLang="en-US" dirty="0"/>
              <a:t>・ 結果</a:t>
            </a:r>
          </a:p>
        </p:txBody>
      </p:sp>
      <p:pic>
        <p:nvPicPr>
          <p:cNvPr id="5" name="図 4">
            <a:extLst>
              <a:ext uri="{FF2B5EF4-FFF2-40B4-BE49-F238E27FC236}">
                <a16:creationId xmlns:a16="http://schemas.microsoft.com/office/drawing/2014/main" id="{0A233BB8-C0D7-4504-96B3-2C7998B33A1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10675" y="3127003"/>
            <a:ext cx="3757040" cy="3332859"/>
          </a:xfrm>
          <a:prstGeom prst="rect">
            <a:avLst/>
          </a:prstGeom>
        </p:spPr>
      </p:pic>
      <p:sp>
        <p:nvSpPr>
          <p:cNvPr id="4" name="テキスト ボックス 3">
            <a:extLst>
              <a:ext uri="{FF2B5EF4-FFF2-40B4-BE49-F238E27FC236}">
                <a16:creationId xmlns:a16="http://schemas.microsoft.com/office/drawing/2014/main" id="{9F05A37D-82AA-4AA4-ABAB-A733D0E928ED}"/>
              </a:ext>
            </a:extLst>
          </p:cNvPr>
          <p:cNvSpPr txBox="1"/>
          <p:nvPr/>
        </p:nvSpPr>
        <p:spPr>
          <a:xfrm>
            <a:off x="2062073" y="2744204"/>
            <a:ext cx="1390124" cy="369332"/>
          </a:xfrm>
          <a:prstGeom prst="rect">
            <a:avLst/>
          </a:prstGeom>
          <a:noFill/>
        </p:spPr>
        <p:txBody>
          <a:bodyPr wrap="none" rtlCol="0">
            <a:spAutoFit/>
          </a:bodyPr>
          <a:lstStyle/>
          <a:p>
            <a:r>
              <a:rPr kumimoji="1" lang="en-US" altLang="ja-JP" dirty="0"/>
              <a:t>Kernel PCA</a:t>
            </a:r>
            <a:endParaRPr kumimoji="1" lang="ja-JP" altLang="en-US" dirty="0"/>
          </a:p>
        </p:txBody>
      </p:sp>
      <p:sp>
        <p:nvSpPr>
          <p:cNvPr id="12" name="テキスト ボックス 11">
            <a:extLst>
              <a:ext uri="{FF2B5EF4-FFF2-40B4-BE49-F238E27FC236}">
                <a16:creationId xmlns:a16="http://schemas.microsoft.com/office/drawing/2014/main" id="{52F0E1D2-5779-4F82-8221-0B0D83D76052}"/>
              </a:ext>
            </a:extLst>
          </p:cNvPr>
          <p:cNvSpPr txBox="1"/>
          <p:nvPr/>
        </p:nvSpPr>
        <p:spPr>
          <a:xfrm>
            <a:off x="5765108" y="4165934"/>
            <a:ext cx="5226341" cy="369332"/>
          </a:xfrm>
          <a:prstGeom prst="rect">
            <a:avLst/>
          </a:prstGeom>
          <a:noFill/>
        </p:spPr>
        <p:txBody>
          <a:bodyPr wrap="square" rtlCol="0">
            <a:spAutoFit/>
          </a:bodyPr>
          <a:lstStyle/>
          <a:p>
            <a:r>
              <a:rPr kumimoji="1" lang="ja-JP" altLang="en-US" dirty="0"/>
              <a:t>遅いのでサンプル数を</a:t>
            </a:r>
            <a:r>
              <a:rPr kumimoji="1" lang="en-US" altLang="ja-JP" dirty="0"/>
              <a:t>50,000</a:t>
            </a:r>
            <a:r>
              <a:rPr kumimoji="1" lang="ja-JP" altLang="en-US" dirty="0"/>
              <a:t>から</a:t>
            </a:r>
            <a:r>
              <a:rPr lang="en-US" altLang="ja-JP" dirty="0"/>
              <a:t>10,000</a:t>
            </a:r>
            <a:r>
              <a:rPr lang="ja-JP" altLang="en-US" dirty="0"/>
              <a:t>の変更</a:t>
            </a:r>
            <a:endParaRPr kumimoji="1" lang="ja-JP" altLang="en-US" dirty="0"/>
          </a:p>
        </p:txBody>
      </p:sp>
      <p:sp>
        <p:nvSpPr>
          <p:cNvPr id="13" name="テキスト ボックス 12">
            <a:extLst>
              <a:ext uri="{FF2B5EF4-FFF2-40B4-BE49-F238E27FC236}">
                <a16:creationId xmlns:a16="http://schemas.microsoft.com/office/drawing/2014/main" id="{DB3652AE-0DBC-4FE6-B287-7D765F802223}"/>
              </a:ext>
            </a:extLst>
          </p:cNvPr>
          <p:cNvSpPr txBox="1"/>
          <p:nvPr/>
        </p:nvSpPr>
        <p:spPr>
          <a:xfrm>
            <a:off x="5765108" y="1926674"/>
            <a:ext cx="4435905" cy="2031325"/>
          </a:xfrm>
          <a:prstGeom prst="rect">
            <a:avLst/>
          </a:prstGeom>
          <a:noFill/>
        </p:spPr>
        <p:txBody>
          <a:bodyPr wrap="square" rtlCol="0">
            <a:spAutoFit/>
          </a:bodyPr>
          <a:lstStyle/>
          <a:p>
            <a:r>
              <a:rPr lang="ja-JP" altLang="en-US" dirty="0"/>
              <a:t>ハイパーパラメータは</a:t>
            </a:r>
            <a:endParaRPr lang="en-US" altLang="ja-JP" dirty="0"/>
          </a:p>
          <a:p>
            <a:endParaRPr lang="en-US" altLang="ja-JP" dirty="0"/>
          </a:p>
          <a:p>
            <a:pPr lvl="1"/>
            <a:r>
              <a:rPr lang="en-US" altLang="ja-JP" dirty="0" err="1"/>
              <a:t>n_components</a:t>
            </a:r>
            <a:r>
              <a:rPr lang="en-US" altLang="ja-JP" dirty="0"/>
              <a:t> = 100 (</a:t>
            </a:r>
            <a:r>
              <a:rPr lang="ja-JP" altLang="en-US" dirty="0"/>
              <a:t>元の次元</a:t>
            </a:r>
            <a:r>
              <a:rPr lang="en-US" altLang="ja-JP" dirty="0"/>
              <a:t>)</a:t>
            </a:r>
          </a:p>
          <a:p>
            <a:pPr lvl="1"/>
            <a:r>
              <a:rPr lang="en-US" altLang="ja-JP" dirty="0"/>
              <a:t>Kernel = ‘</a:t>
            </a:r>
            <a:r>
              <a:rPr lang="en-US" altLang="ja-JP" dirty="0" err="1"/>
              <a:t>rbf</a:t>
            </a:r>
            <a:r>
              <a:rPr lang="en-US" altLang="ja-JP" dirty="0"/>
              <a:t>’ (RBF)</a:t>
            </a:r>
          </a:p>
          <a:p>
            <a:pPr lvl="1"/>
            <a:r>
              <a:rPr lang="en-US" altLang="ja-JP" dirty="0" err="1"/>
              <a:t>r</a:t>
            </a:r>
            <a:r>
              <a:rPr kumimoji="1" lang="en-US" altLang="ja-JP" dirty="0" err="1"/>
              <a:t>andom_state</a:t>
            </a:r>
            <a:r>
              <a:rPr kumimoji="1" lang="en-US" altLang="ja-JP" dirty="0"/>
              <a:t> = 2018 (</a:t>
            </a:r>
            <a:r>
              <a:rPr kumimoji="1" lang="ja-JP" altLang="en-US" dirty="0"/>
              <a:t>シード値</a:t>
            </a:r>
            <a:r>
              <a:rPr kumimoji="1" lang="en-US" altLang="ja-JP" dirty="0"/>
              <a:t>)</a:t>
            </a:r>
          </a:p>
          <a:p>
            <a:endParaRPr kumimoji="1" lang="en-US" altLang="ja-JP" dirty="0"/>
          </a:p>
          <a:p>
            <a:r>
              <a:rPr lang="ja-JP" altLang="en-US" dirty="0"/>
              <a:t>だけ変更</a:t>
            </a:r>
            <a:r>
              <a:rPr lang="en-US" altLang="ja-JP" dirty="0"/>
              <a:t>.</a:t>
            </a:r>
            <a:endParaRPr kumimoji="1" lang="ja-JP" altLang="en-US" dirty="0"/>
          </a:p>
        </p:txBody>
      </p:sp>
      <p:sp>
        <p:nvSpPr>
          <p:cNvPr id="7" name="テキスト ボックス 6">
            <a:extLst>
              <a:ext uri="{FF2B5EF4-FFF2-40B4-BE49-F238E27FC236}">
                <a16:creationId xmlns:a16="http://schemas.microsoft.com/office/drawing/2014/main" id="{AE5AC2B0-0A98-424C-B406-6015CD29DBF4}"/>
              </a:ext>
            </a:extLst>
          </p:cNvPr>
          <p:cNvSpPr txBox="1"/>
          <p:nvPr/>
        </p:nvSpPr>
        <p:spPr>
          <a:xfrm>
            <a:off x="5435435" y="5302774"/>
            <a:ext cx="5885686" cy="646331"/>
          </a:xfrm>
          <a:prstGeom prst="rect">
            <a:avLst/>
          </a:prstGeom>
          <a:noFill/>
        </p:spPr>
        <p:txBody>
          <a:bodyPr wrap="square" rtlCol="0">
            <a:spAutoFit/>
          </a:bodyPr>
          <a:lstStyle/>
          <a:p>
            <a:r>
              <a:rPr kumimoji="1" lang="ja-JP" altLang="en-US" dirty="0"/>
              <a:t>線形とほぼ一緒 </a:t>
            </a:r>
            <a:r>
              <a:rPr lang="ja-JP" altLang="en-US" dirty="0"/>
              <a:t>→ </a:t>
            </a:r>
            <a:endParaRPr lang="en-US" altLang="ja-JP" dirty="0"/>
          </a:p>
          <a:p>
            <a:r>
              <a:rPr lang="en-US" altLang="ja-JP" dirty="0"/>
              <a:t>	RBF</a:t>
            </a:r>
            <a:r>
              <a:rPr lang="ja-JP" altLang="en-US" dirty="0"/>
              <a:t>カーネルを用いても次元削減に効果がない</a:t>
            </a:r>
            <a:r>
              <a:rPr lang="en-US" altLang="ja-JP" dirty="0"/>
              <a:t>.</a:t>
            </a:r>
            <a:endParaRPr kumimoji="1" lang="ja-JP" altLang="en-US" dirty="0"/>
          </a:p>
        </p:txBody>
      </p:sp>
    </p:spTree>
    <p:extLst>
      <p:ext uri="{BB962C8B-B14F-4D97-AF65-F5344CB8AC3E}">
        <p14:creationId xmlns:p14="http://schemas.microsoft.com/office/powerpoint/2010/main" val="373586295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1126</TotalTime>
  <Words>886</Words>
  <Application>Microsoft Office PowerPoint</Application>
  <PresentationFormat>ワイド画面</PresentationFormat>
  <Paragraphs>159</Paragraphs>
  <Slides>18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18</vt:i4>
      </vt:variant>
    </vt:vector>
  </HeadingPairs>
  <TitlesOfParts>
    <vt:vector size="22" baseType="lpstr">
      <vt:lpstr>ＭＳ Ｐゴシック</vt:lpstr>
      <vt:lpstr>Arial</vt:lpstr>
      <vt:lpstr>Arial Black</vt:lpstr>
      <vt:lpstr>Office テーマ</vt:lpstr>
      <vt:lpstr>Pythonではじめる教師なし学習 3章3.3節～6節</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Pythonではじめる教師なし学習 2章9節～12節</dc:title>
  <dc:creator>Yamaguchi Masaya</dc:creator>
  <cp:lastModifiedBy>Masaya Yamaguchi</cp:lastModifiedBy>
  <cp:revision>35</cp:revision>
  <dcterms:created xsi:type="dcterms:W3CDTF">2020-05-09T10:33:56Z</dcterms:created>
  <dcterms:modified xsi:type="dcterms:W3CDTF">2020-05-17T20:38:07Z</dcterms:modified>
</cp:coreProperties>
</file>