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3"/>
  </p:notesMasterIdLst>
  <p:handoutMasterIdLst>
    <p:handoutMasterId r:id="rId14"/>
  </p:handoutMasterIdLst>
  <p:sldIdLst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1CF1C-1C60-C5CD-A9D6-A87BA0CD0E7D}" v="72" dt="2023-12-07T18:30:10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howGuides="1">
      <p:cViewPr varScale="1">
        <p:scale>
          <a:sx n="109" d="100"/>
          <a:sy n="109" d="100"/>
        </p:scale>
        <p:origin x="672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ACE2FA-C1B4-CD07-A2CA-5C67D24315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E6B3F-F3EF-0797-A1E2-532F776882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AA381-4AB2-4857-90ED-086C4108CF9F}" type="datetimeFigureOut">
              <a:rPr lang="en-US" smtClean="0"/>
              <a:t>26-Feb-24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1A315-E35F-17E1-49CE-91EFD5D22E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1CAB4-1EDD-76A4-6F34-A2292C88B3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8C7FC-8AE2-486F-A5A4-E5845D7D79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12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17938-340A-4690-BED6-B4E9C4A30339}" type="datetimeFigureOut">
              <a:rPr lang="en-US" smtClean="0"/>
              <a:t>26-Feb-24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21250-A1F0-4E7C-9F1A-96E3E3FAD1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21250-A1F0-4E7C-9F1A-96E3E3FAD1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199"/>
            <a:ext cx="11731752" cy="11760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4AF8E1-6D3D-7A31-0DD3-7B583B821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320120" y="2020391"/>
            <a:ext cx="9378501" cy="2410190"/>
            <a:chOff x="1320120" y="2020391"/>
            <a:chExt cx="9378501" cy="2410190"/>
          </a:xfrm>
        </p:grpSpPr>
        <p:sp>
          <p:nvSpPr>
            <p:cNvPr id="8" name="Freeform: Shape 7" descr="timeline ">
              <a:extLst>
                <a:ext uri="{FF2B5EF4-FFF2-40B4-BE49-F238E27FC236}">
                  <a16:creationId xmlns:a16="http://schemas.microsoft.com/office/drawing/2014/main" id="{95FFD2E4-8235-F2BF-A205-9D552619322C}"/>
                </a:ext>
              </a:extLst>
            </p:cNvPr>
            <p:cNvSpPr/>
            <p:nvPr/>
          </p:nvSpPr>
          <p:spPr>
            <a:xfrm flipH="1" flipV="1">
              <a:off x="1392439" y="2020391"/>
              <a:ext cx="9252295" cy="2410190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 flip="none" rotWithShape="1">
              <a:gsLst>
                <a:gs pos="61000">
                  <a:schemeClr val="accent6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FD500365-FF2B-BD97-E160-2EE37926D791}"/>
                </a:ext>
              </a:extLst>
            </p:cNvPr>
            <p:cNvSpPr/>
            <p:nvPr/>
          </p:nvSpPr>
          <p:spPr>
            <a:xfrm>
              <a:off x="1320120" y="3149771"/>
              <a:ext cx="218092" cy="21809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 descr="timeline endpoints">
              <a:extLst>
                <a:ext uri="{FF2B5EF4-FFF2-40B4-BE49-F238E27FC236}">
                  <a16:creationId xmlns:a16="http://schemas.microsoft.com/office/drawing/2014/main" id="{34C8CF17-1B0C-28D1-6E4D-5187FFFDCE2D}"/>
                </a:ext>
              </a:extLst>
            </p:cNvPr>
            <p:cNvSpPr/>
            <p:nvPr/>
          </p:nvSpPr>
          <p:spPr>
            <a:xfrm>
              <a:off x="10480529" y="3149771"/>
              <a:ext cx="218092" cy="21809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0A472"/>
                </a:solidFill>
              </a:endParaRPr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8AC32E-428F-9A0A-3195-B3423A2C93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80355" y="2660943"/>
            <a:ext cx="1161288" cy="1161288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8A1666A-610A-35B4-038A-027C26F293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79505" y="2660943"/>
            <a:ext cx="1161288" cy="1161288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FDDA6AC-3BDE-259D-EBBE-6A7B12A217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8655" y="2660943"/>
            <a:ext cx="1161288" cy="116128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DFBC172-3AC7-02D5-403B-5AB8BAB3494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77805" y="2644842"/>
            <a:ext cx="1161288" cy="1161288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199"/>
            <a:ext cx="11731752" cy="1265567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69D12C-3F64-5612-65C0-30B87467635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09878" y="2585092"/>
            <a:ext cx="877824" cy="877824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1" y="4014522"/>
            <a:ext cx="1242313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1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576D8A9-A8D2-9DDC-0F30-8189EA083D2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53150" y="2585092"/>
            <a:ext cx="877824" cy="877824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70456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2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6E6D2BAA-4D65-0445-B45C-617A021365A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1591" y="2585092"/>
            <a:ext cx="877824" cy="877824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241242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3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499C3FA7-D6A4-3F9C-021F-BBFE172B3AB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24388" y="2585092"/>
            <a:ext cx="877824" cy="877824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241242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3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64EC693F-BE91-85FE-44F0-EFE8F6DAC59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04180" y="2585092"/>
            <a:ext cx="877824" cy="877824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241242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29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FC3D5189-674F-A21F-1398-5FCFC7F642C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47452" y="2585092"/>
            <a:ext cx="877824" cy="877824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0" y="4014522"/>
            <a:ext cx="1241241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0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29910F4-ABB9-EC08-F4A5-4EA1F188DA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65893" y="2585092"/>
            <a:ext cx="877824" cy="877824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1" y="4014522"/>
            <a:ext cx="1241241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1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DF1F1105-2FFE-7BE6-46FF-3A7630DE25C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718690" y="2585092"/>
            <a:ext cx="877824" cy="877824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1" y="4014522"/>
            <a:ext cx="1241241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1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D517CA-018E-3538-2285-537DE6EF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9701" y="2331273"/>
            <a:ext cx="5587556" cy="1392649"/>
            <a:chOff x="259701" y="2331273"/>
            <a:chExt cx="5587556" cy="1392649"/>
          </a:xfrm>
        </p:grpSpPr>
        <p:sp>
          <p:nvSpPr>
            <p:cNvPr id="3" name="Freeform: Shape 2" descr="timeline ">
              <a:extLst>
                <a:ext uri="{FF2B5EF4-FFF2-40B4-BE49-F238E27FC236}">
                  <a16:creationId xmlns:a16="http://schemas.microsoft.com/office/drawing/2014/main" id="{AC2061C7-0EF4-4BE2-C9C9-6500F8654BB4}"/>
                </a:ext>
              </a:extLst>
            </p:cNvPr>
            <p:cNvSpPr/>
            <p:nvPr userDrawn="1"/>
          </p:nvSpPr>
          <p:spPr>
            <a:xfrm rot="10800000" flipV="1">
              <a:off x="340122" y="2331273"/>
              <a:ext cx="5431542" cy="1392649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58193" h="1450763">
                  <a:moveTo>
                    <a:pt x="1450750" y="725607"/>
                  </a:moveTo>
                  <a:lnTo>
                    <a:pt x="1449830" y="725607"/>
                  </a:lnTo>
                  <a:lnTo>
                    <a:pt x="1449806" y="725382"/>
                  </a:lnTo>
                  <a:lnTo>
                    <a:pt x="1449830" y="725157"/>
                  </a:lnTo>
                  <a:lnTo>
                    <a:pt x="1402870" y="725157"/>
                  </a:lnTo>
                  <a:lnTo>
                    <a:pt x="1389130" y="588840"/>
                  </a:lnTo>
                  <a:cubicBezTo>
                    <a:pt x="1325954" y="280108"/>
                    <a:pt x="1052790" y="47869"/>
                    <a:pt x="725382" y="47869"/>
                  </a:cubicBezTo>
                  <a:cubicBezTo>
                    <a:pt x="351202" y="47869"/>
                    <a:pt x="47868" y="351202"/>
                    <a:pt x="47868" y="725382"/>
                  </a:cubicBezTo>
                  <a:lnTo>
                    <a:pt x="47890" y="725607"/>
                  </a:lnTo>
                  <a:lnTo>
                    <a:pt x="10" y="725607"/>
                  </a:lnTo>
                  <a:lnTo>
                    <a:pt x="0" y="725382"/>
                  </a:lnTo>
                  <a:cubicBezTo>
                    <a:pt x="0" y="324765"/>
                    <a:pt x="324764" y="1"/>
                    <a:pt x="725382" y="1"/>
                  </a:cubicBezTo>
                  <a:cubicBezTo>
                    <a:pt x="1125998" y="1"/>
                    <a:pt x="1450762" y="324765"/>
                    <a:pt x="1450762" y="725382"/>
                  </a:cubicBezTo>
                  <a:close/>
                  <a:moveTo>
                    <a:pt x="4932812" y="1450762"/>
                  </a:moveTo>
                  <a:cubicBezTo>
                    <a:pt x="4532195" y="1450762"/>
                    <a:pt x="4207431" y="1125998"/>
                    <a:pt x="4207431" y="725381"/>
                  </a:cubicBezTo>
                  <a:lnTo>
                    <a:pt x="4207442" y="725156"/>
                  </a:lnTo>
                  <a:lnTo>
                    <a:pt x="4208363" y="725156"/>
                  </a:lnTo>
                  <a:lnTo>
                    <a:pt x="4208386" y="725381"/>
                  </a:lnTo>
                  <a:lnTo>
                    <a:pt x="4208363" y="725606"/>
                  </a:lnTo>
                  <a:lnTo>
                    <a:pt x="4255322" y="725606"/>
                  </a:lnTo>
                  <a:lnTo>
                    <a:pt x="4269064" y="861924"/>
                  </a:lnTo>
                  <a:cubicBezTo>
                    <a:pt x="4332239" y="1170655"/>
                    <a:pt x="4605404" y="1402894"/>
                    <a:pt x="4932812" y="1402894"/>
                  </a:cubicBezTo>
                  <a:cubicBezTo>
                    <a:pt x="5306992" y="1402894"/>
                    <a:pt x="5610325" y="1099561"/>
                    <a:pt x="5610325" y="725381"/>
                  </a:cubicBezTo>
                  <a:lnTo>
                    <a:pt x="5610302" y="725156"/>
                  </a:lnTo>
                  <a:lnTo>
                    <a:pt x="5658182" y="725156"/>
                  </a:lnTo>
                  <a:lnTo>
                    <a:pt x="5658193" y="725381"/>
                  </a:lnTo>
                  <a:cubicBezTo>
                    <a:pt x="5658193" y="1125998"/>
                    <a:pt x="5333429" y="1450762"/>
                    <a:pt x="4932812" y="1450762"/>
                  </a:cubicBezTo>
                  <a:close/>
                  <a:moveTo>
                    <a:pt x="2127320" y="1450763"/>
                  </a:moveTo>
                  <a:cubicBezTo>
                    <a:pt x="1726703" y="1450763"/>
                    <a:pt x="1401938" y="1125999"/>
                    <a:pt x="1401938" y="725382"/>
                  </a:cubicBezTo>
                  <a:lnTo>
                    <a:pt x="1401950" y="725157"/>
                  </a:lnTo>
                  <a:lnTo>
                    <a:pt x="1402870" y="725157"/>
                  </a:lnTo>
                  <a:lnTo>
                    <a:pt x="1402894" y="725382"/>
                  </a:lnTo>
                  <a:lnTo>
                    <a:pt x="1402870" y="725607"/>
                  </a:lnTo>
                  <a:lnTo>
                    <a:pt x="1449830" y="725607"/>
                  </a:lnTo>
                  <a:lnTo>
                    <a:pt x="1463572" y="861925"/>
                  </a:lnTo>
                  <a:cubicBezTo>
                    <a:pt x="1526746" y="1170656"/>
                    <a:pt x="1799912" y="1402895"/>
                    <a:pt x="2127320" y="1402895"/>
                  </a:cubicBezTo>
                  <a:cubicBezTo>
                    <a:pt x="2501500" y="1402895"/>
                    <a:pt x="2804833" y="1099562"/>
                    <a:pt x="2804833" y="725382"/>
                  </a:cubicBezTo>
                  <a:lnTo>
                    <a:pt x="2804810" y="725157"/>
                  </a:lnTo>
                  <a:lnTo>
                    <a:pt x="2805515" y="725157"/>
                  </a:lnTo>
                  <a:lnTo>
                    <a:pt x="2820229" y="579192"/>
                  </a:lnTo>
                  <a:cubicBezTo>
                    <a:pt x="2887868" y="248648"/>
                    <a:pt x="3180333" y="0"/>
                    <a:pt x="3530873" y="0"/>
                  </a:cubicBezTo>
                  <a:cubicBezTo>
                    <a:pt x="3931490" y="0"/>
                    <a:pt x="4256254" y="324764"/>
                    <a:pt x="4256254" y="725381"/>
                  </a:cubicBezTo>
                  <a:lnTo>
                    <a:pt x="4256243" y="725606"/>
                  </a:lnTo>
                  <a:lnTo>
                    <a:pt x="4255322" y="725606"/>
                  </a:lnTo>
                  <a:lnTo>
                    <a:pt x="4255299" y="725381"/>
                  </a:lnTo>
                  <a:lnTo>
                    <a:pt x="4255322" y="725156"/>
                  </a:lnTo>
                  <a:lnTo>
                    <a:pt x="4208363" y="725156"/>
                  </a:lnTo>
                  <a:lnTo>
                    <a:pt x="4194621" y="588839"/>
                  </a:lnTo>
                  <a:cubicBezTo>
                    <a:pt x="4131446" y="280107"/>
                    <a:pt x="3858281" y="47868"/>
                    <a:pt x="3530873" y="47868"/>
                  </a:cubicBezTo>
                  <a:cubicBezTo>
                    <a:pt x="3156693" y="47868"/>
                    <a:pt x="2853360" y="351201"/>
                    <a:pt x="2853360" y="725381"/>
                  </a:cubicBezTo>
                  <a:lnTo>
                    <a:pt x="2853383" y="725606"/>
                  </a:lnTo>
                  <a:lnTo>
                    <a:pt x="2852678" y="725606"/>
                  </a:lnTo>
                  <a:lnTo>
                    <a:pt x="2837964" y="871572"/>
                  </a:lnTo>
                  <a:cubicBezTo>
                    <a:pt x="2770325" y="1202116"/>
                    <a:pt x="2477860" y="1450763"/>
                    <a:pt x="2127320" y="1450763"/>
                  </a:cubicBezTo>
                  <a:close/>
                </a:path>
              </a:pathLst>
            </a:custGeom>
            <a:gradFill>
              <a:gsLst>
                <a:gs pos="66000">
                  <a:schemeClr val="accent6"/>
                </a:gs>
                <a:gs pos="42000">
                  <a:schemeClr val="accent5"/>
                </a:gs>
                <a:gs pos="8000">
                  <a:schemeClr val="accent4"/>
                </a:gs>
                <a:gs pos="9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 descr="timeline endpoints">
              <a:extLst>
                <a:ext uri="{FF2B5EF4-FFF2-40B4-BE49-F238E27FC236}">
                  <a16:creationId xmlns:a16="http://schemas.microsoft.com/office/drawing/2014/main" id="{816FAAB1-A220-A22D-D72D-5780A2066406}"/>
                </a:ext>
              </a:extLst>
            </p:cNvPr>
            <p:cNvSpPr/>
            <p:nvPr userDrawn="1"/>
          </p:nvSpPr>
          <p:spPr>
            <a:xfrm>
              <a:off x="259701" y="2929878"/>
              <a:ext cx="190273" cy="1902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8C990738-7209-3620-599F-A86F9BAE8273}"/>
                </a:ext>
              </a:extLst>
            </p:cNvPr>
            <p:cNvSpPr/>
            <p:nvPr userDrawn="1"/>
          </p:nvSpPr>
          <p:spPr>
            <a:xfrm>
              <a:off x="5666452" y="2934612"/>
              <a:ext cx="180805" cy="180805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A45EEE-7A3F-07EF-B732-92E920EAA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53949" y="2331273"/>
            <a:ext cx="5587556" cy="1392649"/>
            <a:chOff x="6353949" y="2331273"/>
            <a:chExt cx="5587556" cy="1392649"/>
          </a:xfrm>
        </p:grpSpPr>
        <p:sp>
          <p:nvSpPr>
            <p:cNvPr id="10" name="Freeform: Shape 9" descr="timeline ">
              <a:extLst>
                <a:ext uri="{FF2B5EF4-FFF2-40B4-BE49-F238E27FC236}">
                  <a16:creationId xmlns:a16="http://schemas.microsoft.com/office/drawing/2014/main" id="{D5C5C7B3-6DA0-3C02-38EE-ABFEE464A2BB}"/>
                </a:ext>
              </a:extLst>
            </p:cNvPr>
            <p:cNvSpPr/>
            <p:nvPr userDrawn="1"/>
          </p:nvSpPr>
          <p:spPr>
            <a:xfrm rot="10800000" flipV="1">
              <a:off x="6434370" y="2331273"/>
              <a:ext cx="5431542" cy="1392649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58193" h="1450763">
                  <a:moveTo>
                    <a:pt x="1450750" y="725607"/>
                  </a:moveTo>
                  <a:lnTo>
                    <a:pt x="1449830" y="725607"/>
                  </a:lnTo>
                  <a:lnTo>
                    <a:pt x="1449806" y="725382"/>
                  </a:lnTo>
                  <a:lnTo>
                    <a:pt x="1449830" y="725157"/>
                  </a:lnTo>
                  <a:lnTo>
                    <a:pt x="1402870" y="725157"/>
                  </a:lnTo>
                  <a:lnTo>
                    <a:pt x="1389130" y="588840"/>
                  </a:lnTo>
                  <a:cubicBezTo>
                    <a:pt x="1325954" y="280108"/>
                    <a:pt x="1052790" y="47869"/>
                    <a:pt x="725382" y="47869"/>
                  </a:cubicBezTo>
                  <a:cubicBezTo>
                    <a:pt x="351202" y="47869"/>
                    <a:pt x="47868" y="351202"/>
                    <a:pt x="47868" y="725382"/>
                  </a:cubicBezTo>
                  <a:lnTo>
                    <a:pt x="47890" y="725607"/>
                  </a:lnTo>
                  <a:lnTo>
                    <a:pt x="10" y="725607"/>
                  </a:lnTo>
                  <a:lnTo>
                    <a:pt x="0" y="725382"/>
                  </a:lnTo>
                  <a:cubicBezTo>
                    <a:pt x="0" y="324765"/>
                    <a:pt x="324764" y="1"/>
                    <a:pt x="725382" y="1"/>
                  </a:cubicBezTo>
                  <a:cubicBezTo>
                    <a:pt x="1125998" y="1"/>
                    <a:pt x="1450762" y="324765"/>
                    <a:pt x="1450762" y="725382"/>
                  </a:cubicBezTo>
                  <a:close/>
                  <a:moveTo>
                    <a:pt x="4932812" y="1450762"/>
                  </a:moveTo>
                  <a:cubicBezTo>
                    <a:pt x="4532195" y="1450762"/>
                    <a:pt x="4207431" y="1125998"/>
                    <a:pt x="4207431" y="725381"/>
                  </a:cubicBezTo>
                  <a:lnTo>
                    <a:pt x="4207442" y="725156"/>
                  </a:lnTo>
                  <a:lnTo>
                    <a:pt x="4208363" y="725156"/>
                  </a:lnTo>
                  <a:lnTo>
                    <a:pt x="4208386" y="725381"/>
                  </a:lnTo>
                  <a:lnTo>
                    <a:pt x="4208363" y="725606"/>
                  </a:lnTo>
                  <a:lnTo>
                    <a:pt x="4255322" y="725606"/>
                  </a:lnTo>
                  <a:lnTo>
                    <a:pt x="4269064" y="861924"/>
                  </a:lnTo>
                  <a:cubicBezTo>
                    <a:pt x="4332239" y="1170655"/>
                    <a:pt x="4605404" y="1402894"/>
                    <a:pt x="4932812" y="1402894"/>
                  </a:cubicBezTo>
                  <a:cubicBezTo>
                    <a:pt x="5306992" y="1402894"/>
                    <a:pt x="5610325" y="1099561"/>
                    <a:pt x="5610325" y="725381"/>
                  </a:cubicBezTo>
                  <a:lnTo>
                    <a:pt x="5610302" y="725156"/>
                  </a:lnTo>
                  <a:lnTo>
                    <a:pt x="5658182" y="725156"/>
                  </a:lnTo>
                  <a:lnTo>
                    <a:pt x="5658193" y="725381"/>
                  </a:lnTo>
                  <a:cubicBezTo>
                    <a:pt x="5658193" y="1125998"/>
                    <a:pt x="5333429" y="1450762"/>
                    <a:pt x="4932812" y="1450762"/>
                  </a:cubicBezTo>
                  <a:close/>
                  <a:moveTo>
                    <a:pt x="2127320" y="1450763"/>
                  </a:moveTo>
                  <a:cubicBezTo>
                    <a:pt x="1726703" y="1450763"/>
                    <a:pt x="1401938" y="1125999"/>
                    <a:pt x="1401938" y="725382"/>
                  </a:cubicBezTo>
                  <a:lnTo>
                    <a:pt x="1401950" y="725157"/>
                  </a:lnTo>
                  <a:lnTo>
                    <a:pt x="1402870" y="725157"/>
                  </a:lnTo>
                  <a:lnTo>
                    <a:pt x="1402894" y="725382"/>
                  </a:lnTo>
                  <a:lnTo>
                    <a:pt x="1402870" y="725607"/>
                  </a:lnTo>
                  <a:lnTo>
                    <a:pt x="1449830" y="725607"/>
                  </a:lnTo>
                  <a:lnTo>
                    <a:pt x="1463572" y="861925"/>
                  </a:lnTo>
                  <a:cubicBezTo>
                    <a:pt x="1526746" y="1170656"/>
                    <a:pt x="1799912" y="1402895"/>
                    <a:pt x="2127320" y="1402895"/>
                  </a:cubicBezTo>
                  <a:cubicBezTo>
                    <a:pt x="2501500" y="1402895"/>
                    <a:pt x="2804833" y="1099562"/>
                    <a:pt x="2804833" y="725382"/>
                  </a:cubicBezTo>
                  <a:lnTo>
                    <a:pt x="2804810" y="725157"/>
                  </a:lnTo>
                  <a:lnTo>
                    <a:pt x="2805515" y="725157"/>
                  </a:lnTo>
                  <a:lnTo>
                    <a:pt x="2820229" y="579192"/>
                  </a:lnTo>
                  <a:cubicBezTo>
                    <a:pt x="2887868" y="248648"/>
                    <a:pt x="3180333" y="0"/>
                    <a:pt x="3530873" y="0"/>
                  </a:cubicBezTo>
                  <a:cubicBezTo>
                    <a:pt x="3931490" y="0"/>
                    <a:pt x="4256254" y="324764"/>
                    <a:pt x="4256254" y="725381"/>
                  </a:cubicBezTo>
                  <a:lnTo>
                    <a:pt x="4256243" y="725606"/>
                  </a:lnTo>
                  <a:lnTo>
                    <a:pt x="4255322" y="725606"/>
                  </a:lnTo>
                  <a:lnTo>
                    <a:pt x="4255299" y="725381"/>
                  </a:lnTo>
                  <a:lnTo>
                    <a:pt x="4255322" y="725156"/>
                  </a:lnTo>
                  <a:lnTo>
                    <a:pt x="4208363" y="725156"/>
                  </a:lnTo>
                  <a:lnTo>
                    <a:pt x="4194621" y="588839"/>
                  </a:lnTo>
                  <a:cubicBezTo>
                    <a:pt x="4131446" y="280107"/>
                    <a:pt x="3858281" y="47868"/>
                    <a:pt x="3530873" y="47868"/>
                  </a:cubicBezTo>
                  <a:cubicBezTo>
                    <a:pt x="3156693" y="47868"/>
                    <a:pt x="2853360" y="351201"/>
                    <a:pt x="2853360" y="725381"/>
                  </a:cubicBezTo>
                  <a:lnTo>
                    <a:pt x="2853383" y="725606"/>
                  </a:lnTo>
                  <a:lnTo>
                    <a:pt x="2852678" y="725606"/>
                  </a:lnTo>
                  <a:lnTo>
                    <a:pt x="2837964" y="871572"/>
                  </a:lnTo>
                  <a:cubicBezTo>
                    <a:pt x="2770325" y="1202116"/>
                    <a:pt x="2477860" y="1450763"/>
                    <a:pt x="2127320" y="1450763"/>
                  </a:cubicBezTo>
                  <a:close/>
                </a:path>
              </a:pathLst>
            </a:custGeom>
            <a:gradFill>
              <a:gsLst>
                <a:gs pos="66000">
                  <a:schemeClr val="accent6"/>
                </a:gs>
                <a:gs pos="42000">
                  <a:schemeClr val="accent5"/>
                </a:gs>
                <a:gs pos="8000">
                  <a:schemeClr val="accent4"/>
                </a:gs>
                <a:gs pos="9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 descr="timeline endpoints">
              <a:extLst>
                <a:ext uri="{FF2B5EF4-FFF2-40B4-BE49-F238E27FC236}">
                  <a16:creationId xmlns:a16="http://schemas.microsoft.com/office/drawing/2014/main" id="{03982E1B-FD3A-AC57-25DA-C20832A4C22F}"/>
                </a:ext>
              </a:extLst>
            </p:cNvPr>
            <p:cNvSpPr/>
            <p:nvPr userDrawn="1"/>
          </p:nvSpPr>
          <p:spPr>
            <a:xfrm>
              <a:off x="6353949" y="2929878"/>
              <a:ext cx="190273" cy="1902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 descr="timeline endpoints">
              <a:extLst>
                <a:ext uri="{FF2B5EF4-FFF2-40B4-BE49-F238E27FC236}">
                  <a16:creationId xmlns:a16="http://schemas.microsoft.com/office/drawing/2014/main" id="{2CC14EE6-6330-4A96-A431-F23795BFEB4B}"/>
                </a:ext>
              </a:extLst>
            </p:cNvPr>
            <p:cNvSpPr/>
            <p:nvPr userDrawn="1"/>
          </p:nvSpPr>
          <p:spPr>
            <a:xfrm>
              <a:off x="11760700" y="2934612"/>
              <a:ext cx="180805" cy="180805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200"/>
            <a:ext cx="11731752" cy="96358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124243-35B7-C068-DE23-492108FAB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0708" y="1496310"/>
            <a:ext cx="1170522" cy="4672600"/>
            <a:chOff x="240708" y="1496310"/>
            <a:chExt cx="1170522" cy="4672600"/>
          </a:xfrm>
        </p:grpSpPr>
        <p:sp>
          <p:nvSpPr>
            <p:cNvPr id="7" name="Freeform: Shape 6" descr="timeline ">
              <a:extLst>
                <a:ext uri="{FF2B5EF4-FFF2-40B4-BE49-F238E27FC236}">
                  <a16:creationId xmlns:a16="http://schemas.microsoft.com/office/drawing/2014/main" id="{85E97D83-32EE-1082-8AC3-2D488569095E}"/>
                </a:ext>
              </a:extLst>
            </p:cNvPr>
            <p:cNvSpPr/>
            <p:nvPr userDrawn="1"/>
          </p:nvSpPr>
          <p:spPr>
            <a:xfrm rot="16200000" flipV="1">
              <a:off x="-1456639" y="3241639"/>
              <a:ext cx="4565215" cy="1170522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58193" h="1450763">
                  <a:moveTo>
                    <a:pt x="1450750" y="725607"/>
                  </a:moveTo>
                  <a:lnTo>
                    <a:pt x="1449830" y="725607"/>
                  </a:lnTo>
                  <a:lnTo>
                    <a:pt x="1449806" y="725382"/>
                  </a:lnTo>
                  <a:lnTo>
                    <a:pt x="1449830" y="725157"/>
                  </a:lnTo>
                  <a:lnTo>
                    <a:pt x="1402870" y="725157"/>
                  </a:lnTo>
                  <a:lnTo>
                    <a:pt x="1389130" y="588840"/>
                  </a:lnTo>
                  <a:cubicBezTo>
                    <a:pt x="1325954" y="280108"/>
                    <a:pt x="1052790" y="47869"/>
                    <a:pt x="725382" y="47869"/>
                  </a:cubicBezTo>
                  <a:cubicBezTo>
                    <a:pt x="351202" y="47869"/>
                    <a:pt x="47868" y="351202"/>
                    <a:pt x="47868" y="725382"/>
                  </a:cubicBezTo>
                  <a:lnTo>
                    <a:pt x="47890" y="725607"/>
                  </a:lnTo>
                  <a:lnTo>
                    <a:pt x="10" y="725607"/>
                  </a:lnTo>
                  <a:lnTo>
                    <a:pt x="0" y="725382"/>
                  </a:lnTo>
                  <a:cubicBezTo>
                    <a:pt x="0" y="324765"/>
                    <a:pt x="324764" y="1"/>
                    <a:pt x="725382" y="1"/>
                  </a:cubicBezTo>
                  <a:cubicBezTo>
                    <a:pt x="1125998" y="1"/>
                    <a:pt x="1450762" y="324765"/>
                    <a:pt x="1450762" y="725382"/>
                  </a:cubicBezTo>
                  <a:close/>
                  <a:moveTo>
                    <a:pt x="4932812" y="1450762"/>
                  </a:moveTo>
                  <a:cubicBezTo>
                    <a:pt x="4532195" y="1450762"/>
                    <a:pt x="4207431" y="1125998"/>
                    <a:pt x="4207431" y="725381"/>
                  </a:cubicBezTo>
                  <a:lnTo>
                    <a:pt x="4207442" y="725156"/>
                  </a:lnTo>
                  <a:lnTo>
                    <a:pt x="4208363" y="725156"/>
                  </a:lnTo>
                  <a:lnTo>
                    <a:pt x="4208386" y="725381"/>
                  </a:lnTo>
                  <a:lnTo>
                    <a:pt x="4208363" y="725606"/>
                  </a:lnTo>
                  <a:lnTo>
                    <a:pt x="4255322" y="725606"/>
                  </a:lnTo>
                  <a:lnTo>
                    <a:pt x="4269064" y="861924"/>
                  </a:lnTo>
                  <a:cubicBezTo>
                    <a:pt x="4332239" y="1170655"/>
                    <a:pt x="4605404" y="1402894"/>
                    <a:pt x="4932812" y="1402894"/>
                  </a:cubicBezTo>
                  <a:cubicBezTo>
                    <a:pt x="5306992" y="1402894"/>
                    <a:pt x="5610325" y="1099561"/>
                    <a:pt x="5610325" y="725381"/>
                  </a:cubicBezTo>
                  <a:lnTo>
                    <a:pt x="5610302" y="725156"/>
                  </a:lnTo>
                  <a:lnTo>
                    <a:pt x="5658182" y="725156"/>
                  </a:lnTo>
                  <a:lnTo>
                    <a:pt x="5658193" y="725381"/>
                  </a:lnTo>
                  <a:cubicBezTo>
                    <a:pt x="5658193" y="1125998"/>
                    <a:pt x="5333429" y="1450762"/>
                    <a:pt x="4932812" y="1450762"/>
                  </a:cubicBezTo>
                  <a:close/>
                  <a:moveTo>
                    <a:pt x="2127320" y="1450763"/>
                  </a:moveTo>
                  <a:cubicBezTo>
                    <a:pt x="1726703" y="1450763"/>
                    <a:pt x="1401938" y="1125999"/>
                    <a:pt x="1401938" y="725382"/>
                  </a:cubicBezTo>
                  <a:lnTo>
                    <a:pt x="1401950" y="725157"/>
                  </a:lnTo>
                  <a:lnTo>
                    <a:pt x="1402870" y="725157"/>
                  </a:lnTo>
                  <a:lnTo>
                    <a:pt x="1402894" y="725382"/>
                  </a:lnTo>
                  <a:lnTo>
                    <a:pt x="1402870" y="725607"/>
                  </a:lnTo>
                  <a:lnTo>
                    <a:pt x="1449830" y="725607"/>
                  </a:lnTo>
                  <a:lnTo>
                    <a:pt x="1463572" y="861925"/>
                  </a:lnTo>
                  <a:cubicBezTo>
                    <a:pt x="1526746" y="1170656"/>
                    <a:pt x="1799912" y="1402895"/>
                    <a:pt x="2127320" y="1402895"/>
                  </a:cubicBezTo>
                  <a:cubicBezTo>
                    <a:pt x="2501500" y="1402895"/>
                    <a:pt x="2804833" y="1099562"/>
                    <a:pt x="2804833" y="725382"/>
                  </a:cubicBezTo>
                  <a:lnTo>
                    <a:pt x="2804810" y="725157"/>
                  </a:lnTo>
                  <a:lnTo>
                    <a:pt x="2805515" y="725157"/>
                  </a:lnTo>
                  <a:lnTo>
                    <a:pt x="2820229" y="579192"/>
                  </a:lnTo>
                  <a:cubicBezTo>
                    <a:pt x="2887868" y="248648"/>
                    <a:pt x="3180333" y="0"/>
                    <a:pt x="3530873" y="0"/>
                  </a:cubicBezTo>
                  <a:cubicBezTo>
                    <a:pt x="3931490" y="0"/>
                    <a:pt x="4256254" y="324764"/>
                    <a:pt x="4256254" y="725381"/>
                  </a:cubicBezTo>
                  <a:lnTo>
                    <a:pt x="4256243" y="725606"/>
                  </a:lnTo>
                  <a:lnTo>
                    <a:pt x="4255322" y="725606"/>
                  </a:lnTo>
                  <a:lnTo>
                    <a:pt x="4255299" y="725381"/>
                  </a:lnTo>
                  <a:lnTo>
                    <a:pt x="4255322" y="725156"/>
                  </a:lnTo>
                  <a:lnTo>
                    <a:pt x="4208363" y="725156"/>
                  </a:lnTo>
                  <a:lnTo>
                    <a:pt x="4194621" y="588839"/>
                  </a:lnTo>
                  <a:cubicBezTo>
                    <a:pt x="4131446" y="280107"/>
                    <a:pt x="3858281" y="47868"/>
                    <a:pt x="3530873" y="47868"/>
                  </a:cubicBezTo>
                  <a:cubicBezTo>
                    <a:pt x="3156693" y="47868"/>
                    <a:pt x="2853360" y="351201"/>
                    <a:pt x="2853360" y="725381"/>
                  </a:cubicBezTo>
                  <a:lnTo>
                    <a:pt x="2853383" y="725606"/>
                  </a:lnTo>
                  <a:lnTo>
                    <a:pt x="2852678" y="725606"/>
                  </a:lnTo>
                  <a:lnTo>
                    <a:pt x="2837964" y="871572"/>
                  </a:lnTo>
                  <a:cubicBezTo>
                    <a:pt x="2770325" y="1202116"/>
                    <a:pt x="2477860" y="1450763"/>
                    <a:pt x="2127320" y="1450763"/>
                  </a:cubicBezTo>
                  <a:close/>
                </a:path>
              </a:pathLst>
            </a:custGeom>
            <a:gradFill>
              <a:gsLst>
                <a:gs pos="56000">
                  <a:schemeClr val="accent6"/>
                </a:gs>
                <a:gs pos="36000">
                  <a:schemeClr val="accent5"/>
                </a:gs>
                <a:gs pos="15000">
                  <a:schemeClr val="accent4"/>
                </a:gs>
                <a:gs pos="10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 descr="timeline endpoints">
              <a:extLst>
                <a:ext uri="{FF2B5EF4-FFF2-40B4-BE49-F238E27FC236}">
                  <a16:creationId xmlns:a16="http://schemas.microsoft.com/office/drawing/2014/main" id="{A68E7F3D-56B3-6400-38C6-48EA0FC2B65C}"/>
                </a:ext>
              </a:extLst>
            </p:cNvPr>
            <p:cNvSpPr/>
            <p:nvPr userDrawn="1"/>
          </p:nvSpPr>
          <p:spPr>
            <a:xfrm>
              <a:off x="745262" y="1496310"/>
              <a:ext cx="137199" cy="137199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A3B99CA7-DB66-357F-E082-9C19B50755E6}"/>
                </a:ext>
              </a:extLst>
            </p:cNvPr>
            <p:cNvSpPr/>
            <p:nvPr userDrawn="1"/>
          </p:nvSpPr>
          <p:spPr>
            <a:xfrm>
              <a:off x="745262" y="6031711"/>
              <a:ext cx="137199" cy="13719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7EB441-7AC5-42B7-2BBE-D2AB4CEB7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335188" y="1496310"/>
            <a:ext cx="1170522" cy="4672600"/>
            <a:chOff x="4335188" y="1496310"/>
            <a:chExt cx="1170522" cy="4672600"/>
          </a:xfrm>
        </p:grpSpPr>
        <p:sp>
          <p:nvSpPr>
            <p:cNvPr id="14" name="Freeform: Shape 13" descr="timeline ">
              <a:extLst>
                <a:ext uri="{FF2B5EF4-FFF2-40B4-BE49-F238E27FC236}">
                  <a16:creationId xmlns:a16="http://schemas.microsoft.com/office/drawing/2014/main" id="{3D5A0C1A-E309-F54E-56B1-C83E716B076E}"/>
                </a:ext>
              </a:extLst>
            </p:cNvPr>
            <p:cNvSpPr/>
            <p:nvPr userDrawn="1"/>
          </p:nvSpPr>
          <p:spPr>
            <a:xfrm rot="16200000" flipV="1">
              <a:off x="2637841" y="3241639"/>
              <a:ext cx="4565215" cy="1170522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58193" h="1450763">
                  <a:moveTo>
                    <a:pt x="1450750" y="725607"/>
                  </a:moveTo>
                  <a:lnTo>
                    <a:pt x="1449830" y="725607"/>
                  </a:lnTo>
                  <a:lnTo>
                    <a:pt x="1449806" y="725382"/>
                  </a:lnTo>
                  <a:lnTo>
                    <a:pt x="1449830" y="725157"/>
                  </a:lnTo>
                  <a:lnTo>
                    <a:pt x="1402870" y="725157"/>
                  </a:lnTo>
                  <a:lnTo>
                    <a:pt x="1389130" y="588840"/>
                  </a:lnTo>
                  <a:cubicBezTo>
                    <a:pt x="1325954" y="280108"/>
                    <a:pt x="1052790" y="47869"/>
                    <a:pt x="725382" y="47869"/>
                  </a:cubicBezTo>
                  <a:cubicBezTo>
                    <a:pt x="351202" y="47869"/>
                    <a:pt x="47868" y="351202"/>
                    <a:pt x="47868" y="725382"/>
                  </a:cubicBezTo>
                  <a:lnTo>
                    <a:pt x="47890" y="725607"/>
                  </a:lnTo>
                  <a:lnTo>
                    <a:pt x="10" y="725607"/>
                  </a:lnTo>
                  <a:lnTo>
                    <a:pt x="0" y="725382"/>
                  </a:lnTo>
                  <a:cubicBezTo>
                    <a:pt x="0" y="324765"/>
                    <a:pt x="324764" y="1"/>
                    <a:pt x="725382" y="1"/>
                  </a:cubicBezTo>
                  <a:cubicBezTo>
                    <a:pt x="1125998" y="1"/>
                    <a:pt x="1450762" y="324765"/>
                    <a:pt x="1450762" y="725382"/>
                  </a:cubicBezTo>
                  <a:close/>
                  <a:moveTo>
                    <a:pt x="4932812" y="1450762"/>
                  </a:moveTo>
                  <a:cubicBezTo>
                    <a:pt x="4532195" y="1450762"/>
                    <a:pt x="4207431" y="1125998"/>
                    <a:pt x="4207431" y="725381"/>
                  </a:cubicBezTo>
                  <a:lnTo>
                    <a:pt x="4207442" y="725156"/>
                  </a:lnTo>
                  <a:lnTo>
                    <a:pt x="4208363" y="725156"/>
                  </a:lnTo>
                  <a:lnTo>
                    <a:pt x="4208386" y="725381"/>
                  </a:lnTo>
                  <a:lnTo>
                    <a:pt x="4208363" y="725606"/>
                  </a:lnTo>
                  <a:lnTo>
                    <a:pt x="4255322" y="725606"/>
                  </a:lnTo>
                  <a:lnTo>
                    <a:pt x="4269064" y="861924"/>
                  </a:lnTo>
                  <a:cubicBezTo>
                    <a:pt x="4332239" y="1170655"/>
                    <a:pt x="4605404" y="1402894"/>
                    <a:pt x="4932812" y="1402894"/>
                  </a:cubicBezTo>
                  <a:cubicBezTo>
                    <a:pt x="5306992" y="1402894"/>
                    <a:pt x="5610325" y="1099561"/>
                    <a:pt x="5610325" y="725381"/>
                  </a:cubicBezTo>
                  <a:lnTo>
                    <a:pt x="5610302" y="725156"/>
                  </a:lnTo>
                  <a:lnTo>
                    <a:pt x="5658182" y="725156"/>
                  </a:lnTo>
                  <a:lnTo>
                    <a:pt x="5658193" y="725381"/>
                  </a:lnTo>
                  <a:cubicBezTo>
                    <a:pt x="5658193" y="1125998"/>
                    <a:pt x="5333429" y="1450762"/>
                    <a:pt x="4932812" y="1450762"/>
                  </a:cubicBezTo>
                  <a:close/>
                  <a:moveTo>
                    <a:pt x="2127320" y="1450763"/>
                  </a:moveTo>
                  <a:cubicBezTo>
                    <a:pt x="1726703" y="1450763"/>
                    <a:pt x="1401938" y="1125999"/>
                    <a:pt x="1401938" y="725382"/>
                  </a:cubicBezTo>
                  <a:lnTo>
                    <a:pt x="1401950" y="725157"/>
                  </a:lnTo>
                  <a:lnTo>
                    <a:pt x="1402870" y="725157"/>
                  </a:lnTo>
                  <a:lnTo>
                    <a:pt x="1402894" y="725382"/>
                  </a:lnTo>
                  <a:lnTo>
                    <a:pt x="1402870" y="725607"/>
                  </a:lnTo>
                  <a:lnTo>
                    <a:pt x="1449830" y="725607"/>
                  </a:lnTo>
                  <a:lnTo>
                    <a:pt x="1463572" y="861925"/>
                  </a:lnTo>
                  <a:cubicBezTo>
                    <a:pt x="1526746" y="1170656"/>
                    <a:pt x="1799912" y="1402895"/>
                    <a:pt x="2127320" y="1402895"/>
                  </a:cubicBezTo>
                  <a:cubicBezTo>
                    <a:pt x="2501500" y="1402895"/>
                    <a:pt x="2804833" y="1099562"/>
                    <a:pt x="2804833" y="725382"/>
                  </a:cubicBezTo>
                  <a:lnTo>
                    <a:pt x="2804810" y="725157"/>
                  </a:lnTo>
                  <a:lnTo>
                    <a:pt x="2805515" y="725157"/>
                  </a:lnTo>
                  <a:lnTo>
                    <a:pt x="2820229" y="579192"/>
                  </a:lnTo>
                  <a:cubicBezTo>
                    <a:pt x="2887868" y="248648"/>
                    <a:pt x="3180333" y="0"/>
                    <a:pt x="3530873" y="0"/>
                  </a:cubicBezTo>
                  <a:cubicBezTo>
                    <a:pt x="3931490" y="0"/>
                    <a:pt x="4256254" y="324764"/>
                    <a:pt x="4256254" y="725381"/>
                  </a:cubicBezTo>
                  <a:lnTo>
                    <a:pt x="4256243" y="725606"/>
                  </a:lnTo>
                  <a:lnTo>
                    <a:pt x="4255322" y="725606"/>
                  </a:lnTo>
                  <a:lnTo>
                    <a:pt x="4255299" y="725381"/>
                  </a:lnTo>
                  <a:lnTo>
                    <a:pt x="4255322" y="725156"/>
                  </a:lnTo>
                  <a:lnTo>
                    <a:pt x="4208363" y="725156"/>
                  </a:lnTo>
                  <a:lnTo>
                    <a:pt x="4194621" y="588839"/>
                  </a:lnTo>
                  <a:cubicBezTo>
                    <a:pt x="4131446" y="280107"/>
                    <a:pt x="3858281" y="47868"/>
                    <a:pt x="3530873" y="47868"/>
                  </a:cubicBezTo>
                  <a:cubicBezTo>
                    <a:pt x="3156693" y="47868"/>
                    <a:pt x="2853360" y="351201"/>
                    <a:pt x="2853360" y="725381"/>
                  </a:cubicBezTo>
                  <a:lnTo>
                    <a:pt x="2853383" y="725606"/>
                  </a:lnTo>
                  <a:lnTo>
                    <a:pt x="2852678" y="725606"/>
                  </a:lnTo>
                  <a:lnTo>
                    <a:pt x="2837964" y="871572"/>
                  </a:lnTo>
                  <a:cubicBezTo>
                    <a:pt x="2770325" y="1202116"/>
                    <a:pt x="2477860" y="1450763"/>
                    <a:pt x="2127320" y="1450763"/>
                  </a:cubicBezTo>
                  <a:close/>
                </a:path>
              </a:pathLst>
            </a:custGeom>
            <a:gradFill>
              <a:gsLst>
                <a:gs pos="56000">
                  <a:schemeClr val="accent6"/>
                </a:gs>
                <a:gs pos="36000">
                  <a:schemeClr val="accent5"/>
                </a:gs>
                <a:gs pos="15000">
                  <a:schemeClr val="accent4"/>
                </a:gs>
                <a:gs pos="10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 descr="timeline endpoints">
              <a:extLst>
                <a:ext uri="{FF2B5EF4-FFF2-40B4-BE49-F238E27FC236}">
                  <a16:creationId xmlns:a16="http://schemas.microsoft.com/office/drawing/2014/main" id="{C320BD29-7F24-E436-41ED-2FB6B09FFA7D}"/>
                </a:ext>
              </a:extLst>
            </p:cNvPr>
            <p:cNvSpPr/>
            <p:nvPr userDrawn="1"/>
          </p:nvSpPr>
          <p:spPr>
            <a:xfrm>
              <a:off x="4839742" y="1496310"/>
              <a:ext cx="137199" cy="137199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 descr="timeline endpoints">
              <a:extLst>
                <a:ext uri="{FF2B5EF4-FFF2-40B4-BE49-F238E27FC236}">
                  <a16:creationId xmlns:a16="http://schemas.microsoft.com/office/drawing/2014/main" id="{25CD3A00-642F-F865-8DF5-9FCA90EBD24F}"/>
                </a:ext>
              </a:extLst>
            </p:cNvPr>
            <p:cNvSpPr/>
            <p:nvPr userDrawn="1"/>
          </p:nvSpPr>
          <p:spPr>
            <a:xfrm>
              <a:off x="4839742" y="6031711"/>
              <a:ext cx="137199" cy="13719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C1A445-4A1E-0E9A-C43A-7286C5F44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58548" y="1496310"/>
            <a:ext cx="1170522" cy="4672600"/>
            <a:chOff x="8358548" y="1496310"/>
            <a:chExt cx="1170522" cy="4672600"/>
          </a:xfrm>
        </p:grpSpPr>
        <p:sp>
          <p:nvSpPr>
            <p:cNvPr id="21" name="Freeform: Shape 20" descr="timeline ">
              <a:extLst>
                <a:ext uri="{FF2B5EF4-FFF2-40B4-BE49-F238E27FC236}">
                  <a16:creationId xmlns:a16="http://schemas.microsoft.com/office/drawing/2014/main" id="{4952EE22-E795-2FC7-052C-2BD82A656C94}"/>
                </a:ext>
              </a:extLst>
            </p:cNvPr>
            <p:cNvSpPr/>
            <p:nvPr userDrawn="1"/>
          </p:nvSpPr>
          <p:spPr>
            <a:xfrm rot="16200000" flipV="1">
              <a:off x="6661201" y="3241639"/>
              <a:ext cx="4565215" cy="1170522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58193" h="1450763">
                  <a:moveTo>
                    <a:pt x="1450750" y="725607"/>
                  </a:moveTo>
                  <a:lnTo>
                    <a:pt x="1449830" y="725607"/>
                  </a:lnTo>
                  <a:lnTo>
                    <a:pt x="1449806" y="725382"/>
                  </a:lnTo>
                  <a:lnTo>
                    <a:pt x="1449830" y="725157"/>
                  </a:lnTo>
                  <a:lnTo>
                    <a:pt x="1402870" y="725157"/>
                  </a:lnTo>
                  <a:lnTo>
                    <a:pt x="1389130" y="588840"/>
                  </a:lnTo>
                  <a:cubicBezTo>
                    <a:pt x="1325954" y="280108"/>
                    <a:pt x="1052790" y="47869"/>
                    <a:pt x="725382" y="47869"/>
                  </a:cubicBezTo>
                  <a:cubicBezTo>
                    <a:pt x="351202" y="47869"/>
                    <a:pt x="47868" y="351202"/>
                    <a:pt x="47868" y="725382"/>
                  </a:cubicBezTo>
                  <a:lnTo>
                    <a:pt x="47890" y="725607"/>
                  </a:lnTo>
                  <a:lnTo>
                    <a:pt x="10" y="725607"/>
                  </a:lnTo>
                  <a:lnTo>
                    <a:pt x="0" y="725382"/>
                  </a:lnTo>
                  <a:cubicBezTo>
                    <a:pt x="0" y="324765"/>
                    <a:pt x="324764" y="1"/>
                    <a:pt x="725382" y="1"/>
                  </a:cubicBezTo>
                  <a:cubicBezTo>
                    <a:pt x="1125998" y="1"/>
                    <a:pt x="1450762" y="324765"/>
                    <a:pt x="1450762" y="725382"/>
                  </a:cubicBezTo>
                  <a:close/>
                  <a:moveTo>
                    <a:pt x="4932812" y="1450762"/>
                  </a:moveTo>
                  <a:cubicBezTo>
                    <a:pt x="4532195" y="1450762"/>
                    <a:pt x="4207431" y="1125998"/>
                    <a:pt x="4207431" y="725381"/>
                  </a:cubicBezTo>
                  <a:lnTo>
                    <a:pt x="4207442" y="725156"/>
                  </a:lnTo>
                  <a:lnTo>
                    <a:pt x="4208363" y="725156"/>
                  </a:lnTo>
                  <a:lnTo>
                    <a:pt x="4208386" y="725381"/>
                  </a:lnTo>
                  <a:lnTo>
                    <a:pt x="4208363" y="725606"/>
                  </a:lnTo>
                  <a:lnTo>
                    <a:pt x="4255322" y="725606"/>
                  </a:lnTo>
                  <a:lnTo>
                    <a:pt x="4269064" y="861924"/>
                  </a:lnTo>
                  <a:cubicBezTo>
                    <a:pt x="4332239" y="1170655"/>
                    <a:pt x="4605404" y="1402894"/>
                    <a:pt x="4932812" y="1402894"/>
                  </a:cubicBezTo>
                  <a:cubicBezTo>
                    <a:pt x="5306992" y="1402894"/>
                    <a:pt x="5610325" y="1099561"/>
                    <a:pt x="5610325" y="725381"/>
                  </a:cubicBezTo>
                  <a:lnTo>
                    <a:pt x="5610302" y="725156"/>
                  </a:lnTo>
                  <a:lnTo>
                    <a:pt x="5658182" y="725156"/>
                  </a:lnTo>
                  <a:lnTo>
                    <a:pt x="5658193" y="725381"/>
                  </a:lnTo>
                  <a:cubicBezTo>
                    <a:pt x="5658193" y="1125998"/>
                    <a:pt x="5333429" y="1450762"/>
                    <a:pt x="4932812" y="1450762"/>
                  </a:cubicBezTo>
                  <a:close/>
                  <a:moveTo>
                    <a:pt x="2127320" y="1450763"/>
                  </a:moveTo>
                  <a:cubicBezTo>
                    <a:pt x="1726703" y="1450763"/>
                    <a:pt x="1401938" y="1125999"/>
                    <a:pt x="1401938" y="725382"/>
                  </a:cubicBezTo>
                  <a:lnTo>
                    <a:pt x="1401950" y="725157"/>
                  </a:lnTo>
                  <a:lnTo>
                    <a:pt x="1402870" y="725157"/>
                  </a:lnTo>
                  <a:lnTo>
                    <a:pt x="1402894" y="725382"/>
                  </a:lnTo>
                  <a:lnTo>
                    <a:pt x="1402870" y="725607"/>
                  </a:lnTo>
                  <a:lnTo>
                    <a:pt x="1449830" y="725607"/>
                  </a:lnTo>
                  <a:lnTo>
                    <a:pt x="1463572" y="861925"/>
                  </a:lnTo>
                  <a:cubicBezTo>
                    <a:pt x="1526746" y="1170656"/>
                    <a:pt x="1799912" y="1402895"/>
                    <a:pt x="2127320" y="1402895"/>
                  </a:cubicBezTo>
                  <a:cubicBezTo>
                    <a:pt x="2501500" y="1402895"/>
                    <a:pt x="2804833" y="1099562"/>
                    <a:pt x="2804833" y="725382"/>
                  </a:cubicBezTo>
                  <a:lnTo>
                    <a:pt x="2804810" y="725157"/>
                  </a:lnTo>
                  <a:lnTo>
                    <a:pt x="2805515" y="725157"/>
                  </a:lnTo>
                  <a:lnTo>
                    <a:pt x="2820229" y="579192"/>
                  </a:lnTo>
                  <a:cubicBezTo>
                    <a:pt x="2887868" y="248648"/>
                    <a:pt x="3180333" y="0"/>
                    <a:pt x="3530873" y="0"/>
                  </a:cubicBezTo>
                  <a:cubicBezTo>
                    <a:pt x="3931490" y="0"/>
                    <a:pt x="4256254" y="324764"/>
                    <a:pt x="4256254" y="725381"/>
                  </a:cubicBezTo>
                  <a:lnTo>
                    <a:pt x="4256243" y="725606"/>
                  </a:lnTo>
                  <a:lnTo>
                    <a:pt x="4255322" y="725606"/>
                  </a:lnTo>
                  <a:lnTo>
                    <a:pt x="4255299" y="725381"/>
                  </a:lnTo>
                  <a:lnTo>
                    <a:pt x="4255322" y="725156"/>
                  </a:lnTo>
                  <a:lnTo>
                    <a:pt x="4208363" y="725156"/>
                  </a:lnTo>
                  <a:lnTo>
                    <a:pt x="4194621" y="588839"/>
                  </a:lnTo>
                  <a:cubicBezTo>
                    <a:pt x="4131446" y="280107"/>
                    <a:pt x="3858281" y="47868"/>
                    <a:pt x="3530873" y="47868"/>
                  </a:cubicBezTo>
                  <a:cubicBezTo>
                    <a:pt x="3156693" y="47868"/>
                    <a:pt x="2853360" y="351201"/>
                    <a:pt x="2853360" y="725381"/>
                  </a:cubicBezTo>
                  <a:lnTo>
                    <a:pt x="2853383" y="725606"/>
                  </a:lnTo>
                  <a:lnTo>
                    <a:pt x="2852678" y="725606"/>
                  </a:lnTo>
                  <a:lnTo>
                    <a:pt x="2837964" y="871572"/>
                  </a:lnTo>
                  <a:cubicBezTo>
                    <a:pt x="2770325" y="1202116"/>
                    <a:pt x="2477860" y="1450763"/>
                    <a:pt x="2127320" y="1450763"/>
                  </a:cubicBezTo>
                  <a:close/>
                </a:path>
              </a:pathLst>
            </a:custGeom>
            <a:gradFill>
              <a:gsLst>
                <a:gs pos="56000">
                  <a:schemeClr val="accent6"/>
                </a:gs>
                <a:gs pos="36000">
                  <a:schemeClr val="accent5"/>
                </a:gs>
                <a:gs pos="15000">
                  <a:schemeClr val="accent4"/>
                </a:gs>
                <a:gs pos="10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 descr="timeline endpoints">
              <a:extLst>
                <a:ext uri="{FF2B5EF4-FFF2-40B4-BE49-F238E27FC236}">
                  <a16:creationId xmlns:a16="http://schemas.microsoft.com/office/drawing/2014/main" id="{8D2BA49E-8E76-1626-C082-0F0B29E6A6C1}"/>
                </a:ext>
              </a:extLst>
            </p:cNvPr>
            <p:cNvSpPr/>
            <p:nvPr userDrawn="1"/>
          </p:nvSpPr>
          <p:spPr>
            <a:xfrm>
              <a:off x="8863102" y="1496310"/>
              <a:ext cx="137199" cy="137199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 descr="timeline endpoints">
              <a:extLst>
                <a:ext uri="{FF2B5EF4-FFF2-40B4-BE49-F238E27FC236}">
                  <a16:creationId xmlns:a16="http://schemas.microsoft.com/office/drawing/2014/main" id="{870CE816-FC7D-CDF1-F5DD-D83DDC380C90}"/>
                </a:ext>
              </a:extLst>
            </p:cNvPr>
            <p:cNvSpPr/>
            <p:nvPr userDrawn="1"/>
          </p:nvSpPr>
          <p:spPr>
            <a:xfrm>
              <a:off x="8863102" y="6031711"/>
              <a:ext cx="137199" cy="13719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FF44018C-13EE-748B-B820-E02F62C1B2B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17578" y="1709039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BAF4CB08-A110-AEA1-5307-2871FEE2CA1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17578" y="2854501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A9174361-1319-57DB-45D4-13BE0DB1827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17578" y="3988708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C5889C5B-72CA-D335-92AD-FCB9FEDAB85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17578" y="5122915"/>
            <a:ext cx="804672" cy="804672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D7DE5D79-599D-DFB8-ABE9-922A0E8FCF9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50887" y="1709039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C3CA893D-4ACF-DFF1-9805-37620DBE00F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550887" y="2854501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1547E96D-DC67-55BA-2A08-4A74F1C63C2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50887" y="3988708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FA1E7B28-3ADC-1890-14E4-6F9A13C95C0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50887" y="5122915"/>
            <a:ext cx="804672" cy="804672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373CF34-717A-BA57-91E4-2577FD317FE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524917" y="1709039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411A0259-BEF2-E04F-DD42-1C1A80D357D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524917" y="2854501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44B6D202-4D05-9FD2-4B6F-3D8B92934EE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524917" y="3988708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1A4D00E5-D3FF-BC23-98FB-5B61AEFB323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524917" y="5122915"/>
            <a:ext cx="804672" cy="804672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26-Feb-24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199"/>
            <a:ext cx="11731752" cy="1176055"/>
          </a:xfrm>
        </p:spPr>
        <p:txBody>
          <a:bodyPr/>
          <a:lstStyle/>
          <a:p>
            <a:r>
              <a:rPr lang="en-US" dirty="0"/>
              <a:t>Covid data analysis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13CE214-29C3-EA9D-3970-5DA5596A91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93203" y="2514249"/>
            <a:ext cx="1813568" cy="1172231"/>
          </a:xfrm>
          <a:prstGeom prst="roundRect">
            <a:avLst/>
          </a:prstGeom>
        </p:spPr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3914" y="4817717"/>
            <a:ext cx="1796396" cy="302186"/>
          </a:xfrm>
        </p:spPr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Importing data to PostgreSQL and connecting to it from Python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A8BC552-04A5-36FD-5758-5E17CB0400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83916" y="2766218"/>
            <a:ext cx="1813568" cy="1172231"/>
          </a:xfrm>
          <a:prstGeom prst="roundRect">
            <a:avLst/>
          </a:prstGeom>
        </p:spPr>
        <p:txBody>
          <a:bodyPr/>
          <a:lstStyle/>
          <a:p>
            <a:r>
              <a:rPr lang="en-US" sz="1600" dirty="0"/>
              <a:t>Queries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4076" y="4817717"/>
            <a:ext cx="1796396" cy="302186"/>
          </a:xfrm>
        </p:spPr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Writing queries in Python to get relevant data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F443B80-DE7B-85CB-3769-BFAB8DBE2E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4805" y="2510425"/>
            <a:ext cx="1893392" cy="1176055"/>
          </a:xfrm>
          <a:prstGeom prst="roundRect">
            <a:avLst/>
          </a:prstGeom>
        </p:spPr>
        <p:txBody>
          <a:bodyPr/>
          <a:lstStyle/>
          <a:p>
            <a:r>
              <a:rPr lang="en-US" sz="1600" dirty="0"/>
              <a:t>Tableau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4238" y="4817717"/>
            <a:ext cx="1796396" cy="302186"/>
          </a:xfrm>
        </p:spPr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Making sheets and a dashboard of relevant data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230153FE-8F5A-E903-AD9D-FAD7244E18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5518" y="2762394"/>
            <a:ext cx="1893393" cy="1176055"/>
          </a:xfrm>
          <a:prstGeom prst="roundRect">
            <a:avLst/>
          </a:prstGeom>
        </p:spPr>
        <p:txBody>
          <a:bodyPr/>
          <a:lstStyle/>
          <a:p>
            <a:r>
              <a:rPr lang="en-US" sz="1800" dirty="0"/>
              <a:t>Data correlation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54400" y="4817717"/>
            <a:ext cx="1796396" cy="302186"/>
          </a:xfrm>
        </p:spPr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Processing data in Python and making diagrams and plots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F0021E6-A9A7-46DF-9D86-81F9BF23B558}"/>
              </a:ext>
            </a:extLst>
          </p:cNvPr>
          <p:cNvSpPr/>
          <p:nvPr/>
        </p:nvSpPr>
        <p:spPr>
          <a:xfrm>
            <a:off x="87923" y="1722766"/>
            <a:ext cx="11873953" cy="2726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CDDA1-2BF8-4FF9-A071-F3C5444F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1602" y="426969"/>
            <a:ext cx="2425153" cy="1265567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SQL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D1597-841C-459E-901D-30DE8AC05D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0124" y="1328769"/>
            <a:ext cx="5232441" cy="118310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600" dirty="0"/>
              <a:t>PostgreSQL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Running in Docker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Python script to make tables from csv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Covid Deaths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Covid Vaccinations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endParaRPr lang="en-GB" sz="16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55BF7A4-F191-428C-B417-A81A6F8F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180" y="1268309"/>
            <a:ext cx="2171888" cy="52734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A329514-1733-4B7F-ABA9-C0CF6695D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946" y="1268309"/>
            <a:ext cx="2629128" cy="53039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CED5495-5FC4-47AC-8692-5401578DA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7445" y="1268309"/>
            <a:ext cx="2530059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2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80BB02-C09D-41A7-9BBE-7AEB87FD32CE}"/>
              </a:ext>
            </a:extLst>
          </p:cNvPr>
          <p:cNvSpPr/>
          <p:nvPr/>
        </p:nvSpPr>
        <p:spPr>
          <a:xfrm>
            <a:off x="159023" y="1722766"/>
            <a:ext cx="11873953" cy="2726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2FCDE-07EE-4957-A7DA-8EA476DC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5316" y="429145"/>
            <a:ext cx="3314701" cy="1265567"/>
          </a:xfrm>
        </p:spPr>
        <p:txBody>
          <a:bodyPr/>
          <a:lstStyle/>
          <a:p>
            <a:r>
              <a:rPr lang="en-US" sz="3600" dirty="0">
                <a:solidFill>
                  <a:schemeClr val="accent5"/>
                </a:solidFill>
              </a:rPr>
              <a:t>Queries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77137-9874-4770-AFFA-B2A46F73D5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822" y="1311185"/>
            <a:ext cx="4297232" cy="1141869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sz="1600" dirty="0"/>
              <a:t>Written in Python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Read by pandas and put into data frames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Data frames clean query results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Query results saved to csv files</a:t>
            </a:r>
            <a:endParaRPr lang="en-GB" sz="16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0711EB5-77F6-47E3-990E-84927191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919" y="728824"/>
            <a:ext cx="4841631" cy="142585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23017BE-F77B-4D6D-AB26-560821775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330" y="2128114"/>
            <a:ext cx="4847220" cy="21854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DE8D137-4AF7-4D54-A0B6-55AD1CBA9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14" y="3113891"/>
            <a:ext cx="5492986" cy="33475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B3D2060-B542-4454-89CC-930F3ED8E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330" y="4296420"/>
            <a:ext cx="4865646" cy="24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9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231994-5DDF-4ACB-A00A-453BAC538F94}"/>
              </a:ext>
            </a:extLst>
          </p:cNvPr>
          <p:cNvSpPr/>
          <p:nvPr/>
        </p:nvSpPr>
        <p:spPr>
          <a:xfrm>
            <a:off x="230124" y="2215136"/>
            <a:ext cx="11873953" cy="2726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7032C-0E6E-4D66-8DDB-E2833099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169" y="182740"/>
            <a:ext cx="3236589" cy="1265567"/>
          </a:xfrm>
        </p:spPr>
        <p:txBody>
          <a:bodyPr/>
          <a:lstStyle/>
          <a:p>
            <a:r>
              <a:rPr lang="en-US" sz="3600" dirty="0">
                <a:solidFill>
                  <a:schemeClr val="accent6"/>
                </a:solidFill>
              </a:rPr>
              <a:t>Tableau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38E37-539C-4F10-B46A-6E899C307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1880" y="1089982"/>
            <a:ext cx="3236589" cy="677009"/>
          </a:xfrm>
        </p:spPr>
        <p:txBody>
          <a:bodyPr/>
          <a:lstStyle/>
          <a:p>
            <a:r>
              <a:rPr lang="en-US" sz="1800" dirty="0"/>
              <a:t>- Visualization of query results</a:t>
            </a:r>
            <a:endParaRPr lang="en-GB" sz="18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8FA26F8-44BE-41A3-975F-3EFA5F6F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8" y="2041449"/>
            <a:ext cx="3353091" cy="8839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E46B4CA-F5BE-4280-BE64-F11C89AB1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131" y="3462010"/>
            <a:ext cx="4361083" cy="328437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9616365-87AF-4BF9-A5D2-5FA60401D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68" y="3199904"/>
            <a:ext cx="5215144" cy="345988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1298F87-92EF-40AE-8C0A-7CAF1F11C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078" y="182740"/>
            <a:ext cx="481628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4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9BDB-18A0-4F9A-9ADC-73229B87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199"/>
            <a:ext cx="2407568" cy="1265567"/>
          </a:xfrm>
        </p:spPr>
        <p:txBody>
          <a:bodyPr/>
          <a:lstStyle/>
          <a:p>
            <a:r>
              <a:rPr lang="en-US" sz="3600" dirty="0">
                <a:solidFill>
                  <a:schemeClr val="accent6"/>
                </a:solidFill>
              </a:rPr>
              <a:t>Tableau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E3733E-BDA2-49C7-80D7-C1D78C901B48}"/>
              </a:ext>
            </a:extLst>
          </p:cNvPr>
          <p:cNvSpPr/>
          <p:nvPr/>
        </p:nvSpPr>
        <p:spPr>
          <a:xfrm>
            <a:off x="230124" y="2206344"/>
            <a:ext cx="11873953" cy="2726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DE76527-6FC9-41C8-82CC-099C72389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84" y="1031516"/>
            <a:ext cx="11209431" cy="576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9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E84F6C-7512-4A40-928D-5C1B2A773570}"/>
              </a:ext>
            </a:extLst>
          </p:cNvPr>
          <p:cNvSpPr/>
          <p:nvPr/>
        </p:nvSpPr>
        <p:spPr>
          <a:xfrm>
            <a:off x="230124" y="2215136"/>
            <a:ext cx="11873953" cy="2726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879A2-D9AF-4C49-908B-CB6EBCF3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237392"/>
            <a:ext cx="4192407" cy="1265567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</a:rPr>
              <a:t>Data correlation</a:t>
            </a:r>
            <a:br>
              <a:rPr lang="en-US" sz="3600" dirty="0"/>
            </a:b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C5AB1-A690-4ECF-880A-6C285A10C1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765" y="911409"/>
            <a:ext cx="3746543" cy="96135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600" dirty="0"/>
              <a:t>Reading csv files into data frames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Data cleaning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Diagrams and plots</a:t>
            </a:r>
            <a:endParaRPr lang="en-GB" sz="16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101EBE6-9040-43FF-8930-AAAB806EC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172" y="716596"/>
            <a:ext cx="7128197" cy="2258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3A4251-1509-44CA-AA0F-03568BF9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54216"/>
            <a:ext cx="5508437" cy="40368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AE9251C-4880-4366-B7A7-B44A22DEC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306" y="3151997"/>
            <a:ext cx="6335901" cy="37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6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08DB-9F82-479E-B58A-E4853AC9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9" y="200961"/>
            <a:ext cx="4095691" cy="808893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</a:rPr>
              <a:t>Data correlation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C59DBA-7BA1-4DF9-9E2D-C25526801C63}"/>
              </a:ext>
            </a:extLst>
          </p:cNvPr>
          <p:cNvSpPr/>
          <p:nvPr/>
        </p:nvSpPr>
        <p:spPr>
          <a:xfrm>
            <a:off x="230124" y="2215136"/>
            <a:ext cx="11873953" cy="2726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57F3450-EFAE-40C8-A2BC-36EF60583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606668"/>
            <a:ext cx="7847076" cy="31093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827DFD1-88F2-4FF8-AFD4-9720E2B75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70" y="3715986"/>
            <a:ext cx="7847076" cy="31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0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E43A8F7-DEE8-487F-A586-97710AFD0F84}"/>
              </a:ext>
            </a:extLst>
          </p:cNvPr>
          <p:cNvSpPr/>
          <p:nvPr/>
        </p:nvSpPr>
        <p:spPr>
          <a:xfrm>
            <a:off x="159023" y="1494166"/>
            <a:ext cx="11873953" cy="2726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B505E-CA4F-421A-B26F-4F72838E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5" y="193430"/>
            <a:ext cx="4104484" cy="685801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</a:rPr>
              <a:t>Data correlation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6E040E5-7708-4172-9480-32F5AB7A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03" y="1141543"/>
            <a:ext cx="8161392" cy="54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233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product roadmap timeline_Win32_SL_v3" id="{061EDF52-E0A6-4B09-AC91-99376BDEAEBE}" vid="{EB6D99AA-2953-4511-BF11-744F79C183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95DA1-6AE2-4978-B8E8-8B89556C38F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6AC5805-ED6B-4957-8F71-2DD31D8BC3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614001-7FB9-4875-8FB2-53C6D284DF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{95F58321-C6A0-49F9-8957-1831FB2AB947}tf16411242_win32</Template>
  <TotalTime>234</TotalTime>
  <Words>112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 Light</vt:lpstr>
      <vt:lpstr>Calibri</vt:lpstr>
      <vt:lpstr>Speak Pro</vt:lpstr>
      <vt:lpstr>Custom</vt:lpstr>
      <vt:lpstr>Covid data analysis</vt:lpstr>
      <vt:lpstr>SQL</vt:lpstr>
      <vt:lpstr>Queries</vt:lpstr>
      <vt:lpstr>Tableau</vt:lpstr>
      <vt:lpstr>Tableau</vt:lpstr>
      <vt:lpstr>Data correlation </vt:lpstr>
      <vt:lpstr>Data correlation</vt:lpstr>
      <vt:lpstr>Data correlation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data analysis</dc:title>
  <dc:creator>Masa Cirkovic</dc:creator>
  <cp:lastModifiedBy>Masa Cirkovic</cp:lastModifiedBy>
  <cp:revision>7</cp:revision>
  <dcterms:created xsi:type="dcterms:W3CDTF">2024-02-26T07:38:22Z</dcterms:created>
  <dcterms:modified xsi:type="dcterms:W3CDTF">2024-02-26T11:32:53Z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