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78" r:id="rId7"/>
    <p:sldId id="286" r:id="rId8"/>
    <p:sldId id="287" r:id="rId9"/>
    <p:sldId id="258" r:id="rId10"/>
    <p:sldId id="289" r:id="rId11"/>
    <p:sldId id="295" r:id="rId12"/>
    <p:sldId id="296" r:id="rId13"/>
    <p:sldId id="280" r:id="rId14"/>
    <p:sldId id="291" r:id="rId15"/>
    <p:sldId id="292" r:id="rId16"/>
    <p:sldId id="293" r:id="rId17"/>
    <p:sldId id="294" r:id="rId18"/>
    <p:sldId id="290" r:id="rId19"/>
    <p:sldId id="281" r:id="rId20"/>
    <p:sldId id="282" r:id="rId21"/>
    <p:sldId id="288" r:id="rId22"/>
    <p:sldId id="284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26-May-24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26-May-24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17/messag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localhost:5117/messages/%7Bid%7D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localhost:5117/messages/phAlerts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9.png"/><Relationship Id="rId4" Type="http://schemas.openxmlformats.org/officeDocument/2006/relationships/hyperlink" Target="http://localhost:5117/messages/temperatureAler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44" y="4385593"/>
            <a:ext cx="5341587" cy="2769352"/>
          </a:xfrm>
        </p:spPr>
        <p:txBody>
          <a:bodyPr anchor="ctr"/>
          <a:lstStyle/>
          <a:p>
            <a:pPr algn="ctr"/>
            <a:r>
              <a:rPr lang="en-US" dirty="0"/>
              <a:t>IOT – MQTT</a:t>
            </a:r>
            <a:br>
              <a:rPr lang="en-US" dirty="0"/>
            </a:br>
            <a:r>
              <a:rPr lang="en-US" dirty="0"/>
              <a:t>Masa Cirkovic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534" y="214460"/>
            <a:ext cx="6094211" cy="614481"/>
          </a:xfrm>
        </p:spPr>
        <p:txBody>
          <a:bodyPr/>
          <a:lstStyle/>
          <a:p>
            <a:r>
              <a:rPr lang="en-US" dirty="0" err="1"/>
              <a:t>EventInfo</a:t>
            </a:r>
            <a:r>
              <a:rPr lang="en-US" dirty="0"/>
              <a:t> microservice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F2AE7-EAC2-44E9-B350-D28E0E4D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8" y="357601"/>
            <a:ext cx="3990094" cy="4382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2AFA8-3CA1-490D-8081-6979CAA22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635" y="1924830"/>
            <a:ext cx="4785775" cy="4648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0B1708-1642-4DE5-88AD-FCC652B6A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054" y="1924830"/>
            <a:ext cx="3259691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7E97C8-7836-4A41-A6BD-F441F016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85" y="190219"/>
            <a:ext cx="4968671" cy="647756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95FFF8-B78D-4664-9734-3B015FF3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534" y="214460"/>
            <a:ext cx="6094211" cy="614481"/>
          </a:xfrm>
        </p:spPr>
        <p:txBody>
          <a:bodyPr/>
          <a:lstStyle/>
          <a:p>
            <a:r>
              <a:rPr lang="en-US" dirty="0" err="1"/>
              <a:t>EventInfo</a:t>
            </a:r>
            <a:r>
              <a:rPr lang="en-US" dirty="0"/>
              <a:t> microservice</a:t>
            </a:r>
          </a:p>
        </p:txBody>
      </p:sp>
    </p:spTree>
    <p:extLst>
      <p:ext uri="{BB962C8B-B14F-4D97-AF65-F5344CB8AC3E}">
        <p14:creationId xmlns:p14="http://schemas.microsoft.com/office/powerpoint/2010/main" val="34054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065E6-31B6-46B1-AD6C-5F91F276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8" y="148305"/>
            <a:ext cx="9640135" cy="6561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58CAC3-264A-4023-99BF-D6DBAFA5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920" y="5646153"/>
            <a:ext cx="3899652" cy="10635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313A19A-28F1-4364-A3FB-E649CE2F5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534" y="214460"/>
            <a:ext cx="6094211" cy="614481"/>
          </a:xfrm>
        </p:spPr>
        <p:txBody>
          <a:bodyPr/>
          <a:lstStyle/>
          <a:p>
            <a:r>
              <a:rPr lang="en-US" dirty="0" err="1"/>
              <a:t>EventInfo</a:t>
            </a:r>
            <a:r>
              <a:rPr lang="en-US" dirty="0"/>
              <a:t> microservice</a:t>
            </a:r>
          </a:p>
        </p:txBody>
      </p:sp>
    </p:spTree>
    <p:extLst>
      <p:ext uri="{BB962C8B-B14F-4D97-AF65-F5344CB8AC3E}">
        <p14:creationId xmlns:p14="http://schemas.microsoft.com/office/powerpoint/2010/main" val="241122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0878A9-A1A8-471E-BAB1-CA12E2CB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1" y="1899426"/>
            <a:ext cx="10445536" cy="41902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5DD2C3-73D0-48D7-8B3A-07C74ACC0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534" y="214460"/>
            <a:ext cx="6094211" cy="614481"/>
          </a:xfrm>
        </p:spPr>
        <p:txBody>
          <a:bodyPr/>
          <a:lstStyle/>
          <a:p>
            <a:r>
              <a:rPr lang="en-US" dirty="0" err="1"/>
              <a:t>EventInfo</a:t>
            </a:r>
            <a:r>
              <a:rPr lang="en-US" dirty="0"/>
              <a:t> microservice</a:t>
            </a:r>
          </a:p>
        </p:txBody>
      </p:sp>
    </p:spTree>
    <p:extLst>
      <p:ext uri="{BB962C8B-B14F-4D97-AF65-F5344CB8AC3E}">
        <p14:creationId xmlns:p14="http://schemas.microsoft.com/office/powerpoint/2010/main" val="93245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B7B93B-2C39-4CAB-8858-D2A8E942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5" y="129849"/>
            <a:ext cx="7407184" cy="65983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596760-CCCD-4F30-9391-888C1B4B8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534" y="214460"/>
            <a:ext cx="6094211" cy="614481"/>
          </a:xfrm>
        </p:spPr>
        <p:txBody>
          <a:bodyPr/>
          <a:lstStyle/>
          <a:p>
            <a:r>
              <a:rPr lang="en-US" dirty="0" err="1"/>
              <a:t>EventInfo</a:t>
            </a:r>
            <a:r>
              <a:rPr lang="en-US" dirty="0"/>
              <a:t> microservice</a:t>
            </a:r>
          </a:p>
        </p:txBody>
      </p:sp>
    </p:spTree>
    <p:extLst>
      <p:ext uri="{BB962C8B-B14F-4D97-AF65-F5344CB8AC3E}">
        <p14:creationId xmlns:p14="http://schemas.microsoft.com/office/powerpoint/2010/main" val="255866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15BF24-6D1E-4C9D-8815-D454A645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3" y="1824195"/>
            <a:ext cx="11491274" cy="30386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ECED3D-B172-4C84-941D-4352D8488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534" y="214460"/>
            <a:ext cx="6094211" cy="614481"/>
          </a:xfrm>
        </p:spPr>
        <p:txBody>
          <a:bodyPr/>
          <a:lstStyle/>
          <a:p>
            <a:r>
              <a:rPr lang="en-US" dirty="0" err="1"/>
              <a:t>EventInfo</a:t>
            </a:r>
            <a:r>
              <a:rPr lang="en-US" dirty="0"/>
              <a:t> microservice</a:t>
            </a:r>
          </a:p>
        </p:txBody>
      </p:sp>
    </p:spTree>
    <p:extLst>
      <p:ext uri="{BB962C8B-B14F-4D97-AF65-F5344CB8AC3E}">
        <p14:creationId xmlns:p14="http://schemas.microsoft.com/office/powerpoint/2010/main" val="420623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333" y="160255"/>
            <a:ext cx="4890547" cy="473887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 for mosquito </a:t>
            </a:r>
            <a:r>
              <a:rPr lang="en-US" dirty="0" err="1"/>
              <a:t>mqtt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F0253C-11D2-4B79-8891-5D36A26C1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367" y="2642094"/>
            <a:ext cx="3795627" cy="17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11" y="131975"/>
            <a:ext cx="2722880" cy="595702"/>
          </a:xfrm>
        </p:spPr>
        <p:txBody>
          <a:bodyPr/>
          <a:lstStyle/>
          <a:p>
            <a:r>
              <a:rPr lang="en-US" dirty="0"/>
              <a:t>Docker files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EA06D-7A47-4C8C-81FB-B41CCD9F9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4" y="3161412"/>
            <a:ext cx="4983996" cy="35669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1D8BC-6A75-43D3-9089-FFA263B4A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866" y="226243"/>
            <a:ext cx="4989869" cy="35669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8883BA-A120-41D6-92DB-B5F6192FF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462" y="3161412"/>
            <a:ext cx="6153116" cy="36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D109-B40A-4D7C-BA98-CF3BDFB7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5" y="0"/>
            <a:ext cx="3579672" cy="708824"/>
          </a:xfrm>
        </p:spPr>
        <p:txBody>
          <a:bodyPr>
            <a:normAutofit/>
          </a:bodyPr>
          <a:lstStyle/>
          <a:p>
            <a:r>
              <a:rPr lang="en-US" dirty="0"/>
              <a:t>Docker compose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FF42A-C8B2-41D5-ADD9-AAE11B41AE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0CAF05-9486-4804-90F2-16B72109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1" y="815288"/>
            <a:ext cx="2948939" cy="5906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FC948C-25C7-4FD7-A32B-3DD03CE9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51" y="815288"/>
            <a:ext cx="3665377" cy="5906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3CEC69-23B9-475C-A056-81E0D381F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92" y="1328444"/>
            <a:ext cx="321989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7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360" y="120494"/>
            <a:ext cx="2687424" cy="567781"/>
          </a:xfrm>
        </p:spPr>
        <p:txBody>
          <a:bodyPr anchor="b"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E18B1-DB3A-41EE-BB1D-96835FBEBC69}"/>
              </a:ext>
            </a:extLst>
          </p:cNvPr>
          <p:cNvSpPr txBox="1"/>
          <p:nvPr/>
        </p:nvSpPr>
        <p:spPr>
          <a:xfrm>
            <a:off x="1823695" y="688275"/>
            <a:ext cx="368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GET </a:t>
            </a:r>
            <a:r>
              <a:rPr lang="en-GB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http://localhost:5117/messages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5BB057-1F2B-4830-9F12-37D959281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6" y="1181747"/>
            <a:ext cx="3214296" cy="5567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B5BE92-3963-47A0-8BE9-FDC1DBD59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712" y="1181747"/>
            <a:ext cx="3018952" cy="55397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F27839-022D-4D41-88ED-F1012943C8A6}"/>
              </a:ext>
            </a:extLst>
          </p:cNvPr>
          <p:cNvSpPr txBox="1"/>
          <p:nvPr/>
        </p:nvSpPr>
        <p:spPr>
          <a:xfrm>
            <a:off x="7130574" y="688275"/>
            <a:ext cx="4223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GET </a:t>
            </a:r>
            <a:r>
              <a:rPr lang="en-GB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http://localhost:5117/messages/{id}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3B261C-1C22-4F06-99C0-F5317609D159}"/>
              </a:ext>
            </a:extLst>
          </p:cNvPr>
          <p:cNvSpPr/>
          <p:nvPr/>
        </p:nvSpPr>
        <p:spPr>
          <a:xfrm>
            <a:off x="6202837" y="0"/>
            <a:ext cx="616513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8" y="414779"/>
            <a:ext cx="2895600" cy="57997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88" y="994750"/>
            <a:ext cx="4765644" cy="2314057"/>
          </a:xfrm>
        </p:spPr>
        <p:txBody>
          <a:bodyPr>
            <a:normAutofit/>
          </a:bodyPr>
          <a:lstStyle/>
          <a:p>
            <a:r>
              <a:rPr lang="en-US" dirty="0"/>
              <a:t>-   Sensor Microservice written in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Analytics Microservice written in Python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EventInfo</a:t>
            </a:r>
            <a:r>
              <a:rPr lang="en-US" dirty="0"/>
              <a:t> Microservice written in .NET Core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Mosquitto</a:t>
            </a:r>
            <a:r>
              <a:rPr lang="en-US" dirty="0"/>
              <a:t> MQTT is used for communication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7F2F71-AA26-4A2A-8D08-8C150EF7F358}"/>
              </a:ext>
            </a:extLst>
          </p:cNvPr>
          <p:cNvSpPr txBox="1">
            <a:spLocks/>
          </p:cNvSpPr>
          <p:nvPr/>
        </p:nvSpPr>
        <p:spPr>
          <a:xfrm>
            <a:off x="239989" y="3837257"/>
            <a:ext cx="2895600" cy="579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A6CFEE-0955-4F41-B66C-9B853AF3C3D9}"/>
              </a:ext>
            </a:extLst>
          </p:cNvPr>
          <p:cNvSpPr txBox="1">
            <a:spLocks/>
          </p:cNvSpPr>
          <p:nvPr/>
        </p:nvSpPr>
        <p:spPr>
          <a:xfrm>
            <a:off x="239988" y="4617325"/>
            <a:ext cx="5010741" cy="173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Dataset is about sensor data from fishponds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contains temperature, pH, oxygen level,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was cleaned and </a:t>
            </a:r>
            <a:r>
              <a:rPr lang="en-US" dirty="0" err="1"/>
              <a:t>pond_id</a:t>
            </a:r>
            <a:r>
              <a:rPr lang="en-US" dirty="0"/>
              <a:t> was added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2C0B6-66D3-4055-B496-89603789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454" y="0"/>
            <a:ext cx="3099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837E-B940-4BC4-8CB6-A4F19983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B3FA3-B52C-47C8-AF40-A8DD4D1CEE57}"/>
              </a:ext>
            </a:extLst>
          </p:cNvPr>
          <p:cNvSpPr txBox="1"/>
          <p:nvPr/>
        </p:nvSpPr>
        <p:spPr>
          <a:xfrm>
            <a:off x="965463" y="628301"/>
            <a:ext cx="623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GET </a:t>
            </a:r>
            <a:r>
              <a:rPr lang="en-GB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http://localhost:5117/messages/phAlerts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EFF9D-B6F7-444C-95E2-E7CA186B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67" y="1114512"/>
            <a:ext cx="3325341" cy="5718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0BC708-F730-4091-A1DB-DA6E27BD975E}"/>
              </a:ext>
            </a:extLst>
          </p:cNvPr>
          <p:cNvSpPr txBox="1"/>
          <p:nvPr/>
        </p:nvSpPr>
        <p:spPr>
          <a:xfrm>
            <a:off x="6648253" y="64109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GET </a:t>
            </a:r>
            <a:r>
              <a:rPr lang="en-GB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http://localhost:5117/messages/temperatureAlerts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5D2F77-5136-48F5-B4B2-4B300AD85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610" y="1105098"/>
            <a:ext cx="3442237" cy="571834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9F5BEC7-DBC2-43AD-B6DB-060E1C03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360" y="120494"/>
            <a:ext cx="2687424" cy="567781"/>
          </a:xfrm>
        </p:spPr>
        <p:txBody>
          <a:bodyPr anchor="b">
            <a:normAutofit/>
          </a:bodyPr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6652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8249" y="94267"/>
            <a:ext cx="5423751" cy="612125"/>
          </a:xfrm>
        </p:spPr>
        <p:txBody>
          <a:bodyPr/>
          <a:lstStyle/>
          <a:p>
            <a:r>
              <a:rPr lang="en-US" dirty="0"/>
              <a:t>Sensor microservice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3650F-DF31-4EE8-B16B-798ED05E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2" y="706391"/>
            <a:ext cx="7386722" cy="3927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ECC34-9B61-4C32-81EE-C448D19FB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15" y="3497345"/>
            <a:ext cx="7106384" cy="3228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E5F0A-B16D-4490-9472-C0A12C8CC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01" y="5084406"/>
            <a:ext cx="4577535" cy="1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04D3-783D-4782-8A66-516E6CBC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63" y="131975"/>
            <a:ext cx="5348337" cy="574417"/>
          </a:xfrm>
        </p:spPr>
        <p:txBody>
          <a:bodyPr/>
          <a:lstStyle/>
          <a:p>
            <a:r>
              <a:rPr lang="en-US" dirty="0"/>
              <a:t>Sensor microservice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DCFC6-334B-457F-9F43-87A5B0B7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1" y="131975"/>
            <a:ext cx="4787888" cy="6615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43DFC-2FCA-41A6-8D8E-725001512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63" y="2792424"/>
            <a:ext cx="5114765" cy="39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2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B6FE-AF19-44E8-BCBA-E75AB8D5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2517" y="0"/>
            <a:ext cx="5329483" cy="659259"/>
          </a:xfrm>
        </p:spPr>
        <p:txBody>
          <a:bodyPr/>
          <a:lstStyle/>
          <a:p>
            <a:r>
              <a:rPr lang="en-US" dirty="0"/>
              <a:t>Sensor microservice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3FF97-1563-431C-85D0-38C5FF73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2" y="1756377"/>
            <a:ext cx="11863235" cy="33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2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16" y="141401"/>
            <a:ext cx="7288282" cy="475896"/>
          </a:xfrm>
        </p:spPr>
        <p:txBody>
          <a:bodyPr/>
          <a:lstStyle/>
          <a:p>
            <a:r>
              <a:rPr lang="en-US" dirty="0"/>
              <a:t>Analytics microservice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36688-42D9-49B0-AD5E-0BE5ED7EF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027" y="2223313"/>
            <a:ext cx="3232362" cy="2571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D3D54-6A83-4B57-A157-159B96025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64" y="6026051"/>
            <a:ext cx="4002276" cy="660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4A2962-370C-4030-BDDF-1F2D93307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464" y="5009123"/>
            <a:ext cx="4002276" cy="894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AE6DCD-99D5-4707-81A4-6485729BC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93" y="804030"/>
            <a:ext cx="6448640" cy="1205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66C487-79AD-4E23-ADE3-613D5633F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0612" y="804030"/>
            <a:ext cx="5107064" cy="59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5DDA-3AF8-44B1-84A4-65FA3A05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8" y="103694"/>
            <a:ext cx="7288282" cy="579591"/>
          </a:xfrm>
        </p:spPr>
        <p:txBody>
          <a:bodyPr/>
          <a:lstStyle/>
          <a:p>
            <a:r>
              <a:rPr lang="en-US" dirty="0"/>
              <a:t>Analytics microservice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4104E-4E5B-4028-AD0D-0E1CC37E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C6D52-971A-4DE7-85C9-EAB87D77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6" y="1152747"/>
            <a:ext cx="11931048" cy="39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5C42-4999-4E34-AE65-B9C150C2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6ED4-1E9B-49AE-8606-03E046DE2F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1BE4-74C2-4A66-AD83-85FDB1D7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D69E4-B5DB-4E9D-9897-D37F2D40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6" y="216891"/>
            <a:ext cx="8397968" cy="64242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E40B5CB-7816-44EE-BACA-DF2CCBB9933A}"/>
              </a:ext>
            </a:extLst>
          </p:cNvPr>
          <p:cNvSpPr txBox="1">
            <a:spLocks/>
          </p:cNvSpPr>
          <p:nvPr/>
        </p:nvSpPr>
        <p:spPr>
          <a:xfrm>
            <a:off x="9236413" y="801042"/>
            <a:ext cx="2955587" cy="5795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Analytics microservice</a:t>
            </a:r>
          </a:p>
        </p:txBody>
      </p:sp>
    </p:spTree>
    <p:extLst>
      <p:ext uri="{BB962C8B-B14F-4D97-AF65-F5344CB8AC3E}">
        <p14:creationId xmlns:p14="http://schemas.microsoft.com/office/powerpoint/2010/main" val="220308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D5C7-82FB-4D3D-8A9E-589362EA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5F721-B333-4668-84E4-8F5DD840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7" y="211980"/>
            <a:ext cx="5737323" cy="2399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444E3C-D2B5-4FB1-80A3-26C0BC84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70" y="2141108"/>
            <a:ext cx="5464013" cy="2575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DA148C-3E3D-497F-817D-A775FDEFD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07" y="3326122"/>
            <a:ext cx="5737323" cy="274393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559C7DB-24F3-478E-B5C6-C422F8E8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932" y="832011"/>
            <a:ext cx="4137917" cy="57959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 microservice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3689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{7AF43031-9C80-4351-B194-2531A03E009D}tf67328976_win32</Template>
  <TotalTime>256</TotalTime>
  <Words>152</Words>
  <Application>Microsoft Office PowerPoint</Application>
  <PresentationFormat>Widescreen</PresentationFormat>
  <Paragraphs>50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Tenorite</vt:lpstr>
      <vt:lpstr>Custom</vt:lpstr>
      <vt:lpstr>IOT – MQTT Masa Cirkovic</vt:lpstr>
      <vt:lpstr>Architecture</vt:lpstr>
      <vt:lpstr>Sensor microservice</vt:lpstr>
      <vt:lpstr>Sensor microservice</vt:lpstr>
      <vt:lpstr>Sensor microservice</vt:lpstr>
      <vt:lpstr>Analytics microservice</vt:lpstr>
      <vt:lpstr>Analytics microservice</vt:lpstr>
      <vt:lpstr>PowerPoint Presentation</vt:lpstr>
      <vt:lpstr>Analytics microservice</vt:lpstr>
      <vt:lpstr>EventInfo microservice</vt:lpstr>
      <vt:lpstr>EventInfo microservice</vt:lpstr>
      <vt:lpstr>EventInfo microservice</vt:lpstr>
      <vt:lpstr>EventInfo microservice</vt:lpstr>
      <vt:lpstr>EventInfo microservice</vt:lpstr>
      <vt:lpstr>EventInfo microservice</vt:lpstr>
      <vt:lpstr>Config for mosquito mqtt</vt:lpstr>
      <vt:lpstr>Docker files</vt:lpstr>
      <vt:lpstr>Docker compose</vt:lpstr>
      <vt:lpstr>Testing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– MQTT Masa Cirkovic</dc:title>
  <dc:creator>Masa Cirkovic</dc:creator>
  <cp:lastModifiedBy>Masa Cirkovic</cp:lastModifiedBy>
  <cp:revision>9</cp:revision>
  <dcterms:created xsi:type="dcterms:W3CDTF">2024-05-26T14:51:19Z</dcterms:created>
  <dcterms:modified xsi:type="dcterms:W3CDTF">2024-05-26T19:08:14Z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