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78" r:id="rId7"/>
    <p:sldId id="286" r:id="rId8"/>
    <p:sldId id="287" r:id="rId9"/>
    <p:sldId id="258" r:id="rId10"/>
    <p:sldId id="298" r:id="rId11"/>
    <p:sldId id="289" r:id="rId12"/>
    <p:sldId id="295" r:id="rId13"/>
    <p:sldId id="296" r:id="rId14"/>
    <p:sldId id="300" r:id="rId15"/>
    <p:sldId id="301" r:id="rId16"/>
    <p:sldId id="302" r:id="rId17"/>
    <p:sldId id="303" r:id="rId18"/>
    <p:sldId id="304" r:id="rId19"/>
    <p:sldId id="280" r:id="rId20"/>
    <p:sldId id="291" r:id="rId21"/>
    <p:sldId id="292" r:id="rId22"/>
    <p:sldId id="281" r:id="rId23"/>
    <p:sldId id="282" r:id="rId24"/>
    <p:sldId id="299" r:id="rId25"/>
    <p:sldId id="288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655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28-Jun-24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28-Jun-24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11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1344" y="4385593"/>
            <a:ext cx="5341587" cy="2769352"/>
          </a:xfrm>
        </p:spPr>
        <p:txBody>
          <a:bodyPr anchor="ctr"/>
          <a:lstStyle/>
          <a:p>
            <a:pPr algn="ctr"/>
            <a:r>
              <a:rPr lang="en-US" dirty="0"/>
              <a:t>IOT – </a:t>
            </a:r>
            <a:r>
              <a:rPr lang="en-US" dirty="0" err="1"/>
              <a:t>Projekat</a:t>
            </a:r>
            <a:r>
              <a:rPr lang="en-US" dirty="0"/>
              <a:t> 3</a:t>
            </a:r>
            <a:br>
              <a:rPr lang="en-US" dirty="0"/>
            </a:br>
            <a:r>
              <a:rPr lang="en-US" dirty="0"/>
              <a:t>Masa Cirkovic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BD5C7-82FB-4D3D-8A9E-589362EA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35F721-B333-4668-84E4-8F5DD840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07" y="211980"/>
            <a:ext cx="5737323" cy="2399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DA148C-3E3D-497F-817D-A775FDEFD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07" y="3326122"/>
            <a:ext cx="5737323" cy="274393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559C7DB-24F3-478E-B5C6-C422F8E8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932" y="832011"/>
            <a:ext cx="4137917" cy="579591"/>
          </a:xfrm>
        </p:spPr>
        <p:txBody>
          <a:bodyPr>
            <a:normAutofit fontScale="90000"/>
          </a:bodyPr>
          <a:lstStyle/>
          <a:p>
            <a:r>
              <a:rPr lang="en-US" dirty="0"/>
              <a:t>command microservice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4BACE1-843F-45AE-A9AF-B17B72469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083" y="2126330"/>
            <a:ext cx="5594343" cy="26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6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BD5C7-82FB-4D3D-8A9E-589362EA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559C7DB-24F3-478E-B5C6-C422F8E8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75" y="407804"/>
            <a:ext cx="4137917" cy="579591"/>
          </a:xfrm>
        </p:spPr>
        <p:txBody>
          <a:bodyPr>
            <a:normAutofit fontScale="90000"/>
          </a:bodyPr>
          <a:lstStyle/>
          <a:p>
            <a:r>
              <a:rPr lang="en-US" dirty="0"/>
              <a:t>command microservice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30225-AECC-494E-9BE5-F0EBC8856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12" y="1379391"/>
            <a:ext cx="4381880" cy="53420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D7B376-8DB7-4D4B-AA87-5CE9C2DF8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962" y="1644854"/>
            <a:ext cx="4480948" cy="1928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F7B098-7AD2-43CD-B4C3-FD74BDFB6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962" y="3727220"/>
            <a:ext cx="7446577" cy="299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5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BD5C7-82FB-4D3D-8A9E-589362EA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559C7DB-24F3-478E-B5C6-C422F8E8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943" y="784876"/>
            <a:ext cx="4137917" cy="579591"/>
          </a:xfrm>
        </p:spPr>
        <p:txBody>
          <a:bodyPr>
            <a:normAutofit fontScale="90000"/>
          </a:bodyPr>
          <a:lstStyle/>
          <a:p>
            <a:r>
              <a:rPr lang="en-US" dirty="0"/>
              <a:t>command microservice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D4E8C-3D0E-4840-B65F-04FE82E78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06" y="106709"/>
            <a:ext cx="4938188" cy="6706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F946E-7127-4EA6-8AAE-1A4251A1A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430" y="5144799"/>
            <a:ext cx="5409546" cy="1394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DA0F6A-E90C-4A34-B2A7-2150128F2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430" y="487759"/>
            <a:ext cx="3479383" cy="416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BD5C7-82FB-4D3D-8A9E-589362EA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559C7DB-24F3-478E-B5C6-C422F8E8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943" y="784876"/>
            <a:ext cx="4137917" cy="579591"/>
          </a:xfrm>
        </p:spPr>
        <p:txBody>
          <a:bodyPr>
            <a:normAutofit fontScale="90000"/>
          </a:bodyPr>
          <a:lstStyle/>
          <a:p>
            <a:r>
              <a:rPr lang="en-US" dirty="0"/>
              <a:t>command microservice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05A1A-66D1-4242-857F-6DD2E4023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736" y="2011892"/>
            <a:ext cx="5972081" cy="1921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40987-31FC-4A27-BB52-B4A65C7BB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64" y="207390"/>
            <a:ext cx="4137917" cy="629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4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BD5C7-82FB-4D3D-8A9E-589362EA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559C7DB-24F3-478E-B5C6-C422F8E8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943" y="784876"/>
            <a:ext cx="4137917" cy="579591"/>
          </a:xfrm>
        </p:spPr>
        <p:txBody>
          <a:bodyPr>
            <a:normAutofit fontScale="90000"/>
          </a:bodyPr>
          <a:lstStyle/>
          <a:p>
            <a:r>
              <a:rPr lang="en-US" dirty="0"/>
              <a:t>command microservice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DDBAE6-24C3-4118-AA89-09C9FDDC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665" y="1751030"/>
            <a:ext cx="4137917" cy="4701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2BD399-293E-45E8-9BEA-1FBDE73EB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11" y="405185"/>
            <a:ext cx="5732179" cy="60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21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BD5C7-82FB-4D3D-8A9E-589362EA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559C7DB-24F3-478E-B5C6-C422F8E8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943" y="784876"/>
            <a:ext cx="4137917" cy="579591"/>
          </a:xfrm>
        </p:spPr>
        <p:txBody>
          <a:bodyPr>
            <a:normAutofit fontScale="90000"/>
          </a:bodyPr>
          <a:lstStyle/>
          <a:p>
            <a:r>
              <a:rPr lang="en-US" dirty="0"/>
              <a:t>command microservice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AF96D-F2AE-44E2-AE5D-E0288BB31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34" y="1847654"/>
            <a:ext cx="11292335" cy="458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7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0360" y="695229"/>
            <a:ext cx="5985385" cy="520830"/>
          </a:xfrm>
        </p:spPr>
        <p:txBody>
          <a:bodyPr/>
          <a:lstStyle/>
          <a:p>
            <a:r>
              <a:rPr lang="en-US" dirty="0"/>
              <a:t>dashboard microservice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604AF9-10C5-4504-92EC-D4A11F5E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78" y="2045618"/>
            <a:ext cx="5451232" cy="3464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37BECD-B68C-47D0-8B5D-B1B0423D8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677" y="2399201"/>
            <a:ext cx="6075899" cy="228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C95FFF8-B78D-4664-9734-3B015FF36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648094"/>
            <a:ext cx="5753691" cy="492550"/>
          </a:xfrm>
        </p:spPr>
        <p:txBody>
          <a:bodyPr/>
          <a:lstStyle/>
          <a:p>
            <a:r>
              <a:rPr lang="en-US" dirty="0"/>
              <a:t>dashboard microservice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FE8B8-752E-4EFE-8B1A-827E705D6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58" y="1319754"/>
            <a:ext cx="5364144" cy="3425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73EB05-2A6A-4B3C-B7E8-8D258A5B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133" y="1319754"/>
            <a:ext cx="5269151" cy="514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8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313A19A-28F1-4364-A3FB-E649CE2F5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732935"/>
            <a:ext cx="5659423" cy="407091"/>
          </a:xfrm>
        </p:spPr>
        <p:txBody>
          <a:bodyPr/>
          <a:lstStyle/>
          <a:p>
            <a:r>
              <a:rPr lang="en-US" dirty="0"/>
              <a:t>dashboard microservice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A33DF-B394-484D-9D89-544B1396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3" y="621551"/>
            <a:ext cx="4847221" cy="597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2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333" y="160255"/>
            <a:ext cx="4890547" cy="473887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 for mosquito </a:t>
            </a:r>
            <a:r>
              <a:rPr lang="en-US" dirty="0" err="1"/>
              <a:t>mqtt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F0253C-11D2-4B79-8891-5D36A26C1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367" y="2642094"/>
            <a:ext cx="3795627" cy="179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3B261C-1C22-4F06-99C0-F5317609D159}"/>
              </a:ext>
            </a:extLst>
          </p:cNvPr>
          <p:cNvSpPr/>
          <p:nvPr/>
        </p:nvSpPr>
        <p:spPr>
          <a:xfrm>
            <a:off x="6202837" y="0"/>
            <a:ext cx="6165131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88" y="414779"/>
            <a:ext cx="2895600" cy="579971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87" y="994750"/>
            <a:ext cx="4888194" cy="2842507"/>
          </a:xfrm>
        </p:spPr>
        <p:txBody>
          <a:bodyPr>
            <a:normAutofit/>
          </a:bodyPr>
          <a:lstStyle/>
          <a:p>
            <a:r>
              <a:rPr lang="en-US" dirty="0"/>
              <a:t>-   Server Microservice written in Python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Filter Microservice written in Python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Command Microservice written in .NET Core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Dashboard Microservice written in </a:t>
            </a:r>
            <a:r>
              <a:rPr lang="en-US" dirty="0" err="1"/>
              <a:t>NestJS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Mosquitto</a:t>
            </a:r>
            <a:r>
              <a:rPr lang="en-US" dirty="0"/>
              <a:t> MQTT is used for communication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7F2F71-AA26-4A2A-8D08-8C150EF7F358}"/>
              </a:ext>
            </a:extLst>
          </p:cNvPr>
          <p:cNvSpPr txBox="1">
            <a:spLocks/>
          </p:cNvSpPr>
          <p:nvPr/>
        </p:nvSpPr>
        <p:spPr>
          <a:xfrm>
            <a:off x="239989" y="3837257"/>
            <a:ext cx="2895600" cy="5799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A6CFEE-0955-4F41-B66C-9B853AF3C3D9}"/>
              </a:ext>
            </a:extLst>
          </p:cNvPr>
          <p:cNvSpPr txBox="1">
            <a:spLocks/>
          </p:cNvSpPr>
          <p:nvPr/>
        </p:nvSpPr>
        <p:spPr>
          <a:xfrm>
            <a:off x="239988" y="4617325"/>
            <a:ext cx="5010741" cy="1739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/>
              <a:t>Dataset is about sensor data from fishponds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contains temperature, pH, oxygen level, etc.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was cleaned and </a:t>
            </a:r>
            <a:r>
              <a:rPr lang="en-US" dirty="0" err="1"/>
              <a:t>pond_id</a:t>
            </a:r>
            <a:r>
              <a:rPr lang="en-US" dirty="0"/>
              <a:t> was added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2C0B6-66D3-4055-B496-896037894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454" y="0"/>
            <a:ext cx="3099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11" y="131975"/>
            <a:ext cx="2722880" cy="595702"/>
          </a:xfrm>
        </p:spPr>
        <p:txBody>
          <a:bodyPr/>
          <a:lstStyle/>
          <a:p>
            <a:r>
              <a:rPr lang="en-US" dirty="0"/>
              <a:t>Docker files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60578-2BDF-498B-AC90-BEA87E84C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11" y="866334"/>
            <a:ext cx="4595258" cy="3353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CE749D-37B2-43DF-A409-B8476DB77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159" y="866334"/>
            <a:ext cx="4701947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11" y="131975"/>
            <a:ext cx="2722880" cy="595702"/>
          </a:xfrm>
        </p:spPr>
        <p:txBody>
          <a:bodyPr/>
          <a:lstStyle/>
          <a:p>
            <a:r>
              <a:rPr lang="en-US" dirty="0"/>
              <a:t>Docker files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759CE-65FD-4508-84A4-D696904D8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25" y="1698737"/>
            <a:ext cx="7742591" cy="3894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55AB25-7595-4F5C-920E-4A6DE9EEB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7500" y="2017337"/>
            <a:ext cx="2705765" cy="300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64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D109-B40A-4D7C-BA98-CF3BDFB7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55" y="0"/>
            <a:ext cx="3579672" cy="708824"/>
          </a:xfrm>
        </p:spPr>
        <p:txBody>
          <a:bodyPr>
            <a:normAutofit/>
          </a:bodyPr>
          <a:lstStyle/>
          <a:p>
            <a:r>
              <a:rPr lang="en-US" dirty="0"/>
              <a:t>Docker compose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FF42A-C8B2-41D5-ADD9-AAE11B41AE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74D2E-4F78-4ADB-93D7-DD9C8BE59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3" y="726170"/>
            <a:ext cx="3499873" cy="5474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04E9E-A169-4B53-9CF4-9062D70C4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938" y="782681"/>
            <a:ext cx="3734124" cy="5418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60AFB7-6407-4FE6-836A-0FAB06147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854" y="59370"/>
            <a:ext cx="3128640" cy="673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70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360" y="120494"/>
            <a:ext cx="2687424" cy="567781"/>
          </a:xfrm>
        </p:spPr>
        <p:txBody>
          <a:bodyPr anchor="b">
            <a:normAutofit/>
          </a:bodyPr>
          <a:lstStyle/>
          <a:p>
            <a:r>
              <a:rPr lang="en-US" dirty="0"/>
              <a:t>Grafana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343AD-11D8-40FB-BD3A-C0E41524A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8" y="688275"/>
            <a:ext cx="12139712" cy="3208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6DA2B6-7938-460C-8ED1-DAF639715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653" y="3924046"/>
            <a:ext cx="4557155" cy="2918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9A93DB-7CC1-4310-BF3A-C9F4E145D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5680" y="3939287"/>
            <a:ext cx="4618120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8249" y="94267"/>
            <a:ext cx="5423751" cy="612125"/>
          </a:xfrm>
        </p:spPr>
        <p:txBody>
          <a:bodyPr/>
          <a:lstStyle/>
          <a:p>
            <a:r>
              <a:rPr lang="en-US" dirty="0"/>
              <a:t>Sensor microservice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8D223-A487-45D6-917F-114339511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3" y="706392"/>
            <a:ext cx="7499844" cy="3836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23CA21-8883-487F-98FE-CD638F368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476" y="2832925"/>
            <a:ext cx="7230523" cy="39308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C86E30-53BD-417B-B2A1-CB86F3687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3" y="4647415"/>
            <a:ext cx="4530243" cy="211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04D3-783D-4782-8A66-516E6CBCD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63" y="131975"/>
            <a:ext cx="5348337" cy="574417"/>
          </a:xfrm>
        </p:spPr>
        <p:txBody>
          <a:bodyPr/>
          <a:lstStyle/>
          <a:p>
            <a:r>
              <a:rPr lang="en-US" dirty="0"/>
              <a:t>Sensor microservice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1CB03-E4BF-4E27-9CFB-739A0790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29" y="533292"/>
            <a:ext cx="5515116" cy="54312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46C8C9-FB21-46A5-B8F3-EB8E2213D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700" y="2742680"/>
            <a:ext cx="5779133" cy="386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2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B6FE-AF19-44E8-BCBA-E75AB8D5D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2517" y="0"/>
            <a:ext cx="5329483" cy="659259"/>
          </a:xfrm>
        </p:spPr>
        <p:txBody>
          <a:bodyPr/>
          <a:lstStyle/>
          <a:p>
            <a:r>
              <a:rPr lang="en-US" dirty="0"/>
              <a:t>Sensor microservice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71504-6C2B-4AAE-ACD0-712A2E593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91" y="659259"/>
            <a:ext cx="9658290" cy="581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2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16" y="141401"/>
            <a:ext cx="7288282" cy="475896"/>
          </a:xfrm>
        </p:spPr>
        <p:txBody>
          <a:bodyPr/>
          <a:lstStyle/>
          <a:p>
            <a:r>
              <a:rPr lang="en-US" dirty="0"/>
              <a:t>filter microservice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B2BAC-F482-4CC5-8E1A-32A76EA47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52" y="765371"/>
            <a:ext cx="3583927" cy="2845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F9FB86-E5D6-4B75-A72C-EB273A191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817" y="1736000"/>
            <a:ext cx="3447767" cy="48371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391281-F077-4E13-98E7-8501FAB91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52" y="3902697"/>
            <a:ext cx="7011194" cy="267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800D-C786-4B54-A84E-67327578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7E50D-73AE-4345-B4D7-9BFF0FF03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027" y="491694"/>
            <a:ext cx="7071973" cy="5951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57D40C-8DBD-4EA5-9F07-3D6E9C419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97" y="491694"/>
            <a:ext cx="4850150" cy="59517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E7C7A7-FF81-457B-AB90-3A15FA31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7" y="15798"/>
            <a:ext cx="7288282" cy="475896"/>
          </a:xfrm>
        </p:spPr>
        <p:txBody>
          <a:bodyPr/>
          <a:lstStyle/>
          <a:p>
            <a:r>
              <a:rPr lang="en-US" dirty="0"/>
              <a:t>filter microservice</a:t>
            </a:r>
          </a:p>
        </p:txBody>
      </p:sp>
    </p:spTree>
    <p:extLst>
      <p:ext uri="{BB962C8B-B14F-4D97-AF65-F5344CB8AC3E}">
        <p14:creationId xmlns:p14="http://schemas.microsoft.com/office/powerpoint/2010/main" val="197932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5DDA-3AF8-44B1-84A4-65FA3A05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68" y="103694"/>
            <a:ext cx="7288282" cy="579591"/>
          </a:xfrm>
        </p:spPr>
        <p:txBody>
          <a:bodyPr/>
          <a:lstStyle/>
          <a:p>
            <a:r>
              <a:rPr lang="en-US" dirty="0"/>
              <a:t>filter microservice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4104E-4E5B-4028-AD0D-0E1CC37E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0BD43-7219-43AE-A0B8-9234152B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948" y="258648"/>
            <a:ext cx="5861493" cy="649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9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5C42-4999-4E34-AE65-B9C150C2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6ED4-1E9B-49AE-8606-03E046DE2F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1BE4-74C2-4A66-AD83-85FDB1D7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40B5CB-7816-44EE-BACA-DF2CCBB9933A}"/>
              </a:ext>
            </a:extLst>
          </p:cNvPr>
          <p:cNvSpPr txBox="1">
            <a:spLocks/>
          </p:cNvSpPr>
          <p:nvPr/>
        </p:nvSpPr>
        <p:spPr>
          <a:xfrm>
            <a:off x="9236413" y="801042"/>
            <a:ext cx="2955587" cy="5795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command microservice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D6FABA-D4AE-48C3-897D-BDAD1AEB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85" y="65987"/>
            <a:ext cx="7750415" cy="67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8309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{7AF43031-9C80-4351-B194-2531A03E009D}tf67328976_win32</Template>
  <TotalTime>310</TotalTime>
  <Words>133</Words>
  <Application>Microsoft Office PowerPoint</Application>
  <PresentationFormat>Widescreen</PresentationFormat>
  <Paragraphs>57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Tenorite</vt:lpstr>
      <vt:lpstr>Custom</vt:lpstr>
      <vt:lpstr>IOT – Projekat 3 Masa Cirkovic</vt:lpstr>
      <vt:lpstr>Architecture</vt:lpstr>
      <vt:lpstr>Sensor microservice</vt:lpstr>
      <vt:lpstr>Sensor microservice</vt:lpstr>
      <vt:lpstr>Sensor microservice</vt:lpstr>
      <vt:lpstr>filter microservice</vt:lpstr>
      <vt:lpstr>filter microservice</vt:lpstr>
      <vt:lpstr>filter microservice</vt:lpstr>
      <vt:lpstr>PowerPoint Presentation</vt:lpstr>
      <vt:lpstr>command microservice</vt:lpstr>
      <vt:lpstr>command microservice</vt:lpstr>
      <vt:lpstr>command microservice</vt:lpstr>
      <vt:lpstr>command microservice</vt:lpstr>
      <vt:lpstr>command microservice</vt:lpstr>
      <vt:lpstr>command microservice</vt:lpstr>
      <vt:lpstr>dashboard microservice</vt:lpstr>
      <vt:lpstr>dashboard microservice</vt:lpstr>
      <vt:lpstr>dashboard microservice</vt:lpstr>
      <vt:lpstr>Config for mosquito mqtt</vt:lpstr>
      <vt:lpstr>Docker files</vt:lpstr>
      <vt:lpstr>Docker files</vt:lpstr>
      <vt:lpstr>Docker compose</vt:lpstr>
      <vt:lpstr>Grafana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– MQTT Masa Cirkovic</dc:title>
  <dc:creator>Masa Cirkovic</dc:creator>
  <cp:lastModifiedBy>Masa Cirkovic</cp:lastModifiedBy>
  <cp:revision>14</cp:revision>
  <dcterms:created xsi:type="dcterms:W3CDTF">2024-05-26T14:51:19Z</dcterms:created>
  <dcterms:modified xsi:type="dcterms:W3CDTF">2024-06-28T05:19:05Z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