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7"/>
  </p:notesMasterIdLst>
  <p:sldIdLst>
    <p:sldId id="256" r:id="rId2"/>
    <p:sldId id="257" r:id="rId3"/>
    <p:sldId id="259" r:id="rId4"/>
    <p:sldId id="258" r:id="rId5"/>
    <p:sldId id="262" r:id="rId6"/>
    <p:sldId id="270" r:id="rId7"/>
    <p:sldId id="263" r:id="rId8"/>
    <p:sldId id="260" r:id="rId9"/>
    <p:sldId id="269" r:id="rId10"/>
    <p:sldId id="264" r:id="rId11"/>
    <p:sldId id="271" r:id="rId12"/>
    <p:sldId id="265" r:id="rId13"/>
    <p:sldId id="267" r:id="rId14"/>
    <p:sldId id="268" r:id="rId15"/>
    <p:sldId id="26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6EEAC-2A95-47CE-BCC4-F601438DF4AD}" v="235" dt="2022-02-14T06:28:05.215"/>
    <p1510:client id="{EC06BA01-DE94-45BA-86FC-C648884F4146}" v="30" dt="2022-02-14T15:49:58.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87176" autoAdjust="0"/>
  </p:normalViewPr>
  <p:slideViewPr>
    <p:cSldViewPr snapToGrid="0">
      <p:cViewPr>
        <p:scale>
          <a:sx n="71" d="100"/>
          <a:sy n="71" d="100"/>
        </p:scale>
        <p:origin x="1166" y="5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戸田 正彦" userId="548529af9e9bf2d0" providerId="LiveId" clId="{0A66EEAC-2A95-47CE-BCC4-F601438DF4AD}"/>
    <pc:docChg chg="undo redo custSel addSld delSld modSld modShowInfo">
      <pc:chgData name="戸田 正彦" userId="548529af9e9bf2d0" providerId="LiveId" clId="{0A66EEAC-2A95-47CE-BCC4-F601438DF4AD}" dt="2022-02-15T02:13:58.985" v="7511" actId="2744"/>
      <pc:docMkLst>
        <pc:docMk/>
      </pc:docMkLst>
      <pc:sldChg chg="addSp delSp modSp mod setBg setClrOvrMap delDesignElem">
        <pc:chgData name="戸田 正彦" userId="548529af9e9bf2d0" providerId="LiveId" clId="{0A66EEAC-2A95-47CE-BCC4-F601438DF4AD}" dt="2022-02-11T05:37:36.589" v="7062" actId="948"/>
        <pc:sldMkLst>
          <pc:docMk/>
          <pc:sldMk cId="2419143677" sldId="256"/>
        </pc:sldMkLst>
        <pc:spChg chg="mod">
          <ac:chgData name="戸田 正彦" userId="548529af9e9bf2d0" providerId="LiveId" clId="{0A66EEAC-2A95-47CE-BCC4-F601438DF4AD}" dt="2022-02-07T05:59:15.284" v="108" actId="113"/>
          <ac:spMkLst>
            <pc:docMk/>
            <pc:sldMk cId="2419143677" sldId="256"/>
            <ac:spMk id="2" creationId="{1D505854-204B-4617-BC4C-F76AA8B0E0E2}"/>
          </ac:spMkLst>
        </pc:spChg>
        <pc:spChg chg="mod">
          <ac:chgData name="戸田 正彦" userId="548529af9e9bf2d0" providerId="LiveId" clId="{0A66EEAC-2A95-47CE-BCC4-F601438DF4AD}" dt="2022-02-09T04:25:53.683" v="487" actId="255"/>
          <ac:spMkLst>
            <pc:docMk/>
            <pc:sldMk cId="2419143677" sldId="256"/>
            <ac:spMk id="3" creationId="{80E8A6E4-BB17-46E7-B623-352D000065D9}"/>
          </ac:spMkLst>
        </pc:spChg>
        <pc:spChg chg="add mod ord">
          <ac:chgData name="戸田 正彦" userId="548529af9e9bf2d0" providerId="LiveId" clId="{0A66EEAC-2A95-47CE-BCC4-F601438DF4AD}" dt="2022-02-11T05:37:36.589" v="7062" actId="948"/>
          <ac:spMkLst>
            <pc:docMk/>
            <pc:sldMk cId="2419143677" sldId="256"/>
            <ac:spMk id="4" creationId="{ACF4EC23-48ED-4F83-977A-D9AF4F29CE8C}"/>
          </ac:spMkLst>
        </pc:spChg>
        <pc:spChg chg="add del">
          <ac:chgData name="戸田 正彦" userId="548529af9e9bf2d0" providerId="LiveId" clId="{0A66EEAC-2A95-47CE-BCC4-F601438DF4AD}" dt="2022-02-07T05:58:14.357" v="87" actId="26606"/>
          <ac:spMkLst>
            <pc:docMk/>
            <pc:sldMk cId="2419143677" sldId="256"/>
            <ac:spMk id="9" creationId="{9F7D788E-2C1B-4EF4-8719-12613771FF98}"/>
          </ac:spMkLst>
        </pc:spChg>
        <pc:spChg chg="add del">
          <ac:chgData name="戸田 正彦" userId="548529af9e9bf2d0" providerId="LiveId" clId="{0A66EEAC-2A95-47CE-BCC4-F601438DF4AD}" dt="2022-02-07T05:58:14.357" v="87" actId="26606"/>
          <ac:spMkLst>
            <pc:docMk/>
            <pc:sldMk cId="2419143677" sldId="256"/>
            <ac:spMk id="11" creationId="{7C54E824-C0F4-480B-BC88-689F50C45FBD}"/>
          </ac:spMkLst>
        </pc:spChg>
        <pc:spChg chg="add del">
          <ac:chgData name="戸田 正彦" userId="548529af9e9bf2d0" providerId="LiveId" clId="{0A66EEAC-2A95-47CE-BCC4-F601438DF4AD}" dt="2022-02-07T05:58:14.357" v="87" actId="26606"/>
          <ac:spMkLst>
            <pc:docMk/>
            <pc:sldMk cId="2419143677" sldId="256"/>
            <ac:spMk id="13" creationId="{58DEA6A1-FC5C-4E6E-BBBF-7E472949B394}"/>
          </ac:spMkLst>
        </pc:spChg>
        <pc:spChg chg="add del">
          <ac:chgData name="戸田 正彦" userId="548529af9e9bf2d0" providerId="LiveId" clId="{0A66EEAC-2A95-47CE-BCC4-F601438DF4AD}" dt="2022-02-07T05:58:14.357" v="87" actId="26606"/>
          <ac:spMkLst>
            <pc:docMk/>
            <pc:sldMk cId="2419143677" sldId="256"/>
            <ac:spMk id="15" creationId="{96AAAC3B-1954-46B7-BBAC-27DFF5B5295F}"/>
          </ac:spMkLst>
        </pc:spChg>
        <pc:spChg chg="add del">
          <ac:chgData name="戸田 正彦" userId="548529af9e9bf2d0" providerId="LiveId" clId="{0A66EEAC-2A95-47CE-BCC4-F601438DF4AD}" dt="2022-02-07T05:58:14.357" v="87" actId="26606"/>
          <ac:spMkLst>
            <pc:docMk/>
            <pc:sldMk cId="2419143677" sldId="256"/>
            <ac:spMk id="17" creationId="{A5AD6500-BB62-4AAC-9D2F-C10DDC90CBB1}"/>
          </ac:spMkLst>
        </pc:spChg>
        <pc:spChg chg="add del">
          <ac:chgData name="戸田 正彦" userId="548529af9e9bf2d0" providerId="LiveId" clId="{0A66EEAC-2A95-47CE-BCC4-F601438DF4AD}" dt="2022-02-07T05:58:15.175" v="89" actId="26606"/>
          <ac:spMkLst>
            <pc:docMk/>
            <pc:sldMk cId="2419143677" sldId="256"/>
            <ac:spMk id="19" creationId="{19C052EA-05E2-403D-965E-52D1BFFA24DF}"/>
          </ac:spMkLst>
        </pc:spChg>
        <pc:spChg chg="add del">
          <ac:chgData name="戸田 正彦" userId="548529af9e9bf2d0" providerId="LiveId" clId="{0A66EEAC-2A95-47CE-BCC4-F601438DF4AD}" dt="2022-02-07T05:58:15.175" v="89" actId="26606"/>
          <ac:spMkLst>
            <pc:docMk/>
            <pc:sldMk cId="2419143677" sldId="256"/>
            <ac:spMk id="20" creationId="{4C1936B8-2FFB-4F78-8388-B8C282B8A5BC}"/>
          </ac:spMkLst>
        </pc:spChg>
        <pc:spChg chg="add del">
          <ac:chgData name="戸田 正彦" userId="548529af9e9bf2d0" providerId="LiveId" clId="{0A66EEAC-2A95-47CE-BCC4-F601438DF4AD}" dt="2022-02-07T05:58:16.534" v="91" actId="26606"/>
          <ac:spMkLst>
            <pc:docMk/>
            <pc:sldMk cId="2419143677" sldId="256"/>
            <ac:spMk id="22" creationId="{E35A04CF-97D4-4FF7-B359-C546B1F62E54}"/>
          </ac:spMkLst>
        </pc:spChg>
        <pc:spChg chg="add del">
          <ac:chgData name="戸田 正彦" userId="548529af9e9bf2d0" providerId="LiveId" clId="{0A66EEAC-2A95-47CE-BCC4-F601438DF4AD}" dt="2022-02-07T05:58:16.534" v="91" actId="26606"/>
          <ac:spMkLst>
            <pc:docMk/>
            <pc:sldMk cId="2419143677" sldId="256"/>
            <ac:spMk id="23" creationId="{1DE7243B-5109-444B-8FAF-7437C66BC0E9}"/>
          </ac:spMkLst>
        </pc:spChg>
        <pc:spChg chg="add del">
          <ac:chgData name="戸田 正彦" userId="548529af9e9bf2d0" providerId="LiveId" clId="{0A66EEAC-2A95-47CE-BCC4-F601438DF4AD}" dt="2022-02-07T05:58:16.534" v="91" actId="26606"/>
          <ac:spMkLst>
            <pc:docMk/>
            <pc:sldMk cId="2419143677" sldId="256"/>
            <ac:spMk id="24" creationId="{4C5D6221-DA7B-4611-AA26-7D8E349FDE96}"/>
          </ac:spMkLst>
        </pc:spChg>
        <pc:spChg chg="add del">
          <ac:chgData name="戸田 正彦" userId="548529af9e9bf2d0" providerId="LiveId" clId="{0A66EEAC-2A95-47CE-BCC4-F601438DF4AD}" dt="2022-02-07T05:58:17.738" v="93" actId="26606"/>
          <ac:spMkLst>
            <pc:docMk/>
            <pc:sldMk cId="2419143677" sldId="256"/>
            <ac:spMk id="26" creationId="{9F7D788E-2C1B-4EF4-8719-12613771FF98}"/>
          </ac:spMkLst>
        </pc:spChg>
        <pc:spChg chg="add del">
          <ac:chgData name="戸田 正彦" userId="548529af9e9bf2d0" providerId="LiveId" clId="{0A66EEAC-2A95-47CE-BCC4-F601438DF4AD}" dt="2022-02-07T05:58:17.738" v="93" actId="26606"/>
          <ac:spMkLst>
            <pc:docMk/>
            <pc:sldMk cId="2419143677" sldId="256"/>
            <ac:spMk id="27" creationId="{7C54E824-C0F4-480B-BC88-689F50C45FBD}"/>
          </ac:spMkLst>
        </pc:spChg>
        <pc:spChg chg="add del">
          <ac:chgData name="戸田 正彦" userId="548529af9e9bf2d0" providerId="LiveId" clId="{0A66EEAC-2A95-47CE-BCC4-F601438DF4AD}" dt="2022-02-07T05:58:17.738" v="93" actId="26606"/>
          <ac:spMkLst>
            <pc:docMk/>
            <pc:sldMk cId="2419143677" sldId="256"/>
            <ac:spMk id="28" creationId="{58DEA6A1-FC5C-4E6E-BBBF-7E472949B394}"/>
          </ac:spMkLst>
        </pc:spChg>
        <pc:spChg chg="add del">
          <ac:chgData name="戸田 正彦" userId="548529af9e9bf2d0" providerId="LiveId" clId="{0A66EEAC-2A95-47CE-BCC4-F601438DF4AD}" dt="2022-02-07T05:58:17.738" v="93" actId="26606"/>
          <ac:spMkLst>
            <pc:docMk/>
            <pc:sldMk cId="2419143677" sldId="256"/>
            <ac:spMk id="29" creationId="{96AAAC3B-1954-46B7-BBAC-27DFF5B5295F}"/>
          </ac:spMkLst>
        </pc:spChg>
        <pc:spChg chg="add del">
          <ac:chgData name="戸田 正彦" userId="548529af9e9bf2d0" providerId="LiveId" clId="{0A66EEAC-2A95-47CE-BCC4-F601438DF4AD}" dt="2022-02-07T05:58:17.738" v="93" actId="26606"/>
          <ac:spMkLst>
            <pc:docMk/>
            <pc:sldMk cId="2419143677" sldId="256"/>
            <ac:spMk id="30" creationId="{A5AD6500-BB62-4AAC-9D2F-C10DDC90CBB1}"/>
          </ac:spMkLst>
        </pc:spChg>
        <pc:spChg chg="add del">
          <ac:chgData name="戸田 正彦" userId="548529af9e9bf2d0" providerId="LiveId" clId="{0A66EEAC-2A95-47CE-BCC4-F601438DF4AD}" dt="2022-02-07T05:58:19.216" v="95" actId="26606"/>
          <ac:spMkLst>
            <pc:docMk/>
            <pc:sldMk cId="2419143677" sldId="256"/>
            <ac:spMk id="32" creationId="{1E214AA7-F028-4A0D-8698-61AEC754D1BC}"/>
          </ac:spMkLst>
        </pc:spChg>
        <pc:spChg chg="add del">
          <ac:chgData name="戸田 正彦" userId="548529af9e9bf2d0" providerId="LiveId" clId="{0A66EEAC-2A95-47CE-BCC4-F601438DF4AD}" dt="2022-02-07T05:58:20.483" v="97" actId="26606"/>
          <ac:spMkLst>
            <pc:docMk/>
            <pc:sldMk cId="2419143677" sldId="256"/>
            <ac:spMk id="35" creationId="{8CA06CD6-90CA-4C45-856C-6771339E1E22}"/>
          </ac:spMkLst>
        </pc:spChg>
        <pc:spChg chg="add del">
          <ac:chgData name="戸田 正彦" userId="548529af9e9bf2d0" providerId="LiveId" clId="{0A66EEAC-2A95-47CE-BCC4-F601438DF4AD}" dt="2022-02-07T05:58:23.297" v="99" actId="26606"/>
          <ac:spMkLst>
            <pc:docMk/>
            <pc:sldMk cId="2419143677" sldId="256"/>
            <ac:spMk id="38" creationId="{21739CA5-F0F5-48E1-8E8C-F24B71827E46}"/>
          </ac:spMkLst>
        </pc:spChg>
        <pc:spChg chg="add del">
          <ac:chgData name="戸田 正彦" userId="548529af9e9bf2d0" providerId="LiveId" clId="{0A66EEAC-2A95-47CE-BCC4-F601438DF4AD}" dt="2022-02-07T05:58:23.297" v="99" actId="26606"/>
          <ac:spMkLst>
            <pc:docMk/>
            <pc:sldMk cId="2419143677" sldId="256"/>
            <ac:spMk id="39" creationId="{3EAD2937-F230-41D4-B9C5-975B129BFC20}"/>
          </ac:spMkLst>
        </pc:spChg>
        <pc:spChg chg="add del">
          <ac:chgData name="戸田 正彦" userId="548529af9e9bf2d0" providerId="LiveId" clId="{0A66EEAC-2A95-47CE-BCC4-F601438DF4AD}" dt="2022-02-07T05:58:23.297" v="99" actId="26606"/>
          <ac:spMkLst>
            <pc:docMk/>
            <pc:sldMk cId="2419143677" sldId="256"/>
            <ac:spMk id="40" creationId="{CCD444A3-C338-4886-B7F1-4BA2AF46EB64}"/>
          </ac:spMkLst>
        </pc:spChg>
        <pc:spChg chg="add del">
          <ac:chgData name="戸田 正彦" userId="548529af9e9bf2d0" providerId="LiveId" clId="{0A66EEAC-2A95-47CE-BCC4-F601438DF4AD}" dt="2022-02-07T05:58:30.767" v="104" actId="26606"/>
          <ac:spMkLst>
            <pc:docMk/>
            <pc:sldMk cId="2419143677" sldId="256"/>
            <ac:spMk id="42" creationId="{275D6C10-B5A7-4715-803E-0501C9C2CC21}"/>
          </ac:spMkLst>
        </pc:spChg>
        <pc:cxnChg chg="add del">
          <ac:chgData name="戸田 正彦" userId="548529af9e9bf2d0" providerId="LiveId" clId="{0A66EEAC-2A95-47CE-BCC4-F601438DF4AD}" dt="2022-02-07T05:58:19.216" v="95" actId="26606"/>
          <ac:cxnSpMkLst>
            <pc:docMk/>
            <pc:sldMk cId="2419143677" sldId="256"/>
            <ac:cxnSpMk id="33" creationId="{D6206FDC-2777-4D7F-AF9C-73413DA664C9}"/>
          </ac:cxnSpMkLst>
        </pc:cxnChg>
        <pc:cxnChg chg="add del">
          <ac:chgData name="戸田 正彦" userId="548529af9e9bf2d0" providerId="LiveId" clId="{0A66EEAC-2A95-47CE-BCC4-F601438DF4AD}" dt="2022-02-07T05:58:20.483" v="97" actId="26606"/>
          <ac:cxnSpMkLst>
            <pc:docMk/>
            <pc:sldMk cId="2419143677" sldId="256"/>
            <ac:cxnSpMk id="36" creationId="{5021601D-2758-4B15-A31C-FDA184C51B3A}"/>
          </ac:cxnSpMkLst>
        </pc:cxnChg>
      </pc:sldChg>
      <pc:sldChg chg="addSp delSp modSp mod modNotesTx">
        <pc:chgData name="戸田 正彦" userId="548529af9e9bf2d0" providerId="LiveId" clId="{0A66EEAC-2A95-47CE-BCC4-F601438DF4AD}" dt="2022-02-14T05:51:22.207" v="7420" actId="20577"/>
        <pc:sldMkLst>
          <pc:docMk/>
          <pc:sldMk cId="2873710068" sldId="257"/>
        </pc:sldMkLst>
        <pc:spChg chg="del mod">
          <ac:chgData name="戸田 正彦" userId="548529af9e9bf2d0" providerId="LiveId" clId="{0A66EEAC-2A95-47CE-BCC4-F601438DF4AD}" dt="2022-02-09T06:03:21.198" v="2155" actId="478"/>
          <ac:spMkLst>
            <pc:docMk/>
            <pc:sldMk cId="2873710068" sldId="257"/>
            <ac:spMk id="2" creationId="{86AAF61E-C210-4D4D-90E4-81CDA89C52DA}"/>
          </ac:spMkLst>
        </pc:spChg>
        <pc:spChg chg="add mod">
          <ac:chgData name="戸田 正彦" userId="548529af9e9bf2d0" providerId="LiveId" clId="{0A66EEAC-2A95-47CE-BCC4-F601438DF4AD}" dt="2022-02-14T05:51:22.207" v="7420" actId="20577"/>
          <ac:spMkLst>
            <pc:docMk/>
            <pc:sldMk cId="2873710068" sldId="257"/>
            <ac:spMk id="2" creationId="{E8CA53C8-C86D-45DD-90D4-B2A27FC62490}"/>
          </ac:spMkLst>
        </pc:spChg>
        <pc:spChg chg="mod">
          <ac:chgData name="戸田 正彦" userId="548529af9e9bf2d0" providerId="LiveId" clId="{0A66EEAC-2A95-47CE-BCC4-F601438DF4AD}" dt="2022-02-07T05:58:30.301" v="103"/>
          <ac:spMkLst>
            <pc:docMk/>
            <pc:sldMk cId="2873710068" sldId="257"/>
            <ac:spMk id="3" creationId="{AFBD40D5-8466-441A-B453-8D22BA81DD73}"/>
          </ac:spMkLst>
        </pc:spChg>
        <pc:spChg chg="add del mod">
          <ac:chgData name="戸田 正彦" userId="548529af9e9bf2d0" providerId="LiveId" clId="{0A66EEAC-2A95-47CE-BCC4-F601438DF4AD}" dt="2022-02-09T06:03:25.471" v="2156" actId="478"/>
          <ac:spMkLst>
            <pc:docMk/>
            <pc:sldMk cId="2873710068" sldId="257"/>
            <ac:spMk id="4" creationId="{5F8EC3A2-1D51-4910-A966-A5E784DD50C0}"/>
          </ac:spMkLst>
        </pc:spChg>
        <pc:spChg chg="mod">
          <ac:chgData name="戸田 正彦" userId="548529af9e9bf2d0" providerId="LiveId" clId="{0A66EEAC-2A95-47CE-BCC4-F601438DF4AD}" dt="2022-02-11T05:37:25.435" v="7061" actId="1076"/>
          <ac:spMkLst>
            <pc:docMk/>
            <pc:sldMk cId="2873710068" sldId="257"/>
            <ac:spMk id="7" creationId="{D8580781-47D3-49F6-8701-E754856006E9}"/>
          </ac:spMkLst>
        </pc:spChg>
        <pc:spChg chg="mod">
          <ac:chgData name="戸田 正彦" userId="548529af9e9bf2d0" providerId="LiveId" clId="{0A66EEAC-2A95-47CE-BCC4-F601438DF4AD}" dt="2022-02-11T05:37:16.399" v="7060" actId="948"/>
          <ac:spMkLst>
            <pc:docMk/>
            <pc:sldMk cId="2873710068" sldId="257"/>
            <ac:spMk id="9" creationId="{40E91531-424F-458B-9981-927412A2FB15}"/>
          </ac:spMkLst>
        </pc:spChg>
      </pc:sldChg>
      <pc:sldChg chg="addSp delSp modSp mod modAnim modNotesTx">
        <pc:chgData name="戸田 正彦" userId="548529af9e9bf2d0" providerId="LiveId" clId="{0A66EEAC-2A95-47CE-BCC4-F601438DF4AD}" dt="2022-02-11T05:36:39.695" v="7053" actId="948"/>
        <pc:sldMkLst>
          <pc:docMk/>
          <pc:sldMk cId="67980908" sldId="258"/>
        </pc:sldMkLst>
        <pc:spChg chg="add del mod">
          <ac:chgData name="戸田 正彦" userId="548529af9e9bf2d0" providerId="LiveId" clId="{0A66EEAC-2A95-47CE-BCC4-F601438DF4AD}" dt="2022-02-10T03:38:53.745" v="3319" actId="478"/>
          <ac:spMkLst>
            <pc:docMk/>
            <pc:sldMk cId="67980908" sldId="258"/>
            <ac:spMk id="3" creationId="{1BF25382-7539-4DAD-90A2-BC5754AB990A}"/>
          </ac:spMkLst>
        </pc:spChg>
        <pc:spChg chg="mod">
          <ac:chgData name="戸田 正彦" userId="548529af9e9bf2d0" providerId="LiveId" clId="{0A66EEAC-2A95-47CE-BCC4-F601438DF4AD}" dt="2022-02-11T05:36:23.366" v="7052" actId="1076"/>
          <ac:spMkLst>
            <pc:docMk/>
            <pc:sldMk cId="67980908" sldId="258"/>
            <ac:spMk id="30" creationId="{44297D0B-028F-4AD9-BB61-FBE336F4DDA9}"/>
          </ac:spMkLst>
        </pc:spChg>
        <pc:spChg chg="mod">
          <ac:chgData name="戸田 正彦" userId="548529af9e9bf2d0" providerId="LiveId" clId="{0A66EEAC-2A95-47CE-BCC4-F601438DF4AD}" dt="2022-02-10T03:38:13.829" v="3255" actId="1076"/>
          <ac:spMkLst>
            <pc:docMk/>
            <pc:sldMk cId="67980908" sldId="258"/>
            <ac:spMk id="31" creationId="{B1F48BAD-90C4-472C-810F-D7BFB447D92D}"/>
          </ac:spMkLst>
        </pc:spChg>
        <pc:spChg chg="mod">
          <ac:chgData name="戸田 正彦" userId="548529af9e9bf2d0" providerId="LiveId" clId="{0A66EEAC-2A95-47CE-BCC4-F601438DF4AD}" dt="2022-02-10T03:38:13.829" v="3255" actId="1076"/>
          <ac:spMkLst>
            <pc:docMk/>
            <pc:sldMk cId="67980908" sldId="258"/>
            <ac:spMk id="32" creationId="{BDE51BDB-FD60-482F-994F-9FD2156E6836}"/>
          </ac:spMkLst>
        </pc:spChg>
        <pc:spChg chg="mod">
          <ac:chgData name="戸田 正彦" userId="548529af9e9bf2d0" providerId="LiveId" clId="{0A66EEAC-2A95-47CE-BCC4-F601438DF4AD}" dt="2022-02-11T05:36:39.695" v="7053" actId="948"/>
          <ac:spMkLst>
            <pc:docMk/>
            <pc:sldMk cId="67980908" sldId="258"/>
            <ac:spMk id="33" creationId="{A6A583FA-9E7E-48E5-A24F-51A5420E1EE0}"/>
          </ac:spMkLst>
        </pc:spChg>
        <pc:picChg chg="mod">
          <ac:chgData name="戸田 正彦" userId="548529af9e9bf2d0" providerId="LiveId" clId="{0A66EEAC-2A95-47CE-BCC4-F601438DF4AD}" dt="2022-02-10T04:08:46.052" v="3371" actId="1076"/>
          <ac:picMkLst>
            <pc:docMk/>
            <pc:sldMk cId="67980908" sldId="258"/>
            <ac:picMk id="29" creationId="{6B3FC8A0-D732-4918-B28E-C7D796C3605E}"/>
          </ac:picMkLst>
        </pc:picChg>
        <pc:picChg chg="mod">
          <ac:chgData name="戸田 正彦" userId="548529af9e9bf2d0" providerId="LiveId" clId="{0A66EEAC-2A95-47CE-BCC4-F601438DF4AD}" dt="2022-02-10T04:11:00.208" v="3396" actId="14100"/>
          <ac:picMkLst>
            <pc:docMk/>
            <pc:sldMk cId="67980908" sldId="258"/>
            <ac:picMk id="2050" creationId="{BB99CBBA-AF8E-46E3-8362-5A03EDF50894}"/>
          </ac:picMkLst>
        </pc:picChg>
      </pc:sldChg>
      <pc:sldChg chg="modSp mod modNotesTx">
        <pc:chgData name="戸田 正彦" userId="548529af9e9bf2d0" providerId="LiveId" clId="{0A66EEAC-2A95-47CE-BCC4-F601438DF4AD}" dt="2022-02-14T05:23:57.836" v="7250" actId="20577"/>
        <pc:sldMkLst>
          <pc:docMk/>
          <pc:sldMk cId="2623493257" sldId="259"/>
        </pc:sldMkLst>
        <pc:spChg chg="mod">
          <ac:chgData name="戸田 正彦" userId="548529af9e9bf2d0" providerId="LiveId" clId="{0A66EEAC-2A95-47CE-BCC4-F601438DF4AD}" dt="2022-02-14T05:23:57.836" v="7250" actId="20577"/>
          <ac:spMkLst>
            <pc:docMk/>
            <pc:sldMk cId="2623493257" sldId="259"/>
            <ac:spMk id="2" creationId="{B1FDFA5F-8AE2-4482-8C7A-91AB75E941FE}"/>
          </ac:spMkLst>
        </pc:spChg>
        <pc:spChg chg="mod">
          <ac:chgData name="戸田 正彦" userId="548529af9e9bf2d0" providerId="LiveId" clId="{0A66EEAC-2A95-47CE-BCC4-F601438DF4AD}" dt="2022-02-11T05:37:05.925" v="7059" actId="14100"/>
          <ac:spMkLst>
            <pc:docMk/>
            <pc:sldMk cId="2623493257" sldId="259"/>
            <ac:spMk id="3" creationId="{242EDE6C-D596-4F0A-B7C2-5F91ABD54850}"/>
          </ac:spMkLst>
        </pc:spChg>
      </pc:sldChg>
      <pc:sldChg chg="addSp delSp modSp mod modAnim modNotesTx">
        <pc:chgData name="戸田 正彦" userId="548529af9e9bf2d0" providerId="LiveId" clId="{0A66EEAC-2A95-47CE-BCC4-F601438DF4AD}" dt="2022-02-14T05:46:24.970" v="7386" actId="20577"/>
        <pc:sldMkLst>
          <pc:docMk/>
          <pc:sldMk cId="2322590476" sldId="260"/>
        </pc:sldMkLst>
        <pc:spChg chg="mod">
          <ac:chgData name="戸田 正彦" userId="548529af9e9bf2d0" providerId="LiveId" clId="{0A66EEAC-2A95-47CE-BCC4-F601438DF4AD}" dt="2022-02-09T04:26:14.844" v="515" actId="20577"/>
          <ac:spMkLst>
            <pc:docMk/>
            <pc:sldMk cId="2322590476" sldId="260"/>
            <ac:spMk id="2" creationId="{3CA8FA8E-C55D-43C2-9A3E-3FDC88910902}"/>
          </ac:spMkLst>
        </pc:spChg>
        <pc:spChg chg="mod">
          <ac:chgData name="戸田 正彦" userId="548529af9e9bf2d0" providerId="LiveId" clId="{0A66EEAC-2A95-47CE-BCC4-F601438DF4AD}" dt="2022-02-14T05:46:24.970" v="7386" actId="20577"/>
          <ac:spMkLst>
            <pc:docMk/>
            <pc:sldMk cId="2322590476" sldId="260"/>
            <ac:spMk id="3" creationId="{77A85D6F-6A7B-4A0F-8CD7-730EB47F9404}"/>
          </ac:spMkLst>
        </pc:spChg>
        <pc:spChg chg="mod">
          <ac:chgData name="戸田 正彦" userId="548529af9e9bf2d0" providerId="LiveId" clId="{0A66EEAC-2A95-47CE-BCC4-F601438DF4AD}" dt="2022-02-09T05:40:50.220" v="2124" actId="1076"/>
          <ac:spMkLst>
            <pc:docMk/>
            <pc:sldMk cId="2322590476" sldId="260"/>
            <ac:spMk id="4" creationId="{0EAB6F23-BD2C-45CD-A6F9-B10A241F6E33}"/>
          </ac:spMkLst>
        </pc:spChg>
        <pc:spChg chg="mod">
          <ac:chgData name="戸田 正彦" userId="548529af9e9bf2d0" providerId="LiveId" clId="{0A66EEAC-2A95-47CE-BCC4-F601438DF4AD}" dt="2022-02-09T05:40:43.918" v="2123" actId="1076"/>
          <ac:spMkLst>
            <pc:docMk/>
            <pc:sldMk cId="2322590476" sldId="260"/>
            <ac:spMk id="5" creationId="{8A56B44A-CB84-4D0B-BF1A-318A456B9C4E}"/>
          </ac:spMkLst>
        </pc:spChg>
        <pc:spChg chg="mod">
          <ac:chgData name="戸田 正彦" userId="548529af9e9bf2d0" providerId="LiveId" clId="{0A66EEAC-2A95-47CE-BCC4-F601438DF4AD}" dt="2022-02-09T05:40:50.220" v="2124" actId="1076"/>
          <ac:spMkLst>
            <pc:docMk/>
            <pc:sldMk cId="2322590476" sldId="260"/>
            <ac:spMk id="6" creationId="{2907FC38-9DF6-415A-8433-9196223C8594}"/>
          </ac:spMkLst>
        </pc:spChg>
        <pc:spChg chg="mod">
          <ac:chgData name="戸田 正彦" userId="548529af9e9bf2d0" providerId="LiveId" clId="{0A66EEAC-2A95-47CE-BCC4-F601438DF4AD}" dt="2022-02-11T05:35:24.734" v="7044" actId="27636"/>
          <ac:spMkLst>
            <pc:docMk/>
            <pc:sldMk cId="2322590476" sldId="260"/>
            <ac:spMk id="7" creationId="{8CF45946-87D3-4893-AA20-06B4FE3A9A87}"/>
          </ac:spMkLst>
        </pc:spChg>
        <pc:inkChg chg="add del">
          <ac:chgData name="戸田 正彦" userId="548529af9e9bf2d0" providerId="LiveId" clId="{0A66EEAC-2A95-47CE-BCC4-F601438DF4AD}" dt="2022-02-11T06:39:38.323" v="7129" actId="478"/>
          <ac:inkMkLst>
            <pc:docMk/>
            <pc:sldMk cId="2322590476" sldId="260"/>
            <ac:inkMk id="8" creationId="{AB0E1D04-3413-48C6-9D1C-B270DD035C78}"/>
          </ac:inkMkLst>
        </pc:inkChg>
      </pc:sldChg>
      <pc:sldChg chg="addSp delSp modSp mod modNotesTx">
        <pc:chgData name="戸田 正彦" userId="548529af9e9bf2d0" providerId="LiveId" clId="{0A66EEAC-2A95-47CE-BCC4-F601438DF4AD}" dt="2022-02-14T02:54:09.927" v="7227" actId="20577"/>
        <pc:sldMkLst>
          <pc:docMk/>
          <pc:sldMk cId="2609964589" sldId="261"/>
        </pc:sldMkLst>
        <pc:spChg chg="mod">
          <ac:chgData name="戸田 正彦" userId="548529af9e9bf2d0" providerId="LiveId" clId="{0A66EEAC-2A95-47CE-BCC4-F601438DF4AD}" dt="2022-02-10T04:17:29.236" v="3455" actId="1076"/>
          <ac:spMkLst>
            <pc:docMk/>
            <pc:sldMk cId="2609964589" sldId="261"/>
            <ac:spMk id="2" creationId="{AD6727D3-5ABA-49EE-A041-277FD3BFDE9C}"/>
          </ac:spMkLst>
        </pc:spChg>
        <pc:spChg chg="mod">
          <ac:chgData name="戸田 正彦" userId="548529af9e9bf2d0" providerId="LiveId" clId="{0A66EEAC-2A95-47CE-BCC4-F601438DF4AD}" dt="2022-02-11T06:41:19.197" v="7186" actId="20577"/>
          <ac:spMkLst>
            <pc:docMk/>
            <pc:sldMk cId="2609964589" sldId="261"/>
            <ac:spMk id="3" creationId="{10657D84-B4BD-4D79-A22A-04F1348E8E99}"/>
          </ac:spMkLst>
        </pc:spChg>
        <pc:spChg chg="mod">
          <ac:chgData name="戸田 正彦" userId="548529af9e9bf2d0" providerId="LiveId" clId="{0A66EEAC-2A95-47CE-BCC4-F601438DF4AD}" dt="2022-02-14T02:54:09.927" v="7227" actId="20577"/>
          <ac:spMkLst>
            <pc:docMk/>
            <pc:sldMk cId="2609964589" sldId="261"/>
            <ac:spMk id="4" creationId="{9FEA14E3-1B02-45E8-BD81-318A91166615}"/>
          </ac:spMkLst>
        </pc:spChg>
        <pc:spChg chg="add del mod">
          <ac:chgData name="戸田 正彦" userId="548529af9e9bf2d0" providerId="LiveId" clId="{0A66EEAC-2A95-47CE-BCC4-F601438DF4AD}" dt="2022-02-09T05:08:51.206" v="1547" actId="478"/>
          <ac:spMkLst>
            <pc:docMk/>
            <pc:sldMk cId="2609964589" sldId="261"/>
            <ac:spMk id="5" creationId="{18C669D1-2183-4055-96FC-2730E4387735}"/>
          </ac:spMkLst>
        </pc:spChg>
        <pc:spChg chg="add mod">
          <ac:chgData name="戸田 正彦" userId="548529af9e9bf2d0" providerId="LiveId" clId="{0A66EEAC-2A95-47CE-BCC4-F601438DF4AD}" dt="2022-02-10T04:24:10.722" v="3475" actId="207"/>
          <ac:spMkLst>
            <pc:docMk/>
            <pc:sldMk cId="2609964589" sldId="261"/>
            <ac:spMk id="5" creationId="{809AA90E-2AC4-4DB6-AAC8-B8227AF2EAEA}"/>
          </ac:spMkLst>
        </pc:spChg>
        <pc:spChg chg="add mod">
          <ac:chgData name="戸田 正彦" userId="548529af9e9bf2d0" providerId="LiveId" clId="{0A66EEAC-2A95-47CE-BCC4-F601438DF4AD}" dt="2022-02-10T05:52:16.345" v="3682" actId="1076"/>
          <ac:spMkLst>
            <pc:docMk/>
            <pc:sldMk cId="2609964589" sldId="261"/>
            <ac:spMk id="6" creationId="{5CABCD5A-8948-482B-80BA-680743CAC05F}"/>
          </ac:spMkLst>
        </pc:spChg>
        <pc:spChg chg="add mod">
          <ac:chgData name="戸田 正彦" userId="548529af9e9bf2d0" providerId="LiveId" clId="{0A66EEAC-2A95-47CE-BCC4-F601438DF4AD}" dt="2022-02-09T06:33:21.106" v="2621" actId="1076"/>
          <ac:spMkLst>
            <pc:docMk/>
            <pc:sldMk cId="2609964589" sldId="261"/>
            <ac:spMk id="7" creationId="{94552618-D876-47ED-BB28-8D8CE67B62CA}"/>
          </ac:spMkLst>
        </pc:spChg>
        <pc:inkChg chg="add del">
          <ac:chgData name="戸田 正彦" userId="548529af9e9bf2d0" providerId="LiveId" clId="{0A66EEAC-2A95-47CE-BCC4-F601438DF4AD}" dt="2022-02-11T06:43:15.694" v="7209" actId="478"/>
          <ac:inkMkLst>
            <pc:docMk/>
            <pc:sldMk cId="2609964589" sldId="261"/>
            <ac:inkMk id="8" creationId="{983A236E-02DB-4C99-8531-C6D6102E1241}"/>
          </ac:inkMkLst>
        </pc:inkChg>
      </pc:sldChg>
      <pc:sldChg chg="addSp delSp modSp mod modNotesTx">
        <pc:chgData name="戸田 正彦" userId="548529af9e9bf2d0" providerId="LiveId" clId="{0A66EEAC-2A95-47CE-BCC4-F601438DF4AD}" dt="2022-02-11T06:40:19.729" v="7164" actId="20577"/>
        <pc:sldMkLst>
          <pc:docMk/>
          <pc:sldMk cId="1635522270" sldId="262"/>
        </pc:sldMkLst>
        <pc:spChg chg="add del mod">
          <ac:chgData name="戸田 正彦" userId="548529af9e9bf2d0" providerId="LiveId" clId="{0A66EEAC-2A95-47CE-BCC4-F601438DF4AD}" dt="2022-02-09T04:30:56.514" v="555" actId="478"/>
          <ac:spMkLst>
            <pc:docMk/>
            <pc:sldMk cId="1635522270" sldId="262"/>
            <ac:spMk id="3" creationId="{5C118198-F901-4CE0-88C1-81B4B9321118}"/>
          </ac:spMkLst>
        </pc:spChg>
        <pc:spChg chg="add mod">
          <ac:chgData name="戸田 正彦" userId="548529af9e9bf2d0" providerId="LiveId" clId="{0A66EEAC-2A95-47CE-BCC4-F601438DF4AD}" dt="2022-02-11T05:36:13.204" v="7051" actId="1076"/>
          <ac:spMkLst>
            <pc:docMk/>
            <pc:sldMk cId="1635522270" sldId="262"/>
            <ac:spMk id="4" creationId="{B4C9D042-9982-4345-A57D-788BA81C9A50}"/>
          </ac:spMkLst>
        </pc:spChg>
        <pc:spChg chg="add del mod">
          <ac:chgData name="戸田 正彦" userId="548529af9e9bf2d0" providerId="LiveId" clId="{0A66EEAC-2A95-47CE-BCC4-F601438DF4AD}" dt="2022-02-09T04:56:51.426" v="1352" actId="478"/>
          <ac:spMkLst>
            <pc:docMk/>
            <pc:sldMk cId="1635522270" sldId="262"/>
            <ac:spMk id="5" creationId="{86796068-F5F5-4950-9102-BEE1F5BF55DC}"/>
          </ac:spMkLst>
        </pc:spChg>
        <pc:spChg chg="add del mod">
          <ac:chgData name="戸田 正彦" userId="548529af9e9bf2d0" providerId="LiveId" clId="{0A66EEAC-2A95-47CE-BCC4-F601438DF4AD}" dt="2022-02-09T04:56:51.426" v="1352" actId="478"/>
          <ac:spMkLst>
            <pc:docMk/>
            <pc:sldMk cId="1635522270" sldId="262"/>
            <ac:spMk id="7" creationId="{B2CD41AA-6219-4A87-88DF-C10A04B6D760}"/>
          </ac:spMkLst>
        </pc:spChg>
        <pc:spChg chg="add del mod">
          <ac:chgData name="戸田 正彦" userId="548529af9e9bf2d0" providerId="LiveId" clId="{0A66EEAC-2A95-47CE-BCC4-F601438DF4AD}" dt="2022-02-11T06:38:27.448" v="7099" actId="113"/>
          <ac:spMkLst>
            <pc:docMk/>
            <pc:sldMk cId="1635522270" sldId="262"/>
            <ac:spMk id="10" creationId="{A1592B91-718F-4FCC-9D9E-98DCBA71675D}"/>
          </ac:spMkLst>
        </pc:spChg>
        <pc:spChg chg="add del mod">
          <ac:chgData name="戸田 正彦" userId="548529af9e9bf2d0" providerId="LiveId" clId="{0A66EEAC-2A95-47CE-BCC4-F601438DF4AD}" dt="2022-02-09T04:56:51.426" v="1352" actId="478"/>
          <ac:spMkLst>
            <pc:docMk/>
            <pc:sldMk cId="1635522270" sldId="262"/>
            <ac:spMk id="11" creationId="{63FD5BB5-DE44-40E1-836C-81C8577F6DD4}"/>
          </ac:spMkLst>
        </pc:spChg>
        <pc:spChg chg="add mod">
          <ac:chgData name="戸田 正彦" userId="548529af9e9bf2d0" providerId="LiveId" clId="{0A66EEAC-2A95-47CE-BCC4-F601438DF4AD}" dt="2022-02-11T05:36:09.335" v="7050" actId="948"/>
          <ac:spMkLst>
            <pc:docMk/>
            <pc:sldMk cId="1635522270" sldId="262"/>
            <ac:spMk id="13" creationId="{CB4F54E1-3CC0-4DE5-B225-0A3E6F729257}"/>
          </ac:spMkLst>
        </pc:spChg>
        <pc:spChg chg="add del mod">
          <ac:chgData name="戸田 正彦" userId="548529af9e9bf2d0" providerId="LiveId" clId="{0A66EEAC-2A95-47CE-BCC4-F601438DF4AD}" dt="2022-02-09T04:56:51.426" v="1352" actId="478"/>
          <ac:spMkLst>
            <pc:docMk/>
            <pc:sldMk cId="1635522270" sldId="262"/>
            <ac:spMk id="33" creationId="{A6A583FA-9E7E-48E5-A24F-51A5420E1EE0}"/>
          </ac:spMkLst>
        </pc:spChg>
        <pc:picChg chg="add del mod">
          <ac:chgData name="戸田 正彦" userId="548529af9e9bf2d0" providerId="LiveId" clId="{0A66EEAC-2A95-47CE-BCC4-F601438DF4AD}" dt="2022-02-09T04:56:51.426" v="1352" actId="478"/>
          <ac:picMkLst>
            <pc:docMk/>
            <pc:sldMk cId="1635522270" sldId="262"/>
            <ac:picMk id="1026" creationId="{1019E0A3-0CBD-4866-8C41-99D5433D0911}"/>
          </ac:picMkLst>
        </pc:picChg>
        <pc:picChg chg="add del mod">
          <ac:chgData name="戸田 正彦" userId="548529af9e9bf2d0" providerId="LiveId" clId="{0A66EEAC-2A95-47CE-BCC4-F601438DF4AD}" dt="2022-02-09T04:56:51.426" v="1352" actId="478"/>
          <ac:picMkLst>
            <pc:docMk/>
            <pc:sldMk cId="1635522270" sldId="262"/>
            <ac:picMk id="1028" creationId="{10BBBC7E-D1C9-41DC-8DFE-AC862E442289}"/>
          </ac:picMkLst>
        </pc:picChg>
        <pc:inkChg chg="add del">
          <ac:chgData name="戸田 正彦" userId="548529af9e9bf2d0" providerId="LiveId" clId="{0A66EEAC-2A95-47CE-BCC4-F601438DF4AD}" dt="2022-02-11T06:38:30.411" v="7100" actId="478"/>
          <ac:inkMkLst>
            <pc:docMk/>
            <pc:sldMk cId="1635522270" sldId="262"/>
            <ac:inkMk id="3" creationId="{8C386BB9-7D71-4A83-9BD1-0F06D559B122}"/>
          </ac:inkMkLst>
        </pc:inkChg>
      </pc:sldChg>
      <pc:sldChg chg="addSp delSp modSp mod delAnim modAnim modNotesTx">
        <pc:chgData name="戸田 正彦" userId="548529af9e9bf2d0" providerId="LiveId" clId="{0A66EEAC-2A95-47CE-BCC4-F601438DF4AD}" dt="2022-02-11T06:38:59.088" v="7128" actId="478"/>
        <pc:sldMkLst>
          <pc:docMk/>
          <pc:sldMk cId="2547311206" sldId="263"/>
        </pc:sldMkLst>
        <pc:spChg chg="mod">
          <ac:chgData name="戸田 正彦" userId="548529af9e9bf2d0" providerId="LiveId" clId="{0A66EEAC-2A95-47CE-BCC4-F601438DF4AD}" dt="2022-02-11T06:38:38.234" v="7106" actId="20577"/>
          <ac:spMkLst>
            <pc:docMk/>
            <pc:sldMk cId="2547311206" sldId="263"/>
            <ac:spMk id="2" creationId="{6582C811-2C07-4C71-BB3F-78D79B93D0B7}"/>
          </ac:spMkLst>
        </pc:spChg>
        <pc:spChg chg="add mod">
          <ac:chgData name="戸田 正彦" userId="548529af9e9bf2d0" providerId="LiveId" clId="{0A66EEAC-2A95-47CE-BCC4-F601438DF4AD}" dt="2022-02-11T05:10:13.273" v="6849" actId="164"/>
          <ac:spMkLst>
            <pc:docMk/>
            <pc:sldMk cId="2547311206" sldId="263"/>
            <ac:spMk id="3" creationId="{9661CB01-C688-40EC-952D-DF245AFA7AF1}"/>
          </ac:spMkLst>
        </pc:spChg>
        <pc:spChg chg="add mod">
          <ac:chgData name="戸田 正彦" userId="548529af9e9bf2d0" providerId="LiveId" clId="{0A66EEAC-2A95-47CE-BCC4-F601438DF4AD}" dt="2022-02-11T05:14:13.222" v="6996" actId="17032"/>
          <ac:spMkLst>
            <pc:docMk/>
            <pc:sldMk cId="2547311206" sldId="263"/>
            <ac:spMk id="7" creationId="{AC79905D-576D-46C9-8C4A-CFEB2C7C82D3}"/>
          </ac:spMkLst>
        </pc:spChg>
        <pc:spChg chg="add mod">
          <ac:chgData name="戸田 正彦" userId="548529af9e9bf2d0" providerId="LiveId" clId="{0A66EEAC-2A95-47CE-BCC4-F601438DF4AD}" dt="2022-02-11T05:06:53.331" v="6830" actId="1076"/>
          <ac:spMkLst>
            <pc:docMk/>
            <pc:sldMk cId="2547311206" sldId="263"/>
            <ac:spMk id="9" creationId="{46892579-D1AE-4F5B-9907-7F728B85FA1D}"/>
          </ac:spMkLst>
        </pc:spChg>
        <pc:spChg chg="add mod">
          <ac:chgData name="戸田 正彦" userId="548529af9e9bf2d0" providerId="LiveId" clId="{0A66EEAC-2A95-47CE-BCC4-F601438DF4AD}" dt="2022-02-11T05:06:48.839" v="6829" actId="1076"/>
          <ac:spMkLst>
            <pc:docMk/>
            <pc:sldMk cId="2547311206" sldId="263"/>
            <ac:spMk id="10" creationId="{71FC56E8-67E1-42C4-A3C2-B90941295060}"/>
          </ac:spMkLst>
        </pc:spChg>
        <pc:spChg chg="add mod">
          <ac:chgData name="戸田 正彦" userId="548529af9e9bf2d0" providerId="LiveId" clId="{0A66EEAC-2A95-47CE-BCC4-F601438DF4AD}" dt="2022-02-11T05:07:00.111" v="6832" actId="1076"/>
          <ac:spMkLst>
            <pc:docMk/>
            <pc:sldMk cId="2547311206" sldId="263"/>
            <ac:spMk id="11" creationId="{DFC7A84E-5049-4166-A9AC-5F7D0E2846D1}"/>
          </ac:spMkLst>
        </pc:spChg>
        <pc:spChg chg="add mod">
          <ac:chgData name="戸田 正彦" userId="548529af9e9bf2d0" providerId="LiveId" clId="{0A66EEAC-2A95-47CE-BCC4-F601438DF4AD}" dt="2022-02-11T05:06:56.714" v="6831" actId="1076"/>
          <ac:spMkLst>
            <pc:docMk/>
            <pc:sldMk cId="2547311206" sldId="263"/>
            <ac:spMk id="12" creationId="{96CFEEBD-29E3-4784-9028-5247F418BB05}"/>
          </ac:spMkLst>
        </pc:spChg>
        <pc:spChg chg="add mod">
          <ac:chgData name="戸田 正彦" userId="548529af9e9bf2d0" providerId="LiveId" clId="{0A66EEAC-2A95-47CE-BCC4-F601438DF4AD}" dt="2022-02-11T05:11:52.496" v="6870" actId="1076"/>
          <ac:spMkLst>
            <pc:docMk/>
            <pc:sldMk cId="2547311206" sldId="263"/>
            <ac:spMk id="13" creationId="{F619CE90-1A41-43D6-A58A-F89B4859BF31}"/>
          </ac:spMkLst>
        </pc:spChg>
        <pc:spChg chg="add del mod">
          <ac:chgData name="戸田 正彦" userId="548529af9e9bf2d0" providerId="LiveId" clId="{0A66EEAC-2A95-47CE-BCC4-F601438DF4AD}" dt="2022-02-11T05:12:46.971" v="6922" actId="478"/>
          <ac:spMkLst>
            <pc:docMk/>
            <pc:sldMk cId="2547311206" sldId="263"/>
            <ac:spMk id="14" creationId="{B453FDE0-1D82-4B9B-8792-5BF203C43445}"/>
          </ac:spMkLst>
        </pc:spChg>
        <pc:spChg chg="add mod">
          <ac:chgData name="戸田 正彦" userId="548529af9e9bf2d0" providerId="LiveId" clId="{0A66EEAC-2A95-47CE-BCC4-F601438DF4AD}" dt="2022-02-11T05:15:55.987" v="7013" actId="1076"/>
          <ac:spMkLst>
            <pc:docMk/>
            <pc:sldMk cId="2547311206" sldId="263"/>
            <ac:spMk id="15" creationId="{9A98F81E-5B3A-4768-B2CE-447B1A952ABD}"/>
          </ac:spMkLst>
        </pc:spChg>
        <pc:spChg chg="add mod">
          <ac:chgData name="戸田 正彦" userId="548529af9e9bf2d0" providerId="LiveId" clId="{0A66EEAC-2A95-47CE-BCC4-F601438DF4AD}" dt="2022-02-11T06:38:56.362" v="7127" actId="20577"/>
          <ac:spMkLst>
            <pc:docMk/>
            <pc:sldMk cId="2547311206" sldId="263"/>
            <ac:spMk id="16" creationId="{5AF37B9A-A97A-4A66-B24C-FED163D100FB}"/>
          </ac:spMkLst>
        </pc:spChg>
        <pc:grpChg chg="add mod">
          <ac:chgData name="戸田 正彦" userId="548529af9e9bf2d0" providerId="LiveId" clId="{0A66EEAC-2A95-47CE-BCC4-F601438DF4AD}" dt="2022-02-11T05:12:50.133" v="6924" actId="1076"/>
          <ac:grpSpMkLst>
            <pc:docMk/>
            <pc:sldMk cId="2547311206" sldId="263"/>
            <ac:grpSpMk id="5" creationId="{42590350-6BB9-4B78-86D5-8DAD3713CE1C}"/>
          </ac:grpSpMkLst>
        </pc:grpChg>
        <pc:picChg chg="mod modCrop">
          <ac:chgData name="戸田 正彦" userId="548529af9e9bf2d0" providerId="LiveId" clId="{0A66EEAC-2A95-47CE-BCC4-F601438DF4AD}" dt="2022-02-11T05:13:04.795" v="6927" actId="732"/>
          <ac:picMkLst>
            <pc:docMk/>
            <pc:sldMk cId="2547311206" sldId="263"/>
            <ac:picMk id="4" creationId="{C66A4CED-FA51-4E1E-B9E0-B0435F200D9F}"/>
          </ac:picMkLst>
        </pc:picChg>
        <pc:picChg chg="add del mod">
          <ac:chgData name="戸田 正彦" userId="548529af9e9bf2d0" providerId="LiveId" clId="{0A66EEAC-2A95-47CE-BCC4-F601438DF4AD}" dt="2022-02-10T03:59:53.485" v="3340" actId="478"/>
          <ac:picMkLst>
            <pc:docMk/>
            <pc:sldMk cId="2547311206" sldId="263"/>
            <ac:picMk id="5" creationId="{FCCE9676-1D1A-493B-9DFF-9C5B897CC62F}"/>
          </ac:picMkLst>
        </pc:picChg>
        <pc:picChg chg="add mod">
          <ac:chgData name="戸田 正彦" userId="548529af9e9bf2d0" providerId="LiveId" clId="{0A66EEAC-2A95-47CE-BCC4-F601438DF4AD}" dt="2022-02-10T06:19:38.512" v="3875" actId="1036"/>
          <ac:picMkLst>
            <pc:docMk/>
            <pc:sldMk cId="2547311206" sldId="263"/>
            <ac:picMk id="8" creationId="{F1B92C24-C6E3-4C23-9129-6CF9074CA7E0}"/>
          </ac:picMkLst>
        </pc:picChg>
        <pc:inkChg chg="add del">
          <ac:chgData name="戸田 正彦" userId="548529af9e9bf2d0" providerId="LiveId" clId="{0A66EEAC-2A95-47CE-BCC4-F601438DF4AD}" dt="2022-02-11T06:38:59.088" v="7128" actId="478"/>
          <ac:inkMkLst>
            <pc:docMk/>
            <pc:sldMk cId="2547311206" sldId="263"/>
            <ac:inkMk id="17" creationId="{D67FA4A1-2EDA-4B29-89C4-50AB38D86B9F}"/>
          </ac:inkMkLst>
        </pc:inkChg>
      </pc:sldChg>
      <pc:sldChg chg="addSp delSp modSp mod delAnim modNotesTx">
        <pc:chgData name="戸田 正彦" userId="548529af9e9bf2d0" providerId="LiveId" clId="{0A66EEAC-2A95-47CE-BCC4-F601438DF4AD}" dt="2022-02-14T06:29:28.717" v="7510" actId="1076"/>
        <pc:sldMkLst>
          <pc:docMk/>
          <pc:sldMk cId="3672792074" sldId="264"/>
        </pc:sldMkLst>
        <pc:spChg chg="del">
          <ac:chgData name="戸田 正彦" userId="548529af9e9bf2d0" providerId="LiveId" clId="{0A66EEAC-2A95-47CE-BCC4-F601438DF4AD}" dt="2022-02-12T04:17:13.873" v="7216" actId="478"/>
          <ac:spMkLst>
            <pc:docMk/>
            <pc:sldMk cId="3672792074" sldId="264"/>
            <ac:spMk id="7" creationId="{01AC866C-5FB3-43A1-A8BB-46D59D35686F}"/>
          </ac:spMkLst>
        </pc:spChg>
        <pc:spChg chg="add mod">
          <ac:chgData name="戸田 正彦" userId="548529af9e9bf2d0" providerId="LiveId" clId="{0A66EEAC-2A95-47CE-BCC4-F601438DF4AD}" dt="2022-02-14T06:29:28.717" v="7510" actId="1076"/>
          <ac:spMkLst>
            <pc:docMk/>
            <pc:sldMk cId="3672792074" sldId="264"/>
            <ac:spMk id="7" creationId="{876455D3-6795-4231-90B4-6DAE24655825}"/>
          </ac:spMkLst>
        </pc:spChg>
        <pc:spChg chg="mod">
          <ac:chgData name="戸田 正彦" userId="548529af9e9bf2d0" providerId="LiveId" clId="{0A66EEAC-2A95-47CE-BCC4-F601438DF4AD}" dt="2022-02-09T05:43:49.314" v="2153" actId="255"/>
          <ac:spMkLst>
            <pc:docMk/>
            <pc:sldMk cId="3672792074" sldId="264"/>
            <ac:spMk id="8" creationId="{4A1D0134-5AF4-4DA3-A9AE-0B1D3062483C}"/>
          </ac:spMkLst>
        </pc:spChg>
        <pc:spChg chg="del mod">
          <ac:chgData name="戸田 正彦" userId="548529af9e9bf2d0" providerId="LiveId" clId="{0A66EEAC-2A95-47CE-BCC4-F601438DF4AD}" dt="2022-02-14T03:40:23.271" v="7236" actId="478"/>
          <ac:spMkLst>
            <pc:docMk/>
            <pc:sldMk cId="3672792074" sldId="264"/>
            <ac:spMk id="9" creationId="{2E6DC1F8-6845-408A-BAB8-FB722C60E9B3}"/>
          </ac:spMkLst>
        </pc:spChg>
        <pc:spChg chg="del mod">
          <ac:chgData name="戸田 正彦" userId="548529af9e9bf2d0" providerId="LiveId" clId="{0A66EEAC-2A95-47CE-BCC4-F601438DF4AD}" dt="2022-02-12T04:17:11.207" v="7215" actId="478"/>
          <ac:spMkLst>
            <pc:docMk/>
            <pc:sldMk cId="3672792074" sldId="264"/>
            <ac:spMk id="10" creationId="{F49C6734-4303-41F5-A4BB-22C181A997D6}"/>
          </ac:spMkLst>
        </pc:spChg>
        <pc:spChg chg="add mod">
          <ac:chgData name="戸田 正彦" userId="548529af9e9bf2d0" providerId="LiveId" clId="{0A66EEAC-2A95-47CE-BCC4-F601438DF4AD}" dt="2022-02-14T06:29:06.375" v="7506" actId="1076"/>
          <ac:spMkLst>
            <pc:docMk/>
            <pc:sldMk cId="3672792074" sldId="264"/>
            <ac:spMk id="11" creationId="{50A75047-CB8C-4233-BCBC-618F16F72D39}"/>
          </ac:spMkLst>
        </pc:spChg>
        <pc:spChg chg="add del mod">
          <ac:chgData name="戸田 正彦" userId="548529af9e9bf2d0" providerId="LiveId" clId="{0A66EEAC-2A95-47CE-BCC4-F601438DF4AD}" dt="2022-02-11T03:57:17.106" v="4110"/>
          <ac:spMkLst>
            <pc:docMk/>
            <pc:sldMk cId="3672792074" sldId="264"/>
            <ac:spMk id="11" creationId="{BB0C7351-2557-4F18-A5AF-7689BE2C8333}"/>
          </ac:spMkLst>
        </pc:spChg>
        <pc:spChg chg="add mod">
          <ac:chgData name="戸田 正彦" userId="548529af9e9bf2d0" providerId="LiveId" clId="{0A66EEAC-2A95-47CE-BCC4-F601438DF4AD}" dt="2022-02-14T06:29:08.770" v="7507" actId="1076"/>
          <ac:spMkLst>
            <pc:docMk/>
            <pc:sldMk cId="3672792074" sldId="264"/>
            <ac:spMk id="12" creationId="{21029C15-880D-4D98-A26E-56B55EB94BF6}"/>
          </ac:spMkLst>
        </pc:spChg>
      </pc:sldChg>
      <pc:sldChg chg="addSp delSp modSp mod delAnim modAnim modShow modNotesTx">
        <pc:chgData name="戸田 正彦" userId="548529af9e9bf2d0" providerId="LiveId" clId="{0A66EEAC-2A95-47CE-BCC4-F601438DF4AD}" dt="2022-02-12T04:33:30.737" v="7220" actId="729"/>
        <pc:sldMkLst>
          <pc:docMk/>
          <pc:sldMk cId="1439469063" sldId="265"/>
        </pc:sldMkLst>
        <pc:spChg chg="add del mod">
          <ac:chgData name="戸田 正彦" userId="548529af9e9bf2d0" providerId="LiveId" clId="{0A66EEAC-2A95-47CE-BCC4-F601438DF4AD}" dt="2022-02-11T03:54:20.384" v="4104" actId="478"/>
          <ac:spMkLst>
            <pc:docMk/>
            <pc:sldMk cId="1439469063" sldId="265"/>
            <ac:spMk id="4" creationId="{1D32EA85-3BA6-49A4-B1E4-8B67459ABF2B}"/>
          </ac:spMkLst>
        </pc:spChg>
        <pc:spChg chg="add del mod">
          <ac:chgData name="戸田 正彦" userId="548529af9e9bf2d0" providerId="LiveId" clId="{0A66EEAC-2A95-47CE-BCC4-F601438DF4AD}" dt="2022-02-11T04:21:31.134" v="4940" actId="478"/>
          <ac:spMkLst>
            <pc:docMk/>
            <pc:sldMk cId="1439469063" sldId="265"/>
            <ac:spMk id="9" creationId="{E568B5F0-60B9-4278-884F-8B5C75B12FED}"/>
          </ac:spMkLst>
        </pc:spChg>
        <pc:spChg chg="add del">
          <ac:chgData name="戸田 正彦" userId="548529af9e9bf2d0" providerId="LiveId" clId="{0A66EEAC-2A95-47CE-BCC4-F601438DF4AD}" dt="2022-02-11T04:07:36.147" v="4276" actId="22"/>
          <ac:spMkLst>
            <pc:docMk/>
            <pc:sldMk cId="1439469063" sldId="265"/>
            <ac:spMk id="16" creationId="{07AB6811-0A4F-4B47-A39F-7A3B012DA229}"/>
          </ac:spMkLst>
        </pc:spChg>
        <pc:spChg chg="add del mod">
          <ac:chgData name="戸田 正彦" userId="548529af9e9bf2d0" providerId="LiveId" clId="{0A66EEAC-2A95-47CE-BCC4-F601438DF4AD}" dt="2022-02-11T04:20:26.091" v="4924" actId="478"/>
          <ac:spMkLst>
            <pc:docMk/>
            <pc:sldMk cId="1439469063" sldId="265"/>
            <ac:spMk id="17" creationId="{E18E3611-6977-4A6A-82E7-40B92CD6A80C}"/>
          </ac:spMkLst>
        </pc:spChg>
        <pc:spChg chg="mod">
          <ac:chgData name="戸田 正彦" userId="548529af9e9bf2d0" providerId="LiveId" clId="{0A66EEAC-2A95-47CE-BCC4-F601438DF4AD}" dt="2022-02-11T03:52:24.829" v="4033" actId="1076"/>
          <ac:spMkLst>
            <pc:docMk/>
            <pc:sldMk cId="1439469063" sldId="265"/>
            <ac:spMk id="21" creationId="{0B5D5837-1501-4F62-86DA-D9E0F1431D9B}"/>
          </ac:spMkLst>
        </pc:spChg>
        <pc:spChg chg="mod">
          <ac:chgData name="戸田 正彦" userId="548529af9e9bf2d0" providerId="LiveId" clId="{0A66EEAC-2A95-47CE-BCC4-F601438DF4AD}" dt="2022-02-11T04:22:38.048" v="4980" actId="1076"/>
          <ac:spMkLst>
            <pc:docMk/>
            <pc:sldMk cId="1439469063" sldId="265"/>
            <ac:spMk id="22" creationId="{2AC27B14-C46B-4B2A-ADE6-65466C98EB4B}"/>
          </ac:spMkLst>
        </pc:spChg>
        <pc:spChg chg="mod">
          <ac:chgData name="戸田 正彦" userId="548529af9e9bf2d0" providerId="LiveId" clId="{0A66EEAC-2A95-47CE-BCC4-F601438DF4AD}" dt="2022-02-11T03:54:24.538" v="4105" actId="1076"/>
          <ac:spMkLst>
            <pc:docMk/>
            <pc:sldMk cId="1439469063" sldId="265"/>
            <ac:spMk id="23" creationId="{C7D2055E-0E9A-4589-882D-C60C3766F787}"/>
          </ac:spMkLst>
        </pc:spChg>
        <pc:spChg chg="mod">
          <ac:chgData name="戸田 正彦" userId="548529af9e9bf2d0" providerId="LiveId" clId="{0A66EEAC-2A95-47CE-BCC4-F601438DF4AD}" dt="2022-02-11T05:34:21.248" v="7036" actId="948"/>
          <ac:spMkLst>
            <pc:docMk/>
            <pc:sldMk cId="1439469063" sldId="265"/>
            <ac:spMk id="25" creationId="{4262B43D-9D5E-4E83-95DC-EBC564EB03CC}"/>
          </ac:spMkLst>
        </pc:spChg>
        <pc:spChg chg="mod">
          <ac:chgData name="戸田 正彦" userId="548529af9e9bf2d0" providerId="LiveId" clId="{0A66EEAC-2A95-47CE-BCC4-F601438DF4AD}" dt="2022-02-11T03:54:24.538" v="4105" actId="1076"/>
          <ac:spMkLst>
            <pc:docMk/>
            <pc:sldMk cId="1439469063" sldId="265"/>
            <ac:spMk id="26" creationId="{BDFDCF15-E1BB-4460-866F-082A58CDA36A}"/>
          </ac:spMkLst>
        </pc:spChg>
      </pc:sldChg>
      <pc:sldChg chg="modSp mod modShow modNotesTx">
        <pc:chgData name="戸田 正彦" userId="548529af9e9bf2d0" providerId="LiveId" clId="{0A66EEAC-2A95-47CE-BCC4-F601438DF4AD}" dt="2022-02-12T04:33:30.737" v="7220" actId="729"/>
        <pc:sldMkLst>
          <pc:docMk/>
          <pc:sldMk cId="1475258036" sldId="267"/>
        </pc:sldMkLst>
        <pc:spChg chg="mod">
          <ac:chgData name="戸田 正彦" userId="548529af9e9bf2d0" providerId="LiveId" clId="{0A66EEAC-2A95-47CE-BCC4-F601438DF4AD}" dt="2022-02-11T05:33:51.473" v="7035" actId="948"/>
          <ac:spMkLst>
            <pc:docMk/>
            <pc:sldMk cId="1475258036" sldId="267"/>
            <ac:spMk id="6" creationId="{6DAD4437-1864-46BA-AF80-8CE58E2F413C}"/>
          </ac:spMkLst>
        </pc:spChg>
      </pc:sldChg>
      <pc:sldChg chg="addSp delSp modSp mod modShow modNotesTx">
        <pc:chgData name="戸田 正彦" userId="548529af9e9bf2d0" providerId="LiveId" clId="{0A66EEAC-2A95-47CE-BCC4-F601438DF4AD}" dt="2022-02-12T04:33:30.737" v="7220" actId="729"/>
        <pc:sldMkLst>
          <pc:docMk/>
          <pc:sldMk cId="4079665166" sldId="268"/>
        </pc:sldMkLst>
        <pc:spChg chg="mod">
          <ac:chgData name="戸田 正彦" userId="548529af9e9bf2d0" providerId="LiveId" clId="{0A66EEAC-2A95-47CE-BCC4-F601438DF4AD}" dt="2022-02-11T05:33:30.803" v="7033" actId="948"/>
          <ac:spMkLst>
            <pc:docMk/>
            <pc:sldMk cId="4079665166" sldId="268"/>
            <ac:spMk id="18" creationId="{00DFF55C-D197-4AAB-BDC7-7BE7482D51DD}"/>
          </ac:spMkLst>
        </pc:spChg>
        <pc:spChg chg="mod">
          <ac:chgData name="戸田 正彦" userId="548529af9e9bf2d0" providerId="LiveId" clId="{0A66EEAC-2A95-47CE-BCC4-F601438DF4AD}" dt="2022-02-11T05:33:33.928" v="7034" actId="1076"/>
          <ac:spMkLst>
            <pc:docMk/>
            <pc:sldMk cId="4079665166" sldId="268"/>
            <ac:spMk id="19" creationId="{C5C6401F-60C4-48A9-8CF2-18DB59524EC0}"/>
          </ac:spMkLst>
        </pc:spChg>
        <pc:inkChg chg="add del mod">
          <ac:chgData name="戸田 正彦" userId="548529af9e9bf2d0" providerId="LiveId" clId="{0A66EEAC-2A95-47CE-BCC4-F601438DF4AD}" dt="2022-02-11T04:39:24.424" v="6124" actId="478"/>
          <ac:inkMkLst>
            <pc:docMk/>
            <pc:sldMk cId="4079665166" sldId="268"/>
            <ac:inkMk id="3" creationId="{3C1A75B5-9031-497C-BDB8-0C5B535516B2}"/>
          </ac:inkMkLst>
        </pc:inkChg>
      </pc:sldChg>
      <pc:sldChg chg="addSp delSp modSp add mod modAnim modNotesTx">
        <pc:chgData name="戸田 正彦" userId="548529af9e9bf2d0" providerId="LiveId" clId="{0A66EEAC-2A95-47CE-BCC4-F601438DF4AD}" dt="2022-02-14T05:58:49.306" v="7422" actId="164"/>
        <pc:sldMkLst>
          <pc:docMk/>
          <pc:sldMk cId="1206407130" sldId="269"/>
        </pc:sldMkLst>
        <pc:spChg chg="mod">
          <ac:chgData name="戸田 正彦" userId="548529af9e9bf2d0" providerId="LiveId" clId="{0A66EEAC-2A95-47CE-BCC4-F601438DF4AD}" dt="2022-02-09T04:24:56.012" v="484" actId="1076"/>
          <ac:spMkLst>
            <pc:docMk/>
            <pc:sldMk cId="1206407130" sldId="269"/>
            <ac:spMk id="2" creationId="{3CA8FA8E-C55D-43C2-9A3E-3FDC88910902}"/>
          </ac:spMkLst>
        </pc:spChg>
        <pc:spChg chg="add del">
          <ac:chgData name="戸田 正彦" userId="548529af9e9bf2d0" providerId="LiveId" clId="{0A66EEAC-2A95-47CE-BCC4-F601438DF4AD}" dt="2022-02-10T05:20:07.536" v="3490" actId="478"/>
          <ac:spMkLst>
            <pc:docMk/>
            <pc:sldMk cId="1206407130" sldId="269"/>
            <ac:spMk id="3" creationId="{69BE9245-CD05-478D-8AD9-D1145D8F480F}"/>
          </ac:spMkLst>
        </pc:spChg>
        <pc:spChg chg="del">
          <ac:chgData name="戸田 正彦" userId="548529af9e9bf2d0" providerId="LiveId" clId="{0A66EEAC-2A95-47CE-BCC4-F601438DF4AD}" dt="2022-02-09T04:23:20.582" v="473" actId="478"/>
          <ac:spMkLst>
            <pc:docMk/>
            <pc:sldMk cId="1206407130" sldId="269"/>
            <ac:spMk id="3" creationId="{77A85D6F-6A7B-4A0F-8CD7-730EB47F9404}"/>
          </ac:spMkLst>
        </pc:spChg>
        <pc:spChg chg="del">
          <ac:chgData name="戸田 正彦" userId="548529af9e9bf2d0" providerId="LiveId" clId="{0A66EEAC-2A95-47CE-BCC4-F601438DF4AD}" dt="2022-02-09T04:23:20.582" v="473" actId="478"/>
          <ac:spMkLst>
            <pc:docMk/>
            <pc:sldMk cId="1206407130" sldId="269"/>
            <ac:spMk id="4" creationId="{0EAB6F23-BD2C-45CD-A6F9-B10A241F6E33}"/>
          </ac:spMkLst>
        </pc:spChg>
        <pc:spChg chg="add mod">
          <ac:chgData name="戸田 正彦" userId="548529af9e9bf2d0" providerId="LiveId" clId="{0A66EEAC-2A95-47CE-BCC4-F601438DF4AD}" dt="2022-02-14T05:58:49.306" v="7422" actId="164"/>
          <ac:spMkLst>
            <pc:docMk/>
            <pc:sldMk cId="1206407130" sldId="269"/>
            <ac:spMk id="4" creationId="{A5A5F0A2-BBFC-4040-9D29-880083731C74}"/>
          </ac:spMkLst>
        </pc:spChg>
        <pc:spChg chg="del">
          <ac:chgData name="戸田 正彦" userId="548529af9e9bf2d0" providerId="LiveId" clId="{0A66EEAC-2A95-47CE-BCC4-F601438DF4AD}" dt="2022-02-09T04:23:20.582" v="473" actId="478"/>
          <ac:spMkLst>
            <pc:docMk/>
            <pc:sldMk cId="1206407130" sldId="269"/>
            <ac:spMk id="6" creationId="{2907FC38-9DF6-415A-8433-9196223C8594}"/>
          </ac:spMkLst>
        </pc:spChg>
        <pc:spChg chg="del">
          <ac:chgData name="戸田 正彦" userId="548529af9e9bf2d0" providerId="LiveId" clId="{0A66EEAC-2A95-47CE-BCC4-F601438DF4AD}" dt="2022-02-09T04:23:20.582" v="473" actId="478"/>
          <ac:spMkLst>
            <pc:docMk/>
            <pc:sldMk cId="1206407130" sldId="269"/>
            <ac:spMk id="7" creationId="{8CF45946-87D3-4893-AA20-06B4FE3A9A87}"/>
          </ac:spMkLst>
        </pc:spChg>
        <pc:spChg chg="add del mod">
          <ac:chgData name="戸田 正彦" userId="548529af9e9bf2d0" providerId="LiveId" clId="{0A66EEAC-2A95-47CE-BCC4-F601438DF4AD}" dt="2022-02-09T04:23:25.003" v="474" actId="478"/>
          <ac:spMkLst>
            <pc:docMk/>
            <pc:sldMk cId="1206407130" sldId="269"/>
            <ac:spMk id="9" creationId="{12BEF484-4C72-4204-8ABF-B84C94AEB8A3}"/>
          </ac:spMkLst>
        </pc:spChg>
        <pc:spChg chg="add mod">
          <ac:chgData name="戸田 正彦" userId="548529af9e9bf2d0" providerId="LiveId" clId="{0A66EEAC-2A95-47CE-BCC4-F601438DF4AD}" dt="2022-02-14T05:58:49.306" v="7422" actId="164"/>
          <ac:spMkLst>
            <pc:docMk/>
            <pc:sldMk cId="1206407130" sldId="269"/>
            <ac:spMk id="12" creationId="{552F44B5-0DF8-45D6-ACAA-7CAA1A6F6784}"/>
          </ac:spMkLst>
        </pc:spChg>
        <pc:grpChg chg="add mod">
          <ac:chgData name="戸田 正彦" userId="548529af9e9bf2d0" providerId="LiveId" clId="{0A66EEAC-2A95-47CE-BCC4-F601438DF4AD}" dt="2022-02-14T05:58:49.306" v="7422" actId="164"/>
          <ac:grpSpMkLst>
            <pc:docMk/>
            <pc:sldMk cId="1206407130" sldId="269"/>
            <ac:grpSpMk id="3" creationId="{19791CBA-3BE8-4740-8665-33889D8C4F65}"/>
          </ac:grpSpMkLst>
        </pc:grpChg>
        <pc:grpChg chg="add mod">
          <ac:chgData name="戸田 正彦" userId="548529af9e9bf2d0" providerId="LiveId" clId="{0A66EEAC-2A95-47CE-BCC4-F601438DF4AD}" dt="2022-02-10T06:07:09.956" v="3830" actId="164"/>
          <ac:grpSpMkLst>
            <pc:docMk/>
            <pc:sldMk cId="1206407130" sldId="269"/>
            <ac:grpSpMk id="31" creationId="{1AB05B46-A6B5-4556-BEC9-1917740ACF2E}"/>
          </ac:grpSpMkLst>
        </pc:grpChg>
        <pc:picChg chg="add mod ord modCrop">
          <ac:chgData name="戸田 正彦" userId="548529af9e9bf2d0" providerId="LiveId" clId="{0A66EEAC-2A95-47CE-BCC4-F601438DF4AD}" dt="2022-02-10T05:56:37.246" v="3733" actId="1076"/>
          <ac:picMkLst>
            <pc:docMk/>
            <pc:sldMk cId="1206407130" sldId="269"/>
            <ac:picMk id="11" creationId="{546995EC-DC82-404C-8A94-1E92F007A3A1}"/>
          </ac:picMkLst>
        </pc:picChg>
        <pc:cxnChg chg="add mod">
          <ac:chgData name="戸田 正彦" userId="548529af9e9bf2d0" providerId="LiveId" clId="{0A66EEAC-2A95-47CE-BCC4-F601438DF4AD}" dt="2022-02-10T06:18:10.851" v="3865" actId="208"/>
          <ac:cxnSpMkLst>
            <pc:docMk/>
            <pc:sldMk cId="1206407130" sldId="269"/>
            <ac:cxnSpMk id="7" creationId="{3D08D68B-7864-4D72-9036-81E2540685E8}"/>
          </ac:cxnSpMkLst>
        </pc:cxnChg>
        <pc:cxnChg chg="add mod">
          <ac:chgData name="戸田 正彦" userId="548529af9e9bf2d0" providerId="LiveId" clId="{0A66EEAC-2A95-47CE-BCC4-F601438DF4AD}" dt="2022-02-10T06:18:10.851" v="3865" actId="208"/>
          <ac:cxnSpMkLst>
            <pc:docMk/>
            <pc:sldMk cId="1206407130" sldId="269"/>
            <ac:cxnSpMk id="13" creationId="{3F5D8408-B854-4E18-92FD-177D3AC75700}"/>
          </ac:cxnSpMkLst>
        </pc:cxnChg>
        <pc:cxnChg chg="add mod">
          <ac:chgData name="戸田 正彦" userId="548529af9e9bf2d0" providerId="LiveId" clId="{0A66EEAC-2A95-47CE-BCC4-F601438DF4AD}" dt="2022-02-10T06:18:10.851" v="3865" actId="208"/>
          <ac:cxnSpMkLst>
            <pc:docMk/>
            <pc:sldMk cId="1206407130" sldId="269"/>
            <ac:cxnSpMk id="19" creationId="{99203076-5E2F-4792-8B62-2D28753E6AC2}"/>
          </ac:cxnSpMkLst>
        </pc:cxnChg>
        <pc:cxnChg chg="add mod">
          <ac:chgData name="戸田 正彦" userId="548529af9e9bf2d0" providerId="LiveId" clId="{0A66EEAC-2A95-47CE-BCC4-F601438DF4AD}" dt="2022-02-10T06:18:10.851" v="3865" actId="208"/>
          <ac:cxnSpMkLst>
            <pc:docMk/>
            <pc:sldMk cId="1206407130" sldId="269"/>
            <ac:cxnSpMk id="23" creationId="{BE732657-C6F5-4217-82D7-EF4E9EF6695C}"/>
          </ac:cxnSpMkLst>
        </pc:cxnChg>
        <pc:cxnChg chg="add mod">
          <ac:chgData name="戸田 正彦" userId="548529af9e9bf2d0" providerId="LiveId" clId="{0A66EEAC-2A95-47CE-BCC4-F601438DF4AD}" dt="2022-02-10T06:18:10.851" v="3865" actId="208"/>
          <ac:cxnSpMkLst>
            <pc:docMk/>
            <pc:sldMk cId="1206407130" sldId="269"/>
            <ac:cxnSpMk id="24" creationId="{3258D178-8CB9-4DFC-98E8-7B58D6F2A92C}"/>
          </ac:cxnSpMkLst>
        </pc:cxnChg>
      </pc:sldChg>
      <pc:sldChg chg="addSp delSp modSp add mod modNotesTx">
        <pc:chgData name="戸田 正彦" userId="548529af9e9bf2d0" providerId="LiveId" clId="{0A66EEAC-2A95-47CE-BCC4-F601438DF4AD}" dt="2022-02-11T05:35:53.853" v="7048" actId="1076"/>
        <pc:sldMkLst>
          <pc:docMk/>
          <pc:sldMk cId="2846659350" sldId="270"/>
        </pc:sldMkLst>
        <pc:spChg chg="mod">
          <ac:chgData name="戸田 正彦" userId="548529af9e9bf2d0" providerId="LiveId" clId="{0A66EEAC-2A95-47CE-BCC4-F601438DF4AD}" dt="2022-02-09T05:05:04.545" v="1540" actId="20577"/>
          <ac:spMkLst>
            <pc:docMk/>
            <pc:sldMk cId="2846659350" sldId="270"/>
            <ac:spMk id="2" creationId="{6582C811-2C07-4C71-BB3F-78D79B93D0B7}"/>
          </ac:spMkLst>
        </pc:spChg>
        <pc:spChg chg="add mod">
          <ac:chgData name="戸田 正彦" userId="548529af9e9bf2d0" providerId="LiveId" clId="{0A66EEAC-2A95-47CE-BCC4-F601438DF4AD}" dt="2022-02-11T04:11:12.572" v="4384" actId="1076"/>
          <ac:spMkLst>
            <pc:docMk/>
            <pc:sldMk cId="2846659350" sldId="270"/>
            <ac:spMk id="3" creationId="{E8272A0F-75A0-4EF5-8F76-5AC59D315995}"/>
          </ac:spMkLst>
        </pc:spChg>
        <pc:spChg chg="add mod">
          <ac:chgData name="戸田 正彦" userId="548529af9e9bf2d0" providerId="LiveId" clId="{0A66EEAC-2A95-47CE-BCC4-F601438DF4AD}" dt="2022-02-11T05:35:53.853" v="7048" actId="1076"/>
          <ac:spMkLst>
            <pc:docMk/>
            <pc:sldMk cId="2846659350" sldId="270"/>
            <ac:spMk id="4" creationId="{2FC1EC2B-F871-484F-A0F6-D44856A8F407}"/>
          </ac:spMkLst>
        </pc:spChg>
        <pc:spChg chg="mod">
          <ac:chgData name="戸田 正彦" userId="548529af9e9bf2d0" providerId="LiveId" clId="{0A66EEAC-2A95-47CE-BCC4-F601438DF4AD}" dt="2022-02-11T05:35:32.328" v="7045" actId="1076"/>
          <ac:spMkLst>
            <pc:docMk/>
            <pc:sldMk cId="2846659350" sldId="270"/>
            <ac:spMk id="5" creationId="{86796068-F5F5-4950-9102-BEE1F5BF55DC}"/>
          </ac:spMkLst>
        </pc:spChg>
        <pc:spChg chg="del">
          <ac:chgData name="戸田 正彦" userId="548529af9e9bf2d0" providerId="LiveId" clId="{0A66EEAC-2A95-47CE-BCC4-F601438DF4AD}" dt="2022-02-09T05:03:50.681" v="1533" actId="478"/>
          <ac:spMkLst>
            <pc:docMk/>
            <pc:sldMk cId="2846659350" sldId="270"/>
            <ac:spMk id="7" creationId="{B2CD41AA-6219-4A87-88DF-C10A04B6D760}"/>
          </ac:spMkLst>
        </pc:spChg>
        <pc:spChg chg="mod">
          <ac:chgData name="戸田 正彦" userId="548529af9e9bf2d0" providerId="LiveId" clId="{0A66EEAC-2A95-47CE-BCC4-F601438DF4AD}" dt="2022-02-11T05:32:03.225" v="7022" actId="948"/>
          <ac:spMkLst>
            <pc:docMk/>
            <pc:sldMk cId="2846659350" sldId="270"/>
            <ac:spMk id="10" creationId="{A1592B91-718F-4FCC-9D9E-98DCBA71675D}"/>
          </ac:spMkLst>
        </pc:spChg>
        <pc:spChg chg="mod">
          <ac:chgData name="戸田 正彦" userId="548529af9e9bf2d0" providerId="LiveId" clId="{0A66EEAC-2A95-47CE-BCC4-F601438DF4AD}" dt="2022-02-11T05:35:42.011" v="7046" actId="1076"/>
          <ac:spMkLst>
            <pc:docMk/>
            <pc:sldMk cId="2846659350" sldId="270"/>
            <ac:spMk id="11" creationId="{63FD5BB5-DE44-40E1-836C-81C8577F6DD4}"/>
          </ac:spMkLst>
        </pc:spChg>
        <pc:spChg chg="add mod">
          <ac:chgData name="戸田 正彦" userId="548529af9e9bf2d0" providerId="LiveId" clId="{0A66EEAC-2A95-47CE-BCC4-F601438DF4AD}" dt="2022-02-11T04:09:42.501" v="4372" actId="1076"/>
          <ac:spMkLst>
            <pc:docMk/>
            <pc:sldMk cId="2846659350" sldId="270"/>
            <ac:spMk id="12" creationId="{D1B70B29-51B5-470A-9A28-12CD3D762A5D}"/>
          </ac:spMkLst>
        </pc:spChg>
        <pc:spChg chg="add mod">
          <ac:chgData name="戸田 正彦" userId="548529af9e9bf2d0" providerId="LiveId" clId="{0A66EEAC-2A95-47CE-BCC4-F601438DF4AD}" dt="2022-02-11T04:11:08.267" v="4383" actId="1076"/>
          <ac:spMkLst>
            <pc:docMk/>
            <pc:sldMk cId="2846659350" sldId="270"/>
            <ac:spMk id="13" creationId="{B1A8286C-4E0D-49FE-AB9D-4CA1705EBD01}"/>
          </ac:spMkLst>
        </pc:spChg>
        <pc:spChg chg="add mod">
          <ac:chgData name="戸田 正彦" userId="548529af9e9bf2d0" providerId="LiveId" clId="{0A66EEAC-2A95-47CE-BCC4-F601438DF4AD}" dt="2022-02-11T04:10:51.921" v="4381" actId="1076"/>
          <ac:spMkLst>
            <pc:docMk/>
            <pc:sldMk cId="2846659350" sldId="270"/>
            <ac:spMk id="14" creationId="{665EAD75-BB92-4AEC-85A3-587C81CC6EBF}"/>
          </ac:spMkLst>
        </pc:spChg>
        <pc:spChg chg="mod">
          <ac:chgData name="戸田 正彦" userId="548529af9e9bf2d0" providerId="LiveId" clId="{0A66EEAC-2A95-47CE-BCC4-F601438DF4AD}" dt="2022-02-11T05:32:15.465" v="7023" actId="948"/>
          <ac:spMkLst>
            <pc:docMk/>
            <pc:sldMk cId="2846659350" sldId="270"/>
            <ac:spMk id="33" creationId="{A6A583FA-9E7E-48E5-A24F-51A5420E1EE0}"/>
          </ac:spMkLst>
        </pc:spChg>
        <pc:picChg chg="mod">
          <ac:chgData name="戸田 正彦" userId="548529af9e9bf2d0" providerId="LiveId" clId="{0A66EEAC-2A95-47CE-BCC4-F601438DF4AD}" dt="2022-02-11T04:11:12.572" v="4384" actId="1076"/>
          <ac:picMkLst>
            <pc:docMk/>
            <pc:sldMk cId="2846659350" sldId="270"/>
            <ac:picMk id="1026" creationId="{1019E0A3-0CBD-4866-8C41-99D5433D0911}"/>
          </ac:picMkLst>
        </pc:picChg>
        <pc:picChg chg="mod">
          <ac:chgData name="戸田 正彦" userId="548529af9e9bf2d0" providerId="LiveId" clId="{0A66EEAC-2A95-47CE-BCC4-F601438DF4AD}" dt="2022-02-11T04:11:08.267" v="4383" actId="1076"/>
          <ac:picMkLst>
            <pc:docMk/>
            <pc:sldMk cId="2846659350" sldId="270"/>
            <ac:picMk id="1028" creationId="{10BBBC7E-D1C9-41DC-8DFE-AC862E442289}"/>
          </ac:picMkLst>
        </pc:picChg>
      </pc:sldChg>
      <pc:sldChg chg="delSp modSp add del mod modShow">
        <pc:chgData name="戸田 正彦" userId="548529af9e9bf2d0" providerId="LiveId" clId="{0A66EEAC-2A95-47CE-BCC4-F601438DF4AD}" dt="2022-02-11T04:15:26.447" v="4520" actId="47"/>
        <pc:sldMkLst>
          <pc:docMk/>
          <pc:sldMk cId="532354135" sldId="271"/>
        </pc:sldMkLst>
        <pc:spChg chg="mod">
          <ac:chgData name="戸田 正彦" userId="548529af9e9bf2d0" providerId="LiveId" clId="{0A66EEAC-2A95-47CE-BCC4-F601438DF4AD}" dt="2022-02-10T02:43:09.915" v="3253" actId="20577"/>
          <ac:spMkLst>
            <pc:docMk/>
            <pc:sldMk cId="532354135" sldId="271"/>
            <ac:spMk id="2" creationId="{6582C811-2C07-4C71-BB3F-78D79B93D0B7}"/>
          </ac:spMkLst>
        </pc:spChg>
        <pc:spChg chg="mod">
          <ac:chgData name="戸田 正彦" userId="548529af9e9bf2d0" providerId="LiveId" clId="{0A66EEAC-2A95-47CE-BCC4-F601438DF4AD}" dt="2022-02-10T02:39:59.415" v="3179" actId="1076"/>
          <ac:spMkLst>
            <pc:docMk/>
            <pc:sldMk cId="532354135" sldId="271"/>
            <ac:spMk id="30" creationId="{44297D0B-028F-4AD9-BB61-FBE336F4DDA9}"/>
          </ac:spMkLst>
        </pc:spChg>
        <pc:spChg chg="mod">
          <ac:chgData name="戸田 正彦" userId="548529af9e9bf2d0" providerId="LiveId" clId="{0A66EEAC-2A95-47CE-BCC4-F601438DF4AD}" dt="2022-02-10T02:41:45.464" v="3188" actId="1076"/>
          <ac:spMkLst>
            <pc:docMk/>
            <pc:sldMk cId="532354135" sldId="271"/>
            <ac:spMk id="31" creationId="{B1F48BAD-90C4-472C-810F-D7BFB447D92D}"/>
          </ac:spMkLst>
        </pc:spChg>
        <pc:spChg chg="mod">
          <ac:chgData name="戸田 正彦" userId="548529af9e9bf2d0" providerId="LiveId" clId="{0A66EEAC-2A95-47CE-BCC4-F601438DF4AD}" dt="2022-02-10T02:41:57.746" v="3190" actId="1076"/>
          <ac:spMkLst>
            <pc:docMk/>
            <pc:sldMk cId="532354135" sldId="271"/>
            <ac:spMk id="32" creationId="{BDE51BDB-FD60-482F-994F-9FD2156E6836}"/>
          </ac:spMkLst>
        </pc:spChg>
        <pc:spChg chg="del mod">
          <ac:chgData name="戸田 正彦" userId="548529af9e9bf2d0" providerId="LiveId" clId="{0A66EEAC-2A95-47CE-BCC4-F601438DF4AD}" dt="2022-02-10T02:39:02.128" v="3173" actId="478"/>
          <ac:spMkLst>
            <pc:docMk/>
            <pc:sldMk cId="532354135" sldId="271"/>
            <ac:spMk id="33" creationId="{A6A583FA-9E7E-48E5-A24F-51A5420E1EE0}"/>
          </ac:spMkLst>
        </pc:spChg>
        <pc:picChg chg="mod">
          <ac:chgData name="戸田 正彦" userId="548529af9e9bf2d0" providerId="LiveId" clId="{0A66EEAC-2A95-47CE-BCC4-F601438DF4AD}" dt="2022-02-10T02:41:38.551" v="3187" actId="1076"/>
          <ac:picMkLst>
            <pc:docMk/>
            <pc:sldMk cId="532354135" sldId="271"/>
            <ac:picMk id="29" creationId="{6B3FC8A0-D732-4918-B28E-C7D796C3605E}"/>
          </ac:picMkLst>
        </pc:picChg>
        <pc:picChg chg="del mod">
          <ac:chgData name="戸田 正彦" userId="548529af9e9bf2d0" providerId="LiveId" clId="{0A66EEAC-2A95-47CE-BCC4-F601438DF4AD}" dt="2022-02-10T02:38:54.558" v="3171" actId="478"/>
          <ac:picMkLst>
            <pc:docMk/>
            <pc:sldMk cId="532354135" sldId="271"/>
            <ac:picMk id="2050" creationId="{BB99CBBA-AF8E-46E3-8362-5A03EDF50894}"/>
          </ac:picMkLst>
        </pc:picChg>
      </pc:sldChg>
      <pc:sldChg chg="addSp delSp modSp add mod modShow">
        <pc:chgData name="戸田 正彦" userId="548529af9e9bf2d0" providerId="LiveId" clId="{0A66EEAC-2A95-47CE-BCC4-F601438DF4AD}" dt="2022-02-14T03:40:18.528" v="7235" actId="478"/>
        <pc:sldMkLst>
          <pc:docMk/>
          <pc:sldMk cId="2940821972" sldId="271"/>
        </pc:sldMkLst>
        <pc:spChg chg="add del">
          <ac:chgData name="戸田 正彦" userId="548529af9e9bf2d0" providerId="LiveId" clId="{0A66EEAC-2A95-47CE-BCC4-F601438DF4AD}" dt="2022-02-14T03:40:18.528" v="7235" actId="478"/>
          <ac:spMkLst>
            <pc:docMk/>
            <pc:sldMk cId="2940821972" sldId="271"/>
            <ac:spMk id="9" creationId="{2E6DC1F8-6845-408A-BAB8-FB722C60E9B3}"/>
          </ac:spMkLst>
        </pc:spChg>
        <pc:spChg chg="add del mod">
          <ac:chgData name="戸田 正彦" userId="548529af9e9bf2d0" providerId="LiveId" clId="{0A66EEAC-2A95-47CE-BCC4-F601438DF4AD}" dt="2022-02-14T03:40:17.852" v="7233" actId="1076"/>
          <ac:spMkLst>
            <pc:docMk/>
            <pc:sldMk cId="2940821972" sldId="271"/>
            <ac:spMk id="10" creationId="{F49C6734-4303-41F5-A4BB-22C181A997D6}"/>
          </ac:spMkLst>
        </pc:spChg>
        <pc:spChg chg="mod">
          <ac:chgData name="戸田 正彦" userId="548529af9e9bf2d0" providerId="LiveId" clId="{0A66EEAC-2A95-47CE-BCC4-F601438DF4AD}" dt="2022-02-14T03:40:18.206" v="7234" actId="1076"/>
          <ac:spMkLst>
            <pc:docMk/>
            <pc:sldMk cId="2940821972" sldId="271"/>
            <ac:spMk id="12" creationId="{21029C15-880D-4D98-A26E-56B55EB94BF6}"/>
          </ac:spMkLst>
        </pc:spChg>
        <pc:picChg chg="mod">
          <ac:chgData name="戸田 正彦" userId="548529af9e9bf2d0" providerId="LiveId" clId="{0A66EEAC-2A95-47CE-BCC4-F601438DF4AD}" dt="2022-02-12T05:20:55.383" v="7221" actId="1076"/>
          <ac:picMkLst>
            <pc:docMk/>
            <pc:sldMk cId="2940821972" sldId="271"/>
            <ac:picMk id="4" creationId="{9EA1BD11-8662-4CAD-BD4E-8EEC4E1422D7}"/>
          </ac:picMkLst>
        </pc:picChg>
      </pc:sldChg>
      <pc:sldChg chg="delSp add del mod delAnim">
        <pc:chgData name="戸田 正彦" userId="548529af9e9bf2d0" providerId="LiveId" clId="{0A66EEAC-2A95-47CE-BCC4-F601438DF4AD}" dt="2022-02-11T05:16:06.174" v="7014" actId="47"/>
        <pc:sldMkLst>
          <pc:docMk/>
          <pc:sldMk cId="3741051450" sldId="271"/>
        </pc:sldMkLst>
        <pc:spChg chg="del">
          <ac:chgData name="戸田 正彦" userId="548529af9e9bf2d0" providerId="LiveId" clId="{0A66EEAC-2A95-47CE-BCC4-F601438DF4AD}" dt="2022-02-11T05:11:16.612" v="6863" actId="478"/>
          <ac:spMkLst>
            <pc:docMk/>
            <pc:sldMk cId="3741051450" sldId="271"/>
            <ac:spMk id="14" creationId="{B453FDE0-1D82-4B9B-8792-5BF203C43445}"/>
          </ac:spMkLst>
        </pc:spChg>
        <pc:grpChg chg="del">
          <ac:chgData name="戸田 正彦" userId="548529af9e9bf2d0" providerId="LiveId" clId="{0A66EEAC-2A95-47CE-BCC4-F601438DF4AD}" dt="2022-02-11T05:11:17.504" v="6864" actId="478"/>
          <ac:grpSpMkLst>
            <pc:docMk/>
            <pc:sldMk cId="3741051450" sldId="271"/>
            <ac:grpSpMk id="5" creationId="{42590350-6BB9-4B78-86D5-8DAD3713CE1C}"/>
          </ac:grpSpMkLst>
        </pc:grpChg>
      </pc:sldChg>
    </pc:docChg>
  </pc:docChgLst>
  <pc:docChgLst>
    <pc:chgData name="正彦" userId="548529af9e9bf2d0" providerId="LiveId" clId="{EC06BA01-DE94-45BA-86FC-C648884F4146}"/>
    <pc:docChg chg="undo redo custSel addSld delSld modSld sldOrd">
      <pc:chgData name="正彦" userId="548529af9e9bf2d0" providerId="LiveId" clId="{EC06BA01-DE94-45BA-86FC-C648884F4146}" dt="2022-02-14T16:22:39.181" v="5445"/>
      <pc:docMkLst>
        <pc:docMk/>
      </pc:docMkLst>
      <pc:sldChg chg="modSp mod">
        <pc:chgData name="正彦" userId="548529af9e9bf2d0" providerId="LiveId" clId="{EC06BA01-DE94-45BA-86FC-C648884F4146}" dt="2022-02-08T11:21:36.998" v="468" actId="6549"/>
        <pc:sldMkLst>
          <pc:docMk/>
          <pc:sldMk cId="2419143677" sldId="256"/>
        </pc:sldMkLst>
        <pc:spChg chg="mod">
          <ac:chgData name="正彦" userId="548529af9e9bf2d0" providerId="LiveId" clId="{EC06BA01-DE94-45BA-86FC-C648884F4146}" dt="2022-02-08T11:21:36.998" v="468" actId="6549"/>
          <ac:spMkLst>
            <pc:docMk/>
            <pc:sldMk cId="2419143677" sldId="256"/>
            <ac:spMk id="2" creationId="{1D505854-204B-4617-BC4C-F76AA8B0E0E2}"/>
          </ac:spMkLst>
        </pc:spChg>
      </pc:sldChg>
      <pc:sldChg chg="addSp delSp modSp mod modNotesTx">
        <pc:chgData name="正彦" userId="548529af9e9bf2d0" providerId="LiveId" clId="{EC06BA01-DE94-45BA-86FC-C648884F4146}" dt="2022-02-14T10:52:40.715" v="5295"/>
        <pc:sldMkLst>
          <pc:docMk/>
          <pc:sldMk cId="2873710068" sldId="257"/>
        </pc:sldMkLst>
        <pc:spChg chg="mod">
          <ac:chgData name="正彦" userId="548529af9e9bf2d0" providerId="LiveId" clId="{EC06BA01-DE94-45BA-86FC-C648884F4146}" dt="2022-02-08T10:49:37.999" v="312" actId="1076"/>
          <ac:spMkLst>
            <pc:docMk/>
            <pc:sldMk cId="2873710068" sldId="257"/>
            <ac:spMk id="2" creationId="{86AAF61E-C210-4D4D-90E4-81CDA89C52DA}"/>
          </ac:spMkLst>
        </pc:spChg>
        <pc:spChg chg="del mod">
          <ac:chgData name="正彦" userId="548529af9e9bf2d0" providerId="LiveId" clId="{EC06BA01-DE94-45BA-86FC-C648884F4146}" dt="2022-02-08T09:47:50.757" v="104" actId="931"/>
          <ac:spMkLst>
            <pc:docMk/>
            <pc:sldMk cId="2873710068" sldId="257"/>
            <ac:spMk id="3" creationId="{AFBD40D5-8466-441A-B453-8D22BA81DD73}"/>
          </ac:spMkLst>
        </pc:spChg>
        <pc:spChg chg="add del mod">
          <ac:chgData name="正彦" userId="548529af9e9bf2d0" providerId="LiveId" clId="{EC06BA01-DE94-45BA-86FC-C648884F4146}" dt="2022-02-08T10:46:15.043" v="135"/>
          <ac:spMkLst>
            <pc:docMk/>
            <pc:sldMk cId="2873710068" sldId="257"/>
            <ac:spMk id="6" creationId="{3EA79AFE-08E6-420D-8A78-DCD5C43DE0C4}"/>
          </ac:spMkLst>
        </pc:spChg>
        <pc:spChg chg="add mod">
          <ac:chgData name="正彦" userId="548529af9e9bf2d0" providerId="LiveId" clId="{EC06BA01-DE94-45BA-86FC-C648884F4146}" dt="2022-02-08T10:51:20.137" v="321" actId="14100"/>
          <ac:spMkLst>
            <pc:docMk/>
            <pc:sldMk cId="2873710068" sldId="257"/>
            <ac:spMk id="7" creationId="{D8580781-47D3-49F6-8701-E754856006E9}"/>
          </ac:spMkLst>
        </pc:spChg>
        <pc:spChg chg="add del mod">
          <ac:chgData name="正彦" userId="548529af9e9bf2d0" providerId="LiveId" clId="{EC06BA01-DE94-45BA-86FC-C648884F4146}" dt="2022-02-08T10:49:34.321" v="311" actId="478"/>
          <ac:spMkLst>
            <pc:docMk/>
            <pc:sldMk cId="2873710068" sldId="257"/>
            <ac:spMk id="8" creationId="{D37C9EEE-1037-480D-806E-1E4F72951189}"/>
          </ac:spMkLst>
        </pc:spChg>
        <pc:spChg chg="add mod">
          <ac:chgData name="正彦" userId="548529af9e9bf2d0" providerId="LiveId" clId="{EC06BA01-DE94-45BA-86FC-C648884F4146}" dt="2022-02-08T10:49:42.822" v="313" actId="1076"/>
          <ac:spMkLst>
            <pc:docMk/>
            <pc:sldMk cId="2873710068" sldId="257"/>
            <ac:spMk id="9" creationId="{40E91531-424F-458B-9981-927412A2FB15}"/>
          </ac:spMkLst>
        </pc:spChg>
        <pc:spChg chg="add del mod">
          <ac:chgData name="正彦" userId="548529af9e9bf2d0" providerId="LiveId" clId="{EC06BA01-DE94-45BA-86FC-C648884F4146}" dt="2022-02-08T10:51:05.922" v="315"/>
          <ac:spMkLst>
            <pc:docMk/>
            <pc:sldMk cId="2873710068" sldId="257"/>
            <ac:spMk id="11" creationId="{C3D8F80B-06C2-4C7C-ACF4-5421376C43FC}"/>
          </ac:spMkLst>
        </pc:spChg>
        <pc:picChg chg="add del mod">
          <ac:chgData name="正彦" userId="548529af9e9bf2d0" providerId="LiveId" clId="{EC06BA01-DE94-45BA-86FC-C648884F4146}" dt="2022-02-08T10:51:01.763" v="314" actId="478"/>
          <ac:picMkLst>
            <pc:docMk/>
            <pc:sldMk cId="2873710068" sldId="257"/>
            <ac:picMk id="5" creationId="{AEF76D0F-AF9E-422D-B40B-0F02C1652666}"/>
          </ac:picMkLst>
        </pc:picChg>
        <pc:picChg chg="add mod">
          <ac:chgData name="正彦" userId="548529af9e9bf2d0" providerId="LiveId" clId="{EC06BA01-DE94-45BA-86FC-C648884F4146}" dt="2022-02-08T12:58:40.096" v="2277" actId="1076"/>
          <ac:picMkLst>
            <pc:docMk/>
            <pc:sldMk cId="2873710068" sldId="257"/>
            <ac:picMk id="13" creationId="{3DDAAC65-3546-41E7-BF77-766413C39653}"/>
          </ac:picMkLst>
        </pc:picChg>
      </pc:sldChg>
      <pc:sldChg chg="addSp delSp modSp new mod ord setBg modAnim modNotesTx">
        <pc:chgData name="正彦" userId="548529af9e9bf2d0" providerId="LiveId" clId="{EC06BA01-DE94-45BA-86FC-C648884F4146}" dt="2022-02-14T16:19:53.440" v="5393"/>
        <pc:sldMkLst>
          <pc:docMk/>
          <pc:sldMk cId="67980908" sldId="258"/>
        </pc:sldMkLst>
        <pc:spChg chg="mod ord">
          <ac:chgData name="正彦" userId="548529af9e9bf2d0" providerId="LiveId" clId="{EC06BA01-DE94-45BA-86FC-C648884F4146}" dt="2022-02-08T11:41:24.313" v="952" actId="1076"/>
          <ac:spMkLst>
            <pc:docMk/>
            <pc:sldMk cId="67980908" sldId="258"/>
            <ac:spMk id="2" creationId="{6582C811-2C07-4C71-BB3F-78D79B93D0B7}"/>
          </ac:spMkLst>
        </pc:spChg>
        <pc:spChg chg="del">
          <ac:chgData name="正彦" userId="548529af9e9bf2d0" providerId="LiveId" clId="{EC06BA01-DE94-45BA-86FC-C648884F4146}" dt="2022-02-08T10:53:27.186" v="356" actId="478"/>
          <ac:spMkLst>
            <pc:docMk/>
            <pc:sldMk cId="67980908" sldId="258"/>
            <ac:spMk id="3" creationId="{0CB228B3-659D-459D-821B-2A5DF8C8A8B7}"/>
          </ac:spMkLst>
        </pc:spChg>
        <pc:spChg chg="add mod">
          <ac:chgData name="正彦" userId="548529af9e9bf2d0" providerId="LiveId" clId="{EC06BA01-DE94-45BA-86FC-C648884F4146}" dt="2022-02-14T10:55:16.051" v="5310" actId="207"/>
          <ac:spMkLst>
            <pc:docMk/>
            <pc:sldMk cId="67980908" sldId="258"/>
            <ac:spMk id="3" creationId="{5C6D994A-2231-44FB-A119-FE6FA5D35A2A}"/>
          </ac:spMkLst>
        </pc:spChg>
        <pc:spChg chg="add del mod">
          <ac:chgData name="正彦" userId="548529af9e9bf2d0" providerId="LiveId" clId="{EC06BA01-DE94-45BA-86FC-C648884F4146}" dt="2022-02-08T11:02:10.597" v="369"/>
          <ac:spMkLst>
            <pc:docMk/>
            <pc:sldMk cId="67980908" sldId="258"/>
            <ac:spMk id="4" creationId="{BF3ED213-9A35-4AB2-A01D-719E267705FC}"/>
          </ac:spMkLst>
        </pc:spChg>
        <pc:spChg chg="add del mod">
          <ac:chgData name="正彦" userId="548529af9e9bf2d0" providerId="LiveId" clId="{EC06BA01-DE94-45BA-86FC-C648884F4146}" dt="2022-02-08T11:13:21.056" v="447"/>
          <ac:spMkLst>
            <pc:docMk/>
            <pc:sldMk cId="67980908" sldId="258"/>
            <ac:spMk id="7" creationId="{26CB1F73-CC2A-41F1-B977-EFDB769E8A8F}"/>
          </ac:spMkLst>
        </pc:spChg>
        <pc:spChg chg="add del">
          <ac:chgData name="正彦" userId="548529af9e9bf2d0" providerId="LiveId" clId="{EC06BA01-DE94-45BA-86FC-C648884F4146}" dt="2022-02-08T11:02:36.197" v="377" actId="26606"/>
          <ac:spMkLst>
            <pc:docMk/>
            <pc:sldMk cId="67980908" sldId="258"/>
            <ac:spMk id="8" creationId="{37C89E4B-3C9F-44B9-8B86-D9E3D112D8EC}"/>
          </ac:spMkLst>
        </pc:spChg>
        <pc:spChg chg="add del">
          <ac:chgData name="正彦" userId="548529af9e9bf2d0" providerId="LiveId" clId="{EC06BA01-DE94-45BA-86FC-C648884F4146}" dt="2022-02-08T11:02:22.788" v="372" actId="26606"/>
          <ac:spMkLst>
            <pc:docMk/>
            <pc:sldMk cId="67980908" sldId="258"/>
            <ac:spMk id="11" creationId="{D4771268-CB57-404A-9271-370EB28F6090}"/>
          </ac:spMkLst>
        </pc:spChg>
        <pc:spChg chg="add del">
          <ac:chgData name="正彦" userId="548529af9e9bf2d0" providerId="LiveId" clId="{EC06BA01-DE94-45BA-86FC-C648884F4146}" dt="2022-02-08T11:02:24.599" v="374" actId="26606"/>
          <ac:spMkLst>
            <pc:docMk/>
            <pc:sldMk cId="67980908" sldId="258"/>
            <ac:spMk id="13" creationId="{7F57BEA8-497D-4AA8-8A18-BDCD696B25FE}"/>
          </ac:spMkLst>
        </pc:spChg>
        <pc:spChg chg="add mod">
          <ac:chgData name="正彦" userId="548529af9e9bf2d0" providerId="LiveId" clId="{EC06BA01-DE94-45BA-86FC-C648884F4146}" dt="2022-02-14T10:53:47.564" v="5301" actId="1076"/>
          <ac:spMkLst>
            <pc:docMk/>
            <pc:sldMk cId="67980908" sldId="258"/>
            <ac:spMk id="30" creationId="{44297D0B-028F-4AD9-BB61-FBE336F4DDA9}"/>
          </ac:spMkLst>
        </pc:spChg>
        <pc:spChg chg="add mod">
          <ac:chgData name="正彦" userId="548529af9e9bf2d0" providerId="LiveId" clId="{EC06BA01-DE94-45BA-86FC-C648884F4146}" dt="2022-02-08T11:55:45.620" v="1452" actId="1076"/>
          <ac:spMkLst>
            <pc:docMk/>
            <pc:sldMk cId="67980908" sldId="258"/>
            <ac:spMk id="31" creationId="{B1F48BAD-90C4-472C-810F-D7BFB447D92D}"/>
          </ac:spMkLst>
        </pc:spChg>
        <pc:spChg chg="add mod">
          <ac:chgData name="正彦" userId="548529af9e9bf2d0" providerId="LiveId" clId="{EC06BA01-DE94-45BA-86FC-C648884F4146}" dt="2022-02-08T11:55:45.620" v="1452" actId="1076"/>
          <ac:spMkLst>
            <pc:docMk/>
            <pc:sldMk cId="67980908" sldId="258"/>
            <ac:spMk id="32" creationId="{BDE51BDB-FD60-482F-994F-9FD2156E6836}"/>
          </ac:spMkLst>
        </pc:spChg>
        <pc:spChg chg="add mod">
          <ac:chgData name="正彦" userId="548529af9e9bf2d0" providerId="LiveId" clId="{EC06BA01-DE94-45BA-86FC-C648884F4146}" dt="2022-02-08T12:34:00.896" v="2022" actId="1076"/>
          <ac:spMkLst>
            <pc:docMk/>
            <pc:sldMk cId="67980908" sldId="258"/>
            <ac:spMk id="33" creationId="{A6A583FA-9E7E-48E5-A24F-51A5420E1EE0}"/>
          </ac:spMkLst>
        </pc:spChg>
        <pc:spChg chg="add del mod">
          <ac:chgData name="正彦" userId="548529af9e9bf2d0" providerId="LiveId" clId="{EC06BA01-DE94-45BA-86FC-C648884F4146}" dt="2022-02-08T11:54:48.123" v="1442" actId="478"/>
          <ac:spMkLst>
            <pc:docMk/>
            <pc:sldMk cId="67980908" sldId="258"/>
            <ac:spMk id="34" creationId="{E065F8A1-2CCD-4605-9434-8EF3F321091D}"/>
          </ac:spMkLst>
        </pc:spChg>
        <pc:picChg chg="add del mod">
          <ac:chgData name="正彦" userId="548529af9e9bf2d0" providerId="LiveId" clId="{EC06BA01-DE94-45BA-86FC-C648884F4146}" dt="2022-02-08T11:18:37.202" v="453" actId="478"/>
          <ac:picMkLst>
            <pc:docMk/>
            <pc:sldMk cId="67980908" sldId="258"/>
            <ac:picMk id="6" creationId="{88204BD3-2A8D-4731-A6E0-92236A03841B}"/>
          </ac:picMkLst>
        </pc:picChg>
        <pc:picChg chg="add del mod">
          <ac:chgData name="正彦" userId="548529af9e9bf2d0" providerId="LiveId" clId="{EC06BA01-DE94-45BA-86FC-C648884F4146}" dt="2022-02-08T11:21:28.376" v="463" actId="478"/>
          <ac:picMkLst>
            <pc:docMk/>
            <pc:sldMk cId="67980908" sldId="258"/>
            <ac:picMk id="16" creationId="{32D0E741-9327-436A-82ED-6A6BCFD9CC57}"/>
          </ac:picMkLst>
        </pc:picChg>
        <pc:picChg chg="add del mod">
          <ac:chgData name="正彦" userId="548529af9e9bf2d0" providerId="LiveId" clId="{EC06BA01-DE94-45BA-86FC-C648884F4146}" dt="2022-02-08T11:21:40.429" v="469" actId="478"/>
          <ac:picMkLst>
            <pc:docMk/>
            <pc:sldMk cId="67980908" sldId="258"/>
            <ac:picMk id="19" creationId="{C2100057-25B9-4030-80D8-B36A5127E68E}"/>
          </ac:picMkLst>
        </pc:picChg>
        <pc:picChg chg="add del mod">
          <ac:chgData name="正彦" userId="548529af9e9bf2d0" providerId="LiveId" clId="{EC06BA01-DE94-45BA-86FC-C648884F4146}" dt="2022-02-08T11:23:31.912" v="479" actId="478"/>
          <ac:picMkLst>
            <pc:docMk/>
            <pc:sldMk cId="67980908" sldId="258"/>
            <ac:picMk id="21" creationId="{21EAE178-8A71-4EA0-ADF6-35810AEA5E5C}"/>
          </ac:picMkLst>
        </pc:picChg>
        <pc:picChg chg="add del mod">
          <ac:chgData name="正彦" userId="548529af9e9bf2d0" providerId="LiveId" clId="{EC06BA01-DE94-45BA-86FC-C648884F4146}" dt="2022-02-08T11:25:56.067" v="483" actId="478"/>
          <ac:picMkLst>
            <pc:docMk/>
            <pc:sldMk cId="67980908" sldId="258"/>
            <ac:picMk id="23" creationId="{9005330C-2724-4BE8-9DD1-54F6D6EFDD62}"/>
          </ac:picMkLst>
        </pc:picChg>
        <pc:picChg chg="add del mod">
          <ac:chgData name="正彦" userId="548529af9e9bf2d0" providerId="LiveId" clId="{EC06BA01-DE94-45BA-86FC-C648884F4146}" dt="2022-02-08T11:26:20.922" v="489" actId="478"/>
          <ac:picMkLst>
            <pc:docMk/>
            <pc:sldMk cId="67980908" sldId="258"/>
            <ac:picMk id="25" creationId="{E8930EFB-884D-412D-855B-9078ED93A10A}"/>
          </ac:picMkLst>
        </pc:picChg>
        <pc:picChg chg="add del mod">
          <ac:chgData name="正彦" userId="548529af9e9bf2d0" providerId="LiveId" clId="{EC06BA01-DE94-45BA-86FC-C648884F4146}" dt="2022-02-08T11:26:39.354" v="493" actId="478"/>
          <ac:picMkLst>
            <pc:docMk/>
            <pc:sldMk cId="67980908" sldId="258"/>
            <ac:picMk id="27" creationId="{369B7A4D-76BD-4969-B4F9-ADFC492D8D37}"/>
          </ac:picMkLst>
        </pc:picChg>
        <pc:picChg chg="add mod">
          <ac:chgData name="正彦" userId="548529af9e9bf2d0" providerId="LiveId" clId="{EC06BA01-DE94-45BA-86FC-C648884F4146}" dt="2022-02-08T14:09:29.281" v="2308" actId="1076"/>
          <ac:picMkLst>
            <pc:docMk/>
            <pc:sldMk cId="67980908" sldId="258"/>
            <ac:picMk id="29" creationId="{6B3FC8A0-D732-4918-B28E-C7D796C3605E}"/>
          </ac:picMkLst>
        </pc:picChg>
        <pc:picChg chg="add del mod">
          <ac:chgData name="正彦" userId="548529af9e9bf2d0" providerId="LiveId" clId="{EC06BA01-DE94-45BA-86FC-C648884F4146}" dt="2022-02-08T13:56:30.949" v="2282" actId="14100"/>
          <ac:picMkLst>
            <pc:docMk/>
            <pc:sldMk cId="67980908" sldId="258"/>
            <ac:picMk id="2050" creationId="{BB99CBBA-AF8E-46E3-8362-5A03EDF50894}"/>
          </ac:picMkLst>
        </pc:picChg>
        <pc:picChg chg="add del mod">
          <ac:chgData name="正彦" userId="548529af9e9bf2d0" providerId="LiveId" clId="{EC06BA01-DE94-45BA-86FC-C648884F4146}" dt="2022-02-08T12:45:12.218" v="2091"/>
          <ac:picMkLst>
            <pc:docMk/>
            <pc:sldMk cId="67980908" sldId="258"/>
            <ac:picMk id="2052" creationId="{105844D1-539C-41A3-923B-C7241D9E69DA}"/>
          </ac:picMkLst>
        </pc:picChg>
        <pc:cxnChg chg="add del">
          <ac:chgData name="正彦" userId="548529af9e9bf2d0" providerId="LiveId" clId="{EC06BA01-DE94-45BA-86FC-C648884F4146}" dt="2022-02-08T11:02:36.197" v="377" actId="26606"/>
          <ac:cxnSpMkLst>
            <pc:docMk/>
            <pc:sldMk cId="67980908" sldId="258"/>
            <ac:cxnSpMk id="9" creationId="{AA2EAA10-076F-46BD-8F0F-B9A2FB77A85C}"/>
          </ac:cxnSpMkLst>
        </pc:cxnChg>
        <pc:cxnChg chg="add del">
          <ac:chgData name="正彦" userId="548529af9e9bf2d0" providerId="LiveId" clId="{EC06BA01-DE94-45BA-86FC-C648884F4146}" dt="2022-02-08T11:02:36.197" v="377" actId="26606"/>
          <ac:cxnSpMkLst>
            <pc:docMk/>
            <pc:sldMk cId="67980908" sldId="258"/>
            <ac:cxnSpMk id="10" creationId="{D891E407-403B-4764-86C9-33A56D3BCAA3}"/>
          </ac:cxnSpMkLst>
        </pc:cxnChg>
        <pc:cxnChg chg="add del">
          <ac:chgData name="正彦" userId="548529af9e9bf2d0" providerId="LiveId" clId="{EC06BA01-DE94-45BA-86FC-C648884F4146}" dt="2022-02-08T11:02:24.599" v="374" actId="26606"/>
          <ac:cxnSpMkLst>
            <pc:docMk/>
            <pc:sldMk cId="67980908" sldId="258"/>
            <ac:cxnSpMk id="14" creationId="{D2E961F1-4A28-4A5F-BBD4-6E400E5E6C75}"/>
          </ac:cxnSpMkLst>
        </pc:cxnChg>
        <pc:cxnChg chg="add del">
          <ac:chgData name="正彦" userId="548529af9e9bf2d0" providerId="LiveId" clId="{EC06BA01-DE94-45BA-86FC-C648884F4146}" dt="2022-02-08T11:02:24.599" v="374" actId="26606"/>
          <ac:cxnSpMkLst>
            <pc:docMk/>
            <pc:sldMk cId="67980908" sldId="258"/>
            <ac:cxnSpMk id="15" creationId="{A82415D3-DDE5-4D63-8CB3-23A5EC581B27}"/>
          </ac:cxnSpMkLst>
        </pc:cxnChg>
        <pc:cxnChg chg="add del">
          <ac:chgData name="正彦" userId="548529af9e9bf2d0" providerId="LiveId" clId="{EC06BA01-DE94-45BA-86FC-C648884F4146}" dt="2022-02-08T11:02:24.599" v="374" actId="26606"/>
          <ac:cxnSpMkLst>
            <pc:docMk/>
            <pc:sldMk cId="67980908" sldId="258"/>
            <ac:cxnSpMk id="17" creationId="{AD7193FB-6AE6-4B3B-8F89-56B55DD63B4D}"/>
          </ac:cxnSpMkLst>
        </pc:cxnChg>
      </pc:sldChg>
      <pc:sldChg chg="modSp new mod modNotesTx">
        <pc:chgData name="正彦" userId="548529af9e9bf2d0" providerId="LiveId" clId="{EC06BA01-DE94-45BA-86FC-C648884F4146}" dt="2022-02-14T16:19:42.848" v="5392"/>
        <pc:sldMkLst>
          <pc:docMk/>
          <pc:sldMk cId="2623493257" sldId="259"/>
        </pc:sldMkLst>
        <pc:spChg chg="mod">
          <ac:chgData name="正彦" userId="548529af9e9bf2d0" providerId="LiveId" clId="{EC06BA01-DE94-45BA-86FC-C648884F4146}" dt="2022-02-08T11:33:30.080" v="779" actId="113"/>
          <ac:spMkLst>
            <pc:docMk/>
            <pc:sldMk cId="2623493257" sldId="259"/>
            <ac:spMk id="2" creationId="{B1FDFA5F-8AE2-4482-8C7A-91AB75E941FE}"/>
          </ac:spMkLst>
        </pc:spChg>
        <pc:spChg chg="mod">
          <ac:chgData name="正彦" userId="548529af9e9bf2d0" providerId="LiveId" clId="{EC06BA01-DE94-45BA-86FC-C648884F4146}" dt="2022-02-09T17:22:48.417" v="5294" actId="20577"/>
          <ac:spMkLst>
            <pc:docMk/>
            <pc:sldMk cId="2623493257" sldId="259"/>
            <ac:spMk id="3" creationId="{242EDE6C-D596-4F0A-B7C2-5F91ABD54850}"/>
          </ac:spMkLst>
        </pc:spChg>
      </pc:sldChg>
      <pc:sldChg chg="addSp modSp new mod modNotesTx">
        <pc:chgData name="正彦" userId="548529af9e9bf2d0" providerId="LiveId" clId="{EC06BA01-DE94-45BA-86FC-C648884F4146}" dt="2022-02-14T16:21:18.799" v="5438"/>
        <pc:sldMkLst>
          <pc:docMk/>
          <pc:sldMk cId="2322590476" sldId="260"/>
        </pc:sldMkLst>
        <pc:spChg chg="mod">
          <ac:chgData name="正彦" userId="548529af9e9bf2d0" providerId="LiveId" clId="{EC06BA01-DE94-45BA-86FC-C648884F4146}" dt="2022-02-08T11:33:33.841" v="780" actId="113"/>
          <ac:spMkLst>
            <pc:docMk/>
            <pc:sldMk cId="2322590476" sldId="260"/>
            <ac:spMk id="2" creationId="{3CA8FA8E-C55D-43C2-9A3E-3FDC88910902}"/>
          </ac:spMkLst>
        </pc:spChg>
        <pc:spChg chg="mod">
          <ac:chgData name="正彦" userId="548529af9e9bf2d0" providerId="LiveId" clId="{EC06BA01-DE94-45BA-86FC-C648884F4146}" dt="2022-02-08T16:25:30.841" v="4989" actId="115"/>
          <ac:spMkLst>
            <pc:docMk/>
            <pc:sldMk cId="2322590476" sldId="260"/>
            <ac:spMk id="3" creationId="{77A85D6F-6A7B-4A0F-8CD7-730EB47F9404}"/>
          </ac:spMkLst>
        </pc:spChg>
        <pc:spChg chg="add mod">
          <ac:chgData name="正彦" userId="548529af9e9bf2d0" providerId="LiveId" clId="{EC06BA01-DE94-45BA-86FC-C648884F4146}" dt="2022-02-08T16:24:53.235" v="4968" actId="1076"/>
          <ac:spMkLst>
            <pc:docMk/>
            <pc:sldMk cId="2322590476" sldId="260"/>
            <ac:spMk id="4" creationId="{0EAB6F23-BD2C-45CD-A6F9-B10A241F6E33}"/>
          </ac:spMkLst>
        </pc:spChg>
        <pc:spChg chg="add mod">
          <ac:chgData name="正彦" userId="548529af9e9bf2d0" providerId="LiveId" clId="{EC06BA01-DE94-45BA-86FC-C648884F4146}" dt="2022-02-14T15:49:58.181" v="5390" actId="20577"/>
          <ac:spMkLst>
            <pc:docMk/>
            <pc:sldMk cId="2322590476" sldId="260"/>
            <ac:spMk id="6" creationId="{2907FC38-9DF6-415A-8433-9196223C8594}"/>
          </ac:spMkLst>
        </pc:spChg>
        <pc:spChg chg="add mod">
          <ac:chgData name="正彦" userId="548529af9e9bf2d0" providerId="LiveId" clId="{EC06BA01-DE94-45BA-86FC-C648884F4146}" dt="2022-02-08T16:24:48.628" v="4967" actId="122"/>
          <ac:spMkLst>
            <pc:docMk/>
            <pc:sldMk cId="2322590476" sldId="260"/>
            <ac:spMk id="7" creationId="{8CF45946-87D3-4893-AA20-06B4FE3A9A87}"/>
          </ac:spMkLst>
        </pc:spChg>
      </pc:sldChg>
      <pc:sldChg chg="modSp new mod modNotesTx">
        <pc:chgData name="正彦" userId="548529af9e9bf2d0" providerId="LiveId" clId="{EC06BA01-DE94-45BA-86FC-C648884F4146}" dt="2022-02-14T16:22:39.181" v="5445"/>
        <pc:sldMkLst>
          <pc:docMk/>
          <pc:sldMk cId="2609964589" sldId="261"/>
        </pc:sldMkLst>
        <pc:spChg chg="mod">
          <ac:chgData name="正彦" userId="548529af9e9bf2d0" providerId="LiveId" clId="{EC06BA01-DE94-45BA-86FC-C648884F4146}" dt="2022-02-08T16:16:13.307" v="4463" actId="2711"/>
          <ac:spMkLst>
            <pc:docMk/>
            <pc:sldMk cId="2609964589" sldId="261"/>
            <ac:spMk id="2" creationId="{AD6727D3-5ABA-49EE-A041-277FD3BFDE9C}"/>
          </ac:spMkLst>
        </pc:spChg>
        <pc:spChg chg="mod">
          <ac:chgData name="正彦" userId="548529af9e9bf2d0" providerId="LiveId" clId="{EC06BA01-DE94-45BA-86FC-C648884F4146}" dt="2022-02-08T16:22:37.334" v="4932" actId="20577"/>
          <ac:spMkLst>
            <pc:docMk/>
            <pc:sldMk cId="2609964589" sldId="261"/>
            <ac:spMk id="3" creationId="{10657D84-B4BD-4D79-A22A-04F1348E8E99}"/>
          </ac:spMkLst>
        </pc:spChg>
      </pc:sldChg>
      <pc:sldChg chg="addSp delSp modSp add mod modNotesTx">
        <pc:chgData name="正彦" userId="548529af9e9bf2d0" providerId="LiveId" clId="{EC06BA01-DE94-45BA-86FC-C648884F4146}" dt="2022-02-14T16:20:06.821" v="5394"/>
        <pc:sldMkLst>
          <pc:docMk/>
          <pc:sldMk cId="1635522270" sldId="262"/>
        </pc:sldMkLst>
        <pc:spChg chg="mod">
          <ac:chgData name="正彦" userId="548529af9e9bf2d0" providerId="LiveId" clId="{EC06BA01-DE94-45BA-86FC-C648884F4146}" dt="2022-02-08T11:58:10.041" v="1532" actId="20577"/>
          <ac:spMkLst>
            <pc:docMk/>
            <pc:sldMk cId="1635522270" sldId="262"/>
            <ac:spMk id="2" creationId="{6582C811-2C07-4C71-BB3F-78D79B93D0B7}"/>
          </ac:spMkLst>
        </pc:spChg>
        <pc:spChg chg="add mod">
          <ac:chgData name="正彦" userId="548529af9e9bf2d0" providerId="LiveId" clId="{EC06BA01-DE94-45BA-86FC-C648884F4146}" dt="2022-02-08T12:39:03.185" v="2069" actId="207"/>
          <ac:spMkLst>
            <pc:docMk/>
            <pc:sldMk cId="1635522270" sldId="262"/>
            <ac:spMk id="5" creationId="{86796068-F5F5-4950-9102-BEE1F5BF55DC}"/>
          </ac:spMkLst>
        </pc:spChg>
        <pc:spChg chg="add del mod">
          <ac:chgData name="正彦" userId="548529af9e9bf2d0" providerId="LiveId" clId="{EC06BA01-DE94-45BA-86FC-C648884F4146}" dt="2022-02-08T12:37:49.690" v="2054" actId="478"/>
          <ac:spMkLst>
            <pc:docMk/>
            <pc:sldMk cId="1635522270" sldId="262"/>
            <ac:spMk id="6" creationId="{6E4676CA-2F58-4A56-8A51-157377D104EE}"/>
          </ac:spMkLst>
        </pc:spChg>
        <pc:spChg chg="add mod">
          <ac:chgData name="正彦" userId="548529af9e9bf2d0" providerId="LiveId" clId="{EC06BA01-DE94-45BA-86FC-C648884F4146}" dt="2022-02-08T12:38:42.157" v="2068" actId="1076"/>
          <ac:spMkLst>
            <pc:docMk/>
            <pc:sldMk cId="1635522270" sldId="262"/>
            <ac:spMk id="7" creationId="{B2CD41AA-6219-4A87-88DF-C10A04B6D760}"/>
          </ac:spMkLst>
        </pc:spChg>
        <pc:spChg chg="add mod">
          <ac:chgData name="正彦" userId="548529af9e9bf2d0" providerId="LiveId" clId="{EC06BA01-DE94-45BA-86FC-C648884F4146}" dt="2022-02-08T12:36:39.509" v="2045" actId="1076"/>
          <ac:spMkLst>
            <pc:docMk/>
            <pc:sldMk cId="1635522270" sldId="262"/>
            <ac:spMk id="10" creationId="{A1592B91-718F-4FCC-9D9E-98DCBA71675D}"/>
          </ac:spMkLst>
        </pc:spChg>
        <pc:spChg chg="del">
          <ac:chgData name="正彦" userId="548529af9e9bf2d0" providerId="LiveId" clId="{EC06BA01-DE94-45BA-86FC-C648884F4146}" dt="2022-02-08T12:11:38.875" v="1694" actId="478"/>
          <ac:spMkLst>
            <pc:docMk/>
            <pc:sldMk cId="1635522270" sldId="262"/>
            <ac:spMk id="30" creationId="{44297D0B-028F-4AD9-BB61-FBE336F4DDA9}"/>
          </ac:spMkLst>
        </pc:spChg>
        <pc:spChg chg="del">
          <ac:chgData name="正彦" userId="548529af9e9bf2d0" providerId="LiveId" clId="{EC06BA01-DE94-45BA-86FC-C648884F4146}" dt="2022-02-08T12:11:38.875" v="1694" actId="478"/>
          <ac:spMkLst>
            <pc:docMk/>
            <pc:sldMk cId="1635522270" sldId="262"/>
            <ac:spMk id="31" creationId="{B1F48BAD-90C4-472C-810F-D7BFB447D92D}"/>
          </ac:spMkLst>
        </pc:spChg>
        <pc:spChg chg="del">
          <ac:chgData name="正彦" userId="548529af9e9bf2d0" providerId="LiveId" clId="{EC06BA01-DE94-45BA-86FC-C648884F4146}" dt="2022-02-08T12:11:38.875" v="1694" actId="478"/>
          <ac:spMkLst>
            <pc:docMk/>
            <pc:sldMk cId="1635522270" sldId="262"/>
            <ac:spMk id="32" creationId="{BDE51BDB-FD60-482F-994F-9FD2156E6836}"/>
          </ac:spMkLst>
        </pc:spChg>
        <pc:spChg chg="mod">
          <ac:chgData name="正彦" userId="548529af9e9bf2d0" providerId="LiveId" clId="{EC06BA01-DE94-45BA-86FC-C648884F4146}" dt="2022-02-08T12:39:27.666" v="2070" actId="207"/>
          <ac:spMkLst>
            <pc:docMk/>
            <pc:sldMk cId="1635522270" sldId="262"/>
            <ac:spMk id="33" creationId="{A6A583FA-9E7E-48E5-A24F-51A5420E1EE0}"/>
          </ac:spMkLst>
        </pc:spChg>
        <pc:picChg chg="add del mod modCrop">
          <ac:chgData name="正彦" userId="548529af9e9bf2d0" providerId="LiveId" clId="{EC06BA01-DE94-45BA-86FC-C648884F4146}" dt="2022-02-08T12:13:49.343" v="1704" actId="478"/>
          <ac:picMkLst>
            <pc:docMk/>
            <pc:sldMk cId="1635522270" sldId="262"/>
            <ac:picMk id="4" creationId="{4C132B97-7FC5-4C29-90B6-C95B36E0DDC2}"/>
          </ac:picMkLst>
        </pc:picChg>
        <pc:picChg chg="del">
          <ac:chgData name="正彦" userId="548529af9e9bf2d0" providerId="LiveId" clId="{EC06BA01-DE94-45BA-86FC-C648884F4146}" dt="2022-02-08T12:08:44.849" v="1536" actId="478"/>
          <ac:picMkLst>
            <pc:docMk/>
            <pc:sldMk cId="1635522270" sldId="262"/>
            <ac:picMk id="29" creationId="{6B3FC8A0-D732-4918-B28E-C7D796C3605E}"/>
          </ac:picMkLst>
        </pc:picChg>
        <pc:picChg chg="add mod">
          <ac:chgData name="正彦" userId="548529af9e9bf2d0" providerId="LiveId" clId="{EC06BA01-DE94-45BA-86FC-C648884F4146}" dt="2022-02-08T12:37:26.454" v="2053" actId="1076"/>
          <ac:picMkLst>
            <pc:docMk/>
            <pc:sldMk cId="1635522270" sldId="262"/>
            <ac:picMk id="1026" creationId="{1019E0A3-0CBD-4866-8C41-99D5433D0911}"/>
          </ac:picMkLst>
        </pc:picChg>
        <pc:picChg chg="add mod">
          <ac:chgData name="正彦" userId="548529af9e9bf2d0" providerId="LiveId" clId="{EC06BA01-DE94-45BA-86FC-C648884F4146}" dt="2022-02-08T12:37:23.924" v="2052" actId="1076"/>
          <ac:picMkLst>
            <pc:docMk/>
            <pc:sldMk cId="1635522270" sldId="262"/>
            <ac:picMk id="1028" creationId="{10BBBC7E-D1C9-41DC-8DFE-AC862E442289}"/>
          </ac:picMkLst>
        </pc:picChg>
      </pc:sldChg>
      <pc:sldChg chg="new del">
        <pc:chgData name="正彦" userId="548529af9e9bf2d0" providerId="LiveId" clId="{EC06BA01-DE94-45BA-86FC-C648884F4146}" dt="2022-02-08T13:57:25.387" v="2284" actId="47"/>
        <pc:sldMkLst>
          <pc:docMk/>
          <pc:sldMk cId="639397690" sldId="263"/>
        </pc:sldMkLst>
      </pc:sldChg>
      <pc:sldChg chg="addSp delSp modSp add mod modNotesTx">
        <pc:chgData name="正彦" userId="548529af9e9bf2d0" providerId="LiveId" clId="{EC06BA01-DE94-45BA-86FC-C648884F4146}" dt="2022-02-14T16:21:04.393" v="5437" actId="20577"/>
        <pc:sldMkLst>
          <pc:docMk/>
          <pc:sldMk cId="2547311206" sldId="263"/>
        </pc:sldMkLst>
        <pc:spChg chg="del">
          <ac:chgData name="正彦" userId="548529af9e9bf2d0" providerId="LiveId" clId="{EC06BA01-DE94-45BA-86FC-C648884F4146}" dt="2022-02-08T13:57:33.598" v="2286" actId="478"/>
          <ac:spMkLst>
            <pc:docMk/>
            <pc:sldMk cId="2547311206" sldId="263"/>
            <ac:spMk id="5" creationId="{86796068-F5F5-4950-9102-BEE1F5BF55DC}"/>
          </ac:spMkLst>
        </pc:spChg>
        <pc:spChg chg="del">
          <ac:chgData name="正彦" userId="548529af9e9bf2d0" providerId="LiveId" clId="{EC06BA01-DE94-45BA-86FC-C648884F4146}" dt="2022-02-08T13:57:33.598" v="2286" actId="478"/>
          <ac:spMkLst>
            <pc:docMk/>
            <pc:sldMk cId="2547311206" sldId="263"/>
            <ac:spMk id="7" creationId="{B2CD41AA-6219-4A87-88DF-C10A04B6D760}"/>
          </ac:spMkLst>
        </pc:spChg>
        <pc:spChg chg="del">
          <ac:chgData name="正彦" userId="548529af9e9bf2d0" providerId="LiveId" clId="{EC06BA01-DE94-45BA-86FC-C648884F4146}" dt="2022-02-08T13:57:33.598" v="2286" actId="478"/>
          <ac:spMkLst>
            <pc:docMk/>
            <pc:sldMk cId="2547311206" sldId="263"/>
            <ac:spMk id="8" creationId="{92410F7D-2FC3-4114-8768-E025E019EEDC}"/>
          </ac:spMkLst>
        </pc:spChg>
        <pc:spChg chg="del">
          <ac:chgData name="正彦" userId="548529af9e9bf2d0" providerId="LiveId" clId="{EC06BA01-DE94-45BA-86FC-C648884F4146}" dt="2022-02-08T13:57:33.598" v="2286" actId="478"/>
          <ac:spMkLst>
            <pc:docMk/>
            <pc:sldMk cId="2547311206" sldId="263"/>
            <ac:spMk id="10" creationId="{A1592B91-718F-4FCC-9D9E-98DCBA71675D}"/>
          </ac:spMkLst>
        </pc:spChg>
        <pc:spChg chg="del">
          <ac:chgData name="正彦" userId="548529af9e9bf2d0" providerId="LiveId" clId="{EC06BA01-DE94-45BA-86FC-C648884F4146}" dt="2022-02-08T13:57:33.598" v="2286" actId="478"/>
          <ac:spMkLst>
            <pc:docMk/>
            <pc:sldMk cId="2547311206" sldId="263"/>
            <ac:spMk id="33" creationId="{A6A583FA-9E7E-48E5-A24F-51A5420E1EE0}"/>
          </ac:spMkLst>
        </pc:spChg>
        <pc:picChg chg="add mod modCrop">
          <ac:chgData name="正彦" userId="548529af9e9bf2d0" providerId="LiveId" clId="{EC06BA01-DE94-45BA-86FC-C648884F4146}" dt="2022-02-08T14:00:44.349" v="2306" actId="1076"/>
          <ac:picMkLst>
            <pc:docMk/>
            <pc:sldMk cId="2547311206" sldId="263"/>
            <ac:picMk id="4" creationId="{C66A4CED-FA51-4E1E-B9E0-B0435F200D9F}"/>
          </ac:picMkLst>
        </pc:picChg>
        <pc:picChg chg="del">
          <ac:chgData name="正彦" userId="548529af9e9bf2d0" providerId="LiveId" clId="{EC06BA01-DE94-45BA-86FC-C648884F4146}" dt="2022-02-08T13:57:33.598" v="2286" actId="478"/>
          <ac:picMkLst>
            <pc:docMk/>
            <pc:sldMk cId="2547311206" sldId="263"/>
            <ac:picMk id="1026" creationId="{1019E0A3-0CBD-4866-8C41-99D5433D0911}"/>
          </ac:picMkLst>
        </pc:picChg>
        <pc:picChg chg="del">
          <ac:chgData name="正彦" userId="548529af9e9bf2d0" providerId="LiveId" clId="{EC06BA01-DE94-45BA-86FC-C648884F4146}" dt="2022-02-08T13:57:33.598" v="2286" actId="478"/>
          <ac:picMkLst>
            <pc:docMk/>
            <pc:sldMk cId="2547311206" sldId="263"/>
            <ac:picMk id="1028" creationId="{10BBBC7E-D1C9-41DC-8DFE-AC862E442289}"/>
          </ac:picMkLst>
        </pc:picChg>
      </pc:sldChg>
      <pc:sldChg chg="new del">
        <pc:chgData name="正彦" userId="548529af9e9bf2d0" providerId="LiveId" clId="{EC06BA01-DE94-45BA-86FC-C648884F4146}" dt="2022-02-08T14:09:41.015" v="2309" actId="47"/>
        <pc:sldMkLst>
          <pc:docMk/>
          <pc:sldMk cId="2174220479" sldId="264"/>
        </pc:sldMkLst>
      </pc:sldChg>
      <pc:sldChg chg="addSp delSp modSp new mod modAnim modNotesTx">
        <pc:chgData name="正彦" userId="548529af9e9bf2d0" providerId="LiveId" clId="{EC06BA01-DE94-45BA-86FC-C648884F4146}" dt="2022-02-14T16:21:48.569" v="5440"/>
        <pc:sldMkLst>
          <pc:docMk/>
          <pc:sldMk cId="3672792074" sldId="264"/>
        </pc:sldMkLst>
        <pc:spChg chg="add mod">
          <ac:chgData name="正彦" userId="548529af9e9bf2d0" providerId="LiveId" clId="{EC06BA01-DE94-45BA-86FC-C648884F4146}" dt="2022-02-08T15:03:19.741" v="2641" actId="108"/>
          <ac:spMkLst>
            <pc:docMk/>
            <pc:sldMk cId="3672792074" sldId="264"/>
            <ac:spMk id="7" creationId="{01AC866C-5FB3-43A1-A8BB-46D59D35686F}"/>
          </ac:spMkLst>
        </pc:spChg>
        <pc:spChg chg="mod">
          <ac:chgData name="正彦" userId="548529af9e9bf2d0" providerId="LiveId" clId="{EC06BA01-DE94-45BA-86FC-C648884F4146}" dt="2022-02-14T11:07:56.796" v="5367" actId="20577"/>
          <ac:spMkLst>
            <pc:docMk/>
            <pc:sldMk cId="3672792074" sldId="264"/>
            <ac:spMk id="7" creationId="{876455D3-6795-4231-90B4-6DAE24655825}"/>
          </ac:spMkLst>
        </pc:spChg>
        <pc:spChg chg="add mod">
          <ac:chgData name="正彦" userId="548529af9e9bf2d0" providerId="LiveId" clId="{EC06BA01-DE94-45BA-86FC-C648884F4146}" dt="2022-02-08T15:42:08.593" v="3571" actId="2711"/>
          <ac:spMkLst>
            <pc:docMk/>
            <pc:sldMk cId="3672792074" sldId="264"/>
            <ac:spMk id="8" creationId="{4A1D0134-5AF4-4DA3-A9AE-0B1D3062483C}"/>
          </ac:spMkLst>
        </pc:spChg>
        <pc:spChg chg="add mod">
          <ac:chgData name="正彦" userId="548529af9e9bf2d0" providerId="LiveId" clId="{EC06BA01-DE94-45BA-86FC-C648884F4146}" dt="2022-02-08T15:14:49.748" v="2815" actId="1076"/>
          <ac:spMkLst>
            <pc:docMk/>
            <pc:sldMk cId="3672792074" sldId="264"/>
            <ac:spMk id="9" creationId="{2E6DC1F8-6845-408A-BAB8-FB722C60E9B3}"/>
          </ac:spMkLst>
        </pc:spChg>
        <pc:spChg chg="add mod">
          <ac:chgData name="正彦" userId="548529af9e9bf2d0" providerId="LiveId" clId="{EC06BA01-DE94-45BA-86FC-C648884F4146}" dt="2022-02-08T15:18:40.688" v="2900" actId="115"/>
          <ac:spMkLst>
            <pc:docMk/>
            <pc:sldMk cId="3672792074" sldId="264"/>
            <ac:spMk id="10" creationId="{F49C6734-4303-41F5-A4BB-22C181A997D6}"/>
          </ac:spMkLst>
        </pc:spChg>
        <pc:picChg chg="add mod">
          <ac:chgData name="正彦" userId="548529af9e9bf2d0" providerId="LiveId" clId="{EC06BA01-DE94-45BA-86FC-C648884F4146}" dt="2022-02-08T14:15:05.801" v="2314" actId="1076"/>
          <ac:picMkLst>
            <pc:docMk/>
            <pc:sldMk cId="3672792074" sldId="264"/>
            <ac:picMk id="4" creationId="{9EA1BD11-8662-4CAD-BD4E-8EEC4E1422D7}"/>
          </ac:picMkLst>
        </pc:picChg>
        <pc:picChg chg="add del mod">
          <ac:chgData name="正彦" userId="548529af9e9bf2d0" providerId="LiveId" clId="{EC06BA01-DE94-45BA-86FC-C648884F4146}" dt="2022-02-08T14:16:45.457" v="2325" actId="478"/>
          <ac:picMkLst>
            <pc:docMk/>
            <pc:sldMk cId="3672792074" sldId="264"/>
            <ac:picMk id="6" creationId="{A5C47729-3DF2-417D-869E-8349BFF9F96F}"/>
          </ac:picMkLst>
        </pc:picChg>
      </pc:sldChg>
      <pc:sldChg chg="addSp delSp modSp add mod delAnim modAnim modNotesTx">
        <pc:chgData name="正彦" userId="548529af9e9bf2d0" providerId="LiveId" clId="{EC06BA01-DE94-45BA-86FC-C648884F4146}" dt="2022-02-14T16:22:15.323" v="5442"/>
        <pc:sldMkLst>
          <pc:docMk/>
          <pc:sldMk cId="1439469063" sldId="265"/>
        </pc:sldMkLst>
        <pc:spChg chg="add mod">
          <ac:chgData name="正彦" userId="548529af9e9bf2d0" providerId="LiveId" clId="{EC06BA01-DE94-45BA-86FC-C648884F4146}" dt="2022-02-08T15:02:55.486" v="2640" actId="108"/>
          <ac:spMkLst>
            <pc:docMk/>
            <pc:sldMk cId="1439469063" sldId="265"/>
            <ac:spMk id="3" creationId="{796F0D57-01F8-4022-A821-0984C899257E}"/>
          </ac:spMkLst>
        </pc:spChg>
        <pc:spChg chg="add mod">
          <ac:chgData name="正彦" userId="548529af9e9bf2d0" providerId="LiveId" clId="{EC06BA01-DE94-45BA-86FC-C648884F4146}" dt="2022-02-08T15:02:45.086" v="2637" actId="108"/>
          <ac:spMkLst>
            <pc:docMk/>
            <pc:sldMk cId="1439469063" sldId="265"/>
            <ac:spMk id="7" creationId="{295B2790-3C9E-4059-8824-6EC080198DA5}"/>
          </ac:spMkLst>
        </pc:spChg>
        <pc:spChg chg="add mod">
          <ac:chgData name="正彦" userId="548529af9e9bf2d0" providerId="LiveId" clId="{EC06BA01-DE94-45BA-86FC-C648884F4146}" dt="2022-02-08T15:40:23.995" v="3564" actId="1076"/>
          <ac:spMkLst>
            <pc:docMk/>
            <pc:sldMk cId="1439469063" sldId="265"/>
            <ac:spMk id="21" creationId="{0B5D5837-1501-4F62-86DA-D9E0F1431D9B}"/>
          </ac:spMkLst>
        </pc:spChg>
        <pc:spChg chg="add mod">
          <ac:chgData name="正彦" userId="548529af9e9bf2d0" providerId="LiveId" clId="{EC06BA01-DE94-45BA-86FC-C648884F4146}" dt="2022-02-08T15:26:18.505" v="3088" actId="1076"/>
          <ac:spMkLst>
            <pc:docMk/>
            <pc:sldMk cId="1439469063" sldId="265"/>
            <ac:spMk id="22" creationId="{2AC27B14-C46B-4B2A-ADE6-65466C98EB4B}"/>
          </ac:spMkLst>
        </pc:spChg>
        <pc:spChg chg="add mod">
          <ac:chgData name="正彦" userId="548529af9e9bf2d0" providerId="LiveId" clId="{EC06BA01-DE94-45BA-86FC-C648884F4146}" dt="2022-02-08T15:40:36.660" v="3565" actId="113"/>
          <ac:spMkLst>
            <pc:docMk/>
            <pc:sldMk cId="1439469063" sldId="265"/>
            <ac:spMk id="23" creationId="{C7D2055E-0E9A-4589-882D-C60C3766F787}"/>
          </ac:spMkLst>
        </pc:spChg>
        <pc:spChg chg="add del mod">
          <ac:chgData name="正彦" userId="548529af9e9bf2d0" providerId="LiveId" clId="{EC06BA01-DE94-45BA-86FC-C648884F4146}" dt="2022-02-08T15:29:21.223" v="3314"/>
          <ac:spMkLst>
            <pc:docMk/>
            <pc:sldMk cId="1439469063" sldId="265"/>
            <ac:spMk id="24" creationId="{DA7004AC-2F22-4DDA-AC9D-BB0064F935F6}"/>
          </ac:spMkLst>
        </pc:spChg>
        <pc:spChg chg="add mod">
          <ac:chgData name="正彦" userId="548529af9e9bf2d0" providerId="LiveId" clId="{EC06BA01-DE94-45BA-86FC-C648884F4146}" dt="2022-02-08T15:40:01.771" v="3560" actId="1076"/>
          <ac:spMkLst>
            <pc:docMk/>
            <pc:sldMk cId="1439469063" sldId="265"/>
            <ac:spMk id="25" creationId="{4262B43D-9D5E-4E83-95DC-EBC564EB03CC}"/>
          </ac:spMkLst>
        </pc:spChg>
        <pc:spChg chg="add mod">
          <ac:chgData name="正彦" userId="548529af9e9bf2d0" providerId="LiveId" clId="{EC06BA01-DE94-45BA-86FC-C648884F4146}" dt="2022-02-08T15:40:18.069" v="3563" actId="1076"/>
          <ac:spMkLst>
            <pc:docMk/>
            <pc:sldMk cId="1439469063" sldId="265"/>
            <ac:spMk id="26" creationId="{BDFDCF15-E1BB-4460-866F-082A58CDA36A}"/>
          </ac:spMkLst>
        </pc:spChg>
        <pc:picChg chg="del">
          <ac:chgData name="正彦" userId="548529af9e9bf2d0" providerId="LiveId" clId="{EC06BA01-DE94-45BA-86FC-C648884F4146}" dt="2022-02-08T14:16:39.274" v="2323" actId="478"/>
          <ac:picMkLst>
            <pc:docMk/>
            <pc:sldMk cId="1439469063" sldId="265"/>
            <ac:picMk id="4" creationId="{9EA1BD11-8662-4CAD-BD4E-8EEC4E1422D7}"/>
          </ac:picMkLst>
        </pc:picChg>
        <pc:picChg chg="mod">
          <ac:chgData name="正彦" userId="548529af9e9bf2d0" providerId="LiveId" clId="{EC06BA01-DE94-45BA-86FC-C648884F4146}" dt="2022-02-08T14:16:42.829" v="2324" actId="1076"/>
          <ac:picMkLst>
            <pc:docMk/>
            <pc:sldMk cId="1439469063" sldId="265"/>
            <ac:picMk id="6" creationId="{A5C47729-3DF2-417D-869E-8349BFF9F96F}"/>
          </ac:picMkLst>
        </pc:picChg>
        <pc:picChg chg="add del mod">
          <ac:chgData name="正彦" userId="548529af9e9bf2d0" providerId="LiveId" clId="{EC06BA01-DE94-45BA-86FC-C648884F4146}" dt="2022-02-08T14:50:34.295" v="2399" actId="478"/>
          <ac:picMkLst>
            <pc:docMk/>
            <pc:sldMk cId="1439469063" sldId="265"/>
            <ac:picMk id="12" creationId="{9AD1378F-2C5C-48E9-83FA-B382F46F109F}"/>
          </ac:picMkLst>
        </pc:picChg>
        <pc:picChg chg="add del mod">
          <ac:chgData name="正彦" userId="548529af9e9bf2d0" providerId="LiveId" clId="{EC06BA01-DE94-45BA-86FC-C648884F4146}" dt="2022-02-08T14:50:50.990" v="2403" actId="478"/>
          <ac:picMkLst>
            <pc:docMk/>
            <pc:sldMk cId="1439469063" sldId="265"/>
            <ac:picMk id="14" creationId="{4A8C9D57-07A2-4B1F-A32E-7E5AB4D7474F}"/>
          </ac:picMkLst>
        </pc:picChg>
        <pc:picChg chg="add del mod ord">
          <ac:chgData name="正彦" userId="548529af9e9bf2d0" providerId="LiveId" clId="{EC06BA01-DE94-45BA-86FC-C648884F4146}" dt="2022-02-08T14:55:32.920" v="2414" actId="478"/>
          <ac:picMkLst>
            <pc:docMk/>
            <pc:sldMk cId="1439469063" sldId="265"/>
            <ac:picMk id="16" creationId="{9C34A2FF-7E7E-411C-80E4-52BCE44615EF}"/>
          </ac:picMkLst>
        </pc:picChg>
        <pc:picChg chg="add mod ord">
          <ac:chgData name="正彦" userId="548529af9e9bf2d0" providerId="LiveId" clId="{EC06BA01-DE94-45BA-86FC-C648884F4146}" dt="2022-02-08T14:57:23.788" v="2422" actId="1076"/>
          <ac:picMkLst>
            <pc:docMk/>
            <pc:sldMk cId="1439469063" sldId="265"/>
            <ac:picMk id="18" creationId="{CA34EF4C-531F-4A0B-A8D8-B5976B647A3F}"/>
          </ac:picMkLst>
        </pc:picChg>
        <pc:picChg chg="add mod ord">
          <ac:chgData name="正彦" userId="548529af9e9bf2d0" providerId="LiveId" clId="{EC06BA01-DE94-45BA-86FC-C648884F4146}" dt="2022-02-08T15:02:50.873" v="2639" actId="108"/>
          <ac:picMkLst>
            <pc:docMk/>
            <pc:sldMk cId="1439469063" sldId="265"/>
            <ac:picMk id="20" creationId="{EA078C5A-3C37-4AEC-B723-7B93774BC810}"/>
          </ac:picMkLst>
        </pc:picChg>
        <pc:cxnChg chg="add mod">
          <ac:chgData name="正彦" userId="548529af9e9bf2d0" providerId="LiveId" clId="{EC06BA01-DE94-45BA-86FC-C648884F4146}" dt="2022-02-08T15:02:18.069" v="2632" actId="14861"/>
          <ac:cxnSpMkLst>
            <pc:docMk/>
            <pc:sldMk cId="1439469063" sldId="265"/>
            <ac:cxnSpMk id="8" creationId="{02824C1B-50EE-4ECE-AB0F-A90F732B7022}"/>
          </ac:cxnSpMkLst>
        </pc:cxnChg>
      </pc:sldChg>
      <pc:sldChg chg="addSp delSp modSp new del mod modAnim modNotesTx">
        <pc:chgData name="正彦" userId="548529af9e9bf2d0" providerId="LiveId" clId="{EC06BA01-DE94-45BA-86FC-C648884F4146}" dt="2022-02-08T15:51:54.482" v="3706" actId="47"/>
        <pc:sldMkLst>
          <pc:docMk/>
          <pc:sldMk cId="2390698142" sldId="266"/>
        </pc:sldMkLst>
        <pc:spChg chg="add mod">
          <ac:chgData name="正彦" userId="548529af9e9bf2d0" providerId="LiveId" clId="{EC06BA01-DE94-45BA-86FC-C648884F4146}" dt="2022-02-08T15:45:05.855" v="3594" actId="20577"/>
          <ac:spMkLst>
            <pc:docMk/>
            <pc:sldMk cId="2390698142" sldId="266"/>
            <ac:spMk id="3" creationId="{E996BE15-1D88-429B-9A95-E4EAC2D301AE}"/>
          </ac:spMkLst>
        </pc:spChg>
        <pc:spChg chg="add mod ord">
          <ac:chgData name="正彦" userId="548529af9e9bf2d0" providerId="LiveId" clId="{EC06BA01-DE94-45BA-86FC-C648884F4146}" dt="2022-02-08T15:51:12.997" v="3698" actId="171"/>
          <ac:spMkLst>
            <pc:docMk/>
            <pc:sldMk cId="2390698142" sldId="266"/>
            <ac:spMk id="10" creationId="{7389152C-A474-4687-B006-5613F4F87E44}"/>
          </ac:spMkLst>
        </pc:spChg>
        <pc:spChg chg="add mod">
          <ac:chgData name="正彦" userId="548529af9e9bf2d0" providerId="LiveId" clId="{EC06BA01-DE94-45BA-86FC-C648884F4146}" dt="2022-02-08T15:51:40.760" v="3705" actId="1076"/>
          <ac:spMkLst>
            <pc:docMk/>
            <pc:sldMk cId="2390698142" sldId="266"/>
            <ac:spMk id="11" creationId="{A968F1F7-7BEE-4FA0-BA98-C80BBED17709}"/>
          </ac:spMkLst>
        </pc:spChg>
        <pc:picChg chg="add del mod">
          <ac:chgData name="正彦" userId="548529af9e9bf2d0" providerId="LiveId" clId="{EC06BA01-DE94-45BA-86FC-C648884F4146}" dt="2022-02-08T15:47:33.443" v="3673" actId="478"/>
          <ac:picMkLst>
            <pc:docMk/>
            <pc:sldMk cId="2390698142" sldId="266"/>
            <ac:picMk id="5" creationId="{39DFC30E-6150-4C63-BF54-382DF0044972}"/>
          </ac:picMkLst>
        </pc:picChg>
        <pc:picChg chg="add mod">
          <ac:chgData name="正彦" userId="548529af9e9bf2d0" providerId="LiveId" clId="{EC06BA01-DE94-45BA-86FC-C648884F4146}" dt="2022-02-08T15:47:35.501" v="3675" actId="1076"/>
          <ac:picMkLst>
            <pc:docMk/>
            <pc:sldMk cId="2390698142" sldId="266"/>
            <ac:picMk id="7" creationId="{32477CBA-97A9-4A35-90E8-06D7173FEF76}"/>
          </ac:picMkLst>
        </pc:picChg>
        <pc:picChg chg="add mod">
          <ac:chgData name="正彦" userId="548529af9e9bf2d0" providerId="LiveId" clId="{EC06BA01-DE94-45BA-86FC-C648884F4146}" dt="2022-02-08T15:51:27.515" v="3703" actId="1076"/>
          <ac:picMkLst>
            <pc:docMk/>
            <pc:sldMk cId="2390698142" sldId="266"/>
            <ac:picMk id="9" creationId="{7429155D-7A2B-4F5B-BF5E-0D6FF91A975D}"/>
          </ac:picMkLst>
        </pc:picChg>
      </pc:sldChg>
      <pc:sldChg chg="addSp delSp modSp add mod modAnim">
        <pc:chgData name="正彦" userId="548529af9e9bf2d0" providerId="LiveId" clId="{EC06BA01-DE94-45BA-86FC-C648884F4146}" dt="2022-02-08T16:05:49.764" v="4106" actId="14100"/>
        <pc:sldMkLst>
          <pc:docMk/>
          <pc:sldMk cId="1475258036" sldId="267"/>
        </pc:sldMkLst>
        <pc:spChg chg="add mod">
          <ac:chgData name="正彦" userId="548529af9e9bf2d0" providerId="LiveId" clId="{EC06BA01-DE94-45BA-86FC-C648884F4146}" dt="2022-02-08T15:53:27.458" v="3835" actId="12"/>
          <ac:spMkLst>
            <pc:docMk/>
            <pc:sldMk cId="1475258036" sldId="267"/>
            <ac:spMk id="6" creationId="{6DAD4437-1864-46BA-AF80-8CE58E2F413C}"/>
          </ac:spMkLst>
        </pc:spChg>
        <pc:spChg chg="add mod">
          <ac:chgData name="正彦" userId="548529af9e9bf2d0" providerId="LiveId" clId="{EC06BA01-DE94-45BA-86FC-C648884F4146}" dt="2022-02-08T15:55:08.183" v="3849" actId="14100"/>
          <ac:spMkLst>
            <pc:docMk/>
            <pc:sldMk cId="1475258036" sldId="267"/>
            <ac:spMk id="7" creationId="{9D325C6F-1BFB-494F-85B2-25866E4931D4}"/>
          </ac:spMkLst>
        </pc:spChg>
        <pc:spChg chg="add mod">
          <ac:chgData name="正彦" userId="548529af9e9bf2d0" providerId="LiveId" clId="{EC06BA01-DE94-45BA-86FC-C648884F4146}" dt="2022-02-08T15:58:06.418" v="3965" actId="113"/>
          <ac:spMkLst>
            <pc:docMk/>
            <pc:sldMk cId="1475258036" sldId="267"/>
            <ac:spMk id="8" creationId="{D1EAF006-0314-4161-8512-C48384893F05}"/>
          </ac:spMkLst>
        </pc:spChg>
        <pc:spChg chg="add mod">
          <ac:chgData name="正彦" userId="548529af9e9bf2d0" providerId="LiveId" clId="{EC06BA01-DE94-45BA-86FC-C648884F4146}" dt="2022-02-08T16:05:49.764" v="4106" actId="14100"/>
          <ac:spMkLst>
            <pc:docMk/>
            <pc:sldMk cId="1475258036" sldId="267"/>
            <ac:spMk id="12" creationId="{42869E14-387C-4414-A728-4478A9524B67}"/>
          </ac:spMkLst>
        </pc:spChg>
        <pc:spChg chg="add mod">
          <ac:chgData name="正彦" userId="548529af9e9bf2d0" providerId="LiveId" clId="{EC06BA01-DE94-45BA-86FC-C648884F4146}" dt="2022-02-08T16:03:36.276" v="4091" actId="113"/>
          <ac:spMkLst>
            <pc:docMk/>
            <pc:sldMk cId="1475258036" sldId="267"/>
            <ac:spMk id="15" creationId="{F57C1F12-25A6-4AF4-B4DC-7C205362FE28}"/>
          </ac:spMkLst>
        </pc:spChg>
        <pc:spChg chg="add del mod">
          <ac:chgData name="正彦" userId="548529af9e9bf2d0" providerId="LiveId" clId="{EC06BA01-DE94-45BA-86FC-C648884F4146}" dt="2022-02-08T16:04:34.776" v="4093"/>
          <ac:spMkLst>
            <pc:docMk/>
            <pc:sldMk cId="1475258036" sldId="267"/>
            <ac:spMk id="16" creationId="{AA5DD936-BDD0-4E73-B995-BB29230F288E}"/>
          </ac:spMkLst>
        </pc:spChg>
        <pc:picChg chg="mod">
          <ac:chgData name="正彦" userId="548529af9e9bf2d0" providerId="LiveId" clId="{EC06BA01-DE94-45BA-86FC-C648884F4146}" dt="2022-02-08T15:54:37.671" v="3842" actId="1076"/>
          <ac:picMkLst>
            <pc:docMk/>
            <pc:sldMk cId="1475258036" sldId="267"/>
            <ac:picMk id="5" creationId="{39DFC30E-6150-4C63-BF54-382DF0044972}"/>
          </ac:picMkLst>
        </pc:picChg>
        <pc:cxnChg chg="add mod">
          <ac:chgData name="正彦" userId="548529af9e9bf2d0" providerId="LiveId" clId="{EC06BA01-DE94-45BA-86FC-C648884F4146}" dt="2022-02-08T15:57:24.322" v="3962" actId="14100"/>
          <ac:cxnSpMkLst>
            <pc:docMk/>
            <pc:sldMk cId="1475258036" sldId="267"/>
            <ac:cxnSpMk id="9" creationId="{DEE7C7E5-17FB-4D25-B6D4-BBAE41DB14E0}"/>
          </ac:cxnSpMkLst>
        </pc:cxnChg>
        <pc:cxnChg chg="add mod">
          <ac:chgData name="正彦" userId="548529af9e9bf2d0" providerId="LiveId" clId="{EC06BA01-DE94-45BA-86FC-C648884F4146}" dt="2022-02-08T16:02:27.340" v="3978" actId="14100"/>
          <ac:cxnSpMkLst>
            <pc:docMk/>
            <pc:sldMk cId="1475258036" sldId="267"/>
            <ac:cxnSpMk id="13" creationId="{D6595F48-D8CD-4460-8A13-E84BBB1041BC}"/>
          </ac:cxnSpMkLst>
        </pc:cxnChg>
      </pc:sldChg>
      <pc:sldChg chg="addSp delSp modSp add mod delAnim modAnim">
        <pc:chgData name="正彦" userId="548529af9e9bf2d0" providerId="LiveId" clId="{EC06BA01-DE94-45BA-86FC-C648884F4146}" dt="2022-02-08T16:14:52.760" v="4461"/>
        <pc:sldMkLst>
          <pc:docMk/>
          <pc:sldMk cId="4079665166" sldId="268"/>
        </pc:sldMkLst>
        <pc:spChg chg="del">
          <ac:chgData name="正彦" userId="548529af9e9bf2d0" providerId="LiveId" clId="{EC06BA01-DE94-45BA-86FC-C648884F4146}" dt="2022-02-08T16:04:48.309" v="4096" actId="478"/>
          <ac:spMkLst>
            <pc:docMk/>
            <pc:sldMk cId="4079665166" sldId="268"/>
            <ac:spMk id="3" creationId="{E996BE15-1D88-429B-9A95-E4EAC2D301AE}"/>
          </ac:spMkLst>
        </pc:spChg>
        <pc:spChg chg="del">
          <ac:chgData name="正彦" userId="548529af9e9bf2d0" providerId="LiveId" clId="{EC06BA01-DE94-45BA-86FC-C648884F4146}" dt="2022-02-08T16:04:46.925" v="4095" actId="478"/>
          <ac:spMkLst>
            <pc:docMk/>
            <pc:sldMk cId="4079665166" sldId="268"/>
            <ac:spMk id="6" creationId="{6DAD4437-1864-46BA-AF80-8CE58E2F413C}"/>
          </ac:spMkLst>
        </pc:spChg>
        <pc:spChg chg="del">
          <ac:chgData name="正彦" userId="548529af9e9bf2d0" providerId="LiveId" clId="{EC06BA01-DE94-45BA-86FC-C648884F4146}" dt="2022-02-08T16:04:46.925" v="4095" actId="478"/>
          <ac:spMkLst>
            <pc:docMk/>
            <pc:sldMk cId="4079665166" sldId="268"/>
            <ac:spMk id="7" creationId="{9D325C6F-1BFB-494F-85B2-25866E4931D4}"/>
          </ac:spMkLst>
        </pc:spChg>
        <pc:spChg chg="del">
          <ac:chgData name="正彦" userId="548529af9e9bf2d0" providerId="LiveId" clId="{EC06BA01-DE94-45BA-86FC-C648884F4146}" dt="2022-02-08T16:04:46.925" v="4095" actId="478"/>
          <ac:spMkLst>
            <pc:docMk/>
            <pc:sldMk cId="4079665166" sldId="268"/>
            <ac:spMk id="8" creationId="{D1EAF006-0314-4161-8512-C48384893F05}"/>
          </ac:spMkLst>
        </pc:spChg>
        <pc:spChg chg="del">
          <ac:chgData name="正彦" userId="548529af9e9bf2d0" providerId="LiveId" clId="{EC06BA01-DE94-45BA-86FC-C648884F4146}" dt="2022-02-08T16:04:51.349" v="4099" actId="478"/>
          <ac:spMkLst>
            <pc:docMk/>
            <pc:sldMk cId="4079665166" sldId="268"/>
            <ac:spMk id="12" creationId="{42869E14-387C-4414-A728-4478A9524B67}"/>
          </ac:spMkLst>
        </pc:spChg>
        <pc:spChg chg="del mod">
          <ac:chgData name="正彦" userId="548529af9e9bf2d0" providerId="LiveId" clId="{EC06BA01-DE94-45BA-86FC-C648884F4146}" dt="2022-02-08T16:04:50.662" v="4098" actId="478"/>
          <ac:spMkLst>
            <pc:docMk/>
            <pc:sldMk cId="4079665166" sldId="268"/>
            <ac:spMk id="15" creationId="{F57C1F12-25A6-4AF4-B4DC-7C205362FE28}"/>
          </ac:spMkLst>
        </pc:spChg>
        <pc:spChg chg="add mod">
          <ac:chgData name="正彦" userId="548529af9e9bf2d0" providerId="LiveId" clId="{EC06BA01-DE94-45BA-86FC-C648884F4146}" dt="2022-02-08T16:12:31.906" v="4268" actId="20577"/>
          <ac:spMkLst>
            <pc:docMk/>
            <pc:sldMk cId="4079665166" sldId="268"/>
            <ac:spMk id="16" creationId="{C3804ACD-7AC5-41DB-8439-5D70F2739853}"/>
          </ac:spMkLst>
        </pc:spChg>
        <pc:spChg chg="add mod">
          <ac:chgData name="正彦" userId="548529af9e9bf2d0" providerId="LiveId" clId="{EC06BA01-DE94-45BA-86FC-C648884F4146}" dt="2022-02-08T16:11:10.637" v="4137" actId="14100"/>
          <ac:spMkLst>
            <pc:docMk/>
            <pc:sldMk cId="4079665166" sldId="268"/>
            <ac:spMk id="17" creationId="{0CFED373-9668-400A-B354-B1F8BF885236}"/>
          </ac:spMkLst>
        </pc:spChg>
        <pc:spChg chg="add mod">
          <ac:chgData name="正彦" userId="548529af9e9bf2d0" providerId="LiveId" clId="{EC06BA01-DE94-45BA-86FC-C648884F4146}" dt="2022-02-08T16:12:48.374" v="4302" actId="20577"/>
          <ac:spMkLst>
            <pc:docMk/>
            <pc:sldMk cId="4079665166" sldId="268"/>
            <ac:spMk id="18" creationId="{00DFF55C-D197-4AAB-BDC7-7BE7482D51DD}"/>
          </ac:spMkLst>
        </pc:spChg>
        <pc:spChg chg="add mod">
          <ac:chgData name="正彦" userId="548529af9e9bf2d0" providerId="LiveId" clId="{EC06BA01-DE94-45BA-86FC-C648884F4146}" dt="2022-02-08T16:14:13.201" v="4450" actId="1076"/>
          <ac:spMkLst>
            <pc:docMk/>
            <pc:sldMk cId="4079665166" sldId="268"/>
            <ac:spMk id="19" creationId="{C5C6401F-60C4-48A9-8CF2-18DB59524EC0}"/>
          </ac:spMkLst>
        </pc:spChg>
        <pc:spChg chg="add mod">
          <ac:chgData name="正彦" userId="548529af9e9bf2d0" providerId="LiveId" clId="{EC06BA01-DE94-45BA-86FC-C648884F4146}" dt="2022-02-08T16:14:39.025" v="4459" actId="14100"/>
          <ac:spMkLst>
            <pc:docMk/>
            <pc:sldMk cId="4079665166" sldId="268"/>
            <ac:spMk id="20" creationId="{EE3BD2B4-78EB-45A3-BB95-779485C564DB}"/>
          </ac:spMkLst>
        </pc:spChg>
        <pc:picChg chg="del">
          <ac:chgData name="正彦" userId="548529af9e9bf2d0" providerId="LiveId" clId="{EC06BA01-DE94-45BA-86FC-C648884F4146}" dt="2022-02-08T16:04:51.812" v="4100" actId="478"/>
          <ac:picMkLst>
            <pc:docMk/>
            <pc:sldMk cId="4079665166" sldId="268"/>
            <ac:picMk id="5" creationId="{39DFC30E-6150-4C63-BF54-382DF0044972}"/>
          </ac:picMkLst>
        </pc:picChg>
        <pc:picChg chg="add del mod">
          <ac:chgData name="正彦" userId="548529af9e9bf2d0" providerId="LiveId" clId="{EC06BA01-DE94-45BA-86FC-C648884F4146}" dt="2022-02-08T16:09:02.970" v="4107" actId="478"/>
          <ac:picMkLst>
            <pc:docMk/>
            <pc:sldMk cId="4079665166" sldId="268"/>
            <ac:picMk id="10" creationId="{4FA7AA78-AFDD-4D0B-995A-E180E985EF4B}"/>
          </ac:picMkLst>
        </pc:picChg>
        <pc:picChg chg="add mod">
          <ac:chgData name="正彦" userId="548529af9e9bf2d0" providerId="LiveId" clId="{EC06BA01-DE94-45BA-86FC-C648884F4146}" dt="2022-02-08T16:14:28.563" v="4456" actId="1076"/>
          <ac:picMkLst>
            <pc:docMk/>
            <pc:sldMk cId="4079665166" sldId="268"/>
            <ac:picMk id="14" creationId="{EC7D654A-8EED-49F7-B3C3-DC4B48617717}"/>
          </ac:picMkLst>
        </pc:picChg>
        <pc:cxnChg chg="del">
          <ac:chgData name="正彦" userId="548529af9e9bf2d0" providerId="LiveId" clId="{EC06BA01-DE94-45BA-86FC-C648884F4146}" dt="2022-02-08T16:04:46.925" v="4095" actId="478"/>
          <ac:cxnSpMkLst>
            <pc:docMk/>
            <pc:sldMk cId="4079665166" sldId="268"/>
            <ac:cxnSpMk id="9" creationId="{DEE7C7E5-17FB-4D25-B6D4-BBAE41DB14E0}"/>
          </ac:cxnSpMkLst>
        </pc:cxnChg>
        <pc:cxnChg chg="del">
          <ac:chgData name="正彦" userId="548529af9e9bf2d0" providerId="LiveId" clId="{EC06BA01-DE94-45BA-86FC-C648884F4146}" dt="2022-02-08T16:04:46.925" v="4095" actId="478"/>
          <ac:cxnSpMkLst>
            <pc:docMk/>
            <pc:sldMk cId="4079665166" sldId="268"/>
            <ac:cxnSpMk id="13" creationId="{D6595F48-D8CD-4460-8A13-E84BBB1041BC}"/>
          </ac:cxnSpMkLst>
        </pc:cxnChg>
      </pc:sldChg>
      <pc:sldChg chg="modNotesTx">
        <pc:chgData name="正彦" userId="548529af9e9bf2d0" providerId="LiveId" clId="{EC06BA01-DE94-45BA-86FC-C648884F4146}" dt="2022-02-14T16:21:37.683" v="5439"/>
        <pc:sldMkLst>
          <pc:docMk/>
          <pc:sldMk cId="1206407130" sldId="269"/>
        </pc:sldMkLst>
      </pc:sldChg>
      <pc:sldChg chg="modNotesTx">
        <pc:chgData name="正彦" userId="548529af9e9bf2d0" providerId="LiveId" clId="{EC06BA01-DE94-45BA-86FC-C648884F4146}" dt="2022-02-14T16:20:21.031" v="5395"/>
        <pc:sldMkLst>
          <pc:docMk/>
          <pc:sldMk cId="2846659350" sldId="270"/>
        </pc:sldMkLst>
      </pc:sldChg>
      <pc:sldChg chg="modSp mod">
        <pc:chgData name="正彦" userId="548529af9e9bf2d0" providerId="LiveId" clId="{EC06BA01-DE94-45BA-86FC-C648884F4146}" dt="2022-02-14T16:14:32.432" v="5391" actId="1076"/>
        <pc:sldMkLst>
          <pc:docMk/>
          <pc:sldMk cId="2940821972" sldId="271"/>
        </pc:sldMkLst>
        <pc:picChg chg="mod">
          <ac:chgData name="正彦" userId="548529af9e9bf2d0" providerId="LiveId" clId="{EC06BA01-DE94-45BA-86FC-C648884F4146}" dt="2022-02-14T16:14:32.432" v="5391" actId="1076"/>
          <ac:picMkLst>
            <pc:docMk/>
            <pc:sldMk cId="2940821972" sldId="271"/>
            <ac:picMk id="4" creationId="{9EA1BD11-8662-4CAD-BD4E-8EEC4E1422D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71C04-A352-46BE-A3FF-C42E04415A5C}" type="datetimeFigureOut">
              <a:rPr kumimoji="1" lang="ja-JP" altLang="en-US" smtClean="0"/>
              <a:t>2022/2/15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006BD-F508-4618-B019-A2BCF17B181B}" type="slidenum">
              <a:rPr kumimoji="1" lang="ja-JP" altLang="en-US" smtClean="0"/>
              <a:t>‹#›</a:t>
            </a:fld>
            <a:endParaRPr kumimoji="1" lang="ja-JP" altLang="en-US"/>
          </a:p>
        </p:txBody>
      </p:sp>
    </p:spTree>
    <p:extLst>
      <p:ext uri="{BB962C8B-B14F-4D97-AF65-F5344CB8AC3E}">
        <p14:creationId xmlns:p14="http://schemas.microsoft.com/office/powerpoint/2010/main" val="5272190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1</a:t>
            </a:fld>
            <a:endParaRPr kumimoji="1" lang="ja-JP" altLang="en-US"/>
          </a:p>
        </p:txBody>
      </p:sp>
    </p:spTree>
    <p:extLst>
      <p:ext uri="{BB962C8B-B14F-4D97-AF65-F5344CB8AC3E}">
        <p14:creationId xmlns:p14="http://schemas.microsoft.com/office/powerpoint/2010/main" val="91348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制作した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アプリケーションについて説明します．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本研究で作成したアプリは，認知行動療法について学習してもらうことを目的としています．また，本研究で用いている漫画コンテンツの画像は，当研究室の野田さんに制作していただいた画像を使用していま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実際に制作した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アプリケーションを用いて説明します．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（リンクを移動）</a:t>
            </a:r>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10</a:t>
            </a:fld>
            <a:endParaRPr kumimoji="1" lang="ja-JP" altLang="en-US"/>
          </a:p>
        </p:txBody>
      </p:sp>
    </p:spTree>
    <p:extLst>
      <p:ext uri="{BB962C8B-B14F-4D97-AF65-F5344CB8AC3E}">
        <p14:creationId xmlns:p14="http://schemas.microsoft.com/office/powerpoint/2010/main" val="234202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制作した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アプリケーションについて説明します．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本研究で用いている漫画コンテンツの画像は，当研究室の野田君に制作していただいた画像を使用しています．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ホーム画面がコンテンツ一覧となっています．</a:t>
            </a:r>
            <a:r>
              <a:rPr lang="en-US" altLang="ja-JP" sz="1800" b="1" u="sng" kern="100" dirty="0">
                <a:effectLst/>
                <a:latin typeface="游明朝" panose="02020400000000000000" pitchFamily="18" charset="-128"/>
                <a:ea typeface="游明朝" panose="02020400000000000000" pitchFamily="18" charset="-128"/>
                <a:cs typeface="Times New Roman" panose="02020603050405020304" pitchFamily="18" charset="0"/>
              </a:rPr>
              <a:t>(next)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今回は例として「行き過ぎた正義感」について説明します．</a:t>
            </a:r>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11</a:t>
            </a:fld>
            <a:endParaRPr kumimoji="1" lang="ja-JP" altLang="en-US"/>
          </a:p>
        </p:txBody>
      </p:sp>
    </p:spTree>
    <p:extLst>
      <p:ext uri="{BB962C8B-B14F-4D97-AF65-F5344CB8AC3E}">
        <p14:creationId xmlns:p14="http://schemas.microsoft.com/office/powerpoint/2010/main" val="227772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dirty="0">
                <a:effectLst/>
                <a:ea typeface="游明朝" panose="02020400000000000000" pitchFamily="18" charset="-128"/>
                <a:cs typeface="Times New Roman" panose="02020603050405020304" pitchFamily="18" charset="0"/>
              </a:rPr>
              <a:t>　漫画の表示画面は左のようになります．</a:t>
            </a:r>
            <a:endParaRPr lang="en-US" altLang="ja-JP" sz="1800" dirty="0">
              <a:effectLst/>
              <a:ea typeface="游明朝" panose="02020400000000000000" pitchFamily="18" charset="-128"/>
              <a:cs typeface="Times New Roman" panose="02020603050405020304" pitchFamily="18" charset="0"/>
            </a:endParaRPr>
          </a:p>
          <a:p>
            <a:r>
              <a:rPr lang="ja-JP" altLang="en-US" sz="1800" dirty="0">
                <a:effectLst/>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漫画コンテンツは「出来事」，「認識」，「感情」の</a:t>
            </a:r>
            <a:r>
              <a:rPr lang="en-US" altLang="ja-JP" sz="1800" dirty="0">
                <a:effectLst/>
                <a:ea typeface="游明朝" panose="02020400000000000000" pitchFamily="18" charset="-128"/>
                <a:cs typeface="Times New Roman" panose="02020603050405020304" pitchFamily="18" charset="0"/>
              </a:rPr>
              <a:t>3</a:t>
            </a:r>
            <a:r>
              <a:rPr lang="ja-JP" altLang="ja-JP" sz="1800" dirty="0">
                <a:effectLst/>
                <a:ea typeface="游明朝" panose="02020400000000000000" pitchFamily="18" charset="-128"/>
                <a:cs typeface="Times New Roman" panose="02020603050405020304" pitchFamily="18" charset="0"/>
              </a:rPr>
              <a:t>つのコマに分けています． 「認識」のコマを変更することで</a:t>
            </a:r>
            <a:r>
              <a:rPr lang="ja-JP" altLang="en-US" sz="1800" dirty="0">
                <a:effectLst/>
                <a:ea typeface="游明朝" panose="02020400000000000000" pitchFamily="18" charset="-128"/>
                <a:cs typeface="Times New Roman" panose="02020603050405020304" pitchFamily="18" charset="0"/>
              </a:rPr>
              <a:t>「認識」に応じた感情のコマが表示されます．</a:t>
            </a:r>
            <a:r>
              <a:rPr lang="en-US" altLang="ja-JP" sz="1800" b="1" u="sng" dirty="0">
                <a:effectLst/>
                <a:ea typeface="游明朝" panose="02020400000000000000" pitchFamily="18" charset="-128"/>
                <a:cs typeface="Times New Roman" panose="02020603050405020304" pitchFamily="18" charset="0"/>
              </a:rPr>
              <a:t>(next)</a:t>
            </a:r>
          </a:p>
          <a:p>
            <a:r>
              <a:rPr kumimoji="1" lang="ja-JP" altLang="en-US" dirty="0"/>
              <a:t>　認識のコマはボタンまたはスワイプすることで，出来事に対する「認識」のスライドを変更することが出来ます．</a:t>
            </a:r>
            <a:r>
              <a:rPr lang="en-US" altLang="ja-JP" sz="1200" b="1" u="sng" dirty="0">
                <a:effectLst/>
                <a:ea typeface="游明朝" panose="02020400000000000000" pitchFamily="18" charset="-128"/>
                <a:cs typeface="Times New Roman" panose="02020603050405020304" pitchFamily="18" charset="0"/>
              </a:rPr>
              <a:t>(next)</a:t>
            </a:r>
          </a:p>
          <a:p>
            <a:r>
              <a:rPr kumimoji="1" lang="ja-JP" altLang="en-US" b="0" u="none" dirty="0"/>
              <a:t>　</a:t>
            </a:r>
            <a:r>
              <a:rPr kumimoji="1" lang="en-US" altLang="ja-JP" b="0" u="none" dirty="0"/>
              <a:t>3</a:t>
            </a:r>
            <a:r>
              <a:rPr kumimoji="1" lang="ja-JP" altLang="en-US" b="0" u="none" dirty="0"/>
              <a:t>コマ目を認識の変更に応じた感情に切り替わるようにすることで，認識に応じた感情を表示しています．</a:t>
            </a:r>
            <a:endParaRPr kumimoji="1" lang="en-US" altLang="ja-JP" b="0" u="none" dirty="0"/>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12</a:t>
            </a:fld>
            <a:endParaRPr kumimoji="1" lang="ja-JP" altLang="en-US"/>
          </a:p>
        </p:txBody>
      </p:sp>
    </p:spTree>
    <p:extLst>
      <p:ext uri="{BB962C8B-B14F-4D97-AF65-F5344CB8AC3E}">
        <p14:creationId xmlns:p14="http://schemas.microsoft.com/office/powerpoint/2010/main" val="4184929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本システムでは，自分のログを確認することが出来ます．管理者の場合は，すべてのユーザーのログを確認することが出来ます．</a:t>
            </a:r>
            <a:endParaRPr kumimoji="1" lang="en-US" altLang="ja-JP" dirty="0"/>
          </a:p>
          <a:p>
            <a:r>
              <a:rPr kumimoji="1" lang="ja-JP" altLang="en-US" dirty="0"/>
              <a:t>　ログの確認画面では，閲覧した漫画の進行度表と，閲覧履歴の一覧の確認ができます．</a:t>
            </a:r>
            <a:r>
              <a:rPr kumimoji="1" lang="en-US" altLang="ja-JP" b="1" u="sng" dirty="0"/>
              <a:t>(next)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進行度表では，それぞれの漫画について閲覧したかどうかを一目で確認することが出来ます．</a:t>
            </a:r>
            <a:r>
              <a:rPr kumimoji="1" lang="en-US" altLang="ja-JP" b="1" u="sng" dirty="0"/>
              <a:t>(next)</a:t>
            </a:r>
          </a:p>
          <a:p>
            <a:r>
              <a:rPr kumimoji="1" lang="ja-JP" altLang="en-US" dirty="0"/>
              <a:t>　閲覧履歴の一覧では，すべてのログについて，日付や漫画</a:t>
            </a:r>
            <a:r>
              <a:rPr kumimoji="1" lang="en-US" altLang="ja-JP" dirty="0"/>
              <a:t>ID</a:t>
            </a:r>
            <a:r>
              <a:rPr kumimoji="1" lang="ja-JP" altLang="en-US" dirty="0"/>
              <a:t>順で並び替え，表示できます．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13</a:t>
            </a:fld>
            <a:endParaRPr kumimoji="1" lang="ja-JP" altLang="en-US"/>
          </a:p>
        </p:txBody>
      </p:sp>
    </p:spTree>
    <p:extLst>
      <p:ext uri="{BB962C8B-B14F-4D97-AF65-F5344CB8AC3E}">
        <p14:creationId xmlns:p14="http://schemas.microsoft.com/office/powerpoint/2010/main" val="1873268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次は，管理者の場合のユーザーインターフェースについて説明します．</a:t>
            </a:r>
            <a:endParaRPr kumimoji="1" lang="en-US" altLang="ja-JP" dirty="0"/>
          </a:p>
          <a:p>
            <a:r>
              <a:rPr kumimoji="1" lang="ja-JP" altLang="en-US" dirty="0"/>
              <a:t>管理者は，ユーザーの確認，グループ情報の編集，ユーザーのログの確認ができます．</a:t>
            </a:r>
            <a:r>
              <a:rPr kumimoji="1" lang="en-US" altLang="ja-JP" b="1" u="sng" dirty="0"/>
              <a:t>(next)</a:t>
            </a:r>
          </a:p>
          <a:p>
            <a:r>
              <a:rPr kumimoji="1" lang="ja-JP" altLang="en-US" dirty="0"/>
              <a:t>左のように，ユーザーを検索し，それぞれのユーザー情報やログを確認できます．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14</a:t>
            </a:fld>
            <a:endParaRPr kumimoji="1" lang="ja-JP" altLang="en-US"/>
          </a:p>
        </p:txBody>
      </p:sp>
    </p:spTree>
    <p:extLst>
      <p:ext uri="{BB962C8B-B14F-4D97-AF65-F5344CB8AC3E}">
        <p14:creationId xmlns:p14="http://schemas.microsoft.com/office/powerpoint/2010/main" val="3237328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本研究のまとめとして，一つ目は，認知行動療法の認知を変えると感情がかわることを学習する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アプリケーションの開発を完成させました．二つ目は，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Firebase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の認証やデータベースの機能を用いることで，ログイン機能やログ機能など，多機能な</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アプリケーションを実現しました．三つ目は，管理者がユーザーの進捗を確認できるようにログ機能を搭載した．</a:t>
            </a:r>
          </a:p>
          <a:p>
            <a:pPr indent="133350" algn="just"/>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課題としては，ユーザーテストを行えず，実際に使ってもらったフィードバックを得ることが出来なかった点と，分割した各機能をテストするユニットテストを行えなかった点です．</a:t>
            </a:r>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15</a:t>
            </a:fld>
            <a:endParaRPr kumimoji="1" lang="ja-JP" altLang="en-US"/>
          </a:p>
        </p:txBody>
      </p:sp>
    </p:spTree>
    <p:extLst>
      <p:ext uri="{BB962C8B-B14F-4D97-AF65-F5344CB8AC3E}">
        <p14:creationId xmlns:p14="http://schemas.microsoft.com/office/powerpoint/2010/main" val="98399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私は，認知行動療法を学習する，認知行動療法</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コマ漫画の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アプリケーションを制作しました．</a:t>
            </a:r>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2</a:t>
            </a:fld>
            <a:endParaRPr kumimoji="1" lang="ja-JP" altLang="en-US"/>
          </a:p>
        </p:txBody>
      </p:sp>
    </p:spTree>
    <p:extLst>
      <p:ext uri="{BB962C8B-B14F-4D97-AF65-F5344CB8AC3E}">
        <p14:creationId xmlns:p14="http://schemas.microsoft.com/office/powerpoint/2010/main" val="3199740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情報物理研究室では，月に一度，心理学の教授などと心理学ミーティングを行っており，そこでは高次脳機能障害についての議論を行っています．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本年度のテーマが認知行動療法であり，私たちが認知行動療法を学習する中で，認知行動療法を漫画のようにすれば，理解しやすく，感情コントロールに役立てるアプリになるのではないかと考え，制作に至りました．</a:t>
            </a:r>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3</a:t>
            </a:fld>
            <a:endParaRPr kumimoji="1" lang="ja-JP" altLang="en-US"/>
          </a:p>
        </p:txBody>
      </p:sp>
    </p:spTree>
    <p:extLst>
      <p:ext uri="{BB962C8B-B14F-4D97-AF65-F5344CB8AC3E}">
        <p14:creationId xmlns:p14="http://schemas.microsoft.com/office/powerpoint/2010/main" val="337319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認知行動療法の認知について説明します．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認知行動療法における認知とは，一つの出来事に対する捉え方や信念のことを意味します．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認知行動療法では，出来事が直接感情を発生させているわけではなく，出来事に対する認知によって感情が発生しているとしています．</a:t>
            </a:r>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4</a:t>
            </a:fld>
            <a:endParaRPr kumimoji="1" lang="ja-JP" altLang="en-US"/>
          </a:p>
        </p:txBody>
      </p:sp>
    </p:spTree>
    <p:extLst>
      <p:ext uri="{BB962C8B-B14F-4D97-AF65-F5344CB8AC3E}">
        <p14:creationId xmlns:p14="http://schemas.microsoft.com/office/powerpoint/2010/main" val="749522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認知行動療法とは，患者の出来事に対する認知と感情の関係に着目し，認知の偏りを修正することで，偏った感情や行動を変化させる精神療法・心理療法のことです．</a:t>
            </a:r>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5</a:t>
            </a:fld>
            <a:endParaRPr kumimoji="1" lang="ja-JP" altLang="en-US"/>
          </a:p>
        </p:txBody>
      </p:sp>
    </p:spTree>
    <p:extLst>
      <p:ext uri="{BB962C8B-B14F-4D97-AF65-F5344CB8AC3E}">
        <p14:creationId xmlns:p14="http://schemas.microsoft.com/office/powerpoint/2010/main" val="502617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認知行動療法の対象となる例として「うつ病」が挙げられます．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うつ病の患者は，否定的や悲観的な考え方になってしまい，認知が偏っている状態になります．例えば，「自分は何をしてもダメなんだ」や「また失敗するかもしれない」などの認知が挙げられ，結果となる感情は「不安」や「恐れ」になってしまいます．</a:t>
            </a:r>
          </a:p>
          <a:p>
            <a:pPr indent="133350"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認知行動療法では，そのような偏った認知に対して働きかけることで，感情や行動を変化させます．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例えば先ほどの否定的な認知を「たまたま失敗しただけだな」という認知に変えることで，結果となる感情が「楽観」や「平穏」になります．</a:t>
            </a:r>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6</a:t>
            </a:fld>
            <a:endParaRPr kumimoji="1" lang="ja-JP" altLang="en-US"/>
          </a:p>
        </p:txBody>
      </p:sp>
    </p:spTree>
    <p:extLst>
      <p:ext uri="{BB962C8B-B14F-4D97-AF65-F5344CB8AC3E}">
        <p14:creationId xmlns:p14="http://schemas.microsoft.com/office/powerpoint/2010/main" val="2642878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具体的には，このように，「何をしてもダメなんだ」という認知１によって不安のようなネガティブな感情になる場合に，認知の仕方を変えて「たまたま起こっただけだな」という認知２に変えることで，楽観のようなポジティブな感情に変化させ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認知行動療法のまとめとして，</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認知行動療法は，</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出来事の認知の仕方を変えることで，認知の偏りを解消し，感情やその後の行動を変化させる心理療法である．</a:t>
            </a:r>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7</a:t>
            </a:fld>
            <a:endParaRPr kumimoji="1" lang="ja-JP" altLang="en-US"/>
          </a:p>
        </p:txBody>
      </p:sp>
    </p:spTree>
    <p:extLst>
      <p:ext uri="{BB962C8B-B14F-4D97-AF65-F5344CB8AC3E}">
        <p14:creationId xmlns:p14="http://schemas.microsoft.com/office/powerpoint/2010/main" val="3329785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本研究の目的は，認知行動療法を学習することによって，認知が変わると感情が変わることを知ってもらうことです．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認知と感情の関係について学習することで，自身の認知について考えてもらったり，こんな考え方もあるのかと知ってもらうアプリ開発を目標としています．</a:t>
            </a:r>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8</a:t>
            </a:fld>
            <a:endParaRPr kumimoji="1" lang="ja-JP" altLang="en-US"/>
          </a:p>
        </p:txBody>
      </p:sp>
    </p:spTree>
    <p:extLst>
      <p:ext uri="{BB962C8B-B14F-4D97-AF65-F5344CB8AC3E}">
        <p14:creationId xmlns:p14="http://schemas.microsoft.com/office/powerpoint/2010/main" val="186802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アプリの構成について説明します．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まず，前提として，使用しているサービス構成は，フロントエンドや</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PHP</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の実行環境として「ヘテムルサーバー」，バックエンドとして「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Firebase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」を使用しています．</a:t>
            </a:r>
            <a:r>
              <a:rPr lang="en-US" altLang="ja-JP" sz="1800" b="1" u="sng" kern="100" dirty="0">
                <a:effectLst/>
                <a:latin typeface="游明朝" panose="02020400000000000000" pitchFamily="18" charset="-128"/>
                <a:ea typeface="游明朝" panose="02020400000000000000" pitchFamily="18" charset="-128"/>
                <a:cs typeface="Times New Roman" panose="02020603050405020304" pitchFamily="18" charset="0"/>
              </a:rPr>
              <a:t>(next)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Firebase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は，認証やデータベースのようなバックエンドで行われる機能を提供しているクラウドサービスのことです．　</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主な流れとしては，</a:t>
            </a:r>
            <a:r>
              <a:rPr lang="en-US" altLang="ja-JP" sz="1800" b="1" u="sng" kern="100" dirty="0">
                <a:effectLst/>
                <a:latin typeface="游明朝" panose="02020400000000000000" pitchFamily="18" charset="-128"/>
                <a:ea typeface="游明朝" panose="02020400000000000000" pitchFamily="18" charset="-128"/>
                <a:cs typeface="Times New Roman" panose="02020603050405020304" pitchFamily="18" charset="0"/>
              </a:rPr>
              <a:t>(next)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ユーザーが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アプリにアクセスした際に</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Firebase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の認証機能を通して認証を行います．</a:t>
            </a:r>
            <a:r>
              <a:rPr lang="en-US" altLang="ja-JP" sz="1800" b="1" u="sng" kern="100" dirty="0">
                <a:effectLst/>
                <a:latin typeface="游明朝" panose="02020400000000000000" pitchFamily="18" charset="-128"/>
                <a:ea typeface="游明朝" panose="02020400000000000000" pitchFamily="18" charset="-128"/>
                <a:cs typeface="Times New Roman" panose="02020603050405020304" pitchFamily="18" charset="0"/>
              </a:rPr>
              <a:t>(next)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ユーザーがコンテンツを閲覧する時にヘテムルサーバーにある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PHP</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API</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から漫画のタイトルなどの情報を取得し，コンテンツを表示します．</a:t>
            </a:r>
            <a:r>
              <a:rPr lang="en-US" altLang="ja-JP" sz="1800" b="1" u="sng" kern="100" dirty="0">
                <a:effectLst/>
                <a:latin typeface="游明朝" panose="02020400000000000000" pitchFamily="18" charset="-128"/>
                <a:ea typeface="游明朝" panose="02020400000000000000" pitchFamily="18" charset="-128"/>
                <a:cs typeface="Times New Roman" panose="02020603050405020304" pitchFamily="18" charset="0"/>
              </a:rPr>
              <a:t>(next)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ユーザー情報やログ情報などは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Firebase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のデータベースに送信・保存しています．</a:t>
            </a:r>
          </a:p>
        </p:txBody>
      </p:sp>
      <p:sp>
        <p:nvSpPr>
          <p:cNvPr id="4" name="スライド番号プレースホルダー 3"/>
          <p:cNvSpPr>
            <a:spLocks noGrp="1"/>
          </p:cNvSpPr>
          <p:nvPr>
            <p:ph type="sldNum" sz="quarter" idx="5"/>
          </p:nvPr>
        </p:nvSpPr>
        <p:spPr/>
        <p:txBody>
          <a:bodyPr/>
          <a:lstStyle/>
          <a:p>
            <a:fld id="{F17006BD-F508-4618-B019-A2BCF17B181B}" type="slidenum">
              <a:rPr kumimoji="1" lang="ja-JP" altLang="en-US" smtClean="0"/>
              <a:t>9</a:t>
            </a:fld>
            <a:endParaRPr kumimoji="1" lang="ja-JP" altLang="en-US"/>
          </a:p>
        </p:txBody>
      </p:sp>
    </p:spTree>
    <p:extLst>
      <p:ext uri="{BB962C8B-B14F-4D97-AF65-F5344CB8AC3E}">
        <p14:creationId xmlns:p14="http://schemas.microsoft.com/office/powerpoint/2010/main" val="3734474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40C570-CD3A-499C-BB7E-ADC537AABE8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BBFB7B0-E86B-4DDE-8722-B7E646B6A1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E80BFC5-5D1C-44A9-A4C7-A2916A153F72}"/>
              </a:ext>
            </a:extLst>
          </p:cNvPr>
          <p:cNvSpPr>
            <a:spLocks noGrp="1"/>
          </p:cNvSpPr>
          <p:nvPr>
            <p:ph type="dt" sz="half" idx="10"/>
          </p:nvPr>
        </p:nvSpPr>
        <p:spPr/>
        <p:txBody>
          <a:bodyPr/>
          <a:lstStyle/>
          <a:p>
            <a:fld id="{073EDB43-AD71-4641-907F-811FFA4A04DB}" type="datetime1">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69727954-302D-4872-A2C4-5E437F9B02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4AD62B-46EA-4254-B7FC-5175E1FA10D4}"/>
              </a:ext>
            </a:extLst>
          </p:cNvPr>
          <p:cNvSpPr>
            <a:spLocks noGrp="1"/>
          </p:cNvSpPr>
          <p:nvPr>
            <p:ph type="sldNum" sz="quarter" idx="12"/>
          </p:nvPr>
        </p:nvSpPr>
        <p:spPr/>
        <p:txBody>
          <a:bodyPr/>
          <a:lstStyle/>
          <a:p>
            <a:fld id="{2FD605A7-BCBE-4807-B94C-F5958C083AA2}" type="slidenum">
              <a:rPr kumimoji="1" lang="ja-JP" altLang="en-US" smtClean="0"/>
              <a:t>‹#›</a:t>
            </a:fld>
            <a:endParaRPr kumimoji="1" lang="ja-JP" altLang="en-US"/>
          </a:p>
        </p:txBody>
      </p:sp>
    </p:spTree>
    <p:extLst>
      <p:ext uri="{BB962C8B-B14F-4D97-AF65-F5344CB8AC3E}">
        <p14:creationId xmlns:p14="http://schemas.microsoft.com/office/powerpoint/2010/main" val="193726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3AF8A-4DD1-4460-AA36-9ED85ABEC22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AC5C9A-6845-4021-82A7-A1DF05417C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6CCAF8-E082-4D1B-8D43-FB1FAA0C620A}"/>
              </a:ext>
            </a:extLst>
          </p:cNvPr>
          <p:cNvSpPr>
            <a:spLocks noGrp="1"/>
          </p:cNvSpPr>
          <p:nvPr>
            <p:ph type="dt" sz="half" idx="10"/>
          </p:nvPr>
        </p:nvSpPr>
        <p:spPr/>
        <p:txBody>
          <a:bodyPr/>
          <a:lstStyle/>
          <a:p>
            <a:fld id="{125502A0-4621-4A09-A677-6D5DD0D9DCDB}" type="datetime1">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A4248AB5-13AA-4C66-8EAE-B8F1B589BD5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C94EB3-3A9B-484A-A7A2-6FDA405738A1}"/>
              </a:ext>
            </a:extLst>
          </p:cNvPr>
          <p:cNvSpPr>
            <a:spLocks noGrp="1"/>
          </p:cNvSpPr>
          <p:nvPr>
            <p:ph type="sldNum" sz="quarter" idx="12"/>
          </p:nvPr>
        </p:nvSpPr>
        <p:spPr/>
        <p:txBody>
          <a:bodyPr/>
          <a:lstStyle/>
          <a:p>
            <a:fld id="{2FD605A7-BCBE-4807-B94C-F5958C083AA2}" type="slidenum">
              <a:rPr kumimoji="1" lang="ja-JP" altLang="en-US" smtClean="0"/>
              <a:t>‹#›</a:t>
            </a:fld>
            <a:endParaRPr kumimoji="1" lang="ja-JP" altLang="en-US"/>
          </a:p>
        </p:txBody>
      </p:sp>
    </p:spTree>
    <p:extLst>
      <p:ext uri="{BB962C8B-B14F-4D97-AF65-F5344CB8AC3E}">
        <p14:creationId xmlns:p14="http://schemas.microsoft.com/office/powerpoint/2010/main" val="241272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A59C76C-9EE5-4C2B-AAF2-6E74FA8838D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659118-3372-47DD-94D1-11C3864DE57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58FA46-C1C3-4F24-B1A8-BFB2D1A4E0FB}"/>
              </a:ext>
            </a:extLst>
          </p:cNvPr>
          <p:cNvSpPr>
            <a:spLocks noGrp="1"/>
          </p:cNvSpPr>
          <p:nvPr>
            <p:ph type="dt" sz="half" idx="10"/>
          </p:nvPr>
        </p:nvSpPr>
        <p:spPr/>
        <p:txBody>
          <a:bodyPr/>
          <a:lstStyle/>
          <a:p>
            <a:fld id="{1394CD19-18EC-4105-B22D-E495DCB07C5C}" type="datetime1">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567B7CAD-B8FF-4D07-AE82-4FDF83275F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C99085-A3FF-45EF-94BF-AA220D1541F9}"/>
              </a:ext>
            </a:extLst>
          </p:cNvPr>
          <p:cNvSpPr>
            <a:spLocks noGrp="1"/>
          </p:cNvSpPr>
          <p:nvPr>
            <p:ph type="sldNum" sz="quarter" idx="12"/>
          </p:nvPr>
        </p:nvSpPr>
        <p:spPr/>
        <p:txBody>
          <a:bodyPr/>
          <a:lstStyle/>
          <a:p>
            <a:fld id="{2FD605A7-BCBE-4807-B94C-F5958C083AA2}" type="slidenum">
              <a:rPr kumimoji="1" lang="ja-JP" altLang="en-US" smtClean="0"/>
              <a:t>‹#›</a:t>
            </a:fld>
            <a:endParaRPr kumimoji="1" lang="ja-JP" altLang="en-US"/>
          </a:p>
        </p:txBody>
      </p:sp>
    </p:spTree>
    <p:extLst>
      <p:ext uri="{BB962C8B-B14F-4D97-AF65-F5344CB8AC3E}">
        <p14:creationId xmlns:p14="http://schemas.microsoft.com/office/powerpoint/2010/main" val="68474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697CE-910B-42AF-8218-61E51F9DD4F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F97763-B939-4527-BD80-CA5508D43BB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5E9E8E-DB8C-4911-8451-904ACB52083F}"/>
              </a:ext>
            </a:extLst>
          </p:cNvPr>
          <p:cNvSpPr>
            <a:spLocks noGrp="1"/>
          </p:cNvSpPr>
          <p:nvPr>
            <p:ph type="dt" sz="half" idx="10"/>
          </p:nvPr>
        </p:nvSpPr>
        <p:spPr/>
        <p:txBody>
          <a:bodyPr/>
          <a:lstStyle/>
          <a:p>
            <a:fld id="{81AB457C-E718-46E1-A765-916099E157FE}" type="datetime1">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5344B7E3-A023-4827-A16E-3C31FC8035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57A6A3-9747-413E-BB30-A6E34836298D}"/>
              </a:ext>
            </a:extLst>
          </p:cNvPr>
          <p:cNvSpPr>
            <a:spLocks noGrp="1"/>
          </p:cNvSpPr>
          <p:nvPr>
            <p:ph type="sldNum" sz="quarter" idx="12"/>
          </p:nvPr>
        </p:nvSpPr>
        <p:spPr/>
        <p:txBody>
          <a:bodyPr/>
          <a:lstStyle/>
          <a:p>
            <a:fld id="{2FD605A7-BCBE-4807-B94C-F5958C083AA2}" type="slidenum">
              <a:rPr kumimoji="1" lang="ja-JP" altLang="en-US" smtClean="0"/>
              <a:t>‹#›</a:t>
            </a:fld>
            <a:endParaRPr kumimoji="1" lang="ja-JP" altLang="en-US"/>
          </a:p>
        </p:txBody>
      </p:sp>
    </p:spTree>
    <p:extLst>
      <p:ext uri="{BB962C8B-B14F-4D97-AF65-F5344CB8AC3E}">
        <p14:creationId xmlns:p14="http://schemas.microsoft.com/office/powerpoint/2010/main" val="230635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3C482E-A4E8-4C20-BC87-3EB75F50D31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9C6DEFC-A20A-4884-915B-C5213D821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D0E3D13-5DBE-448F-93CC-96195450168F}"/>
              </a:ext>
            </a:extLst>
          </p:cNvPr>
          <p:cNvSpPr>
            <a:spLocks noGrp="1"/>
          </p:cNvSpPr>
          <p:nvPr>
            <p:ph type="dt" sz="half" idx="10"/>
          </p:nvPr>
        </p:nvSpPr>
        <p:spPr/>
        <p:txBody>
          <a:bodyPr/>
          <a:lstStyle/>
          <a:p>
            <a:fld id="{6B7AEC6E-7368-4FC0-9343-5C6734EA8B28}" type="datetime1">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15961FB4-2FF8-41B7-A2DD-A4F46B5923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76DFA4-4667-426A-8E25-3ADA82943F3B}"/>
              </a:ext>
            </a:extLst>
          </p:cNvPr>
          <p:cNvSpPr>
            <a:spLocks noGrp="1"/>
          </p:cNvSpPr>
          <p:nvPr>
            <p:ph type="sldNum" sz="quarter" idx="12"/>
          </p:nvPr>
        </p:nvSpPr>
        <p:spPr/>
        <p:txBody>
          <a:bodyPr/>
          <a:lstStyle/>
          <a:p>
            <a:fld id="{2FD605A7-BCBE-4807-B94C-F5958C083AA2}" type="slidenum">
              <a:rPr kumimoji="1" lang="ja-JP" altLang="en-US" smtClean="0"/>
              <a:t>‹#›</a:t>
            </a:fld>
            <a:endParaRPr kumimoji="1" lang="ja-JP" altLang="en-US"/>
          </a:p>
        </p:txBody>
      </p:sp>
    </p:spTree>
    <p:extLst>
      <p:ext uri="{BB962C8B-B14F-4D97-AF65-F5344CB8AC3E}">
        <p14:creationId xmlns:p14="http://schemas.microsoft.com/office/powerpoint/2010/main" val="242770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2A359-8ECF-4F82-A4B3-4B920895449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C4CF3F-EB58-4414-B111-B9AA106B738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A1E0698-6065-4966-971D-EE75B00224F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B1DADCC-8224-479F-ADA5-79E03A4D71DF}"/>
              </a:ext>
            </a:extLst>
          </p:cNvPr>
          <p:cNvSpPr>
            <a:spLocks noGrp="1"/>
          </p:cNvSpPr>
          <p:nvPr>
            <p:ph type="dt" sz="half" idx="10"/>
          </p:nvPr>
        </p:nvSpPr>
        <p:spPr/>
        <p:txBody>
          <a:bodyPr/>
          <a:lstStyle/>
          <a:p>
            <a:fld id="{7F2E73A3-925E-4706-AE4B-FDD65DF3D8D3}" type="datetime1">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85527E87-AD81-44F1-846D-C585BA9C51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332BE9-1D1E-4F76-846C-A86D7978CF79}"/>
              </a:ext>
            </a:extLst>
          </p:cNvPr>
          <p:cNvSpPr>
            <a:spLocks noGrp="1"/>
          </p:cNvSpPr>
          <p:nvPr>
            <p:ph type="sldNum" sz="quarter" idx="12"/>
          </p:nvPr>
        </p:nvSpPr>
        <p:spPr/>
        <p:txBody>
          <a:bodyPr/>
          <a:lstStyle/>
          <a:p>
            <a:fld id="{2FD605A7-BCBE-4807-B94C-F5958C083AA2}" type="slidenum">
              <a:rPr kumimoji="1" lang="ja-JP" altLang="en-US" smtClean="0"/>
              <a:t>‹#›</a:t>
            </a:fld>
            <a:endParaRPr kumimoji="1" lang="ja-JP" altLang="en-US"/>
          </a:p>
        </p:txBody>
      </p:sp>
    </p:spTree>
    <p:extLst>
      <p:ext uri="{BB962C8B-B14F-4D97-AF65-F5344CB8AC3E}">
        <p14:creationId xmlns:p14="http://schemas.microsoft.com/office/powerpoint/2010/main" val="269408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922646-30ED-4DAE-A1E3-DECB5C3A3C0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8E0EEC5-F881-4C06-AF0D-06342B804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79FA96E-2E69-4BAB-8DF6-9935828C42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4140820-61A1-4FD5-8DF2-9A868E6D73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759794A-AAD3-4013-AD09-BC9B0121E54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BB71241-2FDE-45DC-A8A8-5C8D2943CE76}"/>
              </a:ext>
            </a:extLst>
          </p:cNvPr>
          <p:cNvSpPr>
            <a:spLocks noGrp="1"/>
          </p:cNvSpPr>
          <p:nvPr>
            <p:ph type="dt" sz="half" idx="10"/>
          </p:nvPr>
        </p:nvSpPr>
        <p:spPr/>
        <p:txBody>
          <a:bodyPr/>
          <a:lstStyle/>
          <a:p>
            <a:fld id="{83DD3102-7C9D-4138-9493-D0B1975EB230}" type="datetime1">
              <a:rPr kumimoji="1" lang="ja-JP" altLang="en-US" smtClean="0"/>
              <a:t>2022/2/15</a:t>
            </a:fld>
            <a:endParaRPr kumimoji="1" lang="ja-JP" altLang="en-US"/>
          </a:p>
        </p:txBody>
      </p:sp>
      <p:sp>
        <p:nvSpPr>
          <p:cNvPr id="8" name="フッター プレースホルダー 7">
            <a:extLst>
              <a:ext uri="{FF2B5EF4-FFF2-40B4-BE49-F238E27FC236}">
                <a16:creationId xmlns:a16="http://schemas.microsoft.com/office/drawing/2014/main" id="{EFD618E5-BDC9-4C0D-ABFC-121D5956907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943823D-4538-483C-9B8E-1ED24B16590A}"/>
              </a:ext>
            </a:extLst>
          </p:cNvPr>
          <p:cNvSpPr>
            <a:spLocks noGrp="1"/>
          </p:cNvSpPr>
          <p:nvPr>
            <p:ph type="sldNum" sz="quarter" idx="12"/>
          </p:nvPr>
        </p:nvSpPr>
        <p:spPr/>
        <p:txBody>
          <a:bodyPr/>
          <a:lstStyle/>
          <a:p>
            <a:fld id="{2FD605A7-BCBE-4807-B94C-F5958C083AA2}" type="slidenum">
              <a:rPr kumimoji="1" lang="ja-JP" altLang="en-US" smtClean="0"/>
              <a:t>‹#›</a:t>
            </a:fld>
            <a:endParaRPr kumimoji="1" lang="ja-JP" altLang="en-US"/>
          </a:p>
        </p:txBody>
      </p:sp>
    </p:spTree>
    <p:extLst>
      <p:ext uri="{BB962C8B-B14F-4D97-AF65-F5344CB8AC3E}">
        <p14:creationId xmlns:p14="http://schemas.microsoft.com/office/powerpoint/2010/main" val="321309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104A0-FD4D-4CAA-A08C-F8CC7BE5229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0CA73AD-EE61-4957-A7CA-D97FF8B24C71}"/>
              </a:ext>
            </a:extLst>
          </p:cNvPr>
          <p:cNvSpPr>
            <a:spLocks noGrp="1"/>
          </p:cNvSpPr>
          <p:nvPr>
            <p:ph type="dt" sz="half" idx="10"/>
          </p:nvPr>
        </p:nvSpPr>
        <p:spPr/>
        <p:txBody>
          <a:bodyPr/>
          <a:lstStyle/>
          <a:p>
            <a:fld id="{7B42080C-F5A5-46B9-9490-AC43AD1BEA6C}" type="datetime1">
              <a:rPr kumimoji="1" lang="ja-JP" altLang="en-US" smtClean="0"/>
              <a:t>2022/2/15</a:t>
            </a:fld>
            <a:endParaRPr kumimoji="1" lang="ja-JP" altLang="en-US"/>
          </a:p>
        </p:txBody>
      </p:sp>
      <p:sp>
        <p:nvSpPr>
          <p:cNvPr id="4" name="フッター プレースホルダー 3">
            <a:extLst>
              <a:ext uri="{FF2B5EF4-FFF2-40B4-BE49-F238E27FC236}">
                <a16:creationId xmlns:a16="http://schemas.microsoft.com/office/drawing/2014/main" id="{F71F29E0-4634-454C-8A2A-17C8872D787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65DCF00-A3C8-4327-B87E-FDB56E6E8426}"/>
              </a:ext>
            </a:extLst>
          </p:cNvPr>
          <p:cNvSpPr>
            <a:spLocks noGrp="1"/>
          </p:cNvSpPr>
          <p:nvPr>
            <p:ph type="sldNum" sz="quarter" idx="12"/>
          </p:nvPr>
        </p:nvSpPr>
        <p:spPr/>
        <p:txBody>
          <a:bodyPr/>
          <a:lstStyle/>
          <a:p>
            <a:fld id="{2FD605A7-BCBE-4807-B94C-F5958C083AA2}" type="slidenum">
              <a:rPr kumimoji="1" lang="ja-JP" altLang="en-US" smtClean="0"/>
              <a:t>‹#›</a:t>
            </a:fld>
            <a:endParaRPr kumimoji="1" lang="ja-JP" altLang="en-US"/>
          </a:p>
        </p:txBody>
      </p:sp>
    </p:spTree>
    <p:extLst>
      <p:ext uri="{BB962C8B-B14F-4D97-AF65-F5344CB8AC3E}">
        <p14:creationId xmlns:p14="http://schemas.microsoft.com/office/powerpoint/2010/main" val="6771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D0236-5F93-461A-8C57-6EFD1F947688}"/>
              </a:ext>
            </a:extLst>
          </p:cNvPr>
          <p:cNvSpPr>
            <a:spLocks noGrp="1"/>
          </p:cNvSpPr>
          <p:nvPr>
            <p:ph type="dt" sz="half" idx="10"/>
          </p:nvPr>
        </p:nvSpPr>
        <p:spPr/>
        <p:txBody>
          <a:bodyPr/>
          <a:lstStyle/>
          <a:p>
            <a:fld id="{0527F1BE-1706-4181-870D-80A22A0BBEE6}" type="datetime1">
              <a:rPr kumimoji="1" lang="ja-JP" altLang="en-US" smtClean="0"/>
              <a:t>2022/2/15</a:t>
            </a:fld>
            <a:endParaRPr kumimoji="1" lang="ja-JP" altLang="en-US"/>
          </a:p>
        </p:txBody>
      </p:sp>
      <p:sp>
        <p:nvSpPr>
          <p:cNvPr id="3" name="フッター プレースホルダー 2">
            <a:extLst>
              <a:ext uri="{FF2B5EF4-FFF2-40B4-BE49-F238E27FC236}">
                <a16:creationId xmlns:a16="http://schemas.microsoft.com/office/drawing/2014/main" id="{DD93603D-1469-45E3-AAB5-14FA6FB97A2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768CA39-01B5-47ED-BDB7-BA1DF1A6F941}"/>
              </a:ext>
            </a:extLst>
          </p:cNvPr>
          <p:cNvSpPr>
            <a:spLocks noGrp="1"/>
          </p:cNvSpPr>
          <p:nvPr>
            <p:ph type="sldNum" sz="quarter" idx="12"/>
          </p:nvPr>
        </p:nvSpPr>
        <p:spPr/>
        <p:txBody>
          <a:bodyPr/>
          <a:lstStyle/>
          <a:p>
            <a:fld id="{2FD605A7-BCBE-4807-B94C-F5958C083AA2}" type="slidenum">
              <a:rPr kumimoji="1" lang="ja-JP" altLang="en-US" smtClean="0"/>
              <a:t>‹#›</a:t>
            </a:fld>
            <a:endParaRPr kumimoji="1" lang="ja-JP" altLang="en-US"/>
          </a:p>
        </p:txBody>
      </p:sp>
    </p:spTree>
    <p:extLst>
      <p:ext uri="{BB962C8B-B14F-4D97-AF65-F5344CB8AC3E}">
        <p14:creationId xmlns:p14="http://schemas.microsoft.com/office/powerpoint/2010/main" val="390771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EB30D-ADB5-4191-A923-55DC83DE85A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BB36FE-69D6-4F9F-9445-068195528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5C5F4C5-3059-4431-9BCD-E02F20E9F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2FD1C69-54E0-4689-A09A-B5F3ECE49F7E}"/>
              </a:ext>
            </a:extLst>
          </p:cNvPr>
          <p:cNvSpPr>
            <a:spLocks noGrp="1"/>
          </p:cNvSpPr>
          <p:nvPr>
            <p:ph type="dt" sz="half" idx="10"/>
          </p:nvPr>
        </p:nvSpPr>
        <p:spPr/>
        <p:txBody>
          <a:bodyPr/>
          <a:lstStyle/>
          <a:p>
            <a:fld id="{6DA6C890-51DB-42FF-AD25-FF9D8D60A299}" type="datetime1">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EEB98F23-6375-4052-AB81-FD4BC7FF85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978272-99A0-47A6-8A6B-B2C3A7ABF14E}"/>
              </a:ext>
            </a:extLst>
          </p:cNvPr>
          <p:cNvSpPr>
            <a:spLocks noGrp="1"/>
          </p:cNvSpPr>
          <p:nvPr>
            <p:ph type="sldNum" sz="quarter" idx="12"/>
          </p:nvPr>
        </p:nvSpPr>
        <p:spPr/>
        <p:txBody>
          <a:bodyPr/>
          <a:lstStyle/>
          <a:p>
            <a:fld id="{2FD605A7-BCBE-4807-B94C-F5958C083AA2}" type="slidenum">
              <a:rPr kumimoji="1" lang="ja-JP" altLang="en-US" smtClean="0"/>
              <a:t>‹#›</a:t>
            </a:fld>
            <a:endParaRPr kumimoji="1" lang="ja-JP" altLang="en-US"/>
          </a:p>
        </p:txBody>
      </p:sp>
    </p:spTree>
    <p:extLst>
      <p:ext uri="{BB962C8B-B14F-4D97-AF65-F5344CB8AC3E}">
        <p14:creationId xmlns:p14="http://schemas.microsoft.com/office/powerpoint/2010/main" val="18454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FD848-1BB4-4E57-9450-C25CF9A9A7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469CF94-B764-41DB-BEE2-D6D818D85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80AA3FE-92A8-4DBD-8F1B-1D0C9A037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802306-2EB4-41E0-A7B4-0A814D13BCFA}"/>
              </a:ext>
            </a:extLst>
          </p:cNvPr>
          <p:cNvSpPr>
            <a:spLocks noGrp="1"/>
          </p:cNvSpPr>
          <p:nvPr>
            <p:ph type="dt" sz="half" idx="10"/>
          </p:nvPr>
        </p:nvSpPr>
        <p:spPr/>
        <p:txBody>
          <a:bodyPr/>
          <a:lstStyle/>
          <a:p>
            <a:fld id="{96B995A0-9B68-455E-8D11-9EA27AEA6CE7}" type="datetime1">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0F55DA60-E274-4949-9864-C322410BFE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2407F1-B369-47F9-9155-1A7D479BCD8D}"/>
              </a:ext>
            </a:extLst>
          </p:cNvPr>
          <p:cNvSpPr>
            <a:spLocks noGrp="1"/>
          </p:cNvSpPr>
          <p:nvPr>
            <p:ph type="sldNum" sz="quarter" idx="12"/>
          </p:nvPr>
        </p:nvSpPr>
        <p:spPr/>
        <p:txBody>
          <a:bodyPr/>
          <a:lstStyle/>
          <a:p>
            <a:fld id="{2FD605A7-BCBE-4807-B94C-F5958C083AA2}" type="slidenum">
              <a:rPr kumimoji="1" lang="ja-JP" altLang="en-US" smtClean="0"/>
              <a:t>‹#›</a:t>
            </a:fld>
            <a:endParaRPr kumimoji="1" lang="ja-JP" altLang="en-US"/>
          </a:p>
        </p:txBody>
      </p:sp>
    </p:spTree>
    <p:extLst>
      <p:ext uri="{BB962C8B-B14F-4D97-AF65-F5344CB8AC3E}">
        <p14:creationId xmlns:p14="http://schemas.microsoft.com/office/powerpoint/2010/main" val="88951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8E6681-04FC-4C42-A442-5FCA2CE107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507021-4F95-4802-990A-7E7F6A2170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FDB6EC-8ED4-4493-A109-2E206B4CF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E0929-48A1-4CC0-8687-89F1A6071A88}" type="datetime1">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59D6E662-526A-4D54-8BD0-A33D6EFD7A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189116A-08B3-4D3E-910D-16D5434CF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605A7-BCBE-4807-B94C-F5958C083AA2}" type="slidenum">
              <a:rPr kumimoji="1" lang="ja-JP" altLang="en-US" smtClean="0"/>
              <a:t>‹#›</a:t>
            </a:fld>
            <a:endParaRPr kumimoji="1" lang="ja-JP" altLang="en-US"/>
          </a:p>
        </p:txBody>
      </p:sp>
    </p:spTree>
    <p:extLst>
      <p:ext uri="{BB962C8B-B14F-4D97-AF65-F5344CB8AC3E}">
        <p14:creationId xmlns:p14="http://schemas.microsoft.com/office/powerpoint/2010/main" val="229612255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microsoft-edge:https://buturi.heteml.net/student/2021/toda/cbt-three-panel-mang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microsoft-edge:https://buturi.heteml.net/student/2021/toda/cbt-three-panel-mang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uturi.heteml.net/student/2021/toda/cbt-three-panel-mang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505854-204B-4617-BC4C-F76AA8B0E0E2}"/>
              </a:ext>
            </a:extLst>
          </p:cNvPr>
          <p:cNvSpPr>
            <a:spLocks noGrp="1"/>
          </p:cNvSpPr>
          <p:nvPr>
            <p:ph type="ctrTitle"/>
          </p:nvPr>
        </p:nvSpPr>
        <p:spPr/>
        <p:txBody>
          <a:bodyPr/>
          <a:lstStyle/>
          <a:p>
            <a:r>
              <a:rPr kumimoji="1" lang="ja-JP" altLang="en-US" b="1" dirty="0"/>
              <a:t>認知行動療法</a:t>
            </a:r>
            <a:r>
              <a:rPr kumimoji="1" lang="en-US" altLang="ja-JP" b="1" dirty="0"/>
              <a:t>3</a:t>
            </a:r>
            <a:r>
              <a:rPr kumimoji="1" lang="ja-JP" altLang="en-US" b="1" dirty="0"/>
              <a:t>コマ漫画</a:t>
            </a:r>
          </a:p>
        </p:txBody>
      </p:sp>
      <p:sp>
        <p:nvSpPr>
          <p:cNvPr id="3" name="字幕 2">
            <a:extLst>
              <a:ext uri="{FF2B5EF4-FFF2-40B4-BE49-F238E27FC236}">
                <a16:creationId xmlns:a16="http://schemas.microsoft.com/office/drawing/2014/main" id="{80E8A6E4-BB17-46E7-B623-352D000065D9}"/>
              </a:ext>
            </a:extLst>
          </p:cNvPr>
          <p:cNvSpPr>
            <a:spLocks noGrp="1"/>
          </p:cNvSpPr>
          <p:nvPr>
            <p:ph type="subTitle" idx="1"/>
          </p:nvPr>
        </p:nvSpPr>
        <p:spPr/>
        <p:txBody>
          <a:bodyPr>
            <a:normAutofit/>
          </a:bodyPr>
          <a:lstStyle/>
          <a:p>
            <a:r>
              <a:rPr kumimoji="1" lang="ja-JP" altLang="en-US" sz="3600" dirty="0"/>
              <a:t>認知行動療法学習アプリの制作</a:t>
            </a:r>
          </a:p>
        </p:txBody>
      </p:sp>
      <p:sp>
        <p:nvSpPr>
          <p:cNvPr id="4" name="テキスト ボックス 3">
            <a:extLst>
              <a:ext uri="{FF2B5EF4-FFF2-40B4-BE49-F238E27FC236}">
                <a16:creationId xmlns:a16="http://schemas.microsoft.com/office/drawing/2014/main" id="{ACF4EC23-48ED-4F83-977A-D9AF4F29CE8C}"/>
              </a:ext>
            </a:extLst>
          </p:cNvPr>
          <p:cNvSpPr txBox="1"/>
          <p:nvPr/>
        </p:nvSpPr>
        <p:spPr>
          <a:xfrm>
            <a:off x="6811348" y="5257800"/>
            <a:ext cx="4752854" cy="1107996"/>
          </a:xfrm>
          <a:prstGeom prst="rect">
            <a:avLst/>
          </a:prstGeom>
          <a:noFill/>
        </p:spPr>
        <p:txBody>
          <a:bodyPr wrap="square" rtlCol="0">
            <a:spAutoFit/>
          </a:bodyPr>
          <a:lstStyle/>
          <a:p>
            <a:pPr algn="r">
              <a:spcAft>
                <a:spcPts val="1200"/>
              </a:spcAft>
            </a:pPr>
            <a:r>
              <a:rPr kumimoji="1" lang="ja-JP" altLang="en-US" sz="2800" dirty="0"/>
              <a:t>情報物理研究室</a:t>
            </a:r>
            <a:endParaRPr kumimoji="1" lang="en-US" altLang="ja-JP" sz="2800" dirty="0"/>
          </a:p>
          <a:p>
            <a:pPr algn="r">
              <a:spcAft>
                <a:spcPts val="1200"/>
              </a:spcAft>
            </a:pPr>
            <a:r>
              <a:rPr kumimoji="1" lang="en-US" altLang="ja-JP" sz="2800" dirty="0"/>
              <a:t>1810990019</a:t>
            </a:r>
            <a:r>
              <a:rPr lang="ja-JP" altLang="en-US" sz="2800" dirty="0"/>
              <a:t> 戸田正彦</a:t>
            </a:r>
            <a:endParaRPr kumimoji="1" lang="ja-JP" altLang="en-US" sz="2800" dirty="0"/>
          </a:p>
        </p:txBody>
      </p:sp>
      <p:sp>
        <p:nvSpPr>
          <p:cNvPr id="5" name="スライド番号プレースホルダー 4">
            <a:extLst>
              <a:ext uri="{FF2B5EF4-FFF2-40B4-BE49-F238E27FC236}">
                <a16:creationId xmlns:a16="http://schemas.microsoft.com/office/drawing/2014/main" id="{F74D481F-F459-4D87-9176-8EDE1D6ADA86}"/>
              </a:ext>
            </a:extLst>
          </p:cNvPr>
          <p:cNvSpPr>
            <a:spLocks noGrp="1"/>
          </p:cNvSpPr>
          <p:nvPr>
            <p:ph type="sldNum" sz="quarter" idx="12"/>
          </p:nvPr>
        </p:nvSpPr>
        <p:spPr/>
        <p:txBody>
          <a:bodyPr/>
          <a:lstStyle/>
          <a:p>
            <a:fld id="{2FD605A7-BCBE-4807-B94C-F5958C083AA2}" type="slidenum">
              <a:rPr kumimoji="1" lang="ja-JP" altLang="en-US" smtClean="0"/>
              <a:t>1</a:t>
            </a:fld>
            <a:endParaRPr kumimoji="1" lang="ja-JP" altLang="en-US"/>
          </a:p>
        </p:txBody>
      </p:sp>
    </p:spTree>
    <p:extLst>
      <p:ext uri="{BB962C8B-B14F-4D97-AF65-F5344CB8AC3E}">
        <p14:creationId xmlns:p14="http://schemas.microsoft.com/office/powerpoint/2010/main" val="2419143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1F835C3-CBDD-4CF5-9A65-7B1511E8EC77}"/>
              </a:ext>
            </a:extLst>
          </p:cNvPr>
          <p:cNvSpPr>
            <a:spLocks noGrp="1"/>
          </p:cNvSpPr>
          <p:nvPr>
            <p:ph type="sldNum" sz="quarter" idx="12"/>
          </p:nvPr>
        </p:nvSpPr>
        <p:spPr/>
        <p:txBody>
          <a:bodyPr/>
          <a:lstStyle/>
          <a:p>
            <a:fld id="{2FD605A7-BCBE-4807-B94C-F5958C083AA2}" type="slidenum">
              <a:rPr kumimoji="1" lang="ja-JP" altLang="en-US" smtClean="0"/>
              <a:t>10</a:t>
            </a:fld>
            <a:endParaRPr kumimoji="1" lang="ja-JP" altLang="en-US"/>
          </a:p>
        </p:txBody>
      </p:sp>
      <p:pic>
        <p:nvPicPr>
          <p:cNvPr id="4" name="図 3" descr="グラフィカル ユーザー インターフェイス&#10;&#10;低い精度で自動的に生成された説明">
            <a:extLst>
              <a:ext uri="{FF2B5EF4-FFF2-40B4-BE49-F238E27FC236}">
                <a16:creationId xmlns:a16="http://schemas.microsoft.com/office/drawing/2014/main" id="{9EA1BD11-8662-4CAD-BD4E-8EEC4E142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394406" cy="6858000"/>
          </a:xfrm>
          <a:prstGeom prst="rect">
            <a:avLst/>
          </a:prstGeom>
        </p:spPr>
      </p:pic>
      <p:sp>
        <p:nvSpPr>
          <p:cNvPr id="8" name="タイトル 1">
            <a:extLst>
              <a:ext uri="{FF2B5EF4-FFF2-40B4-BE49-F238E27FC236}">
                <a16:creationId xmlns:a16="http://schemas.microsoft.com/office/drawing/2014/main" id="{4A1D0134-5AF4-4DA3-A9AE-0B1D3062483C}"/>
              </a:ext>
            </a:extLst>
          </p:cNvPr>
          <p:cNvSpPr txBox="1">
            <a:spLocks/>
          </p:cNvSpPr>
          <p:nvPr/>
        </p:nvSpPr>
        <p:spPr>
          <a:xfrm>
            <a:off x="7033746" y="681498"/>
            <a:ext cx="4164402" cy="74662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4000" b="1" dirty="0">
                <a:latin typeface="+mj-ea"/>
              </a:rPr>
              <a:t>機能の説明</a:t>
            </a:r>
          </a:p>
        </p:txBody>
      </p:sp>
      <p:sp>
        <p:nvSpPr>
          <p:cNvPr id="12" name="テキスト ボックス 11">
            <a:extLst>
              <a:ext uri="{FF2B5EF4-FFF2-40B4-BE49-F238E27FC236}">
                <a16:creationId xmlns:a16="http://schemas.microsoft.com/office/drawing/2014/main" id="{21029C15-880D-4D98-A26E-56B55EB94BF6}"/>
              </a:ext>
            </a:extLst>
          </p:cNvPr>
          <p:cNvSpPr txBox="1"/>
          <p:nvPr/>
        </p:nvSpPr>
        <p:spPr>
          <a:xfrm>
            <a:off x="7157034" y="2968608"/>
            <a:ext cx="4801314" cy="1354217"/>
          </a:xfrm>
          <a:prstGeom prst="rect">
            <a:avLst/>
          </a:prstGeom>
          <a:noFill/>
        </p:spPr>
        <p:txBody>
          <a:bodyPr wrap="none" rtlCol="0">
            <a:spAutoFit/>
          </a:bodyPr>
          <a:lstStyle/>
          <a:p>
            <a:pPr>
              <a:spcAft>
                <a:spcPts val="600"/>
              </a:spcAft>
            </a:pPr>
            <a:r>
              <a:rPr lang="ja-JP" altLang="en-US" sz="2400" dirty="0"/>
              <a:t>漫画の画像については，</a:t>
            </a:r>
            <a:endParaRPr lang="en-US" altLang="ja-JP" sz="2400" dirty="0"/>
          </a:p>
          <a:p>
            <a:pPr>
              <a:spcAft>
                <a:spcPts val="600"/>
              </a:spcAft>
            </a:pPr>
            <a:r>
              <a:rPr kumimoji="1" lang="ja-JP" altLang="en-US" sz="2400" dirty="0"/>
              <a:t>当研究室の野田が制作した画像を</a:t>
            </a:r>
            <a:endParaRPr kumimoji="1" lang="en-US" altLang="ja-JP" sz="2400" dirty="0"/>
          </a:p>
          <a:p>
            <a:pPr>
              <a:spcAft>
                <a:spcPts val="600"/>
              </a:spcAft>
            </a:pPr>
            <a:r>
              <a:rPr lang="ja-JP" altLang="en-US" sz="2400" dirty="0"/>
              <a:t>用いている</a:t>
            </a:r>
            <a:endParaRPr kumimoji="1" lang="en-US" altLang="ja-JP" sz="2400" dirty="0"/>
          </a:p>
        </p:txBody>
      </p:sp>
      <p:sp>
        <p:nvSpPr>
          <p:cNvPr id="11" name="テキスト ボックス 10">
            <a:extLst>
              <a:ext uri="{FF2B5EF4-FFF2-40B4-BE49-F238E27FC236}">
                <a16:creationId xmlns:a16="http://schemas.microsoft.com/office/drawing/2014/main" id="{50A75047-CB8C-4233-BCBC-618F16F72D39}"/>
              </a:ext>
            </a:extLst>
          </p:cNvPr>
          <p:cNvSpPr txBox="1"/>
          <p:nvPr/>
        </p:nvSpPr>
        <p:spPr>
          <a:xfrm>
            <a:off x="7761583" y="4750326"/>
            <a:ext cx="3592217" cy="369332"/>
          </a:xfrm>
          <a:prstGeom prst="rect">
            <a:avLst/>
          </a:prstGeom>
          <a:noFill/>
        </p:spPr>
        <p:txBody>
          <a:bodyPr wrap="square" rtlCol="0">
            <a:spAutoFit/>
          </a:bodyPr>
          <a:lstStyle/>
          <a:p>
            <a:pPr algn="r"/>
            <a:r>
              <a:rPr lang="ja-JP" altLang="en-US" dirty="0">
                <a:hlinkClick r:id="rId4"/>
              </a:rPr>
              <a:t>認知行動療法</a:t>
            </a:r>
            <a:r>
              <a:rPr lang="en-US" altLang="ja-JP" dirty="0">
                <a:hlinkClick r:id="rId4"/>
              </a:rPr>
              <a:t>3</a:t>
            </a:r>
            <a:r>
              <a:rPr lang="ja-JP" altLang="en-US" dirty="0">
                <a:hlinkClick r:id="rId4"/>
              </a:rPr>
              <a:t>コマ漫画 リンク</a:t>
            </a:r>
            <a:endParaRPr kumimoji="1" lang="ja-JP" altLang="en-US" dirty="0"/>
          </a:p>
        </p:txBody>
      </p:sp>
      <p:sp>
        <p:nvSpPr>
          <p:cNvPr id="7" name="テキスト ボックス 6">
            <a:extLst>
              <a:ext uri="{FF2B5EF4-FFF2-40B4-BE49-F238E27FC236}">
                <a16:creationId xmlns:a16="http://schemas.microsoft.com/office/drawing/2014/main" id="{876455D3-6795-4231-90B4-6DAE24655825}"/>
              </a:ext>
            </a:extLst>
          </p:cNvPr>
          <p:cNvSpPr txBox="1"/>
          <p:nvPr/>
        </p:nvSpPr>
        <p:spPr>
          <a:xfrm>
            <a:off x="7157034" y="1536939"/>
            <a:ext cx="4493538" cy="907941"/>
          </a:xfrm>
          <a:prstGeom prst="rect">
            <a:avLst/>
          </a:prstGeom>
          <a:noFill/>
        </p:spPr>
        <p:txBody>
          <a:bodyPr wrap="none" rtlCol="0">
            <a:spAutoFit/>
          </a:bodyPr>
          <a:lstStyle/>
          <a:p>
            <a:pPr>
              <a:spcAft>
                <a:spcPts val="600"/>
              </a:spcAft>
            </a:pPr>
            <a:r>
              <a:rPr lang="ja-JP" altLang="en-US" sz="2400" dirty="0"/>
              <a:t>認知行動療法について学習する</a:t>
            </a:r>
            <a:endParaRPr lang="en-US" altLang="ja-JP" sz="2400" dirty="0"/>
          </a:p>
          <a:p>
            <a:pPr>
              <a:spcAft>
                <a:spcPts val="600"/>
              </a:spcAft>
            </a:pPr>
            <a:r>
              <a:rPr kumimoji="1" lang="en-US" altLang="ja-JP" sz="2400" dirty="0"/>
              <a:t>Web</a:t>
            </a:r>
            <a:r>
              <a:rPr kumimoji="1" lang="ja-JP" altLang="en-US" sz="2400" dirty="0"/>
              <a:t>アプリケーション</a:t>
            </a:r>
            <a:endParaRPr kumimoji="1" lang="en-US" altLang="ja-JP" sz="2400" dirty="0"/>
          </a:p>
        </p:txBody>
      </p:sp>
    </p:spTree>
    <p:extLst>
      <p:ext uri="{BB962C8B-B14F-4D97-AF65-F5344CB8AC3E}">
        <p14:creationId xmlns:p14="http://schemas.microsoft.com/office/powerpoint/2010/main" val="367279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1F835C3-CBDD-4CF5-9A65-7B1511E8EC77}"/>
              </a:ext>
            </a:extLst>
          </p:cNvPr>
          <p:cNvSpPr>
            <a:spLocks noGrp="1"/>
          </p:cNvSpPr>
          <p:nvPr>
            <p:ph type="sldNum" sz="quarter" idx="12"/>
          </p:nvPr>
        </p:nvSpPr>
        <p:spPr/>
        <p:txBody>
          <a:bodyPr/>
          <a:lstStyle/>
          <a:p>
            <a:fld id="{2FD605A7-BCBE-4807-B94C-F5958C083AA2}" type="slidenum">
              <a:rPr kumimoji="1" lang="ja-JP" altLang="en-US" smtClean="0"/>
              <a:t>11</a:t>
            </a:fld>
            <a:endParaRPr kumimoji="1" lang="ja-JP" altLang="en-US"/>
          </a:p>
        </p:txBody>
      </p:sp>
      <p:pic>
        <p:nvPicPr>
          <p:cNvPr id="4" name="図 3" descr="グラフィカル ユーザー インターフェイス&#10;&#10;低い精度で自動的に生成された説明">
            <a:extLst>
              <a:ext uri="{FF2B5EF4-FFF2-40B4-BE49-F238E27FC236}">
                <a16:creationId xmlns:a16="http://schemas.microsoft.com/office/drawing/2014/main" id="{9EA1BD11-8662-4CAD-BD4E-8EEC4E142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394406" cy="6858000"/>
          </a:xfrm>
          <a:prstGeom prst="rect">
            <a:avLst/>
          </a:prstGeom>
        </p:spPr>
      </p:pic>
      <p:sp>
        <p:nvSpPr>
          <p:cNvPr id="7" name="四角形: 角を丸くする 6">
            <a:extLst>
              <a:ext uri="{FF2B5EF4-FFF2-40B4-BE49-F238E27FC236}">
                <a16:creationId xmlns:a16="http://schemas.microsoft.com/office/drawing/2014/main" id="{01AC866C-5FB3-43A1-A8BB-46D59D35686F}"/>
              </a:ext>
            </a:extLst>
          </p:cNvPr>
          <p:cNvSpPr/>
          <p:nvPr/>
        </p:nvSpPr>
        <p:spPr>
          <a:xfrm>
            <a:off x="3185327" y="1075173"/>
            <a:ext cx="2773345" cy="432079"/>
          </a:xfrm>
          <a:prstGeom prst="roundRect">
            <a:avLst>
              <a:gd name="adj" fmla="val 30621"/>
            </a:avLst>
          </a:prstGeom>
          <a:ln w="38100">
            <a:solidFill>
              <a:srgbClr val="FF0000"/>
            </a:solidFill>
            <a:headEnd type="arrow" w="med" len="med"/>
            <a:tailEnd type="arrow" w="med" len="med"/>
          </a:ln>
          <a:effectLst>
            <a:outerShdw blurRad="127000" dist="12700" dir="5400000" algn="t"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4A1D0134-5AF4-4DA3-A9AE-0B1D3062483C}"/>
              </a:ext>
            </a:extLst>
          </p:cNvPr>
          <p:cNvSpPr txBox="1">
            <a:spLocks/>
          </p:cNvSpPr>
          <p:nvPr/>
        </p:nvSpPr>
        <p:spPr>
          <a:xfrm>
            <a:off x="7033746" y="681498"/>
            <a:ext cx="4164402" cy="74662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4000" b="1" dirty="0">
                <a:latin typeface="+mj-ea"/>
              </a:rPr>
              <a:t>機能の説明</a:t>
            </a:r>
          </a:p>
        </p:txBody>
      </p:sp>
      <p:sp>
        <p:nvSpPr>
          <p:cNvPr id="9" name="テキスト ボックス 8">
            <a:extLst>
              <a:ext uri="{FF2B5EF4-FFF2-40B4-BE49-F238E27FC236}">
                <a16:creationId xmlns:a16="http://schemas.microsoft.com/office/drawing/2014/main" id="{2E6DC1F8-6845-408A-BAB8-FB722C60E9B3}"/>
              </a:ext>
            </a:extLst>
          </p:cNvPr>
          <p:cNvSpPr txBox="1"/>
          <p:nvPr/>
        </p:nvSpPr>
        <p:spPr>
          <a:xfrm>
            <a:off x="6605953" y="1835078"/>
            <a:ext cx="5109091" cy="461665"/>
          </a:xfrm>
          <a:prstGeom prst="rect">
            <a:avLst/>
          </a:prstGeom>
          <a:noFill/>
        </p:spPr>
        <p:txBody>
          <a:bodyPr wrap="none" rtlCol="0">
            <a:spAutoFit/>
          </a:bodyPr>
          <a:lstStyle/>
          <a:p>
            <a:r>
              <a:rPr kumimoji="1" lang="ja-JP" altLang="en-US" sz="2400" dirty="0"/>
              <a:t>ホーム画面が漫画一覧になっている</a:t>
            </a:r>
            <a:endParaRPr kumimoji="1" lang="en-US" altLang="ja-JP" sz="2400" dirty="0"/>
          </a:p>
        </p:txBody>
      </p:sp>
      <p:sp>
        <p:nvSpPr>
          <p:cNvPr id="10" name="テキスト ボックス 9">
            <a:extLst>
              <a:ext uri="{FF2B5EF4-FFF2-40B4-BE49-F238E27FC236}">
                <a16:creationId xmlns:a16="http://schemas.microsoft.com/office/drawing/2014/main" id="{F49C6734-4303-41F5-A4BB-22C181A997D6}"/>
              </a:ext>
            </a:extLst>
          </p:cNvPr>
          <p:cNvSpPr txBox="1"/>
          <p:nvPr/>
        </p:nvSpPr>
        <p:spPr>
          <a:xfrm>
            <a:off x="6605953" y="4821762"/>
            <a:ext cx="5019989" cy="907941"/>
          </a:xfrm>
          <a:prstGeom prst="rect">
            <a:avLst/>
          </a:prstGeom>
          <a:noFill/>
        </p:spPr>
        <p:txBody>
          <a:bodyPr wrap="square" rtlCol="0">
            <a:spAutoFit/>
          </a:bodyPr>
          <a:lstStyle/>
          <a:p>
            <a:pPr>
              <a:spcAft>
                <a:spcPts val="600"/>
              </a:spcAft>
            </a:pPr>
            <a:r>
              <a:rPr kumimoji="1" lang="ja-JP" altLang="en-US" sz="2400" dirty="0"/>
              <a:t>例として，</a:t>
            </a:r>
            <a:endParaRPr kumimoji="1" lang="en-US" altLang="ja-JP" sz="2400" dirty="0"/>
          </a:p>
          <a:p>
            <a:pPr>
              <a:spcAft>
                <a:spcPts val="600"/>
              </a:spcAft>
            </a:pPr>
            <a:r>
              <a:rPr kumimoji="1" lang="ja-JP" altLang="en-US" sz="2400" dirty="0"/>
              <a:t>「</a:t>
            </a:r>
            <a:r>
              <a:rPr kumimoji="1" lang="ja-JP" altLang="en-US" sz="2400" u="sng" dirty="0"/>
              <a:t>行き過ぎた正義感</a:t>
            </a:r>
            <a:r>
              <a:rPr kumimoji="1" lang="ja-JP" altLang="en-US" sz="2400" dirty="0"/>
              <a:t>」を</a:t>
            </a:r>
            <a:r>
              <a:rPr lang="ja-JP" altLang="en-US" sz="2400" dirty="0"/>
              <a:t>選択する</a:t>
            </a:r>
            <a:endParaRPr kumimoji="1" lang="en-US" altLang="ja-JP" sz="2400" dirty="0"/>
          </a:p>
        </p:txBody>
      </p:sp>
      <p:sp>
        <p:nvSpPr>
          <p:cNvPr id="12" name="テキスト ボックス 11">
            <a:extLst>
              <a:ext uri="{FF2B5EF4-FFF2-40B4-BE49-F238E27FC236}">
                <a16:creationId xmlns:a16="http://schemas.microsoft.com/office/drawing/2014/main" id="{21029C15-880D-4D98-A26E-56B55EB94BF6}"/>
              </a:ext>
            </a:extLst>
          </p:cNvPr>
          <p:cNvSpPr txBox="1"/>
          <p:nvPr/>
        </p:nvSpPr>
        <p:spPr>
          <a:xfrm>
            <a:off x="6605953" y="2840899"/>
            <a:ext cx="4801314" cy="1354217"/>
          </a:xfrm>
          <a:prstGeom prst="rect">
            <a:avLst/>
          </a:prstGeom>
          <a:noFill/>
        </p:spPr>
        <p:txBody>
          <a:bodyPr wrap="none" rtlCol="0">
            <a:spAutoFit/>
          </a:bodyPr>
          <a:lstStyle/>
          <a:p>
            <a:pPr>
              <a:spcAft>
                <a:spcPts val="600"/>
              </a:spcAft>
            </a:pPr>
            <a:r>
              <a:rPr lang="ja-JP" altLang="en-US" sz="2400" dirty="0"/>
              <a:t>漫画の画像については，</a:t>
            </a:r>
            <a:endParaRPr lang="en-US" altLang="ja-JP" sz="2400" dirty="0"/>
          </a:p>
          <a:p>
            <a:pPr>
              <a:spcAft>
                <a:spcPts val="600"/>
              </a:spcAft>
            </a:pPr>
            <a:r>
              <a:rPr kumimoji="1" lang="ja-JP" altLang="en-US" sz="2400" dirty="0"/>
              <a:t>当研究室の野田が制作した画像を</a:t>
            </a:r>
            <a:endParaRPr kumimoji="1" lang="en-US" altLang="ja-JP" sz="2400" dirty="0"/>
          </a:p>
          <a:p>
            <a:pPr>
              <a:spcAft>
                <a:spcPts val="600"/>
              </a:spcAft>
            </a:pPr>
            <a:r>
              <a:rPr lang="ja-JP" altLang="en-US" sz="2400" dirty="0"/>
              <a:t>用いている</a:t>
            </a:r>
            <a:endParaRPr kumimoji="1" lang="en-US" altLang="ja-JP" sz="2400" dirty="0"/>
          </a:p>
        </p:txBody>
      </p:sp>
    </p:spTree>
    <p:extLst>
      <p:ext uri="{BB962C8B-B14F-4D97-AF65-F5344CB8AC3E}">
        <p14:creationId xmlns:p14="http://schemas.microsoft.com/office/powerpoint/2010/main" val="294082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1F835C3-CBDD-4CF5-9A65-7B1511E8EC77}"/>
              </a:ext>
            </a:extLst>
          </p:cNvPr>
          <p:cNvSpPr>
            <a:spLocks noGrp="1"/>
          </p:cNvSpPr>
          <p:nvPr>
            <p:ph type="sldNum" sz="quarter" idx="12"/>
          </p:nvPr>
        </p:nvSpPr>
        <p:spPr/>
        <p:txBody>
          <a:bodyPr/>
          <a:lstStyle/>
          <a:p>
            <a:fld id="{2FD605A7-BCBE-4807-B94C-F5958C083AA2}" type="slidenum">
              <a:rPr kumimoji="1" lang="ja-JP" altLang="en-US" smtClean="0"/>
              <a:t>12</a:t>
            </a:fld>
            <a:endParaRPr kumimoji="1" lang="ja-JP" altLang="en-US"/>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A5C47729-3DF2-417D-869E-8349BFF9F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394406" cy="6858000"/>
          </a:xfrm>
          <a:prstGeom prst="rect">
            <a:avLst/>
          </a:prstGeom>
        </p:spPr>
      </p:pic>
      <p:pic>
        <p:nvPicPr>
          <p:cNvPr id="18" name="図 17" descr="グラフィカル ユーザー インターフェイス, アプリケーション&#10;&#10;自動的に生成された説明">
            <a:extLst>
              <a:ext uri="{FF2B5EF4-FFF2-40B4-BE49-F238E27FC236}">
                <a16:creationId xmlns:a16="http://schemas.microsoft.com/office/drawing/2014/main" id="{CA34EF4C-531F-4A0B-A8D8-B5976B647A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394406" cy="6858000"/>
          </a:xfrm>
          <a:prstGeom prst="rect">
            <a:avLst/>
          </a:prstGeom>
        </p:spPr>
      </p:pic>
      <p:pic>
        <p:nvPicPr>
          <p:cNvPr id="20" name="図 19" descr="グラフィカル ユーザー インターフェイス, アプリケーション&#10;&#10;自動的に生成された説明">
            <a:extLst>
              <a:ext uri="{FF2B5EF4-FFF2-40B4-BE49-F238E27FC236}">
                <a16:creationId xmlns:a16="http://schemas.microsoft.com/office/drawing/2014/main" id="{EA078C5A-3C37-4AEC-B723-7B93774BC8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6394406" cy="6858000"/>
          </a:xfrm>
          <a:prstGeom prst="rect">
            <a:avLst/>
          </a:prstGeom>
        </p:spPr>
      </p:pic>
      <p:sp>
        <p:nvSpPr>
          <p:cNvPr id="3" name="楕円 2">
            <a:extLst>
              <a:ext uri="{FF2B5EF4-FFF2-40B4-BE49-F238E27FC236}">
                <a16:creationId xmlns:a16="http://schemas.microsoft.com/office/drawing/2014/main" id="{796F0D57-01F8-4022-A821-0984C899257E}"/>
              </a:ext>
            </a:extLst>
          </p:cNvPr>
          <p:cNvSpPr/>
          <p:nvPr/>
        </p:nvSpPr>
        <p:spPr>
          <a:xfrm>
            <a:off x="5144756" y="3285810"/>
            <a:ext cx="673239" cy="673241"/>
          </a:xfrm>
          <a:prstGeom prst="ellipse">
            <a:avLst/>
          </a:prstGeom>
          <a:ln w="38100">
            <a:solidFill>
              <a:srgbClr val="FF0000"/>
            </a:solidFill>
            <a:headEnd type="arrow" w="med" len="med"/>
            <a:tailEnd type="arrow" w="med" len="med"/>
          </a:ln>
          <a:effectLst>
            <a:outerShdw blurRad="127000" dist="12700" dir="5400000" algn="t"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295B2790-3C9E-4059-8824-6EC080198DA5}"/>
              </a:ext>
            </a:extLst>
          </p:cNvPr>
          <p:cNvSpPr/>
          <p:nvPr/>
        </p:nvSpPr>
        <p:spPr>
          <a:xfrm>
            <a:off x="2724778" y="3285810"/>
            <a:ext cx="673239" cy="673241"/>
          </a:xfrm>
          <a:prstGeom prst="ellipse">
            <a:avLst/>
          </a:prstGeom>
          <a:ln w="38100">
            <a:solidFill>
              <a:srgbClr val="FF0000"/>
            </a:solidFill>
            <a:headEnd type="arrow" w="med" len="med"/>
            <a:tailEnd type="arrow" w="med" len="med"/>
          </a:ln>
          <a:effectLst>
            <a:outerShdw blurRad="127000" dist="12700" dir="5400000" algn="t"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8" name="直線矢印コネクタ 7">
            <a:extLst>
              <a:ext uri="{FF2B5EF4-FFF2-40B4-BE49-F238E27FC236}">
                <a16:creationId xmlns:a16="http://schemas.microsoft.com/office/drawing/2014/main" id="{02824C1B-50EE-4ECE-AB0F-A90F732B7022}"/>
              </a:ext>
            </a:extLst>
          </p:cNvPr>
          <p:cNvCxnSpPr>
            <a:cxnSpLocks/>
          </p:cNvCxnSpPr>
          <p:nvPr/>
        </p:nvCxnSpPr>
        <p:spPr>
          <a:xfrm>
            <a:off x="3235569" y="2934119"/>
            <a:ext cx="2069961" cy="0"/>
          </a:xfrm>
          <a:prstGeom prst="straightConnector1">
            <a:avLst/>
          </a:prstGeom>
          <a:ln w="38100">
            <a:solidFill>
              <a:srgbClr val="FF0000"/>
            </a:solidFill>
            <a:headEnd type="arrow" w="med" len="med"/>
            <a:tailEnd type="arrow" w="med" len="med"/>
          </a:ln>
          <a:effectLst>
            <a:outerShdw blurRad="127000" dist="12700" dir="5400000" algn="t"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B5D5837-1501-4F62-86DA-D9E0F1431D9B}"/>
              </a:ext>
            </a:extLst>
          </p:cNvPr>
          <p:cNvSpPr txBox="1"/>
          <p:nvPr/>
        </p:nvSpPr>
        <p:spPr>
          <a:xfrm>
            <a:off x="6564638" y="3285810"/>
            <a:ext cx="5109091" cy="907941"/>
          </a:xfrm>
          <a:prstGeom prst="rect">
            <a:avLst/>
          </a:prstGeom>
          <a:noFill/>
        </p:spPr>
        <p:txBody>
          <a:bodyPr wrap="none" rtlCol="0">
            <a:spAutoFit/>
          </a:bodyPr>
          <a:lstStyle/>
          <a:p>
            <a:pPr>
              <a:spcAft>
                <a:spcPts val="600"/>
              </a:spcAft>
            </a:pPr>
            <a:r>
              <a:rPr kumimoji="1" lang="ja-JP" altLang="en-US" sz="2400" dirty="0"/>
              <a:t>移動ボタンあるいはスライドを</a:t>
            </a:r>
            <a:endParaRPr kumimoji="1" lang="en-US" altLang="ja-JP" sz="2400" dirty="0"/>
          </a:p>
          <a:p>
            <a:pPr>
              <a:spcAft>
                <a:spcPts val="600"/>
              </a:spcAft>
            </a:pPr>
            <a:r>
              <a:rPr kumimoji="1" lang="ja-JP" altLang="en-US" sz="2400" dirty="0"/>
              <a:t>スワイプ</a:t>
            </a:r>
            <a:r>
              <a:rPr lang="ja-JP" altLang="en-US" sz="2400" dirty="0"/>
              <a:t>することで切り替えをする</a:t>
            </a:r>
            <a:endParaRPr kumimoji="1" lang="en-US" altLang="ja-JP" sz="2400" dirty="0"/>
          </a:p>
        </p:txBody>
      </p:sp>
      <p:sp>
        <p:nvSpPr>
          <p:cNvPr id="22" name="テキスト ボックス 21">
            <a:extLst>
              <a:ext uri="{FF2B5EF4-FFF2-40B4-BE49-F238E27FC236}">
                <a16:creationId xmlns:a16="http://schemas.microsoft.com/office/drawing/2014/main" id="{2AC27B14-C46B-4B2A-ADE6-65466C98EB4B}"/>
              </a:ext>
            </a:extLst>
          </p:cNvPr>
          <p:cNvSpPr txBox="1"/>
          <p:nvPr/>
        </p:nvSpPr>
        <p:spPr>
          <a:xfrm>
            <a:off x="6600313" y="5018000"/>
            <a:ext cx="4528804" cy="907941"/>
          </a:xfrm>
          <a:prstGeom prst="rect">
            <a:avLst/>
          </a:prstGeom>
          <a:noFill/>
        </p:spPr>
        <p:txBody>
          <a:bodyPr wrap="none" rtlCol="0">
            <a:spAutoFit/>
          </a:bodyPr>
          <a:lstStyle/>
          <a:p>
            <a:pPr>
              <a:spcAft>
                <a:spcPts val="600"/>
              </a:spcAft>
            </a:pPr>
            <a:r>
              <a:rPr kumimoji="1" lang="en-US" altLang="ja-JP" sz="2400" dirty="0"/>
              <a:t>3</a:t>
            </a:r>
            <a:r>
              <a:rPr kumimoji="1" lang="ja-JP" altLang="en-US" sz="2400" dirty="0"/>
              <a:t>コマ目は，</a:t>
            </a:r>
            <a:r>
              <a:rPr kumimoji="1" lang="en-US" altLang="ja-JP" sz="2400" dirty="0"/>
              <a:t>2</a:t>
            </a:r>
            <a:r>
              <a:rPr kumimoji="1" lang="ja-JP" altLang="en-US" sz="2400" dirty="0"/>
              <a:t>コマ目と連動して</a:t>
            </a:r>
            <a:endParaRPr kumimoji="1" lang="en-US" altLang="ja-JP" sz="2400" dirty="0"/>
          </a:p>
          <a:p>
            <a:pPr>
              <a:spcAft>
                <a:spcPts val="600"/>
              </a:spcAft>
            </a:pPr>
            <a:r>
              <a:rPr kumimoji="1" lang="ja-JP" altLang="en-US" sz="2400" dirty="0"/>
              <a:t>切り替わるようになっている</a:t>
            </a:r>
            <a:endParaRPr kumimoji="1" lang="en-US" altLang="ja-JP" sz="2400" dirty="0"/>
          </a:p>
        </p:txBody>
      </p:sp>
      <p:sp>
        <p:nvSpPr>
          <p:cNvPr id="23" name="テキスト ボックス 22">
            <a:extLst>
              <a:ext uri="{FF2B5EF4-FFF2-40B4-BE49-F238E27FC236}">
                <a16:creationId xmlns:a16="http://schemas.microsoft.com/office/drawing/2014/main" id="{C7D2055E-0E9A-4589-882D-C60C3766F787}"/>
              </a:ext>
            </a:extLst>
          </p:cNvPr>
          <p:cNvSpPr txBox="1"/>
          <p:nvPr/>
        </p:nvSpPr>
        <p:spPr>
          <a:xfrm>
            <a:off x="6860262" y="617808"/>
            <a:ext cx="3877985" cy="830997"/>
          </a:xfrm>
          <a:prstGeom prst="rect">
            <a:avLst/>
          </a:prstGeom>
          <a:noFill/>
        </p:spPr>
        <p:txBody>
          <a:bodyPr wrap="none" rtlCol="0">
            <a:spAutoFit/>
          </a:bodyPr>
          <a:lstStyle/>
          <a:p>
            <a:r>
              <a:rPr kumimoji="1" lang="ja-JP" altLang="en-US" sz="2400" b="1" dirty="0"/>
              <a:t>出来事・認識・感情</a:t>
            </a:r>
            <a:r>
              <a:rPr kumimoji="1" lang="ja-JP" altLang="en-US" sz="2400" dirty="0"/>
              <a:t>を</a:t>
            </a:r>
            <a:endParaRPr kumimoji="1" lang="en-US" altLang="ja-JP" sz="2400" dirty="0"/>
          </a:p>
          <a:p>
            <a:r>
              <a:rPr kumimoji="1" lang="ja-JP" altLang="en-US" sz="2400" dirty="0"/>
              <a:t>それぞれ</a:t>
            </a:r>
            <a:r>
              <a:rPr lang="ja-JP" altLang="en-US" sz="2400" dirty="0"/>
              <a:t>３つの</a:t>
            </a:r>
            <a:r>
              <a:rPr kumimoji="1" lang="ja-JP" altLang="en-US" sz="2400" dirty="0"/>
              <a:t>コマ</a:t>
            </a:r>
            <a:r>
              <a:rPr lang="ja-JP" altLang="en-US" sz="2400" dirty="0"/>
              <a:t>に分割</a:t>
            </a:r>
            <a:endParaRPr kumimoji="1" lang="en-US" altLang="ja-JP" sz="2400" dirty="0"/>
          </a:p>
        </p:txBody>
      </p:sp>
      <p:sp>
        <p:nvSpPr>
          <p:cNvPr id="25" name="テキスト ボックス 24">
            <a:extLst>
              <a:ext uri="{FF2B5EF4-FFF2-40B4-BE49-F238E27FC236}">
                <a16:creationId xmlns:a16="http://schemas.microsoft.com/office/drawing/2014/main" id="{4262B43D-9D5E-4E83-95DC-EBC564EB03CC}"/>
              </a:ext>
            </a:extLst>
          </p:cNvPr>
          <p:cNvSpPr txBox="1"/>
          <p:nvPr/>
        </p:nvSpPr>
        <p:spPr>
          <a:xfrm>
            <a:off x="6860262" y="1890443"/>
            <a:ext cx="4493538" cy="907941"/>
          </a:xfrm>
          <a:prstGeom prst="rect">
            <a:avLst/>
          </a:prstGeom>
          <a:noFill/>
        </p:spPr>
        <p:txBody>
          <a:bodyPr wrap="none" rtlCol="0">
            <a:spAutoFit/>
          </a:bodyPr>
          <a:lstStyle/>
          <a:p>
            <a:pPr>
              <a:spcAft>
                <a:spcPts val="600"/>
              </a:spcAft>
            </a:pPr>
            <a:r>
              <a:rPr kumimoji="1" lang="ja-JP" altLang="en-US" sz="2400" dirty="0"/>
              <a:t>認識を変えると</a:t>
            </a:r>
            <a:endParaRPr kumimoji="1" lang="en-US" altLang="ja-JP" sz="2400" dirty="0"/>
          </a:p>
          <a:p>
            <a:pPr>
              <a:spcAft>
                <a:spcPts val="600"/>
              </a:spcAft>
            </a:pPr>
            <a:r>
              <a:rPr lang="ja-JP" altLang="en-US" sz="2400" dirty="0"/>
              <a:t>それに応じた感情が表示される</a:t>
            </a:r>
            <a:endParaRPr kumimoji="1" lang="en-US" altLang="ja-JP" sz="2400" dirty="0"/>
          </a:p>
        </p:txBody>
      </p:sp>
      <p:sp>
        <p:nvSpPr>
          <p:cNvPr id="26" name="矢印: 下 25">
            <a:extLst>
              <a:ext uri="{FF2B5EF4-FFF2-40B4-BE49-F238E27FC236}">
                <a16:creationId xmlns:a16="http://schemas.microsoft.com/office/drawing/2014/main" id="{BDFDCF15-E1BB-4460-866F-082A58CDA36A}"/>
              </a:ext>
            </a:extLst>
          </p:cNvPr>
          <p:cNvSpPr/>
          <p:nvPr/>
        </p:nvSpPr>
        <p:spPr>
          <a:xfrm>
            <a:off x="8864715" y="1424501"/>
            <a:ext cx="484632" cy="465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946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arn(inVertical)">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B5A1221-EC2C-44D6-8A67-1E8836299EE2}"/>
              </a:ext>
            </a:extLst>
          </p:cNvPr>
          <p:cNvSpPr>
            <a:spLocks noGrp="1"/>
          </p:cNvSpPr>
          <p:nvPr>
            <p:ph type="sldNum" sz="quarter" idx="12"/>
          </p:nvPr>
        </p:nvSpPr>
        <p:spPr/>
        <p:txBody>
          <a:bodyPr/>
          <a:lstStyle/>
          <a:p>
            <a:fld id="{2FD605A7-BCBE-4807-B94C-F5958C083AA2}" type="slidenum">
              <a:rPr kumimoji="1" lang="ja-JP" altLang="en-US" smtClean="0"/>
              <a:t>13</a:t>
            </a:fld>
            <a:endParaRPr kumimoji="1" lang="ja-JP" altLang="en-US"/>
          </a:p>
        </p:txBody>
      </p:sp>
      <p:sp>
        <p:nvSpPr>
          <p:cNvPr id="3" name="タイトル 1">
            <a:extLst>
              <a:ext uri="{FF2B5EF4-FFF2-40B4-BE49-F238E27FC236}">
                <a16:creationId xmlns:a16="http://schemas.microsoft.com/office/drawing/2014/main" id="{E996BE15-1D88-429B-9A95-E4EAC2D301AE}"/>
              </a:ext>
            </a:extLst>
          </p:cNvPr>
          <p:cNvSpPr txBox="1">
            <a:spLocks/>
          </p:cNvSpPr>
          <p:nvPr/>
        </p:nvSpPr>
        <p:spPr>
          <a:xfrm>
            <a:off x="6883812" y="917902"/>
            <a:ext cx="5261600" cy="74662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just"/>
            <a:r>
              <a:rPr lang="ja-JP" altLang="en-US" sz="3200" b="1" dirty="0">
                <a:latin typeface="+mn-ea"/>
                <a:ea typeface="+mn-ea"/>
              </a:rPr>
              <a:t>ログの確認</a:t>
            </a:r>
          </a:p>
        </p:txBody>
      </p:sp>
      <p:pic>
        <p:nvPicPr>
          <p:cNvPr id="5" name="図 4" descr="グラフィカル ユーザー インターフェイス, アプリケーション&#10;&#10;自動的に生成された説明">
            <a:extLst>
              <a:ext uri="{FF2B5EF4-FFF2-40B4-BE49-F238E27FC236}">
                <a16:creationId xmlns:a16="http://schemas.microsoft.com/office/drawing/2014/main" id="{39DFC30E-6150-4C63-BF54-382DF0044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394406" cy="6858000"/>
          </a:xfrm>
          <a:prstGeom prst="rect">
            <a:avLst/>
          </a:prstGeom>
        </p:spPr>
      </p:pic>
      <p:sp>
        <p:nvSpPr>
          <p:cNvPr id="6" name="テキスト ボックス 5">
            <a:extLst>
              <a:ext uri="{FF2B5EF4-FFF2-40B4-BE49-F238E27FC236}">
                <a16:creationId xmlns:a16="http://schemas.microsoft.com/office/drawing/2014/main" id="{6DAD4437-1864-46BA-AF80-8CE58E2F413C}"/>
              </a:ext>
            </a:extLst>
          </p:cNvPr>
          <p:cNvSpPr txBox="1"/>
          <p:nvPr/>
        </p:nvSpPr>
        <p:spPr>
          <a:xfrm>
            <a:off x="6564638" y="1844277"/>
            <a:ext cx="4532010" cy="907941"/>
          </a:xfrm>
          <a:prstGeom prst="rect">
            <a:avLst/>
          </a:prstGeom>
          <a:noFill/>
        </p:spPr>
        <p:txBody>
          <a:bodyPr wrap="none" rtlCol="0">
            <a:spAutoFit/>
          </a:bodyPr>
          <a:lstStyle/>
          <a:p>
            <a:pPr marL="342900" indent="-342900">
              <a:spcAft>
                <a:spcPts val="600"/>
              </a:spcAft>
              <a:buFont typeface="Arial" panose="020B0604020202020204" pitchFamily="34" charset="0"/>
              <a:buChar char="•"/>
            </a:pPr>
            <a:r>
              <a:rPr kumimoji="1" lang="ja-JP" altLang="en-US" sz="2400" dirty="0"/>
              <a:t>コンテンツ閲覧の進行度の表</a:t>
            </a:r>
            <a:endParaRPr kumimoji="1" lang="en-US" altLang="ja-JP" sz="2400" dirty="0"/>
          </a:p>
          <a:p>
            <a:pPr marL="342900" indent="-342900">
              <a:spcAft>
                <a:spcPts val="600"/>
              </a:spcAft>
              <a:buFont typeface="Arial" panose="020B0604020202020204" pitchFamily="34" charset="0"/>
              <a:buChar char="•"/>
            </a:pPr>
            <a:r>
              <a:rPr lang="ja-JP" altLang="en-US" sz="2400" dirty="0"/>
              <a:t>閲覧履歴の一覧</a:t>
            </a:r>
            <a:endParaRPr lang="en-US" altLang="ja-JP" sz="2400" dirty="0"/>
          </a:p>
        </p:txBody>
      </p:sp>
      <p:sp>
        <p:nvSpPr>
          <p:cNvPr id="7" name="四角形: 角を丸くする 6">
            <a:extLst>
              <a:ext uri="{FF2B5EF4-FFF2-40B4-BE49-F238E27FC236}">
                <a16:creationId xmlns:a16="http://schemas.microsoft.com/office/drawing/2014/main" id="{9D325C6F-1BFB-494F-85B2-25866E4931D4}"/>
              </a:ext>
            </a:extLst>
          </p:cNvPr>
          <p:cNvSpPr/>
          <p:nvPr/>
        </p:nvSpPr>
        <p:spPr>
          <a:xfrm>
            <a:off x="2321168" y="1719263"/>
            <a:ext cx="874469" cy="2902980"/>
          </a:xfrm>
          <a:prstGeom prst="roundRect">
            <a:avLst>
              <a:gd name="adj" fmla="val 17048"/>
            </a:avLst>
          </a:prstGeom>
          <a:ln w="38100">
            <a:solidFill>
              <a:srgbClr val="FF0000"/>
            </a:solidFill>
            <a:headEnd type="arrow" w="med" len="med"/>
            <a:tailEnd type="arrow" w="med" len="med"/>
          </a:ln>
          <a:effectLst>
            <a:outerShdw blurRad="127000" dist="12700" dir="5400000" algn="t"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1EAF006-0314-4161-8512-C48384893F05}"/>
              </a:ext>
            </a:extLst>
          </p:cNvPr>
          <p:cNvSpPr txBox="1"/>
          <p:nvPr/>
        </p:nvSpPr>
        <p:spPr>
          <a:xfrm>
            <a:off x="6930470" y="3420727"/>
            <a:ext cx="3570208" cy="907941"/>
          </a:xfrm>
          <a:prstGeom prst="rect">
            <a:avLst/>
          </a:prstGeom>
          <a:noFill/>
        </p:spPr>
        <p:txBody>
          <a:bodyPr wrap="none" rtlCol="0">
            <a:spAutoFit/>
          </a:bodyPr>
          <a:lstStyle/>
          <a:p>
            <a:pPr>
              <a:spcAft>
                <a:spcPts val="600"/>
              </a:spcAft>
            </a:pPr>
            <a:r>
              <a:rPr kumimoji="1" lang="ja-JP" altLang="en-US" sz="2400" b="1" dirty="0"/>
              <a:t>管理者が一目で進行度を</a:t>
            </a:r>
            <a:endParaRPr kumimoji="1" lang="en-US" altLang="ja-JP" sz="2400" b="1" dirty="0"/>
          </a:p>
          <a:p>
            <a:pPr algn="ctr">
              <a:spcAft>
                <a:spcPts val="600"/>
              </a:spcAft>
            </a:pPr>
            <a:r>
              <a:rPr kumimoji="1" lang="ja-JP" altLang="en-US" sz="2400" b="1" dirty="0"/>
              <a:t>確認することが出来る</a:t>
            </a:r>
            <a:endParaRPr kumimoji="1" lang="en-US" altLang="ja-JP" sz="2400" b="1" dirty="0"/>
          </a:p>
        </p:txBody>
      </p:sp>
      <p:cxnSp>
        <p:nvCxnSpPr>
          <p:cNvPr id="9" name="直線矢印コネクタ 8">
            <a:extLst>
              <a:ext uri="{FF2B5EF4-FFF2-40B4-BE49-F238E27FC236}">
                <a16:creationId xmlns:a16="http://schemas.microsoft.com/office/drawing/2014/main" id="{DEE7C7E5-17FB-4D25-B6D4-BBAE41DB14E0}"/>
              </a:ext>
            </a:extLst>
          </p:cNvPr>
          <p:cNvCxnSpPr>
            <a:cxnSpLocks/>
          </p:cNvCxnSpPr>
          <p:nvPr/>
        </p:nvCxnSpPr>
        <p:spPr>
          <a:xfrm>
            <a:off x="3305175" y="3677069"/>
            <a:ext cx="3429000" cy="0"/>
          </a:xfrm>
          <a:prstGeom prst="straightConnector1">
            <a:avLst/>
          </a:prstGeom>
          <a:ln w="38100">
            <a:solidFill>
              <a:srgbClr val="FF0000"/>
            </a:solidFill>
            <a:headEnd type="arrow" w="med" len="med"/>
            <a:tailEnd type="none" w="med" len="med"/>
          </a:ln>
          <a:effectLst>
            <a:outerShdw blurRad="127000" dist="12700" dir="5400000" algn="t"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42869E14-387C-4414-A728-4478A9524B67}"/>
              </a:ext>
            </a:extLst>
          </p:cNvPr>
          <p:cNvSpPr/>
          <p:nvPr/>
        </p:nvSpPr>
        <p:spPr>
          <a:xfrm>
            <a:off x="482321" y="4678865"/>
            <a:ext cx="5416061" cy="2147384"/>
          </a:xfrm>
          <a:prstGeom prst="roundRect">
            <a:avLst>
              <a:gd name="adj" fmla="val 5981"/>
            </a:avLst>
          </a:prstGeom>
          <a:ln w="38100">
            <a:solidFill>
              <a:srgbClr val="FF0000"/>
            </a:solidFill>
            <a:headEnd type="arrow" w="med" len="med"/>
            <a:tailEnd type="arrow" w="med" len="med"/>
          </a:ln>
          <a:effectLst>
            <a:outerShdw blurRad="127000" dist="12700" dir="5400000" algn="t"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D6595F48-D8CD-4460-8A13-E84BBB1041BC}"/>
              </a:ext>
            </a:extLst>
          </p:cNvPr>
          <p:cNvCxnSpPr>
            <a:cxnSpLocks/>
          </p:cNvCxnSpPr>
          <p:nvPr/>
        </p:nvCxnSpPr>
        <p:spPr>
          <a:xfrm>
            <a:off x="5989760" y="5909478"/>
            <a:ext cx="744415" cy="0"/>
          </a:xfrm>
          <a:prstGeom prst="straightConnector1">
            <a:avLst/>
          </a:prstGeom>
          <a:ln w="38100">
            <a:solidFill>
              <a:srgbClr val="FF0000"/>
            </a:solidFill>
            <a:headEnd type="arrow" w="med" len="med"/>
            <a:tailEnd type="none" w="med" len="med"/>
          </a:ln>
          <a:effectLst>
            <a:outerShdw blurRad="127000" dist="12700" dir="5400000" algn="t"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57C1F12-25A6-4AF4-B4DC-7C205362FE28}"/>
              </a:ext>
            </a:extLst>
          </p:cNvPr>
          <p:cNvSpPr txBox="1"/>
          <p:nvPr/>
        </p:nvSpPr>
        <p:spPr>
          <a:xfrm>
            <a:off x="6930470" y="5493979"/>
            <a:ext cx="4504759" cy="907941"/>
          </a:xfrm>
          <a:prstGeom prst="rect">
            <a:avLst/>
          </a:prstGeom>
          <a:noFill/>
        </p:spPr>
        <p:txBody>
          <a:bodyPr wrap="none" rtlCol="0">
            <a:spAutoFit/>
          </a:bodyPr>
          <a:lstStyle/>
          <a:p>
            <a:pPr>
              <a:spcAft>
                <a:spcPts val="600"/>
              </a:spcAft>
            </a:pPr>
            <a:r>
              <a:rPr lang="ja-JP" altLang="en-US" sz="2400" dirty="0"/>
              <a:t>全てのログを日付・漫画</a:t>
            </a:r>
            <a:r>
              <a:rPr lang="en-US" altLang="ja-JP" sz="2400" dirty="0"/>
              <a:t>ID</a:t>
            </a:r>
            <a:r>
              <a:rPr lang="ja-JP" altLang="en-US" sz="2400" dirty="0"/>
              <a:t>順で</a:t>
            </a:r>
            <a:endParaRPr lang="en-US" altLang="ja-JP" sz="2400" dirty="0"/>
          </a:p>
          <a:p>
            <a:pPr>
              <a:spcAft>
                <a:spcPts val="600"/>
              </a:spcAft>
            </a:pPr>
            <a:r>
              <a:rPr kumimoji="1" lang="ja-JP" altLang="en-US" sz="2400" dirty="0"/>
              <a:t>表示できる</a:t>
            </a:r>
            <a:endParaRPr kumimoji="1" lang="en-US" altLang="ja-JP" sz="2400" dirty="0"/>
          </a:p>
        </p:txBody>
      </p:sp>
    </p:spTree>
    <p:extLst>
      <p:ext uri="{BB962C8B-B14F-4D97-AF65-F5344CB8AC3E}">
        <p14:creationId xmlns:p14="http://schemas.microsoft.com/office/powerpoint/2010/main" val="147525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B5A1221-EC2C-44D6-8A67-1E8836299EE2}"/>
              </a:ext>
            </a:extLst>
          </p:cNvPr>
          <p:cNvSpPr>
            <a:spLocks noGrp="1"/>
          </p:cNvSpPr>
          <p:nvPr>
            <p:ph type="sldNum" sz="quarter" idx="12"/>
          </p:nvPr>
        </p:nvSpPr>
        <p:spPr/>
        <p:txBody>
          <a:bodyPr/>
          <a:lstStyle/>
          <a:p>
            <a:fld id="{2FD605A7-BCBE-4807-B94C-F5958C083AA2}" type="slidenum">
              <a:rPr kumimoji="1" lang="ja-JP" altLang="en-US" smtClean="0"/>
              <a:t>14</a:t>
            </a:fld>
            <a:endParaRPr kumimoji="1" lang="ja-JP" altLang="en-US"/>
          </a:p>
        </p:txBody>
      </p:sp>
      <p:pic>
        <p:nvPicPr>
          <p:cNvPr id="14" name="図 13" descr="グラフィカル ユーザー インターフェイス&#10;&#10;自動的に生成された説明">
            <a:extLst>
              <a:ext uri="{FF2B5EF4-FFF2-40B4-BE49-F238E27FC236}">
                <a16:creationId xmlns:a16="http://schemas.microsoft.com/office/drawing/2014/main" id="{EC7D654A-8EED-49F7-B3C3-DC4B48617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394406" cy="6858000"/>
          </a:xfrm>
          <a:prstGeom prst="rect">
            <a:avLst/>
          </a:prstGeom>
        </p:spPr>
      </p:pic>
      <p:sp>
        <p:nvSpPr>
          <p:cNvPr id="16" name="タイトル 1">
            <a:extLst>
              <a:ext uri="{FF2B5EF4-FFF2-40B4-BE49-F238E27FC236}">
                <a16:creationId xmlns:a16="http://schemas.microsoft.com/office/drawing/2014/main" id="{C3804ACD-7AC5-41DB-8439-5D70F2739853}"/>
              </a:ext>
            </a:extLst>
          </p:cNvPr>
          <p:cNvSpPr txBox="1">
            <a:spLocks/>
          </p:cNvSpPr>
          <p:nvPr/>
        </p:nvSpPr>
        <p:spPr>
          <a:xfrm>
            <a:off x="6883812" y="917902"/>
            <a:ext cx="5261600" cy="74662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just"/>
            <a:r>
              <a:rPr lang="ja-JP" altLang="en-US" sz="3200" b="1" dirty="0">
                <a:latin typeface="+mn-ea"/>
                <a:ea typeface="+mn-ea"/>
              </a:rPr>
              <a:t>管理者の場合</a:t>
            </a:r>
          </a:p>
        </p:txBody>
      </p:sp>
      <p:sp>
        <p:nvSpPr>
          <p:cNvPr id="17" name="四角形: 角を丸くする 16">
            <a:extLst>
              <a:ext uri="{FF2B5EF4-FFF2-40B4-BE49-F238E27FC236}">
                <a16:creationId xmlns:a16="http://schemas.microsoft.com/office/drawing/2014/main" id="{0CFED373-9668-400A-B354-B1F8BF885236}"/>
              </a:ext>
            </a:extLst>
          </p:cNvPr>
          <p:cNvSpPr/>
          <p:nvPr/>
        </p:nvSpPr>
        <p:spPr>
          <a:xfrm>
            <a:off x="4514850" y="2914651"/>
            <a:ext cx="1343025" cy="1707592"/>
          </a:xfrm>
          <a:prstGeom prst="roundRect">
            <a:avLst>
              <a:gd name="adj" fmla="val 10068"/>
            </a:avLst>
          </a:prstGeom>
          <a:ln w="38100">
            <a:solidFill>
              <a:srgbClr val="FF0000"/>
            </a:solidFill>
            <a:headEnd type="arrow" w="med" len="med"/>
            <a:tailEnd type="arrow" w="med" len="med"/>
          </a:ln>
          <a:effectLst>
            <a:outerShdw blurRad="127000" dist="12700" dir="5400000" algn="t"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0DFF55C-D197-4AAB-BDC7-7BE7482D51DD}"/>
              </a:ext>
            </a:extLst>
          </p:cNvPr>
          <p:cNvSpPr txBox="1"/>
          <p:nvPr/>
        </p:nvSpPr>
        <p:spPr>
          <a:xfrm>
            <a:off x="6564638" y="1844277"/>
            <a:ext cx="3608680" cy="2092881"/>
          </a:xfrm>
          <a:prstGeom prst="rect">
            <a:avLst/>
          </a:prstGeom>
          <a:noFill/>
        </p:spPr>
        <p:txBody>
          <a:bodyPr wrap="none" rtlCol="0">
            <a:spAutoFit/>
          </a:bodyPr>
          <a:lstStyle/>
          <a:p>
            <a:r>
              <a:rPr lang="ja-JP" altLang="en-US" sz="2400" dirty="0"/>
              <a:t>管理者にできること</a:t>
            </a:r>
            <a:endParaRPr lang="en-US" altLang="ja-JP" sz="2400" dirty="0"/>
          </a:p>
          <a:p>
            <a:endParaRPr lang="en-US" altLang="ja-JP" sz="2400" dirty="0"/>
          </a:p>
          <a:p>
            <a:pPr marL="342900" indent="-342900">
              <a:spcAft>
                <a:spcPts val="600"/>
              </a:spcAft>
              <a:buFont typeface="Arial" panose="020B0604020202020204" pitchFamily="34" charset="0"/>
              <a:buChar char="•"/>
            </a:pPr>
            <a:r>
              <a:rPr lang="ja-JP" altLang="en-US" sz="2400" dirty="0"/>
              <a:t>ユーザーの確認</a:t>
            </a:r>
            <a:endParaRPr lang="en-US" altLang="ja-JP" sz="2400" dirty="0"/>
          </a:p>
          <a:p>
            <a:pPr marL="342900" indent="-342900">
              <a:spcAft>
                <a:spcPts val="600"/>
              </a:spcAft>
              <a:buFont typeface="Arial" panose="020B0604020202020204" pitchFamily="34" charset="0"/>
              <a:buChar char="•"/>
            </a:pPr>
            <a:r>
              <a:rPr kumimoji="1" lang="ja-JP" altLang="en-US" sz="2400" dirty="0"/>
              <a:t>グループ情報の編集</a:t>
            </a:r>
            <a:endParaRPr kumimoji="1" lang="en-US" altLang="ja-JP" sz="2400" dirty="0"/>
          </a:p>
          <a:p>
            <a:pPr marL="342900" indent="-342900">
              <a:spcAft>
                <a:spcPts val="600"/>
              </a:spcAft>
              <a:buFont typeface="Arial" panose="020B0604020202020204" pitchFamily="34" charset="0"/>
              <a:buChar char="•"/>
            </a:pPr>
            <a:r>
              <a:rPr kumimoji="1" lang="ja-JP" altLang="en-US" sz="2400" dirty="0"/>
              <a:t>ユーザーのログの確認</a:t>
            </a:r>
            <a:endParaRPr kumimoji="1" lang="en-US" altLang="ja-JP" sz="2400" dirty="0"/>
          </a:p>
        </p:txBody>
      </p:sp>
      <p:sp>
        <p:nvSpPr>
          <p:cNvPr id="19" name="テキスト ボックス 18">
            <a:extLst>
              <a:ext uri="{FF2B5EF4-FFF2-40B4-BE49-F238E27FC236}">
                <a16:creationId xmlns:a16="http://schemas.microsoft.com/office/drawing/2014/main" id="{C5C6401F-60C4-48A9-8CF2-18DB59524EC0}"/>
              </a:ext>
            </a:extLst>
          </p:cNvPr>
          <p:cNvSpPr txBox="1"/>
          <p:nvPr/>
        </p:nvSpPr>
        <p:spPr>
          <a:xfrm>
            <a:off x="6564638" y="4361793"/>
            <a:ext cx="4801314" cy="907941"/>
          </a:xfrm>
          <a:prstGeom prst="rect">
            <a:avLst/>
          </a:prstGeom>
          <a:noFill/>
        </p:spPr>
        <p:txBody>
          <a:bodyPr wrap="none" rtlCol="0">
            <a:spAutoFit/>
          </a:bodyPr>
          <a:lstStyle/>
          <a:p>
            <a:pPr algn="ctr">
              <a:spcAft>
                <a:spcPts val="600"/>
              </a:spcAft>
            </a:pPr>
            <a:r>
              <a:rPr kumimoji="1" lang="ja-JP" altLang="en-US" sz="2400" dirty="0"/>
              <a:t>入力欄などでユーザーを指定し，</a:t>
            </a:r>
            <a:endParaRPr kumimoji="1" lang="en-US" altLang="ja-JP" sz="2400" dirty="0"/>
          </a:p>
          <a:p>
            <a:pPr algn="ctr">
              <a:spcAft>
                <a:spcPts val="600"/>
              </a:spcAft>
            </a:pPr>
            <a:r>
              <a:rPr kumimoji="1" lang="ja-JP" altLang="en-US" sz="2400" dirty="0"/>
              <a:t>ログを確認できる</a:t>
            </a:r>
            <a:endParaRPr kumimoji="1" lang="en-US" altLang="ja-JP" sz="2400" dirty="0"/>
          </a:p>
        </p:txBody>
      </p:sp>
      <p:sp>
        <p:nvSpPr>
          <p:cNvPr id="20" name="四角形: 角を丸くする 19">
            <a:extLst>
              <a:ext uri="{FF2B5EF4-FFF2-40B4-BE49-F238E27FC236}">
                <a16:creationId xmlns:a16="http://schemas.microsoft.com/office/drawing/2014/main" id="{EE3BD2B4-78EB-45A3-BB95-779485C564DB}"/>
              </a:ext>
            </a:extLst>
          </p:cNvPr>
          <p:cNvSpPr/>
          <p:nvPr/>
        </p:nvSpPr>
        <p:spPr>
          <a:xfrm>
            <a:off x="495300" y="2428875"/>
            <a:ext cx="2847975" cy="485776"/>
          </a:xfrm>
          <a:prstGeom prst="roundRect">
            <a:avLst>
              <a:gd name="adj" fmla="val 24317"/>
            </a:avLst>
          </a:prstGeom>
          <a:ln w="38100">
            <a:solidFill>
              <a:srgbClr val="FF0000"/>
            </a:solidFill>
            <a:headEnd type="arrow" w="med" len="med"/>
            <a:tailEnd type="arrow" w="med" len="med"/>
          </a:ln>
          <a:effectLst>
            <a:outerShdw blurRad="127000" dist="12700" dir="5400000" algn="t"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07966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6727D3-5ABA-49EE-A041-277FD3BFDE9C}"/>
              </a:ext>
            </a:extLst>
          </p:cNvPr>
          <p:cNvSpPr>
            <a:spLocks noGrp="1"/>
          </p:cNvSpPr>
          <p:nvPr>
            <p:ph type="title"/>
          </p:nvPr>
        </p:nvSpPr>
        <p:spPr>
          <a:xfrm>
            <a:off x="838199" y="153209"/>
            <a:ext cx="10515600" cy="1325563"/>
          </a:xfrm>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10657D84-B4BD-4D79-A22A-04F1348E8E99}"/>
              </a:ext>
            </a:extLst>
          </p:cNvPr>
          <p:cNvSpPr>
            <a:spLocks noGrp="1"/>
          </p:cNvSpPr>
          <p:nvPr>
            <p:ph idx="1"/>
          </p:nvPr>
        </p:nvSpPr>
        <p:spPr>
          <a:xfrm>
            <a:off x="629265" y="1795808"/>
            <a:ext cx="11444747" cy="4249392"/>
          </a:xfrm>
        </p:spPr>
        <p:txBody>
          <a:bodyPr>
            <a:normAutofit lnSpcReduction="10000"/>
          </a:bodyPr>
          <a:lstStyle/>
          <a:p>
            <a:pPr>
              <a:spcAft>
                <a:spcPts val="1200"/>
              </a:spcAft>
            </a:pPr>
            <a:r>
              <a:rPr lang="ja-JP" altLang="en-US" dirty="0"/>
              <a:t>認知行動療法を学習する</a:t>
            </a:r>
            <a:r>
              <a:rPr lang="en-US" altLang="ja-JP" dirty="0"/>
              <a:t>Web</a:t>
            </a:r>
            <a:r>
              <a:rPr lang="ja-JP" altLang="en-US" dirty="0"/>
              <a:t>アプリケーションの開発を完成させた．</a:t>
            </a:r>
            <a:endParaRPr lang="en-US" altLang="ja-JP" dirty="0"/>
          </a:p>
          <a:p>
            <a:pPr>
              <a:spcAft>
                <a:spcPts val="1200"/>
              </a:spcAft>
            </a:pPr>
            <a:r>
              <a:rPr lang="en-US" altLang="ja-JP" dirty="0"/>
              <a:t>Firebase</a:t>
            </a:r>
            <a:r>
              <a:rPr lang="ja-JP" altLang="en-US" dirty="0"/>
              <a:t>の認証やデータベース機能を利用して多機能を実現した．</a:t>
            </a:r>
            <a:endParaRPr lang="en-US" altLang="ja-JP" dirty="0"/>
          </a:p>
          <a:p>
            <a:pPr>
              <a:spcAft>
                <a:spcPts val="1200"/>
              </a:spcAft>
            </a:pPr>
            <a:r>
              <a:rPr lang="ja-JP" altLang="en-US" dirty="0"/>
              <a:t>管理者がユーザーの進捗を確認できるようにログ機能を搭載した．</a:t>
            </a:r>
            <a:endParaRPr lang="en-US" altLang="ja-JP" dirty="0"/>
          </a:p>
          <a:p>
            <a:pPr marL="0" indent="0">
              <a:buNone/>
            </a:pPr>
            <a:endParaRPr lang="en-US" altLang="ja-JP" dirty="0"/>
          </a:p>
          <a:p>
            <a:pPr marL="0" indent="0">
              <a:spcAft>
                <a:spcPts val="1200"/>
              </a:spcAft>
              <a:buNone/>
            </a:pPr>
            <a:r>
              <a:rPr lang="ja-JP" altLang="en-US" dirty="0"/>
              <a:t>課題：</a:t>
            </a:r>
            <a:endParaRPr lang="en-US" altLang="ja-JP" dirty="0"/>
          </a:p>
          <a:p>
            <a:pPr>
              <a:spcAft>
                <a:spcPts val="1200"/>
              </a:spcAft>
            </a:pPr>
            <a:r>
              <a:rPr lang="ja-JP" altLang="en-US" dirty="0"/>
              <a:t>ユーザーテストを行う</a:t>
            </a:r>
            <a:endParaRPr lang="en-US" altLang="ja-JP" dirty="0"/>
          </a:p>
          <a:p>
            <a:pPr>
              <a:spcAft>
                <a:spcPts val="1200"/>
              </a:spcAft>
            </a:pPr>
            <a:r>
              <a:rPr lang="ja-JP" altLang="en-US" dirty="0"/>
              <a:t>ユニットテスト（単体テスト）行う</a:t>
            </a:r>
            <a:endParaRPr lang="en-US" altLang="ja-JP" dirty="0"/>
          </a:p>
        </p:txBody>
      </p:sp>
      <p:sp>
        <p:nvSpPr>
          <p:cNvPr id="4" name="スライド番号プレースホルダー 3">
            <a:extLst>
              <a:ext uri="{FF2B5EF4-FFF2-40B4-BE49-F238E27FC236}">
                <a16:creationId xmlns:a16="http://schemas.microsoft.com/office/drawing/2014/main" id="{9FEA14E3-1B02-45E8-BD81-318A91166615}"/>
              </a:ext>
            </a:extLst>
          </p:cNvPr>
          <p:cNvSpPr>
            <a:spLocks noGrp="1"/>
          </p:cNvSpPr>
          <p:nvPr>
            <p:ph type="sldNum" sz="quarter" idx="12"/>
          </p:nvPr>
        </p:nvSpPr>
        <p:spPr/>
        <p:txBody>
          <a:bodyPr/>
          <a:lstStyle/>
          <a:p>
            <a:r>
              <a:rPr kumimoji="1" lang="en-US" altLang="ja-JP" dirty="0"/>
              <a:t>11</a:t>
            </a:r>
          </a:p>
        </p:txBody>
      </p:sp>
      <p:sp>
        <p:nvSpPr>
          <p:cNvPr id="6" name="テキスト ボックス 5">
            <a:extLst>
              <a:ext uri="{FF2B5EF4-FFF2-40B4-BE49-F238E27FC236}">
                <a16:creationId xmlns:a16="http://schemas.microsoft.com/office/drawing/2014/main" id="{5CABCD5A-8948-482B-80BA-680743CAC05F}"/>
              </a:ext>
            </a:extLst>
          </p:cNvPr>
          <p:cNvSpPr txBox="1"/>
          <p:nvPr/>
        </p:nvSpPr>
        <p:spPr>
          <a:xfrm>
            <a:off x="8610600" y="987317"/>
            <a:ext cx="2348720" cy="338554"/>
          </a:xfrm>
          <a:prstGeom prst="rect">
            <a:avLst/>
          </a:prstGeom>
          <a:noFill/>
        </p:spPr>
        <p:txBody>
          <a:bodyPr wrap="none" rtlCol="0">
            <a:spAutoFit/>
          </a:bodyPr>
          <a:lstStyle/>
          <a:p>
            <a:pPr algn="ctr"/>
            <a:r>
              <a:rPr kumimoji="1" lang="en-US" altLang="ja-JP" sz="1600" dirty="0">
                <a:solidFill>
                  <a:schemeClr val="tx1">
                    <a:lumMod val="50000"/>
                    <a:lumOff val="50000"/>
                  </a:schemeClr>
                </a:solidFill>
              </a:rPr>
              <a:t>1810990019</a:t>
            </a:r>
            <a:r>
              <a:rPr kumimoji="1" lang="ja-JP" altLang="en-US" sz="1600" dirty="0">
                <a:solidFill>
                  <a:schemeClr val="tx1">
                    <a:lumMod val="50000"/>
                    <a:lumOff val="50000"/>
                  </a:schemeClr>
                </a:solidFill>
              </a:rPr>
              <a:t>　戸田正彦</a:t>
            </a:r>
          </a:p>
        </p:txBody>
      </p:sp>
      <p:sp>
        <p:nvSpPr>
          <p:cNvPr id="7" name="テキスト ボックス 6">
            <a:extLst>
              <a:ext uri="{FF2B5EF4-FFF2-40B4-BE49-F238E27FC236}">
                <a16:creationId xmlns:a16="http://schemas.microsoft.com/office/drawing/2014/main" id="{94552618-D876-47ED-BB28-8D8CE67B62CA}"/>
              </a:ext>
            </a:extLst>
          </p:cNvPr>
          <p:cNvSpPr txBox="1"/>
          <p:nvPr/>
        </p:nvSpPr>
        <p:spPr>
          <a:xfrm>
            <a:off x="7761583" y="5954266"/>
            <a:ext cx="3592217" cy="369332"/>
          </a:xfrm>
          <a:prstGeom prst="rect">
            <a:avLst/>
          </a:prstGeom>
          <a:noFill/>
        </p:spPr>
        <p:txBody>
          <a:bodyPr wrap="square" rtlCol="0">
            <a:spAutoFit/>
          </a:bodyPr>
          <a:lstStyle/>
          <a:p>
            <a:pPr algn="r"/>
            <a:r>
              <a:rPr lang="ja-JP" altLang="en-US" dirty="0">
                <a:hlinkClick r:id="rId3"/>
              </a:rPr>
              <a:t>認知行動療法</a:t>
            </a:r>
            <a:r>
              <a:rPr lang="en-US" altLang="ja-JP" dirty="0">
                <a:hlinkClick r:id="rId3"/>
              </a:rPr>
              <a:t>3</a:t>
            </a:r>
            <a:r>
              <a:rPr lang="ja-JP" altLang="en-US" dirty="0">
                <a:hlinkClick r:id="rId3"/>
              </a:rPr>
              <a:t>コマ漫画 リンク</a:t>
            </a:r>
            <a:endParaRPr kumimoji="1" lang="ja-JP" altLang="en-US" dirty="0"/>
          </a:p>
        </p:txBody>
      </p:sp>
      <p:sp>
        <p:nvSpPr>
          <p:cNvPr id="5" name="テキスト ボックス 4">
            <a:extLst>
              <a:ext uri="{FF2B5EF4-FFF2-40B4-BE49-F238E27FC236}">
                <a16:creationId xmlns:a16="http://schemas.microsoft.com/office/drawing/2014/main" id="{809AA90E-2AC4-4DB6-AAC8-B8227AF2EAEA}"/>
              </a:ext>
            </a:extLst>
          </p:cNvPr>
          <p:cNvSpPr txBox="1"/>
          <p:nvPr/>
        </p:nvSpPr>
        <p:spPr>
          <a:xfrm>
            <a:off x="3785418" y="534402"/>
            <a:ext cx="4621163" cy="830997"/>
          </a:xfrm>
          <a:prstGeom prst="rect">
            <a:avLst/>
          </a:prstGeom>
          <a:noFill/>
        </p:spPr>
        <p:txBody>
          <a:bodyPr wrap="square" rtlCol="0">
            <a:spAutoFit/>
          </a:bodyPr>
          <a:lstStyle/>
          <a:p>
            <a:pPr algn="ctr"/>
            <a:r>
              <a:rPr kumimoji="1" lang="ja-JP" altLang="en-US" sz="2800" dirty="0">
                <a:solidFill>
                  <a:schemeClr val="tx1">
                    <a:lumMod val="50000"/>
                    <a:lumOff val="50000"/>
                  </a:schemeClr>
                </a:solidFill>
              </a:rPr>
              <a:t>認知行動療法</a:t>
            </a:r>
            <a:r>
              <a:rPr kumimoji="1" lang="en-US" altLang="ja-JP" sz="2800" dirty="0">
                <a:solidFill>
                  <a:schemeClr val="tx1">
                    <a:lumMod val="50000"/>
                    <a:lumOff val="50000"/>
                  </a:schemeClr>
                </a:solidFill>
              </a:rPr>
              <a:t>3</a:t>
            </a:r>
            <a:r>
              <a:rPr kumimoji="1" lang="ja-JP" altLang="en-US" sz="2800" dirty="0">
                <a:solidFill>
                  <a:schemeClr val="tx1">
                    <a:lumMod val="50000"/>
                    <a:lumOff val="50000"/>
                  </a:schemeClr>
                </a:solidFill>
              </a:rPr>
              <a:t>コマ漫画</a:t>
            </a:r>
            <a:endParaRPr kumimoji="1" lang="en-US" altLang="ja-JP" sz="2800" dirty="0">
              <a:solidFill>
                <a:schemeClr val="tx1">
                  <a:lumMod val="50000"/>
                  <a:lumOff val="50000"/>
                </a:schemeClr>
              </a:solidFill>
            </a:endParaRPr>
          </a:p>
          <a:p>
            <a:pPr algn="ctr"/>
            <a:r>
              <a:rPr lang="ja-JP" altLang="en-US" sz="2000" dirty="0">
                <a:solidFill>
                  <a:schemeClr val="tx1">
                    <a:lumMod val="50000"/>
                    <a:lumOff val="50000"/>
                  </a:schemeClr>
                </a:solidFill>
              </a:rPr>
              <a:t>～</a:t>
            </a:r>
            <a:r>
              <a:rPr kumimoji="1" lang="ja-JP" altLang="en-US" sz="2000" dirty="0">
                <a:solidFill>
                  <a:schemeClr val="tx1">
                    <a:lumMod val="50000"/>
                    <a:lumOff val="50000"/>
                  </a:schemeClr>
                </a:solidFill>
              </a:rPr>
              <a:t>認知行動療法学習アプリの制作</a:t>
            </a:r>
            <a:r>
              <a:rPr lang="ja-JP" altLang="en-US" sz="2000" dirty="0">
                <a:solidFill>
                  <a:schemeClr val="tx1">
                    <a:lumMod val="50000"/>
                    <a:lumOff val="50000"/>
                  </a:schemeClr>
                </a:solidFill>
              </a:rPr>
              <a:t>～</a:t>
            </a:r>
            <a:endParaRPr kumimoji="1" lang="ja-JP" altLang="en-US" sz="2000" dirty="0">
              <a:solidFill>
                <a:schemeClr val="tx1">
                  <a:lumMod val="50000"/>
                  <a:lumOff val="50000"/>
                </a:schemeClr>
              </a:solidFill>
            </a:endParaRPr>
          </a:p>
        </p:txBody>
      </p:sp>
    </p:spTree>
    <p:extLst>
      <p:ext uri="{BB962C8B-B14F-4D97-AF65-F5344CB8AC3E}">
        <p14:creationId xmlns:p14="http://schemas.microsoft.com/office/powerpoint/2010/main" val="260996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D8580781-47D3-49F6-8701-E754856006E9}"/>
              </a:ext>
            </a:extLst>
          </p:cNvPr>
          <p:cNvSpPr txBox="1"/>
          <p:nvPr/>
        </p:nvSpPr>
        <p:spPr>
          <a:xfrm>
            <a:off x="395321" y="4365123"/>
            <a:ext cx="4446165" cy="646331"/>
          </a:xfrm>
          <a:prstGeom prst="rect">
            <a:avLst/>
          </a:prstGeom>
          <a:noFill/>
        </p:spPr>
        <p:txBody>
          <a:bodyPr wrap="square" rtlCol="0">
            <a:spAutoFit/>
          </a:bodyPr>
          <a:lstStyle/>
          <a:p>
            <a:r>
              <a:rPr kumimoji="1" lang="en-US" altLang="ja-JP" dirty="0">
                <a:hlinkClick r:id="rId3"/>
              </a:rPr>
              <a:t>https://buturi.heteml.net/student/2021/toda/cbt-three-panel-manga/</a:t>
            </a:r>
            <a:endParaRPr kumimoji="1" lang="ja-JP" altLang="en-US" dirty="0"/>
          </a:p>
        </p:txBody>
      </p:sp>
      <p:sp>
        <p:nvSpPr>
          <p:cNvPr id="9" name="テキスト ボックス 8">
            <a:extLst>
              <a:ext uri="{FF2B5EF4-FFF2-40B4-BE49-F238E27FC236}">
                <a16:creationId xmlns:a16="http://schemas.microsoft.com/office/drawing/2014/main" id="{40E91531-424F-458B-9981-927412A2FB15}"/>
              </a:ext>
            </a:extLst>
          </p:cNvPr>
          <p:cNvSpPr txBox="1"/>
          <p:nvPr/>
        </p:nvSpPr>
        <p:spPr>
          <a:xfrm>
            <a:off x="395321" y="2128479"/>
            <a:ext cx="4228051" cy="784830"/>
          </a:xfrm>
          <a:prstGeom prst="rect">
            <a:avLst/>
          </a:prstGeom>
          <a:noFill/>
        </p:spPr>
        <p:txBody>
          <a:bodyPr wrap="square" rtlCol="0">
            <a:spAutoFit/>
          </a:bodyPr>
          <a:lstStyle/>
          <a:p>
            <a:pPr>
              <a:spcAft>
                <a:spcPts val="600"/>
              </a:spcAft>
            </a:pPr>
            <a:r>
              <a:rPr kumimoji="1" lang="ja-JP" altLang="en-US" sz="2000" dirty="0"/>
              <a:t>認知行動療法の考え方を学習する</a:t>
            </a:r>
            <a:endParaRPr kumimoji="1" lang="en-US" altLang="ja-JP" sz="2000" dirty="0"/>
          </a:p>
          <a:p>
            <a:pPr>
              <a:spcAft>
                <a:spcPts val="600"/>
              </a:spcAft>
            </a:pPr>
            <a:r>
              <a:rPr kumimoji="1" lang="en-US" altLang="ja-JP" sz="2000" dirty="0"/>
              <a:t>3</a:t>
            </a:r>
            <a:r>
              <a:rPr kumimoji="1" lang="ja-JP" altLang="en-US" sz="2000" dirty="0"/>
              <a:t>コマ漫画の</a:t>
            </a:r>
            <a:r>
              <a:rPr kumimoji="1" lang="en-US" altLang="ja-JP" sz="2000" dirty="0"/>
              <a:t>Web</a:t>
            </a:r>
            <a:r>
              <a:rPr kumimoji="1" lang="ja-JP" altLang="en-US" sz="2000" dirty="0"/>
              <a:t>アプリケーション</a:t>
            </a:r>
          </a:p>
        </p:txBody>
      </p:sp>
      <p:pic>
        <p:nvPicPr>
          <p:cNvPr id="13" name="コンテンツ プレースホルダー 12" descr="グラフィカル ユーザー インターフェイス, アプリケーション&#10;&#10;自動的に生成された説明">
            <a:extLst>
              <a:ext uri="{FF2B5EF4-FFF2-40B4-BE49-F238E27FC236}">
                <a16:creationId xmlns:a16="http://schemas.microsoft.com/office/drawing/2014/main" id="{3DDAAC65-3546-41E7-BF77-766413C3965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20604" y="175511"/>
            <a:ext cx="6769200" cy="6137409"/>
          </a:xfrm>
        </p:spPr>
      </p:pic>
      <p:sp>
        <p:nvSpPr>
          <p:cNvPr id="14" name="スライド番号プレースホルダー 13">
            <a:extLst>
              <a:ext uri="{FF2B5EF4-FFF2-40B4-BE49-F238E27FC236}">
                <a16:creationId xmlns:a16="http://schemas.microsoft.com/office/drawing/2014/main" id="{2841CD12-5DFA-45B4-8494-4AF9817B90E9}"/>
              </a:ext>
            </a:extLst>
          </p:cNvPr>
          <p:cNvSpPr>
            <a:spLocks noGrp="1"/>
          </p:cNvSpPr>
          <p:nvPr>
            <p:ph type="sldNum" sz="quarter" idx="12"/>
          </p:nvPr>
        </p:nvSpPr>
        <p:spPr/>
        <p:txBody>
          <a:bodyPr/>
          <a:lstStyle/>
          <a:p>
            <a:fld id="{2FD605A7-BCBE-4807-B94C-F5958C083AA2}" type="slidenum">
              <a:rPr kumimoji="1" lang="ja-JP" altLang="en-US" smtClean="0"/>
              <a:t>2</a:t>
            </a:fld>
            <a:endParaRPr kumimoji="1" lang="ja-JP" altLang="en-US"/>
          </a:p>
        </p:txBody>
      </p:sp>
      <p:sp>
        <p:nvSpPr>
          <p:cNvPr id="2" name="テキスト ボックス 1">
            <a:extLst>
              <a:ext uri="{FF2B5EF4-FFF2-40B4-BE49-F238E27FC236}">
                <a16:creationId xmlns:a16="http://schemas.microsoft.com/office/drawing/2014/main" id="{E8CA53C8-C86D-45DD-90D4-B2A27FC62490}"/>
              </a:ext>
            </a:extLst>
          </p:cNvPr>
          <p:cNvSpPr txBox="1"/>
          <p:nvPr/>
        </p:nvSpPr>
        <p:spPr>
          <a:xfrm>
            <a:off x="1629989" y="676665"/>
            <a:ext cx="3058511" cy="923330"/>
          </a:xfrm>
          <a:prstGeom prst="rect">
            <a:avLst/>
          </a:prstGeom>
          <a:noFill/>
        </p:spPr>
        <p:txBody>
          <a:bodyPr wrap="square" rtlCol="0">
            <a:spAutoFit/>
          </a:bodyPr>
          <a:lstStyle/>
          <a:p>
            <a:r>
              <a:rPr kumimoji="1" lang="ja-JP" altLang="en-US" dirty="0"/>
              <a:t>学習アプリを強調</a:t>
            </a:r>
            <a:endParaRPr kumimoji="1" lang="en-US" altLang="ja-JP" dirty="0"/>
          </a:p>
          <a:p>
            <a:r>
              <a:rPr lang="ja-JP" altLang="en-US" dirty="0"/>
              <a:t>学習ログなどに言い換える</a:t>
            </a:r>
            <a:endParaRPr lang="en-US" altLang="ja-JP" dirty="0"/>
          </a:p>
          <a:p>
            <a:r>
              <a:rPr kumimoji="1" lang="en-US" altLang="ja-JP" dirty="0"/>
              <a:t>1</a:t>
            </a:r>
            <a:r>
              <a:rPr kumimoji="1" lang="ja-JP" altLang="en-US" dirty="0"/>
              <a:t>コマ目</a:t>
            </a:r>
            <a:r>
              <a:rPr kumimoji="1" lang="en-US" altLang="ja-JP" dirty="0"/>
              <a:t>2</a:t>
            </a:r>
            <a:r>
              <a:rPr kumimoji="1" lang="ja-JP" altLang="en-US" dirty="0"/>
              <a:t>コマ目に統一</a:t>
            </a:r>
          </a:p>
        </p:txBody>
      </p:sp>
    </p:spTree>
    <p:extLst>
      <p:ext uri="{BB962C8B-B14F-4D97-AF65-F5344CB8AC3E}">
        <p14:creationId xmlns:p14="http://schemas.microsoft.com/office/powerpoint/2010/main" val="287371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DFA5F-8AE2-4482-8C7A-91AB75E941FE}"/>
              </a:ext>
            </a:extLst>
          </p:cNvPr>
          <p:cNvSpPr>
            <a:spLocks noGrp="1"/>
          </p:cNvSpPr>
          <p:nvPr>
            <p:ph type="title"/>
          </p:nvPr>
        </p:nvSpPr>
        <p:spPr/>
        <p:txBody>
          <a:bodyPr/>
          <a:lstStyle/>
          <a:p>
            <a:r>
              <a:rPr kumimoji="1" lang="ja-JP" altLang="en-US" b="1" dirty="0"/>
              <a:t>研究の背景</a:t>
            </a:r>
          </a:p>
        </p:txBody>
      </p:sp>
      <p:sp>
        <p:nvSpPr>
          <p:cNvPr id="3" name="コンテンツ プレースホルダー 2">
            <a:extLst>
              <a:ext uri="{FF2B5EF4-FFF2-40B4-BE49-F238E27FC236}">
                <a16:creationId xmlns:a16="http://schemas.microsoft.com/office/drawing/2014/main" id="{242EDE6C-D596-4F0A-B7C2-5F91ABD54850}"/>
              </a:ext>
            </a:extLst>
          </p:cNvPr>
          <p:cNvSpPr>
            <a:spLocks noGrp="1"/>
          </p:cNvSpPr>
          <p:nvPr>
            <p:ph idx="1"/>
          </p:nvPr>
        </p:nvSpPr>
        <p:spPr>
          <a:xfrm>
            <a:off x="838200" y="1825625"/>
            <a:ext cx="10515600" cy="4895850"/>
          </a:xfrm>
        </p:spPr>
        <p:txBody>
          <a:bodyPr>
            <a:normAutofit/>
          </a:bodyPr>
          <a:lstStyle/>
          <a:p>
            <a:pPr marL="0" indent="0">
              <a:spcAft>
                <a:spcPts val="600"/>
              </a:spcAft>
              <a:buNone/>
            </a:pPr>
            <a:r>
              <a:rPr kumimoji="1" lang="ja-JP" altLang="en-US" dirty="0"/>
              <a:t>月に一度，</a:t>
            </a:r>
            <a:r>
              <a:rPr lang="ja-JP" altLang="en-US" b="1" dirty="0"/>
              <a:t>心理学ミーティング</a:t>
            </a:r>
            <a:r>
              <a:rPr lang="ja-JP" altLang="en-US" dirty="0"/>
              <a:t>が開かれ，</a:t>
            </a:r>
            <a:endParaRPr lang="en-US" altLang="ja-JP" dirty="0"/>
          </a:p>
          <a:p>
            <a:pPr marL="0" indent="0">
              <a:spcAft>
                <a:spcPts val="600"/>
              </a:spcAft>
              <a:buNone/>
            </a:pPr>
            <a:r>
              <a:rPr kumimoji="1" lang="ja-JP" altLang="en-US" dirty="0"/>
              <a:t>高次脳機能障害についての議論が行われている</a:t>
            </a:r>
            <a:endParaRPr kumimoji="1" lang="en-US" altLang="ja-JP" dirty="0"/>
          </a:p>
          <a:p>
            <a:endParaRPr lang="en-US" altLang="ja-JP" dirty="0"/>
          </a:p>
          <a:p>
            <a:pPr marL="0" indent="0">
              <a:buNone/>
            </a:pPr>
            <a:r>
              <a:rPr kumimoji="1" lang="ja-JP" altLang="en-US" dirty="0"/>
              <a:t>本年度のテーマは</a:t>
            </a:r>
            <a:r>
              <a:rPr kumimoji="1" lang="ja-JP" altLang="en-US" b="1" dirty="0"/>
              <a:t>認知行動療法</a:t>
            </a:r>
            <a:endParaRPr kumimoji="1" lang="en-US" altLang="ja-JP" b="1" dirty="0"/>
          </a:p>
          <a:p>
            <a:pPr marL="0" indent="0">
              <a:buNone/>
            </a:pPr>
            <a:endParaRPr lang="en-US" altLang="ja-JP" dirty="0"/>
          </a:p>
          <a:p>
            <a:pPr marL="0" indent="0">
              <a:spcAft>
                <a:spcPts val="600"/>
              </a:spcAft>
              <a:buNone/>
            </a:pPr>
            <a:r>
              <a:rPr lang="ja-JP" altLang="en-US" dirty="0"/>
              <a:t>認知行動療法の背景にある考え方を漫画で学んでもらうことで，</a:t>
            </a:r>
            <a:endParaRPr lang="en-US" altLang="ja-JP" dirty="0"/>
          </a:p>
          <a:p>
            <a:pPr marL="0" indent="0">
              <a:spcAft>
                <a:spcPts val="600"/>
              </a:spcAft>
              <a:buNone/>
            </a:pPr>
            <a:r>
              <a:rPr lang="ja-JP" altLang="en-US" dirty="0"/>
              <a:t>理解しやすく，</a:t>
            </a:r>
            <a:r>
              <a:rPr kumimoji="1" lang="ja-JP" altLang="en-US" dirty="0"/>
              <a:t>感情コントロールに役立てる</a:t>
            </a:r>
            <a:endParaRPr kumimoji="1" lang="en-US" altLang="ja-JP" dirty="0"/>
          </a:p>
          <a:p>
            <a:pPr marL="0" indent="0">
              <a:spcAft>
                <a:spcPts val="600"/>
              </a:spcAft>
              <a:buNone/>
            </a:pPr>
            <a:r>
              <a:rPr lang="ja-JP" altLang="en-US" dirty="0"/>
              <a:t>アプリになるのではないか</a:t>
            </a:r>
            <a:endParaRPr lang="en-US" altLang="ja-JP" dirty="0"/>
          </a:p>
        </p:txBody>
      </p:sp>
      <p:sp>
        <p:nvSpPr>
          <p:cNvPr id="4" name="スライド番号プレースホルダー 3">
            <a:extLst>
              <a:ext uri="{FF2B5EF4-FFF2-40B4-BE49-F238E27FC236}">
                <a16:creationId xmlns:a16="http://schemas.microsoft.com/office/drawing/2014/main" id="{428AF103-2F09-464C-BE53-23352890DF40}"/>
              </a:ext>
            </a:extLst>
          </p:cNvPr>
          <p:cNvSpPr>
            <a:spLocks noGrp="1"/>
          </p:cNvSpPr>
          <p:nvPr>
            <p:ph type="sldNum" sz="quarter" idx="12"/>
          </p:nvPr>
        </p:nvSpPr>
        <p:spPr/>
        <p:txBody>
          <a:bodyPr/>
          <a:lstStyle/>
          <a:p>
            <a:fld id="{2FD605A7-BCBE-4807-B94C-F5958C083AA2}" type="slidenum">
              <a:rPr kumimoji="1" lang="ja-JP" altLang="en-US" smtClean="0"/>
              <a:t>3</a:t>
            </a:fld>
            <a:endParaRPr kumimoji="1" lang="ja-JP" altLang="en-US"/>
          </a:p>
        </p:txBody>
      </p:sp>
    </p:spTree>
    <p:extLst>
      <p:ext uri="{BB962C8B-B14F-4D97-AF65-F5344CB8AC3E}">
        <p14:creationId xmlns:p14="http://schemas.microsoft.com/office/powerpoint/2010/main" val="262349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82C811-2C07-4C71-BB3F-78D79B93D0B7}"/>
              </a:ext>
            </a:extLst>
          </p:cNvPr>
          <p:cNvSpPr>
            <a:spLocks noGrp="1"/>
          </p:cNvSpPr>
          <p:nvPr>
            <p:ph type="title"/>
          </p:nvPr>
        </p:nvSpPr>
        <p:spPr>
          <a:xfrm>
            <a:off x="838200" y="365126"/>
            <a:ext cx="10515600" cy="1072292"/>
          </a:xfrm>
        </p:spPr>
        <p:txBody>
          <a:bodyPr/>
          <a:lstStyle/>
          <a:p>
            <a:r>
              <a:rPr kumimoji="1" lang="ja-JP" altLang="en-US" b="1" dirty="0"/>
              <a:t>認知とは</a:t>
            </a:r>
          </a:p>
        </p:txBody>
      </p:sp>
      <p:pic>
        <p:nvPicPr>
          <p:cNvPr id="29" name="図 28" descr="時計と文字の加工写真&#10;&#10;低い精度で自動的に生成された説明">
            <a:extLst>
              <a:ext uri="{FF2B5EF4-FFF2-40B4-BE49-F238E27FC236}">
                <a16:creationId xmlns:a16="http://schemas.microsoft.com/office/drawing/2014/main" id="{6B3FC8A0-D732-4918-B28E-C7D796C36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572" y="3429000"/>
            <a:ext cx="6794630" cy="2986176"/>
          </a:xfrm>
          <a:prstGeom prst="rect">
            <a:avLst/>
          </a:prstGeom>
        </p:spPr>
      </p:pic>
      <p:sp>
        <p:nvSpPr>
          <p:cNvPr id="30" name="テキスト ボックス 29">
            <a:extLst>
              <a:ext uri="{FF2B5EF4-FFF2-40B4-BE49-F238E27FC236}">
                <a16:creationId xmlns:a16="http://schemas.microsoft.com/office/drawing/2014/main" id="{44297D0B-028F-4AD9-BB61-FBE336F4DDA9}"/>
              </a:ext>
            </a:extLst>
          </p:cNvPr>
          <p:cNvSpPr txBox="1"/>
          <p:nvPr/>
        </p:nvSpPr>
        <p:spPr>
          <a:xfrm>
            <a:off x="538606" y="3593392"/>
            <a:ext cx="4185761" cy="907941"/>
          </a:xfrm>
          <a:prstGeom prst="rect">
            <a:avLst/>
          </a:prstGeom>
          <a:noFill/>
        </p:spPr>
        <p:txBody>
          <a:bodyPr wrap="none" rtlCol="0">
            <a:spAutoFit/>
          </a:bodyPr>
          <a:lstStyle/>
          <a:p>
            <a:pPr>
              <a:spcAft>
                <a:spcPts val="600"/>
              </a:spcAft>
            </a:pPr>
            <a:r>
              <a:rPr kumimoji="1" lang="ja-JP" altLang="en-US" sz="2400" dirty="0"/>
              <a:t>出来事が直接感情や行動を</a:t>
            </a:r>
            <a:endParaRPr kumimoji="1" lang="en-US" altLang="ja-JP" sz="2400" dirty="0"/>
          </a:p>
          <a:p>
            <a:pPr>
              <a:spcAft>
                <a:spcPts val="600"/>
              </a:spcAft>
            </a:pPr>
            <a:r>
              <a:rPr kumimoji="1" lang="ja-JP" altLang="en-US" sz="2400" dirty="0"/>
              <a:t>発生させているわけではない</a:t>
            </a:r>
          </a:p>
        </p:txBody>
      </p:sp>
      <p:sp>
        <p:nvSpPr>
          <p:cNvPr id="31" name="テキスト ボックス 30">
            <a:extLst>
              <a:ext uri="{FF2B5EF4-FFF2-40B4-BE49-F238E27FC236}">
                <a16:creationId xmlns:a16="http://schemas.microsoft.com/office/drawing/2014/main" id="{B1F48BAD-90C4-472C-810F-D7BFB447D92D}"/>
              </a:ext>
            </a:extLst>
          </p:cNvPr>
          <p:cNvSpPr txBox="1"/>
          <p:nvPr/>
        </p:nvSpPr>
        <p:spPr>
          <a:xfrm>
            <a:off x="548546" y="5398569"/>
            <a:ext cx="4281871" cy="907941"/>
          </a:xfrm>
          <a:prstGeom prst="rect">
            <a:avLst/>
          </a:prstGeom>
          <a:noFill/>
        </p:spPr>
        <p:txBody>
          <a:bodyPr wrap="square" rtlCol="0">
            <a:spAutoFit/>
          </a:bodyPr>
          <a:lstStyle/>
          <a:p>
            <a:pPr>
              <a:spcAft>
                <a:spcPts val="600"/>
              </a:spcAft>
            </a:pPr>
            <a:r>
              <a:rPr kumimoji="1" lang="ja-JP" altLang="en-US" sz="2400" dirty="0"/>
              <a:t>出来事に対する </a:t>
            </a:r>
            <a:r>
              <a:rPr lang="ja-JP" altLang="en-US" sz="2400" b="1" dirty="0">
                <a:solidFill>
                  <a:srgbClr val="FF0000"/>
                </a:solidFill>
              </a:rPr>
              <a:t>認知</a:t>
            </a:r>
            <a:r>
              <a:rPr kumimoji="1" lang="ja-JP" altLang="en-US" sz="2400" dirty="0"/>
              <a:t> が</a:t>
            </a:r>
            <a:endParaRPr kumimoji="1" lang="en-US" altLang="ja-JP" sz="2400" dirty="0"/>
          </a:p>
          <a:p>
            <a:pPr>
              <a:spcAft>
                <a:spcPts val="600"/>
              </a:spcAft>
            </a:pPr>
            <a:r>
              <a:rPr lang="ja-JP" altLang="en-US" sz="2400" dirty="0"/>
              <a:t>感情や行動を発生させている</a:t>
            </a:r>
            <a:endParaRPr kumimoji="1" lang="ja-JP" altLang="en-US" sz="2400" dirty="0"/>
          </a:p>
        </p:txBody>
      </p:sp>
      <p:sp>
        <p:nvSpPr>
          <p:cNvPr id="32" name="矢印: 下 31">
            <a:extLst>
              <a:ext uri="{FF2B5EF4-FFF2-40B4-BE49-F238E27FC236}">
                <a16:creationId xmlns:a16="http://schemas.microsoft.com/office/drawing/2014/main" id="{BDE51BDB-FD60-482F-994F-9FD2156E6836}"/>
              </a:ext>
            </a:extLst>
          </p:cNvPr>
          <p:cNvSpPr/>
          <p:nvPr/>
        </p:nvSpPr>
        <p:spPr>
          <a:xfrm>
            <a:off x="2389171" y="4557060"/>
            <a:ext cx="484632" cy="73005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A6A583FA-9E7E-48E5-A24F-51A5420E1EE0}"/>
              </a:ext>
            </a:extLst>
          </p:cNvPr>
          <p:cNvSpPr txBox="1"/>
          <p:nvPr/>
        </p:nvSpPr>
        <p:spPr>
          <a:xfrm>
            <a:off x="989143" y="1604583"/>
            <a:ext cx="6750566" cy="1154162"/>
          </a:xfrm>
          <a:prstGeom prst="rect">
            <a:avLst/>
          </a:prstGeom>
          <a:noFill/>
        </p:spPr>
        <p:txBody>
          <a:bodyPr wrap="none" rtlCol="0">
            <a:spAutoFit/>
          </a:bodyPr>
          <a:lstStyle/>
          <a:p>
            <a:pPr algn="just">
              <a:spcAft>
                <a:spcPts val="600"/>
              </a:spcAft>
            </a:pPr>
            <a:r>
              <a:rPr lang="ja-JP" altLang="en-US" sz="3200" dirty="0"/>
              <a:t>認知行動療法の認知とは，</a:t>
            </a:r>
            <a:endParaRPr lang="en-US" altLang="ja-JP" sz="3200" dirty="0"/>
          </a:p>
          <a:p>
            <a:pPr algn="just">
              <a:spcAft>
                <a:spcPts val="600"/>
              </a:spcAft>
            </a:pPr>
            <a:r>
              <a:rPr lang="ja-JP" altLang="en-US" sz="3200" dirty="0"/>
              <a:t>出来事に対する</a:t>
            </a:r>
            <a:r>
              <a:rPr lang="ja-JP" altLang="en-US" sz="3200" b="1" dirty="0">
                <a:solidFill>
                  <a:srgbClr val="FF0000"/>
                </a:solidFill>
              </a:rPr>
              <a:t>捉え方</a:t>
            </a:r>
            <a:r>
              <a:rPr lang="ja-JP" altLang="en-US" sz="3200" dirty="0"/>
              <a:t>や</a:t>
            </a:r>
            <a:r>
              <a:rPr lang="ja-JP" altLang="en-US" sz="3200" b="1" dirty="0">
                <a:solidFill>
                  <a:srgbClr val="FF0000"/>
                </a:solidFill>
              </a:rPr>
              <a:t>信念</a:t>
            </a:r>
            <a:r>
              <a:rPr lang="ja-JP" altLang="en-US" sz="3200" dirty="0"/>
              <a:t>のこと</a:t>
            </a:r>
          </a:p>
        </p:txBody>
      </p:sp>
      <p:pic>
        <p:nvPicPr>
          <p:cNvPr id="2050" name="Picture 2" descr="考え事をしている男性会社員のイラスト">
            <a:extLst>
              <a:ext uri="{FF2B5EF4-FFF2-40B4-BE49-F238E27FC236}">
                <a16:creationId xmlns:a16="http://schemas.microsoft.com/office/drawing/2014/main" id="{BB99CBBA-AF8E-46E3-8362-5A03EDF508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7900482" y="1052924"/>
            <a:ext cx="1332007" cy="1686086"/>
          </a:xfrm>
          <a:prstGeom prst="rect">
            <a:avLst/>
          </a:prstGeom>
          <a:noFill/>
          <a:extLst>
            <a:ext uri="{909E8E84-426E-40DD-AFC4-6F175D3DCCD1}">
              <a14:hiddenFill xmlns:a14="http://schemas.microsoft.com/office/drawing/2010/main">
                <a:solidFill>
                  <a:srgbClr val="FFFFFF"/>
                </a:solidFill>
              </a14:hiddenFill>
            </a:ext>
          </a:extLst>
        </p:spPr>
      </p:pic>
      <p:sp>
        <p:nvSpPr>
          <p:cNvPr id="35" name="スライド番号プレースホルダー 34">
            <a:extLst>
              <a:ext uri="{FF2B5EF4-FFF2-40B4-BE49-F238E27FC236}">
                <a16:creationId xmlns:a16="http://schemas.microsoft.com/office/drawing/2014/main" id="{4A20FCF6-FFAC-49B3-8AF3-01C0F16F7D68}"/>
              </a:ext>
            </a:extLst>
          </p:cNvPr>
          <p:cNvSpPr>
            <a:spLocks noGrp="1"/>
          </p:cNvSpPr>
          <p:nvPr>
            <p:ph type="sldNum" sz="quarter" idx="12"/>
          </p:nvPr>
        </p:nvSpPr>
        <p:spPr/>
        <p:txBody>
          <a:bodyPr/>
          <a:lstStyle/>
          <a:p>
            <a:fld id="{2FD605A7-BCBE-4807-B94C-F5958C083AA2}" type="slidenum">
              <a:rPr kumimoji="1" lang="ja-JP" altLang="en-US" smtClean="0"/>
              <a:t>4</a:t>
            </a:fld>
            <a:endParaRPr kumimoji="1" lang="ja-JP" altLang="en-US"/>
          </a:p>
        </p:txBody>
      </p:sp>
      <p:sp>
        <p:nvSpPr>
          <p:cNvPr id="3" name="正方形/長方形 2">
            <a:extLst>
              <a:ext uri="{FF2B5EF4-FFF2-40B4-BE49-F238E27FC236}">
                <a16:creationId xmlns:a16="http://schemas.microsoft.com/office/drawing/2014/main" id="{5C6D994A-2231-44FB-A119-FE6FA5D35A2A}"/>
              </a:ext>
            </a:extLst>
          </p:cNvPr>
          <p:cNvSpPr/>
          <p:nvPr/>
        </p:nvSpPr>
        <p:spPr>
          <a:xfrm>
            <a:off x="5322771" y="4600575"/>
            <a:ext cx="6189044" cy="18146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98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up)">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1" fill="hold" grpId="0" nodeType="clickEffect">
                                  <p:stCondLst>
                                    <p:cond delay="0"/>
                                  </p:stCondLst>
                                  <p:childTnLst>
                                    <p:animEffect transition="out" filter="wipe(up)">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22" presetClass="entr" presetSubtype="1"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up)">
                                      <p:cBhvr>
                                        <p:cTn id="18" dur="500"/>
                                        <p:tgtEl>
                                          <p:spTgt spid="32"/>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up)">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82C811-2C07-4C71-BB3F-78D79B93D0B7}"/>
              </a:ext>
            </a:extLst>
          </p:cNvPr>
          <p:cNvSpPr>
            <a:spLocks noGrp="1"/>
          </p:cNvSpPr>
          <p:nvPr>
            <p:ph type="title"/>
          </p:nvPr>
        </p:nvSpPr>
        <p:spPr>
          <a:xfrm>
            <a:off x="838200" y="365126"/>
            <a:ext cx="10515600" cy="1072292"/>
          </a:xfrm>
        </p:spPr>
        <p:txBody>
          <a:bodyPr/>
          <a:lstStyle/>
          <a:p>
            <a:r>
              <a:rPr kumimoji="1" lang="ja-JP" altLang="en-US" b="1" dirty="0"/>
              <a:t>認知行動療法とは</a:t>
            </a:r>
          </a:p>
        </p:txBody>
      </p:sp>
      <p:sp>
        <p:nvSpPr>
          <p:cNvPr id="10" name="テキスト ボックス 9">
            <a:extLst>
              <a:ext uri="{FF2B5EF4-FFF2-40B4-BE49-F238E27FC236}">
                <a16:creationId xmlns:a16="http://schemas.microsoft.com/office/drawing/2014/main" id="{A1592B91-718F-4FCC-9D9E-98DCBA71675D}"/>
              </a:ext>
            </a:extLst>
          </p:cNvPr>
          <p:cNvSpPr txBox="1"/>
          <p:nvPr/>
        </p:nvSpPr>
        <p:spPr>
          <a:xfrm>
            <a:off x="1310307" y="1712621"/>
            <a:ext cx="9571384" cy="1154162"/>
          </a:xfrm>
          <a:prstGeom prst="rect">
            <a:avLst/>
          </a:prstGeom>
          <a:noFill/>
        </p:spPr>
        <p:txBody>
          <a:bodyPr wrap="square" rtlCol="0">
            <a:spAutoFit/>
          </a:bodyPr>
          <a:lstStyle/>
          <a:p>
            <a:pPr algn="ctr">
              <a:spcAft>
                <a:spcPts val="600"/>
              </a:spcAft>
            </a:pPr>
            <a:r>
              <a:rPr lang="ja-JP" altLang="en-US" sz="3200" dirty="0"/>
              <a:t>一つの出来事における</a:t>
            </a:r>
            <a:r>
              <a:rPr lang="ja-JP" altLang="en-US" sz="3200" b="1" dirty="0">
                <a:solidFill>
                  <a:srgbClr val="FF0000"/>
                </a:solidFill>
              </a:rPr>
              <a:t>認知</a:t>
            </a:r>
            <a:r>
              <a:rPr lang="ja-JP" altLang="en-US" sz="3200" dirty="0"/>
              <a:t>と</a:t>
            </a:r>
            <a:r>
              <a:rPr lang="ja-JP" altLang="en-US" sz="3200" b="1" dirty="0">
                <a:solidFill>
                  <a:srgbClr val="FF0000"/>
                </a:solidFill>
              </a:rPr>
              <a:t>感情</a:t>
            </a:r>
            <a:r>
              <a:rPr lang="ja-JP" altLang="en-US" sz="3200" dirty="0"/>
              <a:t>の関係に着目し，</a:t>
            </a:r>
            <a:endParaRPr lang="en-US" altLang="ja-JP" sz="3200" dirty="0"/>
          </a:p>
          <a:p>
            <a:pPr algn="ctr">
              <a:spcAft>
                <a:spcPts val="600"/>
              </a:spcAft>
            </a:pPr>
            <a:r>
              <a:rPr lang="ja-JP" altLang="en-US" sz="3200" b="1" dirty="0"/>
              <a:t>認知の偏り</a:t>
            </a:r>
            <a:r>
              <a:rPr lang="ja-JP" altLang="en-US" sz="3200" dirty="0"/>
              <a:t>を修正</a:t>
            </a:r>
            <a:endParaRPr lang="en-US" altLang="ja-JP" sz="3200" dirty="0"/>
          </a:p>
        </p:txBody>
      </p:sp>
      <p:sp>
        <p:nvSpPr>
          <p:cNvPr id="8" name="スライド番号プレースホルダー 7">
            <a:extLst>
              <a:ext uri="{FF2B5EF4-FFF2-40B4-BE49-F238E27FC236}">
                <a16:creationId xmlns:a16="http://schemas.microsoft.com/office/drawing/2014/main" id="{92410F7D-2FC3-4114-8768-E025E019EEDC}"/>
              </a:ext>
            </a:extLst>
          </p:cNvPr>
          <p:cNvSpPr>
            <a:spLocks noGrp="1"/>
          </p:cNvSpPr>
          <p:nvPr>
            <p:ph type="sldNum" sz="quarter" idx="12"/>
          </p:nvPr>
        </p:nvSpPr>
        <p:spPr/>
        <p:txBody>
          <a:bodyPr/>
          <a:lstStyle/>
          <a:p>
            <a:fld id="{2FD605A7-BCBE-4807-B94C-F5958C083AA2}" type="slidenum">
              <a:rPr kumimoji="1" lang="ja-JP" altLang="en-US" smtClean="0"/>
              <a:t>5</a:t>
            </a:fld>
            <a:endParaRPr kumimoji="1" lang="ja-JP" altLang="en-US"/>
          </a:p>
        </p:txBody>
      </p:sp>
      <p:sp>
        <p:nvSpPr>
          <p:cNvPr id="4" name="矢印: 下 3">
            <a:extLst>
              <a:ext uri="{FF2B5EF4-FFF2-40B4-BE49-F238E27FC236}">
                <a16:creationId xmlns:a16="http://schemas.microsoft.com/office/drawing/2014/main" id="{B4C9D042-9982-4345-A57D-788BA81C9A50}"/>
              </a:ext>
            </a:extLst>
          </p:cNvPr>
          <p:cNvSpPr/>
          <p:nvPr/>
        </p:nvSpPr>
        <p:spPr>
          <a:xfrm>
            <a:off x="5449955" y="3175381"/>
            <a:ext cx="1292087" cy="1202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CB4F54E1-3CC0-4DE5-B225-0A3E6F729257}"/>
              </a:ext>
            </a:extLst>
          </p:cNvPr>
          <p:cNvSpPr txBox="1"/>
          <p:nvPr/>
        </p:nvSpPr>
        <p:spPr>
          <a:xfrm>
            <a:off x="1310307" y="4686614"/>
            <a:ext cx="9571384" cy="1154162"/>
          </a:xfrm>
          <a:prstGeom prst="rect">
            <a:avLst/>
          </a:prstGeom>
          <a:noFill/>
        </p:spPr>
        <p:txBody>
          <a:bodyPr wrap="square" rtlCol="0">
            <a:spAutoFit/>
          </a:bodyPr>
          <a:lstStyle/>
          <a:p>
            <a:pPr algn="ctr">
              <a:spcBef>
                <a:spcPts val="600"/>
              </a:spcBef>
            </a:pPr>
            <a:r>
              <a:rPr lang="ja-JP" altLang="en-US" sz="3200" b="1" dirty="0"/>
              <a:t>偏った感情や行動を変化させる</a:t>
            </a:r>
            <a:endParaRPr lang="en-US" altLang="ja-JP" sz="3200" b="1" dirty="0"/>
          </a:p>
          <a:p>
            <a:pPr algn="ctr">
              <a:spcBef>
                <a:spcPts val="600"/>
              </a:spcBef>
            </a:pPr>
            <a:r>
              <a:rPr lang="ja-JP" altLang="en-US" sz="3200" dirty="0"/>
              <a:t>精神療法・心理療法の一種</a:t>
            </a:r>
            <a:endParaRPr kumimoji="1" lang="ja-JP" altLang="en-US" sz="2000" dirty="0"/>
          </a:p>
        </p:txBody>
      </p:sp>
    </p:spTree>
    <p:extLst>
      <p:ext uri="{BB962C8B-B14F-4D97-AF65-F5344CB8AC3E}">
        <p14:creationId xmlns:p14="http://schemas.microsoft.com/office/powerpoint/2010/main" val="163552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82C811-2C07-4C71-BB3F-78D79B93D0B7}"/>
              </a:ext>
            </a:extLst>
          </p:cNvPr>
          <p:cNvSpPr>
            <a:spLocks noGrp="1"/>
          </p:cNvSpPr>
          <p:nvPr>
            <p:ph type="title"/>
          </p:nvPr>
        </p:nvSpPr>
        <p:spPr>
          <a:xfrm>
            <a:off x="838200" y="365126"/>
            <a:ext cx="10515600" cy="1072292"/>
          </a:xfrm>
        </p:spPr>
        <p:txBody>
          <a:bodyPr>
            <a:normAutofit/>
          </a:bodyPr>
          <a:lstStyle/>
          <a:p>
            <a:r>
              <a:rPr kumimoji="1" lang="ja-JP" altLang="en-US" b="1" dirty="0"/>
              <a:t>認知行動療法</a:t>
            </a:r>
            <a:r>
              <a:rPr lang="ja-JP" altLang="en-US" b="1" dirty="0"/>
              <a:t>の例</a:t>
            </a:r>
            <a:endParaRPr kumimoji="1" lang="ja-JP" altLang="en-US" b="1" dirty="0"/>
          </a:p>
        </p:txBody>
      </p:sp>
      <p:sp>
        <p:nvSpPr>
          <p:cNvPr id="33" name="テキスト ボックス 32">
            <a:extLst>
              <a:ext uri="{FF2B5EF4-FFF2-40B4-BE49-F238E27FC236}">
                <a16:creationId xmlns:a16="http://schemas.microsoft.com/office/drawing/2014/main" id="{A6A583FA-9E7E-48E5-A24F-51A5420E1EE0}"/>
              </a:ext>
            </a:extLst>
          </p:cNvPr>
          <p:cNvSpPr txBox="1"/>
          <p:nvPr/>
        </p:nvSpPr>
        <p:spPr>
          <a:xfrm>
            <a:off x="3056191" y="4947922"/>
            <a:ext cx="4698722" cy="1154162"/>
          </a:xfrm>
          <a:prstGeom prst="rect">
            <a:avLst/>
          </a:prstGeom>
          <a:noFill/>
        </p:spPr>
        <p:txBody>
          <a:bodyPr wrap="none" rtlCol="0">
            <a:spAutoFit/>
          </a:bodyPr>
          <a:lstStyle/>
          <a:p>
            <a:pPr algn="ctr">
              <a:spcAft>
                <a:spcPts val="600"/>
              </a:spcAft>
            </a:pPr>
            <a:r>
              <a:rPr lang="ja-JP" altLang="en-US" sz="3200" b="1" dirty="0">
                <a:solidFill>
                  <a:srgbClr val="FF0000"/>
                </a:solidFill>
              </a:rPr>
              <a:t>認知</a:t>
            </a:r>
            <a:r>
              <a:rPr lang="ja-JP" altLang="en-US" sz="3200" dirty="0"/>
              <a:t>に働きかけることで</a:t>
            </a:r>
            <a:endParaRPr lang="en-US" altLang="ja-JP" sz="3200" dirty="0"/>
          </a:p>
          <a:p>
            <a:pPr algn="ctr">
              <a:spcAft>
                <a:spcPts val="600"/>
              </a:spcAft>
            </a:pPr>
            <a:r>
              <a:rPr lang="ja-JP" altLang="en-US" sz="3200" dirty="0"/>
              <a:t>感情や行動を変化させる</a:t>
            </a:r>
          </a:p>
        </p:txBody>
      </p:sp>
      <p:sp>
        <p:nvSpPr>
          <p:cNvPr id="10" name="テキスト ボックス 9">
            <a:extLst>
              <a:ext uri="{FF2B5EF4-FFF2-40B4-BE49-F238E27FC236}">
                <a16:creationId xmlns:a16="http://schemas.microsoft.com/office/drawing/2014/main" id="{A1592B91-718F-4FCC-9D9E-98DCBA71675D}"/>
              </a:ext>
            </a:extLst>
          </p:cNvPr>
          <p:cNvSpPr txBox="1"/>
          <p:nvPr/>
        </p:nvSpPr>
        <p:spPr>
          <a:xfrm>
            <a:off x="1108253" y="1695268"/>
            <a:ext cx="8594597" cy="1154162"/>
          </a:xfrm>
          <a:prstGeom prst="rect">
            <a:avLst/>
          </a:prstGeom>
          <a:noFill/>
        </p:spPr>
        <p:txBody>
          <a:bodyPr wrap="square" rtlCol="0">
            <a:spAutoFit/>
          </a:bodyPr>
          <a:lstStyle/>
          <a:p>
            <a:pPr algn="ctr">
              <a:spcAft>
                <a:spcPts val="600"/>
              </a:spcAft>
            </a:pPr>
            <a:r>
              <a:rPr lang="ja-JP" altLang="en-US" sz="3200" dirty="0"/>
              <a:t>うつ病の患者は，物事に対して</a:t>
            </a:r>
            <a:endParaRPr lang="en-US" altLang="ja-JP" sz="3200" dirty="0"/>
          </a:p>
          <a:p>
            <a:pPr algn="ctr">
              <a:spcAft>
                <a:spcPts val="600"/>
              </a:spcAft>
            </a:pPr>
            <a:r>
              <a:rPr lang="ja-JP" altLang="en-US" sz="3200" dirty="0"/>
              <a:t>悲観的な考え方（</a:t>
            </a:r>
            <a:r>
              <a:rPr lang="ja-JP" altLang="en-US" sz="3200" b="1" dirty="0">
                <a:solidFill>
                  <a:srgbClr val="FF0000"/>
                </a:solidFill>
              </a:rPr>
              <a:t>認知</a:t>
            </a:r>
            <a:r>
              <a:rPr lang="ja-JP" altLang="en-US" sz="3200" dirty="0"/>
              <a:t>）をしてしまう</a:t>
            </a:r>
            <a:endParaRPr lang="en-US" altLang="ja-JP" sz="3200" dirty="0"/>
          </a:p>
        </p:txBody>
      </p:sp>
      <p:sp>
        <p:nvSpPr>
          <p:cNvPr id="5" name="テキスト ボックス 4">
            <a:extLst>
              <a:ext uri="{FF2B5EF4-FFF2-40B4-BE49-F238E27FC236}">
                <a16:creationId xmlns:a16="http://schemas.microsoft.com/office/drawing/2014/main" id="{86796068-F5F5-4950-9102-BEE1F5BF55DC}"/>
              </a:ext>
            </a:extLst>
          </p:cNvPr>
          <p:cNvSpPr txBox="1"/>
          <p:nvPr/>
        </p:nvSpPr>
        <p:spPr>
          <a:xfrm>
            <a:off x="759990" y="2879754"/>
            <a:ext cx="9164096" cy="430887"/>
          </a:xfrm>
          <a:prstGeom prst="rect">
            <a:avLst/>
          </a:prstGeom>
          <a:noFill/>
        </p:spPr>
        <p:txBody>
          <a:bodyPr wrap="square" rtlCol="0">
            <a:spAutoFit/>
          </a:bodyPr>
          <a:lstStyle/>
          <a:p>
            <a:pPr algn="ctr"/>
            <a:r>
              <a:rPr lang="ja-JP" altLang="en-US" sz="2200" dirty="0">
                <a:solidFill>
                  <a:schemeClr val="tx1">
                    <a:lumMod val="65000"/>
                    <a:lumOff val="35000"/>
                  </a:schemeClr>
                </a:solidFill>
              </a:rPr>
              <a:t>「自分は何をしてもダメなんだ」「また失敗するかもしれない」など</a:t>
            </a:r>
          </a:p>
        </p:txBody>
      </p:sp>
      <p:pic>
        <p:nvPicPr>
          <p:cNvPr id="1026" name="Picture 2" descr="頭を抱えて悩んでいる人のイラスト（男性）">
            <a:extLst>
              <a:ext uri="{FF2B5EF4-FFF2-40B4-BE49-F238E27FC236}">
                <a16:creationId xmlns:a16="http://schemas.microsoft.com/office/drawing/2014/main" id="{1019E0A3-0CBD-4866-8C41-99D5433D0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5679" y="1803670"/>
            <a:ext cx="1453029" cy="14530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ひらめいた人のイラスト（男性）">
            <a:extLst>
              <a:ext uri="{FF2B5EF4-FFF2-40B4-BE49-F238E27FC236}">
                <a16:creationId xmlns:a16="http://schemas.microsoft.com/office/drawing/2014/main" id="{10BBBC7E-D1C9-41DC-8DFE-AC862E442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2728" y="4719022"/>
            <a:ext cx="1383542" cy="1637328"/>
          </a:xfrm>
          <a:prstGeom prst="rect">
            <a:avLst/>
          </a:prstGeom>
          <a:noFill/>
          <a:extLst>
            <a:ext uri="{909E8E84-426E-40DD-AFC4-6F175D3DCCD1}">
              <a14:hiddenFill xmlns:a14="http://schemas.microsoft.com/office/drawing/2010/main">
                <a:solidFill>
                  <a:srgbClr val="FFFFFF"/>
                </a:solidFill>
              </a14:hiddenFill>
            </a:ext>
          </a:extLst>
        </p:spPr>
      </p:pic>
      <p:sp>
        <p:nvSpPr>
          <p:cNvPr id="8" name="スライド番号プレースホルダー 7">
            <a:extLst>
              <a:ext uri="{FF2B5EF4-FFF2-40B4-BE49-F238E27FC236}">
                <a16:creationId xmlns:a16="http://schemas.microsoft.com/office/drawing/2014/main" id="{92410F7D-2FC3-4114-8768-E025E019EEDC}"/>
              </a:ext>
            </a:extLst>
          </p:cNvPr>
          <p:cNvSpPr>
            <a:spLocks noGrp="1"/>
          </p:cNvSpPr>
          <p:nvPr>
            <p:ph type="sldNum" sz="quarter" idx="12"/>
          </p:nvPr>
        </p:nvSpPr>
        <p:spPr/>
        <p:txBody>
          <a:bodyPr/>
          <a:lstStyle/>
          <a:p>
            <a:fld id="{2FD605A7-BCBE-4807-B94C-F5958C083AA2}" type="slidenum">
              <a:rPr kumimoji="1" lang="ja-JP" altLang="en-US" smtClean="0"/>
              <a:t>6</a:t>
            </a:fld>
            <a:endParaRPr kumimoji="1" lang="ja-JP" altLang="en-US"/>
          </a:p>
        </p:txBody>
      </p:sp>
      <p:sp>
        <p:nvSpPr>
          <p:cNvPr id="11" name="テキスト ボックス 10">
            <a:extLst>
              <a:ext uri="{FF2B5EF4-FFF2-40B4-BE49-F238E27FC236}">
                <a16:creationId xmlns:a16="http://schemas.microsoft.com/office/drawing/2014/main" id="{63FD5BB5-DE44-40E1-836C-81C8577F6DD4}"/>
              </a:ext>
            </a:extLst>
          </p:cNvPr>
          <p:cNvSpPr txBox="1"/>
          <p:nvPr/>
        </p:nvSpPr>
        <p:spPr>
          <a:xfrm>
            <a:off x="838200" y="6187793"/>
            <a:ext cx="9164096" cy="430887"/>
          </a:xfrm>
          <a:prstGeom prst="rect">
            <a:avLst/>
          </a:prstGeom>
          <a:noFill/>
        </p:spPr>
        <p:txBody>
          <a:bodyPr wrap="square" rtlCol="0">
            <a:spAutoFit/>
          </a:bodyPr>
          <a:lstStyle/>
          <a:p>
            <a:pPr algn="ctr"/>
            <a:r>
              <a:rPr lang="ja-JP" altLang="en-US" sz="2200" dirty="0">
                <a:solidFill>
                  <a:schemeClr val="tx1">
                    <a:lumMod val="65000"/>
                    <a:lumOff val="35000"/>
                  </a:schemeClr>
                </a:solidFill>
              </a:rPr>
              <a:t>「たまたま失敗しただけ」など</a:t>
            </a:r>
          </a:p>
        </p:txBody>
      </p:sp>
      <p:sp>
        <p:nvSpPr>
          <p:cNvPr id="12" name="矢印: 下 11">
            <a:extLst>
              <a:ext uri="{FF2B5EF4-FFF2-40B4-BE49-F238E27FC236}">
                <a16:creationId xmlns:a16="http://schemas.microsoft.com/office/drawing/2014/main" id="{D1B70B29-51B5-470A-9A28-12CD3D762A5D}"/>
              </a:ext>
            </a:extLst>
          </p:cNvPr>
          <p:cNvSpPr/>
          <p:nvPr/>
        </p:nvSpPr>
        <p:spPr>
          <a:xfrm>
            <a:off x="5115111" y="3499519"/>
            <a:ext cx="1292087" cy="1202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8272A0F-75A0-4EF5-8F76-5AC59D315995}"/>
              </a:ext>
            </a:extLst>
          </p:cNvPr>
          <p:cNvSpPr txBox="1"/>
          <p:nvPr/>
        </p:nvSpPr>
        <p:spPr>
          <a:xfrm>
            <a:off x="10949027" y="3216383"/>
            <a:ext cx="646331" cy="369332"/>
          </a:xfrm>
          <a:prstGeom prst="rect">
            <a:avLst/>
          </a:prstGeom>
          <a:noFill/>
        </p:spPr>
        <p:txBody>
          <a:bodyPr wrap="none" rtlCol="0">
            <a:spAutoFit/>
          </a:bodyPr>
          <a:lstStyle/>
          <a:p>
            <a:r>
              <a:rPr kumimoji="1" lang="ja-JP" altLang="en-US" b="1" dirty="0"/>
              <a:t>不安</a:t>
            </a:r>
          </a:p>
        </p:txBody>
      </p:sp>
      <p:sp>
        <p:nvSpPr>
          <p:cNvPr id="13" name="テキスト ボックス 12">
            <a:extLst>
              <a:ext uri="{FF2B5EF4-FFF2-40B4-BE49-F238E27FC236}">
                <a16:creationId xmlns:a16="http://schemas.microsoft.com/office/drawing/2014/main" id="{B1A8286C-4E0D-49FE-AB9D-4CA1705EBD01}"/>
              </a:ext>
            </a:extLst>
          </p:cNvPr>
          <p:cNvSpPr txBox="1"/>
          <p:nvPr/>
        </p:nvSpPr>
        <p:spPr>
          <a:xfrm>
            <a:off x="9238361" y="6316034"/>
            <a:ext cx="646331" cy="369332"/>
          </a:xfrm>
          <a:prstGeom prst="rect">
            <a:avLst/>
          </a:prstGeom>
          <a:noFill/>
        </p:spPr>
        <p:txBody>
          <a:bodyPr wrap="none" rtlCol="0">
            <a:spAutoFit/>
          </a:bodyPr>
          <a:lstStyle/>
          <a:p>
            <a:r>
              <a:rPr kumimoji="1" lang="ja-JP" altLang="en-US" b="1" dirty="0"/>
              <a:t>楽観</a:t>
            </a:r>
          </a:p>
        </p:txBody>
      </p:sp>
      <p:sp>
        <p:nvSpPr>
          <p:cNvPr id="4" name="矢印: 右 3">
            <a:extLst>
              <a:ext uri="{FF2B5EF4-FFF2-40B4-BE49-F238E27FC236}">
                <a16:creationId xmlns:a16="http://schemas.microsoft.com/office/drawing/2014/main" id="{2FC1EC2B-F871-484F-A0F6-D44856A8F407}"/>
              </a:ext>
            </a:extLst>
          </p:cNvPr>
          <p:cNvSpPr/>
          <p:nvPr/>
        </p:nvSpPr>
        <p:spPr>
          <a:xfrm>
            <a:off x="9855615" y="2599630"/>
            <a:ext cx="646331" cy="657069"/>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665EAD75-BB92-4AEC-85A3-587C81CC6EBF}"/>
              </a:ext>
            </a:extLst>
          </p:cNvPr>
          <p:cNvSpPr/>
          <p:nvPr/>
        </p:nvSpPr>
        <p:spPr>
          <a:xfrm>
            <a:off x="8072938" y="5866845"/>
            <a:ext cx="646331" cy="657069"/>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665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82C811-2C07-4C71-BB3F-78D79B93D0B7}"/>
              </a:ext>
            </a:extLst>
          </p:cNvPr>
          <p:cNvSpPr>
            <a:spLocks noGrp="1"/>
          </p:cNvSpPr>
          <p:nvPr>
            <p:ph type="title"/>
          </p:nvPr>
        </p:nvSpPr>
        <p:spPr>
          <a:xfrm>
            <a:off x="838200" y="365126"/>
            <a:ext cx="10515600" cy="1072292"/>
          </a:xfrm>
        </p:spPr>
        <p:txBody>
          <a:bodyPr/>
          <a:lstStyle/>
          <a:p>
            <a:r>
              <a:rPr kumimoji="1" lang="ja-JP" altLang="en-US" b="1" dirty="0"/>
              <a:t>認知行動療法とは</a:t>
            </a:r>
          </a:p>
        </p:txBody>
      </p:sp>
      <p:pic>
        <p:nvPicPr>
          <p:cNvPr id="4" name="図 3" descr="ダイアグラム&#10;&#10;自動的に生成された説明">
            <a:extLst>
              <a:ext uri="{FF2B5EF4-FFF2-40B4-BE49-F238E27FC236}">
                <a16:creationId xmlns:a16="http://schemas.microsoft.com/office/drawing/2014/main" id="{C66A4CED-FA51-4E1E-B9E0-B0435F200D9F}"/>
              </a:ext>
            </a:extLst>
          </p:cNvPr>
          <p:cNvPicPr>
            <a:picLocks noChangeAspect="1"/>
          </p:cNvPicPr>
          <p:nvPr/>
        </p:nvPicPr>
        <p:blipFill rotWithShape="1">
          <a:blip r:embed="rId3">
            <a:extLst>
              <a:ext uri="{28A0092B-C50C-407E-A947-70E740481C1C}">
                <a14:useLocalDpi xmlns:a14="http://schemas.microsoft.com/office/drawing/2010/main" val="0"/>
              </a:ext>
            </a:extLst>
          </a:blip>
          <a:srcRect t="15332" b="34693"/>
          <a:stretch/>
        </p:blipFill>
        <p:spPr>
          <a:xfrm>
            <a:off x="498762" y="1437419"/>
            <a:ext cx="11194476" cy="3051472"/>
          </a:xfrm>
          <a:prstGeom prst="rect">
            <a:avLst/>
          </a:prstGeom>
        </p:spPr>
      </p:pic>
      <p:sp>
        <p:nvSpPr>
          <p:cNvPr id="6" name="スライド番号プレースホルダー 5">
            <a:extLst>
              <a:ext uri="{FF2B5EF4-FFF2-40B4-BE49-F238E27FC236}">
                <a16:creationId xmlns:a16="http://schemas.microsoft.com/office/drawing/2014/main" id="{D553E4BE-C66D-4AF2-AA54-8EBCA7341010}"/>
              </a:ext>
            </a:extLst>
          </p:cNvPr>
          <p:cNvSpPr>
            <a:spLocks noGrp="1"/>
          </p:cNvSpPr>
          <p:nvPr>
            <p:ph type="sldNum" sz="quarter" idx="12"/>
          </p:nvPr>
        </p:nvSpPr>
        <p:spPr/>
        <p:txBody>
          <a:bodyPr/>
          <a:lstStyle/>
          <a:p>
            <a:fld id="{2FD605A7-BCBE-4807-B94C-F5958C083AA2}" type="slidenum">
              <a:rPr kumimoji="1" lang="ja-JP" altLang="en-US" smtClean="0"/>
              <a:t>7</a:t>
            </a:fld>
            <a:endParaRPr kumimoji="1" lang="ja-JP" altLang="en-US"/>
          </a:p>
        </p:txBody>
      </p:sp>
      <p:pic>
        <p:nvPicPr>
          <p:cNvPr id="8" name="図 7">
            <a:extLst>
              <a:ext uri="{FF2B5EF4-FFF2-40B4-BE49-F238E27FC236}">
                <a16:creationId xmlns:a16="http://schemas.microsoft.com/office/drawing/2014/main" id="{F1B92C24-C6E3-4C23-9129-6CF9074CA7E0}"/>
              </a:ext>
            </a:extLst>
          </p:cNvPr>
          <p:cNvPicPr>
            <a:picLocks noChangeAspect="1"/>
          </p:cNvPicPr>
          <p:nvPr/>
        </p:nvPicPr>
        <p:blipFill>
          <a:blip r:embed="rId4"/>
          <a:stretch>
            <a:fillRect/>
          </a:stretch>
        </p:blipFill>
        <p:spPr>
          <a:xfrm>
            <a:off x="3193700" y="1580515"/>
            <a:ext cx="872126" cy="1127571"/>
          </a:xfrm>
          <a:prstGeom prst="rect">
            <a:avLst/>
          </a:prstGeom>
        </p:spPr>
      </p:pic>
      <p:sp>
        <p:nvSpPr>
          <p:cNvPr id="9" name="テキスト ボックス 8">
            <a:extLst>
              <a:ext uri="{FF2B5EF4-FFF2-40B4-BE49-F238E27FC236}">
                <a16:creationId xmlns:a16="http://schemas.microsoft.com/office/drawing/2014/main" id="{46892579-D1AE-4F5B-9907-7F728B85FA1D}"/>
              </a:ext>
            </a:extLst>
          </p:cNvPr>
          <p:cNvSpPr txBox="1"/>
          <p:nvPr/>
        </p:nvSpPr>
        <p:spPr>
          <a:xfrm>
            <a:off x="3801033" y="2553776"/>
            <a:ext cx="2954655" cy="369332"/>
          </a:xfrm>
          <a:prstGeom prst="rect">
            <a:avLst/>
          </a:prstGeom>
          <a:noFill/>
        </p:spPr>
        <p:txBody>
          <a:bodyPr wrap="none" rtlCol="0">
            <a:spAutoFit/>
          </a:bodyPr>
          <a:lstStyle/>
          <a:p>
            <a:r>
              <a:rPr kumimoji="1" lang="ja-JP" altLang="en-US" dirty="0"/>
              <a:t>「何をしてもダメなんだ」</a:t>
            </a:r>
          </a:p>
        </p:txBody>
      </p:sp>
      <p:sp>
        <p:nvSpPr>
          <p:cNvPr id="10" name="テキスト ボックス 9">
            <a:extLst>
              <a:ext uri="{FF2B5EF4-FFF2-40B4-BE49-F238E27FC236}">
                <a16:creationId xmlns:a16="http://schemas.microsoft.com/office/drawing/2014/main" id="{71FC56E8-67E1-42C4-A3C2-B90941295060}"/>
              </a:ext>
            </a:extLst>
          </p:cNvPr>
          <p:cNvSpPr txBox="1"/>
          <p:nvPr/>
        </p:nvSpPr>
        <p:spPr>
          <a:xfrm>
            <a:off x="3570201" y="4119558"/>
            <a:ext cx="3416320" cy="369332"/>
          </a:xfrm>
          <a:prstGeom prst="rect">
            <a:avLst/>
          </a:prstGeom>
          <a:noFill/>
        </p:spPr>
        <p:txBody>
          <a:bodyPr wrap="none" rtlCol="0">
            <a:spAutoFit/>
          </a:bodyPr>
          <a:lstStyle/>
          <a:p>
            <a:r>
              <a:rPr kumimoji="1" lang="ja-JP" altLang="en-US" dirty="0"/>
              <a:t>「たまたま起こっただけだな」</a:t>
            </a:r>
          </a:p>
        </p:txBody>
      </p:sp>
      <p:sp>
        <p:nvSpPr>
          <p:cNvPr id="11" name="テキスト ボックス 10">
            <a:extLst>
              <a:ext uri="{FF2B5EF4-FFF2-40B4-BE49-F238E27FC236}">
                <a16:creationId xmlns:a16="http://schemas.microsoft.com/office/drawing/2014/main" id="{DFC7A84E-5049-4166-A9AC-5F7D0E2846D1}"/>
              </a:ext>
            </a:extLst>
          </p:cNvPr>
          <p:cNvSpPr txBox="1"/>
          <p:nvPr/>
        </p:nvSpPr>
        <p:spPr>
          <a:xfrm>
            <a:off x="7964269" y="4119558"/>
            <a:ext cx="646331" cy="369332"/>
          </a:xfrm>
          <a:prstGeom prst="rect">
            <a:avLst/>
          </a:prstGeom>
          <a:noFill/>
        </p:spPr>
        <p:txBody>
          <a:bodyPr wrap="none" rtlCol="0">
            <a:spAutoFit/>
          </a:bodyPr>
          <a:lstStyle/>
          <a:p>
            <a:r>
              <a:rPr kumimoji="1" lang="ja-JP" altLang="en-US" dirty="0"/>
              <a:t>楽観</a:t>
            </a:r>
          </a:p>
        </p:txBody>
      </p:sp>
      <p:sp>
        <p:nvSpPr>
          <p:cNvPr id="12" name="テキスト ボックス 11">
            <a:extLst>
              <a:ext uri="{FF2B5EF4-FFF2-40B4-BE49-F238E27FC236}">
                <a16:creationId xmlns:a16="http://schemas.microsoft.com/office/drawing/2014/main" id="{96CFEEBD-29E3-4784-9028-5247F418BB05}"/>
              </a:ext>
            </a:extLst>
          </p:cNvPr>
          <p:cNvSpPr txBox="1"/>
          <p:nvPr/>
        </p:nvSpPr>
        <p:spPr>
          <a:xfrm>
            <a:off x="7964269" y="2553776"/>
            <a:ext cx="646331" cy="369332"/>
          </a:xfrm>
          <a:prstGeom prst="rect">
            <a:avLst/>
          </a:prstGeom>
          <a:noFill/>
        </p:spPr>
        <p:txBody>
          <a:bodyPr wrap="none" rtlCol="0">
            <a:spAutoFit/>
          </a:bodyPr>
          <a:lstStyle/>
          <a:p>
            <a:r>
              <a:rPr kumimoji="1" lang="ja-JP" altLang="en-US" dirty="0"/>
              <a:t>不安</a:t>
            </a:r>
          </a:p>
        </p:txBody>
      </p:sp>
      <p:grpSp>
        <p:nvGrpSpPr>
          <p:cNvPr id="5" name="グループ化 4">
            <a:extLst>
              <a:ext uri="{FF2B5EF4-FFF2-40B4-BE49-F238E27FC236}">
                <a16:creationId xmlns:a16="http://schemas.microsoft.com/office/drawing/2014/main" id="{42590350-6BB9-4B78-86D5-8DAD3713CE1C}"/>
              </a:ext>
            </a:extLst>
          </p:cNvPr>
          <p:cNvGrpSpPr/>
          <p:nvPr/>
        </p:nvGrpSpPr>
        <p:grpSpPr>
          <a:xfrm>
            <a:off x="2184400" y="2368582"/>
            <a:ext cx="9398000" cy="2120308"/>
            <a:chOff x="2184400" y="2368582"/>
            <a:chExt cx="9398000" cy="2120308"/>
          </a:xfrm>
        </p:grpSpPr>
        <p:sp>
          <p:nvSpPr>
            <p:cNvPr id="3" name="正方形/長方形 2">
              <a:extLst>
                <a:ext uri="{FF2B5EF4-FFF2-40B4-BE49-F238E27FC236}">
                  <a16:creationId xmlns:a16="http://schemas.microsoft.com/office/drawing/2014/main" id="{9661CB01-C688-40EC-952D-DF245AFA7AF1}"/>
                </a:ext>
              </a:extLst>
            </p:cNvPr>
            <p:cNvSpPr/>
            <p:nvPr/>
          </p:nvSpPr>
          <p:spPr>
            <a:xfrm>
              <a:off x="2184400" y="2997200"/>
              <a:ext cx="9398000" cy="14916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619CE90-1A41-43D6-A58A-F89B4859BF31}"/>
                </a:ext>
              </a:extLst>
            </p:cNvPr>
            <p:cNvSpPr/>
            <p:nvPr/>
          </p:nvSpPr>
          <p:spPr>
            <a:xfrm rot="19593630">
              <a:off x="3296489" y="2368582"/>
              <a:ext cx="507192" cy="17730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5" name="テキスト ボックス 14">
            <a:extLst>
              <a:ext uri="{FF2B5EF4-FFF2-40B4-BE49-F238E27FC236}">
                <a16:creationId xmlns:a16="http://schemas.microsoft.com/office/drawing/2014/main" id="{9A98F81E-5B3A-4768-B2CE-447B1A952ABD}"/>
              </a:ext>
            </a:extLst>
          </p:cNvPr>
          <p:cNvSpPr txBox="1"/>
          <p:nvPr/>
        </p:nvSpPr>
        <p:spPr>
          <a:xfrm>
            <a:off x="1798700" y="4761493"/>
            <a:ext cx="8594597" cy="523220"/>
          </a:xfrm>
          <a:prstGeom prst="rect">
            <a:avLst/>
          </a:prstGeom>
          <a:noFill/>
        </p:spPr>
        <p:txBody>
          <a:bodyPr wrap="square" rtlCol="0">
            <a:spAutoFit/>
          </a:bodyPr>
          <a:lstStyle/>
          <a:p>
            <a:pPr algn="ctr"/>
            <a:r>
              <a:rPr lang="ja-JP" altLang="en-US" sz="2800" dirty="0"/>
              <a:t>出来事に対する認知の仕方を変える</a:t>
            </a:r>
            <a:endParaRPr lang="en-US" altLang="ja-JP" sz="2800" dirty="0"/>
          </a:p>
        </p:txBody>
      </p:sp>
      <p:sp>
        <p:nvSpPr>
          <p:cNvPr id="16" name="テキスト ボックス 15">
            <a:extLst>
              <a:ext uri="{FF2B5EF4-FFF2-40B4-BE49-F238E27FC236}">
                <a16:creationId xmlns:a16="http://schemas.microsoft.com/office/drawing/2014/main" id="{5AF37B9A-A97A-4A66-B24C-FED163D100FB}"/>
              </a:ext>
            </a:extLst>
          </p:cNvPr>
          <p:cNvSpPr txBox="1"/>
          <p:nvPr/>
        </p:nvSpPr>
        <p:spPr>
          <a:xfrm>
            <a:off x="1798700" y="5908099"/>
            <a:ext cx="8594597" cy="584775"/>
          </a:xfrm>
          <a:prstGeom prst="rect">
            <a:avLst/>
          </a:prstGeom>
          <a:noFill/>
        </p:spPr>
        <p:txBody>
          <a:bodyPr wrap="square" rtlCol="0">
            <a:spAutoFit/>
          </a:bodyPr>
          <a:lstStyle/>
          <a:p>
            <a:pPr algn="ctr"/>
            <a:r>
              <a:rPr lang="ja-JP" altLang="en-US" sz="3200" b="1" dirty="0"/>
              <a:t>感情やその後の行動が変わる</a:t>
            </a:r>
            <a:endParaRPr lang="en-US" altLang="ja-JP" sz="3200" b="1" dirty="0"/>
          </a:p>
        </p:txBody>
      </p:sp>
      <p:sp>
        <p:nvSpPr>
          <p:cNvPr id="7" name="矢印: 下 6">
            <a:extLst>
              <a:ext uri="{FF2B5EF4-FFF2-40B4-BE49-F238E27FC236}">
                <a16:creationId xmlns:a16="http://schemas.microsoft.com/office/drawing/2014/main" id="{AC79905D-576D-46C9-8C4A-CFEB2C7C82D3}"/>
              </a:ext>
            </a:extLst>
          </p:cNvPr>
          <p:cNvSpPr/>
          <p:nvPr/>
        </p:nvSpPr>
        <p:spPr>
          <a:xfrm>
            <a:off x="5793941" y="5362732"/>
            <a:ext cx="604116" cy="460119"/>
          </a:xfrm>
          <a:prstGeom prst="down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4731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A8FA8E-C55D-43C2-9A3E-3FDC88910902}"/>
              </a:ext>
            </a:extLst>
          </p:cNvPr>
          <p:cNvSpPr>
            <a:spLocks noGrp="1"/>
          </p:cNvSpPr>
          <p:nvPr>
            <p:ph type="title"/>
          </p:nvPr>
        </p:nvSpPr>
        <p:spPr/>
        <p:txBody>
          <a:bodyPr/>
          <a:lstStyle/>
          <a:p>
            <a:r>
              <a:rPr lang="ja-JP" altLang="en-US" b="1" dirty="0"/>
              <a:t>研究の</a:t>
            </a:r>
            <a:r>
              <a:rPr kumimoji="1" lang="ja-JP" altLang="en-US" b="1" dirty="0"/>
              <a:t>目的</a:t>
            </a:r>
          </a:p>
        </p:txBody>
      </p:sp>
      <p:sp>
        <p:nvSpPr>
          <p:cNvPr id="3" name="コンテンツ プレースホルダー 2">
            <a:extLst>
              <a:ext uri="{FF2B5EF4-FFF2-40B4-BE49-F238E27FC236}">
                <a16:creationId xmlns:a16="http://schemas.microsoft.com/office/drawing/2014/main" id="{77A85D6F-6A7B-4A0F-8CD7-730EB47F9404}"/>
              </a:ext>
            </a:extLst>
          </p:cNvPr>
          <p:cNvSpPr>
            <a:spLocks noGrp="1"/>
          </p:cNvSpPr>
          <p:nvPr>
            <p:ph idx="1"/>
          </p:nvPr>
        </p:nvSpPr>
        <p:spPr>
          <a:xfrm>
            <a:off x="838200" y="1739777"/>
            <a:ext cx="10515600" cy="589034"/>
          </a:xfrm>
        </p:spPr>
        <p:txBody>
          <a:bodyPr/>
          <a:lstStyle/>
          <a:p>
            <a:pPr marL="0" indent="0">
              <a:buNone/>
            </a:pPr>
            <a:r>
              <a:rPr kumimoji="1" lang="ja-JP" altLang="en-US" u="sng" dirty="0"/>
              <a:t>認知が変わると感情が変わる</a:t>
            </a:r>
            <a:r>
              <a:rPr kumimoji="1" lang="ja-JP" altLang="en-US" dirty="0"/>
              <a:t>ことを学習してもらうことが目的</a:t>
            </a:r>
            <a:endParaRPr kumimoji="1" lang="en-US" altLang="ja-JP" dirty="0"/>
          </a:p>
        </p:txBody>
      </p:sp>
      <p:sp>
        <p:nvSpPr>
          <p:cNvPr id="4" name="矢印: 下 3">
            <a:extLst>
              <a:ext uri="{FF2B5EF4-FFF2-40B4-BE49-F238E27FC236}">
                <a16:creationId xmlns:a16="http://schemas.microsoft.com/office/drawing/2014/main" id="{0EAB6F23-BD2C-45CD-A6F9-B10A241F6E33}"/>
              </a:ext>
            </a:extLst>
          </p:cNvPr>
          <p:cNvSpPr/>
          <p:nvPr/>
        </p:nvSpPr>
        <p:spPr>
          <a:xfrm>
            <a:off x="5749332" y="3794307"/>
            <a:ext cx="693336" cy="5890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8A56B44A-CB84-4D0B-BF1A-318A456B9C4E}"/>
              </a:ext>
            </a:extLst>
          </p:cNvPr>
          <p:cNvSpPr>
            <a:spLocks noGrp="1"/>
          </p:cNvSpPr>
          <p:nvPr>
            <p:ph type="sldNum" sz="quarter" idx="12"/>
          </p:nvPr>
        </p:nvSpPr>
        <p:spPr/>
        <p:txBody>
          <a:bodyPr/>
          <a:lstStyle/>
          <a:p>
            <a:fld id="{2FD605A7-BCBE-4807-B94C-F5958C083AA2}" type="slidenum">
              <a:rPr kumimoji="1" lang="ja-JP" altLang="en-US" smtClean="0"/>
              <a:t>8</a:t>
            </a:fld>
            <a:endParaRPr kumimoji="1" lang="ja-JP" altLang="en-US"/>
          </a:p>
        </p:txBody>
      </p:sp>
      <p:sp>
        <p:nvSpPr>
          <p:cNvPr id="6" name="コンテンツ プレースホルダー 2">
            <a:extLst>
              <a:ext uri="{FF2B5EF4-FFF2-40B4-BE49-F238E27FC236}">
                <a16:creationId xmlns:a16="http://schemas.microsoft.com/office/drawing/2014/main" id="{2907FC38-9DF6-415A-8433-9196223C8594}"/>
              </a:ext>
            </a:extLst>
          </p:cNvPr>
          <p:cNvSpPr txBox="1">
            <a:spLocks/>
          </p:cNvSpPr>
          <p:nvPr/>
        </p:nvSpPr>
        <p:spPr>
          <a:xfrm>
            <a:off x="838200" y="3028906"/>
            <a:ext cx="10515600" cy="6157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t>認知と感情の関係について学習する</a:t>
            </a:r>
            <a:endParaRPr lang="en-US" altLang="ja-JP" dirty="0"/>
          </a:p>
        </p:txBody>
      </p:sp>
      <p:sp>
        <p:nvSpPr>
          <p:cNvPr id="7" name="コンテンツ プレースホルダー 2">
            <a:extLst>
              <a:ext uri="{FF2B5EF4-FFF2-40B4-BE49-F238E27FC236}">
                <a16:creationId xmlns:a16="http://schemas.microsoft.com/office/drawing/2014/main" id="{8CF45946-87D3-4893-AA20-06B4FE3A9A87}"/>
              </a:ext>
            </a:extLst>
          </p:cNvPr>
          <p:cNvSpPr txBox="1">
            <a:spLocks/>
          </p:cNvSpPr>
          <p:nvPr/>
        </p:nvSpPr>
        <p:spPr>
          <a:xfrm>
            <a:off x="838200" y="4683343"/>
            <a:ext cx="10515600" cy="1351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Aft>
                <a:spcPts val="600"/>
              </a:spcAft>
              <a:buNone/>
            </a:pPr>
            <a:r>
              <a:rPr lang="ja-JP" altLang="en-US" dirty="0"/>
              <a:t>自身の認知について考えてもらう</a:t>
            </a:r>
            <a:endParaRPr lang="en-US" altLang="ja-JP" dirty="0"/>
          </a:p>
          <a:p>
            <a:pPr marL="0" indent="0" algn="ctr">
              <a:spcAft>
                <a:spcPts val="600"/>
              </a:spcAft>
              <a:buNone/>
            </a:pPr>
            <a:r>
              <a:rPr kumimoji="1" lang="ja-JP" altLang="en-US" dirty="0"/>
              <a:t>こんな考え方もあるのかと知ってもらう</a:t>
            </a:r>
          </a:p>
        </p:txBody>
      </p:sp>
    </p:spTree>
    <p:extLst>
      <p:ext uri="{BB962C8B-B14F-4D97-AF65-F5344CB8AC3E}">
        <p14:creationId xmlns:p14="http://schemas.microsoft.com/office/powerpoint/2010/main" val="232259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ダイアグラム&#10;&#10;自動的に生成された説明">
            <a:extLst>
              <a:ext uri="{FF2B5EF4-FFF2-40B4-BE49-F238E27FC236}">
                <a16:creationId xmlns:a16="http://schemas.microsoft.com/office/drawing/2014/main" id="{546995EC-DC82-404C-8A94-1E92F007A3A1}"/>
              </a:ext>
            </a:extLst>
          </p:cNvPr>
          <p:cNvPicPr>
            <a:picLocks noChangeAspect="1"/>
          </p:cNvPicPr>
          <p:nvPr/>
        </p:nvPicPr>
        <p:blipFill rotWithShape="1">
          <a:blip r:embed="rId3">
            <a:extLst>
              <a:ext uri="{28A0092B-C50C-407E-A947-70E740481C1C}">
                <a14:useLocalDpi xmlns:a14="http://schemas.microsoft.com/office/drawing/2010/main" val="0"/>
              </a:ext>
            </a:extLst>
          </a:blip>
          <a:srcRect t="5272" b="4541"/>
          <a:stretch/>
        </p:blipFill>
        <p:spPr>
          <a:xfrm>
            <a:off x="500105" y="879095"/>
            <a:ext cx="11516635" cy="5842380"/>
          </a:xfrm>
          <a:prstGeom prst="rect">
            <a:avLst/>
          </a:prstGeom>
        </p:spPr>
      </p:pic>
      <p:sp>
        <p:nvSpPr>
          <p:cNvPr id="2" name="タイトル 1">
            <a:extLst>
              <a:ext uri="{FF2B5EF4-FFF2-40B4-BE49-F238E27FC236}">
                <a16:creationId xmlns:a16="http://schemas.microsoft.com/office/drawing/2014/main" id="{3CA8FA8E-C55D-43C2-9A3E-3FDC88910902}"/>
              </a:ext>
            </a:extLst>
          </p:cNvPr>
          <p:cNvSpPr>
            <a:spLocks noGrp="1"/>
          </p:cNvSpPr>
          <p:nvPr>
            <p:ph type="title"/>
          </p:nvPr>
        </p:nvSpPr>
        <p:spPr>
          <a:xfrm>
            <a:off x="649356" y="0"/>
            <a:ext cx="10515600" cy="1325563"/>
          </a:xfrm>
        </p:spPr>
        <p:txBody>
          <a:bodyPr/>
          <a:lstStyle/>
          <a:p>
            <a:r>
              <a:rPr kumimoji="1" lang="ja-JP" altLang="en-US" b="1" dirty="0"/>
              <a:t>アプリの構成</a:t>
            </a:r>
          </a:p>
        </p:txBody>
      </p:sp>
      <p:sp>
        <p:nvSpPr>
          <p:cNvPr id="5" name="スライド番号プレースホルダー 4">
            <a:extLst>
              <a:ext uri="{FF2B5EF4-FFF2-40B4-BE49-F238E27FC236}">
                <a16:creationId xmlns:a16="http://schemas.microsoft.com/office/drawing/2014/main" id="{8A56B44A-CB84-4D0B-BF1A-318A456B9C4E}"/>
              </a:ext>
            </a:extLst>
          </p:cNvPr>
          <p:cNvSpPr>
            <a:spLocks noGrp="1"/>
          </p:cNvSpPr>
          <p:nvPr>
            <p:ph type="sldNum" sz="quarter" idx="12"/>
          </p:nvPr>
        </p:nvSpPr>
        <p:spPr/>
        <p:txBody>
          <a:bodyPr/>
          <a:lstStyle/>
          <a:p>
            <a:fld id="{2FD605A7-BCBE-4807-B94C-F5958C083AA2}" type="slidenum">
              <a:rPr kumimoji="1" lang="ja-JP" altLang="en-US" smtClean="0"/>
              <a:t>9</a:t>
            </a:fld>
            <a:endParaRPr kumimoji="1" lang="ja-JP" altLang="en-US"/>
          </a:p>
        </p:txBody>
      </p:sp>
      <p:sp>
        <p:nvSpPr>
          <p:cNvPr id="12" name="テキスト ボックス 11">
            <a:extLst>
              <a:ext uri="{FF2B5EF4-FFF2-40B4-BE49-F238E27FC236}">
                <a16:creationId xmlns:a16="http://schemas.microsoft.com/office/drawing/2014/main" id="{552F44B5-0DF8-45D6-ACAA-7CAA1A6F6784}"/>
              </a:ext>
            </a:extLst>
          </p:cNvPr>
          <p:cNvSpPr txBox="1"/>
          <p:nvPr/>
        </p:nvSpPr>
        <p:spPr>
          <a:xfrm>
            <a:off x="175260" y="4409245"/>
            <a:ext cx="3458817" cy="1723549"/>
          </a:xfrm>
          <a:prstGeom prst="rect">
            <a:avLst/>
          </a:prstGeom>
          <a:noFill/>
        </p:spPr>
        <p:txBody>
          <a:bodyPr wrap="square" rtlCol="0">
            <a:spAutoFit/>
          </a:bodyPr>
          <a:lstStyle/>
          <a:p>
            <a:r>
              <a:rPr kumimoji="1" lang="en-US" altLang="ja-JP" b="1" dirty="0"/>
              <a:t>Firebase</a:t>
            </a:r>
            <a:r>
              <a:rPr lang="ja-JP" altLang="en-US" b="1" dirty="0"/>
              <a:t>とは</a:t>
            </a:r>
            <a:endParaRPr lang="en-US" altLang="ja-JP" b="1" dirty="0"/>
          </a:p>
          <a:p>
            <a:endParaRPr lang="en-US" altLang="ja-JP" b="1" dirty="0"/>
          </a:p>
          <a:p>
            <a:pPr>
              <a:spcAft>
                <a:spcPts val="600"/>
              </a:spcAft>
            </a:pPr>
            <a:r>
              <a:rPr lang="ja-JP" altLang="en-US" sz="2000" dirty="0"/>
              <a:t>認証やデータベースなどの</a:t>
            </a:r>
            <a:endParaRPr lang="en-US" altLang="ja-JP" sz="2000" dirty="0"/>
          </a:p>
          <a:p>
            <a:pPr>
              <a:spcAft>
                <a:spcPts val="600"/>
              </a:spcAft>
            </a:pPr>
            <a:r>
              <a:rPr lang="ja-JP" altLang="en-US" sz="2000" dirty="0"/>
              <a:t>バックエンドの処理を</a:t>
            </a:r>
            <a:endParaRPr lang="en-US" altLang="ja-JP" sz="2000" dirty="0"/>
          </a:p>
          <a:p>
            <a:pPr>
              <a:spcAft>
                <a:spcPts val="600"/>
              </a:spcAft>
            </a:pPr>
            <a:r>
              <a:rPr lang="ja-JP" altLang="en-US" sz="2000" dirty="0"/>
              <a:t>提供しているサービス</a:t>
            </a:r>
            <a:endParaRPr kumimoji="1" lang="ja-JP" altLang="en-US" sz="2000" dirty="0"/>
          </a:p>
        </p:txBody>
      </p:sp>
      <p:sp>
        <p:nvSpPr>
          <p:cNvPr id="4" name="正方形/長方形 3">
            <a:extLst>
              <a:ext uri="{FF2B5EF4-FFF2-40B4-BE49-F238E27FC236}">
                <a16:creationId xmlns:a16="http://schemas.microsoft.com/office/drawing/2014/main" id="{A5A5F0A2-BBFC-4040-9D29-880083731C74}"/>
              </a:ext>
            </a:extLst>
          </p:cNvPr>
          <p:cNvSpPr/>
          <p:nvPr/>
        </p:nvSpPr>
        <p:spPr>
          <a:xfrm>
            <a:off x="81280" y="4185920"/>
            <a:ext cx="3342640" cy="2261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cxnSp>
        <p:nvCxnSpPr>
          <p:cNvPr id="7" name="直線矢印コネクタ 6">
            <a:extLst>
              <a:ext uri="{FF2B5EF4-FFF2-40B4-BE49-F238E27FC236}">
                <a16:creationId xmlns:a16="http://schemas.microsoft.com/office/drawing/2014/main" id="{3D08D68B-7864-4D72-9036-81E2540685E8}"/>
              </a:ext>
            </a:extLst>
          </p:cNvPr>
          <p:cNvCxnSpPr>
            <a:cxnSpLocks/>
          </p:cNvCxnSpPr>
          <p:nvPr/>
        </p:nvCxnSpPr>
        <p:spPr>
          <a:xfrm>
            <a:off x="2537012" y="2312893"/>
            <a:ext cx="2598868" cy="0"/>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3F5D8408-B854-4E18-92FD-177D3AC75700}"/>
              </a:ext>
            </a:extLst>
          </p:cNvPr>
          <p:cNvCxnSpPr>
            <a:cxnSpLocks/>
          </p:cNvCxnSpPr>
          <p:nvPr/>
        </p:nvCxnSpPr>
        <p:spPr>
          <a:xfrm>
            <a:off x="5957795" y="2705100"/>
            <a:ext cx="0" cy="2521995"/>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99203076-5E2F-4792-8B62-2D28753E6AC2}"/>
              </a:ext>
            </a:extLst>
          </p:cNvPr>
          <p:cNvCxnSpPr>
            <a:cxnSpLocks/>
          </p:cNvCxnSpPr>
          <p:nvPr/>
        </p:nvCxnSpPr>
        <p:spPr>
          <a:xfrm>
            <a:off x="6796592" y="2312893"/>
            <a:ext cx="1600648" cy="0"/>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1AB05B46-A6B5-4556-BEC9-1917740ACF2E}"/>
              </a:ext>
            </a:extLst>
          </p:cNvPr>
          <p:cNvGrpSpPr/>
          <p:nvPr/>
        </p:nvGrpSpPr>
        <p:grpSpPr>
          <a:xfrm>
            <a:off x="5957795" y="4682490"/>
            <a:ext cx="3031900" cy="544605"/>
            <a:chOff x="5957795" y="4682490"/>
            <a:chExt cx="3031900" cy="544605"/>
          </a:xfrm>
        </p:grpSpPr>
        <p:cxnSp>
          <p:nvCxnSpPr>
            <p:cNvPr id="23" name="直線矢印コネクタ 22">
              <a:extLst>
                <a:ext uri="{FF2B5EF4-FFF2-40B4-BE49-F238E27FC236}">
                  <a16:creationId xmlns:a16="http://schemas.microsoft.com/office/drawing/2014/main" id="{BE732657-C6F5-4217-82D7-EF4E9EF6695C}"/>
                </a:ext>
              </a:extLst>
            </p:cNvPr>
            <p:cNvCxnSpPr>
              <a:cxnSpLocks/>
            </p:cNvCxnSpPr>
            <p:nvPr/>
          </p:nvCxnSpPr>
          <p:spPr>
            <a:xfrm>
              <a:off x="5957795" y="4697730"/>
              <a:ext cx="3031900"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3258D178-8CB9-4DFC-98E8-7B58D6F2A92C}"/>
                </a:ext>
              </a:extLst>
            </p:cNvPr>
            <p:cNvCxnSpPr>
              <a:cxnSpLocks/>
            </p:cNvCxnSpPr>
            <p:nvPr/>
          </p:nvCxnSpPr>
          <p:spPr>
            <a:xfrm>
              <a:off x="8972550" y="4682490"/>
              <a:ext cx="0" cy="544605"/>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640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1279</TotalTime>
  <Words>1919</Words>
  <Application>Microsoft Office PowerPoint</Application>
  <PresentationFormat>ワイド画面</PresentationFormat>
  <Paragraphs>176</Paragraphs>
  <Slides>15</Slides>
  <Notes>15</Notes>
  <HiddenSlides>4</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游ゴシック</vt:lpstr>
      <vt:lpstr>游ゴシック Light</vt:lpstr>
      <vt:lpstr>游明朝</vt:lpstr>
      <vt:lpstr>Arial</vt:lpstr>
      <vt:lpstr>Office テーマ</vt:lpstr>
      <vt:lpstr>認知行動療法3コマ漫画</vt:lpstr>
      <vt:lpstr>PowerPoint プレゼンテーション</vt:lpstr>
      <vt:lpstr>研究の背景</vt:lpstr>
      <vt:lpstr>認知とは</vt:lpstr>
      <vt:lpstr>認知行動療法とは</vt:lpstr>
      <vt:lpstr>認知行動療法の例</vt:lpstr>
      <vt:lpstr>認知行動療法とは</vt:lpstr>
      <vt:lpstr>研究の目的</vt:lpstr>
      <vt:lpstr>アプリの構成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認知行動療法3コマ漫画</dc:title>
  <dc:creator>正彦</dc:creator>
  <cp:lastModifiedBy>戸田 正彦</cp:lastModifiedBy>
  <cp:revision>1</cp:revision>
  <cp:lastPrinted>2022-02-11T05:27:20Z</cp:lastPrinted>
  <dcterms:created xsi:type="dcterms:W3CDTF">2022-02-06T11:50:23Z</dcterms:created>
  <dcterms:modified xsi:type="dcterms:W3CDTF">2022-02-15T02:14:01Z</dcterms:modified>
</cp:coreProperties>
</file>