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（独立型の領域特化言語）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81708"/>
            <a:ext cx="106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910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8170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6100" y="4561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2655">
            <a:off x="7086627" y="3517641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708674" y="3685292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59" y="3037602"/>
            <a:ext cx="1265161" cy="9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29666"/>
            <a:ext cx="1728192" cy="11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327622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一般的</a:t>
            </a:r>
            <a:r>
              <a:rPr lang="ja-JP" altLang="en-US" dirty="0" smtClean="0"/>
              <a:t>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67045" y="2852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実用化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チューニングされた</a:t>
            </a:r>
            <a:endParaRPr kumimoji="1" lang="en-US" altLang="ja-JP" dirty="0" smtClean="0"/>
          </a:p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29986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048" y="4726885"/>
            <a:ext cx="26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2532" y="24115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467544" y="3933056"/>
            <a:ext cx="2664296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ソフトウェア工学の利用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5724128" y="3960256"/>
            <a:ext cx="2752499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ソフトウェア科学の研究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3203848" y="3960256"/>
            <a:ext cx="2384914" cy="692880"/>
          </a:xfrm>
          <a:prstGeom prst="rightArrow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ギャップ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オブジェクト</a:t>
            </a:r>
            <a:r>
              <a:rPr lang="ja-JP" altLang="en-US" dirty="0" smtClean="0"/>
              <a:t>指向型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フレームワーク</a:t>
            </a:r>
            <a:endParaRPr kumimoji="1" lang="en-US" altLang="ja-JP" dirty="0" smtClean="0"/>
          </a:p>
        </p:txBody>
      </p:sp>
      <p:pic>
        <p:nvPicPr>
          <p:cNvPr id="1026" name="Picture 2" descr="C:\Users\mito\AppData\Local\Microsoft\Windows\INetCache\IE\4IVWR7FM\Coconut_germinating_on_Black_Sand_Beach,_Island_of_Hawaii[2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4"/>
            <a:ext cx="583796" cy="7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175</Words>
  <Application>Microsoft Office PowerPoint</Application>
  <PresentationFormat>画面に合わせる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実用性を求めるユーザー vs 新規性を求める研究者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22</cp:revision>
  <dcterms:created xsi:type="dcterms:W3CDTF">2016-08-17T06:27:15Z</dcterms:created>
  <dcterms:modified xsi:type="dcterms:W3CDTF">2016-08-18T06:37:36Z</dcterms:modified>
</cp:coreProperties>
</file>