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実用性を求めるユーザー </a:t>
            </a:r>
            <a:r>
              <a:rPr lang="en-US" altLang="ja-JP" sz="2800" dirty="0" smtClean="0"/>
              <a:t>vs </a:t>
            </a:r>
            <a:r>
              <a:rPr lang="ja-JP" altLang="en-US" sz="2800" dirty="0" smtClean="0"/>
              <a:t>新規性を求める研究者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類似の状況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研究テーマと企業ニーズの間合いの取り方は非常に難しい。 </a:t>
            </a:r>
            <a:r>
              <a:rPr kumimoji="1" lang="en-US" altLang="ja-JP" sz="2000" dirty="0" smtClean="0"/>
              <a:t>--</a:t>
            </a:r>
            <a:r>
              <a:rPr kumimoji="1" lang="en-US" altLang="ja-JP" sz="1400" dirty="0" smtClean="0"/>
              <a:t> </a:t>
            </a:r>
            <a:r>
              <a:rPr lang="ja-JP" altLang="en-US" sz="1400" dirty="0" smtClean="0"/>
              <a:t>「基盤・専門技術領域における研究の方針</a:t>
            </a:r>
            <a:r>
              <a:rPr lang="en-US" altLang="ja-JP" sz="1400" dirty="0" smtClean="0"/>
              <a:t>(FY28) 2016 6/15</a:t>
            </a:r>
            <a:r>
              <a:rPr lang="ja-JP" altLang="en-US" sz="1400" dirty="0" smtClean="0"/>
              <a:t>」</a:t>
            </a:r>
            <a:r>
              <a:rPr lang="ja-JP" altLang="en-US" sz="1600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203848" y="3635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35696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オブジェクト指向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関数型プログラミング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5" y="609503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新言語</a:t>
            </a:r>
            <a:endParaRPr kumimoji="1" lang="en-US" altLang="ja-JP" dirty="0" smtClean="0"/>
          </a:p>
          <a:p>
            <a:pPr algn="ctr"/>
            <a:r>
              <a:rPr lang="ja-JP" altLang="en-US" sz="1200" dirty="0" smtClean="0"/>
              <a:t>（独立型の領域特化言語）</a:t>
            </a:r>
            <a:endParaRPr kumimoji="1" lang="en-US" altLang="ja-JP" sz="12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5237" y="393479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468781" y="242088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</a:t>
            </a:r>
            <a:r>
              <a:rPr lang="ja-JP" altLang="en-US" dirty="0" smtClean="0"/>
              <a:t>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16016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346767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374355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386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305306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279022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203848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452015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FORTRAN77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35696" y="452944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オブジェクト指向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6049" y="452015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関数型プログラミング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5" y="501491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99019" y="445917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新言語</a:t>
            </a:r>
            <a:endParaRPr kumimoji="1" lang="en-US" altLang="ja-JP" dirty="0" smtClean="0"/>
          </a:p>
          <a:p>
            <a:pPr algn="ctr"/>
            <a:r>
              <a:rPr lang="ja-JP" altLang="en-US" sz="1200" dirty="0" smtClean="0"/>
              <a:t>（独立型の領域特化言語）</a:t>
            </a:r>
            <a:endParaRPr kumimoji="1" lang="en-US" altLang="ja-JP" sz="12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5237" y="285467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7984" y="501491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78596" y="233958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95536" y="393305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804248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468781" y="134076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34250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</a:t>
            </a:r>
            <a:r>
              <a:rPr lang="ja-JP" altLang="en-US" dirty="0" smtClean="0"/>
              <a:t>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16016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27584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668344" y="4102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4643" y="409855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151</Words>
  <Application>Microsoft Office PowerPoint</Application>
  <PresentationFormat>画面に合わせる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実用性を求めるユーザー vs 新規性を求める研究者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15</cp:revision>
  <dcterms:created xsi:type="dcterms:W3CDTF">2016-08-17T06:27:15Z</dcterms:created>
  <dcterms:modified xsi:type="dcterms:W3CDTF">2016-08-17T11:06:41Z</dcterms:modified>
</cp:coreProperties>
</file>