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9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0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7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47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3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4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26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2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346767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374355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5386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305306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436096" y="2843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95237" y="285467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19" name="角丸四角形 18"/>
          <p:cNvSpPr/>
          <p:nvPr/>
        </p:nvSpPr>
        <p:spPr>
          <a:xfrm>
            <a:off x="251520" y="2132856"/>
            <a:ext cx="8640960" cy="25922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395536" y="393305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数値流体力学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6804248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229790" y="1619508"/>
            <a:ext cx="1541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JAXA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研究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1619508"/>
            <a:ext cx="43204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企業での開発</a:t>
            </a:r>
            <a:endParaRPr kumimoji="1" lang="en-US" altLang="ja-JP" dirty="0" smtClean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716016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827584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668344" y="410280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14643" y="409855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5616" y="234888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059832" y="2555612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実のなる</a:t>
            </a:r>
            <a:r>
              <a:rPr lang="ja-JP" altLang="en-US" dirty="0" smtClean="0"/>
              <a:t>技術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6050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25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19</cp:revision>
  <dcterms:created xsi:type="dcterms:W3CDTF">2016-08-17T06:27:15Z</dcterms:created>
  <dcterms:modified xsi:type="dcterms:W3CDTF">2016-08-17T13:07:30Z</dcterms:modified>
</cp:coreProperties>
</file>