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347864" y="35637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73869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オブジェクト指向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関数型プログラミング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6" y="6095037"/>
            <a:ext cx="29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dirty="0" smtClean="0"/>
              <a:t>チューニングされたライブラリ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新言語</a:t>
            </a:r>
            <a:endParaRPr kumimoji="1" lang="en-US" altLang="ja-JP" dirty="0" smtClean="0"/>
          </a:p>
          <a:p>
            <a:pPr algn="ctr"/>
            <a:r>
              <a:rPr lang="ja-JP" altLang="en-US" sz="1200" dirty="0" smtClean="0"/>
              <a:t>（独立型の領域特化言語）</a:t>
            </a:r>
            <a:endParaRPr kumimoji="1" lang="en-US" altLang="ja-JP" sz="1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20651" y="379078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研究の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フロンティア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埋め込み型　領域特化言語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40431" y="2420888"/>
            <a:ext cx="22797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研究として認められる</a:t>
            </a:r>
            <a:endParaRPr kumimoji="1" lang="en-US" altLang="ja-JP" dirty="0" smtClean="0"/>
          </a:p>
          <a:p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3114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計算科学で使われている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2038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347864" y="35637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73869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オブジェクト指向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関数型プログラミング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6" y="6095037"/>
            <a:ext cx="29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dirty="0" smtClean="0"/>
              <a:t>チューニングされたライブラリ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新言語</a:t>
            </a:r>
            <a:endParaRPr kumimoji="1" lang="en-US" altLang="ja-JP" dirty="0" smtClean="0"/>
          </a:p>
          <a:p>
            <a:pPr algn="ctr"/>
            <a:r>
              <a:rPr lang="ja-JP" altLang="en-US" sz="1200" dirty="0" smtClean="0"/>
              <a:t>（独立型の領域特化言語）</a:t>
            </a:r>
            <a:endParaRPr kumimoji="1" lang="en-US" altLang="ja-JP" sz="1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20651" y="379078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研究の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フロンティア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埋め込み型　領域特化言語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40431" y="2420888"/>
            <a:ext cx="22797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研究として認められる</a:t>
            </a:r>
            <a:endParaRPr kumimoji="1" lang="en-US" altLang="ja-JP" dirty="0" smtClean="0"/>
          </a:p>
          <a:p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3114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計算科学で使われている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2038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147</Words>
  <Application>Microsoft Office PowerPoint</Application>
  <PresentationFormat>画面に合わせる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実用性を求めるユーザー vs 新規性を求める研究者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14</cp:revision>
  <dcterms:created xsi:type="dcterms:W3CDTF">2016-08-17T06:27:15Z</dcterms:created>
  <dcterms:modified xsi:type="dcterms:W3CDTF">2016-08-17T08:41:11Z</dcterms:modified>
</cp:coreProperties>
</file>