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2592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数値流体力学</a:t>
            </a:r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ja-JP" altLang="en-US" b="1" dirty="0" smtClean="0">
                <a:solidFill>
                  <a:schemeClr val="tx1"/>
                </a:solidFill>
              </a:rPr>
              <a:t>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229790" y="1619508"/>
            <a:ext cx="1541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JAXA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研究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619508"/>
            <a:ext cx="4320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企業での開発</a:t>
            </a:r>
            <a:endParaRPr kumimoji="1" lang="en-US" altLang="ja-JP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15816" y="25556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利益を生む</a:t>
            </a:r>
            <a:r>
              <a:rPr lang="ja-JP" altLang="en-US" dirty="0" smtClean="0"/>
              <a:t>技術</a:t>
            </a:r>
            <a:endParaRPr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5616" y="234888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</a:t>
            </a:r>
            <a:r>
              <a:rPr lang="ja-JP" altLang="en-US" dirty="0" smtClean="0"/>
              <a:t>技術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18</cp:revision>
  <dcterms:created xsi:type="dcterms:W3CDTF">2016-08-17T06:27:15Z</dcterms:created>
  <dcterms:modified xsi:type="dcterms:W3CDTF">2016-08-17T12:53:13Z</dcterms:modified>
</cp:coreProperties>
</file>