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92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70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96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74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47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69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13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54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25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26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62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sz="2800" dirty="0" smtClean="0"/>
              <a:t>実用性を求めるユーザー </a:t>
            </a:r>
            <a:r>
              <a:rPr lang="en-US" altLang="ja-JP" sz="2800" dirty="0" smtClean="0"/>
              <a:t>vs </a:t>
            </a:r>
            <a:r>
              <a:rPr lang="ja-JP" altLang="en-US" sz="2800" dirty="0" smtClean="0"/>
              <a:t>新規性を求める研究者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1224135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類似の状況</a:t>
            </a:r>
            <a:endParaRPr kumimoji="1" lang="en-US" altLang="ja-JP" sz="2400" dirty="0" smtClean="0"/>
          </a:p>
          <a:p>
            <a:pPr lvl="1"/>
            <a:r>
              <a:rPr kumimoji="1" lang="ja-JP" altLang="en-US" sz="2000" dirty="0" smtClean="0"/>
              <a:t>研究テーマと企業ニーズの間合いの取り方は非常に難しい。 </a:t>
            </a:r>
            <a:r>
              <a:rPr kumimoji="1" lang="en-US" altLang="ja-JP" sz="2000" dirty="0" smtClean="0"/>
              <a:t>--</a:t>
            </a:r>
            <a:r>
              <a:rPr kumimoji="1" lang="en-US" altLang="ja-JP" sz="1400" dirty="0" smtClean="0"/>
              <a:t> </a:t>
            </a:r>
            <a:r>
              <a:rPr lang="ja-JP" altLang="en-US" sz="1400" dirty="0" smtClean="0"/>
              <a:t>「基盤・専門技術領域における研究の方針</a:t>
            </a:r>
            <a:r>
              <a:rPr lang="en-US" altLang="ja-JP" sz="1400" dirty="0" smtClean="0"/>
              <a:t>(FY28) 2016 6/15</a:t>
            </a:r>
            <a:r>
              <a:rPr lang="ja-JP" altLang="en-US" sz="1400" dirty="0" smtClean="0"/>
              <a:t>」</a:t>
            </a:r>
            <a:r>
              <a:rPr lang="ja-JP" altLang="en-US" sz="1600" dirty="0" smtClean="0"/>
              <a:t>　</a:t>
            </a:r>
            <a:endParaRPr kumimoji="1" lang="ja-JP" altLang="en-US" dirty="0"/>
          </a:p>
        </p:txBody>
      </p:sp>
      <p:pic>
        <p:nvPicPr>
          <p:cNvPr id="1026" name="Picture 2" descr="https://upload.wikimedia.org/wikipedia/commons/e/ef/Waterc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5836">
            <a:off x="7156875" y="4547792"/>
            <a:ext cx="550754" cy="30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01.gatag.net/img/201506/13l/gatag-000070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52441">
            <a:off x="7551497" y="4823670"/>
            <a:ext cx="364549" cy="36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ito\AppData\Local\Microsoft\Windows\INetCache\IE\4IVWR7FM\Beech_seedling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433987"/>
            <a:ext cx="632607" cy="63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ito\AppData\Local\Microsoft\Windows\INetCache\IE\T3MV1H2R\Mango_TommyAtkins04_Asit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444" y="4133182"/>
            <a:ext cx="1244548" cy="93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mito\AppData\Local\Microsoft\Windows\INetCache\IE\4IVWR7FM\DSC_0161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0" y="3870340"/>
            <a:ext cx="1787122" cy="119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3203848" y="36357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近代的技術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36096" y="3923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実用化</a:t>
            </a:r>
            <a:endParaRPr lang="en-US" altLang="ja-JP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1520" y="5600273"/>
            <a:ext cx="13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FORTRAN77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835696" y="5609565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オブジェクト指向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046049" y="5600273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関数型プログラミング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55575" y="6095037"/>
            <a:ext cx="3290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手動チューニング</a:t>
            </a:r>
            <a:endParaRPr lang="en-US" altLang="ja-JP" dirty="0" smtClean="0"/>
          </a:p>
          <a:p>
            <a:r>
              <a:rPr kumimoji="1" lang="ja-JP" altLang="en-US" b="1" dirty="0" smtClean="0">
                <a:solidFill>
                  <a:srgbClr val="FF0000"/>
                </a:solidFill>
              </a:rPr>
              <a:t>チューニングされたライブラリ</a:t>
            </a:r>
            <a:endParaRPr kumimoji="1"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799019" y="5539298"/>
            <a:ext cx="18774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新言語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bg1">
                    <a:lumMod val="50000"/>
                  </a:schemeClr>
                </a:solidFill>
              </a:rPr>
              <a:t>（独立型の領域特化言語）</a:t>
            </a:r>
            <a:endParaRPr kumimoji="1" lang="en-US" altLang="ja-JP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295237" y="3934797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技術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限界</a:t>
            </a:r>
            <a:endParaRPr lang="en-US" altLang="ja-JP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427984" y="6095037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自動並列化</a:t>
            </a:r>
            <a:r>
              <a:rPr kumimoji="1" lang="ja-JP" altLang="en-US" dirty="0" smtClean="0"/>
              <a:t>のための</a:t>
            </a:r>
            <a:endParaRPr kumimoji="1" lang="en-US" altLang="ja-JP" dirty="0" smtClean="0"/>
          </a:p>
          <a:p>
            <a:pPr algn="ctr"/>
            <a:r>
              <a:rPr lang="ja-JP" altLang="en-US" b="1" dirty="0" smtClean="0">
                <a:solidFill>
                  <a:srgbClr val="0070C0"/>
                </a:solidFill>
              </a:rPr>
              <a:t>埋め込み型　領域特化言語</a:t>
            </a:r>
            <a:endParaRPr kumimoji="1" lang="en-US" altLang="ja-JP" b="1" dirty="0" smtClean="0">
              <a:solidFill>
                <a:srgbClr val="0070C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378596" y="3419708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枯れた技術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251520" y="3212976"/>
            <a:ext cx="8640960" cy="352839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395536" y="5013176"/>
            <a:ext cx="8352928" cy="69288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ソフトウェア工学</a:t>
            </a:r>
            <a:r>
              <a:rPr lang="ja-JP" altLang="en-US" b="1" dirty="0" smtClean="0">
                <a:solidFill>
                  <a:schemeClr val="tx1"/>
                </a:solidFill>
              </a:rPr>
              <a:t>の進歩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6804248" y="306896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5468781" y="2420888"/>
            <a:ext cx="30636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計算機</a:t>
            </a:r>
            <a:r>
              <a:rPr lang="ja-JP" altLang="en-US" dirty="0" smtClean="0"/>
              <a:t>科学者が研究している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ソフトウェア工学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11560" y="2422629"/>
            <a:ext cx="43204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計算科学者が使っている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ソフトウェア工学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4716016" y="306896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827584" y="306896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7668344" y="518292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0070C0"/>
                </a:solidFill>
              </a:rPr>
              <a:t>新規性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14643" y="517867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>
                <a:solidFill>
                  <a:srgbClr val="FF0000"/>
                </a:solidFill>
              </a:rPr>
              <a:t>実用性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42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upload.wikimedia.org/wikipedia/commons/e/ef/Waterc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5836">
            <a:off x="7156875" y="3467672"/>
            <a:ext cx="550754" cy="30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01.gatag.net/img/201506/13l/gatag-000070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52441">
            <a:off x="7551497" y="3743550"/>
            <a:ext cx="364549" cy="36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mito\AppData\Local\Microsoft\Windows\INetCache\IE\4IVWR7FM\Beech_seedling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353867"/>
            <a:ext cx="632607" cy="63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mito\AppData\Local\Microsoft\Windows\INetCache\IE\T3MV1H2R\Mango_TommyAtkins04_Asit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444" y="3053062"/>
            <a:ext cx="1244548" cy="93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mito\AppData\Local\Microsoft\Windows\INetCache\IE\4IVWR7FM\DSC_0161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0" y="2790220"/>
            <a:ext cx="1787122" cy="119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3203848" y="25556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近代的技術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36096" y="28436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実用化</a:t>
            </a:r>
            <a:endParaRPr lang="en-US" altLang="ja-JP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1520" y="4581708"/>
            <a:ext cx="1067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FORTRAN77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835696" y="4591000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オブジェクト指向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46049" y="4581708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関数型プログラミング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55575" y="5014917"/>
            <a:ext cx="3290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手動チューニング</a:t>
            </a:r>
            <a:endParaRPr lang="en-US" altLang="ja-JP" dirty="0" smtClean="0"/>
          </a:p>
          <a:p>
            <a:r>
              <a:rPr kumimoji="1" lang="ja-JP" altLang="en-US" b="1" dirty="0" smtClean="0">
                <a:solidFill>
                  <a:srgbClr val="FF0000"/>
                </a:solidFill>
              </a:rPr>
              <a:t>チューニングされたライブラリ</a:t>
            </a:r>
            <a:endParaRPr kumimoji="1"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376100" y="456138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新言語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295237" y="2854677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技術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限界</a:t>
            </a:r>
            <a:endParaRPr lang="en-US" altLang="ja-JP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427984" y="5014917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自動並列化</a:t>
            </a:r>
            <a:r>
              <a:rPr kumimoji="1" lang="ja-JP" altLang="en-US" dirty="0" smtClean="0"/>
              <a:t>のための</a:t>
            </a:r>
            <a:endParaRPr kumimoji="1" lang="en-US" altLang="ja-JP" dirty="0" smtClean="0"/>
          </a:p>
          <a:p>
            <a:pPr algn="ctr"/>
            <a:r>
              <a:rPr lang="ja-JP" altLang="en-US" b="1" dirty="0" smtClean="0">
                <a:solidFill>
                  <a:srgbClr val="0070C0"/>
                </a:solidFill>
              </a:rPr>
              <a:t>埋め込み型　領域特化言語</a:t>
            </a:r>
            <a:endParaRPr kumimoji="1" lang="en-US" altLang="ja-JP" b="1" dirty="0" smtClean="0">
              <a:solidFill>
                <a:srgbClr val="0070C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378596" y="2339588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枯れた技術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251520" y="2132856"/>
            <a:ext cx="8640960" cy="352839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>
            <a:off x="395536" y="3933056"/>
            <a:ext cx="8352928" cy="69288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ソフトウェア工学</a:t>
            </a:r>
            <a:r>
              <a:rPr lang="ja-JP" altLang="en-US" b="1" dirty="0" smtClean="0">
                <a:solidFill>
                  <a:schemeClr val="tx1"/>
                </a:solidFill>
              </a:rPr>
              <a:t>の進歩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6804248" y="198884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5468781" y="1340768"/>
            <a:ext cx="30636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計算機</a:t>
            </a:r>
            <a:r>
              <a:rPr lang="ja-JP" altLang="en-US" dirty="0" smtClean="0"/>
              <a:t>科学者が研究している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ソフトウェア工学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11560" y="1342509"/>
            <a:ext cx="43204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計算科学者が使っている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ソフトウェア工学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4716016" y="198884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827584" y="198884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7668344" y="410280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0070C0"/>
                </a:solidFill>
              </a:rPr>
              <a:t>新規性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14643" y="409855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>
                <a:solidFill>
                  <a:srgbClr val="FF0000"/>
                </a:solidFill>
              </a:rPr>
              <a:t>実用性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505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144</Words>
  <Application>Microsoft Office PowerPoint</Application>
  <PresentationFormat>画面に合わせる (4:3)</PresentationFormat>
  <Paragraphs>44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実用性を求めるユーザー vs 新規性を求める研究者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mito</dc:creator>
  <cp:lastModifiedBy>mito</cp:lastModifiedBy>
  <cp:revision>17</cp:revision>
  <dcterms:created xsi:type="dcterms:W3CDTF">2016-08-17T06:27:15Z</dcterms:created>
  <dcterms:modified xsi:type="dcterms:W3CDTF">2016-08-17T11:55:13Z</dcterms:modified>
</cp:coreProperties>
</file>