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9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0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7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47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3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4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26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8C05-74CA-427C-9D0B-0FC1D07AEBD5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2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実用性を求めるユーザー </a:t>
            </a:r>
            <a:r>
              <a:rPr lang="en-US" altLang="ja-JP" sz="2800" dirty="0" smtClean="0"/>
              <a:t>vs </a:t>
            </a:r>
            <a:r>
              <a:rPr lang="ja-JP" altLang="en-US" sz="2800" dirty="0" smtClean="0"/>
              <a:t>新規性を求める研究者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22413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類似の状況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研究テーマと企業ニーズの間合いの取り方は非常に難しい。 </a:t>
            </a:r>
            <a:r>
              <a:rPr kumimoji="1" lang="en-US" altLang="ja-JP" sz="2000" dirty="0" smtClean="0"/>
              <a:t>--</a:t>
            </a:r>
            <a:r>
              <a:rPr kumimoji="1" lang="en-US" altLang="ja-JP" sz="1400" dirty="0" smtClean="0"/>
              <a:t> </a:t>
            </a:r>
            <a:r>
              <a:rPr lang="ja-JP" altLang="en-US" sz="1400" dirty="0" smtClean="0"/>
              <a:t>「基盤・専門技術領域における研究の方針</a:t>
            </a:r>
            <a:r>
              <a:rPr lang="en-US" altLang="ja-JP" sz="1400" dirty="0" smtClean="0"/>
              <a:t>(FY28) 2016 6/15</a:t>
            </a:r>
            <a:r>
              <a:rPr lang="ja-JP" altLang="en-US" sz="1400" dirty="0" smtClean="0"/>
              <a:t>」</a:t>
            </a:r>
            <a:r>
              <a:rPr lang="ja-JP" altLang="en-US" sz="1600" dirty="0" smtClean="0"/>
              <a:t>　</a:t>
            </a:r>
            <a:endParaRPr kumimoji="1" lang="ja-JP" altLang="en-US" dirty="0"/>
          </a:p>
        </p:txBody>
      </p:sp>
      <p:pic>
        <p:nvPicPr>
          <p:cNvPr id="1026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454779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482367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398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413318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387034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203848" y="36357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36096" y="3923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5600273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FORTRAN77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35696" y="5609565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オブジェクト指向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6049" y="560027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関数型プログラミング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5575" y="6095037"/>
            <a:ext cx="32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チューニングされたライブラリ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99019" y="5539298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新言語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bg1">
                    <a:lumMod val="50000"/>
                  </a:schemeClr>
                </a:solidFill>
              </a:rPr>
              <a:t>（独立型の領域特化言語）</a:t>
            </a:r>
            <a:endParaRPr kumimoji="1" lang="en-US" altLang="ja-JP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95237" y="393479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27984" y="609503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埋め込み型　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78596" y="341970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51520" y="321297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95536" y="501317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804248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468781" y="2420888"/>
            <a:ext cx="30636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計算機</a:t>
            </a:r>
            <a:r>
              <a:rPr lang="ja-JP" altLang="en-US" dirty="0" smtClean="0"/>
              <a:t>科学者が研究している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1560" y="2422629"/>
            <a:ext cx="4320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計算科学者が使っている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716016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827584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668344" y="518292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4643" y="517867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346767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374355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35386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44" y="305306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279022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3203848" y="2555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6096" y="2843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1520" y="4581708"/>
            <a:ext cx="106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FORTRAN77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35696" y="4591000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オブジェクト指向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46049" y="458170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関数型プログラミング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5575" y="5014917"/>
            <a:ext cx="32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b="1" dirty="0" smtClean="0">
                <a:solidFill>
                  <a:srgbClr val="FF0000"/>
                </a:solidFill>
              </a:rPr>
              <a:t>チューニングされたライブラリ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76100" y="45613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</a:rPr>
              <a:t>新言語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95237" y="285467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27984" y="501491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埋め込み型　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78596" y="233958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251520" y="213285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395536" y="393305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6804248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468781" y="1340768"/>
            <a:ext cx="30636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計算機</a:t>
            </a:r>
            <a:r>
              <a:rPr lang="ja-JP" altLang="en-US" dirty="0" smtClean="0"/>
              <a:t>科学者が研究している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1342509"/>
            <a:ext cx="4320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計算科学者が使っている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716016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827584" y="198884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7668344" y="410280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14643" y="409855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0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2655">
            <a:off x="7086627" y="3517641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708674" y="3685292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459" y="3037602"/>
            <a:ext cx="1265161" cy="94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3327622" y="2555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一般的</a:t>
            </a:r>
            <a:r>
              <a:rPr lang="ja-JP" altLang="en-US" dirty="0" smtClean="0"/>
              <a:t>技術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67045" y="2852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実用化</a:t>
            </a:r>
            <a:endParaRPr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9552" y="4726885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サブルーチン</a:t>
            </a:r>
            <a:endParaRPr kumimoji="1" lang="en-US" altLang="ja-JP" dirty="0" smtClean="0"/>
          </a:p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ライブラリ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52320" y="299869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技術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限界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04048" y="4726885"/>
            <a:ext cx="260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埋め込み型</a:t>
            </a:r>
            <a:endParaRPr kumimoji="1" lang="en-US" altLang="ja-JP" dirty="0" smtClean="0"/>
          </a:p>
          <a:p>
            <a:pPr algn="ctr"/>
            <a:r>
              <a:rPr lang="ja-JP" altLang="en-US" b="1" dirty="0" smtClean="0">
                <a:solidFill>
                  <a:srgbClr val="0070C0"/>
                </a:solidFill>
              </a:rPr>
              <a:t>領域特化言語</a:t>
            </a:r>
            <a:endParaRPr kumimoji="1"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71600" y="24115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伝統的</a:t>
            </a:r>
            <a:r>
              <a:rPr lang="ja-JP" altLang="en-US" dirty="0" smtClean="0"/>
              <a:t>技術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251520" y="213285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467544" y="3933056"/>
            <a:ext cx="2664296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ソフトウェア工学の利用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右矢印 27"/>
          <p:cNvSpPr/>
          <p:nvPr/>
        </p:nvSpPr>
        <p:spPr>
          <a:xfrm>
            <a:off x="5724128" y="3960256"/>
            <a:ext cx="2752499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ソフトウェア科学の研究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3203848" y="3960256"/>
            <a:ext cx="2384914" cy="692880"/>
          </a:xfrm>
          <a:prstGeom prst="rightArrow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ギャップ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71800" y="4726885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オブジェクト</a:t>
            </a:r>
            <a:r>
              <a:rPr lang="ja-JP" altLang="en-US" dirty="0" smtClean="0"/>
              <a:t>指向型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フレームワーク</a:t>
            </a:r>
            <a:endParaRPr kumimoji="1" lang="en-US" altLang="ja-JP" dirty="0" smtClean="0"/>
          </a:p>
        </p:txBody>
      </p:sp>
      <p:pic>
        <p:nvPicPr>
          <p:cNvPr id="1026" name="Picture 2" descr="C:\Users\mito\AppData\Local\Microsoft\Windows\INetCache\IE\4IVWR7FM\Coconut_germinating_on_Black_Sand_Beach,_Island_of_Hawaii[2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84984"/>
            <a:ext cx="583796" cy="77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to\AppData\Local\Microsoft\Windows\INetCache\IE\T1AUV8N3\sunlit-autumn-forest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1871270" cy="124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9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170</Words>
  <Application>Microsoft Office PowerPoint</Application>
  <PresentationFormat>画面に合わせる 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実用性を求めるユーザー vs 新規性を求める研究者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24</cp:revision>
  <dcterms:created xsi:type="dcterms:W3CDTF">2016-08-17T06:27:15Z</dcterms:created>
  <dcterms:modified xsi:type="dcterms:W3CDTF">2016-08-18T08:17:48Z</dcterms:modified>
</cp:coreProperties>
</file>