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2655">
            <a:off x="7374659" y="3503891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996706" y="3671542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59" y="3037602"/>
            <a:ext cx="1265161" cy="9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29666"/>
            <a:ext cx="1728192" cy="11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327622" y="255561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有用な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045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チューニングされた</a:t>
            </a:r>
            <a:endParaRPr kumimoji="1" lang="en-US" altLang="ja-JP" dirty="0" smtClean="0"/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55277" y="29986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048" y="4726885"/>
            <a:ext cx="26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領域</a:t>
            </a:r>
            <a:r>
              <a:rPr lang="ja-JP" altLang="en-US" b="1" dirty="0" smtClean="0">
                <a:solidFill>
                  <a:srgbClr val="0070C0"/>
                </a:solidFill>
              </a:rPr>
              <a:t>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532" y="24115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467544" y="3933056"/>
            <a:ext cx="2664296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ソフトウェア工学の利用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724128" y="3960256"/>
            <a:ext cx="2752499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ソフトウェア科学の研究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203848" y="3960256"/>
            <a:ext cx="2384914" cy="692880"/>
          </a:xfrm>
          <a:prstGeom prst="rightArrow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ギャップ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オブジェクト</a:t>
            </a:r>
            <a:r>
              <a:rPr lang="ja-JP" altLang="en-US" dirty="0" smtClean="0"/>
              <a:t>指向型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フレームワーク</a:t>
            </a:r>
            <a:endParaRPr kumimoji="1" lang="en-US" altLang="ja-JP" dirty="0" smtClean="0"/>
          </a:p>
        </p:txBody>
      </p:sp>
      <p:pic>
        <p:nvPicPr>
          <p:cNvPr id="1026" name="Picture 2" descr="C:\Users\mito\AppData\Local\Microsoft\Windows\INetCache\IE\4IVWR7FM\Coconut_germinating_on_Black_Sand_Beach,_Island_of_Hawaii[2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583796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176</Words>
  <Application>Microsoft Office PowerPoint</Application>
  <PresentationFormat>画面に合わせる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実用性を求めるユーザー vs 新規性を求める研究者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21</cp:revision>
  <dcterms:created xsi:type="dcterms:W3CDTF">2016-08-17T06:27:15Z</dcterms:created>
  <dcterms:modified xsi:type="dcterms:W3CDTF">2016-08-18T05:52:51Z</dcterms:modified>
</cp:coreProperties>
</file>