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294" r:id="rId4"/>
    <p:sldId id="304" r:id="rId5"/>
    <p:sldId id="305" r:id="rId6"/>
    <p:sldId id="295" r:id="rId7"/>
    <p:sldId id="306" r:id="rId8"/>
    <p:sldId id="307" r:id="rId9"/>
    <p:sldId id="309" r:id="rId10"/>
    <p:sldId id="310" r:id="rId11"/>
    <p:sldId id="311" r:id="rId12"/>
    <p:sldId id="308" r:id="rId13"/>
    <p:sldId id="31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93EAED"/>
    <a:srgbClr val="00D0EF"/>
    <a:srgbClr val="FFFF93"/>
    <a:srgbClr val="FDA891"/>
    <a:srgbClr val="F93905"/>
    <a:srgbClr val="BAE18F"/>
    <a:srgbClr val="FF6600"/>
    <a:srgbClr val="E6FFCD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B4991-7462-4605-B840-4F420320B969}" v="539" dt="2023-03-17T14:55:06.25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 autoAdjust="0"/>
    <p:restoredTop sz="94694"/>
  </p:normalViewPr>
  <p:slideViewPr>
    <p:cSldViewPr snapToGrid="0">
      <p:cViewPr varScale="1">
        <p:scale>
          <a:sx n="60" d="100"/>
          <a:sy n="60" d="100"/>
        </p:scale>
        <p:origin x="10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ike Masaki" userId="9ae1df7e3288f19e" providerId="LiveId" clId="{BBDB4991-7462-4605-B840-4F420320B969}"/>
    <pc:docChg chg="undo redo custSel addSld delSld modSld sldOrd">
      <pc:chgData name="Koike Masaki" userId="9ae1df7e3288f19e" providerId="LiveId" clId="{BBDB4991-7462-4605-B840-4F420320B969}" dt="2023-03-17T14:55:06.252" v="13911" actId="164"/>
      <pc:docMkLst>
        <pc:docMk/>
      </pc:docMkLst>
      <pc:sldChg chg="modSp mod">
        <pc:chgData name="Koike Masaki" userId="9ae1df7e3288f19e" providerId="LiveId" clId="{BBDB4991-7462-4605-B840-4F420320B969}" dt="2023-03-16T04:04:17.632" v="12938"/>
        <pc:sldMkLst>
          <pc:docMk/>
          <pc:sldMk cId="0" sldId="256"/>
        </pc:sldMkLst>
        <pc:spChg chg="mod">
          <ac:chgData name="Koike Masaki" userId="9ae1df7e3288f19e" providerId="LiveId" clId="{BBDB4991-7462-4605-B840-4F420320B969}" dt="2023-03-07T06:33:14.919" v="96" actId="2057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Koike Masaki" userId="9ae1df7e3288f19e" providerId="LiveId" clId="{BBDB4991-7462-4605-B840-4F420320B969}" dt="2023-03-16T04:04:17.632" v="12938"/>
          <ac:spMkLst>
            <pc:docMk/>
            <pc:sldMk cId="0" sldId="256"/>
            <ac:spMk id="86" creationId="{00000000-0000-0000-0000-000000000000}"/>
          </ac:spMkLst>
        </pc:spChg>
        <pc:spChg chg="mod">
          <ac:chgData name="Koike Masaki" userId="9ae1df7e3288f19e" providerId="LiveId" clId="{BBDB4991-7462-4605-B840-4F420320B969}" dt="2023-03-11T13:44:51.893" v="12814"/>
          <ac:spMkLst>
            <pc:docMk/>
            <pc:sldMk cId="0" sldId="256"/>
            <ac:spMk id="87" creationId="{00000000-0000-0000-0000-000000000000}"/>
          </ac:spMkLst>
        </pc:spChg>
      </pc:sldChg>
      <pc:sldChg chg="modSp mod">
        <pc:chgData name="Koike Masaki" userId="9ae1df7e3288f19e" providerId="LiveId" clId="{BBDB4991-7462-4605-B840-4F420320B969}" dt="2023-03-11T13:43:35.036" v="12787" actId="27636"/>
        <pc:sldMkLst>
          <pc:docMk/>
          <pc:sldMk cId="0" sldId="257"/>
        </pc:sldMkLst>
        <pc:spChg chg="mod">
          <ac:chgData name="Koike Masaki" userId="9ae1df7e3288f19e" providerId="LiveId" clId="{BBDB4991-7462-4605-B840-4F420320B969}" dt="2023-03-11T13:43:35.036" v="12787" actId="27636"/>
          <ac:spMkLst>
            <pc:docMk/>
            <pc:sldMk cId="0" sldId="257"/>
            <ac:spMk id="90" creationId="{00000000-0000-0000-0000-000000000000}"/>
          </ac:spMkLst>
        </pc:spChg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4179406088" sldId="258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1084966467" sldId="260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754833152" sldId="262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1935062505" sldId="263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2315570857" sldId="264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3343619309" sldId="265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815736698" sldId="266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3427056836" sldId="267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2265183830" sldId="268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1730494042" sldId="269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2447931621" sldId="270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1007189467" sldId="271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502033571" sldId="272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3187473438" sldId="273"/>
        </pc:sldMkLst>
      </pc:sldChg>
      <pc:sldChg chg="del">
        <pc:chgData name="Koike Masaki" userId="9ae1df7e3288f19e" providerId="LiveId" clId="{BBDB4991-7462-4605-B840-4F420320B969}" dt="2023-03-07T06:30:41.485" v="0" actId="47"/>
        <pc:sldMkLst>
          <pc:docMk/>
          <pc:sldMk cId="304249827" sldId="274"/>
        </pc:sldMkLst>
      </pc:sldChg>
      <pc:sldChg chg="modSp mod">
        <pc:chgData name="Koike Masaki" userId="9ae1df7e3288f19e" providerId="LiveId" clId="{BBDB4991-7462-4605-B840-4F420320B969}" dt="2023-03-11T13:43:51.995" v="12789" actId="27636"/>
        <pc:sldMkLst>
          <pc:docMk/>
          <pc:sldMk cId="1557594805" sldId="275"/>
        </pc:sldMkLst>
        <pc:spChg chg="mod">
          <ac:chgData name="Koike Masaki" userId="9ae1df7e3288f19e" providerId="LiveId" clId="{BBDB4991-7462-4605-B840-4F420320B969}" dt="2023-03-11T13:43:51.995" v="12789" actId="27636"/>
          <ac:spMkLst>
            <pc:docMk/>
            <pc:sldMk cId="1557594805" sldId="275"/>
            <ac:spMk id="90" creationId="{00000000-0000-0000-0000-000000000000}"/>
          </ac:spMkLst>
        </pc:spChg>
      </pc:sldChg>
      <pc:sldChg chg="modSp add del mod">
        <pc:chgData name="Koike Masaki" userId="9ae1df7e3288f19e" providerId="LiveId" clId="{BBDB4991-7462-4605-B840-4F420320B969}" dt="2023-03-11T13:44:12.079" v="12790" actId="47"/>
        <pc:sldMkLst>
          <pc:docMk/>
          <pc:sldMk cId="610909770" sldId="276"/>
        </pc:sldMkLst>
        <pc:spChg chg="mod">
          <ac:chgData name="Koike Masaki" userId="9ae1df7e3288f19e" providerId="LiveId" clId="{BBDB4991-7462-4605-B840-4F420320B969}" dt="2023-03-07T06:31:21.380" v="41" actId="20577"/>
          <ac:spMkLst>
            <pc:docMk/>
            <pc:sldMk cId="610909770" sldId="276"/>
            <ac:spMk id="90" creationId="{00000000-0000-0000-0000-000000000000}"/>
          </ac:spMkLst>
        </pc:spChg>
      </pc:sldChg>
      <pc:sldChg chg="addSp delSp modSp add mod ord">
        <pc:chgData name="Koike Masaki" userId="9ae1df7e3288f19e" providerId="LiveId" clId="{BBDB4991-7462-4605-B840-4F420320B969}" dt="2023-03-16T04:04:58.497" v="12949" actId="21"/>
        <pc:sldMkLst>
          <pc:docMk/>
          <pc:sldMk cId="96329721" sldId="277"/>
        </pc:sldMkLst>
        <pc:spChg chg="add del mod">
          <ac:chgData name="Koike Masaki" userId="9ae1df7e3288f19e" providerId="LiveId" clId="{BBDB4991-7462-4605-B840-4F420320B969}" dt="2023-03-16T04:04:58.497" v="12949" actId="21"/>
          <ac:spMkLst>
            <pc:docMk/>
            <pc:sldMk cId="96329721" sldId="277"/>
            <ac:spMk id="3" creationId="{48E8A8F2-4E31-F7A1-F219-97BA22D320E5}"/>
          </ac:spMkLst>
        </pc:spChg>
        <pc:spChg chg="mod">
          <ac:chgData name="Koike Masaki" userId="9ae1df7e3288f19e" providerId="LiveId" clId="{BBDB4991-7462-4605-B840-4F420320B969}" dt="2023-03-07T06:56:48.915" v="627"/>
          <ac:spMkLst>
            <pc:docMk/>
            <pc:sldMk cId="96329721" sldId="277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04:48:00.323" v="1645" actId="14"/>
          <ac:spMkLst>
            <pc:docMk/>
            <pc:sldMk cId="96329721" sldId="277"/>
            <ac:spMk id="90" creationId="{00000000-0000-0000-0000-000000000000}"/>
          </ac:spMkLst>
        </pc:spChg>
        <pc:graphicFrameChg chg="add del mod modGraphic">
          <ac:chgData name="Koike Masaki" userId="9ae1df7e3288f19e" providerId="LiveId" clId="{BBDB4991-7462-4605-B840-4F420320B969}" dt="2023-03-16T04:04:58.497" v="12949" actId="21"/>
          <ac:graphicFrameMkLst>
            <pc:docMk/>
            <pc:sldMk cId="96329721" sldId="277"/>
            <ac:graphicFrameMk id="2" creationId="{2C01FD91-69D4-736B-8C1C-93878FE6D66A}"/>
          </ac:graphicFrameMkLst>
        </pc:graphicFrameChg>
        <pc:picChg chg="add del mod">
          <ac:chgData name="Koike Masaki" userId="9ae1df7e3288f19e" providerId="LiveId" clId="{BBDB4991-7462-4605-B840-4F420320B969}" dt="2023-03-11T05:27:59.161" v="3266" actId="478"/>
          <ac:picMkLst>
            <pc:docMk/>
            <pc:sldMk cId="96329721" sldId="277"/>
            <ac:picMk id="1026" creationId="{950B044E-E7B0-6E19-CBC7-6097649D826F}"/>
          </ac:picMkLst>
        </pc:picChg>
      </pc:sldChg>
      <pc:sldChg chg="addSp modSp add mod">
        <pc:chgData name="Koike Masaki" userId="9ae1df7e3288f19e" providerId="LiveId" clId="{BBDB4991-7462-4605-B840-4F420320B969}" dt="2023-03-16T04:05:50.274" v="12959" actId="20577"/>
        <pc:sldMkLst>
          <pc:docMk/>
          <pc:sldMk cId="3947575142" sldId="278"/>
        </pc:sldMkLst>
        <pc:spChg chg="add mod">
          <ac:chgData name="Koike Masaki" userId="9ae1df7e3288f19e" providerId="LiveId" clId="{BBDB4991-7462-4605-B840-4F420320B969}" dt="2023-03-16T04:05:04.114" v="12951" actId="1076"/>
          <ac:spMkLst>
            <pc:docMk/>
            <pc:sldMk cId="3947575142" sldId="278"/>
            <ac:spMk id="3" creationId="{49D20E5D-BD2B-C110-8C04-445264A8B6A6}"/>
          </ac:spMkLst>
        </pc:spChg>
        <pc:spChg chg="mod">
          <ac:chgData name="Koike Masaki" userId="9ae1df7e3288f19e" providerId="LiveId" clId="{BBDB4991-7462-4605-B840-4F420320B969}" dt="2023-03-16T04:05:50.274" v="12959" actId="20577"/>
          <ac:spMkLst>
            <pc:docMk/>
            <pc:sldMk cId="3947575142" sldId="278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6T04:04:51.284" v="12948" actId="6549"/>
          <ac:spMkLst>
            <pc:docMk/>
            <pc:sldMk cId="3947575142" sldId="278"/>
            <ac:spMk id="90" creationId="{00000000-0000-0000-0000-000000000000}"/>
          </ac:spMkLst>
        </pc:spChg>
        <pc:graphicFrameChg chg="add mod">
          <ac:chgData name="Koike Masaki" userId="9ae1df7e3288f19e" providerId="LiveId" clId="{BBDB4991-7462-4605-B840-4F420320B969}" dt="2023-03-16T04:05:04.114" v="12951" actId="1076"/>
          <ac:graphicFrameMkLst>
            <pc:docMk/>
            <pc:sldMk cId="3947575142" sldId="278"/>
            <ac:graphicFrameMk id="2" creationId="{1D82C429-02A8-BB81-63E7-891D6707FEBC}"/>
          </ac:graphicFrameMkLst>
        </pc:graphicFrameChg>
      </pc:sldChg>
      <pc:sldChg chg="delSp modSp add del mod">
        <pc:chgData name="Koike Masaki" userId="9ae1df7e3288f19e" providerId="LiveId" clId="{BBDB4991-7462-4605-B840-4F420320B969}" dt="2023-03-11T12:58:19.380" v="11722" actId="47"/>
        <pc:sldMkLst>
          <pc:docMk/>
          <pc:sldMk cId="3552446085" sldId="279"/>
        </pc:sldMkLst>
        <pc:spChg chg="mod">
          <ac:chgData name="Koike Masaki" userId="9ae1df7e3288f19e" providerId="LiveId" clId="{BBDB4991-7462-4605-B840-4F420320B969}" dt="2023-03-07T07:02:09.696" v="836" actId="20577"/>
          <ac:spMkLst>
            <pc:docMk/>
            <pc:sldMk cId="3552446085" sldId="279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07T07:20:28.047" v="958" actId="20577"/>
          <ac:spMkLst>
            <pc:docMk/>
            <pc:sldMk cId="3552446085" sldId="279"/>
            <ac:spMk id="90" creationId="{00000000-0000-0000-0000-000000000000}"/>
          </ac:spMkLst>
        </pc:spChg>
        <pc:picChg chg="del">
          <ac:chgData name="Koike Masaki" userId="9ae1df7e3288f19e" providerId="LiveId" clId="{BBDB4991-7462-4605-B840-4F420320B969}" dt="2023-03-07T07:02:12.494" v="837" actId="478"/>
          <ac:picMkLst>
            <pc:docMk/>
            <pc:sldMk cId="3552446085" sldId="279"/>
            <ac:picMk id="1026" creationId="{950B044E-E7B0-6E19-CBC7-6097649D826F}"/>
          </ac:picMkLst>
        </pc:picChg>
      </pc:sldChg>
      <pc:sldChg chg="addSp delSp modSp add mod">
        <pc:chgData name="Koike Masaki" userId="9ae1df7e3288f19e" providerId="LiveId" clId="{BBDB4991-7462-4605-B840-4F420320B969}" dt="2023-03-11T13:34:30.614" v="12250" actId="1076"/>
        <pc:sldMkLst>
          <pc:docMk/>
          <pc:sldMk cId="1442901520" sldId="280"/>
        </pc:sldMkLst>
        <pc:spChg chg="add mod">
          <ac:chgData name="Koike Masaki" userId="9ae1df7e3288f19e" providerId="LiveId" clId="{BBDB4991-7462-4605-B840-4F420320B969}" dt="2023-03-11T13:34:30.614" v="12250" actId="1076"/>
          <ac:spMkLst>
            <pc:docMk/>
            <pc:sldMk cId="1442901520" sldId="280"/>
            <ac:spMk id="3" creationId="{57D2A676-989A-1941-D4A9-28C3A93EC049}"/>
          </ac:spMkLst>
        </pc:spChg>
        <pc:spChg chg="mod">
          <ac:chgData name="Koike Masaki" userId="9ae1df7e3288f19e" providerId="LiveId" clId="{BBDB4991-7462-4605-B840-4F420320B969}" dt="2023-03-11T04:38:19.545" v="1017" actId="20577"/>
          <ac:spMkLst>
            <pc:docMk/>
            <pc:sldMk cId="1442901520" sldId="280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06:06:21.264" v="3921" actId="20577"/>
          <ac:spMkLst>
            <pc:docMk/>
            <pc:sldMk cId="1442901520" sldId="280"/>
            <ac:spMk id="90" creationId="{00000000-0000-0000-0000-000000000000}"/>
          </ac:spMkLst>
        </pc:spChg>
        <pc:picChg chg="add mod">
          <ac:chgData name="Koike Masaki" userId="9ae1df7e3288f19e" providerId="LiveId" clId="{BBDB4991-7462-4605-B840-4F420320B969}" dt="2023-03-11T13:34:03.844" v="12195" actId="732"/>
          <ac:picMkLst>
            <pc:docMk/>
            <pc:sldMk cId="1442901520" sldId="280"/>
            <ac:picMk id="2" creationId="{49F203C6-CB75-45DE-F463-FF020CD8CF30}"/>
          </ac:picMkLst>
        </pc:picChg>
        <pc:picChg chg="del mod">
          <ac:chgData name="Koike Masaki" userId="9ae1df7e3288f19e" providerId="LiveId" clId="{BBDB4991-7462-4605-B840-4F420320B969}" dt="2023-03-11T04:48:28.763" v="1650" actId="478"/>
          <ac:picMkLst>
            <pc:docMk/>
            <pc:sldMk cId="1442901520" sldId="280"/>
            <ac:picMk id="1026" creationId="{950B044E-E7B0-6E19-CBC7-6097649D826F}"/>
          </ac:picMkLst>
        </pc:picChg>
      </pc:sldChg>
      <pc:sldChg chg="modSp add del mod">
        <pc:chgData name="Koike Masaki" userId="9ae1df7e3288f19e" providerId="LiveId" clId="{BBDB4991-7462-4605-B840-4F420320B969}" dt="2023-03-11T04:38:10.155" v="1000" actId="47"/>
        <pc:sldMkLst>
          <pc:docMk/>
          <pc:sldMk cId="1490655262" sldId="281"/>
        </pc:sldMkLst>
        <pc:spChg chg="mod">
          <ac:chgData name="Koike Masaki" userId="9ae1df7e3288f19e" providerId="LiveId" clId="{BBDB4991-7462-4605-B840-4F420320B969}" dt="2023-03-11T04:37:56.024" v="982" actId="20577"/>
          <ac:spMkLst>
            <pc:docMk/>
            <pc:sldMk cId="1490655262" sldId="281"/>
            <ac:spMk id="89" creationId="{00000000-0000-0000-0000-000000000000}"/>
          </ac:spMkLst>
        </pc:spChg>
      </pc:sldChg>
      <pc:sldChg chg="addSp delSp modSp add mod">
        <pc:chgData name="Koike Masaki" userId="9ae1df7e3288f19e" providerId="LiveId" clId="{BBDB4991-7462-4605-B840-4F420320B969}" dt="2023-03-11T13:33:50.848" v="12194" actId="1076"/>
        <pc:sldMkLst>
          <pc:docMk/>
          <pc:sldMk cId="3352143040" sldId="282"/>
        </pc:sldMkLst>
        <pc:spChg chg="add mod">
          <ac:chgData name="Koike Masaki" userId="9ae1df7e3288f19e" providerId="LiveId" clId="{BBDB4991-7462-4605-B840-4F420320B969}" dt="2023-03-11T05:54:30.778" v="3703" actId="164"/>
          <ac:spMkLst>
            <pc:docMk/>
            <pc:sldMk cId="3352143040" sldId="282"/>
            <ac:spMk id="5" creationId="{5CFBAA92-204A-EE8A-0EFC-5007303406DC}"/>
          </ac:spMkLst>
        </pc:spChg>
        <pc:spChg chg="add mod">
          <ac:chgData name="Koike Masaki" userId="9ae1df7e3288f19e" providerId="LiveId" clId="{BBDB4991-7462-4605-B840-4F420320B969}" dt="2023-03-11T05:54:30.778" v="3703" actId="164"/>
          <ac:spMkLst>
            <pc:docMk/>
            <pc:sldMk cId="3352143040" sldId="282"/>
            <ac:spMk id="6" creationId="{9F50C2DC-A088-2ECE-0735-C70B33885CF2}"/>
          </ac:spMkLst>
        </pc:spChg>
        <pc:spChg chg="add mod">
          <ac:chgData name="Koike Masaki" userId="9ae1df7e3288f19e" providerId="LiveId" clId="{BBDB4991-7462-4605-B840-4F420320B969}" dt="2023-03-11T05:54:30.778" v="3703" actId="164"/>
          <ac:spMkLst>
            <pc:docMk/>
            <pc:sldMk cId="3352143040" sldId="282"/>
            <ac:spMk id="7" creationId="{07C0F992-9300-0616-D8AF-6E898CFDB845}"/>
          </ac:spMkLst>
        </pc:spChg>
        <pc:spChg chg="add mod">
          <ac:chgData name="Koike Masaki" userId="9ae1df7e3288f19e" providerId="LiveId" clId="{BBDB4991-7462-4605-B840-4F420320B969}" dt="2023-03-11T05:54:30.778" v="3703" actId="164"/>
          <ac:spMkLst>
            <pc:docMk/>
            <pc:sldMk cId="3352143040" sldId="282"/>
            <ac:spMk id="8" creationId="{1D8D6ECD-1F3B-D802-BAB5-E857533B89B8}"/>
          </ac:spMkLst>
        </pc:spChg>
        <pc:spChg chg="add mod">
          <ac:chgData name="Koike Masaki" userId="9ae1df7e3288f19e" providerId="LiveId" clId="{BBDB4991-7462-4605-B840-4F420320B969}" dt="2023-03-11T05:54:30.778" v="3703" actId="164"/>
          <ac:spMkLst>
            <pc:docMk/>
            <pc:sldMk cId="3352143040" sldId="282"/>
            <ac:spMk id="9" creationId="{494D9CBC-532F-2073-59C6-1F2FA492436D}"/>
          </ac:spMkLst>
        </pc:spChg>
        <pc:spChg chg="add mod">
          <ac:chgData name="Koike Masaki" userId="9ae1df7e3288f19e" providerId="LiveId" clId="{BBDB4991-7462-4605-B840-4F420320B969}" dt="2023-03-11T06:00:19.413" v="3806" actId="1076"/>
          <ac:spMkLst>
            <pc:docMk/>
            <pc:sldMk cId="3352143040" sldId="282"/>
            <ac:spMk id="31" creationId="{917C352B-92AA-D1ED-29AE-ED1F3475AD40}"/>
          </ac:spMkLst>
        </pc:spChg>
        <pc:spChg chg="add mod">
          <ac:chgData name="Koike Masaki" userId="9ae1df7e3288f19e" providerId="LiveId" clId="{BBDB4991-7462-4605-B840-4F420320B969}" dt="2023-03-11T13:33:50.848" v="12194" actId="1076"/>
          <ac:spMkLst>
            <pc:docMk/>
            <pc:sldMk cId="3352143040" sldId="282"/>
            <ac:spMk id="32" creationId="{EB4F4F52-F53D-25E8-D953-186D7F74A450}"/>
          </ac:spMkLst>
        </pc:spChg>
        <pc:spChg chg="mod">
          <ac:chgData name="Koike Masaki" userId="9ae1df7e3288f19e" providerId="LiveId" clId="{BBDB4991-7462-4605-B840-4F420320B969}" dt="2023-03-11T04:38:05.904" v="999" actId="20577"/>
          <ac:spMkLst>
            <pc:docMk/>
            <pc:sldMk cId="3352143040" sldId="282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05:46:10.780" v="3600" actId="20577"/>
          <ac:spMkLst>
            <pc:docMk/>
            <pc:sldMk cId="3352143040" sldId="282"/>
            <ac:spMk id="90" creationId="{00000000-0000-0000-0000-000000000000}"/>
          </ac:spMkLst>
        </pc:spChg>
        <pc:grpChg chg="add mod">
          <ac:chgData name="Koike Masaki" userId="9ae1df7e3288f19e" providerId="LiveId" clId="{BBDB4991-7462-4605-B840-4F420320B969}" dt="2023-03-11T06:00:15.907" v="3805" actId="1076"/>
          <ac:grpSpMkLst>
            <pc:docMk/>
            <pc:sldMk cId="3352143040" sldId="282"/>
            <ac:grpSpMk id="30" creationId="{819A354B-90C2-E224-8AD9-87809CDAB7FE}"/>
          </ac:grpSpMkLst>
        </pc:grpChg>
        <pc:picChg chg="add del mod">
          <ac:chgData name="Koike Masaki" userId="9ae1df7e3288f19e" providerId="LiveId" clId="{BBDB4991-7462-4605-B840-4F420320B969}" dt="2023-03-11T05:47:59.912" v="3603" actId="478"/>
          <ac:picMkLst>
            <pc:docMk/>
            <pc:sldMk cId="3352143040" sldId="282"/>
            <ac:picMk id="3" creationId="{BC5617C6-032B-0F2A-69EE-14114911BE03}"/>
          </ac:picMkLst>
        </pc:picChg>
        <pc:picChg chg="add del mod modCrop">
          <ac:chgData name="Koike Masaki" userId="9ae1df7e3288f19e" providerId="LiveId" clId="{BBDB4991-7462-4605-B840-4F420320B969}" dt="2023-03-11T05:54:38.743" v="3705" actId="478"/>
          <ac:picMkLst>
            <pc:docMk/>
            <pc:sldMk cId="3352143040" sldId="282"/>
            <ac:picMk id="4" creationId="{656D459A-801C-A7A0-9062-D96F6C9080A3}"/>
          </ac:picMkLst>
        </pc:picChg>
        <pc:picChg chg="del">
          <ac:chgData name="Koike Masaki" userId="9ae1df7e3288f19e" providerId="LiveId" clId="{BBDB4991-7462-4605-B840-4F420320B969}" dt="2023-03-11T04:57:46.665" v="1834" actId="478"/>
          <ac:picMkLst>
            <pc:docMk/>
            <pc:sldMk cId="3352143040" sldId="282"/>
            <ac:picMk id="1026" creationId="{950B044E-E7B0-6E19-CBC7-6097649D826F}"/>
          </ac:picMkLst>
        </pc:picChg>
        <pc:cxnChg chg="add mod">
          <ac:chgData name="Koike Masaki" userId="9ae1df7e3288f19e" providerId="LiveId" clId="{BBDB4991-7462-4605-B840-4F420320B969}" dt="2023-03-11T05:54:30.778" v="3703" actId="164"/>
          <ac:cxnSpMkLst>
            <pc:docMk/>
            <pc:sldMk cId="3352143040" sldId="282"/>
            <ac:cxnSpMk id="11" creationId="{53A28078-C132-B24A-BEE0-B6D9BC419981}"/>
          </ac:cxnSpMkLst>
        </pc:cxnChg>
        <pc:cxnChg chg="add mod">
          <ac:chgData name="Koike Masaki" userId="9ae1df7e3288f19e" providerId="LiveId" clId="{BBDB4991-7462-4605-B840-4F420320B969}" dt="2023-03-11T05:54:30.778" v="3703" actId="164"/>
          <ac:cxnSpMkLst>
            <pc:docMk/>
            <pc:sldMk cId="3352143040" sldId="282"/>
            <ac:cxnSpMk id="12" creationId="{326E09FF-ED48-04BF-6AD0-07565EFD16AC}"/>
          </ac:cxnSpMkLst>
        </pc:cxnChg>
        <pc:cxnChg chg="add mod">
          <ac:chgData name="Koike Masaki" userId="9ae1df7e3288f19e" providerId="LiveId" clId="{BBDB4991-7462-4605-B840-4F420320B969}" dt="2023-03-11T05:54:30.778" v="3703" actId="164"/>
          <ac:cxnSpMkLst>
            <pc:docMk/>
            <pc:sldMk cId="3352143040" sldId="282"/>
            <ac:cxnSpMk id="15" creationId="{D6F862DB-B1B9-7D1F-280E-546A6FDAED54}"/>
          </ac:cxnSpMkLst>
        </pc:cxnChg>
        <pc:cxnChg chg="add mod">
          <ac:chgData name="Koike Masaki" userId="9ae1df7e3288f19e" providerId="LiveId" clId="{BBDB4991-7462-4605-B840-4F420320B969}" dt="2023-03-11T05:54:30.778" v="3703" actId="164"/>
          <ac:cxnSpMkLst>
            <pc:docMk/>
            <pc:sldMk cId="3352143040" sldId="282"/>
            <ac:cxnSpMk id="18" creationId="{F2BAC470-C13B-19D2-0A15-98C7F4517D14}"/>
          </ac:cxnSpMkLst>
        </pc:cxnChg>
      </pc:sldChg>
      <pc:sldChg chg="delSp modSp add mod">
        <pc:chgData name="Koike Masaki" userId="9ae1df7e3288f19e" providerId="LiveId" clId="{BBDB4991-7462-4605-B840-4F420320B969}" dt="2023-03-11T06:40:56.724" v="5163"/>
        <pc:sldMkLst>
          <pc:docMk/>
          <pc:sldMk cId="1753645443" sldId="283"/>
        </pc:sldMkLst>
        <pc:spChg chg="mod">
          <ac:chgData name="Koike Masaki" userId="9ae1df7e3288f19e" providerId="LiveId" clId="{BBDB4991-7462-4605-B840-4F420320B969}" dt="2023-03-11T04:38:29.786" v="1032" actId="20577"/>
          <ac:spMkLst>
            <pc:docMk/>
            <pc:sldMk cId="1753645443" sldId="283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06:40:56.724" v="5163"/>
          <ac:spMkLst>
            <pc:docMk/>
            <pc:sldMk cId="1753645443" sldId="283"/>
            <ac:spMk id="90" creationId="{00000000-0000-0000-0000-000000000000}"/>
          </ac:spMkLst>
        </pc:spChg>
        <pc:picChg chg="del mod">
          <ac:chgData name="Koike Masaki" userId="9ae1df7e3288f19e" providerId="LiveId" clId="{BBDB4991-7462-4605-B840-4F420320B969}" dt="2023-03-11T05:07:16.308" v="2154" actId="478"/>
          <ac:picMkLst>
            <pc:docMk/>
            <pc:sldMk cId="1753645443" sldId="283"/>
            <ac:picMk id="1026" creationId="{950B044E-E7B0-6E19-CBC7-6097649D826F}"/>
          </ac:picMkLst>
        </pc:picChg>
      </pc:sldChg>
      <pc:sldChg chg="delSp modSp add mod">
        <pc:chgData name="Koike Masaki" userId="9ae1df7e3288f19e" providerId="LiveId" clId="{BBDB4991-7462-4605-B840-4F420320B969}" dt="2023-03-11T06:22:03.316" v="4409" actId="20577"/>
        <pc:sldMkLst>
          <pc:docMk/>
          <pc:sldMk cId="1414730593" sldId="284"/>
        </pc:sldMkLst>
        <pc:spChg chg="mod">
          <ac:chgData name="Koike Masaki" userId="9ae1df7e3288f19e" providerId="LiveId" clId="{BBDB4991-7462-4605-B840-4F420320B969}" dt="2023-03-11T06:22:03.316" v="4409" actId="20577"/>
          <ac:spMkLst>
            <pc:docMk/>
            <pc:sldMk cId="1414730593" sldId="284"/>
            <ac:spMk id="90" creationId="{00000000-0000-0000-0000-000000000000}"/>
          </ac:spMkLst>
        </pc:spChg>
        <pc:picChg chg="del">
          <ac:chgData name="Koike Masaki" userId="9ae1df7e3288f19e" providerId="LiveId" clId="{BBDB4991-7462-4605-B840-4F420320B969}" dt="2023-03-11T06:06:39.660" v="3928" actId="478"/>
          <ac:picMkLst>
            <pc:docMk/>
            <pc:sldMk cId="1414730593" sldId="284"/>
            <ac:picMk id="2" creationId="{49F203C6-CB75-45DE-F463-FF020CD8CF30}"/>
          </ac:picMkLst>
        </pc:picChg>
      </pc:sldChg>
      <pc:sldChg chg="modSp add del mod">
        <pc:chgData name="Koike Masaki" userId="9ae1df7e3288f19e" providerId="LiveId" clId="{BBDB4991-7462-4605-B840-4F420320B969}" dt="2023-03-11T06:40:59.683" v="5164" actId="47"/>
        <pc:sldMkLst>
          <pc:docMk/>
          <pc:sldMk cId="24282997" sldId="285"/>
        </pc:sldMkLst>
        <pc:spChg chg="mod">
          <ac:chgData name="Koike Masaki" userId="9ae1df7e3288f19e" providerId="LiveId" clId="{BBDB4991-7462-4605-B840-4F420320B969}" dt="2023-03-11T06:40:49.428" v="5161" actId="21"/>
          <ac:spMkLst>
            <pc:docMk/>
            <pc:sldMk cId="24282997" sldId="285"/>
            <ac:spMk id="90" creationId="{00000000-0000-0000-0000-000000000000}"/>
          </ac:spMkLst>
        </pc:spChg>
      </pc:sldChg>
      <pc:sldChg chg="modSp add mod">
        <pc:chgData name="Koike Masaki" userId="9ae1df7e3288f19e" providerId="LiveId" clId="{BBDB4991-7462-4605-B840-4F420320B969}" dt="2023-03-11T13:39:57.334" v="12748" actId="20577"/>
        <pc:sldMkLst>
          <pc:docMk/>
          <pc:sldMk cId="3268340990" sldId="286"/>
        </pc:sldMkLst>
        <pc:spChg chg="mod">
          <ac:chgData name="Koike Masaki" userId="9ae1df7e3288f19e" providerId="LiveId" clId="{BBDB4991-7462-4605-B840-4F420320B969}" dt="2023-03-11T13:39:57.334" v="12748" actId="20577"/>
          <ac:spMkLst>
            <pc:docMk/>
            <pc:sldMk cId="3268340990" sldId="286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10:14:41.050" v="6096" actId="20577"/>
          <ac:spMkLst>
            <pc:docMk/>
            <pc:sldMk cId="3268340990" sldId="286"/>
            <ac:spMk id="90" creationId="{00000000-0000-0000-0000-000000000000}"/>
          </ac:spMkLst>
        </pc:spChg>
      </pc:sldChg>
      <pc:sldChg chg="addSp modSp add mod ord">
        <pc:chgData name="Koike Masaki" userId="9ae1df7e3288f19e" providerId="LiveId" clId="{BBDB4991-7462-4605-B840-4F420320B969}" dt="2023-03-11T13:46:52.083" v="12815" actId="1076"/>
        <pc:sldMkLst>
          <pc:docMk/>
          <pc:sldMk cId="3774295103" sldId="287"/>
        </pc:sldMkLst>
        <pc:spChg chg="add mod">
          <ac:chgData name="Koike Masaki" userId="9ae1df7e3288f19e" providerId="LiveId" clId="{BBDB4991-7462-4605-B840-4F420320B969}" dt="2023-03-11T13:33:11.993" v="12190" actId="164"/>
          <ac:spMkLst>
            <pc:docMk/>
            <pc:sldMk cId="3774295103" sldId="287"/>
            <ac:spMk id="2" creationId="{45DFE86E-F41E-8D8B-DC2C-1F5E5497DD05}"/>
          </ac:spMkLst>
        </pc:spChg>
        <pc:spChg chg="add mod">
          <ac:chgData name="Koike Masaki" userId="9ae1df7e3288f19e" providerId="LiveId" clId="{BBDB4991-7462-4605-B840-4F420320B969}" dt="2023-03-11T13:33:11.993" v="12190" actId="164"/>
          <ac:spMkLst>
            <pc:docMk/>
            <pc:sldMk cId="3774295103" sldId="287"/>
            <ac:spMk id="3" creationId="{7A4F9841-3E31-340B-CCDF-E6F9ADF8DE6F}"/>
          </ac:spMkLst>
        </pc:spChg>
        <pc:spChg chg="add mod">
          <ac:chgData name="Koike Masaki" userId="9ae1df7e3288f19e" providerId="LiveId" clId="{BBDB4991-7462-4605-B840-4F420320B969}" dt="2023-03-11T13:33:11.993" v="12190" actId="164"/>
          <ac:spMkLst>
            <pc:docMk/>
            <pc:sldMk cId="3774295103" sldId="287"/>
            <ac:spMk id="4" creationId="{68C0B2BA-7EC6-570E-98CE-2507D581A249}"/>
          </ac:spMkLst>
        </pc:spChg>
        <pc:spChg chg="add mod">
          <ac:chgData name="Koike Masaki" userId="9ae1df7e3288f19e" providerId="LiveId" clId="{BBDB4991-7462-4605-B840-4F420320B969}" dt="2023-03-11T13:33:11.993" v="12190" actId="164"/>
          <ac:spMkLst>
            <pc:docMk/>
            <pc:sldMk cId="3774295103" sldId="287"/>
            <ac:spMk id="5" creationId="{498DC4B5-4134-D772-3D94-C926A5C5E47D}"/>
          </ac:spMkLst>
        </pc:spChg>
        <pc:spChg chg="add mod">
          <ac:chgData name="Koike Masaki" userId="9ae1df7e3288f19e" providerId="LiveId" clId="{BBDB4991-7462-4605-B840-4F420320B969}" dt="2023-03-11T13:33:11.993" v="12190" actId="164"/>
          <ac:spMkLst>
            <pc:docMk/>
            <pc:sldMk cId="3774295103" sldId="287"/>
            <ac:spMk id="6" creationId="{BE856079-5A0E-A33C-2684-CE686F91C645}"/>
          </ac:spMkLst>
        </pc:spChg>
        <pc:spChg chg="add mod">
          <ac:chgData name="Koike Masaki" userId="9ae1df7e3288f19e" providerId="LiveId" clId="{BBDB4991-7462-4605-B840-4F420320B969}" dt="2023-03-11T13:33:11.993" v="12190" actId="164"/>
          <ac:spMkLst>
            <pc:docMk/>
            <pc:sldMk cId="3774295103" sldId="287"/>
            <ac:spMk id="7" creationId="{E7865DAE-D7BB-B9B0-ED31-B83669DFFA9B}"/>
          </ac:spMkLst>
        </pc:spChg>
        <pc:spChg chg="add mod">
          <ac:chgData name="Koike Masaki" userId="9ae1df7e3288f19e" providerId="LiveId" clId="{BBDB4991-7462-4605-B840-4F420320B969}" dt="2023-03-11T13:33:11.993" v="12190" actId="164"/>
          <ac:spMkLst>
            <pc:docMk/>
            <pc:sldMk cId="3774295103" sldId="287"/>
            <ac:spMk id="8" creationId="{731109B5-F14F-B30C-F3BF-991F7301FEF1}"/>
          </ac:spMkLst>
        </pc:spChg>
        <pc:spChg chg="add mod">
          <ac:chgData name="Koike Masaki" userId="9ae1df7e3288f19e" providerId="LiveId" clId="{BBDB4991-7462-4605-B840-4F420320B969}" dt="2023-03-11T13:35:41.989" v="12334" actId="20577"/>
          <ac:spMkLst>
            <pc:docMk/>
            <pc:sldMk cId="3774295103" sldId="287"/>
            <ac:spMk id="27" creationId="{5DDAD074-8B17-D723-289D-52A94DE0EEC7}"/>
          </ac:spMkLst>
        </pc:spChg>
        <pc:spChg chg="mod">
          <ac:chgData name="Koike Masaki" userId="9ae1df7e3288f19e" providerId="LiveId" clId="{BBDB4991-7462-4605-B840-4F420320B969}" dt="2023-03-11T06:40:22.797" v="5154" actId="20577"/>
          <ac:spMkLst>
            <pc:docMk/>
            <pc:sldMk cId="3774295103" sldId="287"/>
            <ac:spMk id="90" creationId="{00000000-0000-0000-0000-000000000000}"/>
          </ac:spMkLst>
        </pc:spChg>
        <pc:grpChg chg="add mod">
          <ac:chgData name="Koike Masaki" userId="9ae1df7e3288f19e" providerId="LiveId" clId="{BBDB4991-7462-4605-B840-4F420320B969}" dt="2023-03-11T13:46:52.083" v="12815" actId="1076"/>
          <ac:grpSpMkLst>
            <pc:docMk/>
            <pc:sldMk cId="3774295103" sldId="287"/>
            <ac:grpSpMk id="26" creationId="{9BA15856-4C58-55A1-974C-3D4216B6FB44}"/>
          </ac:grpSpMkLst>
        </pc:grpChg>
        <pc:cxnChg chg="add mod">
          <ac:chgData name="Koike Masaki" userId="9ae1df7e3288f19e" providerId="LiveId" clId="{BBDB4991-7462-4605-B840-4F420320B969}" dt="2023-03-11T13:33:11.993" v="12190" actId="164"/>
          <ac:cxnSpMkLst>
            <pc:docMk/>
            <pc:sldMk cId="3774295103" sldId="287"/>
            <ac:cxnSpMk id="10" creationId="{A402CBAF-643E-9E0F-E134-0E776B416A01}"/>
          </ac:cxnSpMkLst>
        </pc:cxnChg>
        <pc:cxnChg chg="add mod">
          <ac:chgData name="Koike Masaki" userId="9ae1df7e3288f19e" providerId="LiveId" clId="{BBDB4991-7462-4605-B840-4F420320B969}" dt="2023-03-11T13:33:11.993" v="12190" actId="164"/>
          <ac:cxnSpMkLst>
            <pc:docMk/>
            <pc:sldMk cId="3774295103" sldId="287"/>
            <ac:cxnSpMk id="11" creationId="{0E773C50-9FCA-A35F-A879-D7389B3ECAD6}"/>
          </ac:cxnSpMkLst>
        </pc:cxnChg>
        <pc:cxnChg chg="add mod">
          <ac:chgData name="Koike Masaki" userId="9ae1df7e3288f19e" providerId="LiveId" clId="{BBDB4991-7462-4605-B840-4F420320B969}" dt="2023-03-11T13:33:11.993" v="12190" actId="164"/>
          <ac:cxnSpMkLst>
            <pc:docMk/>
            <pc:sldMk cId="3774295103" sldId="287"/>
            <ac:cxnSpMk id="14" creationId="{0A2A5641-C60C-1420-8563-7030D7129A08}"/>
          </ac:cxnSpMkLst>
        </pc:cxnChg>
        <pc:cxnChg chg="add mod">
          <ac:chgData name="Koike Masaki" userId="9ae1df7e3288f19e" providerId="LiveId" clId="{BBDB4991-7462-4605-B840-4F420320B969}" dt="2023-03-11T13:33:11.993" v="12190" actId="164"/>
          <ac:cxnSpMkLst>
            <pc:docMk/>
            <pc:sldMk cId="3774295103" sldId="287"/>
            <ac:cxnSpMk id="17" creationId="{F40C42FA-6850-703E-75E9-B05867C7DD9D}"/>
          </ac:cxnSpMkLst>
        </pc:cxnChg>
        <pc:cxnChg chg="add mod">
          <ac:chgData name="Koike Masaki" userId="9ae1df7e3288f19e" providerId="LiveId" clId="{BBDB4991-7462-4605-B840-4F420320B969}" dt="2023-03-11T13:33:11.993" v="12190" actId="164"/>
          <ac:cxnSpMkLst>
            <pc:docMk/>
            <pc:sldMk cId="3774295103" sldId="287"/>
            <ac:cxnSpMk id="20" creationId="{8D0D9036-E1E9-3983-F238-9E9F78FABA68}"/>
          </ac:cxnSpMkLst>
        </pc:cxnChg>
        <pc:cxnChg chg="add mod">
          <ac:chgData name="Koike Masaki" userId="9ae1df7e3288f19e" providerId="LiveId" clId="{BBDB4991-7462-4605-B840-4F420320B969}" dt="2023-03-11T13:33:11.993" v="12190" actId="164"/>
          <ac:cxnSpMkLst>
            <pc:docMk/>
            <pc:sldMk cId="3774295103" sldId="287"/>
            <ac:cxnSpMk id="23" creationId="{75728720-7863-4415-645F-E2C572B20B77}"/>
          </ac:cxnSpMkLst>
        </pc:cxnChg>
      </pc:sldChg>
      <pc:sldChg chg="addSp modSp add mod">
        <pc:chgData name="Koike Masaki" userId="9ae1df7e3288f19e" providerId="LiveId" clId="{BBDB4991-7462-4605-B840-4F420320B969}" dt="2023-03-11T13:36:10.452" v="12369"/>
        <pc:sldMkLst>
          <pc:docMk/>
          <pc:sldMk cId="1559393988" sldId="288"/>
        </pc:sldMkLst>
        <pc:spChg chg="add mod">
          <ac:chgData name="Koike Masaki" userId="9ae1df7e3288f19e" providerId="LiveId" clId="{BBDB4991-7462-4605-B840-4F420320B969}" dt="2023-03-11T13:36:10.452" v="12369"/>
          <ac:spMkLst>
            <pc:docMk/>
            <pc:sldMk cId="1559393988" sldId="288"/>
            <ac:spMk id="2" creationId="{FB23D6B5-4C58-AFBC-1621-73D7676A5371}"/>
          </ac:spMkLst>
        </pc:spChg>
        <pc:spChg chg="mod">
          <ac:chgData name="Koike Masaki" userId="9ae1df7e3288f19e" providerId="LiveId" clId="{BBDB4991-7462-4605-B840-4F420320B969}" dt="2023-03-11T10:15:08.204" v="6097" actId="20577"/>
          <ac:spMkLst>
            <pc:docMk/>
            <pc:sldMk cId="1559393988" sldId="288"/>
            <ac:spMk id="90" creationId="{00000000-0000-0000-0000-000000000000}"/>
          </ac:spMkLst>
        </pc:spChg>
        <pc:picChg chg="add mod">
          <ac:chgData name="Koike Masaki" userId="9ae1df7e3288f19e" providerId="LiveId" clId="{BBDB4991-7462-4605-B840-4F420320B969}" dt="2023-03-11T13:26:14.690" v="12022" actId="1076"/>
          <ac:picMkLst>
            <pc:docMk/>
            <pc:sldMk cId="1559393988" sldId="288"/>
            <ac:picMk id="2050" creationId="{9BCB16FF-C5E4-8018-5C15-72F40BA67192}"/>
          </ac:picMkLst>
        </pc:picChg>
      </pc:sldChg>
      <pc:sldChg chg="addSp modSp add mod">
        <pc:chgData name="Koike Masaki" userId="9ae1df7e3288f19e" providerId="LiveId" clId="{BBDB4991-7462-4605-B840-4F420320B969}" dt="2023-03-11T13:38:27.511" v="12592" actId="1076"/>
        <pc:sldMkLst>
          <pc:docMk/>
          <pc:sldMk cId="3613575697" sldId="289"/>
        </pc:sldMkLst>
        <pc:spChg chg="add mod">
          <ac:chgData name="Koike Masaki" userId="9ae1df7e3288f19e" providerId="LiveId" clId="{BBDB4991-7462-4605-B840-4F420320B969}" dt="2023-03-11T13:38:27.511" v="12592" actId="1076"/>
          <ac:spMkLst>
            <pc:docMk/>
            <pc:sldMk cId="3613575697" sldId="289"/>
            <ac:spMk id="4" creationId="{F0B352D4-1CB3-25B2-9F9D-2871A22D565E}"/>
          </ac:spMkLst>
        </pc:spChg>
        <pc:spChg chg="mod">
          <ac:chgData name="Koike Masaki" userId="9ae1df7e3288f19e" providerId="LiveId" clId="{BBDB4991-7462-4605-B840-4F420320B969}" dt="2023-03-11T12:05:03.649" v="7982" actId="20577"/>
          <ac:spMkLst>
            <pc:docMk/>
            <pc:sldMk cId="3613575697" sldId="289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12:07:41.332" v="8201" actId="20577"/>
          <ac:spMkLst>
            <pc:docMk/>
            <pc:sldMk cId="3613575697" sldId="289"/>
            <ac:spMk id="90" creationId="{00000000-0000-0000-0000-000000000000}"/>
          </ac:spMkLst>
        </pc:spChg>
        <pc:picChg chg="add mod modCrop">
          <ac:chgData name="Koike Masaki" userId="9ae1df7e3288f19e" providerId="LiveId" clId="{BBDB4991-7462-4605-B840-4F420320B969}" dt="2023-03-11T13:20:06.970" v="11991" actId="1076"/>
          <ac:picMkLst>
            <pc:docMk/>
            <pc:sldMk cId="3613575697" sldId="289"/>
            <ac:picMk id="3" creationId="{C903F648-6683-EF48-DF25-BC67520038C7}"/>
          </ac:picMkLst>
        </pc:picChg>
      </pc:sldChg>
      <pc:sldChg chg="modSp add mod ord">
        <pc:chgData name="Koike Masaki" userId="9ae1df7e3288f19e" providerId="LiveId" clId="{BBDB4991-7462-4605-B840-4F420320B969}" dt="2023-03-11T12:16:24.639" v="8860" actId="20577"/>
        <pc:sldMkLst>
          <pc:docMk/>
          <pc:sldMk cId="1944278722" sldId="290"/>
        </pc:sldMkLst>
        <pc:spChg chg="mod">
          <ac:chgData name="Koike Masaki" userId="9ae1df7e3288f19e" providerId="LiveId" clId="{BBDB4991-7462-4605-B840-4F420320B969}" dt="2023-03-11T12:09:22.931" v="8206"/>
          <ac:spMkLst>
            <pc:docMk/>
            <pc:sldMk cId="1944278722" sldId="290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12:16:24.639" v="8860" actId="20577"/>
          <ac:spMkLst>
            <pc:docMk/>
            <pc:sldMk cId="1944278722" sldId="290"/>
            <ac:spMk id="90" creationId="{00000000-0000-0000-0000-000000000000}"/>
          </ac:spMkLst>
        </pc:spChg>
      </pc:sldChg>
      <pc:sldChg chg="modSp add mod">
        <pc:chgData name="Koike Masaki" userId="9ae1df7e3288f19e" providerId="LiveId" clId="{BBDB4991-7462-4605-B840-4F420320B969}" dt="2023-03-11T13:12:21.652" v="11965" actId="20577"/>
        <pc:sldMkLst>
          <pc:docMk/>
          <pc:sldMk cId="935912310" sldId="291"/>
        </pc:sldMkLst>
        <pc:spChg chg="mod">
          <ac:chgData name="Koike Masaki" userId="9ae1df7e3288f19e" providerId="LiveId" clId="{BBDB4991-7462-4605-B840-4F420320B969}" dt="2023-03-11T12:31:33.223" v="10368" actId="20577"/>
          <ac:spMkLst>
            <pc:docMk/>
            <pc:sldMk cId="935912310" sldId="291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13:12:21.652" v="11965" actId="20577"/>
          <ac:spMkLst>
            <pc:docMk/>
            <pc:sldMk cId="935912310" sldId="291"/>
            <ac:spMk id="90" creationId="{00000000-0000-0000-0000-000000000000}"/>
          </ac:spMkLst>
        </pc:spChg>
      </pc:sldChg>
      <pc:sldChg chg="modSp add mod">
        <pc:chgData name="Koike Masaki" userId="9ae1df7e3288f19e" providerId="LiveId" clId="{BBDB4991-7462-4605-B840-4F420320B969}" dt="2023-03-11T13:39:48.566" v="12745" actId="20577"/>
        <pc:sldMkLst>
          <pc:docMk/>
          <pc:sldMk cId="1406984762" sldId="292"/>
        </pc:sldMkLst>
        <pc:spChg chg="mod">
          <ac:chgData name="Koike Masaki" userId="9ae1df7e3288f19e" providerId="LiveId" clId="{BBDB4991-7462-4605-B840-4F420320B969}" dt="2023-03-11T13:39:48.566" v="12745" actId="20577"/>
          <ac:spMkLst>
            <pc:docMk/>
            <pc:sldMk cId="1406984762" sldId="292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10:13:07.514" v="5991" actId="20577"/>
          <ac:spMkLst>
            <pc:docMk/>
            <pc:sldMk cId="1406984762" sldId="292"/>
            <ac:spMk id="90" creationId="{00000000-0000-0000-0000-000000000000}"/>
          </ac:spMkLst>
        </pc:spChg>
      </pc:sldChg>
      <pc:sldChg chg="add del">
        <pc:chgData name="Koike Masaki" userId="9ae1df7e3288f19e" providerId="LiveId" clId="{BBDB4991-7462-4605-B840-4F420320B969}" dt="2023-03-11T10:13:43.165" v="5995" actId="47"/>
        <pc:sldMkLst>
          <pc:docMk/>
          <pc:sldMk cId="1237209467" sldId="293"/>
        </pc:sldMkLst>
      </pc:sldChg>
      <pc:sldChg chg="addSp delSp modSp add mod ord">
        <pc:chgData name="Koike Masaki" userId="9ae1df7e3288f19e" providerId="LiveId" clId="{BBDB4991-7462-4605-B840-4F420320B969}" dt="2023-03-17T12:50:33.793" v="12964" actId="165"/>
        <pc:sldMkLst>
          <pc:docMk/>
          <pc:sldMk cId="2706691200" sldId="293"/>
        </pc:sldMkLst>
        <pc:spChg chg="add mod">
          <ac:chgData name="Koike Masaki" userId="9ae1df7e3288f19e" providerId="LiveId" clId="{BBDB4991-7462-4605-B840-4F420320B969}" dt="2023-03-11T13:36:23.151" v="12395" actId="20577"/>
          <ac:spMkLst>
            <pc:docMk/>
            <pc:sldMk cId="2706691200" sldId="293"/>
            <ac:spMk id="4" creationId="{9581F166-C4FB-8940-F0C8-EE6BC39E8955}"/>
          </ac:spMkLst>
        </pc:spChg>
        <pc:spChg chg="mod topLvl">
          <ac:chgData name="Koike Masaki" userId="9ae1df7e3288f19e" providerId="LiveId" clId="{BBDB4991-7462-4605-B840-4F420320B969}" dt="2023-03-17T12:50:33.793" v="12964" actId="165"/>
          <ac:spMkLst>
            <pc:docMk/>
            <pc:sldMk cId="2706691200" sldId="293"/>
            <ac:spMk id="5" creationId="{DCDCA428-8B30-1694-6F64-DCC7DCF9F23D}"/>
          </ac:spMkLst>
        </pc:spChg>
        <pc:spChg chg="mod topLvl">
          <ac:chgData name="Koike Masaki" userId="9ae1df7e3288f19e" providerId="LiveId" clId="{BBDB4991-7462-4605-B840-4F420320B969}" dt="2023-03-17T12:50:33.793" v="12964" actId="165"/>
          <ac:spMkLst>
            <pc:docMk/>
            <pc:sldMk cId="2706691200" sldId="293"/>
            <ac:spMk id="6" creationId="{71258ADF-97D9-082B-C929-C5D47025AFA6}"/>
          </ac:spMkLst>
        </pc:spChg>
        <pc:spChg chg="mod topLvl">
          <ac:chgData name="Koike Masaki" userId="9ae1df7e3288f19e" providerId="LiveId" clId="{BBDB4991-7462-4605-B840-4F420320B969}" dt="2023-03-17T12:50:33.793" v="12964" actId="165"/>
          <ac:spMkLst>
            <pc:docMk/>
            <pc:sldMk cId="2706691200" sldId="293"/>
            <ac:spMk id="10" creationId="{44E85688-8241-1AAF-809F-11847E09C513}"/>
          </ac:spMkLst>
        </pc:spChg>
        <pc:spChg chg="mod topLvl">
          <ac:chgData name="Koike Masaki" userId="9ae1df7e3288f19e" providerId="LiveId" clId="{BBDB4991-7462-4605-B840-4F420320B969}" dt="2023-03-17T12:50:33.793" v="12964" actId="165"/>
          <ac:spMkLst>
            <pc:docMk/>
            <pc:sldMk cId="2706691200" sldId="293"/>
            <ac:spMk id="12" creationId="{3BEDAAB8-4475-D48A-EC58-8CA96DA4137D}"/>
          </ac:spMkLst>
        </pc:spChg>
        <pc:spChg chg="mod topLvl">
          <ac:chgData name="Koike Masaki" userId="9ae1df7e3288f19e" providerId="LiveId" clId="{BBDB4991-7462-4605-B840-4F420320B969}" dt="2023-03-17T12:50:33.793" v="12964" actId="165"/>
          <ac:spMkLst>
            <pc:docMk/>
            <pc:sldMk cId="2706691200" sldId="293"/>
            <ac:spMk id="14" creationId="{FE32E333-3C32-EE15-A1AF-A634145BFAFD}"/>
          </ac:spMkLst>
        </pc:spChg>
        <pc:spChg chg="mod topLvl">
          <ac:chgData name="Koike Masaki" userId="9ae1df7e3288f19e" providerId="LiveId" clId="{BBDB4991-7462-4605-B840-4F420320B969}" dt="2023-03-17T12:50:33.793" v="12964" actId="165"/>
          <ac:spMkLst>
            <pc:docMk/>
            <pc:sldMk cId="2706691200" sldId="293"/>
            <ac:spMk id="17" creationId="{4A072390-A89A-3C73-B77E-B9D1835B6399}"/>
          </ac:spMkLst>
        </pc:spChg>
        <pc:spChg chg="mod">
          <ac:chgData name="Koike Masaki" userId="9ae1df7e3288f19e" providerId="LiveId" clId="{BBDB4991-7462-4605-B840-4F420320B969}" dt="2023-03-11T10:16:14.241" v="6158" actId="20577"/>
          <ac:spMkLst>
            <pc:docMk/>
            <pc:sldMk cId="2706691200" sldId="293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10:23:15.242" v="6735" actId="20577"/>
          <ac:spMkLst>
            <pc:docMk/>
            <pc:sldMk cId="2706691200" sldId="293"/>
            <ac:spMk id="90" creationId="{00000000-0000-0000-0000-000000000000}"/>
          </ac:spMkLst>
        </pc:spChg>
        <pc:grpChg chg="add del mod">
          <ac:chgData name="Koike Masaki" userId="9ae1df7e3288f19e" providerId="LiveId" clId="{BBDB4991-7462-4605-B840-4F420320B969}" dt="2023-03-17T12:50:33.793" v="12964" actId="165"/>
          <ac:grpSpMkLst>
            <pc:docMk/>
            <pc:sldMk cId="2706691200" sldId="293"/>
            <ac:grpSpMk id="2" creationId="{4B829C89-3EF4-E686-FDB3-F2EC546119E3}"/>
          </ac:grpSpMkLst>
        </pc:grpChg>
        <pc:picChg chg="add mod modCrop">
          <ac:chgData name="Koike Masaki" userId="9ae1df7e3288f19e" providerId="LiveId" clId="{BBDB4991-7462-4605-B840-4F420320B969}" dt="2023-03-17T12:32:40.905" v="12962" actId="1076"/>
          <ac:picMkLst>
            <pc:docMk/>
            <pc:sldMk cId="2706691200" sldId="293"/>
            <ac:picMk id="3" creationId="{81DDC8F4-FE4D-2B95-70FD-D2FA9D51F5F6}"/>
          </ac:picMkLst>
        </pc:picChg>
        <pc:cxnChg chg="mod topLvl">
          <ac:chgData name="Koike Masaki" userId="9ae1df7e3288f19e" providerId="LiveId" clId="{BBDB4991-7462-4605-B840-4F420320B969}" dt="2023-03-17T12:50:33.793" v="12964" actId="165"/>
          <ac:cxnSpMkLst>
            <pc:docMk/>
            <pc:sldMk cId="2706691200" sldId="293"/>
            <ac:cxnSpMk id="7" creationId="{C7073349-C2F5-AEC7-0DCD-9BDB7A285BD6}"/>
          </ac:cxnSpMkLst>
        </pc:cxnChg>
        <pc:cxnChg chg="mod topLvl">
          <ac:chgData name="Koike Masaki" userId="9ae1df7e3288f19e" providerId="LiveId" clId="{BBDB4991-7462-4605-B840-4F420320B969}" dt="2023-03-17T12:50:33.793" v="12964" actId="165"/>
          <ac:cxnSpMkLst>
            <pc:docMk/>
            <pc:sldMk cId="2706691200" sldId="293"/>
            <ac:cxnSpMk id="8" creationId="{DC2E674B-142A-07A1-B394-66D08293ECC1}"/>
          </ac:cxnSpMkLst>
        </pc:cxnChg>
        <pc:cxnChg chg="mod topLvl">
          <ac:chgData name="Koike Masaki" userId="9ae1df7e3288f19e" providerId="LiveId" clId="{BBDB4991-7462-4605-B840-4F420320B969}" dt="2023-03-17T12:50:33.793" v="12964" actId="165"/>
          <ac:cxnSpMkLst>
            <pc:docMk/>
            <pc:sldMk cId="2706691200" sldId="293"/>
            <ac:cxnSpMk id="9" creationId="{DBC95E74-506F-573A-5B7D-97BEA9A22E4C}"/>
          </ac:cxnSpMkLst>
        </pc:cxnChg>
        <pc:cxnChg chg="mod topLvl">
          <ac:chgData name="Koike Masaki" userId="9ae1df7e3288f19e" providerId="LiveId" clId="{BBDB4991-7462-4605-B840-4F420320B969}" dt="2023-03-17T12:50:33.793" v="12964" actId="165"/>
          <ac:cxnSpMkLst>
            <pc:docMk/>
            <pc:sldMk cId="2706691200" sldId="293"/>
            <ac:cxnSpMk id="11" creationId="{288064D4-759C-B9DD-BB60-214B5EFC981D}"/>
          </ac:cxnSpMkLst>
        </pc:cxnChg>
        <pc:cxnChg chg="mod topLvl">
          <ac:chgData name="Koike Masaki" userId="9ae1df7e3288f19e" providerId="LiveId" clId="{BBDB4991-7462-4605-B840-4F420320B969}" dt="2023-03-17T12:50:33.793" v="12964" actId="165"/>
          <ac:cxnSpMkLst>
            <pc:docMk/>
            <pc:sldMk cId="2706691200" sldId="293"/>
            <ac:cxnSpMk id="13" creationId="{EF0DF466-9F2A-A9F6-3B45-D555C7E07FA1}"/>
          </ac:cxnSpMkLst>
        </pc:cxnChg>
        <pc:cxnChg chg="mod topLvl">
          <ac:chgData name="Koike Masaki" userId="9ae1df7e3288f19e" providerId="LiveId" clId="{BBDB4991-7462-4605-B840-4F420320B969}" dt="2023-03-17T12:50:33.793" v="12964" actId="165"/>
          <ac:cxnSpMkLst>
            <pc:docMk/>
            <pc:sldMk cId="2706691200" sldId="293"/>
            <ac:cxnSpMk id="15" creationId="{5D7C44F2-7BC9-CD4E-397F-EC312C9D5AEF}"/>
          </ac:cxnSpMkLst>
        </pc:cxnChg>
        <pc:cxnChg chg="mod topLvl">
          <ac:chgData name="Koike Masaki" userId="9ae1df7e3288f19e" providerId="LiveId" clId="{BBDB4991-7462-4605-B840-4F420320B969}" dt="2023-03-17T12:50:33.793" v="12964" actId="165"/>
          <ac:cxnSpMkLst>
            <pc:docMk/>
            <pc:sldMk cId="2706691200" sldId="293"/>
            <ac:cxnSpMk id="16" creationId="{64245D18-E85C-75DE-DCEF-B09EDD89AB59}"/>
          </ac:cxnSpMkLst>
        </pc:cxnChg>
      </pc:sldChg>
      <pc:sldChg chg="addSp delSp modSp add mod">
        <pc:chgData name="Koike Masaki" userId="9ae1df7e3288f19e" providerId="LiveId" clId="{BBDB4991-7462-4605-B840-4F420320B969}" dt="2023-03-17T13:56:39.088" v="12978" actId="1076"/>
        <pc:sldMkLst>
          <pc:docMk/>
          <pc:sldMk cId="1136432621" sldId="294"/>
        </pc:sldMkLst>
        <pc:spChg chg="add del mod">
          <ac:chgData name="Koike Masaki" userId="9ae1df7e3288f19e" providerId="LiveId" clId="{BBDB4991-7462-4605-B840-4F420320B969}" dt="2023-03-17T12:53:01.959" v="12967"/>
          <ac:spMkLst>
            <pc:docMk/>
            <pc:sldMk cId="1136432621" sldId="294"/>
            <ac:spMk id="2" creationId="{021EED11-A6C6-8FB3-ECB6-73CFA6C0E2CF}"/>
          </ac:spMkLst>
        </pc:spChg>
        <pc:spChg chg="add mod">
          <ac:chgData name="Koike Masaki" userId="9ae1df7e3288f19e" providerId="LiveId" clId="{BBDB4991-7462-4605-B840-4F420320B969}" dt="2023-03-11T13:36:34.812" v="12425"/>
          <ac:spMkLst>
            <pc:docMk/>
            <pc:sldMk cId="1136432621" sldId="294"/>
            <ac:spMk id="4" creationId="{4562AD80-B33F-15E9-0733-8D7F0BEB6DB0}"/>
          </ac:spMkLst>
        </pc:spChg>
        <pc:spChg chg="add del mod">
          <ac:chgData name="Koike Masaki" userId="9ae1df7e3288f19e" providerId="LiveId" clId="{BBDB4991-7462-4605-B840-4F420320B969}" dt="2023-03-17T12:53:12.164" v="12969"/>
          <ac:spMkLst>
            <pc:docMk/>
            <pc:sldMk cId="1136432621" sldId="294"/>
            <ac:spMk id="5" creationId="{3CA5D5D8-6F5F-4BEC-9730-5C5573F5B726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7" creationId="{3D57ED2D-C558-7896-9A01-DC27621A4E70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8" creationId="{54D2FD76-A314-48E9-6D5D-F322BD2F1687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10" creationId="{300D44F5-6EFD-C560-49D4-6AC09C80681B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11" creationId="{69DB0B84-6DE4-EBA4-C3AF-D9E0B262B45C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12" creationId="{45C1D323-BAFF-64D6-CD23-FC03BBE7B58E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13" creationId="{7DCA64B3-C598-7655-39B3-5C363BBAFE1D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15" creationId="{43EED98F-B2DD-2AC9-9EF0-EF89689054E6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16" creationId="{1A80BAD0-E446-141B-01D3-F280E32D0BB9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17" creationId="{9A5D91C8-51E1-5F46-2E36-38B744CEB48A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22" creationId="{DA97FB3E-7FBC-2B0F-5551-C29990A19243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27" creationId="{EDDDBE15-060B-A6B0-BEA0-45521B60A670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39" creationId="{D9BA975B-0A0A-7ECF-B015-F5411479261E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40" creationId="{D443BB48-19F9-A135-FD99-9B18B74D3BFA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41" creationId="{D139CF3B-464F-DCF5-0030-19AD428A1DE7}"/>
          </ac:spMkLst>
        </pc:spChg>
        <pc:spChg chg="mod">
          <ac:chgData name="Koike Masaki" userId="9ae1df7e3288f19e" providerId="LiveId" clId="{BBDB4991-7462-4605-B840-4F420320B969}" dt="2023-03-17T12:53:17.028" v="12970"/>
          <ac:spMkLst>
            <pc:docMk/>
            <pc:sldMk cId="1136432621" sldId="294"/>
            <ac:spMk id="42" creationId="{928A126C-E934-4368-E951-BE1DA2F2486B}"/>
          </ac:spMkLst>
        </pc:spChg>
        <pc:spChg chg="mod">
          <ac:chgData name="Koike Masaki" userId="9ae1df7e3288f19e" providerId="LiveId" clId="{BBDB4991-7462-4605-B840-4F420320B969}" dt="2023-03-11T10:21:10.490" v="6509" actId="20577"/>
          <ac:spMkLst>
            <pc:docMk/>
            <pc:sldMk cId="1136432621" sldId="294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7T13:56:39.088" v="12978" actId="1076"/>
          <ac:spMkLst>
            <pc:docMk/>
            <pc:sldMk cId="1136432621" sldId="294"/>
            <ac:spMk id="90" creationId="{00000000-0000-0000-0000-000000000000}"/>
          </ac:spMkLst>
        </pc:spChg>
        <pc:grpChg chg="add mod">
          <ac:chgData name="Koike Masaki" userId="9ae1df7e3288f19e" providerId="LiveId" clId="{BBDB4991-7462-4605-B840-4F420320B969}" dt="2023-03-17T12:53:17.028" v="12970"/>
          <ac:grpSpMkLst>
            <pc:docMk/>
            <pc:sldMk cId="1136432621" sldId="294"/>
            <ac:grpSpMk id="6" creationId="{E8298FF1-EB2F-C4A8-C7A7-8E80994EA6B2}"/>
          </ac:grpSpMkLst>
        </pc:grpChg>
        <pc:picChg chg="add del mod modCrop">
          <ac:chgData name="Koike Masaki" userId="9ae1df7e3288f19e" providerId="LiveId" clId="{BBDB4991-7462-4605-B840-4F420320B969}" dt="2023-03-17T12:52:59.691" v="12965" actId="478"/>
          <ac:picMkLst>
            <pc:docMk/>
            <pc:sldMk cId="1136432621" sldId="294"/>
            <ac:picMk id="3" creationId="{8D2AC0D5-7FB7-4333-DC31-7B52BF15FC54}"/>
          </ac:picMkLst>
        </pc:pic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9" creationId="{9C82EF30-F1DB-A7B1-BA07-93958F650D60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14" creationId="{58BAB281-DF24-DDAB-BE9B-8216C4D22A04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18" creationId="{F5E56642-AD31-AA94-6FE0-86795CCB800C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19" creationId="{C6A5D2CB-DA8C-60CD-B31F-526CF0C6A4A1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20" creationId="{53FD20E1-BB36-C2B5-3D45-8A0260FE6A88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21" creationId="{4AB2BD0A-3CA3-BEF2-5C10-0F194EF4016E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23" creationId="{7D59924B-740A-AE1D-F0F6-3FF0E95C6E2C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24" creationId="{57ADF385-3C70-7C08-9DB3-4450C33B9B1D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25" creationId="{BF658A8D-A102-DB08-D3F9-1EA5243D398F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26" creationId="{4FD00B69-9A8A-6D20-F856-CE56DE5E03D4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28" creationId="{C029E885-1424-26AB-960B-2B1EFC6C560D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29" creationId="{8AE3C87B-F7F1-F97D-C316-4ECE9738722E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30" creationId="{C44AD1DD-0F49-12F2-7160-EC9AD4526F70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31" creationId="{A551CF4A-70D4-0134-D316-DCFCF3C28EB0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32" creationId="{65A02CC8-9E95-F61B-217A-050900F24988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33" creationId="{F4569D92-3F83-4D92-317F-D737771116BE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34" creationId="{08C79C6C-79B4-925B-2F13-7F9E7E5945F3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35" creationId="{02AB0C51-4972-3B5D-4F2D-4D31148A6333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36" creationId="{3DADFD42-D3B2-35BB-B30F-1A96F9823B76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37" creationId="{D3D0FF09-6A25-48BD-3A4B-854759536684}"/>
          </ac:cxnSpMkLst>
        </pc:cxnChg>
        <pc:cxnChg chg="mod">
          <ac:chgData name="Koike Masaki" userId="9ae1df7e3288f19e" providerId="LiveId" clId="{BBDB4991-7462-4605-B840-4F420320B969}" dt="2023-03-17T12:53:17.028" v="12970"/>
          <ac:cxnSpMkLst>
            <pc:docMk/>
            <pc:sldMk cId="1136432621" sldId="294"/>
            <ac:cxnSpMk id="38" creationId="{26981A3D-461C-40CD-B47E-C8C5062464E5}"/>
          </ac:cxnSpMkLst>
        </pc:cxnChg>
      </pc:sldChg>
      <pc:sldChg chg="addSp modSp add mod">
        <pc:chgData name="Koike Masaki" userId="9ae1df7e3288f19e" providerId="LiveId" clId="{BBDB4991-7462-4605-B840-4F420320B969}" dt="2023-03-11T13:36:49.117" v="12452"/>
        <pc:sldMkLst>
          <pc:docMk/>
          <pc:sldMk cId="278565231" sldId="295"/>
        </pc:sldMkLst>
        <pc:spChg chg="add mod">
          <ac:chgData name="Koike Masaki" userId="9ae1df7e3288f19e" providerId="LiveId" clId="{BBDB4991-7462-4605-B840-4F420320B969}" dt="2023-03-11T13:36:49.117" v="12452"/>
          <ac:spMkLst>
            <pc:docMk/>
            <pc:sldMk cId="278565231" sldId="295"/>
            <ac:spMk id="4" creationId="{7248F3A5-D087-18F4-E153-5D1DE4C29319}"/>
          </ac:spMkLst>
        </pc:spChg>
        <pc:spChg chg="mod">
          <ac:chgData name="Koike Masaki" userId="9ae1df7e3288f19e" providerId="LiveId" clId="{BBDB4991-7462-4605-B840-4F420320B969}" dt="2023-03-11T10:28:56.889" v="7098" actId="20577"/>
          <ac:spMkLst>
            <pc:docMk/>
            <pc:sldMk cId="278565231" sldId="295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10:30:03.483" v="7209" actId="20577"/>
          <ac:spMkLst>
            <pc:docMk/>
            <pc:sldMk cId="278565231" sldId="295"/>
            <ac:spMk id="90" creationId="{00000000-0000-0000-0000-000000000000}"/>
          </ac:spMkLst>
        </pc:spChg>
        <pc:picChg chg="add mod modCrop">
          <ac:chgData name="Koike Masaki" userId="9ae1df7e3288f19e" providerId="LiveId" clId="{BBDB4991-7462-4605-B840-4F420320B969}" dt="2023-03-11T13:36:42.773" v="12427" actId="1076"/>
          <ac:picMkLst>
            <pc:docMk/>
            <pc:sldMk cId="278565231" sldId="295"/>
            <ac:picMk id="3" creationId="{BF9E9CE8-687A-1657-3824-69C03C0617A3}"/>
          </ac:picMkLst>
        </pc:picChg>
      </pc:sldChg>
      <pc:sldChg chg="addSp modSp add mod">
        <pc:chgData name="Koike Masaki" userId="9ae1df7e3288f19e" providerId="LiveId" clId="{BBDB4991-7462-4605-B840-4F420320B969}" dt="2023-03-11T13:37:02.309" v="12477"/>
        <pc:sldMkLst>
          <pc:docMk/>
          <pc:sldMk cId="2174645539" sldId="296"/>
        </pc:sldMkLst>
        <pc:spChg chg="add mod">
          <ac:chgData name="Koike Masaki" userId="9ae1df7e3288f19e" providerId="LiveId" clId="{BBDB4991-7462-4605-B840-4F420320B969}" dt="2023-03-11T13:37:02.309" v="12477"/>
          <ac:spMkLst>
            <pc:docMk/>
            <pc:sldMk cId="2174645539" sldId="296"/>
            <ac:spMk id="4" creationId="{07F6B0B5-2710-5623-C72A-B4B0A1352FE2}"/>
          </ac:spMkLst>
        </pc:spChg>
        <pc:spChg chg="mod">
          <ac:chgData name="Koike Masaki" userId="9ae1df7e3288f19e" providerId="LiveId" clId="{BBDB4991-7462-4605-B840-4F420320B969}" dt="2023-03-11T10:32:35.962" v="7365"/>
          <ac:spMkLst>
            <pc:docMk/>
            <pc:sldMk cId="2174645539" sldId="296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10:32:07.547" v="7360" actId="20577"/>
          <ac:spMkLst>
            <pc:docMk/>
            <pc:sldMk cId="2174645539" sldId="296"/>
            <ac:spMk id="90" creationId="{00000000-0000-0000-0000-000000000000}"/>
          </ac:spMkLst>
        </pc:spChg>
        <pc:picChg chg="add mod modCrop">
          <ac:chgData name="Koike Masaki" userId="9ae1df7e3288f19e" providerId="LiveId" clId="{BBDB4991-7462-4605-B840-4F420320B969}" dt="2023-03-11T13:20:35.220" v="11997" actId="1076"/>
          <ac:picMkLst>
            <pc:docMk/>
            <pc:sldMk cId="2174645539" sldId="296"/>
            <ac:picMk id="3" creationId="{F0C901E4-C0B7-1880-9340-AAADB5C343D7}"/>
          </ac:picMkLst>
        </pc:picChg>
      </pc:sldChg>
      <pc:sldChg chg="modSp add mod">
        <pc:chgData name="Koike Masaki" userId="9ae1df7e3288f19e" providerId="LiveId" clId="{BBDB4991-7462-4605-B840-4F420320B969}" dt="2023-03-11T12:04:15.117" v="7963" actId="20577"/>
        <pc:sldMkLst>
          <pc:docMk/>
          <pc:sldMk cId="3560432731" sldId="297"/>
        </pc:sldMkLst>
        <pc:spChg chg="mod">
          <ac:chgData name="Koike Masaki" userId="9ae1df7e3288f19e" providerId="LiveId" clId="{BBDB4991-7462-4605-B840-4F420320B969}" dt="2023-03-11T11:57:45.716" v="7386" actId="20577"/>
          <ac:spMkLst>
            <pc:docMk/>
            <pc:sldMk cId="3560432731" sldId="297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12:04:15.117" v="7963" actId="20577"/>
          <ac:spMkLst>
            <pc:docMk/>
            <pc:sldMk cId="3560432731" sldId="297"/>
            <ac:spMk id="90" creationId="{00000000-0000-0000-0000-000000000000}"/>
          </ac:spMkLst>
        </pc:spChg>
      </pc:sldChg>
      <pc:sldChg chg="add">
        <pc:chgData name="Koike Masaki" userId="9ae1df7e3288f19e" providerId="LiveId" clId="{BBDB4991-7462-4605-B840-4F420320B969}" dt="2023-03-11T12:04:43.264" v="7964"/>
        <pc:sldMkLst>
          <pc:docMk/>
          <pc:sldMk cId="168752136" sldId="298"/>
        </pc:sldMkLst>
      </pc:sldChg>
      <pc:sldChg chg="modSp add mod">
        <pc:chgData name="Koike Masaki" userId="9ae1df7e3288f19e" providerId="LiveId" clId="{BBDB4991-7462-4605-B840-4F420320B969}" dt="2023-03-11T12:17:34.150" v="9042" actId="20577"/>
        <pc:sldMkLst>
          <pc:docMk/>
          <pc:sldMk cId="30154287" sldId="299"/>
        </pc:sldMkLst>
        <pc:spChg chg="mod">
          <ac:chgData name="Koike Masaki" userId="9ae1df7e3288f19e" providerId="LiveId" clId="{BBDB4991-7462-4605-B840-4F420320B969}" dt="2023-03-11T12:17:34.150" v="9042" actId="20577"/>
          <ac:spMkLst>
            <pc:docMk/>
            <pc:sldMk cId="30154287" sldId="299"/>
            <ac:spMk id="90" creationId="{00000000-0000-0000-0000-000000000000}"/>
          </ac:spMkLst>
        </pc:spChg>
      </pc:sldChg>
      <pc:sldChg chg="add del">
        <pc:chgData name="Koike Masaki" userId="9ae1df7e3288f19e" providerId="LiveId" clId="{BBDB4991-7462-4605-B840-4F420320B969}" dt="2023-03-11T12:09:17.837" v="8204" actId="47"/>
        <pc:sldMkLst>
          <pc:docMk/>
          <pc:sldMk cId="681199903" sldId="299"/>
        </pc:sldMkLst>
      </pc:sldChg>
      <pc:sldChg chg="addSp modSp add mod">
        <pc:chgData name="Koike Masaki" userId="9ae1df7e3288f19e" providerId="LiveId" clId="{BBDB4991-7462-4605-B840-4F420320B969}" dt="2023-03-11T13:39:02.772" v="12688" actId="1076"/>
        <pc:sldMkLst>
          <pc:docMk/>
          <pc:sldMk cId="3127558372" sldId="300"/>
        </pc:sldMkLst>
        <pc:spChg chg="add mod">
          <ac:chgData name="Koike Masaki" userId="9ae1df7e3288f19e" providerId="LiveId" clId="{BBDB4991-7462-4605-B840-4F420320B969}" dt="2023-03-11T13:39:02.772" v="12688" actId="1076"/>
          <ac:spMkLst>
            <pc:docMk/>
            <pc:sldMk cId="3127558372" sldId="300"/>
            <ac:spMk id="4" creationId="{35C3A774-1AE9-B6A9-6F9C-DB410E0836E0}"/>
          </ac:spMkLst>
        </pc:spChg>
        <pc:spChg chg="mod">
          <ac:chgData name="Koike Masaki" userId="9ae1df7e3288f19e" providerId="LiveId" clId="{BBDB4991-7462-4605-B840-4F420320B969}" dt="2023-03-11T12:19:52.230" v="9114" actId="20577"/>
          <ac:spMkLst>
            <pc:docMk/>
            <pc:sldMk cId="3127558372" sldId="300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12:23:29.169" v="9548" actId="20577"/>
          <ac:spMkLst>
            <pc:docMk/>
            <pc:sldMk cId="3127558372" sldId="300"/>
            <ac:spMk id="90" creationId="{00000000-0000-0000-0000-000000000000}"/>
          </ac:spMkLst>
        </pc:spChg>
        <pc:picChg chg="add mod modCrop">
          <ac:chgData name="Koike Masaki" userId="9ae1df7e3288f19e" providerId="LiveId" clId="{BBDB4991-7462-4605-B840-4F420320B969}" dt="2023-03-11T13:19:05.092" v="11982" actId="1076"/>
          <ac:picMkLst>
            <pc:docMk/>
            <pc:sldMk cId="3127558372" sldId="300"/>
            <ac:picMk id="3" creationId="{B5EB6DDB-5BC2-86F9-8715-7386520121B8}"/>
          </ac:picMkLst>
        </pc:picChg>
      </pc:sldChg>
      <pc:sldChg chg="addSp modSp add mod">
        <pc:chgData name="Koike Masaki" userId="9ae1df7e3288f19e" providerId="LiveId" clId="{BBDB4991-7462-4605-B840-4F420320B969}" dt="2023-03-11T13:39:24.513" v="12738" actId="1076"/>
        <pc:sldMkLst>
          <pc:docMk/>
          <pc:sldMk cId="4088289177" sldId="301"/>
        </pc:sldMkLst>
        <pc:spChg chg="add mod">
          <ac:chgData name="Koike Masaki" userId="9ae1df7e3288f19e" providerId="LiveId" clId="{BBDB4991-7462-4605-B840-4F420320B969}" dt="2023-03-11T13:39:20.812" v="12737"/>
          <ac:spMkLst>
            <pc:docMk/>
            <pc:sldMk cId="4088289177" sldId="301"/>
            <ac:spMk id="4" creationId="{9898F7E7-F545-54E1-307C-860B8D6C1761}"/>
          </ac:spMkLst>
        </pc:spChg>
        <pc:spChg chg="mod">
          <ac:chgData name="Koike Masaki" userId="9ae1df7e3288f19e" providerId="LiveId" clId="{BBDB4991-7462-4605-B840-4F420320B969}" dt="2023-03-11T12:24:39.892" v="9633" actId="20577"/>
          <ac:spMkLst>
            <pc:docMk/>
            <pc:sldMk cId="4088289177" sldId="301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12:25:12.782" v="9734" actId="20577"/>
          <ac:spMkLst>
            <pc:docMk/>
            <pc:sldMk cId="4088289177" sldId="301"/>
            <ac:spMk id="90" creationId="{00000000-0000-0000-0000-000000000000}"/>
          </ac:spMkLst>
        </pc:spChg>
        <pc:picChg chg="add mod modCrop">
          <ac:chgData name="Koike Masaki" userId="9ae1df7e3288f19e" providerId="LiveId" clId="{BBDB4991-7462-4605-B840-4F420320B969}" dt="2023-03-11T13:39:24.513" v="12738" actId="1076"/>
          <ac:picMkLst>
            <pc:docMk/>
            <pc:sldMk cId="4088289177" sldId="301"/>
            <ac:picMk id="3" creationId="{0999A52B-73A1-01CA-EBF5-43AF53051E59}"/>
          </ac:picMkLst>
        </pc:picChg>
      </pc:sldChg>
      <pc:sldChg chg="modSp add mod">
        <pc:chgData name="Koike Masaki" userId="9ae1df7e3288f19e" providerId="LiveId" clId="{BBDB4991-7462-4605-B840-4F420320B969}" dt="2023-03-11T12:30:25.183" v="10332" actId="20577"/>
        <pc:sldMkLst>
          <pc:docMk/>
          <pc:sldMk cId="473473660" sldId="302"/>
        </pc:sldMkLst>
        <pc:spChg chg="mod">
          <ac:chgData name="Koike Masaki" userId="9ae1df7e3288f19e" providerId="LiveId" clId="{BBDB4991-7462-4605-B840-4F420320B969}" dt="2023-03-11T12:26:19.840" v="9786" actId="20577"/>
          <ac:spMkLst>
            <pc:docMk/>
            <pc:sldMk cId="473473660" sldId="302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12:30:25.183" v="10332" actId="20577"/>
          <ac:spMkLst>
            <pc:docMk/>
            <pc:sldMk cId="473473660" sldId="302"/>
            <ac:spMk id="90" creationId="{00000000-0000-0000-0000-000000000000}"/>
          </ac:spMkLst>
        </pc:spChg>
      </pc:sldChg>
      <pc:sldChg chg="modSp add mod ord">
        <pc:chgData name="Koike Masaki" userId="9ae1df7e3288f19e" providerId="LiveId" clId="{BBDB4991-7462-4605-B840-4F420320B969}" dt="2023-03-11T13:43:29.551" v="12784"/>
        <pc:sldMkLst>
          <pc:docMk/>
          <pc:sldMk cId="3908228268" sldId="303"/>
        </pc:sldMkLst>
        <pc:spChg chg="mod">
          <ac:chgData name="Koike Masaki" userId="9ae1df7e3288f19e" providerId="LiveId" clId="{BBDB4991-7462-4605-B840-4F420320B969}" dt="2023-03-11T12:47:07.742" v="10874" actId="20577"/>
          <ac:spMkLst>
            <pc:docMk/>
            <pc:sldMk cId="3908228268" sldId="303"/>
            <ac:spMk id="89" creationId="{00000000-0000-0000-0000-000000000000}"/>
          </ac:spMkLst>
        </pc:spChg>
        <pc:spChg chg="mod">
          <ac:chgData name="Koike Masaki" userId="9ae1df7e3288f19e" providerId="LiveId" clId="{BBDB4991-7462-4605-B840-4F420320B969}" dt="2023-03-11T13:13:28.390" v="11966" actId="20577"/>
          <ac:spMkLst>
            <pc:docMk/>
            <pc:sldMk cId="3908228268" sldId="303"/>
            <ac:spMk id="90" creationId="{00000000-0000-0000-0000-000000000000}"/>
          </ac:spMkLst>
        </pc:spChg>
      </pc:sldChg>
      <pc:sldChg chg="addSp delSp modSp add mod">
        <pc:chgData name="Koike Masaki" userId="9ae1df7e3288f19e" providerId="LiveId" clId="{BBDB4991-7462-4605-B840-4F420320B969}" dt="2023-03-17T13:57:33.308" v="12994" actId="165"/>
        <pc:sldMkLst>
          <pc:docMk/>
          <pc:sldMk cId="1790419588" sldId="304"/>
        </pc:sldMkLst>
        <pc:spChg chg="add del mod">
          <ac:chgData name="Koike Masaki" userId="9ae1df7e3288f19e" providerId="LiveId" clId="{BBDB4991-7462-4605-B840-4F420320B969}" dt="2023-03-17T13:56:46.276" v="12981" actId="478"/>
          <ac:spMkLst>
            <pc:docMk/>
            <pc:sldMk cId="1790419588" sldId="304"/>
            <ac:spMk id="3" creationId="{96F25F62-FC2D-7D46-D423-C54206CA52A9}"/>
          </ac:spMkLst>
        </pc:spChg>
        <pc:spChg chg="del">
          <ac:chgData name="Koike Masaki" userId="9ae1df7e3288f19e" providerId="LiveId" clId="{BBDB4991-7462-4605-B840-4F420320B969}" dt="2023-03-17T13:56:49.729" v="12983" actId="478"/>
          <ac:spMkLst>
            <pc:docMk/>
            <pc:sldMk cId="1790419588" sldId="304"/>
            <ac:spMk id="4" creationId="{4562AD80-B33F-15E9-0733-8D7F0BEB6DB0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7" creationId="{3D57ED2D-C558-7896-9A01-DC27621A4E70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8" creationId="{54D2FD76-A314-48E9-6D5D-F322BD2F1687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10" creationId="{300D44F5-6EFD-C560-49D4-6AC09C80681B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11" creationId="{69DB0B84-6DE4-EBA4-C3AF-D9E0B262B45C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12" creationId="{45C1D323-BAFF-64D6-CD23-FC03BBE7B58E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13" creationId="{7DCA64B3-C598-7655-39B3-5C363BBAFE1D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15" creationId="{43EED98F-B2DD-2AC9-9EF0-EF89689054E6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16" creationId="{1A80BAD0-E446-141B-01D3-F280E32D0BB9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17" creationId="{9A5D91C8-51E1-5F46-2E36-38B744CEB48A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22" creationId="{DA97FB3E-7FBC-2B0F-5551-C29990A19243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27" creationId="{EDDDBE15-060B-A6B0-BEA0-45521B60A670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39" creationId="{D9BA975B-0A0A-7ECF-B015-F5411479261E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40" creationId="{D443BB48-19F9-A135-FD99-9B18B74D3BFA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41" creationId="{D139CF3B-464F-DCF5-0030-19AD428A1DE7}"/>
          </ac:spMkLst>
        </pc:spChg>
        <pc:spChg chg="mod topLvl">
          <ac:chgData name="Koike Masaki" userId="9ae1df7e3288f19e" providerId="LiveId" clId="{BBDB4991-7462-4605-B840-4F420320B969}" dt="2023-03-17T13:57:33.308" v="12994" actId="165"/>
          <ac:spMkLst>
            <pc:docMk/>
            <pc:sldMk cId="1790419588" sldId="304"/>
            <ac:spMk id="42" creationId="{928A126C-E934-4368-E951-BE1DA2F2486B}"/>
          </ac:spMkLst>
        </pc:spChg>
        <pc:spChg chg="del">
          <ac:chgData name="Koike Masaki" userId="9ae1df7e3288f19e" providerId="LiveId" clId="{BBDB4991-7462-4605-B840-4F420320B969}" dt="2023-03-17T13:56:45.017" v="12980" actId="478"/>
          <ac:spMkLst>
            <pc:docMk/>
            <pc:sldMk cId="1790419588" sldId="304"/>
            <ac:spMk id="90" creationId="{00000000-0000-0000-0000-000000000000}"/>
          </ac:spMkLst>
        </pc:spChg>
        <pc:grpChg chg="add del mod">
          <ac:chgData name="Koike Masaki" userId="9ae1df7e3288f19e" providerId="LiveId" clId="{BBDB4991-7462-4605-B840-4F420320B969}" dt="2023-03-17T13:57:33.308" v="12994" actId="165"/>
          <ac:grpSpMkLst>
            <pc:docMk/>
            <pc:sldMk cId="1790419588" sldId="304"/>
            <ac:grpSpMk id="6" creationId="{E8298FF1-EB2F-C4A8-C7A7-8E80994EA6B2}"/>
          </ac:grpSpMkLst>
        </pc:grp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9" creationId="{9C82EF30-F1DB-A7B1-BA07-93958F650D60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14" creationId="{58BAB281-DF24-DDAB-BE9B-8216C4D22A04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18" creationId="{F5E56642-AD31-AA94-6FE0-86795CCB800C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19" creationId="{C6A5D2CB-DA8C-60CD-B31F-526CF0C6A4A1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20" creationId="{53FD20E1-BB36-C2B5-3D45-8A0260FE6A88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21" creationId="{4AB2BD0A-3CA3-BEF2-5C10-0F194EF4016E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23" creationId="{7D59924B-740A-AE1D-F0F6-3FF0E95C6E2C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24" creationId="{57ADF385-3C70-7C08-9DB3-4450C33B9B1D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25" creationId="{BF658A8D-A102-DB08-D3F9-1EA5243D398F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26" creationId="{4FD00B69-9A8A-6D20-F856-CE56DE5E03D4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28" creationId="{C029E885-1424-26AB-960B-2B1EFC6C560D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29" creationId="{8AE3C87B-F7F1-F97D-C316-4ECE9738722E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30" creationId="{C44AD1DD-0F49-12F2-7160-EC9AD4526F70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31" creationId="{A551CF4A-70D4-0134-D316-DCFCF3C28EB0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32" creationId="{65A02CC8-9E95-F61B-217A-050900F24988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33" creationId="{F4569D92-3F83-4D92-317F-D737771116BE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34" creationId="{08C79C6C-79B4-925B-2F13-7F9E7E5945F3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35" creationId="{02AB0C51-4972-3B5D-4F2D-4D31148A6333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36" creationId="{3DADFD42-D3B2-35BB-B30F-1A96F9823B76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37" creationId="{D3D0FF09-6A25-48BD-3A4B-854759536684}"/>
          </ac:cxnSpMkLst>
        </pc:cxnChg>
        <pc:cxnChg chg="mod topLvl">
          <ac:chgData name="Koike Masaki" userId="9ae1df7e3288f19e" providerId="LiveId" clId="{BBDB4991-7462-4605-B840-4F420320B969}" dt="2023-03-17T13:57:33.308" v="12994" actId="165"/>
          <ac:cxnSpMkLst>
            <pc:docMk/>
            <pc:sldMk cId="1790419588" sldId="304"/>
            <ac:cxnSpMk id="38" creationId="{26981A3D-461C-40CD-B47E-C8C5062464E5}"/>
          </ac:cxnSpMkLst>
        </pc:cxnChg>
      </pc:sldChg>
      <pc:sldChg chg="addSp delSp modSp add mod">
        <pc:chgData name="Koike Masaki" userId="9ae1df7e3288f19e" providerId="LiveId" clId="{BBDB4991-7462-4605-B840-4F420320B969}" dt="2023-03-17T14:13:36.819" v="13240" actId="165"/>
        <pc:sldMkLst>
          <pc:docMk/>
          <pc:sldMk cId="3715897966" sldId="305"/>
        </pc:sldMkLst>
        <pc:spChg chg="add del mod topLvl">
          <ac:chgData name="Koike Masaki" userId="9ae1df7e3288f19e" providerId="LiveId" clId="{BBDB4991-7462-4605-B840-4F420320B969}" dt="2023-03-17T14:13:36.819" v="13240" actId="165"/>
          <ac:spMkLst>
            <pc:docMk/>
            <pc:sldMk cId="3715897966" sldId="305"/>
            <ac:spMk id="7" creationId="{3D57ED2D-C558-7896-9A01-DC27621A4E70}"/>
          </ac:spMkLst>
        </pc:spChg>
        <pc:spChg chg="mod topLvl">
          <ac:chgData name="Koike Masaki" userId="9ae1df7e3288f19e" providerId="LiveId" clId="{BBDB4991-7462-4605-B840-4F420320B969}" dt="2023-03-17T14:13:36.819" v="13240" actId="165"/>
          <ac:spMkLst>
            <pc:docMk/>
            <pc:sldMk cId="3715897966" sldId="305"/>
            <ac:spMk id="8" creationId="{54D2FD76-A314-48E9-6D5D-F322BD2F1687}"/>
          </ac:spMkLst>
        </pc:spChg>
        <pc:spChg chg="del">
          <ac:chgData name="Koike Masaki" userId="9ae1df7e3288f19e" providerId="LiveId" clId="{BBDB4991-7462-4605-B840-4F420320B969}" dt="2023-03-17T13:58:00.639" v="13007" actId="478"/>
          <ac:spMkLst>
            <pc:docMk/>
            <pc:sldMk cId="3715897966" sldId="305"/>
            <ac:spMk id="10" creationId="{300D44F5-6EFD-C560-49D4-6AC09C80681B}"/>
          </ac:spMkLst>
        </pc:spChg>
        <pc:spChg chg="del">
          <ac:chgData name="Koike Masaki" userId="9ae1df7e3288f19e" providerId="LiveId" clId="{BBDB4991-7462-4605-B840-4F420320B969}" dt="2023-03-17T13:59:25.211" v="13066" actId="478"/>
          <ac:spMkLst>
            <pc:docMk/>
            <pc:sldMk cId="3715897966" sldId="305"/>
            <ac:spMk id="11" creationId="{69DB0B84-6DE4-EBA4-C3AF-D9E0B262B45C}"/>
          </ac:spMkLst>
        </pc:spChg>
        <pc:spChg chg="mod topLvl">
          <ac:chgData name="Koike Masaki" userId="9ae1df7e3288f19e" providerId="LiveId" clId="{BBDB4991-7462-4605-B840-4F420320B969}" dt="2023-03-17T14:13:36.819" v="13240" actId="165"/>
          <ac:spMkLst>
            <pc:docMk/>
            <pc:sldMk cId="3715897966" sldId="305"/>
            <ac:spMk id="12" creationId="{45C1D323-BAFF-64D6-CD23-FC03BBE7B58E}"/>
          </ac:spMkLst>
        </pc:spChg>
        <pc:spChg chg="mod topLvl">
          <ac:chgData name="Koike Masaki" userId="9ae1df7e3288f19e" providerId="LiveId" clId="{BBDB4991-7462-4605-B840-4F420320B969}" dt="2023-03-17T14:13:36.819" v="13240" actId="165"/>
          <ac:spMkLst>
            <pc:docMk/>
            <pc:sldMk cId="3715897966" sldId="305"/>
            <ac:spMk id="13" creationId="{7DCA64B3-C598-7655-39B3-5C363BBAFE1D}"/>
          </ac:spMkLst>
        </pc:spChg>
        <pc:spChg chg="del">
          <ac:chgData name="Koike Masaki" userId="9ae1df7e3288f19e" providerId="LiveId" clId="{BBDB4991-7462-4605-B840-4F420320B969}" dt="2023-03-17T13:57:51.287" v="12999" actId="478"/>
          <ac:spMkLst>
            <pc:docMk/>
            <pc:sldMk cId="3715897966" sldId="305"/>
            <ac:spMk id="15" creationId="{43EED98F-B2DD-2AC9-9EF0-EF89689054E6}"/>
          </ac:spMkLst>
        </pc:spChg>
        <pc:spChg chg="del">
          <ac:chgData name="Koike Masaki" userId="9ae1df7e3288f19e" providerId="LiveId" clId="{BBDB4991-7462-4605-B840-4F420320B969}" dt="2023-03-17T13:57:55.975" v="13003" actId="478"/>
          <ac:spMkLst>
            <pc:docMk/>
            <pc:sldMk cId="3715897966" sldId="305"/>
            <ac:spMk id="16" creationId="{1A80BAD0-E446-141B-01D3-F280E32D0BB9}"/>
          </ac:spMkLst>
        </pc:spChg>
        <pc:spChg chg="mod topLvl">
          <ac:chgData name="Koike Masaki" userId="9ae1df7e3288f19e" providerId="LiveId" clId="{BBDB4991-7462-4605-B840-4F420320B969}" dt="2023-03-17T14:13:36.819" v="13240" actId="165"/>
          <ac:spMkLst>
            <pc:docMk/>
            <pc:sldMk cId="3715897966" sldId="305"/>
            <ac:spMk id="17" creationId="{9A5D91C8-51E1-5F46-2E36-38B744CEB48A}"/>
          </ac:spMkLst>
        </pc:spChg>
        <pc:spChg chg="mod topLvl">
          <ac:chgData name="Koike Masaki" userId="9ae1df7e3288f19e" providerId="LiveId" clId="{BBDB4991-7462-4605-B840-4F420320B969}" dt="2023-03-17T14:13:36.819" v="13240" actId="165"/>
          <ac:spMkLst>
            <pc:docMk/>
            <pc:sldMk cId="3715897966" sldId="305"/>
            <ac:spMk id="22" creationId="{DA97FB3E-7FBC-2B0F-5551-C29990A19243}"/>
          </ac:spMkLst>
        </pc:spChg>
        <pc:spChg chg="del">
          <ac:chgData name="Koike Masaki" userId="9ae1df7e3288f19e" providerId="LiveId" clId="{BBDB4991-7462-4605-B840-4F420320B969}" dt="2023-03-17T13:57:44.650" v="12997" actId="478"/>
          <ac:spMkLst>
            <pc:docMk/>
            <pc:sldMk cId="3715897966" sldId="305"/>
            <ac:spMk id="27" creationId="{EDDDBE15-060B-A6B0-BEA0-45521B60A670}"/>
          </ac:spMkLst>
        </pc:spChg>
        <pc:spChg chg="del">
          <ac:chgData name="Koike Masaki" userId="9ae1df7e3288f19e" providerId="LiveId" clId="{BBDB4991-7462-4605-B840-4F420320B969}" dt="2023-03-17T14:01:54.444" v="13110" actId="478"/>
          <ac:spMkLst>
            <pc:docMk/>
            <pc:sldMk cId="3715897966" sldId="305"/>
            <ac:spMk id="39" creationId="{D9BA975B-0A0A-7ECF-B015-F5411479261E}"/>
          </ac:spMkLst>
        </pc:spChg>
        <pc:spChg chg="mod topLvl">
          <ac:chgData name="Koike Masaki" userId="9ae1df7e3288f19e" providerId="LiveId" clId="{BBDB4991-7462-4605-B840-4F420320B969}" dt="2023-03-17T14:13:36.819" v="13240" actId="165"/>
          <ac:spMkLst>
            <pc:docMk/>
            <pc:sldMk cId="3715897966" sldId="305"/>
            <ac:spMk id="40" creationId="{D443BB48-19F9-A135-FD99-9B18B74D3BFA}"/>
          </ac:spMkLst>
        </pc:spChg>
        <pc:spChg chg="del">
          <ac:chgData name="Koike Masaki" userId="9ae1df7e3288f19e" providerId="LiveId" clId="{BBDB4991-7462-4605-B840-4F420320B969}" dt="2023-03-17T14:00:16.392" v="13073" actId="478"/>
          <ac:spMkLst>
            <pc:docMk/>
            <pc:sldMk cId="3715897966" sldId="305"/>
            <ac:spMk id="41" creationId="{D139CF3B-464F-DCF5-0030-19AD428A1DE7}"/>
          </ac:spMkLst>
        </pc:spChg>
        <pc:spChg chg="del mod">
          <ac:chgData name="Koike Masaki" userId="9ae1df7e3288f19e" providerId="LiveId" clId="{BBDB4991-7462-4605-B840-4F420320B969}" dt="2023-03-17T13:57:54.455" v="13002" actId="478"/>
          <ac:spMkLst>
            <pc:docMk/>
            <pc:sldMk cId="3715897966" sldId="305"/>
            <ac:spMk id="42" creationId="{928A126C-E934-4368-E951-BE1DA2F2486B}"/>
          </ac:spMkLst>
        </pc:spChg>
        <pc:spChg chg="add mod topLvl">
          <ac:chgData name="Koike Masaki" userId="9ae1df7e3288f19e" providerId="LiveId" clId="{BBDB4991-7462-4605-B840-4F420320B969}" dt="2023-03-17T14:13:36.819" v="13240" actId="165"/>
          <ac:spMkLst>
            <pc:docMk/>
            <pc:sldMk cId="3715897966" sldId="305"/>
            <ac:spMk id="52" creationId="{7DC0D460-7C7D-FDFA-33A5-8C1AF5F5A9E2}"/>
          </ac:spMkLst>
        </pc:spChg>
        <pc:spChg chg="add mod topLvl">
          <ac:chgData name="Koike Masaki" userId="9ae1df7e3288f19e" providerId="LiveId" clId="{BBDB4991-7462-4605-B840-4F420320B969}" dt="2023-03-17T14:13:36.819" v="13240" actId="165"/>
          <ac:spMkLst>
            <pc:docMk/>
            <pc:sldMk cId="3715897966" sldId="305"/>
            <ac:spMk id="53" creationId="{9E0D0C63-43C4-C5D2-E24E-A64569FAEE17}"/>
          </ac:spMkLst>
        </pc:spChg>
        <pc:grpChg chg="add del mod">
          <ac:chgData name="Koike Masaki" userId="9ae1df7e3288f19e" providerId="LiveId" clId="{BBDB4991-7462-4605-B840-4F420320B969}" dt="2023-03-17T14:07:07.568" v="13161" actId="165"/>
          <ac:grpSpMkLst>
            <pc:docMk/>
            <pc:sldMk cId="3715897966" sldId="305"/>
            <ac:grpSpMk id="66" creationId="{ECCCEE0B-CB78-9366-BD10-10461DF63024}"/>
          </ac:grpSpMkLst>
        </pc:grpChg>
        <pc:grpChg chg="add del mod">
          <ac:chgData name="Koike Masaki" userId="9ae1df7e3288f19e" providerId="LiveId" clId="{BBDB4991-7462-4605-B840-4F420320B969}" dt="2023-03-17T14:13:36.819" v="13240" actId="165"/>
          <ac:grpSpMkLst>
            <pc:docMk/>
            <pc:sldMk cId="3715897966" sldId="305"/>
            <ac:grpSpMk id="74" creationId="{F3B77353-A0CA-C8B3-96EA-92FA35A223B5}"/>
          </ac:grpSpMkLst>
        </pc:grpChg>
        <pc:cxnChg chg="del mod">
          <ac:chgData name="Koike Masaki" userId="9ae1df7e3288f19e" providerId="LiveId" clId="{BBDB4991-7462-4605-B840-4F420320B969}" dt="2023-03-17T13:58:04.086" v="13008" actId="478"/>
          <ac:cxnSpMkLst>
            <pc:docMk/>
            <pc:sldMk cId="3715897966" sldId="305"/>
            <ac:cxnSpMk id="9" creationId="{9C82EF30-F1DB-A7B1-BA07-93958F650D60}"/>
          </ac:cxnSpMkLst>
        </pc:cxnChg>
        <pc:cxnChg chg="del mod">
          <ac:chgData name="Koike Masaki" userId="9ae1df7e3288f19e" providerId="LiveId" clId="{BBDB4991-7462-4605-B840-4F420320B969}" dt="2023-03-17T13:57:43.878" v="12996" actId="478"/>
          <ac:cxnSpMkLst>
            <pc:docMk/>
            <pc:sldMk cId="3715897966" sldId="305"/>
            <ac:cxnSpMk id="14" creationId="{58BAB281-DF24-DDAB-BE9B-8216C4D22A04}"/>
          </ac:cxnSpMkLst>
        </pc:cxnChg>
        <pc:cxnChg chg="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18" creationId="{F5E56642-AD31-AA94-6FE0-86795CCB800C}"/>
          </ac:cxnSpMkLst>
        </pc:cxnChg>
        <pc:cxnChg chg="del mod">
          <ac:chgData name="Koike Masaki" userId="9ae1df7e3288f19e" providerId="LiveId" clId="{BBDB4991-7462-4605-B840-4F420320B969}" dt="2023-03-17T13:57:56.881" v="13004" actId="478"/>
          <ac:cxnSpMkLst>
            <pc:docMk/>
            <pc:sldMk cId="3715897966" sldId="305"/>
            <ac:cxnSpMk id="19" creationId="{C6A5D2CB-DA8C-60CD-B31F-526CF0C6A4A1}"/>
          </ac:cxnSpMkLst>
        </pc:cxnChg>
        <pc:cxnChg chg="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20" creationId="{53FD20E1-BB36-C2B5-3D45-8A0260FE6A88}"/>
          </ac:cxnSpMkLst>
        </pc:cxnChg>
        <pc:cxnChg chg="del mod">
          <ac:chgData name="Koike Masaki" userId="9ae1df7e3288f19e" providerId="LiveId" clId="{BBDB4991-7462-4605-B840-4F420320B969}" dt="2023-03-17T13:57:52.398" v="13000" actId="478"/>
          <ac:cxnSpMkLst>
            <pc:docMk/>
            <pc:sldMk cId="3715897966" sldId="305"/>
            <ac:cxnSpMk id="21" creationId="{4AB2BD0A-3CA3-BEF2-5C10-0F194EF4016E}"/>
          </ac:cxnSpMkLst>
        </pc:cxnChg>
        <pc:cxnChg chg="del mod">
          <ac:chgData name="Koike Masaki" userId="9ae1df7e3288f19e" providerId="LiveId" clId="{BBDB4991-7462-4605-B840-4F420320B969}" dt="2023-03-17T13:57:45.290" v="12998" actId="478"/>
          <ac:cxnSpMkLst>
            <pc:docMk/>
            <pc:sldMk cId="3715897966" sldId="305"/>
            <ac:cxnSpMk id="23" creationId="{7D59924B-740A-AE1D-F0F6-3FF0E95C6E2C}"/>
          </ac:cxnSpMkLst>
        </pc:cxnChg>
        <pc:cxnChg chg="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24" creationId="{57ADF385-3C70-7C08-9DB3-4450C33B9B1D}"/>
          </ac:cxnSpMkLst>
        </pc:cxnChg>
        <pc:cxnChg chg="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25" creationId="{BF658A8D-A102-DB08-D3F9-1EA5243D398F}"/>
          </ac:cxnSpMkLst>
        </pc:cxnChg>
        <pc:cxnChg chg="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26" creationId="{4FD00B69-9A8A-6D20-F856-CE56DE5E03D4}"/>
          </ac:cxnSpMkLst>
        </pc:cxnChg>
        <pc:cxnChg chg="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28" creationId="{C029E885-1424-26AB-960B-2B1EFC6C560D}"/>
          </ac:cxnSpMkLst>
        </pc:cxnChg>
        <pc:cxnChg chg="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29" creationId="{8AE3C87B-F7F1-F97D-C316-4ECE9738722E}"/>
          </ac:cxnSpMkLst>
        </pc:cxnChg>
        <pc:cxnChg chg="del mod">
          <ac:chgData name="Koike Masaki" userId="9ae1df7e3288f19e" providerId="LiveId" clId="{BBDB4991-7462-4605-B840-4F420320B969}" dt="2023-03-17T13:59:23.454" v="13064" actId="478"/>
          <ac:cxnSpMkLst>
            <pc:docMk/>
            <pc:sldMk cId="3715897966" sldId="305"/>
            <ac:cxnSpMk id="30" creationId="{C44AD1DD-0F49-12F2-7160-EC9AD4526F70}"/>
          </ac:cxnSpMkLst>
        </pc:cxnChg>
        <pc:cxnChg chg="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31" creationId="{A551CF4A-70D4-0134-D316-DCFCF3C28EB0}"/>
          </ac:cxnSpMkLst>
        </pc:cxnChg>
        <pc:cxnChg chg="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32" creationId="{65A02CC8-9E95-F61B-217A-050900F24988}"/>
          </ac:cxnSpMkLst>
        </pc:cxnChg>
        <pc:cxnChg chg="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33" creationId="{F4569D92-3F83-4D92-317F-D737771116BE}"/>
          </ac:cxnSpMkLst>
        </pc:cxnChg>
        <pc:cxnChg chg="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34" creationId="{08C79C6C-79B4-925B-2F13-7F9E7E5945F3}"/>
          </ac:cxnSpMkLst>
        </pc:cxnChg>
        <pc:cxnChg chg="del">
          <ac:chgData name="Koike Masaki" userId="9ae1df7e3288f19e" providerId="LiveId" clId="{BBDB4991-7462-4605-B840-4F420320B969}" dt="2023-03-17T14:00:40.718" v="13079" actId="478"/>
          <ac:cxnSpMkLst>
            <pc:docMk/>
            <pc:sldMk cId="3715897966" sldId="305"/>
            <ac:cxnSpMk id="35" creationId="{02AB0C51-4972-3B5D-4F2D-4D31148A6333}"/>
          </ac:cxnSpMkLst>
        </pc:cxnChg>
        <pc:cxnChg chg="del mod">
          <ac:chgData name="Koike Masaki" userId="9ae1df7e3288f19e" providerId="LiveId" clId="{BBDB4991-7462-4605-B840-4F420320B969}" dt="2023-03-17T13:59:24.480" v="13065" actId="478"/>
          <ac:cxnSpMkLst>
            <pc:docMk/>
            <pc:sldMk cId="3715897966" sldId="305"/>
            <ac:cxnSpMk id="36" creationId="{3DADFD42-D3B2-35BB-B30F-1A96F9823B76}"/>
          </ac:cxnSpMkLst>
        </pc:cxnChg>
        <pc:cxnChg chg="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37" creationId="{D3D0FF09-6A25-48BD-3A4B-854759536684}"/>
          </ac:cxnSpMkLst>
        </pc:cxnChg>
        <pc:cxnChg chg="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38" creationId="{26981A3D-461C-40CD-B47E-C8C5062464E5}"/>
          </ac:cxnSpMkLst>
        </pc:cxnChg>
        <pc:cxnChg chg="add 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46" creationId="{840DF69C-AAF6-76FC-5A96-142A289E8F4D}"/>
          </ac:cxnSpMkLst>
        </pc:cxnChg>
        <pc:cxnChg chg="add 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55" creationId="{2A8C4B23-183F-0385-E3E7-B1483D682E24}"/>
          </ac:cxnSpMkLst>
        </pc:cxnChg>
        <pc:cxnChg chg="add 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58" creationId="{325E87E0-F3EE-BB1A-A296-CD3E28600AC5}"/>
          </ac:cxnSpMkLst>
        </pc:cxnChg>
        <pc:cxnChg chg="add 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59" creationId="{249A17C3-AE82-13A7-16F8-DB315A3E8E08}"/>
          </ac:cxnSpMkLst>
        </pc:cxnChg>
        <pc:cxnChg chg="add mod topLvl">
          <ac:chgData name="Koike Masaki" userId="9ae1df7e3288f19e" providerId="LiveId" clId="{BBDB4991-7462-4605-B840-4F420320B969}" dt="2023-03-17T14:13:36.819" v="13240" actId="165"/>
          <ac:cxnSpMkLst>
            <pc:docMk/>
            <pc:sldMk cId="3715897966" sldId="305"/>
            <ac:cxnSpMk id="63" creationId="{769438DB-8F4F-3A3F-0B90-909A27355012}"/>
          </ac:cxnSpMkLst>
        </pc:cxnChg>
      </pc:sldChg>
      <pc:sldChg chg="addSp delSp modSp add mod">
        <pc:chgData name="Koike Masaki" userId="9ae1df7e3288f19e" providerId="LiveId" clId="{BBDB4991-7462-4605-B840-4F420320B969}" dt="2023-03-17T14:25:47.196" v="13333" actId="165"/>
        <pc:sldMkLst>
          <pc:docMk/>
          <pc:sldMk cId="1060534438" sldId="306"/>
        </pc:sldMkLst>
        <pc:spChg chg="del">
          <ac:chgData name="Koike Masaki" userId="9ae1df7e3288f19e" providerId="LiveId" clId="{BBDB4991-7462-4605-B840-4F420320B969}" dt="2023-03-17T14:08:28.995" v="13169" actId="478"/>
          <ac:spMkLst>
            <pc:docMk/>
            <pc:sldMk cId="1060534438" sldId="306"/>
            <ac:spMk id="4" creationId="{07F6B0B5-2710-5623-C72A-B4B0A1352FE2}"/>
          </ac:spMkLst>
        </pc:spChg>
        <pc:spChg chg="add del mod">
          <ac:chgData name="Koike Masaki" userId="9ae1df7e3288f19e" providerId="LiveId" clId="{BBDB4991-7462-4605-B840-4F420320B969}" dt="2023-03-17T14:08:10.462" v="13167" actId="478"/>
          <ac:spMkLst>
            <pc:docMk/>
            <pc:sldMk cId="1060534438" sldId="306"/>
            <ac:spMk id="5" creationId="{E522EE62-8BF6-4C62-4591-A97DAEE1A53C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6" creationId="{644556B8-E9F8-58AC-3EAD-F1F30FA5E898}"/>
          </ac:spMkLst>
        </pc:spChg>
        <pc:spChg chg="add del mod">
          <ac:chgData name="Koike Masaki" userId="9ae1df7e3288f19e" providerId="LiveId" clId="{BBDB4991-7462-4605-B840-4F420320B969}" dt="2023-03-17T14:09:33.207" v="13183" actId="478"/>
          <ac:spMkLst>
            <pc:docMk/>
            <pc:sldMk cId="1060534438" sldId="306"/>
            <ac:spMk id="7" creationId="{F458F129-1083-3AD9-A866-D51E674BB203}"/>
          </ac:spMkLst>
        </pc:spChg>
        <pc:spChg chg="add del mod">
          <ac:chgData name="Koike Masaki" userId="9ae1df7e3288f19e" providerId="LiveId" clId="{BBDB4991-7462-4605-B840-4F420320B969}" dt="2023-03-17T14:09:33.207" v="13183" actId="478"/>
          <ac:spMkLst>
            <pc:docMk/>
            <pc:sldMk cId="1060534438" sldId="306"/>
            <ac:spMk id="11" creationId="{B473629D-058B-F73C-C47A-7407174E9063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13" creationId="{B676AE10-8066-D5C1-6969-D5AAFE3D218D}"/>
          </ac:spMkLst>
        </pc:spChg>
        <pc:spChg chg="add del mod">
          <ac:chgData name="Koike Masaki" userId="9ae1df7e3288f19e" providerId="LiveId" clId="{BBDB4991-7462-4605-B840-4F420320B969}" dt="2023-03-17T14:09:33.207" v="13183" actId="478"/>
          <ac:spMkLst>
            <pc:docMk/>
            <pc:sldMk cId="1060534438" sldId="306"/>
            <ac:spMk id="15" creationId="{643CA292-A09F-981D-2C0F-08A3A7FAC42B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20" creationId="{8EC2B65E-C3B5-6A52-9680-5770D4EBC29C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24" creationId="{32A21127-6C61-6956-25DC-E3082872E0D5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26" creationId="{52B5D88D-C601-9228-E6A3-1026E628CFF5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28" creationId="{7E7B00B4-5A3D-FFA0-9AA6-034AE387EE2D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30" creationId="{1CA556D2-627A-03B3-C525-E2F112FA04C7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56" creationId="{4EE18093-6271-B6EB-044C-6C1F30AD101B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57" creationId="{80F5A968-E432-49C9-8279-2C3D8867B392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58" creationId="{8904BC74-F67A-8F5F-5A24-4699B8E8F1FF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59" creationId="{ADAA2C98-917B-9322-7926-C4A8BC55A9BE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60" creationId="{BF8F6684-7708-5990-DE66-8863C74AE015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61" creationId="{70EA0E08-3E02-F515-34A8-F986A461027A}"/>
          </ac:spMkLst>
        </pc:spChg>
        <pc:spChg chg="add del mod">
          <ac:chgData name="Koike Masaki" userId="9ae1df7e3288f19e" providerId="LiveId" clId="{BBDB4991-7462-4605-B840-4F420320B969}" dt="2023-03-17T14:14:38.876" v="13263"/>
          <ac:spMkLst>
            <pc:docMk/>
            <pc:sldMk cId="1060534438" sldId="306"/>
            <ac:spMk id="62" creationId="{849EA0DA-2FD8-0DEF-81A7-EFC49A18AADA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63" creationId="{27890B38-CA74-77B0-9484-93A5F8D3C6CC}"/>
          </ac:spMkLst>
        </pc:spChg>
        <pc:spChg chg="add mod topLvl">
          <ac:chgData name="Koike Masaki" userId="9ae1df7e3288f19e" providerId="LiveId" clId="{BBDB4991-7462-4605-B840-4F420320B969}" dt="2023-03-17T14:25:47.196" v="13333" actId="165"/>
          <ac:spMkLst>
            <pc:docMk/>
            <pc:sldMk cId="1060534438" sldId="306"/>
            <ac:spMk id="64" creationId="{48A463BD-2496-683A-A306-09F7C1B9E7C8}"/>
          </ac:spMkLst>
        </pc:spChg>
        <pc:spChg chg="del">
          <ac:chgData name="Koike Masaki" userId="9ae1df7e3288f19e" providerId="LiveId" clId="{BBDB4991-7462-4605-B840-4F420320B969}" dt="2023-03-17T14:08:06.807" v="13166" actId="478"/>
          <ac:spMkLst>
            <pc:docMk/>
            <pc:sldMk cId="1060534438" sldId="306"/>
            <ac:spMk id="90" creationId="{00000000-0000-0000-0000-000000000000}"/>
          </ac:spMkLst>
        </pc:spChg>
        <pc:grpChg chg="add del mod">
          <ac:chgData name="Koike Masaki" userId="9ae1df7e3288f19e" providerId="LiveId" clId="{BBDB4991-7462-4605-B840-4F420320B969}" dt="2023-03-17T14:16:41.336" v="13280" actId="165"/>
          <ac:grpSpMkLst>
            <pc:docMk/>
            <pc:sldMk cId="1060534438" sldId="306"/>
            <ac:grpSpMk id="65" creationId="{618BABC7-94C2-3BDC-FC08-03E303F24A49}"/>
          </ac:grpSpMkLst>
        </pc:grpChg>
        <pc:grpChg chg="add del mod">
          <ac:chgData name="Koike Masaki" userId="9ae1df7e3288f19e" providerId="LiveId" clId="{BBDB4991-7462-4605-B840-4F420320B969}" dt="2023-03-17T14:25:47.196" v="13333" actId="165"/>
          <ac:grpSpMkLst>
            <pc:docMk/>
            <pc:sldMk cId="1060534438" sldId="306"/>
            <ac:grpSpMk id="66" creationId="{254CFE5C-08FB-7E17-041B-3DC39B9CC92C}"/>
          </ac:grpSpMkLst>
        </pc:grpChg>
        <pc:picChg chg="del">
          <ac:chgData name="Koike Masaki" userId="9ae1df7e3288f19e" providerId="LiveId" clId="{BBDB4991-7462-4605-B840-4F420320B969}" dt="2023-03-17T14:08:04.619" v="13165" actId="478"/>
          <ac:picMkLst>
            <pc:docMk/>
            <pc:sldMk cId="1060534438" sldId="306"/>
            <ac:picMk id="3" creationId="{F0C901E4-C0B7-1880-9340-AAADB5C343D7}"/>
          </ac:picMkLst>
        </pc:picChg>
        <pc:cxnChg chg="add del mod">
          <ac:chgData name="Koike Masaki" userId="9ae1df7e3288f19e" providerId="LiveId" clId="{BBDB4991-7462-4605-B840-4F420320B969}" dt="2023-03-17T14:09:33.207" v="13183" actId="478"/>
          <ac:cxnSpMkLst>
            <pc:docMk/>
            <pc:sldMk cId="1060534438" sldId="306"/>
            <ac:cxnSpMk id="8" creationId="{89620575-7CDE-A6B4-AFE1-036A2676DE0A}"/>
          </ac:cxnSpMkLst>
        </pc:cxnChg>
        <pc:cxnChg chg="add del mod">
          <ac:chgData name="Koike Masaki" userId="9ae1df7e3288f19e" providerId="LiveId" clId="{BBDB4991-7462-4605-B840-4F420320B969}" dt="2023-03-17T14:09:33.207" v="13183" actId="478"/>
          <ac:cxnSpMkLst>
            <pc:docMk/>
            <pc:sldMk cId="1060534438" sldId="306"/>
            <ac:cxnSpMk id="9" creationId="{A45734EF-C99E-068C-93C4-060EC8113131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10" creationId="{F6442729-9A81-8AFB-543A-95E7F2249DEC}"/>
          </ac:cxnSpMkLst>
        </pc:cxnChg>
        <pc:cxnChg chg="add del mod">
          <ac:chgData name="Koike Masaki" userId="9ae1df7e3288f19e" providerId="LiveId" clId="{BBDB4991-7462-4605-B840-4F420320B969}" dt="2023-03-17T14:09:33.207" v="13183" actId="478"/>
          <ac:cxnSpMkLst>
            <pc:docMk/>
            <pc:sldMk cId="1060534438" sldId="306"/>
            <ac:cxnSpMk id="12" creationId="{0FA59155-FD6D-E9DB-5F6F-655287CE6F9F}"/>
          </ac:cxnSpMkLst>
        </pc:cxnChg>
        <pc:cxnChg chg="add del mod">
          <ac:chgData name="Koike Masaki" userId="9ae1df7e3288f19e" providerId="LiveId" clId="{BBDB4991-7462-4605-B840-4F420320B969}" dt="2023-03-17T14:09:33.207" v="13183" actId="478"/>
          <ac:cxnSpMkLst>
            <pc:docMk/>
            <pc:sldMk cId="1060534438" sldId="306"/>
            <ac:cxnSpMk id="14" creationId="{20FA8032-3F6D-F687-826E-E743A1E9430F}"/>
          </ac:cxnSpMkLst>
        </pc:cxnChg>
        <pc:cxnChg chg="add del mod">
          <ac:chgData name="Koike Masaki" userId="9ae1df7e3288f19e" providerId="LiveId" clId="{BBDB4991-7462-4605-B840-4F420320B969}" dt="2023-03-17T14:09:33.207" v="13183" actId="478"/>
          <ac:cxnSpMkLst>
            <pc:docMk/>
            <pc:sldMk cId="1060534438" sldId="306"/>
            <ac:cxnSpMk id="16" creationId="{AC8A3E64-EEE8-9A01-096D-0FABBED8EE11}"/>
          </ac:cxnSpMkLst>
        </pc:cxnChg>
        <pc:cxnChg chg="add del mod">
          <ac:chgData name="Koike Masaki" userId="9ae1df7e3288f19e" providerId="LiveId" clId="{BBDB4991-7462-4605-B840-4F420320B969}" dt="2023-03-17T14:09:33.207" v="13183" actId="478"/>
          <ac:cxnSpMkLst>
            <pc:docMk/>
            <pc:sldMk cId="1060534438" sldId="306"/>
            <ac:cxnSpMk id="17" creationId="{A0C67E09-D570-1B7F-8F4D-BE8DDF193596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21" creationId="{D74AB271-3A39-BE7C-FB4A-CC0951566E54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25" creationId="{52056D4F-27C1-C896-B00D-98E60A92DFA0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27" creationId="{59EE17DA-35BB-6F00-935D-D597D7771E07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29" creationId="{B7C03488-369A-BBF1-639F-28BE6778E3A7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31" creationId="{96D67962-5565-00D4-B6EB-E25DFAB68EB4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32" creationId="{AAE5FC70-29E5-68F9-B1E9-D964E2EDCE53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35" creationId="{4C302AA7-3B43-9AFC-27B9-93B59DD31AEF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38" creationId="{D378D1C2-524C-C1EE-CF1C-05810E4679DF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39" creationId="{98693D91-F5B1-53F7-7A41-727961106303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40" creationId="{199F3510-A1FB-FF66-685F-86669EB66C02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41" creationId="{8AFBFCEE-C0C3-67C9-A125-8FD2DE83DE75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46" creationId="{E4CD4D91-4DD6-EB04-AD4D-955962A9CE5B}"/>
          </ac:cxnSpMkLst>
        </pc:cxnChg>
        <pc:cxnChg chg="add del mod">
          <ac:chgData name="Koike Masaki" userId="9ae1df7e3288f19e" providerId="LiveId" clId="{BBDB4991-7462-4605-B840-4F420320B969}" dt="2023-03-17T14:11:24.262" v="13217" actId="478"/>
          <ac:cxnSpMkLst>
            <pc:docMk/>
            <pc:sldMk cId="1060534438" sldId="306"/>
            <ac:cxnSpMk id="50" creationId="{42E74F91-6494-0AA2-4FB9-F1C671CA58EC}"/>
          </ac:cxnSpMkLst>
        </pc:cxnChg>
        <pc:cxnChg chg="add mod topLvl">
          <ac:chgData name="Koike Masaki" userId="9ae1df7e3288f19e" providerId="LiveId" clId="{BBDB4991-7462-4605-B840-4F420320B969}" dt="2023-03-17T14:25:47.196" v="13333" actId="165"/>
          <ac:cxnSpMkLst>
            <pc:docMk/>
            <pc:sldMk cId="1060534438" sldId="306"/>
            <ac:cxnSpMk id="55" creationId="{F144902E-A74B-99B7-3373-B8193A8C587B}"/>
          </ac:cxnSpMkLst>
        </pc:cxnChg>
      </pc:sldChg>
      <pc:sldChg chg="addSp delSp modSp add mod">
        <pc:chgData name="Koike Masaki" userId="9ae1df7e3288f19e" providerId="LiveId" clId="{BBDB4991-7462-4605-B840-4F420320B969}" dt="2023-03-17T14:37:27.598" v="13578" actId="164"/>
        <pc:sldMkLst>
          <pc:docMk/>
          <pc:sldMk cId="4092591355" sldId="307"/>
        </pc:sldMkLst>
        <pc:spChg chg="del">
          <ac:chgData name="Koike Masaki" userId="9ae1df7e3288f19e" providerId="LiveId" clId="{BBDB4991-7462-4605-B840-4F420320B969}" dt="2023-03-17T14:21:34.543" v="13286" actId="478"/>
          <ac:spMkLst>
            <pc:docMk/>
            <pc:sldMk cId="4092591355" sldId="307"/>
            <ac:spMk id="4" creationId="{35C3A774-1AE9-B6A9-6F9C-DB410E0836E0}"/>
          </ac:spMkLst>
        </pc:spChg>
        <pc:spChg chg="add del mod">
          <ac:chgData name="Koike Masaki" userId="9ae1df7e3288f19e" providerId="LiveId" clId="{BBDB4991-7462-4605-B840-4F420320B969}" dt="2023-03-17T14:21:31.315" v="13284" actId="478"/>
          <ac:spMkLst>
            <pc:docMk/>
            <pc:sldMk cId="4092591355" sldId="307"/>
            <ac:spMk id="5" creationId="{CD783A0B-D6DA-8A13-0B90-8D9C22B50B21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6" creationId="{303E872E-51F0-FB7A-9942-684C7B0357A1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7" creationId="{2985DC6D-5BB3-26EF-4234-2D9E40BE35B1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8" creationId="{7DF51572-28E6-A2C7-E50D-F0291D73281F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9" creationId="{EFE1B766-03A1-D37F-4781-DF897D67C5EF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10" creationId="{E1F15CA2-FB6A-6239-C5D9-07D485DEAAF4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11" creationId="{57DF509D-2FA0-7DBC-0D04-2CF65CF0FA57}"/>
          </ac:spMkLst>
        </pc:spChg>
        <pc:spChg chg="add del">
          <ac:chgData name="Koike Masaki" userId="9ae1df7e3288f19e" providerId="LiveId" clId="{BBDB4991-7462-4605-B840-4F420320B969}" dt="2023-03-17T14:27:00.062" v="13376" actId="11529"/>
          <ac:spMkLst>
            <pc:docMk/>
            <pc:sldMk cId="4092591355" sldId="307"/>
            <ac:spMk id="12" creationId="{82459BC8-C571-A30B-5460-F71A95CB82FA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13" creationId="{9493581C-CF2B-FB37-773A-AFB215B9ED13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14" creationId="{5D1808B5-12F1-13DE-E485-B130D328EE61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15" creationId="{B2309E6B-409E-FB64-CD93-05C5F742DD05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16" creationId="{EFCE0114-B41D-E4A2-A910-7037E02F444A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17" creationId="{C9474E07-EB48-14C7-A9D4-6DBCD1F3E6E0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18" creationId="{2C465ABF-BF47-5EB5-BCE1-273A0AB79EC1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19" creationId="{6BC8F8CC-8A1A-9CFC-8843-EE1CC4DAB3FF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20" creationId="{08A3DB8A-97D8-FBA9-F058-D2D780E52B6D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21" creationId="{387BCEB5-B6E7-8883-9230-9A5A58FF84AF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22" creationId="{7BB97E07-CCC6-9340-7FBA-CEDD23FAC694}"/>
          </ac:spMkLst>
        </pc:spChg>
        <pc:spChg chg="add del">
          <ac:chgData name="Koike Masaki" userId="9ae1df7e3288f19e" providerId="LiveId" clId="{BBDB4991-7462-4605-B840-4F420320B969}" dt="2023-03-17T14:34:17.029" v="13468" actId="22"/>
          <ac:spMkLst>
            <pc:docMk/>
            <pc:sldMk cId="4092591355" sldId="307"/>
            <ac:spMk id="38" creationId="{A3B9B074-6449-D65D-395A-1833730AA9A5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39" creationId="{04D4911F-636A-9364-16DF-C93F39B91A28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40" creationId="{18A3B71F-CCAC-5D6C-D12D-C63B1B78DF1C}"/>
          </ac:spMkLst>
        </pc:spChg>
        <pc:spChg chg="add mod">
          <ac:chgData name="Koike Masaki" userId="9ae1df7e3288f19e" providerId="LiveId" clId="{BBDB4991-7462-4605-B840-4F420320B969}" dt="2023-03-17T14:37:27.598" v="13578" actId="164"/>
          <ac:spMkLst>
            <pc:docMk/>
            <pc:sldMk cId="4092591355" sldId="307"/>
            <ac:spMk id="62" creationId="{014F8ACC-FC30-92CA-84BA-5A022870855F}"/>
          </ac:spMkLst>
        </pc:spChg>
        <pc:spChg chg="del">
          <ac:chgData name="Koike Masaki" userId="9ae1df7e3288f19e" providerId="LiveId" clId="{BBDB4991-7462-4605-B840-4F420320B969}" dt="2023-03-17T14:21:30.578" v="13283" actId="478"/>
          <ac:spMkLst>
            <pc:docMk/>
            <pc:sldMk cId="4092591355" sldId="307"/>
            <ac:spMk id="90" creationId="{00000000-0000-0000-0000-000000000000}"/>
          </ac:spMkLst>
        </pc:spChg>
        <pc:grpChg chg="add mod">
          <ac:chgData name="Koike Masaki" userId="9ae1df7e3288f19e" providerId="LiveId" clId="{BBDB4991-7462-4605-B840-4F420320B969}" dt="2023-03-17T14:37:27.598" v="13578" actId="164"/>
          <ac:grpSpMkLst>
            <pc:docMk/>
            <pc:sldMk cId="4092591355" sldId="307"/>
            <ac:grpSpMk id="63" creationId="{61E91609-C145-CF28-1421-70324DCC62D4}"/>
          </ac:grpSpMkLst>
        </pc:grpChg>
        <pc:picChg chg="del mod">
          <ac:chgData name="Koike Masaki" userId="9ae1df7e3288f19e" providerId="LiveId" clId="{BBDB4991-7462-4605-B840-4F420320B969}" dt="2023-03-17T14:29:34.423" v="13411" actId="478"/>
          <ac:picMkLst>
            <pc:docMk/>
            <pc:sldMk cId="4092591355" sldId="307"/>
            <ac:picMk id="3" creationId="{B5EB6DDB-5BC2-86F9-8715-7386520121B8}"/>
          </ac:picMkLst>
        </pc:picChg>
        <pc:cxnChg chg="add mod">
          <ac:chgData name="Koike Masaki" userId="9ae1df7e3288f19e" providerId="LiveId" clId="{BBDB4991-7462-4605-B840-4F420320B969}" dt="2023-03-17T14:37:27.598" v="13578" actId="164"/>
          <ac:cxnSpMkLst>
            <pc:docMk/>
            <pc:sldMk cId="4092591355" sldId="307"/>
            <ac:cxnSpMk id="24" creationId="{360FDCCF-010B-C874-9E32-32CC7B7F9354}"/>
          </ac:cxnSpMkLst>
        </pc:cxnChg>
        <pc:cxnChg chg="add mod">
          <ac:chgData name="Koike Masaki" userId="9ae1df7e3288f19e" providerId="LiveId" clId="{BBDB4991-7462-4605-B840-4F420320B969}" dt="2023-03-17T14:37:27.598" v="13578" actId="164"/>
          <ac:cxnSpMkLst>
            <pc:docMk/>
            <pc:sldMk cId="4092591355" sldId="307"/>
            <ac:cxnSpMk id="29" creationId="{D308DADE-EDAF-B2F3-3F18-EF89107E6180}"/>
          </ac:cxnSpMkLst>
        </pc:cxnChg>
        <pc:cxnChg chg="add mod">
          <ac:chgData name="Koike Masaki" userId="9ae1df7e3288f19e" providerId="LiveId" clId="{BBDB4991-7462-4605-B840-4F420320B969}" dt="2023-03-17T14:37:27.598" v="13578" actId="164"/>
          <ac:cxnSpMkLst>
            <pc:docMk/>
            <pc:sldMk cId="4092591355" sldId="307"/>
            <ac:cxnSpMk id="42" creationId="{893F86D5-1C50-EA0C-1964-DB6248ABFF19}"/>
          </ac:cxnSpMkLst>
        </pc:cxnChg>
        <pc:cxnChg chg="add mod">
          <ac:chgData name="Koike Masaki" userId="9ae1df7e3288f19e" providerId="LiveId" clId="{BBDB4991-7462-4605-B840-4F420320B969}" dt="2023-03-17T14:37:27.598" v="13578" actId="164"/>
          <ac:cxnSpMkLst>
            <pc:docMk/>
            <pc:sldMk cId="4092591355" sldId="307"/>
            <ac:cxnSpMk id="45" creationId="{0198E874-885C-0BBE-408B-8A9C698C241C}"/>
          </ac:cxnSpMkLst>
        </pc:cxnChg>
        <pc:cxnChg chg="add mod">
          <ac:chgData name="Koike Masaki" userId="9ae1df7e3288f19e" providerId="LiveId" clId="{BBDB4991-7462-4605-B840-4F420320B969}" dt="2023-03-17T14:37:27.598" v="13578" actId="164"/>
          <ac:cxnSpMkLst>
            <pc:docMk/>
            <pc:sldMk cId="4092591355" sldId="307"/>
            <ac:cxnSpMk id="49" creationId="{39AADCBA-F87E-3C41-0D45-51B62B1CCC09}"/>
          </ac:cxnSpMkLst>
        </pc:cxnChg>
        <pc:cxnChg chg="add mod">
          <ac:chgData name="Koike Masaki" userId="9ae1df7e3288f19e" providerId="LiveId" clId="{BBDB4991-7462-4605-B840-4F420320B969}" dt="2023-03-17T14:37:27.598" v="13578" actId="164"/>
          <ac:cxnSpMkLst>
            <pc:docMk/>
            <pc:sldMk cId="4092591355" sldId="307"/>
            <ac:cxnSpMk id="54" creationId="{445E736C-579B-6807-B651-A2E87A52A289}"/>
          </ac:cxnSpMkLst>
        </pc:cxnChg>
        <pc:cxnChg chg="add mod">
          <ac:chgData name="Koike Masaki" userId="9ae1df7e3288f19e" providerId="LiveId" clId="{BBDB4991-7462-4605-B840-4F420320B969}" dt="2023-03-17T14:37:27.598" v="13578" actId="164"/>
          <ac:cxnSpMkLst>
            <pc:docMk/>
            <pc:sldMk cId="4092591355" sldId="307"/>
            <ac:cxnSpMk id="58" creationId="{42041847-1C83-0EAA-4326-4A5FB643A272}"/>
          </ac:cxnSpMkLst>
        </pc:cxnChg>
        <pc:cxnChg chg="add del mod">
          <ac:chgData name="Koike Masaki" userId="9ae1df7e3288f19e" providerId="LiveId" clId="{BBDB4991-7462-4605-B840-4F420320B969}" dt="2023-03-17T14:36:55" v="13560"/>
          <ac:cxnSpMkLst>
            <pc:docMk/>
            <pc:sldMk cId="4092591355" sldId="307"/>
            <ac:cxnSpMk id="61" creationId="{698F662B-E005-340D-6ABB-54CA2DBD0C6F}"/>
          </ac:cxnSpMkLst>
        </pc:cxnChg>
      </pc:sldChg>
      <pc:sldChg chg="addSp delSp modSp add mod">
        <pc:chgData name="Koike Masaki" userId="9ae1df7e3288f19e" providerId="LiveId" clId="{BBDB4991-7462-4605-B840-4F420320B969}" dt="2023-03-17T14:55:06.252" v="13911" actId="164"/>
        <pc:sldMkLst>
          <pc:docMk/>
          <pc:sldMk cId="3965313945" sldId="308"/>
        </pc:sldMkLst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6" creationId="{303E872E-51F0-FB7A-9942-684C7B0357A1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7" creationId="{2985DC6D-5BB3-26EF-4234-2D9E40BE35B1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8" creationId="{7DF51572-28E6-A2C7-E50D-F0291D73281F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9" creationId="{EFE1B766-03A1-D37F-4781-DF897D67C5EF}"/>
          </ac:spMkLst>
        </pc:spChg>
        <pc:spChg chg="del mod topLvl">
          <ac:chgData name="Koike Masaki" userId="9ae1df7e3288f19e" providerId="LiveId" clId="{BBDB4991-7462-4605-B840-4F420320B969}" dt="2023-03-17T14:48:25.383" v="13652" actId="478"/>
          <ac:spMkLst>
            <pc:docMk/>
            <pc:sldMk cId="3965313945" sldId="308"/>
            <ac:spMk id="10" creationId="{E1F15CA2-FB6A-6239-C5D9-07D485DEAAF4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11" creationId="{57DF509D-2FA0-7DBC-0D04-2CF65CF0FA57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13" creationId="{9493581C-CF2B-FB37-773A-AFB215B9ED13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14" creationId="{5D1808B5-12F1-13DE-E485-B130D328EE61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15" creationId="{B2309E6B-409E-FB64-CD93-05C5F742DD05}"/>
          </ac:spMkLst>
        </pc:spChg>
        <pc:spChg chg="del mod topLvl">
          <ac:chgData name="Koike Masaki" userId="9ae1df7e3288f19e" providerId="LiveId" clId="{BBDB4991-7462-4605-B840-4F420320B969}" dt="2023-03-17T14:48:25.383" v="13652" actId="478"/>
          <ac:spMkLst>
            <pc:docMk/>
            <pc:sldMk cId="3965313945" sldId="308"/>
            <ac:spMk id="16" creationId="{EFCE0114-B41D-E4A2-A910-7037E02F444A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17" creationId="{C9474E07-EB48-14C7-A9D4-6DBCD1F3E6E0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18" creationId="{2C465ABF-BF47-5EB5-BCE1-273A0AB79EC1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19" creationId="{6BC8F8CC-8A1A-9CFC-8843-EE1CC4DAB3FF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20" creationId="{08A3DB8A-97D8-FBA9-F058-D2D780E52B6D}"/>
          </ac:spMkLst>
        </pc:spChg>
        <pc:spChg chg="del mod topLvl">
          <ac:chgData name="Koike Masaki" userId="9ae1df7e3288f19e" providerId="LiveId" clId="{BBDB4991-7462-4605-B840-4F420320B969}" dt="2023-03-17T14:48:25.383" v="13652" actId="478"/>
          <ac:spMkLst>
            <pc:docMk/>
            <pc:sldMk cId="3965313945" sldId="308"/>
            <ac:spMk id="21" creationId="{387BCEB5-B6E7-8883-9230-9A5A58FF84AF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22" creationId="{7BB97E07-CCC6-9340-7FBA-CEDD23FAC694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23" creationId="{E3DFACB9-989B-4AAB-C320-ED5ADFD08BD8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25" creationId="{26273CFC-9E47-847C-3903-63E138878288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26" creationId="{EF5816E7-E87F-163F-51A9-AD96866718D1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30" creationId="{36F2E171-BDD4-DF6F-03B3-D2D59F7026DE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31" creationId="{EC1A5587-096C-B72F-BE02-EA678CAFE1A4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32" creationId="{BA9CAEAE-7412-DA04-B3BD-7983F1083AC4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33" creationId="{4C32CB38-8DA9-A3BA-C5F8-868D7FAEB6C8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34" creationId="{25AB01A0-4B97-AEE4-9032-B7DE3C1B6305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35" creationId="{4008C78B-8487-B697-58B0-7915C25E5991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36" creationId="{51B463E6-3478-23F5-96C9-D5243DF29C82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37" creationId="{171D8F8D-3328-A13B-D5EA-CD19FBD58F05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38" creationId="{93A4156C-A52A-0C47-926C-F551D564F1F8}"/>
          </ac:spMkLst>
        </pc:spChg>
        <pc:spChg chg="del mod topLvl">
          <ac:chgData name="Koike Masaki" userId="9ae1df7e3288f19e" providerId="LiveId" clId="{BBDB4991-7462-4605-B840-4F420320B969}" dt="2023-03-17T14:45:08.422" v="13581" actId="478"/>
          <ac:spMkLst>
            <pc:docMk/>
            <pc:sldMk cId="3965313945" sldId="308"/>
            <ac:spMk id="39" creationId="{04D4911F-636A-9364-16DF-C93F39B91A28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40" creationId="{18A3B71F-CCAC-5D6C-D12D-C63B1B78DF1C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41" creationId="{B2D704DE-364F-0D50-4AB2-70728D0C3721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43" creationId="{A6253817-5962-B1D8-FFAF-484F7152EDA1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44" creationId="{9CEAEAC0-8E44-C833-816C-49B42025EADD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46" creationId="{C1E8C297-CCC9-0354-9C9C-1A624F89CFB0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47" creationId="{40B649EC-3F75-1D82-09F8-EB363B9A139B}"/>
          </ac:spMkLst>
        </pc:spChg>
        <pc:spChg chg="add del mod">
          <ac:chgData name="Koike Masaki" userId="9ae1df7e3288f19e" providerId="LiveId" clId="{BBDB4991-7462-4605-B840-4F420320B969}" dt="2023-03-17T14:52:17.607" v="13826" actId="478"/>
          <ac:spMkLst>
            <pc:docMk/>
            <pc:sldMk cId="3965313945" sldId="308"/>
            <ac:spMk id="53" creationId="{33FB3470-9882-0A94-3C2D-A5FA094CFE94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57" creationId="{6F9542D1-B748-8CCA-45B4-D4DE5D093AE3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59" creationId="{BEE3CA9B-51C9-B41E-BC5F-BD8235EDDFD7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60" creationId="{15A52200-3871-9FAE-8863-FC3997454455}"/>
          </ac:spMkLst>
        </pc:spChg>
        <pc:spChg chg="mod topLvl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62" creationId="{014F8ACC-FC30-92CA-84BA-5A022870855F}"/>
          </ac:spMkLst>
        </pc:spChg>
        <pc:spChg chg="add del mod">
          <ac:chgData name="Koike Masaki" userId="9ae1df7e3288f19e" providerId="LiveId" clId="{BBDB4991-7462-4605-B840-4F420320B969}" dt="2023-03-17T14:52:17.607" v="13826" actId="478"/>
          <ac:spMkLst>
            <pc:docMk/>
            <pc:sldMk cId="3965313945" sldId="308"/>
            <ac:spMk id="65" creationId="{D5986B5A-453D-D1DA-C057-02C2329DD2E1}"/>
          </ac:spMkLst>
        </pc:spChg>
        <pc:spChg chg="add del mod">
          <ac:chgData name="Koike Masaki" userId="9ae1df7e3288f19e" providerId="LiveId" clId="{BBDB4991-7462-4605-B840-4F420320B969}" dt="2023-03-17T14:52:17.607" v="13826" actId="478"/>
          <ac:spMkLst>
            <pc:docMk/>
            <pc:sldMk cId="3965313945" sldId="308"/>
            <ac:spMk id="66" creationId="{6514827A-7C59-DFD2-5FC2-5DB63717BD33}"/>
          </ac:spMkLst>
        </pc:spChg>
        <pc:spChg chg="add del mod">
          <ac:chgData name="Koike Masaki" userId="9ae1df7e3288f19e" providerId="LiveId" clId="{BBDB4991-7462-4605-B840-4F420320B969}" dt="2023-03-17T14:52:17.607" v="13826" actId="478"/>
          <ac:spMkLst>
            <pc:docMk/>
            <pc:sldMk cId="3965313945" sldId="308"/>
            <ac:spMk id="67" creationId="{C1906743-5C68-04A6-C1E2-7768F10FB988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68" creationId="{1D818AFB-42FD-B3B5-9601-3523F345AA73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69" creationId="{42D1FB1E-08E5-ECA0-40EB-366C129B9AC8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70" creationId="{901A5A56-3023-E344-C200-8E86D83A7CD6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71" creationId="{0DB206F6-8C5B-9574-00BB-CE5008090275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72" creationId="{50294539-0914-798D-FD5F-C35E44D0A6C8}"/>
          </ac:spMkLst>
        </pc:spChg>
        <pc:spChg chg="add mod">
          <ac:chgData name="Koike Masaki" userId="9ae1df7e3288f19e" providerId="LiveId" clId="{BBDB4991-7462-4605-B840-4F420320B969}" dt="2023-03-17T14:55:06.252" v="13911" actId="164"/>
          <ac:spMkLst>
            <pc:docMk/>
            <pc:sldMk cId="3965313945" sldId="308"/>
            <ac:spMk id="73" creationId="{A1B12F65-C9E2-8589-608D-B050CE509CA4}"/>
          </ac:spMkLst>
        </pc:spChg>
        <pc:spChg chg="mod">
          <ac:chgData name="Koike Masaki" userId="9ae1df7e3288f19e" providerId="LiveId" clId="{BBDB4991-7462-4605-B840-4F420320B969}" dt="2023-03-17T14:53:27.302" v="13878" actId="2711"/>
          <ac:spMkLst>
            <pc:docMk/>
            <pc:sldMk cId="3965313945" sldId="308"/>
            <ac:spMk id="89" creationId="{00000000-0000-0000-0000-000000000000}"/>
          </ac:spMkLst>
        </pc:spChg>
        <pc:grpChg chg="del">
          <ac:chgData name="Koike Masaki" userId="9ae1df7e3288f19e" providerId="LiveId" clId="{BBDB4991-7462-4605-B840-4F420320B969}" dt="2023-03-17T14:45:04.255" v="13580" actId="165"/>
          <ac:grpSpMkLst>
            <pc:docMk/>
            <pc:sldMk cId="3965313945" sldId="308"/>
            <ac:grpSpMk id="63" creationId="{61E91609-C145-CF28-1421-70324DCC62D4}"/>
          </ac:grpSpMkLst>
        </pc:grpChg>
        <pc:grpChg chg="add mod">
          <ac:chgData name="Koike Masaki" userId="9ae1df7e3288f19e" providerId="LiveId" clId="{BBDB4991-7462-4605-B840-4F420320B969}" dt="2023-03-17T14:55:06.252" v="13911" actId="164"/>
          <ac:grpSpMkLst>
            <pc:docMk/>
            <pc:sldMk cId="3965313945" sldId="308"/>
            <ac:grpSpMk id="74" creationId="{08EE3EC3-BFE2-CB41-0448-46E42C475C0E}"/>
          </ac:grpSpMkLst>
        </pc:grpChg>
        <pc:cxnChg chg="add del mod">
          <ac:chgData name="Koike Masaki" userId="9ae1df7e3288f19e" providerId="LiveId" clId="{BBDB4991-7462-4605-B840-4F420320B969}" dt="2023-03-17T14:49:06.682" v="13697"/>
          <ac:cxnSpMkLst>
            <pc:docMk/>
            <pc:sldMk cId="3965313945" sldId="308"/>
            <ac:cxnSpMk id="2" creationId="{92A44CF3-DF98-350D-D65D-B5466742C4D2}"/>
          </ac:cxnSpMkLst>
        </pc:cxnChg>
        <pc:cxnChg chg="add mod">
          <ac:chgData name="Koike Masaki" userId="9ae1df7e3288f19e" providerId="LiveId" clId="{BBDB4991-7462-4605-B840-4F420320B969}" dt="2023-03-17T14:55:06.252" v="13911" actId="164"/>
          <ac:cxnSpMkLst>
            <pc:docMk/>
            <pc:sldMk cId="3965313945" sldId="308"/>
            <ac:cxnSpMk id="5" creationId="{FBEC60D3-7575-0E2B-2396-75BE52AEA2C3}"/>
          </ac:cxnSpMkLst>
        </pc:cxnChg>
        <pc:cxnChg chg="add mod">
          <ac:chgData name="Koike Masaki" userId="9ae1df7e3288f19e" providerId="LiveId" clId="{BBDB4991-7462-4605-B840-4F420320B969}" dt="2023-03-17T14:55:06.252" v="13911" actId="164"/>
          <ac:cxnSpMkLst>
            <pc:docMk/>
            <pc:sldMk cId="3965313945" sldId="308"/>
            <ac:cxnSpMk id="12" creationId="{56EEB92F-0FA5-61D4-A2B0-635025F00A8B}"/>
          </ac:cxnSpMkLst>
        </pc:cxnChg>
        <pc:cxnChg chg="del mod topLvl">
          <ac:chgData name="Koike Masaki" userId="9ae1df7e3288f19e" providerId="LiveId" clId="{BBDB4991-7462-4605-B840-4F420320B969}" dt="2023-03-17T14:45:10.513" v="13583" actId="478"/>
          <ac:cxnSpMkLst>
            <pc:docMk/>
            <pc:sldMk cId="3965313945" sldId="308"/>
            <ac:cxnSpMk id="24" creationId="{360FDCCF-010B-C874-9E32-32CC7B7F9354}"/>
          </ac:cxnSpMkLst>
        </pc:cxnChg>
        <pc:cxnChg chg="add mod">
          <ac:chgData name="Koike Masaki" userId="9ae1df7e3288f19e" providerId="LiveId" clId="{BBDB4991-7462-4605-B840-4F420320B969}" dt="2023-03-17T14:55:06.252" v="13911" actId="164"/>
          <ac:cxnSpMkLst>
            <pc:docMk/>
            <pc:sldMk cId="3965313945" sldId="308"/>
            <ac:cxnSpMk id="27" creationId="{3339D99C-D9C0-ABE2-EDE9-55309F535903}"/>
          </ac:cxnSpMkLst>
        </pc:cxnChg>
        <pc:cxnChg chg="add mod">
          <ac:chgData name="Koike Masaki" userId="9ae1df7e3288f19e" providerId="LiveId" clId="{BBDB4991-7462-4605-B840-4F420320B969}" dt="2023-03-17T14:55:06.252" v="13911" actId="164"/>
          <ac:cxnSpMkLst>
            <pc:docMk/>
            <pc:sldMk cId="3965313945" sldId="308"/>
            <ac:cxnSpMk id="28" creationId="{AC4EC0D8-2779-D9BF-1D44-B29F93BBE7AF}"/>
          </ac:cxnSpMkLst>
        </pc:cxnChg>
        <pc:cxnChg chg="del mod topLvl">
          <ac:chgData name="Koike Masaki" userId="9ae1df7e3288f19e" providerId="LiveId" clId="{BBDB4991-7462-4605-B840-4F420320B969}" dt="2023-03-17T14:45:09.521" v="13582" actId="478"/>
          <ac:cxnSpMkLst>
            <pc:docMk/>
            <pc:sldMk cId="3965313945" sldId="308"/>
            <ac:cxnSpMk id="29" creationId="{D308DADE-EDAF-B2F3-3F18-EF89107E6180}"/>
          </ac:cxnSpMkLst>
        </pc:cxnChg>
        <pc:cxnChg chg="mod topLvl">
          <ac:chgData name="Koike Masaki" userId="9ae1df7e3288f19e" providerId="LiveId" clId="{BBDB4991-7462-4605-B840-4F420320B969}" dt="2023-03-17T14:55:06.252" v="13911" actId="164"/>
          <ac:cxnSpMkLst>
            <pc:docMk/>
            <pc:sldMk cId="3965313945" sldId="308"/>
            <ac:cxnSpMk id="42" creationId="{893F86D5-1C50-EA0C-1964-DB6248ABFF19}"/>
          </ac:cxnSpMkLst>
        </pc:cxnChg>
        <pc:cxnChg chg="mod topLvl">
          <ac:chgData name="Koike Masaki" userId="9ae1df7e3288f19e" providerId="LiveId" clId="{BBDB4991-7462-4605-B840-4F420320B969}" dt="2023-03-17T14:55:06.252" v="13911" actId="164"/>
          <ac:cxnSpMkLst>
            <pc:docMk/>
            <pc:sldMk cId="3965313945" sldId="308"/>
            <ac:cxnSpMk id="45" creationId="{0198E874-885C-0BBE-408B-8A9C698C241C}"/>
          </ac:cxnSpMkLst>
        </pc:cxnChg>
        <pc:cxnChg chg="add mod">
          <ac:chgData name="Koike Masaki" userId="9ae1df7e3288f19e" providerId="LiveId" clId="{BBDB4991-7462-4605-B840-4F420320B969}" dt="2023-03-17T14:55:06.252" v="13911" actId="164"/>
          <ac:cxnSpMkLst>
            <pc:docMk/>
            <pc:sldMk cId="3965313945" sldId="308"/>
            <ac:cxnSpMk id="48" creationId="{395FC577-98DB-1EAD-129B-EE8721A5B97F}"/>
          </ac:cxnSpMkLst>
        </pc:cxnChg>
        <pc:cxnChg chg="mod topLvl">
          <ac:chgData name="Koike Masaki" userId="9ae1df7e3288f19e" providerId="LiveId" clId="{BBDB4991-7462-4605-B840-4F420320B969}" dt="2023-03-17T14:55:06.252" v="13911" actId="164"/>
          <ac:cxnSpMkLst>
            <pc:docMk/>
            <pc:sldMk cId="3965313945" sldId="308"/>
            <ac:cxnSpMk id="49" creationId="{39AADCBA-F87E-3C41-0D45-51B62B1CCC09}"/>
          </ac:cxnSpMkLst>
        </pc:cxnChg>
        <pc:cxnChg chg="add mod">
          <ac:chgData name="Koike Masaki" userId="9ae1df7e3288f19e" providerId="LiveId" clId="{BBDB4991-7462-4605-B840-4F420320B969}" dt="2023-03-17T14:55:06.252" v="13911" actId="164"/>
          <ac:cxnSpMkLst>
            <pc:docMk/>
            <pc:sldMk cId="3965313945" sldId="308"/>
            <ac:cxnSpMk id="50" creationId="{9BD219EA-793D-1EC3-2543-BAD260BC4B61}"/>
          </ac:cxnSpMkLst>
        </pc:cxnChg>
        <pc:cxnChg chg="add mod">
          <ac:chgData name="Koike Masaki" userId="9ae1df7e3288f19e" providerId="LiveId" clId="{BBDB4991-7462-4605-B840-4F420320B969}" dt="2023-03-17T14:55:06.252" v="13911" actId="164"/>
          <ac:cxnSpMkLst>
            <pc:docMk/>
            <pc:sldMk cId="3965313945" sldId="308"/>
            <ac:cxnSpMk id="51" creationId="{CE86C8A6-29B6-78F6-F277-D78375DB3347}"/>
          </ac:cxnSpMkLst>
        </pc:cxnChg>
        <pc:cxnChg chg="add del mod">
          <ac:chgData name="Koike Masaki" userId="9ae1df7e3288f19e" providerId="LiveId" clId="{BBDB4991-7462-4605-B840-4F420320B969}" dt="2023-03-17T14:52:19.073" v="13827" actId="478"/>
          <ac:cxnSpMkLst>
            <pc:docMk/>
            <pc:sldMk cId="3965313945" sldId="308"/>
            <ac:cxnSpMk id="52" creationId="{66FBA48A-3481-F025-AF4D-CFEA4AE62DCD}"/>
          </ac:cxnSpMkLst>
        </pc:cxnChg>
        <pc:cxnChg chg="del mod topLvl">
          <ac:chgData name="Koike Masaki" userId="9ae1df7e3288f19e" providerId="LiveId" clId="{BBDB4991-7462-4605-B840-4F420320B969}" dt="2023-03-17T14:48:25.383" v="13652" actId="478"/>
          <ac:cxnSpMkLst>
            <pc:docMk/>
            <pc:sldMk cId="3965313945" sldId="308"/>
            <ac:cxnSpMk id="54" creationId="{445E736C-579B-6807-B651-A2E87A52A289}"/>
          </ac:cxnSpMkLst>
        </pc:cxnChg>
        <pc:cxnChg chg="add del mod">
          <ac:chgData name="Koike Masaki" userId="9ae1df7e3288f19e" providerId="LiveId" clId="{BBDB4991-7462-4605-B840-4F420320B969}" dt="2023-03-17T14:52:19.889" v="13828" actId="478"/>
          <ac:cxnSpMkLst>
            <pc:docMk/>
            <pc:sldMk cId="3965313945" sldId="308"/>
            <ac:cxnSpMk id="55" creationId="{19242942-394C-38F9-CA5A-6CF04C38973B}"/>
          </ac:cxnSpMkLst>
        </pc:cxnChg>
        <pc:cxnChg chg="add del mod">
          <ac:chgData name="Koike Masaki" userId="9ae1df7e3288f19e" providerId="LiveId" clId="{BBDB4991-7462-4605-B840-4F420320B969}" dt="2023-03-17T14:52:21.097" v="13829" actId="478"/>
          <ac:cxnSpMkLst>
            <pc:docMk/>
            <pc:sldMk cId="3965313945" sldId="308"/>
            <ac:cxnSpMk id="56" creationId="{12508CEA-0163-2438-0503-DC754CD747A8}"/>
          </ac:cxnSpMkLst>
        </pc:cxnChg>
        <pc:cxnChg chg="mod topLvl">
          <ac:chgData name="Koike Masaki" userId="9ae1df7e3288f19e" providerId="LiveId" clId="{BBDB4991-7462-4605-B840-4F420320B969}" dt="2023-03-17T14:55:06.252" v="13911" actId="164"/>
          <ac:cxnSpMkLst>
            <pc:docMk/>
            <pc:sldMk cId="3965313945" sldId="308"/>
            <ac:cxnSpMk id="58" creationId="{42041847-1C83-0EAA-4326-4A5FB643A272}"/>
          </ac:cxnSpMkLst>
        </pc:cxnChg>
        <pc:cxnChg chg="add mod">
          <ac:chgData name="Koike Masaki" userId="9ae1df7e3288f19e" providerId="LiveId" clId="{BBDB4991-7462-4605-B840-4F420320B969}" dt="2023-03-17T14:55:06.252" v="13911" actId="164"/>
          <ac:cxnSpMkLst>
            <pc:docMk/>
            <pc:sldMk cId="3965313945" sldId="308"/>
            <ac:cxnSpMk id="61" creationId="{09CCE673-2BAC-9025-7865-44D6D4B49F2D}"/>
          </ac:cxnSpMkLst>
        </pc:cxnChg>
        <pc:cxnChg chg="add del mod">
          <ac:chgData name="Koike Masaki" userId="9ae1df7e3288f19e" providerId="LiveId" clId="{BBDB4991-7462-4605-B840-4F420320B969}" dt="2023-03-17T14:52:22.209" v="13830" actId="478"/>
          <ac:cxnSpMkLst>
            <pc:docMk/>
            <pc:sldMk cId="3965313945" sldId="308"/>
            <ac:cxnSpMk id="64" creationId="{71356A2D-3A7B-7205-5342-FD81C2AE6D3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Arial"/>
      </a:defRPr>
    </a:lvl1pPr>
    <a:lvl2pPr indent="228600" defTabSz="1828800" latinLnBrk="0">
      <a:defRPr sz="2400">
        <a:latin typeface="+mn-lt"/>
        <a:ea typeface="+mn-ea"/>
        <a:cs typeface="+mn-cs"/>
        <a:sym typeface="Arial"/>
      </a:defRPr>
    </a:lvl2pPr>
    <a:lvl3pPr indent="457200" defTabSz="1828800" latinLnBrk="0">
      <a:defRPr sz="2400">
        <a:latin typeface="+mn-lt"/>
        <a:ea typeface="+mn-ea"/>
        <a:cs typeface="+mn-cs"/>
        <a:sym typeface="Arial"/>
      </a:defRPr>
    </a:lvl3pPr>
    <a:lvl4pPr indent="685800" defTabSz="1828800" latinLnBrk="0">
      <a:defRPr sz="2400">
        <a:latin typeface="+mn-lt"/>
        <a:ea typeface="+mn-ea"/>
        <a:cs typeface="+mn-cs"/>
        <a:sym typeface="Arial"/>
      </a:defRPr>
    </a:lvl4pPr>
    <a:lvl5pPr indent="914400" defTabSz="1828800" latinLnBrk="0">
      <a:defRPr sz="2400">
        <a:latin typeface="+mn-lt"/>
        <a:ea typeface="+mn-ea"/>
        <a:cs typeface="+mn-cs"/>
        <a:sym typeface="Arial"/>
      </a:defRPr>
    </a:lvl5pPr>
    <a:lvl6pPr indent="1143000" defTabSz="1828800" latinLnBrk="0">
      <a:defRPr sz="2400">
        <a:latin typeface="+mn-lt"/>
        <a:ea typeface="+mn-ea"/>
        <a:cs typeface="+mn-cs"/>
        <a:sym typeface="Arial"/>
      </a:defRPr>
    </a:lvl6pPr>
    <a:lvl7pPr indent="1371600" defTabSz="1828800" latinLnBrk="0">
      <a:defRPr sz="2400">
        <a:latin typeface="+mn-lt"/>
        <a:ea typeface="+mn-ea"/>
        <a:cs typeface="+mn-cs"/>
        <a:sym typeface="Arial"/>
      </a:defRPr>
    </a:lvl7pPr>
    <a:lvl8pPr indent="1600200" defTabSz="1828800" latinLnBrk="0">
      <a:defRPr sz="2400">
        <a:latin typeface="+mn-lt"/>
        <a:ea typeface="+mn-ea"/>
        <a:cs typeface="+mn-cs"/>
        <a:sym typeface="Arial"/>
      </a:defRPr>
    </a:lvl8pPr>
    <a:lvl9pPr indent="1828800" defTabSz="1828800" latinLnBrk="0">
      <a:defRPr sz="2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テキスト"/>
          <p:cNvSpPr txBox="1">
            <a:spLocks noGrp="1"/>
          </p:cNvSpPr>
          <p:nvPr>
            <p:ph type="title"/>
          </p:nvPr>
        </p:nvSpPr>
        <p:spPr>
          <a:xfrm>
            <a:off x="428693" y="5745922"/>
            <a:ext cx="23526614" cy="1243507"/>
          </a:xfrm>
          <a:prstGeom prst="rect">
            <a:avLst/>
          </a:prstGeom>
        </p:spPr>
        <p:txBody>
          <a:bodyPr/>
          <a:lstStyle>
            <a:lvl1pPr indent="12700" algn="ctr">
              <a:lnSpc>
                <a:spcPct val="90000"/>
              </a:lnSpc>
              <a:defRPr sz="6500"/>
            </a:lvl1pPr>
          </a:lstStyle>
          <a:p>
            <a:r>
              <a:t>タイトルテキスト</a:t>
            </a:r>
          </a:p>
        </p:txBody>
      </p:sp>
      <p:sp>
        <p:nvSpPr>
          <p:cNvPr id="1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689774"/>
            <a:ext cx="12801600" cy="3505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7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7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7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7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7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pic>
        <p:nvPicPr>
          <p:cNvPr id="15" name="mprg_logo.ai" descr="mprg_logo.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0" y="11895321"/>
            <a:ext cx="4889333" cy="14405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"/>
          <p:cNvSpPr/>
          <p:nvPr/>
        </p:nvSpPr>
        <p:spPr>
          <a:xfrm>
            <a:off x="131660" y="7292923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17" name="第n回 Discussion"/>
          <p:cNvSpPr txBox="1">
            <a:spLocks noGrp="1"/>
          </p:cNvSpPr>
          <p:nvPr>
            <p:ph type="body" sz="quarter" idx="21"/>
          </p:nvPr>
        </p:nvSpPr>
        <p:spPr>
          <a:xfrm>
            <a:off x="9116446" y="4529296"/>
            <a:ext cx="6151107" cy="913132"/>
          </a:xfrm>
          <a:prstGeom prst="rect">
            <a:avLst/>
          </a:prstGeom>
        </p:spPr>
        <p:txBody>
          <a:bodyPr lIns="91438" tIns="91438" rIns="91438" bIns="91438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endParaRPr/>
          </a:p>
        </p:txBody>
      </p:sp>
      <p:sp>
        <p:nvSpPr>
          <p:cNvPr id="1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6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タイトルテキスト"/>
          <p:cNvSpPr txBox="1">
            <a:spLocks noGrp="1"/>
          </p:cNvSpPr>
          <p:nvPr>
            <p:ph type="title"/>
          </p:nvPr>
        </p:nvSpPr>
        <p:spPr>
          <a:xfrm>
            <a:off x="9573717" y="6770885"/>
            <a:ext cx="15544802" cy="2724152"/>
          </a:xfrm>
          <a:prstGeom prst="rect">
            <a:avLst/>
          </a:prstGeom>
        </p:spPr>
        <p:txBody>
          <a:bodyPr anchor="t"/>
          <a:lstStyle>
            <a:lvl1pPr>
              <a:defRPr sz="8000" b="1" cap="all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2" cy="300037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6" name="Rectangle 1"/>
          <p:cNvSpPr/>
          <p:nvPr/>
        </p:nvSpPr>
        <p:spPr>
          <a:xfrm>
            <a:off x="3149600" y="1676400"/>
            <a:ext cx="18034000" cy="177800"/>
          </a:xfrm>
          <a:prstGeom prst="rect">
            <a:avLst/>
          </a:prstGeom>
          <a:gradFill>
            <a:gsLst>
              <a:gs pos="0">
                <a:srgbClr val="9696CE"/>
              </a:gs>
              <a:gs pos="100000">
                <a:srgbClr val="BDBDDF"/>
              </a:gs>
            </a:gsLst>
          </a:gradFill>
          <a:ln w="12700">
            <a:miter lim="400000"/>
          </a:ln>
          <a:effectLst>
            <a:outerShdw blurRad="50800" dist="76200" dir="3960052" rotWithShape="0">
              <a:srgbClr val="B3B3B3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7" name="MPRG_logo.pdf" descr="MPRG_logo.pdf"/>
          <p:cNvPicPr>
            <a:picLocks noChangeAspect="1"/>
          </p:cNvPicPr>
          <p:nvPr/>
        </p:nvPicPr>
        <p:blipFill>
          <a:blip r:embed="rId2"/>
          <a:srcRect l="28202" t="25788" r="29642" b="63867"/>
          <a:stretch>
            <a:fillRect/>
          </a:stretch>
        </p:blipFill>
        <p:spPr>
          <a:xfrm>
            <a:off x="2481507" y="2232025"/>
            <a:ext cx="9633209" cy="3203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MPRG.pdf" descr="MPRG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177" y="2191222"/>
            <a:ext cx="9306102" cy="379967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4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0198100" y="546100"/>
            <a:ext cx="10223500" cy="11706226"/>
          </a:xfrm>
          <a:prstGeom prst="rect">
            <a:avLst/>
          </a:prstGeom>
        </p:spPr>
        <p:txBody>
          <a:bodyPr/>
          <a:lstStyle>
            <a:lvl1pPr marL="725487" indent="-685800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1099229" indent="-653142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665286" indent="-76199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20920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5492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5" name="テキスト プレースホルダー 3"/>
          <p:cNvSpPr>
            <a:spLocks noGrp="1"/>
          </p:cNvSpPr>
          <p:nvPr>
            <p:ph type="body" sz="quarter" idx="21"/>
          </p:nvPr>
        </p:nvSpPr>
        <p:spPr>
          <a:xfrm>
            <a:off x="3962400" y="2870200"/>
            <a:ext cx="6016627" cy="9382126"/>
          </a:xfrm>
          <a:prstGeom prst="rect">
            <a:avLst/>
          </a:prstGeom>
        </p:spPr>
        <p:txBody>
          <a:bodyPr/>
          <a:lstStyle/>
          <a:p>
            <a:pPr marL="673099" indent="-634999"/>
            <a:endParaRPr/>
          </a:p>
        </p:txBody>
      </p:sp>
      <p:sp>
        <p:nvSpPr>
          <p:cNvPr id="5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タイトルテキスト"/>
          <p:cNvSpPr txBox="1">
            <a:spLocks noGrp="1"/>
          </p:cNvSpPr>
          <p:nvPr>
            <p:ph type="title"/>
          </p:nvPr>
        </p:nvSpPr>
        <p:spPr>
          <a:xfrm>
            <a:off x="6632575" y="9601200"/>
            <a:ext cx="10972802" cy="1133476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4" name="図プレースホルダー 2"/>
          <p:cNvSpPr>
            <a:spLocks noGrp="1"/>
          </p:cNvSpPr>
          <p:nvPr>
            <p:ph type="pic" sz="half" idx="21"/>
          </p:nvPr>
        </p:nvSpPr>
        <p:spPr>
          <a:xfrm>
            <a:off x="6632575" y="1225550"/>
            <a:ext cx="10972802" cy="8229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632575" y="10734675"/>
            <a:ext cx="10972802" cy="1609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タイトルテキスト"/>
          <p:cNvSpPr txBox="1">
            <a:spLocks noGrp="1"/>
          </p:cNvSpPr>
          <p:nvPr>
            <p:ph type="title"/>
          </p:nvPr>
        </p:nvSpPr>
        <p:spPr>
          <a:xfrm>
            <a:off x="4419600" y="3564039"/>
            <a:ext cx="15544800" cy="306566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201196"/>
            <a:ext cx="12801600" cy="35052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5" name="Rectangle 1"/>
          <p:cNvSpPr/>
          <p:nvPr/>
        </p:nvSpPr>
        <p:spPr>
          <a:xfrm>
            <a:off x="131660" y="6845137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60" y="1534220"/>
            <a:ext cx="24120680" cy="131838"/>
          </a:xfrm>
          <a:prstGeom prst="rect">
            <a:avLst/>
          </a:prstGeom>
          <a:gradFill>
            <a:gsLst>
              <a:gs pos="0">
                <a:srgbClr val="000000"/>
              </a:gs>
              <a:gs pos="65893">
                <a:srgbClr val="000000"/>
              </a:gs>
              <a:gs pos="100000">
                <a:srgbClr val="BABABA"/>
              </a:gs>
            </a:gsLst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" name="MPRG_logo.pdf" descr="MPRG_logo.pdf"/>
          <p:cNvPicPr>
            <a:picLocks noChangeAspect="1"/>
          </p:cNvPicPr>
          <p:nvPr/>
        </p:nvPicPr>
        <p:blipFill>
          <a:blip r:embed="rId9"/>
          <a:srcRect l="28202" t="25788" r="29642" b="63867"/>
          <a:stretch>
            <a:fillRect/>
          </a:stretch>
        </p:blipFill>
        <p:spPr>
          <a:xfrm>
            <a:off x="20832670" y="394966"/>
            <a:ext cx="3246402" cy="10796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タイトルテキスト"/>
          <p:cNvSpPr txBox="1">
            <a:spLocks noGrp="1"/>
          </p:cNvSpPr>
          <p:nvPr>
            <p:ph type="title"/>
          </p:nvPr>
        </p:nvSpPr>
        <p:spPr>
          <a:xfrm>
            <a:off x="798102" y="131484"/>
            <a:ext cx="20048905" cy="150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5" name="本文レベル1…"/>
          <p:cNvSpPr txBox="1">
            <a:spLocks noGrp="1"/>
          </p:cNvSpPr>
          <p:nvPr>
            <p:ph type="body" idx="1"/>
          </p:nvPr>
        </p:nvSpPr>
        <p:spPr>
          <a:xfrm>
            <a:off x="515730" y="1901388"/>
            <a:ext cx="23796494" cy="11747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>
            <a:normAutofit/>
          </a:bodyPr>
          <a:lstStyle>
            <a:lvl2pPr marL="1554453" indent="-728953">
              <a:defRPr sz="4300"/>
            </a:lvl2pPr>
            <a:lvl3pPr marL="2415267" indent="-510267">
              <a:defRPr sz="4100"/>
            </a:lvl3pPr>
            <a:lvl4pPr marL="3141953" indent="-728953">
              <a:defRPr sz="3900"/>
            </a:lvl4pPr>
            <a:lvl5pPr marL="3268953" indent="-728953">
              <a:defRPr sz="39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>
            <a:extLst>
              <a:ext uri="{FF2B5EF4-FFF2-40B4-BE49-F238E27FC236}">
                <a16:creationId xmlns:a16="http://schemas.microsoft.com/office/drawing/2014/main" id="{64307491-56CB-8DA6-65F4-F97EF1AB3554}"/>
              </a:ext>
            </a:extLst>
          </p:cNvPr>
          <p:cNvSpPr txBox="1">
            <a:spLocks/>
          </p:cNvSpPr>
          <p:nvPr userDrawn="1"/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1pPr>
      <a:lvl2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2pPr>
      <a:lvl3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3pPr>
      <a:lvl4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4pPr>
      <a:lvl5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5pPr>
      <a:lvl6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6pPr>
      <a:lvl7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7pPr>
      <a:lvl8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8pPr>
      <a:lvl9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9pPr>
    </p:titleStyle>
    <p:bodyStyle>
      <a:lvl1pPr marL="630765" marR="0" indent="-592665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1pPr>
      <a:lvl2pPr marL="15058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2pPr>
      <a:lvl3pPr marL="2381250" marR="0" indent="-476250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3pPr>
      <a:lvl4pPr marL="3093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4pPr>
      <a:lvl5pPr marL="3220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5pPr>
      <a:lvl6pPr marL="3009673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6pPr>
      <a:lvl7pPr marL="34668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7pPr>
      <a:lvl8pPr marL="39240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8pPr>
      <a:lvl9pPr marL="43812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9pPr>
    </p:bodyStyle>
    <p:other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3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2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編集エリア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NLP</a:t>
            </a:r>
            <a:r>
              <a:rPr lang="ja-JP" altLang="en-US" dirty="0"/>
              <a:t>に関する調査</a:t>
            </a:r>
            <a:endParaRPr dirty="0"/>
          </a:p>
        </p:txBody>
      </p:sp>
      <p:sp>
        <p:nvSpPr>
          <p:cNvPr id="86" name="編集エリア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EP20050</a:t>
            </a:r>
            <a:r>
              <a:rPr lang="ja-JP" altLang="en-US" dirty="0"/>
              <a:t>　小池正基</a:t>
            </a:r>
            <a:endParaRPr lang="en-US" altLang="ja-JP" dirty="0"/>
          </a:p>
          <a:p>
            <a:r>
              <a:rPr lang="ja-JP" altLang="en-US" dirty="0"/>
              <a:t>担当先輩：</a:t>
            </a:r>
            <a:r>
              <a:rPr lang="zh-TW" altLang="en-US" dirty="0"/>
              <a:t>史，張，井上</a:t>
            </a:r>
            <a:endParaRPr dirty="0"/>
          </a:p>
        </p:txBody>
      </p:sp>
      <p:sp>
        <p:nvSpPr>
          <p:cNvPr id="87" name="第n回 Discus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回 ミーティング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ja-JP" dirty="0"/>
              <a:t>BERT (Bidirectional Encoder Representations from Transformers)</a:t>
            </a: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0185C4AC-21D0-8868-0A93-34C0015EED1D}"/>
              </a:ext>
            </a:extLst>
          </p:cNvPr>
          <p:cNvGrpSpPr/>
          <p:nvPr/>
        </p:nvGrpSpPr>
        <p:grpSpPr>
          <a:xfrm>
            <a:off x="3406734" y="3039181"/>
            <a:ext cx="10628026" cy="8260231"/>
            <a:chOff x="3406734" y="3039181"/>
            <a:chExt cx="10628026" cy="8260231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815E3804-4AB6-D584-A297-49AE8B236E41}"/>
                </a:ext>
              </a:extLst>
            </p:cNvPr>
            <p:cNvSpPr/>
            <p:nvPr/>
          </p:nvSpPr>
          <p:spPr>
            <a:xfrm>
              <a:off x="3406734" y="4173586"/>
              <a:ext cx="10628026" cy="4505719"/>
            </a:xfrm>
            <a:prstGeom prst="rect">
              <a:avLst/>
            </a:prstGeom>
            <a:solidFill>
              <a:srgbClr val="BBE0E3"/>
            </a:solidFill>
            <a:ln w="50800" cap="flat">
              <a:solidFill>
                <a:schemeClr val="bg2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no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BERT</a:t>
              </a: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" name="四角形: 角を丸くする 6">
              <a:extLst>
                <a:ext uri="{FF2B5EF4-FFF2-40B4-BE49-F238E27FC236}">
                  <a16:creationId xmlns:a16="http://schemas.microsoft.com/office/drawing/2014/main" id="{F33F5228-BD35-D803-E427-8ABC4B4E54C2}"/>
                </a:ext>
              </a:extLst>
            </p:cNvPr>
            <p:cNvSpPr/>
            <p:nvPr/>
          </p:nvSpPr>
          <p:spPr>
            <a:xfrm>
              <a:off x="3724619" y="4334334"/>
              <a:ext cx="1207145" cy="732277"/>
            </a:xfrm>
            <a:prstGeom prst="roundRect">
              <a:avLst/>
            </a:prstGeom>
            <a:solidFill>
              <a:srgbClr val="BAE18F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800" dirty="0">
                  <a:latin typeface="游ゴシック体 ミディアム"/>
                </a:rPr>
                <a:t>C</a:t>
              </a:r>
              <a:endParaRPr kumimoji="0" lang="ja-JP" altLang="en-US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四角形: 角を丸くする 6">
                  <a:extLst>
                    <a:ext uri="{FF2B5EF4-FFF2-40B4-BE49-F238E27FC236}">
                      <a16:creationId xmlns:a16="http://schemas.microsoft.com/office/drawing/2014/main" id="{AFB28867-0E09-9714-EF1F-1E223977C6BD}"/>
                    </a:ext>
                  </a:extLst>
                </p:cNvPr>
                <p:cNvSpPr/>
                <p:nvPr/>
              </p:nvSpPr>
              <p:spPr>
                <a:xfrm>
                  <a:off x="5160232" y="4334335"/>
                  <a:ext cx="1203178" cy="727784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" name="四角形: 角を丸くする 6">
                  <a:extLst>
                    <a:ext uri="{FF2B5EF4-FFF2-40B4-BE49-F238E27FC236}">
                      <a16:creationId xmlns:a16="http://schemas.microsoft.com/office/drawing/2014/main" id="{AFB28867-0E09-9714-EF1F-1E223977C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232" y="4334335"/>
                  <a:ext cx="1203178" cy="72778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A510BA2-0CB6-1BD5-3F33-3981246E6F2B}"/>
                </a:ext>
              </a:extLst>
            </p:cNvPr>
            <p:cNvSpPr txBox="1"/>
            <p:nvPr/>
          </p:nvSpPr>
          <p:spPr>
            <a:xfrm>
              <a:off x="6502950" y="4261904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四角形: 角を丸くする 6">
                  <a:extLst>
                    <a:ext uri="{FF2B5EF4-FFF2-40B4-BE49-F238E27FC236}">
                      <a16:creationId xmlns:a16="http://schemas.microsoft.com/office/drawing/2014/main" id="{4ACD7FAB-3A71-F10B-96FD-F030FFFE72FF}"/>
                    </a:ext>
                  </a:extLst>
                </p:cNvPr>
                <p:cNvSpPr/>
                <p:nvPr/>
              </p:nvSpPr>
              <p:spPr>
                <a:xfrm>
                  <a:off x="7211219" y="4351001"/>
                  <a:ext cx="1203178" cy="727784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2" name="四角形: 角を丸くする 6">
                  <a:extLst>
                    <a:ext uri="{FF2B5EF4-FFF2-40B4-BE49-F238E27FC236}">
                      <a16:creationId xmlns:a16="http://schemas.microsoft.com/office/drawing/2014/main" id="{4ACD7FAB-3A71-F10B-96FD-F030FFFE7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219" y="4351001"/>
                  <a:ext cx="1203178" cy="72778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四角形: 角を丸くする 6">
                  <a:extLst>
                    <a:ext uri="{FF2B5EF4-FFF2-40B4-BE49-F238E27FC236}">
                      <a16:creationId xmlns:a16="http://schemas.microsoft.com/office/drawing/2014/main" id="{412FB6C1-FA8F-8169-D1F6-7656E65C0CB9}"/>
                    </a:ext>
                  </a:extLst>
                </p:cNvPr>
                <p:cNvSpPr/>
                <p:nvPr/>
              </p:nvSpPr>
              <p:spPr>
                <a:xfrm>
                  <a:off x="8683728" y="4351001"/>
                  <a:ext cx="1332699" cy="727784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[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𝑆𝐸𝑃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]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23" name="四角形: 角を丸くする 6">
                  <a:extLst>
                    <a:ext uri="{FF2B5EF4-FFF2-40B4-BE49-F238E27FC236}">
                      <a16:creationId xmlns:a16="http://schemas.microsoft.com/office/drawing/2014/main" id="{412FB6C1-FA8F-8169-D1F6-7656E65C0C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3728" y="4351001"/>
                  <a:ext cx="1332699" cy="72778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四角形: 角を丸くする 6">
                  <a:extLst>
                    <a:ext uri="{FF2B5EF4-FFF2-40B4-BE49-F238E27FC236}">
                      <a16:creationId xmlns:a16="http://schemas.microsoft.com/office/drawing/2014/main" id="{FC0BA821-427A-26EF-8D25-93572A681D1A}"/>
                    </a:ext>
                  </a:extLst>
                </p:cNvPr>
                <p:cNvSpPr/>
                <p:nvPr/>
              </p:nvSpPr>
              <p:spPr>
                <a:xfrm>
                  <a:off x="10236234" y="4351001"/>
                  <a:ext cx="1203178" cy="727784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′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25" name="四角形: 角を丸くする 6">
                  <a:extLst>
                    <a:ext uri="{FF2B5EF4-FFF2-40B4-BE49-F238E27FC236}">
                      <a16:creationId xmlns:a16="http://schemas.microsoft.com/office/drawing/2014/main" id="{FC0BA821-427A-26EF-8D25-93572A681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6234" y="4351001"/>
                  <a:ext cx="1203178" cy="72778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1F201C2-27D0-6FB5-DC93-FBEAB598D1AE}"/>
                </a:ext>
              </a:extLst>
            </p:cNvPr>
            <p:cNvSpPr txBox="1"/>
            <p:nvPr/>
          </p:nvSpPr>
          <p:spPr>
            <a:xfrm>
              <a:off x="11664210" y="4259021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四角形: 角を丸くする 6">
                  <a:extLst>
                    <a:ext uri="{FF2B5EF4-FFF2-40B4-BE49-F238E27FC236}">
                      <a16:creationId xmlns:a16="http://schemas.microsoft.com/office/drawing/2014/main" id="{917935A2-FB2B-8CF2-B96A-90FD242A6E3C}"/>
                    </a:ext>
                  </a:extLst>
                </p:cNvPr>
                <p:cNvSpPr/>
                <p:nvPr/>
              </p:nvSpPr>
              <p:spPr>
                <a:xfrm>
                  <a:off x="12417791" y="4351001"/>
                  <a:ext cx="1203178" cy="727784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′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0" name="四角形: 角を丸くする 6">
                  <a:extLst>
                    <a:ext uri="{FF2B5EF4-FFF2-40B4-BE49-F238E27FC236}">
                      <a16:creationId xmlns:a16="http://schemas.microsoft.com/office/drawing/2014/main" id="{917935A2-FB2B-8CF2-B96A-90FD242A6E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7791" y="4351001"/>
                  <a:ext cx="1203178" cy="72778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四角形: 角を丸くする 6">
                  <a:extLst>
                    <a:ext uri="{FF2B5EF4-FFF2-40B4-BE49-F238E27FC236}">
                      <a16:creationId xmlns:a16="http://schemas.microsoft.com/office/drawing/2014/main" id="{0DE4656E-135A-5A83-7D1D-AF895B95FE82}"/>
                    </a:ext>
                  </a:extLst>
                </p:cNvPr>
                <p:cNvSpPr/>
                <p:nvPr/>
              </p:nvSpPr>
              <p:spPr>
                <a:xfrm>
                  <a:off x="3724619" y="7751840"/>
                  <a:ext cx="1207145" cy="732277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[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𝐶𝐿𝑆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]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1" name="四角形: 角を丸くする 6">
                  <a:extLst>
                    <a:ext uri="{FF2B5EF4-FFF2-40B4-BE49-F238E27FC236}">
                      <a16:creationId xmlns:a16="http://schemas.microsoft.com/office/drawing/2014/main" id="{0DE4656E-135A-5A83-7D1D-AF895B95FE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619" y="7751840"/>
                  <a:ext cx="1207145" cy="73227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四角形: 角を丸くする 6">
                  <a:extLst>
                    <a:ext uri="{FF2B5EF4-FFF2-40B4-BE49-F238E27FC236}">
                      <a16:creationId xmlns:a16="http://schemas.microsoft.com/office/drawing/2014/main" id="{97C9FB7D-E4DB-84F3-3BBC-B232EC079796}"/>
                    </a:ext>
                  </a:extLst>
                </p:cNvPr>
                <p:cNvSpPr/>
                <p:nvPr/>
              </p:nvSpPr>
              <p:spPr>
                <a:xfrm>
                  <a:off x="5160232" y="7751841"/>
                  <a:ext cx="1203178" cy="727784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2" name="四角形: 角を丸くする 6">
                  <a:extLst>
                    <a:ext uri="{FF2B5EF4-FFF2-40B4-BE49-F238E27FC236}">
                      <a16:creationId xmlns:a16="http://schemas.microsoft.com/office/drawing/2014/main" id="{97C9FB7D-E4DB-84F3-3BBC-B232EC0797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232" y="7751841"/>
                  <a:ext cx="1203178" cy="72778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3F9574F-EF70-F2FF-0DF7-51CC67ECE63E}"/>
                </a:ext>
              </a:extLst>
            </p:cNvPr>
            <p:cNvSpPr txBox="1"/>
            <p:nvPr/>
          </p:nvSpPr>
          <p:spPr>
            <a:xfrm>
              <a:off x="6502950" y="7679410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四角形: 角を丸くする 6">
                  <a:extLst>
                    <a:ext uri="{FF2B5EF4-FFF2-40B4-BE49-F238E27FC236}">
                      <a16:creationId xmlns:a16="http://schemas.microsoft.com/office/drawing/2014/main" id="{E49CDA0D-70B3-3B1F-1613-99CA764146DB}"/>
                    </a:ext>
                  </a:extLst>
                </p:cNvPr>
                <p:cNvSpPr/>
                <p:nvPr/>
              </p:nvSpPr>
              <p:spPr>
                <a:xfrm>
                  <a:off x="7213868" y="7751841"/>
                  <a:ext cx="1203178" cy="727784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4" name="四角形: 角を丸くする 6">
                  <a:extLst>
                    <a:ext uri="{FF2B5EF4-FFF2-40B4-BE49-F238E27FC236}">
                      <a16:creationId xmlns:a16="http://schemas.microsoft.com/office/drawing/2014/main" id="{E49CDA0D-70B3-3B1F-1613-99CA76414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868" y="7751841"/>
                  <a:ext cx="1203178" cy="72778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四角形: 角を丸くする 6">
                  <a:extLst>
                    <a:ext uri="{FF2B5EF4-FFF2-40B4-BE49-F238E27FC236}">
                      <a16:creationId xmlns:a16="http://schemas.microsoft.com/office/drawing/2014/main" id="{234B4D9B-6466-DB76-73B4-983655F0EDE3}"/>
                    </a:ext>
                  </a:extLst>
                </p:cNvPr>
                <p:cNvSpPr/>
                <p:nvPr/>
              </p:nvSpPr>
              <p:spPr>
                <a:xfrm>
                  <a:off x="8683729" y="7744585"/>
                  <a:ext cx="1332698" cy="727784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[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𝑆𝐸𝑃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]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5" name="四角形: 角を丸くする 6">
                  <a:extLst>
                    <a:ext uri="{FF2B5EF4-FFF2-40B4-BE49-F238E27FC236}">
                      <a16:creationId xmlns:a16="http://schemas.microsoft.com/office/drawing/2014/main" id="{234B4D9B-6466-DB76-73B4-983655F0E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3729" y="7744585"/>
                  <a:ext cx="1332698" cy="727784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四角形: 角を丸くする 6">
                  <a:extLst>
                    <a:ext uri="{FF2B5EF4-FFF2-40B4-BE49-F238E27FC236}">
                      <a16:creationId xmlns:a16="http://schemas.microsoft.com/office/drawing/2014/main" id="{8938496F-3D6C-03C2-87C8-EB7E269F89BF}"/>
                    </a:ext>
                  </a:extLst>
                </p:cNvPr>
                <p:cNvSpPr/>
                <p:nvPr/>
              </p:nvSpPr>
              <p:spPr>
                <a:xfrm>
                  <a:off x="10283110" y="7751841"/>
                  <a:ext cx="1203178" cy="727784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′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6" name="四角形: 角を丸くする 6">
                  <a:extLst>
                    <a:ext uri="{FF2B5EF4-FFF2-40B4-BE49-F238E27FC236}">
                      <a16:creationId xmlns:a16="http://schemas.microsoft.com/office/drawing/2014/main" id="{8938496F-3D6C-03C2-87C8-EB7E269F89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110" y="7751841"/>
                  <a:ext cx="1203178" cy="727784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64A39FE-A848-749D-71F7-EAFC5329AECD}"/>
                </a:ext>
              </a:extLst>
            </p:cNvPr>
            <p:cNvSpPr txBox="1"/>
            <p:nvPr/>
          </p:nvSpPr>
          <p:spPr>
            <a:xfrm>
              <a:off x="11711086" y="7659861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四角形: 角を丸くする 6">
                  <a:extLst>
                    <a:ext uri="{FF2B5EF4-FFF2-40B4-BE49-F238E27FC236}">
                      <a16:creationId xmlns:a16="http://schemas.microsoft.com/office/drawing/2014/main" id="{B62EC0CA-659A-B4EF-846B-D9ACCF786B0F}"/>
                    </a:ext>
                  </a:extLst>
                </p:cNvPr>
                <p:cNvSpPr/>
                <p:nvPr/>
              </p:nvSpPr>
              <p:spPr>
                <a:xfrm>
                  <a:off x="12464667" y="7751841"/>
                  <a:ext cx="1203178" cy="727784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′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8" name="四角形: 角を丸くする 6">
                  <a:extLst>
                    <a:ext uri="{FF2B5EF4-FFF2-40B4-BE49-F238E27FC236}">
                      <a16:creationId xmlns:a16="http://schemas.microsoft.com/office/drawing/2014/main" id="{B62EC0CA-659A-B4EF-846B-D9ACCF786B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4667" y="7751841"/>
                  <a:ext cx="1203178" cy="727784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60A16744-13B1-8106-F669-C9D3EE585BF5}"/>
                </a:ext>
              </a:extLst>
            </p:cNvPr>
            <p:cNvCxnSpPr>
              <a:cxnSpLocks/>
              <a:stCxn id="2" idx="0"/>
              <a:endCxn id="69" idx="2"/>
            </p:cNvCxnSpPr>
            <p:nvPr/>
          </p:nvCxnSpPr>
          <p:spPr>
            <a:xfrm flipV="1">
              <a:off x="4328192" y="3737044"/>
              <a:ext cx="5744" cy="597290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0BE8746B-0536-22F9-82B4-01D4B6401516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4324225" y="8484117"/>
              <a:ext cx="3967" cy="612280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四角形: 上の 2 つの角を切り取る 17">
                  <a:extLst>
                    <a:ext uri="{FF2B5EF4-FFF2-40B4-BE49-F238E27FC236}">
                      <a16:creationId xmlns:a16="http://schemas.microsoft.com/office/drawing/2014/main" id="{A502040B-377B-D4FF-9F8B-3A114EFBB270}"/>
                    </a:ext>
                  </a:extLst>
                </p:cNvPr>
                <p:cNvSpPr/>
                <p:nvPr/>
              </p:nvSpPr>
              <p:spPr>
                <a:xfrm>
                  <a:off x="3728586" y="9096397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[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𝐶𝐿𝑆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]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55" name="四角形: 上の 2 つの角を切り取る 17">
                  <a:extLst>
                    <a:ext uri="{FF2B5EF4-FFF2-40B4-BE49-F238E27FC236}">
                      <a16:creationId xmlns:a16="http://schemas.microsoft.com/office/drawing/2014/main" id="{A502040B-377B-D4FF-9F8B-3A114EFBB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8586" y="9096397"/>
                  <a:ext cx="1203178" cy="732277"/>
                </a:xfrm>
                <a:prstGeom prst="snip2Same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四角形: 上の 2 つの角を切り取る 17">
                  <a:extLst>
                    <a:ext uri="{FF2B5EF4-FFF2-40B4-BE49-F238E27FC236}">
                      <a16:creationId xmlns:a16="http://schemas.microsoft.com/office/drawing/2014/main" id="{37A6C7D8-E6C9-798A-2123-8564EFE89448}"/>
                    </a:ext>
                  </a:extLst>
                </p:cNvPr>
                <p:cNvSpPr/>
                <p:nvPr/>
              </p:nvSpPr>
              <p:spPr>
                <a:xfrm>
                  <a:off x="5160232" y="9096397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𝑇𝑜𝑘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1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56" name="四角形: 上の 2 つの角を切り取る 17">
                  <a:extLst>
                    <a:ext uri="{FF2B5EF4-FFF2-40B4-BE49-F238E27FC236}">
                      <a16:creationId xmlns:a16="http://schemas.microsoft.com/office/drawing/2014/main" id="{37A6C7D8-E6C9-798A-2123-8564EFE894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232" y="9096397"/>
                  <a:ext cx="1203178" cy="732277"/>
                </a:xfrm>
                <a:prstGeom prst="snip2Same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87A18E56-167C-BDC1-AC8A-E7596DD1A917}"/>
                </a:ext>
              </a:extLst>
            </p:cNvPr>
            <p:cNvSpPr txBox="1"/>
            <p:nvPr/>
          </p:nvSpPr>
          <p:spPr>
            <a:xfrm>
              <a:off x="6510689" y="8946185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四角形: 上の 2 つの角を切り取る 17">
                  <a:extLst>
                    <a:ext uri="{FF2B5EF4-FFF2-40B4-BE49-F238E27FC236}">
                      <a16:creationId xmlns:a16="http://schemas.microsoft.com/office/drawing/2014/main" id="{23D74703-05A2-7FB4-A015-4A5C6E226BCD}"/>
                    </a:ext>
                  </a:extLst>
                </p:cNvPr>
                <p:cNvSpPr/>
                <p:nvPr/>
              </p:nvSpPr>
              <p:spPr>
                <a:xfrm>
                  <a:off x="7211219" y="9096396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𝑇𝑜𝑘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𝑁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59" name="四角形: 上の 2 つの角を切り取る 17">
                  <a:extLst>
                    <a:ext uri="{FF2B5EF4-FFF2-40B4-BE49-F238E27FC236}">
                      <a16:creationId xmlns:a16="http://schemas.microsoft.com/office/drawing/2014/main" id="{23D74703-05A2-7FB4-A015-4A5C6E226B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219" y="9096396"/>
                  <a:ext cx="1203178" cy="732277"/>
                </a:xfrm>
                <a:prstGeom prst="snip2Same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四角形: 上の 2 つの角を切り取る 17">
                  <a:extLst>
                    <a:ext uri="{FF2B5EF4-FFF2-40B4-BE49-F238E27FC236}">
                      <a16:creationId xmlns:a16="http://schemas.microsoft.com/office/drawing/2014/main" id="{A2F27298-B526-3BBF-AD6E-5D813B97C27B}"/>
                    </a:ext>
                  </a:extLst>
                </p:cNvPr>
                <p:cNvSpPr/>
                <p:nvPr/>
              </p:nvSpPr>
              <p:spPr>
                <a:xfrm>
                  <a:off x="8683728" y="9096395"/>
                  <a:ext cx="133269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[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𝑆𝐸𝑃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]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60" name="四角形: 上の 2 つの角を切り取る 17">
                  <a:extLst>
                    <a:ext uri="{FF2B5EF4-FFF2-40B4-BE49-F238E27FC236}">
                      <a16:creationId xmlns:a16="http://schemas.microsoft.com/office/drawing/2014/main" id="{A2F27298-B526-3BBF-AD6E-5D813B97C2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3728" y="9096395"/>
                  <a:ext cx="1332698" cy="732277"/>
                </a:xfrm>
                <a:prstGeom prst="snip2Same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四角形: 上の 2 つの角を切り取る 17">
                  <a:extLst>
                    <a:ext uri="{FF2B5EF4-FFF2-40B4-BE49-F238E27FC236}">
                      <a16:creationId xmlns:a16="http://schemas.microsoft.com/office/drawing/2014/main" id="{49CAC475-EFA0-65F3-91D5-9AA5C2FEFD41}"/>
                    </a:ext>
                  </a:extLst>
                </p:cNvPr>
                <p:cNvSpPr/>
                <p:nvPr/>
              </p:nvSpPr>
              <p:spPr>
                <a:xfrm>
                  <a:off x="10283110" y="9096395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𝑇𝑜𝑘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1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61" name="四角形: 上の 2 つの角を切り取る 17">
                  <a:extLst>
                    <a:ext uri="{FF2B5EF4-FFF2-40B4-BE49-F238E27FC236}">
                      <a16:creationId xmlns:a16="http://schemas.microsoft.com/office/drawing/2014/main" id="{49CAC475-EFA0-65F3-91D5-9AA5C2FEFD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110" y="9096395"/>
                  <a:ext cx="1203178" cy="732277"/>
                </a:xfrm>
                <a:prstGeom prst="snip2Same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四角形: 上の 2 つの角を切り取る 17">
                  <a:extLst>
                    <a:ext uri="{FF2B5EF4-FFF2-40B4-BE49-F238E27FC236}">
                      <a16:creationId xmlns:a16="http://schemas.microsoft.com/office/drawing/2014/main" id="{766A2B1A-CD8B-32BE-3B03-05660984DD9D}"/>
                    </a:ext>
                  </a:extLst>
                </p:cNvPr>
                <p:cNvSpPr/>
                <p:nvPr/>
              </p:nvSpPr>
              <p:spPr>
                <a:xfrm>
                  <a:off x="12464667" y="9091524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𝑇𝑜𝑘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𝑁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63" name="四角形: 上の 2 つの角を切り取る 17">
                  <a:extLst>
                    <a:ext uri="{FF2B5EF4-FFF2-40B4-BE49-F238E27FC236}">
                      <a16:creationId xmlns:a16="http://schemas.microsoft.com/office/drawing/2014/main" id="{766A2B1A-CD8B-32BE-3B03-05660984DD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4667" y="9091524"/>
                  <a:ext cx="1203178" cy="732277"/>
                </a:xfrm>
                <a:prstGeom prst="snip2Same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CB615A14-7070-5A89-8B2F-EBC491198FEB}"/>
                </a:ext>
              </a:extLst>
            </p:cNvPr>
            <p:cNvSpPr txBox="1"/>
            <p:nvPr/>
          </p:nvSpPr>
          <p:spPr>
            <a:xfrm>
              <a:off x="11711086" y="8980722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65" name="右中かっこ 64">
              <a:extLst>
                <a:ext uri="{FF2B5EF4-FFF2-40B4-BE49-F238E27FC236}">
                  <a16:creationId xmlns:a16="http://schemas.microsoft.com/office/drawing/2014/main" id="{5A651C9F-4F95-99FF-5AB3-F1808BAC70CC}"/>
                </a:ext>
              </a:extLst>
            </p:cNvPr>
            <p:cNvSpPr/>
            <p:nvPr/>
          </p:nvSpPr>
          <p:spPr>
            <a:xfrm rot="16200000">
              <a:off x="6493289" y="2311702"/>
              <a:ext cx="614427" cy="3478633"/>
            </a:xfrm>
            <a:prstGeom prst="rightBrace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8" name="右中かっこ 67">
              <a:extLst>
                <a:ext uri="{FF2B5EF4-FFF2-40B4-BE49-F238E27FC236}">
                  <a16:creationId xmlns:a16="http://schemas.microsoft.com/office/drawing/2014/main" id="{C324F6B9-AC99-2B69-3076-46636C6021A3}"/>
                </a:ext>
              </a:extLst>
            </p:cNvPr>
            <p:cNvSpPr/>
            <p:nvPr/>
          </p:nvSpPr>
          <p:spPr>
            <a:xfrm rot="16200000">
              <a:off x="11619416" y="2284179"/>
              <a:ext cx="614423" cy="3478630"/>
            </a:xfrm>
            <a:prstGeom prst="rightBrace">
              <a:avLst>
                <a:gd name="adj1" fmla="val 8333"/>
                <a:gd name="adj2" fmla="val 49569"/>
              </a:avLst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9F66F6D2-B548-3447-8DC9-EAE6F145073B}"/>
                </a:ext>
              </a:extLst>
            </p:cNvPr>
            <p:cNvSpPr txBox="1"/>
            <p:nvPr/>
          </p:nvSpPr>
          <p:spPr>
            <a:xfrm>
              <a:off x="3886009" y="3059940"/>
              <a:ext cx="895853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32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NSP</a:t>
              </a:r>
              <a:endParaRPr kumimoji="0" lang="ja-JP" altLang="en-US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098C97D6-33E3-E8D8-B92E-81BC8B6DCA3B}"/>
                </a:ext>
              </a:extLst>
            </p:cNvPr>
            <p:cNvSpPr txBox="1"/>
            <p:nvPr/>
          </p:nvSpPr>
          <p:spPr>
            <a:xfrm>
              <a:off x="5981866" y="3050522"/>
              <a:ext cx="1869264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32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Mask LM</a:t>
              </a:r>
              <a:endParaRPr kumimoji="0" lang="ja-JP" altLang="en-US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8C7DD9C-7BBF-CC57-040A-B978BA35E3F7}"/>
                </a:ext>
              </a:extLst>
            </p:cNvPr>
            <p:cNvSpPr txBox="1"/>
            <p:nvPr/>
          </p:nvSpPr>
          <p:spPr>
            <a:xfrm>
              <a:off x="10991994" y="3039181"/>
              <a:ext cx="1869264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32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Mask LM</a:t>
              </a:r>
              <a:endParaRPr kumimoji="0" lang="ja-JP" altLang="en-US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74" name="右中かっこ 73">
              <a:extLst>
                <a:ext uri="{FF2B5EF4-FFF2-40B4-BE49-F238E27FC236}">
                  <a16:creationId xmlns:a16="http://schemas.microsoft.com/office/drawing/2014/main" id="{DD2591FC-C431-33A8-EB74-93FBBE070867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6493290" y="8464469"/>
              <a:ext cx="614427" cy="3478633"/>
            </a:xfrm>
            <a:prstGeom prst="rightBrace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5" name="右中かっこ 74">
              <a:extLst>
                <a:ext uri="{FF2B5EF4-FFF2-40B4-BE49-F238E27FC236}">
                  <a16:creationId xmlns:a16="http://schemas.microsoft.com/office/drawing/2014/main" id="{9B101B97-0E4C-B12A-4C6D-E8F2F77B573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1619417" y="8436950"/>
              <a:ext cx="614423" cy="3478630"/>
            </a:xfrm>
            <a:prstGeom prst="rightBrace">
              <a:avLst>
                <a:gd name="adj1" fmla="val 8333"/>
                <a:gd name="adj2" fmla="val 49569"/>
              </a:avLst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D6102A2-0C09-B352-F068-98280989497E}"/>
                </a:ext>
              </a:extLst>
            </p:cNvPr>
            <p:cNvSpPr txBox="1"/>
            <p:nvPr/>
          </p:nvSpPr>
          <p:spPr>
            <a:xfrm>
              <a:off x="5061186" y="10622308"/>
              <a:ext cx="3478632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32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Masked Sentence A</a:t>
              </a:r>
              <a:endParaRPr kumimoji="0" lang="ja-JP" altLang="en-US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BC79384-568F-DEF5-1CD9-B8EB3DF4A978}"/>
                </a:ext>
              </a:extLst>
            </p:cNvPr>
            <p:cNvSpPr txBox="1"/>
            <p:nvPr/>
          </p:nvSpPr>
          <p:spPr>
            <a:xfrm>
              <a:off x="10187312" y="10622308"/>
              <a:ext cx="3478632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32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Masked Sentence B</a:t>
              </a:r>
              <a:endParaRPr kumimoji="0" lang="ja-JP" altLang="en-US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D313A31E-7450-0D8D-82BE-FDE9B6B1565E}"/>
                </a:ext>
              </a:extLst>
            </p:cNvPr>
            <p:cNvCxnSpPr>
              <a:cxnSpLocks/>
              <a:stCxn id="56" idx="3"/>
              <a:endCxn id="32" idx="2"/>
            </p:cNvCxnSpPr>
            <p:nvPr/>
          </p:nvCxnSpPr>
          <p:spPr>
            <a:xfrm flipV="1">
              <a:off x="5761821" y="8479625"/>
              <a:ext cx="0" cy="61677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837FED7-7941-B705-4E1E-5291057D4899}"/>
                </a:ext>
              </a:extLst>
            </p:cNvPr>
            <p:cNvCxnSpPr>
              <a:cxnSpLocks/>
              <a:stCxn id="59" idx="3"/>
              <a:endCxn id="34" idx="2"/>
            </p:cNvCxnSpPr>
            <p:nvPr/>
          </p:nvCxnSpPr>
          <p:spPr>
            <a:xfrm flipV="1">
              <a:off x="7812808" y="8479625"/>
              <a:ext cx="2649" cy="616771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E2B2295-0239-4D13-26A2-1AD9CA85573E}"/>
                </a:ext>
              </a:extLst>
            </p:cNvPr>
            <p:cNvCxnSpPr>
              <a:cxnSpLocks/>
              <a:stCxn id="60" idx="3"/>
              <a:endCxn id="35" idx="2"/>
            </p:cNvCxnSpPr>
            <p:nvPr/>
          </p:nvCxnSpPr>
          <p:spPr>
            <a:xfrm flipV="1">
              <a:off x="9350077" y="8472369"/>
              <a:ext cx="1" cy="624026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E4A770EF-F458-3CAA-0DB3-D52AEDB0048C}"/>
                </a:ext>
              </a:extLst>
            </p:cNvPr>
            <p:cNvCxnSpPr>
              <a:cxnSpLocks/>
              <a:stCxn id="61" idx="3"/>
              <a:endCxn id="36" idx="2"/>
            </p:cNvCxnSpPr>
            <p:nvPr/>
          </p:nvCxnSpPr>
          <p:spPr>
            <a:xfrm flipV="1">
              <a:off x="10884699" y="8479625"/>
              <a:ext cx="0" cy="616770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2783BD6A-99DE-B60D-4E3A-30C50D431CFA}"/>
                </a:ext>
              </a:extLst>
            </p:cNvPr>
            <p:cNvCxnSpPr>
              <a:cxnSpLocks/>
              <a:stCxn id="63" idx="3"/>
              <a:endCxn id="38" idx="2"/>
            </p:cNvCxnSpPr>
            <p:nvPr/>
          </p:nvCxnSpPr>
          <p:spPr>
            <a:xfrm flipV="1">
              <a:off x="13066256" y="8479625"/>
              <a:ext cx="0" cy="611899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9930397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ja-JP" dirty="0"/>
              <a:t>BERT (Bidirectional Encoder Representations from Transformers)</a:t>
            </a: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B6DC9E80-1B48-B78B-579D-6FC1B3F61CD8}"/>
              </a:ext>
            </a:extLst>
          </p:cNvPr>
          <p:cNvGrpSpPr/>
          <p:nvPr/>
        </p:nvGrpSpPr>
        <p:grpSpPr>
          <a:xfrm>
            <a:off x="426411" y="3793570"/>
            <a:ext cx="19206737" cy="8270340"/>
            <a:chOff x="426411" y="3793570"/>
            <a:chExt cx="19206737" cy="827034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815E3804-4AB6-D584-A297-49AE8B236E41}"/>
                </a:ext>
              </a:extLst>
            </p:cNvPr>
            <p:cNvSpPr/>
            <p:nvPr/>
          </p:nvSpPr>
          <p:spPr>
            <a:xfrm>
              <a:off x="513632" y="4938084"/>
              <a:ext cx="10628026" cy="4505719"/>
            </a:xfrm>
            <a:prstGeom prst="rect">
              <a:avLst/>
            </a:prstGeom>
            <a:solidFill>
              <a:srgbClr val="BBE0E3"/>
            </a:solidFill>
            <a:ln w="50800" cap="flat">
              <a:solidFill>
                <a:schemeClr val="bg2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no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BERT</a:t>
              </a: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" name="四角形: 角を丸くする 6">
              <a:extLst>
                <a:ext uri="{FF2B5EF4-FFF2-40B4-BE49-F238E27FC236}">
                  <a16:creationId xmlns:a16="http://schemas.microsoft.com/office/drawing/2014/main" id="{F33F5228-BD35-D803-E427-8ABC4B4E54C2}"/>
                </a:ext>
              </a:extLst>
            </p:cNvPr>
            <p:cNvSpPr/>
            <p:nvPr/>
          </p:nvSpPr>
          <p:spPr>
            <a:xfrm>
              <a:off x="831517" y="5098832"/>
              <a:ext cx="1207145" cy="732277"/>
            </a:xfrm>
            <a:prstGeom prst="roundRect">
              <a:avLst/>
            </a:prstGeom>
            <a:solidFill>
              <a:srgbClr val="BAE18F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800" dirty="0">
                  <a:latin typeface="游ゴシック体 ミディアム"/>
                </a:rPr>
                <a:t>C</a:t>
              </a:r>
              <a:endParaRPr kumimoji="0" lang="ja-JP" altLang="en-US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四角形: 角を丸くする 6">
                  <a:extLst>
                    <a:ext uri="{FF2B5EF4-FFF2-40B4-BE49-F238E27FC236}">
                      <a16:creationId xmlns:a16="http://schemas.microsoft.com/office/drawing/2014/main" id="{AFB28867-0E09-9714-EF1F-1E223977C6BD}"/>
                    </a:ext>
                  </a:extLst>
                </p:cNvPr>
                <p:cNvSpPr/>
                <p:nvPr/>
              </p:nvSpPr>
              <p:spPr>
                <a:xfrm>
                  <a:off x="2267130" y="5098833"/>
                  <a:ext cx="1203178" cy="727784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" name="四角形: 角を丸くする 6">
                  <a:extLst>
                    <a:ext uri="{FF2B5EF4-FFF2-40B4-BE49-F238E27FC236}">
                      <a16:creationId xmlns:a16="http://schemas.microsoft.com/office/drawing/2014/main" id="{AFB28867-0E09-9714-EF1F-1E223977C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130" y="5098833"/>
                  <a:ext cx="1203178" cy="72778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A510BA2-0CB6-1BD5-3F33-3981246E6F2B}"/>
                </a:ext>
              </a:extLst>
            </p:cNvPr>
            <p:cNvSpPr txBox="1"/>
            <p:nvPr/>
          </p:nvSpPr>
          <p:spPr>
            <a:xfrm>
              <a:off x="3609848" y="5026402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四角形: 角を丸くする 6">
                  <a:extLst>
                    <a:ext uri="{FF2B5EF4-FFF2-40B4-BE49-F238E27FC236}">
                      <a16:creationId xmlns:a16="http://schemas.microsoft.com/office/drawing/2014/main" id="{4ACD7FAB-3A71-F10B-96FD-F030FFFE72FF}"/>
                    </a:ext>
                  </a:extLst>
                </p:cNvPr>
                <p:cNvSpPr/>
                <p:nvPr/>
              </p:nvSpPr>
              <p:spPr>
                <a:xfrm>
                  <a:off x="4318117" y="5115499"/>
                  <a:ext cx="1203178" cy="727784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2" name="四角形: 角を丸くする 6">
                  <a:extLst>
                    <a:ext uri="{FF2B5EF4-FFF2-40B4-BE49-F238E27FC236}">
                      <a16:creationId xmlns:a16="http://schemas.microsoft.com/office/drawing/2014/main" id="{4ACD7FAB-3A71-F10B-96FD-F030FFFE7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117" y="5115499"/>
                  <a:ext cx="1203178" cy="72778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四角形: 角を丸くする 6">
                  <a:extLst>
                    <a:ext uri="{FF2B5EF4-FFF2-40B4-BE49-F238E27FC236}">
                      <a16:creationId xmlns:a16="http://schemas.microsoft.com/office/drawing/2014/main" id="{412FB6C1-FA8F-8169-D1F6-7656E65C0CB9}"/>
                    </a:ext>
                  </a:extLst>
                </p:cNvPr>
                <p:cNvSpPr/>
                <p:nvPr/>
              </p:nvSpPr>
              <p:spPr>
                <a:xfrm>
                  <a:off x="5790626" y="5115499"/>
                  <a:ext cx="1332699" cy="727784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[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𝑆𝐸𝑃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]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23" name="四角形: 角を丸くする 6">
                  <a:extLst>
                    <a:ext uri="{FF2B5EF4-FFF2-40B4-BE49-F238E27FC236}">
                      <a16:creationId xmlns:a16="http://schemas.microsoft.com/office/drawing/2014/main" id="{412FB6C1-FA8F-8169-D1F6-7656E65C0C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626" y="5115499"/>
                  <a:ext cx="1332699" cy="72778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四角形: 角を丸くする 6">
                  <a:extLst>
                    <a:ext uri="{FF2B5EF4-FFF2-40B4-BE49-F238E27FC236}">
                      <a16:creationId xmlns:a16="http://schemas.microsoft.com/office/drawing/2014/main" id="{FC0BA821-427A-26EF-8D25-93572A681D1A}"/>
                    </a:ext>
                  </a:extLst>
                </p:cNvPr>
                <p:cNvSpPr/>
                <p:nvPr/>
              </p:nvSpPr>
              <p:spPr>
                <a:xfrm>
                  <a:off x="7343132" y="5115499"/>
                  <a:ext cx="1203178" cy="727784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′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25" name="四角形: 角を丸くする 6">
                  <a:extLst>
                    <a:ext uri="{FF2B5EF4-FFF2-40B4-BE49-F238E27FC236}">
                      <a16:creationId xmlns:a16="http://schemas.microsoft.com/office/drawing/2014/main" id="{FC0BA821-427A-26EF-8D25-93572A681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32" y="5115499"/>
                  <a:ext cx="1203178" cy="72778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1F201C2-27D0-6FB5-DC93-FBEAB598D1AE}"/>
                </a:ext>
              </a:extLst>
            </p:cNvPr>
            <p:cNvSpPr txBox="1"/>
            <p:nvPr/>
          </p:nvSpPr>
          <p:spPr>
            <a:xfrm>
              <a:off x="8771108" y="5023519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四角形: 角を丸くする 6">
                  <a:extLst>
                    <a:ext uri="{FF2B5EF4-FFF2-40B4-BE49-F238E27FC236}">
                      <a16:creationId xmlns:a16="http://schemas.microsoft.com/office/drawing/2014/main" id="{917935A2-FB2B-8CF2-B96A-90FD242A6E3C}"/>
                    </a:ext>
                  </a:extLst>
                </p:cNvPr>
                <p:cNvSpPr/>
                <p:nvPr/>
              </p:nvSpPr>
              <p:spPr>
                <a:xfrm>
                  <a:off x="9524689" y="5115499"/>
                  <a:ext cx="1203178" cy="727784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′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0" name="四角形: 角を丸くする 6">
                  <a:extLst>
                    <a:ext uri="{FF2B5EF4-FFF2-40B4-BE49-F238E27FC236}">
                      <a16:creationId xmlns:a16="http://schemas.microsoft.com/office/drawing/2014/main" id="{917935A2-FB2B-8CF2-B96A-90FD242A6E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4689" y="5115499"/>
                  <a:ext cx="1203178" cy="72778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四角形: 角を丸くする 6">
                  <a:extLst>
                    <a:ext uri="{FF2B5EF4-FFF2-40B4-BE49-F238E27FC236}">
                      <a16:creationId xmlns:a16="http://schemas.microsoft.com/office/drawing/2014/main" id="{0DE4656E-135A-5A83-7D1D-AF895B95FE82}"/>
                    </a:ext>
                  </a:extLst>
                </p:cNvPr>
                <p:cNvSpPr/>
                <p:nvPr/>
              </p:nvSpPr>
              <p:spPr>
                <a:xfrm>
                  <a:off x="831517" y="8516338"/>
                  <a:ext cx="1207145" cy="732277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[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𝐶𝐿𝑆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]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1" name="四角形: 角を丸くする 6">
                  <a:extLst>
                    <a:ext uri="{FF2B5EF4-FFF2-40B4-BE49-F238E27FC236}">
                      <a16:creationId xmlns:a16="http://schemas.microsoft.com/office/drawing/2014/main" id="{0DE4656E-135A-5A83-7D1D-AF895B95FE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517" y="8516338"/>
                  <a:ext cx="1207145" cy="73227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四角形: 角を丸くする 6">
                  <a:extLst>
                    <a:ext uri="{FF2B5EF4-FFF2-40B4-BE49-F238E27FC236}">
                      <a16:creationId xmlns:a16="http://schemas.microsoft.com/office/drawing/2014/main" id="{97C9FB7D-E4DB-84F3-3BBC-B232EC079796}"/>
                    </a:ext>
                  </a:extLst>
                </p:cNvPr>
                <p:cNvSpPr/>
                <p:nvPr/>
              </p:nvSpPr>
              <p:spPr>
                <a:xfrm>
                  <a:off x="2267130" y="8516339"/>
                  <a:ext cx="1203178" cy="727784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2" name="四角形: 角を丸くする 6">
                  <a:extLst>
                    <a:ext uri="{FF2B5EF4-FFF2-40B4-BE49-F238E27FC236}">
                      <a16:creationId xmlns:a16="http://schemas.microsoft.com/office/drawing/2014/main" id="{97C9FB7D-E4DB-84F3-3BBC-B232EC0797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130" y="8516339"/>
                  <a:ext cx="1203178" cy="72778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3F9574F-EF70-F2FF-0DF7-51CC67ECE63E}"/>
                </a:ext>
              </a:extLst>
            </p:cNvPr>
            <p:cNvSpPr txBox="1"/>
            <p:nvPr/>
          </p:nvSpPr>
          <p:spPr>
            <a:xfrm>
              <a:off x="3609848" y="8443908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四角形: 角を丸くする 6">
                  <a:extLst>
                    <a:ext uri="{FF2B5EF4-FFF2-40B4-BE49-F238E27FC236}">
                      <a16:creationId xmlns:a16="http://schemas.microsoft.com/office/drawing/2014/main" id="{E49CDA0D-70B3-3B1F-1613-99CA764146DB}"/>
                    </a:ext>
                  </a:extLst>
                </p:cNvPr>
                <p:cNvSpPr/>
                <p:nvPr/>
              </p:nvSpPr>
              <p:spPr>
                <a:xfrm>
                  <a:off x="4320766" y="8516339"/>
                  <a:ext cx="1203178" cy="727784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4" name="四角形: 角を丸くする 6">
                  <a:extLst>
                    <a:ext uri="{FF2B5EF4-FFF2-40B4-BE49-F238E27FC236}">
                      <a16:creationId xmlns:a16="http://schemas.microsoft.com/office/drawing/2014/main" id="{E49CDA0D-70B3-3B1F-1613-99CA76414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766" y="8516339"/>
                  <a:ext cx="1203178" cy="72778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四角形: 角を丸くする 6">
                  <a:extLst>
                    <a:ext uri="{FF2B5EF4-FFF2-40B4-BE49-F238E27FC236}">
                      <a16:creationId xmlns:a16="http://schemas.microsoft.com/office/drawing/2014/main" id="{234B4D9B-6466-DB76-73B4-983655F0EDE3}"/>
                    </a:ext>
                  </a:extLst>
                </p:cNvPr>
                <p:cNvSpPr/>
                <p:nvPr/>
              </p:nvSpPr>
              <p:spPr>
                <a:xfrm>
                  <a:off x="5790627" y="8509083"/>
                  <a:ext cx="1332698" cy="727784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[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𝑆𝐸𝑃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]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5" name="四角形: 角を丸くする 6">
                  <a:extLst>
                    <a:ext uri="{FF2B5EF4-FFF2-40B4-BE49-F238E27FC236}">
                      <a16:creationId xmlns:a16="http://schemas.microsoft.com/office/drawing/2014/main" id="{234B4D9B-6466-DB76-73B4-983655F0E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627" y="8509083"/>
                  <a:ext cx="1332698" cy="727784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四角形: 角を丸くする 6">
                  <a:extLst>
                    <a:ext uri="{FF2B5EF4-FFF2-40B4-BE49-F238E27FC236}">
                      <a16:creationId xmlns:a16="http://schemas.microsoft.com/office/drawing/2014/main" id="{8938496F-3D6C-03C2-87C8-EB7E269F89BF}"/>
                    </a:ext>
                  </a:extLst>
                </p:cNvPr>
                <p:cNvSpPr/>
                <p:nvPr/>
              </p:nvSpPr>
              <p:spPr>
                <a:xfrm>
                  <a:off x="7390008" y="8516339"/>
                  <a:ext cx="1203178" cy="727784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′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6" name="四角形: 角を丸くする 6">
                  <a:extLst>
                    <a:ext uri="{FF2B5EF4-FFF2-40B4-BE49-F238E27FC236}">
                      <a16:creationId xmlns:a16="http://schemas.microsoft.com/office/drawing/2014/main" id="{8938496F-3D6C-03C2-87C8-EB7E269F89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008" y="8516339"/>
                  <a:ext cx="1203178" cy="727784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64A39FE-A848-749D-71F7-EAFC5329AECD}"/>
                </a:ext>
              </a:extLst>
            </p:cNvPr>
            <p:cNvSpPr txBox="1"/>
            <p:nvPr/>
          </p:nvSpPr>
          <p:spPr>
            <a:xfrm>
              <a:off x="8817984" y="8424359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四角形: 角を丸くする 6">
                  <a:extLst>
                    <a:ext uri="{FF2B5EF4-FFF2-40B4-BE49-F238E27FC236}">
                      <a16:creationId xmlns:a16="http://schemas.microsoft.com/office/drawing/2014/main" id="{B62EC0CA-659A-B4EF-846B-D9ACCF786B0F}"/>
                    </a:ext>
                  </a:extLst>
                </p:cNvPr>
                <p:cNvSpPr/>
                <p:nvPr/>
              </p:nvSpPr>
              <p:spPr>
                <a:xfrm>
                  <a:off x="9571565" y="8516339"/>
                  <a:ext cx="1203178" cy="727784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′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8" name="四角形: 角を丸くする 6">
                  <a:extLst>
                    <a:ext uri="{FF2B5EF4-FFF2-40B4-BE49-F238E27FC236}">
                      <a16:creationId xmlns:a16="http://schemas.microsoft.com/office/drawing/2014/main" id="{B62EC0CA-659A-B4EF-846B-D9ACCF786B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1565" y="8516339"/>
                  <a:ext cx="1203178" cy="727784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60A16744-13B1-8106-F669-C9D3EE585BF5}"/>
                </a:ext>
              </a:extLst>
            </p:cNvPr>
            <p:cNvCxnSpPr>
              <a:cxnSpLocks/>
              <a:stCxn id="2" idx="0"/>
              <a:endCxn id="69" idx="2"/>
            </p:cNvCxnSpPr>
            <p:nvPr/>
          </p:nvCxnSpPr>
          <p:spPr>
            <a:xfrm flipH="1" flipV="1">
              <a:off x="1431123" y="4636667"/>
              <a:ext cx="3967" cy="462165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0BE8746B-0536-22F9-82B4-01D4B6401516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1431123" y="9248615"/>
              <a:ext cx="3967" cy="612280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四角形: 上の 2 つの角を切り取る 17">
                  <a:extLst>
                    <a:ext uri="{FF2B5EF4-FFF2-40B4-BE49-F238E27FC236}">
                      <a16:creationId xmlns:a16="http://schemas.microsoft.com/office/drawing/2014/main" id="{A502040B-377B-D4FF-9F8B-3A114EFBB270}"/>
                    </a:ext>
                  </a:extLst>
                </p:cNvPr>
                <p:cNvSpPr/>
                <p:nvPr/>
              </p:nvSpPr>
              <p:spPr>
                <a:xfrm>
                  <a:off x="835484" y="9860895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[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𝐶𝐿𝑆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]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55" name="四角形: 上の 2 つの角を切り取る 17">
                  <a:extLst>
                    <a:ext uri="{FF2B5EF4-FFF2-40B4-BE49-F238E27FC236}">
                      <a16:creationId xmlns:a16="http://schemas.microsoft.com/office/drawing/2014/main" id="{A502040B-377B-D4FF-9F8B-3A114EFBB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84" y="9860895"/>
                  <a:ext cx="1203178" cy="732277"/>
                </a:xfrm>
                <a:prstGeom prst="snip2Same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四角形: 上の 2 つの角を切り取る 17">
                  <a:extLst>
                    <a:ext uri="{FF2B5EF4-FFF2-40B4-BE49-F238E27FC236}">
                      <a16:creationId xmlns:a16="http://schemas.microsoft.com/office/drawing/2014/main" id="{37A6C7D8-E6C9-798A-2123-8564EFE89448}"/>
                    </a:ext>
                  </a:extLst>
                </p:cNvPr>
                <p:cNvSpPr/>
                <p:nvPr/>
              </p:nvSpPr>
              <p:spPr>
                <a:xfrm>
                  <a:off x="2267130" y="9860895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𝑇𝑜𝑘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1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56" name="四角形: 上の 2 つの角を切り取る 17">
                  <a:extLst>
                    <a:ext uri="{FF2B5EF4-FFF2-40B4-BE49-F238E27FC236}">
                      <a16:creationId xmlns:a16="http://schemas.microsoft.com/office/drawing/2014/main" id="{37A6C7D8-E6C9-798A-2123-8564EFE894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130" y="9860895"/>
                  <a:ext cx="1203178" cy="732277"/>
                </a:xfrm>
                <a:prstGeom prst="snip2Same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87A18E56-167C-BDC1-AC8A-E7596DD1A917}"/>
                </a:ext>
              </a:extLst>
            </p:cNvPr>
            <p:cNvSpPr txBox="1"/>
            <p:nvPr/>
          </p:nvSpPr>
          <p:spPr>
            <a:xfrm>
              <a:off x="3617587" y="9710683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四角形: 上の 2 つの角を切り取る 17">
                  <a:extLst>
                    <a:ext uri="{FF2B5EF4-FFF2-40B4-BE49-F238E27FC236}">
                      <a16:creationId xmlns:a16="http://schemas.microsoft.com/office/drawing/2014/main" id="{23D74703-05A2-7FB4-A015-4A5C6E226BCD}"/>
                    </a:ext>
                  </a:extLst>
                </p:cNvPr>
                <p:cNvSpPr/>
                <p:nvPr/>
              </p:nvSpPr>
              <p:spPr>
                <a:xfrm>
                  <a:off x="4318117" y="9860894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𝑇𝑜𝑘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𝑁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59" name="四角形: 上の 2 つの角を切り取る 17">
                  <a:extLst>
                    <a:ext uri="{FF2B5EF4-FFF2-40B4-BE49-F238E27FC236}">
                      <a16:creationId xmlns:a16="http://schemas.microsoft.com/office/drawing/2014/main" id="{23D74703-05A2-7FB4-A015-4A5C6E226B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117" y="9860894"/>
                  <a:ext cx="1203178" cy="732277"/>
                </a:xfrm>
                <a:prstGeom prst="snip2Same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四角形: 上の 2 つの角を切り取る 17">
                  <a:extLst>
                    <a:ext uri="{FF2B5EF4-FFF2-40B4-BE49-F238E27FC236}">
                      <a16:creationId xmlns:a16="http://schemas.microsoft.com/office/drawing/2014/main" id="{A2F27298-B526-3BBF-AD6E-5D813B97C27B}"/>
                    </a:ext>
                  </a:extLst>
                </p:cNvPr>
                <p:cNvSpPr/>
                <p:nvPr/>
              </p:nvSpPr>
              <p:spPr>
                <a:xfrm>
                  <a:off x="5790626" y="9860893"/>
                  <a:ext cx="133269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[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𝑆𝐸𝑃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]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60" name="四角形: 上の 2 つの角を切り取る 17">
                  <a:extLst>
                    <a:ext uri="{FF2B5EF4-FFF2-40B4-BE49-F238E27FC236}">
                      <a16:creationId xmlns:a16="http://schemas.microsoft.com/office/drawing/2014/main" id="{A2F27298-B526-3BBF-AD6E-5D813B97C2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626" y="9860893"/>
                  <a:ext cx="1332698" cy="732277"/>
                </a:xfrm>
                <a:prstGeom prst="snip2Same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四角形: 上の 2 つの角を切り取る 17">
                  <a:extLst>
                    <a:ext uri="{FF2B5EF4-FFF2-40B4-BE49-F238E27FC236}">
                      <a16:creationId xmlns:a16="http://schemas.microsoft.com/office/drawing/2014/main" id="{49CAC475-EFA0-65F3-91D5-9AA5C2FEFD41}"/>
                    </a:ext>
                  </a:extLst>
                </p:cNvPr>
                <p:cNvSpPr/>
                <p:nvPr/>
              </p:nvSpPr>
              <p:spPr>
                <a:xfrm>
                  <a:off x="7390008" y="9860893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𝑇𝑜𝑘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1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61" name="四角形: 上の 2 つの角を切り取る 17">
                  <a:extLst>
                    <a:ext uri="{FF2B5EF4-FFF2-40B4-BE49-F238E27FC236}">
                      <a16:creationId xmlns:a16="http://schemas.microsoft.com/office/drawing/2014/main" id="{49CAC475-EFA0-65F3-91D5-9AA5C2FEFD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008" y="9860893"/>
                  <a:ext cx="1203178" cy="732277"/>
                </a:xfrm>
                <a:prstGeom prst="snip2Same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四角形: 上の 2 つの角を切り取る 17">
                  <a:extLst>
                    <a:ext uri="{FF2B5EF4-FFF2-40B4-BE49-F238E27FC236}">
                      <a16:creationId xmlns:a16="http://schemas.microsoft.com/office/drawing/2014/main" id="{766A2B1A-CD8B-32BE-3B03-05660984DD9D}"/>
                    </a:ext>
                  </a:extLst>
                </p:cNvPr>
                <p:cNvSpPr/>
                <p:nvPr/>
              </p:nvSpPr>
              <p:spPr>
                <a:xfrm>
                  <a:off x="9571565" y="9856022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𝑇𝑜𝑘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𝑁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63" name="四角形: 上の 2 つの角を切り取る 17">
                  <a:extLst>
                    <a:ext uri="{FF2B5EF4-FFF2-40B4-BE49-F238E27FC236}">
                      <a16:creationId xmlns:a16="http://schemas.microsoft.com/office/drawing/2014/main" id="{766A2B1A-CD8B-32BE-3B03-05660984DD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1565" y="9856022"/>
                  <a:ext cx="1203178" cy="732277"/>
                </a:xfrm>
                <a:prstGeom prst="snip2Same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CB615A14-7070-5A89-8B2F-EBC491198FEB}"/>
                </a:ext>
              </a:extLst>
            </p:cNvPr>
            <p:cNvSpPr txBox="1"/>
            <p:nvPr/>
          </p:nvSpPr>
          <p:spPr>
            <a:xfrm>
              <a:off x="8817984" y="9745220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9F66F6D2-B548-3447-8DC9-EAE6F145073B}"/>
                </a:ext>
              </a:extLst>
            </p:cNvPr>
            <p:cNvSpPr txBox="1"/>
            <p:nvPr/>
          </p:nvSpPr>
          <p:spPr>
            <a:xfrm>
              <a:off x="426411" y="3959563"/>
              <a:ext cx="2009423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32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Class Label</a:t>
              </a:r>
              <a:endParaRPr kumimoji="0" lang="ja-JP" altLang="en-US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74" name="右中かっこ 73">
              <a:extLst>
                <a:ext uri="{FF2B5EF4-FFF2-40B4-BE49-F238E27FC236}">
                  <a16:creationId xmlns:a16="http://schemas.microsoft.com/office/drawing/2014/main" id="{DD2591FC-C431-33A8-EB74-93FBBE070867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3600188" y="9228967"/>
              <a:ext cx="614427" cy="3478633"/>
            </a:xfrm>
            <a:prstGeom prst="rightBrace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5" name="右中かっこ 74">
              <a:extLst>
                <a:ext uri="{FF2B5EF4-FFF2-40B4-BE49-F238E27FC236}">
                  <a16:creationId xmlns:a16="http://schemas.microsoft.com/office/drawing/2014/main" id="{9B101B97-0E4C-B12A-4C6D-E8F2F77B573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8726315" y="9201448"/>
              <a:ext cx="614423" cy="3478630"/>
            </a:xfrm>
            <a:prstGeom prst="rightBrace">
              <a:avLst>
                <a:gd name="adj1" fmla="val 8333"/>
                <a:gd name="adj2" fmla="val 49569"/>
              </a:avLst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D6102A2-0C09-B352-F068-98280989497E}"/>
                </a:ext>
              </a:extLst>
            </p:cNvPr>
            <p:cNvSpPr txBox="1"/>
            <p:nvPr/>
          </p:nvSpPr>
          <p:spPr>
            <a:xfrm>
              <a:off x="2168084" y="11386806"/>
              <a:ext cx="3478632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32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Sentence A</a:t>
              </a:r>
              <a:endParaRPr kumimoji="0" lang="ja-JP" altLang="en-US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BC79384-568F-DEF5-1CD9-B8EB3DF4A978}"/>
                </a:ext>
              </a:extLst>
            </p:cNvPr>
            <p:cNvSpPr txBox="1"/>
            <p:nvPr/>
          </p:nvSpPr>
          <p:spPr>
            <a:xfrm>
              <a:off x="7294210" y="11386806"/>
              <a:ext cx="3478632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32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Sentence B</a:t>
              </a:r>
              <a:endParaRPr kumimoji="0" lang="ja-JP" altLang="en-US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D313A31E-7450-0D8D-82BE-FDE9B6B1565E}"/>
                </a:ext>
              </a:extLst>
            </p:cNvPr>
            <p:cNvCxnSpPr>
              <a:cxnSpLocks/>
              <a:stCxn id="56" idx="3"/>
              <a:endCxn id="32" idx="2"/>
            </p:cNvCxnSpPr>
            <p:nvPr/>
          </p:nvCxnSpPr>
          <p:spPr>
            <a:xfrm flipV="1">
              <a:off x="2868719" y="9244123"/>
              <a:ext cx="0" cy="61677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837FED7-7941-B705-4E1E-5291057D4899}"/>
                </a:ext>
              </a:extLst>
            </p:cNvPr>
            <p:cNvCxnSpPr>
              <a:cxnSpLocks/>
              <a:stCxn id="59" idx="3"/>
              <a:endCxn id="34" idx="2"/>
            </p:cNvCxnSpPr>
            <p:nvPr/>
          </p:nvCxnSpPr>
          <p:spPr>
            <a:xfrm flipV="1">
              <a:off x="4919706" y="9244123"/>
              <a:ext cx="2649" cy="616771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E2B2295-0239-4D13-26A2-1AD9CA85573E}"/>
                </a:ext>
              </a:extLst>
            </p:cNvPr>
            <p:cNvCxnSpPr>
              <a:cxnSpLocks/>
              <a:stCxn id="60" idx="3"/>
              <a:endCxn id="35" idx="2"/>
            </p:cNvCxnSpPr>
            <p:nvPr/>
          </p:nvCxnSpPr>
          <p:spPr>
            <a:xfrm flipV="1">
              <a:off x="6456975" y="9236867"/>
              <a:ext cx="1" cy="624026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E4A770EF-F458-3CAA-0DB3-D52AEDB0048C}"/>
                </a:ext>
              </a:extLst>
            </p:cNvPr>
            <p:cNvCxnSpPr>
              <a:cxnSpLocks/>
              <a:stCxn id="61" idx="3"/>
              <a:endCxn id="36" idx="2"/>
            </p:cNvCxnSpPr>
            <p:nvPr/>
          </p:nvCxnSpPr>
          <p:spPr>
            <a:xfrm flipV="1">
              <a:off x="7991597" y="9244123"/>
              <a:ext cx="0" cy="616770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2783BD6A-99DE-B60D-4E3A-30C50D431CFA}"/>
                </a:ext>
              </a:extLst>
            </p:cNvPr>
            <p:cNvCxnSpPr>
              <a:cxnSpLocks/>
              <a:stCxn id="63" idx="3"/>
              <a:endCxn id="38" idx="2"/>
            </p:cNvCxnSpPr>
            <p:nvPr/>
          </p:nvCxnSpPr>
          <p:spPr>
            <a:xfrm flipV="1">
              <a:off x="10173154" y="9244123"/>
              <a:ext cx="0" cy="611899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A777344-33C9-99EB-7066-28351F9F88C0}"/>
                </a:ext>
              </a:extLst>
            </p:cNvPr>
            <p:cNvSpPr/>
            <p:nvPr/>
          </p:nvSpPr>
          <p:spPr>
            <a:xfrm>
              <a:off x="11895227" y="4896967"/>
              <a:ext cx="7737921" cy="4505719"/>
            </a:xfrm>
            <a:prstGeom prst="rect">
              <a:avLst/>
            </a:prstGeom>
            <a:solidFill>
              <a:srgbClr val="BBE0E3"/>
            </a:solidFill>
            <a:ln w="50800" cap="flat">
              <a:solidFill>
                <a:schemeClr val="bg2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no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BERT</a:t>
              </a: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" name="四角形: 角を丸くする 6">
              <a:extLst>
                <a:ext uri="{FF2B5EF4-FFF2-40B4-BE49-F238E27FC236}">
                  <a16:creationId xmlns:a16="http://schemas.microsoft.com/office/drawing/2014/main" id="{08C2B34F-BE63-E9F1-9BA1-4A876384835A}"/>
                </a:ext>
              </a:extLst>
            </p:cNvPr>
            <p:cNvSpPr/>
            <p:nvPr/>
          </p:nvSpPr>
          <p:spPr>
            <a:xfrm>
              <a:off x="12213112" y="5057715"/>
              <a:ext cx="1207145" cy="732277"/>
            </a:xfrm>
            <a:prstGeom prst="roundRect">
              <a:avLst/>
            </a:prstGeom>
            <a:solidFill>
              <a:srgbClr val="BAE18F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800" dirty="0">
                  <a:latin typeface="游ゴシック体 ミディアム"/>
                </a:rPr>
                <a:t>C</a:t>
              </a:r>
              <a:endParaRPr kumimoji="0" lang="ja-JP" altLang="en-US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四角形: 角を丸くする 6">
                  <a:extLst>
                    <a:ext uri="{FF2B5EF4-FFF2-40B4-BE49-F238E27FC236}">
                      <a16:creationId xmlns:a16="http://schemas.microsoft.com/office/drawing/2014/main" id="{9364F7AA-6384-12E2-88F8-C117DA5D63FE}"/>
                    </a:ext>
                  </a:extLst>
                </p:cNvPr>
                <p:cNvSpPr/>
                <p:nvPr/>
              </p:nvSpPr>
              <p:spPr>
                <a:xfrm>
                  <a:off x="13648725" y="5057716"/>
                  <a:ext cx="1203178" cy="727784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1" name="四角形: 角を丸くする 6">
                  <a:extLst>
                    <a:ext uri="{FF2B5EF4-FFF2-40B4-BE49-F238E27FC236}">
                      <a16:creationId xmlns:a16="http://schemas.microsoft.com/office/drawing/2014/main" id="{9364F7AA-6384-12E2-88F8-C117DA5D63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8725" y="5057716"/>
                  <a:ext cx="1203178" cy="727784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737C5D0-B7B4-0949-8692-02767116C71F}"/>
                </a:ext>
              </a:extLst>
            </p:cNvPr>
            <p:cNvSpPr txBox="1"/>
            <p:nvPr/>
          </p:nvSpPr>
          <p:spPr>
            <a:xfrm>
              <a:off x="16895190" y="4985285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四角形: 角を丸くする 6">
                  <a:extLst>
                    <a:ext uri="{FF2B5EF4-FFF2-40B4-BE49-F238E27FC236}">
                      <a16:creationId xmlns:a16="http://schemas.microsoft.com/office/drawing/2014/main" id="{955E3E18-1DAC-5F57-769D-65B468A9EC02}"/>
                    </a:ext>
                  </a:extLst>
                </p:cNvPr>
                <p:cNvSpPr/>
                <p:nvPr/>
              </p:nvSpPr>
              <p:spPr>
                <a:xfrm>
                  <a:off x="18113123" y="5074382"/>
                  <a:ext cx="1203178" cy="727784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4" name="四角形: 角を丸くする 6">
                  <a:extLst>
                    <a:ext uri="{FF2B5EF4-FFF2-40B4-BE49-F238E27FC236}">
                      <a16:creationId xmlns:a16="http://schemas.microsoft.com/office/drawing/2014/main" id="{955E3E18-1DAC-5F57-769D-65B468A9E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3123" y="5074382"/>
                  <a:ext cx="1203178" cy="727784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四角形: 角を丸くする 6">
                  <a:extLst>
                    <a:ext uri="{FF2B5EF4-FFF2-40B4-BE49-F238E27FC236}">
                      <a16:creationId xmlns:a16="http://schemas.microsoft.com/office/drawing/2014/main" id="{99BAB630-9FB1-F990-FF5D-46FA430C660F}"/>
                    </a:ext>
                  </a:extLst>
                </p:cNvPr>
                <p:cNvSpPr/>
                <p:nvPr/>
              </p:nvSpPr>
              <p:spPr>
                <a:xfrm>
                  <a:off x="12213112" y="8475221"/>
                  <a:ext cx="1207145" cy="732277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[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𝐶𝐿𝑆</m:t>
                            </m:r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]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9" name="四角形: 角を丸くする 6">
                  <a:extLst>
                    <a:ext uri="{FF2B5EF4-FFF2-40B4-BE49-F238E27FC236}">
                      <a16:creationId xmlns:a16="http://schemas.microsoft.com/office/drawing/2014/main" id="{99BAB630-9FB1-F990-FF5D-46FA430C6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3112" y="8475221"/>
                  <a:ext cx="1207145" cy="732277"/>
                </a:xfrm>
                <a:prstGeom prst="round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四角形: 角を丸くする 6">
                  <a:extLst>
                    <a:ext uri="{FF2B5EF4-FFF2-40B4-BE49-F238E27FC236}">
                      <a16:creationId xmlns:a16="http://schemas.microsoft.com/office/drawing/2014/main" id="{816D5E63-6D2B-7B04-58EF-C31A1D871890}"/>
                    </a:ext>
                  </a:extLst>
                </p:cNvPr>
                <p:cNvSpPr/>
                <p:nvPr/>
              </p:nvSpPr>
              <p:spPr>
                <a:xfrm>
                  <a:off x="13648725" y="8475222"/>
                  <a:ext cx="1203178" cy="727784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20" name="四角形: 角を丸くする 6">
                  <a:extLst>
                    <a:ext uri="{FF2B5EF4-FFF2-40B4-BE49-F238E27FC236}">
                      <a16:creationId xmlns:a16="http://schemas.microsoft.com/office/drawing/2014/main" id="{816D5E63-6D2B-7B04-58EF-C31A1D871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8725" y="8475222"/>
                  <a:ext cx="1203178" cy="727784"/>
                </a:xfrm>
                <a:prstGeom prst="round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6931CF2-6C94-8446-1FC1-6E5E500A75A0}"/>
                </a:ext>
              </a:extLst>
            </p:cNvPr>
            <p:cNvSpPr txBox="1"/>
            <p:nvPr/>
          </p:nvSpPr>
          <p:spPr>
            <a:xfrm>
              <a:off x="16895190" y="8402791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四角形: 角を丸くする 6">
                  <a:extLst>
                    <a:ext uri="{FF2B5EF4-FFF2-40B4-BE49-F238E27FC236}">
                      <a16:creationId xmlns:a16="http://schemas.microsoft.com/office/drawing/2014/main" id="{A0210A61-4A64-67F3-328D-071FCBFFF21D}"/>
                    </a:ext>
                  </a:extLst>
                </p:cNvPr>
                <p:cNvSpPr/>
                <p:nvPr/>
              </p:nvSpPr>
              <p:spPr>
                <a:xfrm>
                  <a:off x="18115772" y="8475222"/>
                  <a:ext cx="1203178" cy="727784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22" name="四角形: 角を丸くする 6">
                  <a:extLst>
                    <a:ext uri="{FF2B5EF4-FFF2-40B4-BE49-F238E27FC236}">
                      <a16:creationId xmlns:a16="http://schemas.microsoft.com/office/drawing/2014/main" id="{A0210A61-4A64-67F3-328D-071FCBFFF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5772" y="8475222"/>
                  <a:ext cx="1203178" cy="727784"/>
                </a:xfrm>
                <a:prstGeom prst="round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FACF379-A2E7-6F5F-B082-E17305EE3BF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4250314" y="4590799"/>
              <a:ext cx="0" cy="466917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2C639A3-58DB-DD99-CA26-627CBDC0DD9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2812718" y="9207498"/>
              <a:ext cx="3967" cy="612280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四角形: 上の 2 つの角を切り取る 17">
                  <a:extLst>
                    <a:ext uri="{FF2B5EF4-FFF2-40B4-BE49-F238E27FC236}">
                      <a16:creationId xmlns:a16="http://schemas.microsoft.com/office/drawing/2014/main" id="{6DEFC171-6D39-1A52-2BB1-8A482480B7F3}"/>
                    </a:ext>
                  </a:extLst>
                </p:cNvPr>
                <p:cNvSpPr/>
                <p:nvPr/>
              </p:nvSpPr>
              <p:spPr>
                <a:xfrm>
                  <a:off x="12217079" y="9819778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[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𝐶𝐿𝑆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]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41" name="四角形: 上の 2 つの角を切り取る 17">
                  <a:extLst>
                    <a:ext uri="{FF2B5EF4-FFF2-40B4-BE49-F238E27FC236}">
                      <a16:creationId xmlns:a16="http://schemas.microsoft.com/office/drawing/2014/main" id="{6DEFC171-6D39-1A52-2BB1-8A482480B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7079" y="9819778"/>
                  <a:ext cx="1203178" cy="732277"/>
                </a:xfrm>
                <a:prstGeom prst="snip2Same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四角形: 上の 2 つの角を切り取る 17">
                  <a:extLst>
                    <a:ext uri="{FF2B5EF4-FFF2-40B4-BE49-F238E27FC236}">
                      <a16:creationId xmlns:a16="http://schemas.microsoft.com/office/drawing/2014/main" id="{FB1EBC2B-3391-2642-9EE4-65E75FBF4D4B}"/>
                    </a:ext>
                  </a:extLst>
                </p:cNvPr>
                <p:cNvSpPr/>
                <p:nvPr/>
              </p:nvSpPr>
              <p:spPr>
                <a:xfrm>
                  <a:off x="13648725" y="9819778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𝑇𝑜𝑘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1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42" name="四角形: 上の 2 つの角を切り取る 17">
                  <a:extLst>
                    <a:ext uri="{FF2B5EF4-FFF2-40B4-BE49-F238E27FC236}">
                      <a16:creationId xmlns:a16="http://schemas.microsoft.com/office/drawing/2014/main" id="{FB1EBC2B-3391-2642-9EE4-65E75FBF4D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8725" y="9819778"/>
                  <a:ext cx="1203178" cy="732277"/>
                </a:xfrm>
                <a:prstGeom prst="snip2Same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A9349D4-121C-3C62-D628-3BE475563F9B}"/>
                </a:ext>
              </a:extLst>
            </p:cNvPr>
            <p:cNvSpPr txBox="1"/>
            <p:nvPr/>
          </p:nvSpPr>
          <p:spPr>
            <a:xfrm>
              <a:off x="16902929" y="9669566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四角形: 上の 2 つの角を切り取る 17">
                  <a:extLst>
                    <a:ext uri="{FF2B5EF4-FFF2-40B4-BE49-F238E27FC236}">
                      <a16:creationId xmlns:a16="http://schemas.microsoft.com/office/drawing/2014/main" id="{AB4E633D-1EDA-C460-223C-A8BAD21E3959}"/>
                    </a:ext>
                  </a:extLst>
                </p:cNvPr>
                <p:cNvSpPr/>
                <p:nvPr/>
              </p:nvSpPr>
              <p:spPr>
                <a:xfrm>
                  <a:off x="18113123" y="9819777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𝑇𝑜𝑘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𝑁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45" name="四角形: 上の 2 つの角を切り取る 17">
                  <a:extLst>
                    <a:ext uri="{FF2B5EF4-FFF2-40B4-BE49-F238E27FC236}">
                      <a16:creationId xmlns:a16="http://schemas.microsoft.com/office/drawing/2014/main" id="{AB4E633D-1EDA-C460-223C-A8BAD21E39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3123" y="9819777"/>
                  <a:ext cx="1203178" cy="732277"/>
                </a:xfrm>
                <a:prstGeom prst="snip2Same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右中かっこ 51">
              <a:extLst>
                <a:ext uri="{FF2B5EF4-FFF2-40B4-BE49-F238E27FC236}">
                  <a16:creationId xmlns:a16="http://schemas.microsoft.com/office/drawing/2014/main" id="{51AB0D2F-C371-65EE-533F-0A993F0C1DD1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6218728" y="7950905"/>
              <a:ext cx="614427" cy="5952523"/>
            </a:xfrm>
            <a:prstGeom prst="rightBrace">
              <a:avLst/>
            </a:prstGeom>
            <a:noFill/>
            <a:ln w="76200" cap="flat">
              <a:solidFill>
                <a:schemeClr val="bg2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5E77336B-B27B-6A2A-08DB-837CD7707FBC}"/>
                </a:ext>
              </a:extLst>
            </p:cNvPr>
            <p:cNvSpPr txBox="1"/>
            <p:nvPr/>
          </p:nvSpPr>
          <p:spPr>
            <a:xfrm>
              <a:off x="15228575" y="11345689"/>
              <a:ext cx="2798614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32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Single Sentence</a:t>
              </a:r>
              <a:endParaRPr kumimoji="0" lang="ja-JP" altLang="en-US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D25DA63F-021B-1062-530F-685E0CC75B5E}"/>
                </a:ext>
              </a:extLst>
            </p:cNvPr>
            <p:cNvCxnSpPr>
              <a:cxnSpLocks/>
              <a:stCxn id="42" idx="3"/>
              <a:endCxn id="20" idx="2"/>
            </p:cNvCxnSpPr>
            <p:nvPr/>
          </p:nvCxnSpPr>
          <p:spPr>
            <a:xfrm flipV="1">
              <a:off x="14250314" y="9203006"/>
              <a:ext cx="0" cy="61677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E0D2B76B-F471-F7CC-65A4-6497B48885ED}"/>
                </a:ext>
              </a:extLst>
            </p:cNvPr>
            <p:cNvCxnSpPr>
              <a:cxnSpLocks/>
              <a:stCxn id="45" idx="3"/>
              <a:endCxn id="22" idx="2"/>
            </p:cNvCxnSpPr>
            <p:nvPr/>
          </p:nvCxnSpPr>
          <p:spPr>
            <a:xfrm flipV="1">
              <a:off x="18714712" y="9203006"/>
              <a:ext cx="2649" cy="616771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B21CE537-5241-E36B-6548-7DDE17ADA34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18711878" y="4590798"/>
              <a:ext cx="2834" cy="483584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8D1E5409-6858-B1CE-1BD1-EF249DD24BEB}"/>
                </a:ext>
              </a:extLst>
            </p:cNvPr>
            <p:cNvSpPr txBox="1"/>
            <p:nvPr/>
          </p:nvSpPr>
          <p:spPr>
            <a:xfrm>
              <a:off x="14015802" y="3963690"/>
              <a:ext cx="514061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32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O</a:t>
              </a:r>
              <a:endParaRPr kumimoji="0" lang="ja-JP" altLang="en-US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803DFCB9-A7C8-AC9E-448B-42796E1F3DE4}"/>
                </a:ext>
              </a:extLst>
            </p:cNvPr>
            <p:cNvSpPr txBox="1"/>
            <p:nvPr/>
          </p:nvSpPr>
          <p:spPr>
            <a:xfrm>
              <a:off x="15135603" y="3970019"/>
              <a:ext cx="1195348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3200" dirty="0">
                  <a:latin typeface="游ゴシック体 ミディアム"/>
                </a:rPr>
                <a:t>B-PER</a:t>
              </a:r>
              <a:endParaRPr kumimoji="0" lang="ja-JP" altLang="en-US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四角形: 角を丸くする 6">
                  <a:extLst>
                    <a:ext uri="{FF2B5EF4-FFF2-40B4-BE49-F238E27FC236}">
                      <a16:creationId xmlns:a16="http://schemas.microsoft.com/office/drawing/2014/main" id="{BB06AAC4-C307-4CEA-B38F-946D288304CC}"/>
                    </a:ext>
                  </a:extLst>
                </p:cNvPr>
                <p:cNvSpPr/>
                <p:nvPr/>
              </p:nvSpPr>
              <p:spPr>
                <a:xfrm>
                  <a:off x="15093182" y="5059511"/>
                  <a:ext cx="1203178" cy="727784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99" name="四角形: 角を丸くする 6">
                  <a:extLst>
                    <a:ext uri="{FF2B5EF4-FFF2-40B4-BE49-F238E27FC236}">
                      <a16:creationId xmlns:a16="http://schemas.microsoft.com/office/drawing/2014/main" id="{BB06AAC4-C307-4CEA-B38F-946D288304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3182" y="5059511"/>
                  <a:ext cx="1203178" cy="727784"/>
                </a:xfrm>
                <a:prstGeom prst="round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四角形: 角を丸くする 6">
                  <a:extLst>
                    <a:ext uri="{FF2B5EF4-FFF2-40B4-BE49-F238E27FC236}">
                      <a16:creationId xmlns:a16="http://schemas.microsoft.com/office/drawing/2014/main" id="{DD6E57E2-AA30-AB82-840A-18064C4B8E54}"/>
                    </a:ext>
                  </a:extLst>
                </p:cNvPr>
                <p:cNvSpPr/>
                <p:nvPr/>
              </p:nvSpPr>
              <p:spPr>
                <a:xfrm>
                  <a:off x="15090211" y="8460574"/>
                  <a:ext cx="1203178" cy="727784"/>
                </a:xfrm>
                <a:prstGeom prst="roundRect">
                  <a:avLst/>
                </a:prstGeom>
                <a:solidFill>
                  <a:srgbClr val="FFFF93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8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ja-JP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01" name="四角形: 角を丸くする 6">
                  <a:extLst>
                    <a:ext uri="{FF2B5EF4-FFF2-40B4-BE49-F238E27FC236}">
                      <a16:creationId xmlns:a16="http://schemas.microsoft.com/office/drawing/2014/main" id="{DD6E57E2-AA30-AB82-840A-18064C4B8E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0211" y="8460574"/>
                  <a:ext cx="1203178" cy="727784"/>
                </a:xfrm>
                <a:prstGeom prst="round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E73CB710-8E16-8279-027D-E9AB7A8D4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88966" y="4590722"/>
              <a:ext cx="0" cy="466917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CC29AC51-55D9-40B9-C2F3-C08A62E41C53}"/>
                </a:ext>
              </a:extLst>
            </p:cNvPr>
            <p:cNvSpPr txBox="1"/>
            <p:nvPr/>
          </p:nvSpPr>
          <p:spPr>
            <a:xfrm>
              <a:off x="18120953" y="3970019"/>
              <a:ext cx="1195348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3200" dirty="0">
                  <a:latin typeface="游ゴシック体 ミディアム"/>
                </a:rPr>
                <a:t>O</a:t>
              </a:r>
              <a:endParaRPr kumimoji="0" lang="ja-JP" altLang="en-US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四角形: 上の 2 つの角を切り取る 17">
                  <a:extLst>
                    <a:ext uri="{FF2B5EF4-FFF2-40B4-BE49-F238E27FC236}">
                      <a16:creationId xmlns:a16="http://schemas.microsoft.com/office/drawing/2014/main" id="{DA70EBBF-B493-6855-0941-500619945818}"/>
                    </a:ext>
                  </a:extLst>
                </p:cNvPr>
                <p:cNvSpPr/>
                <p:nvPr/>
              </p:nvSpPr>
              <p:spPr>
                <a:xfrm>
                  <a:off x="15090211" y="9812589"/>
                  <a:ext cx="1203178" cy="732277"/>
                </a:xfrm>
                <a:prstGeom prst="snip2SameRect">
                  <a:avLst/>
                </a:prstGeom>
                <a:solidFill>
                  <a:srgbClr val="FDA891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norm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𝑇𝑜𝑘</m:t>
                        </m:r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2</m:t>
                        </m:r>
                      </m:oMath>
                    </m:oMathPara>
                  </a14:m>
                  <a:endParaRPr kumimoji="0" lang="ja-JP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05" name="四角形: 上の 2 つの角を切り取る 17">
                  <a:extLst>
                    <a:ext uri="{FF2B5EF4-FFF2-40B4-BE49-F238E27FC236}">
                      <a16:creationId xmlns:a16="http://schemas.microsoft.com/office/drawing/2014/main" id="{DA70EBBF-B493-6855-0941-5006199458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0211" y="9812589"/>
                  <a:ext cx="1203178" cy="732277"/>
                </a:xfrm>
                <a:prstGeom prst="snip2SameRect">
                  <a:avLst/>
                </a:prstGeom>
                <a:blipFill>
                  <a:blip r:embed="rId29"/>
                  <a:stretch>
                    <a:fillRect b="-1639"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0324AA91-CBF0-561C-40BA-13B383C1F3AF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 flipV="1">
              <a:off x="15691800" y="9195817"/>
              <a:ext cx="0" cy="61677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F69D7743-28B8-4EEC-78F1-E1D8E630458D}"/>
                </a:ext>
              </a:extLst>
            </p:cNvPr>
            <p:cNvSpPr txBox="1"/>
            <p:nvPr/>
          </p:nvSpPr>
          <p:spPr>
            <a:xfrm>
              <a:off x="16902929" y="3793570"/>
              <a:ext cx="827096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norm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7734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ja-JP" dirty="0"/>
              <a:t>BERT (Bidirectional Encoder Representations from Transformers)</a:t>
            </a: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08EE3EC3-BFE2-CB41-0448-46E42C475C0E}"/>
              </a:ext>
            </a:extLst>
          </p:cNvPr>
          <p:cNvGrpSpPr/>
          <p:nvPr/>
        </p:nvGrpSpPr>
        <p:grpSpPr>
          <a:xfrm>
            <a:off x="1551640" y="5102436"/>
            <a:ext cx="17379891" cy="6221562"/>
            <a:chOff x="1551640" y="5102436"/>
            <a:chExt cx="17379891" cy="622156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03E872E-51F0-FB7A-9942-684C7B0357A1}"/>
                </a:ext>
              </a:extLst>
            </p:cNvPr>
            <p:cNvSpPr/>
            <p:nvPr/>
          </p:nvSpPr>
          <p:spPr>
            <a:xfrm>
              <a:off x="1551640" y="6567096"/>
              <a:ext cx="7054475" cy="3780000"/>
            </a:xfrm>
            <a:prstGeom prst="rect">
              <a:avLst/>
            </a:prstGeom>
            <a:solidFill>
              <a:schemeClr val="accent1"/>
            </a:solidFill>
            <a:ln w="76200" cap="flat">
              <a:solidFill>
                <a:schemeClr val="accent4">
                  <a:lumMod val="50000"/>
                </a:schemeClr>
              </a:solidFill>
              <a:prstDash val="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2985DC6D-5BB3-26EF-4234-2D9E40BE35B1}"/>
                </a:ext>
              </a:extLst>
            </p:cNvPr>
            <p:cNvSpPr/>
            <p:nvPr/>
          </p:nvSpPr>
          <p:spPr>
            <a:xfrm>
              <a:off x="1909702" y="6828295"/>
              <a:ext cx="1105786" cy="681033"/>
            </a:xfrm>
            <a:prstGeom prst="roundRect">
              <a:avLst/>
            </a:prstGeom>
            <a:solidFill>
              <a:srgbClr val="BAE18F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7DF51572-28E6-A2C7-E50D-F0291D73281F}"/>
                    </a:ext>
                  </a:extLst>
                </p:cNvPr>
                <p:cNvSpPr/>
                <p:nvPr/>
              </p:nvSpPr>
              <p:spPr>
                <a:xfrm>
                  <a:off x="3329770" y="6828294"/>
                  <a:ext cx="1105786" cy="681033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sp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7DF51572-28E6-A2C7-E50D-F0291D7328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0" y="6828294"/>
                  <a:ext cx="1105786" cy="681033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EFE1B766-03A1-D37F-4781-DF897D67C5EF}"/>
                </a:ext>
              </a:extLst>
            </p:cNvPr>
            <p:cNvSpPr/>
            <p:nvPr/>
          </p:nvSpPr>
          <p:spPr>
            <a:xfrm>
              <a:off x="4771728" y="6828294"/>
              <a:ext cx="1105786" cy="681033"/>
            </a:xfrm>
            <a:prstGeom prst="roundRect">
              <a:avLst/>
            </a:prstGeom>
            <a:solidFill>
              <a:srgbClr val="BAE18F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7DF509D-2FA0-7DBC-0D04-2CF65CF0FA57}"/>
                </a:ext>
              </a:extLst>
            </p:cNvPr>
            <p:cNvSpPr txBox="1"/>
            <p:nvPr/>
          </p:nvSpPr>
          <p:spPr>
            <a:xfrm>
              <a:off x="7753508" y="6607131"/>
              <a:ext cx="2421335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493581C-CF2B-FB37-773A-AFB215B9ED13}"/>
                </a:ext>
              </a:extLst>
            </p:cNvPr>
            <p:cNvSpPr/>
            <p:nvPr/>
          </p:nvSpPr>
          <p:spPr>
            <a:xfrm>
              <a:off x="1887812" y="9322500"/>
              <a:ext cx="1105786" cy="615549"/>
            </a:xfrm>
            <a:prstGeom prst="rect">
              <a:avLst/>
            </a:prstGeom>
            <a:solidFill>
              <a:srgbClr val="FFFF93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D1808B5-12F1-13DE-E485-B130D328EE61}"/>
                </a:ext>
              </a:extLst>
            </p:cNvPr>
            <p:cNvSpPr/>
            <p:nvPr/>
          </p:nvSpPr>
          <p:spPr>
            <a:xfrm>
              <a:off x="3329770" y="9322500"/>
              <a:ext cx="1105786" cy="615549"/>
            </a:xfrm>
            <a:prstGeom prst="rect">
              <a:avLst/>
            </a:prstGeom>
            <a:solidFill>
              <a:srgbClr val="FFFF93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2309E6B-409E-FB64-CD93-05C5F742DD05}"/>
                </a:ext>
              </a:extLst>
            </p:cNvPr>
            <p:cNvSpPr/>
            <p:nvPr/>
          </p:nvSpPr>
          <p:spPr>
            <a:xfrm>
              <a:off x="4771728" y="9322499"/>
              <a:ext cx="1105786" cy="615549"/>
            </a:xfrm>
            <a:prstGeom prst="rect">
              <a:avLst/>
            </a:prstGeom>
            <a:solidFill>
              <a:srgbClr val="FFFF93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9474E07-EB48-14C7-A9D4-6DBCD1F3E6E0}"/>
                </a:ext>
              </a:extLst>
            </p:cNvPr>
            <p:cNvSpPr txBox="1"/>
            <p:nvPr/>
          </p:nvSpPr>
          <p:spPr>
            <a:xfrm>
              <a:off x="7731617" y="10458342"/>
              <a:ext cx="2421335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18" name="四角形: 上の 2 つの角を切り取る 17">
              <a:extLst>
                <a:ext uri="{FF2B5EF4-FFF2-40B4-BE49-F238E27FC236}">
                  <a16:creationId xmlns:a16="http://schemas.microsoft.com/office/drawing/2014/main" id="{2C465ABF-BF47-5EB5-BCE1-273A0AB79EC1}"/>
                </a:ext>
              </a:extLst>
            </p:cNvPr>
            <p:cNvSpPr/>
            <p:nvPr/>
          </p:nvSpPr>
          <p:spPr>
            <a:xfrm>
              <a:off x="1887812" y="10654871"/>
              <a:ext cx="1105786" cy="669127"/>
            </a:xfrm>
            <a:prstGeom prst="snip2SameRect">
              <a:avLst/>
            </a:prstGeom>
            <a:solidFill>
              <a:srgbClr val="FDA891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電池</a:t>
              </a:r>
            </a:p>
          </p:txBody>
        </p:sp>
        <p:sp>
          <p:nvSpPr>
            <p:cNvPr id="19" name="四角形: 上の 2 つの角を切り取る 18">
              <a:extLst>
                <a:ext uri="{FF2B5EF4-FFF2-40B4-BE49-F238E27FC236}">
                  <a16:creationId xmlns:a16="http://schemas.microsoft.com/office/drawing/2014/main" id="{6BC8F8CC-8A1A-9CFC-8843-EE1CC4DAB3FF}"/>
                </a:ext>
              </a:extLst>
            </p:cNvPr>
            <p:cNvSpPr/>
            <p:nvPr/>
          </p:nvSpPr>
          <p:spPr>
            <a:xfrm>
              <a:off x="3329770" y="10654871"/>
              <a:ext cx="1105786" cy="669127"/>
            </a:xfrm>
            <a:prstGeom prst="snip2SameRect">
              <a:avLst/>
            </a:prstGeom>
            <a:solidFill>
              <a:srgbClr val="FDA891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の</a:t>
              </a:r>
            </a:p>
          </p:txBody>
        </p:sp>
        <p:sp>
          <p:nvSpPr>
            <p:cNvPr id="20" name="四角形: 上の 2 つの角を切り取る 19">
              <a:extLst>
                <a:ext uri="{FF2B5EF4-FFF2-40B4-BE49-F238E27FC236}">
                  <a16:creationId xmlns:a16="http://schemas.microsoft.com/office/drawing/2014/main" id="{08A3DB8A-97D8-FBA9-F058-D2D780E52B6D}"/>
                </a:ext>
              </a:extLst>
            </p:cNvPr>
            <p:cNvSpPr/>
            <p:nvPr/>
          </p:nvSpPr>
          <p:spPr>
            <a:xfrm>
              <a:off x="4771728" y="10654870"/>
              <a:ext cx="1105786" cy="669127"/>
            </a:xfrm>
            <a:prstGeom prst="snip2SameRect">
              <a:avLst/>
            </a:prstGeom>
            <a:solidFill>
              <a:srgbClr val="FDA891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消耗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BB97E07-CCC6-9340-7FBA-CEDD23FAC694}"/>
                </a:ext>
              </a:extLst>
            </p:cNvPr>
            <p:cNvSpPr txBox="1"/>
            <p:nvPr/>
          </p:nvSpPr>
          <p:spPr>
            <a:xfrm>
              <a:off x="7731618" y="9137833"/>
              <a:ext cx="2421335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8A3B71F-CCAC-5D6C-D12D-C63B1B78DF1C}"/>
                </a:ext>
              </a:extLst>
            </p:cNvPr>
            <p:cNvSpPr txBox="1"/>
            <p:nvPr/>
          </p:nvSpPr>
          <p:spPr>
            <a:xfrm>
              <a:off x="2429738" y="7920847"/>
              <a:ext cx="1800064" cy="923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8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GPT</a:t>
              </a:r>
              <a:endParaRPr kumimoji="0" lang="ja-JP" altLang="en-US" sz="4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893F86D5-1C50-EA0C-1964-DB6248ABFF19}"/>
                </a:ext>
              </a:extLst>
            </p:cNvPr>
            <p:cNvCxnSpPr>
              <a:cxnSpLocks/>
              <a:stCxn id="18" idx="3"/>
              <a:endCxn id="13" idx="2"/>
            </p:cNvCxnSpPr>
            <p:nvPr/>
          </p:nvCxnSpPr>
          <p:spPr>
            <a:xfrm flipV="1">
              <a:off x="2440705" y="9938049"/>
              <a:ext cx="0" cy="71682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0198E874-885C-0BBE-408B-8A9C698C241C}"/>
                </a:ext>
              </a:extLst>
            </p:cNvPr>
            <p:cNvCxnSpPr>
              <a:cxnSpLocks/>
              <a:stCxn id="19" idx="3"/>
              <a:endCxn id="14" idx="2"/>
            </p:cNvCxnSpPr>
            <p:nvPr/>
          </p:nvCxnSpPr>
          <p:spPr>
            <a:xfrm flipV="1">
              <a:off x="3882663" y="9938049"/>
              <a:ext cx="0" cy="71682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39AADCBA-F87E-3C41-0D45-51B62B1CCC09}"/>
                </a:ext>
              </a:extLst>
            </p:cNvPr>
            <p:cNvCxnSpPr>
              <a:cxnSpLocks/>
              <a:stCxn id="20" idx="3"/>
              <a:endCxn id="15" idx="2"/>
            </p:cNvCxnSpPr>
            <p:nvPr/>
          </p:nvCxnSpPr>
          <p:spPr>
            <a:xfrm flipV="1">
              <a:off x="5324621" y="9938048"/>
              <a:ext cx="0" cy="71682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42041847-1C83-0EAA-4326-4A5FB643A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5935" y="6187248"/>
              <a:ext cx="0" cy="641046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014F8ACC-FC30-92CA-84BA-5A022870855F}"/>
                </a:ext>
              </a:extLst>
            </p:cNvPr>
            <p:cNvSpPr txBox="1"/>
            <p:nvPr/>
          </p:nvSpPr>
          <p:spPr>
            <a:xfrm>
              <a:off x="2202991" y="5471599"/>
              <a:ext cx="572995" cy="615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800" dirty="0">
                  <a:latin typeface="游ゴシック体 ミディアム"/>
                </a:rPr>
                <a:t>の</a:t>
              </a:r>
              <a:endParaRPr kumimoji="0" lang="ja-JP" altLang="en-US" sz="2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FBEC60D3-7575-0E2B-2396-75BE52AEA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2663" y="6187248"/>
              <a:ext cx="0" cy="641046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6EEB92F-0FA5-61D4-A2B0-635025F00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4621" y="6210109"/>
              <a:ext cx="0" cy="641046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E3DFACB9-989B-4AAB-C320-ED5ADFD08BD8}"/>
                </a:ext>
              </a:extLst>
            </p:cNvPr>
            <p:cNvSpPr/>
            <p:nvPr/>
          </p:nvSpPr>
          <p:spPr>
            <a:xfrm>
              <a:off x="6235575" y="6828294"/>
              <a:ext cx="1105786" cy="681033"/>
            </a:xfrm>
            <a:prstGeom prst="roundRect">
              <a:avLst/>
            </a:prstGeom>
            <a:solidFill>
              <a:srgbClr val="BAE18F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273CFC-9E47-847C-3903-63E138878288}"/>
                </a:ext>
              </a:extLst>
            </p:cNvPr>
            <p:cNvSpPr/>
            <p:nvPr/>
          </p:nvSpPr>
          <p:spPr>
            <a:xfrm>
              <a:off x="6213685" y="9322499"/>
              <a:ext cx="1105786" cy="615549"/>
            </a:xfrm>
            <a:prstGeom prst="rect">
              <a:avLst/>
            </a:prstGeom>
            <a:solidFill>
              <a:srgbClr val="FFFF93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endParaRPr>
            </a:p>
          </p:txBody>
        </p:sp>
        <p:sp>
          <p:nvSpPr>
            <p:cNvPr id="26" name="四角形: 上の 2 つの角を切り取る 25">
              <a:extLst>
                <a:ext uri="{FF2B5EF4-FFF2-40B4-BE49-F238E27FC236}">
                  <a16:creationId xmlns:a16="http://schemas.microsoft.com/office/drawing/2014/main" id="{EF5816E7-E87F-163F-51A9-AD96866718D1}"/>
                </a:ext>
              </a:extLst>
            </p:cNvPr>
            <p:cNvSpPr/>
            <p:nvPr/>
          </p:nvSpPr>
          <p:spPr>
            <a:xfrm>
              <a:off x="6213685" y="10654870"/>
              <a:ext cx="1105786" cy="669127"/>
            </a:xfrm>
            <a:prstGeom prst="snip2SameRect">
              <a:avLst/>
            </a:prstGeom>
            <a:solidFill>
              <a:srgbClr val="FDA891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が</a:t>
              </a: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3339D99C-D9C0-ABE2-EDE9-55309F535903}"/>
                </a:ext>
              </a:extLst>
            </p:cNvPr>
            <p:cNvCxnSpPr>
              <a:cxnSpLocks/>
              <a:stCxn id="26" idx="3"/>
              <a:endCxn id="25" idx="2"/>
            </p:cNvCxnSpPr>
            <p:nvPr/>
          </p:nvCxnSpPr>
          <p:spPr>
            <a:xfrm flipV="1">
              <a:off x="6766578" y="9938048"/>
              <a:ext cx="0" cy="71682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AC4EC0D8-2779-D9BF-1D44-B29F93BBE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1808" y="6187247"/>
              <a:ext cx="0" cy="641046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6F2E171-BDD4-DF6F-03B3-D2D59F7026DE}"/>
                </a:ext>
              </a:extLst>
            </p:cNvPr>
            <p:cNvSpPr txBox="1"/>
            <p:nvPr/>
          </p:nvSpPr>
          <p:spPr>
            <a:xfrm>
              <a:off x="3437346" y="5465279"/>
              <a:ext cx="1175563" cy="615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8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消耗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C1A5587-096C-B72F-BE02-EA678CAFE1A4}"/>
                </a:ext>
              </a:extLst>
            </p:cNvPr>
            <p:cNvSpPr txBox="1"/>
            <p:nvPr/>
          </p:nvSpPr>
          <p:spPr>
            <a:xfrm>
              <a:off x="5078877" y="5486280"/>
              <a:ext cx="572995" cy="615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8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が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A9CAEAE-7412-DA04-B3BD-7983F1083AC4}"/>
                </a:ext>
              </a:extLst>
            </p:cNvPr>
            <p:cNvSpPr txBox="1"/>
            <p:nvPr/>
          </p:nvSpPr>
          <p:spPr>
            <a:xfrm>
              <a:off x="6153244" y="5492107"/>
              <a:ext cx="1440586" cy="615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8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激しい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C32CB38-8DA9-A3BA-C5F8-868D7FAEB6C8}"/>
                </a:ext>
              </a:extLst>
            </p:cNvPr>
            <p:cNvSpPr/>
            <p:nvPr/>
          </p:nvSpPr>
          <p:spPr>
            <a:xfrm>
              <a:off x="10339611" y="6563625"/>
              <a:ext cx="7054475" cy="3780000"/>
            </a:xfrm>
            <a:prstGeom prst="rect">
              <a:avLst/>
            </a:prstGeom>
            <a:solidFill>
              <a:schemeClr val="accent1"/>
            </a:solidFill>
            <a:ln w="76200" cap="flat">
              <a:solidFill>
                <a:schemeClr val="accent4">
                  <a:lumMod val="50000"/>
                </a:schemeClr>
              </a:solidFill>
              <a:prstDash val="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endParaRP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25AB01A0-4B97-AEE4-9032-B7DE3C1B6305}"/>
                </a:ext>
              </a:extLst>
            </p:cNvPr>
            <p:cNvSpPr/>
            <p:nvPr/>
          </p:nvSpPr>
          <p:spPr>
            <a:xfrm>
              <a:off x="10697673" y="6824824"/>
              <a:ext cx="1105786" cy="681033"/>
            </a:xfrm>
            <a:prstGeom prst="roundRect">
              <a:avLst/>
            </a:prstGeom>
            <a:solidFill>
              <a:srgbClr val="BAE18F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四角形: 角を丸くする 34">
                  <a:extLst>
                    <a:ext uri="{FF2B5EF4-FFF2-40B4-BE49-F238E27FC236}">
                      <a16:creationId xmlns:a16="http://schemas.microsoft.com/office/drawing/2014/main" id="{4008C78B-8487-B697-58B0-7915C25E5991}"/>
                    </a:ext>
                  </a:extLst>
                </p:cNvPr>
                <p:cNvSpPr/>
                <p:nvPr/>
              </p:nvSpPr>
              <p:spPr>
                <a:xfrm>
                  <a:off x="12117741" y="6824823"/>
                  <a:ext cx="1105786" cy="681033"/>
                </a:xfrm>
                <a:prstGeom prst="roundRect">
                  <a:avLst/>
                </a:prstGeom>
                <a:solidFill>
                  <a:srgbClr val="BAE18F"/>
                </a:solid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spAutoFit/>
                </a:bodyPr>
                <a:lstStyle/>
                <a:p>
                  <a:pPr marL="0" marR="0" indent="0" algn="ctr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</m:oMath>
                    </m:oMathPara>
                  </a14:m>
                  <a:endParaRPr kumimoji="0" lang="ja-JP" altLang="en-US" sz="2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5" name="四角形: 角を丸くする 34">
                  <a:extLst>
                    <a:ext uri="{FF2B5EF4-FFF2-40B4-BE49-F238E27FC236}">
                      <a16:creationId xmlns:a16="http://schemas.microsoft.com/office/drawing/2014/main" id="{4008C78B-8487-B697-58B0-7915C25E59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7741" y="6824823"/>
                  <a:ext cx="1105786" cy="681033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solidFill>
                    <a:schemeClr val="accent3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51B463E6-3478-23F5-96C9-D5243DF29C82}"/>
                </a:ext>
              </a:extLst>
            </p:cNvPr>
            <p:cNvSpPr/>
            <p:nvPr/>
          </p:nvSpPr>
          <p:spPr>
            <a:xfrm>
              <a:off x="13559699" y="6824823"/>
              <a:ext cx="1105786" cy="681033"/>
            </a:xfrm>
            <a:prstGeom prst="roundRect">
              <a:avLst/>
            </a:prstGeom>
            <a:solidFill>
              <a:srgbClr val="BAE18F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171D8F8D-3328-A13B-D5EA-CD19FBD58F05}"/>
                </a:ext>
              </a:extLst>
            </p:cNvPr>
            <p:cNvSpPr/>
            <p:nvPr/>
          </p:nvSpPr>
          <p:spPr>
            <a:xfrm>
              <a:off x="10675783" y="9319029"/>
              <a:ext cx="1105786" cy="615549"/>
            </a:xfrm>
            <a:prstGeom prst="rect">
              <a:avLst/>
            </a:prstGeom>
            <a:solidFill>
              <a:srgbClr val="FFFF93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3A4156C-A52A-0C47-926C-F551D564F1F8}"/>
                </a:ext>
              </a:extLst>
            </p:cNvPr>
            <p:cNvSpPr/>
            <p:nvPr/>
          </p:nvSpPr>
          <p:spPr>
            <a:xfrm>
              <a:off x="12117741" y="9319029"/>
              <a:ext cx="1105786" cy="615549"/>
            </a:xfrm>
            <a:prstGeom prst="rect">
              <a:avLst/>
            </a:prstGeom>
            <a:solidFill>
              <a:srgbClr val="FFFF93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B2D704DE-364F-0D50-4AB2-70728D0C3721}"/>
                </a:ext>
              </a:extLst>
            </p:cNvPr>
            <p:cNvSpPr/>
            <p:nvPr/>
          </p:nvSpPr>
          <p:spPr>
            <a:xfrm>
              <a:off x="13559699" y="9319028"/>
              <a:ext cx="1105786" cy="615549"/>
            </a:xfrm>
            <a:prstGeom prst="rect">
              <a:avLst/>
            </a:prstGeom>
            <a:solidFill>
              <a:srgbClr val="FFFF93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endParaRPr>
            </a:p>
          </p:txBody>
        </p:sp>
        <p:sp>
          <p:nvSpPr>
            <p:cNvPr id="43" name="四角形: 上の 2 つの角を切り取る 42">
              <a:extLst>
                <a:ext uri="{FF2B5EF4-FFF2-40B4-BE49-F238E27FC236}">
                  <a16:creationId xmlns:a16="http://schemas.microsoft.com/office/drawing/2014/main" id="{A6253817-5962-B1D8-FFAF-484F7152EDA1}"/>
                </a:ext>
              </a:extLst>
            </p:cNvPr>
            <p:cNvSpPr/>
            <p:nvPr/>
          </p:nvSpPr>
          <p:spPr>
            <a:xfrm>
              <a:off x="10675783" y="10651400"/>
              <a:ext cx="1105786" cy="669127"/>
            </a:xfrm>
            <a:prstGeom prst="snip2SameRect">
              <a:avLst/>
            </a:prstGeom>
            <a:solidFill>
              <a:srgbClr val="FDA891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800" dirty="0">
                  <a:latin typeface="游ゴシック体 ミディアム"/>
                </a:rPr>
                <a:t>この</a:t>
              </a:r>
              <a:endPara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44" name="四角形: 上の 2 つの角を切り取る 43">
              <a:extLst>
                <a:ext uri="{FF2B5EF4-FFF2-40B4-BE49-F238E27FC236}">
                  <a16:creationId xmlns:a16="http://schemas.microsoft.com/office/drawing/2014/main" id="{9CEAEAC0-8E44-C833-816C-49B42025EADD}"/>
                </a:ext>
              </a:extLst>
            </p:cNvPr>
            <p:cNvSpPr/>
            <p:nvPr/>
          </p:nvSpPr>
          <p:spPr>
            <a:xfrm>
              <a:off x="12117741" y="10651400"/>
              <a:ext cx="1105786" cy="669127"/>
            </a:xfrm>
            <a:prstGeom prst="snip2SameRect">
              <a:avLst/>
            </a:prstGeom>
            <a:solidFill>
              <a:srgbClr val="FDA891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800" dirty="0">
                  <a:latin typeface="游ゴシック体 ミディアム"/>
                </a:rPr>
                <a:t>電池</a:t>
              </a:r>
              <a:endPara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46" name="四角形: 上の 2 つの角を切り取る 45">
              <a:extLst>
                <a:ext uri="{FF2B5EF4-FFF2-40B4-BE49-F238E27FC236}">
                  <a16:creationId xmlns:a16="http://schemas.microsoft.com/office/drawing/2014/main" id="{C1E8C297-CCC9-0354-9C9C-1A624F89CFB0}"/>
                </a:ext>
              </a:extLst>
            </p:cNvPr>
            <p:cNvSpPr/>
            <p:nvPr/>
          </p:nvSpPr>
          <p:spPr>
            <a:xfrm>
              <a:off x="13559699" y="10651399"/>
              <a:ext cx="1105786" cy="669127"/>
            </a:xfrm>
            <a:prstGeom prst="snip2SameRect">
              <a:avLst/>
            </a:prstGeom>
            <a:solidFill>
              <a:srgbClr val="FDA891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は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0B649EC-3F75-1D82-09F8-EB363B9A139B}"/>
                </a:ext>
              </a:extLst>
            </p:cNvPr>
            <p:cNvSpPr txBox="1"/>
            <p:nvPr/>
          </p:nvSpPr>
          <p:spPr>
            <a:xfrm>
              <a:off x="11217709" y="7917376"/>
              <a:ext cx="1800064" cy="923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8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GPT</a:t>
              </a:r>
              <a:endParaRPr kumimoji="0" lang="ja-JP" altLang="en-US" sz="4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395FC577-98DB-1EAD-129B-EE8721A5B97F}"/>
                </a:ext>
              </a:extLst>
            </p:cNvPr>
            <p:cNvCxnSpPr>
              <a:cxnSpLocks/>
              <a:stCxn id="43" idx="3"/>
              <a:endCxn id="37" idx="2"/>
            </p:cNvCxnSpPr>
            <p:nvPr/>
          </p:nvCxnSpPr>
          <p:spPr>
            <a:xfrm flipV="1">
              <a:off x="11228676" y="9934578"/>
              <a:ext cx="0" cy="71682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9BD219EA-793D-1EC3-2543-BAD260BC4B61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12670634" y="9934578"/>
              <a:ext cx="0" cy="71682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CE86C8A6-29B6-78F6-F277-D78375DB3347}"/>
                </a:ext>
              </a:extLst>
            </p:cNvPr>
            <p:cNvCxnSpPr>
              <a:cxnSpLocks/>
              <a:stCxn id="46" idx="3"/>
              <a:endCxn id="41" idx="2"/>
            </p:cNvCxnSpPr>
            <p:nvPr/>
          </p:nvCxnSpPr>
          <p:spPr>
            <a:xfrm flipV="1">
              <a:off x="14112592" y="9934577"/>
              <a:ext cx="0" cy="71682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6F9542D1-B748-8CCA-45B4-D4DE5D093AE3}"/>
                </a:ext>
              </a:extLst>
            </p:cNvPr>
            <p:cNvSpPr/>
            <p:nvPr/>
          </p:nvSpPr>
          <p:spPr>
            <a:xfrm>
              <a:off x="15023546" y="6824823"/>
              <a:ext cx="1105786" cy="681033"/>
            </a:xfrm>
            <a:prstGeom prst="roundRect">
              <a:avLst/>
            </a:prstGeom>
            <a:solidFill>
              <a:srgbClr val="BAE18F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BEE3CA9B-51C9-B41E-BC5F-BD8235EDDFD7}"/>
                </a:ext>
              </a:extLst>
            </p:cNvPr>
            <p:cNvSpPr/>
            <p:nvPr/>
          </p:nvSpPr>
          <p:spPr>
            <a:xfrm>
              <a:off x="15001656" y="9319028"/>
              <a:ext cx="1105786" cy="615549"/>
            </a:xfrm>
            <a:prstGeom prst="rect">
              <a:avLst/>
            </a:prstGeom>
            <a:solidFill>
              <a:srgbClr val="FFFF93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endParaRPr>
            </a:p>
          </p:txBody>
        </p:sp>
        <p:sp>
          <p:nvSpPr>
            <p:cNvPr id="60" name="四角形: 上の 2 つの角を切り取る 59">
              <a:extLst>
                <a:ext uri="{FF2B5EF4-FFF2-40B4-BE49-F238E27FC236}">
                  <a16:creationId xmlns:a16="http://schemas.microsoft.com/office/drawing/2014/main" id="{15A52200-3871-9FAE-8863-FC3997454455}"/>
                </a:ext>
              </a:extLst>
            </p:cNvPr>
            <p:cNvSpPr/>
            <p:nvPr/>
          </p:nvSpPr>
          <p:spPr>
            <a:xfrm>
              <a:off x="15001656" y="10651399"/>
              <a:ext cx="1105786" cy="669127"/>
            </a:xfrm>
            <a:prstGeom prst="snip2SameRect">
              <a:avLst/>
            </a:prstGeom>
            <a:solidFill>
              <a:srgbClr val="FDA891"/>
            </a:solidFill>
            <a:ln w="38100" cap="flat">
              <a:solidFill>
                <a:schemeClr val="accent3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すぐ</a:t>
              </a:r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9CCE673-2BAC-9025-7865-44D6D4B49F2D}"/>
                </a:ext>
              </a:extLst>
            </p:cNvPr>
            <p:cNvCxnSpPr>
              <a:cxnSpLocks/>
              <a:stCxn id="60" idx="3"/>
              <a:endCxn id="59" idx="2"/>
            </p:cNvCxnSpPr>
            <p:nvPr/>
          </p:nvCxnSpPr>
          <p:spPr>
            <a:xfrm flipV="1">
              <a:off x="15554549" y="9934577"/>
              <a:ext cx="0" cy="71682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D818AFB-42FD-B3B5-9601-3523F345AA73}"/>
                </a:ext>
              </a:extLst>
            </p:cNvPr>
            <p:cNvSpPr txBox="1"/>
            <p:nvPr/>
          </p:nvSpPr>
          <p:spPr>
            <a:xfrm>
              <a:off x="16510196" y="6613414"/>
              <a:ext cx="2421335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42D1FB1E-08E5-ECA0-40EB-366C129B9AC8}"/>
                </a:ext>
              </a:extLst>
            </p:cNvPr>
            <p:cNvSpPr txBox="1"/>
            <p:nvPr/>
          </p:nvSpPr>
          <p:spPr>
            <a:xfrm>
              <a:off x="16488305" y="10464625"/>
              <a:ext cx="2421335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01A5A56-3023-E344-C200-8E86D83A7CD6}"/>
                </a:ext>
              </a:extLst>
            </p:cNvPr>
            <p:cNvSpPr txBox="1"/>
            <p:nvPr/>
          </p:nvSpPr>
          <p:spPr>
            <a:xfrm>
              <a:off x="16488306" y="9144116"/>
              <a:ext cx="2421335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…</a:t>
              </a:r>
              <a:endParaRPr kumimoji="0" lang="ja-JP" alt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  <p:sp>
          <p:nvSpPr>
            <p:cNvPr id="71" name="矢印: 右 70">
              <a:extLst>
                <a:ext uri="{FF2B5EF4-FFF2-40B4-BE49-F238E27FC236}">
                  <a16:creationId xmlns:a16="http://schemas.microsoft.com/office/drawing/2014/main" id="{0DB206F6-8C5B-9574-00BB-CE5008090275}"/>
                </a:ext>
              </a:extLst>
            </p:cNvPr>
            <p:cNvSpPr/>
            <p:nvPr/>
          </p:nvSpPr>
          <p:spPr>
            <a:xfrm>
              <a:off x="9154272" y="7917376"/>
              <a:ext cx="771197" cy="1220457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endParaRPr>
            </a:p>
          </p:txBody>
        </p:sp>
        <p:sp>
          <p:nvSpPr>
            <p:cNvPr id="72" name="矢印: 右 71">
              <a:extLst>
                <a:ext uri="{FF2B5EF4-FFF2-40B4-BE49-F238E27FC236}">
                  <a16:creationId xmlns:a16="http://schemas.microsoft.com/office/drawing/2014/main" id="{50294539-0914-798D-FD5F-C35E44D0A6C8}"/>
                </a:ext>
              </a:extLst>
            </p:cNvPr>
            <p:cNvSpPr/>
            <p:nvPr/>
          </p:nvSpPr>
          <p:spPr>
            <a:xfrm rot="16200000">
              <a:off x="16506211" y="5969341"/>
              <a:ext cx="567922" cy="761580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A1B12F65-C9E2-8589-608D-B050CE509CA4}"/>
                </a:ext>
              </a:extLst>
            </p:cNvPr>
            <p:cNvSpPr txBox="1"/>
            <p:nvPr/>
          </p:nvSpPr>
          <p:spPr>
            <a:xfrm>
              <a:off x="15639846" y="5102436"/>
              <a:ext cx="2421333" cy="923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8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negative</a:t>
              </a:r>
              <a:endParaRPr kumimoji="0" lang="ja-JP" altLang="en-US" sz="4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3139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ja-JP" dirty="0"/>
              <a:t>BERT (Bidirectional Encoder Representations from Transformers)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D5920B-D529-EC16-27D9-FA8C9C29EE8A}"/>
              </a:ext>
            </a:extLst>
          </p:cNvPr>
          <p:cNvGrpSpPr/>
          <p:nvPr/>
        </p:nvGrpSpPr>
        <p:grpSpPr>
          <a:xfrm>
            <a:off x="2782921" y="3272308"/>
            <a:ext cx="16079265" cy="8880836"/>
            <a:chOff x="-2254286" y="-1374294"/>
            <a:chExt cx="16079265" cy="8880836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C7C7B3D-E1CE-7F28-98FF-7A39C8026CD1}"/>
                </a:ext>
              </a:extLst>
            </p:cNvPr>
            <p:cNvSpPr/>
            <p:nvPr/>
          </p:nvSpPr>
          <p:spPr>
            <a:xfrm>
              <a:off x="6907323" y="1826087"/>
              <a:ext cx="6917656" cy="428793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76200" cap="flat">
              <a:solidFill>
                <a:srgbClr val="00B0F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DFD8EC3-3593-FFE5-20A4-2926804A2121}"/>
                </a:ext>
              </a:extLst>
            </p:cNvPr>
            <p:cNvSpPr/>
            <p:nvPr/>
          </p:nvSpPr>
          <p:spPr>
            <a:xfrm>
              <a:off x="-777130" y="1826087"/>
              <a:ext cx="6917656" cy="428793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76200" cap="flat">
              <a:solidFill>
                <a:srgbClr val="F899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70B36E5-6890-23D3-C5AC-6DA96EE044DF}"/>
                </a:ext>
              </a:extLst>
            </p:cNvPr>
            <p:cNvSpPr/>
            <p:nvPr/>
          </p:nvSpPr>
          <p:spPr>
            <a:xfrm>
              <a:off x="-413711" y="4949993"/>
              <a:ext cx="6190819" cy="800215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3">
                  <a:lumMod val="75000"/>
                </a:schemeClr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4000" dirty="0"/>
                <a:t>Self-Attention</a:t>
              </a:r>
              <a:endPara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4E34E0D-2E74-7008-0FA4-FBE8B0114959}"/>
                </a:ext>
              </a:extLst>
            </p:cNvPr>
            <p:cNvSpPr/>
            <p:nvPr/>
          </p:nvSpPr>
          <p:spPr>
            <a:xfrm>
              <a:off x="-413712" y="3569946"/>
              <a:ext cx="6190820" cy="800215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3">
                  <a:lumMod val="75000"/>
                </a:schemeClr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4000" dirty="0"/>
                <a:t>Feed Forward Network</a:t>
              </a:r>
              <a:endPara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3BE3F63-C1E1-BBFC-6616-38E2BC5393D1}"/>
                </a:ext>
              </a:extLst>
            </p:cNvPr>
            <p:cNvCxnSpPr>
              <a:stCxn id="10" idx="0"/>
              <a:endCxn id="16" idx="2"/>
            </p:cNvCxnSpPr>
            <p:nvPr/>
          </p:nvCxnSpPr>
          <p:spPr>
            <a:xfrm flipH="1" flipV="1">
              <a:off x="2681698" y="4370161"/>
              <a:ext cx="1" cy="579832"/>
            </a:xfrm>
            <a:prstGeom prst="line">
              <a:avLst/>
            </a:prstGeom>
            <a:noFill/>
            <a:ln w="76200" cap="flat">
              <a:solidFill>
                <a:schemeClr val="bg2">
                  <a:lumMod val="50000"/>
                </a:schemeClr>
              </a:solidFill>
              <a:prstDash val="solid"/>
              <a:round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DDB365DB-C65C-A259-31C5-6C88D04EE73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2681699" y="5750208"/>
              <a:ext cx="0" cy="621892"/>
            </a:xfrm>
            <a:prstGeom prst="line">
              <a:avLst/>
            </a:prstGeom>
            <a:noFill/>
            <a:ln w="76200" cap="flat">
              <a:solidFill>
                <a:schemeClr val="bg2">
                  <a:lumMod val="50000"/>
                </a:schemeClr>
              </a:solidFill>
              <a:prstDash val="solid"/>
              <a:round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2AFF5B7D-C5B2-2CDF-20F8-AE38ECD0B1B3}"/>
                </a:ext>
              </a:extLst>
            </p:cNvPr>
            <p:cNvSpPr/>
            <p:nvPr/>
          </p:nvSpPr>
          <p:spPr>
            <a:xfrm>
              <a:off x="7270743" y="4949992"/>
              <a:ext cx="6190819" cy="800215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3">
                  <a:lumMod val="75000"/>
                </a:schemeClr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4000" dirty="0"/>
                <a:t>Masked Self-Attention</a:t>
              </a:r>
              <a:endPara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87C9D15-8D75-FC9C-F2B8-BEFF4E7B88C3}"/>
                </a:ext>
              </a:extLst>
            </p:cNvPr>
            <p:cNvSpPr/>
            <p:nvPr/>
          </p:nvSpPr>
          <p:spPr>
            <a:xfrm>
              <a:off x="7270742" y="3416633"/>
              <a:ext cx="6190819" cy="116954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3">
                  <a:lumMod val="75000"/>
                </a:schemeClr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3200" dirty="0"/>
                <a:t>Encoder-Decoder </a:t>
              </a:r>
            </a:p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3200" dirty="0"/>
                <a:t>Self-Attention</a:t>
              </a:r>
              <a:endPara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A40EB112-1192-1058-A224-76B20DC3D0EF}"/>
                </a:ext>
              </a:extLst>
            </p:cNvPr>
            <p:cNvSpPr/>
            <p:nvPr/>
          </p:nvSpPr>
          <p:spPr>
            <a:xfrm>
              <a:off x="7270742" y="2237104"/>
              <a:ext cx="6190819" cy="800215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3">
                  <a:lumMod val="75000"/>
                </a:schemeClr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4000" dirty="0"/>
                <a:t>Feed Forward Network</a:t>
              </a:r>
              <a:endPara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03C80D11-F399-6B3E-C99B-291069652F60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0366151" y="5750207"/>
              <a:ext cx="2" cy="579833"/>
            </a:xfrm>
            <a:prstGeom prst="line">
              <a:avLst/>
            </a:prstGeom>
            <a:noFill/>
            <a:ln w="76200" cap="flat">
              <a:solidFill>
                <a:schemeClr val="bg2">
                  <a:lumMod val="50000"/>
                </a:schemeClr>
              </a:solidFill>
              <a:prstDash val="solid"/>
              <a:round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78578CBD-5EDD-6295-96A8-B20E6758B491}"/>
                </a:ext>
              </a:extLst>
            </p:cNvPr>
            <p:cNvCxnSpPr>
              <a:cxnSpLocks/>
              <a:stCxn id="29" idx="0"/>
              <a:endCxn id="39" idx="2"/>
            </p:cNvCxnSpPr>
            <p:nvPr/>
          </p:nvCxnSpPr>
          <p:spPr>
            <a:xfrm flipH="1" flipV="1">
              <a:off x="10366152" y="4586180"/>
              <a:ext cx="1" cy="363812"/>
            </a:xfrm>
            <a:prstGeom prst="line">
              <a:avLst/>
            </a:prstGeom>
            <a:noFill/>
            <a:ln w="76200" cap="flat">
              <a:solidFill>
                <a:schemeClr val="bg2">
                  <a:lumMod val="50000"/>
                </a:schemeClr>
              </a:solidFill>
              <a:prstDash val="solid"/>
              <a:round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0CE94DEA-E8BF-A6E3-62E5-4BCF85A75175}"/>
                </a:ext>
              </a:extLst>
            </p:cNvPr>
            <p:cNvCxnSpPr>
              <a:cxnSpLocks/>
              <a:stCxn id="39" idx="0"/>
              <a:endCxn id="52" idx="2"/>
            </p:cNvCxnSpPr>
            <p:nvPr/>
          </p:nvCxnSpPr>
          <p:spPr>
            <a:xfrm flipV="1">
              <a:off x="10366152" y="3037319"/>
              <a:ext cx="0" cy="379314"/>
            </a:xfrm>
            <a:prstGeom prst="line">
              <a:avLst/>
            </a:prstGeom>
            <a:noFill/>
            <a:ln w="76200" cap="flat">
              <a:solidFill>
                <a:schemeClr val="bg2">
                  <a:lumMod val="50000"/>
                </a:schemeClr>
              </a:solidFill>
              <a:prstDash val="solid"/>
              <a:round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片側の 2 つの角を切り取った四角形 55">
              <a:extLst>
                <a:ext uri="{FF2B5EF4-FFF2-40B4-BE49-F238E27FC236}">
                  <a16:creationId xmlns:a16="http://schemas.microsoft.com/office/drawing/2014/main" id="{88CE48DE-46FA-0BA9-5C70-1B863AF63BDA}"/>
                </a:ext>
              </a:extLst>
            </p:cNvPr>
            <p:cNvSpPr/>
            <p:nvPr/>
          </p:nvSpPr>
          <p:spPr>
            <a:xfrm>
              <a:off x="7270742" y="-124169"/>
              <a:ext cx="6190819" cy="106334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50800" cap="flat">
              <a:solidFill>
                <a:schemeClr val="accent4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000" dirty="0">
                  <a:solidFill>
                    <a:srgbClr val="000000"/>
                  </a:solidFill>
                  <a:sym typeface="Arial"/>
                </a:rPr>
                <a:t>F</a:t>
              </a:r>
              <a:r>
                <a:rPr kumimoji="0" lang="en-US" altLang="ja-JP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C + </a:t>
              </a:r>
              <a:r>
                <a:rPr kumimoji="0" lang="en-US" altLang="ja-JP" sz="4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Softmax</a:t>
              </a: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D8BDABE7-1104-9098-1126-9DCFE601F1E1}"/>
                </a:ext>
              </a:extLst>
            </p:cNvPr>
            <p:cNvCxnSpPr>
              <a:cxnSpLocks/>
              <a:stCxn id="52" idx="0"/>
              <a:endCxn id="56" idx="1"/>
            </p:cNvCxnSpPr>
            <p:nvPr/>
          </p:nvCxnSpPr>
          <p:spPr>
            <a:xfrm flipV="1">
              <a:off x="10366152" y="939173"/>
              <a:ext cx="0" cy="1297931"/>
            </a:xfrm>
            <a:prstGeom prst="line">
              <a:avLst/>
            </a:prstGeom>
            <a:noFill/>
            <a:ln w="76200" cap="flat">
              <a:solidFill>
                <a:schemeClr val="bg2">
                  <a:lumMod val="50000"/>
                </a:schemeClr>
              </a:solidFill>
              <a:prstDash val="solid"/>
              <a:round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EFE4D263-067F-5F17-30FA-689BD270B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1697" y="3037319"/>
              <a:ext cx="0" cy="532626"/>
            </a:xfrm>
            <a:prstGeom prst="line">
              <a:avLst/>
            </a:prstGeom>
            <a:noFill/>
            <a:ln w="76200" cap="flat">
              <a:solidFill>
                <a:schemeClr val="bg2">
                  <a:lumMod val="50000"/>
                </a:schemeClr>
              </a:solidFill>
              <a:prstDash val="solid"/>
              <a:round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0C29EE06-A17C-5497-05D9-5DB871B11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5160" y="3078094"/>
              <a:ext cx="3781515" cy="0"/>
            </a:xfrm>
            <a:prstGeom prst="line">
              <a:avLst/>
            </a:prstGeom>
            <a:noFill/>
            <a:ln w="76200" cap="flat">
              <a:solidFill>
                <a:schemeClr val="bg2">
                  <a:lumMod val="50000"/>
                </a:schemeClr>
              </a:solidFill>
              <a:prstDash val="solid"/>
              <a:round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カギ線コネクタ 65">
              <a:extLst>
                <a:ext uri="{FF2B5EF4-FFF2-40B4-BE49-F238E27FC236}">
                  <a16:creationId xmlns:a16="http://schemas.microsoft.com/office/drawing/2014/main" id="{A2D61A7E-C99F-3DAD-280E-1225FE3BD470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16200000" flipH="1">
              <a:off x="6371666" y="3102331"/>
              <a:ext cx="964086" cy="834065"/>
            </a:xfrm>
            <a:prstGeom prst="bentConnector2">
              <a:avLst/>
            </a:prstGeom>
            <a:noFill/>
            <a:ln w="76200" cap="flat">
              <a:solidFill>
                <a:schemeClr val="bg2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84C75281-F38C-B362-B9B0-E53CA7812EDD}"/>
                </a:ext>
              </a:extLst>
            </p:cNvPr>
            <p:cNvCxnSpPr>
              <a:cxnSpLocks/>
              <a:stCxn id="56" idx="3"/>
              <a:endCxn id="75" idx="2"/>
            </p:cNvCxnSpPr>
            <p:nvPr/>
          </p:nvCxnSpPr>
          <p:spPr>
            <a:xfrm flipH="1" flipV="1">
              <a:off x="10366151" y="-697190"/>
              <a:ext cx="1" cy="573021"/>
            </a:xfrm>
            <a:prstGeom prst="line">
              <a:avLst/>
            </a:prstGeom>
            <a:noFill/>
            <a:ln w="76200" cap="flat">
              <a:solidFill>
                <a:schemeClr val="bg2">
                  <a:lumMod val="50000"/>
                </a:schemeClr>
              </a:solidFill>
              <a:prstDash val="solid"/>
              <a:round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AD9C27BC-2E5C-1DDA-E8AF-799C18F67FBB}"/>
                </a:ext>
              </a:extLst>
            </p:cNvPr>
            <p:cNvSpPr txBox="1"/>
            <p:nvPr/>
          </p:nvSpPr>
          <p:spPr>
            <a:xfrm>
              <a:off x="7834091" y="-1374294"/>
              <a:ext cx="5064119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Probability Output</a:t>
              </a: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26B9A5C5-7151-9AD0-E6D5-226B61B3D86B}"/>
                </a:ext>
              </a:extLst>
            </p:cNvPr>
            <p:cNvSpPr/>
            <p:nvPr/>
          </p:nvSpPr>
          <p:spPr>
            <a:xfrm>
              <a:off x="1721766" y="6599440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92D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CB7EACE-B066-9115-7542-55215A2953EF}"/>
                </a:ext>
              </a:extLst>
            </p:cNvPr>
            <p:cNvSpPr/>
            <p:nvPr/>
          </p:nvSpPr>
          <p:spPr>
            <a:xfrm>
              <a:off x="2351353" y="6599440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92D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559994AA-81A5-C84E-E0CB-6EE5D9112822}"/>
                </a:ext>
              </a:extLst>
            </p:cNvPr>
            <p:cNvSpPr/>
            <p:nvPr/>
          </p:nvSpPr>
          <p:spPr>
            <a:xfrm>
              <a:off x="2980940" y="6599440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92D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2B6AAB35-8E6F-67E7-EE1C-4497E8BFD064}"/>
                </a:ext>
              </a:extLst>
            </p:cNvPr>
            <p:cNvSpPr txBox="1"/>
            <p:nvPr/>
          </p:nvSpPr>
          <p:spPr>
            <a:xfrm>
              <a:off x="-2254286" y="6336995"/>
              <a:ext cx="2860564" cy="1169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3200" dirty="0"/>
                <a:t>i</a:t>
              </a:r>
              <a:r>
                <a:rPr kumimoji="0" lang="en-US" altLang="ja-JP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nput</a:t>
              </a:r>
            </a:p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3200" dirty="0"/>
                <a:t>(Embedding)</a:t>
              </a: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F956B4B1-034A-D667-07B8-BAEC48024D02}"/>
                </a:ext>
              </a:extLst>
            </p:cNvPr>
            <p:cNvSpPr/>
            <p:nvPr/>
          </p:nvSpPr>
          <p:spPr>
            <a:xfrm>
              <a:off x="4047740" y="6599440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92D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12FAD18-CCFC-2A4D-B077-D0441693BE8A}"/>
                </a:ext>
              </a:extLst>
            </p:cNvPr>
            <p:cNvSpPr/>
            <p:nvPr/>
          </p:nvSpPr>
          <p:spPr>
            <a:xfrm>
              <a:off x="4677327" y="6599440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92D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AF74D154-22D6-F774-9299-BF3913A5F630}"/>
                </a:ext>
              </a:extLst>
            </p:cNvPr>
            <p:cNvSpPr/>
            <p:nvPr/>
          </p:nvSpPr>
          <p:spPr>
            <a:xfrm>
              <a:off x="5306914" y="6599440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92D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8501BA1-7099-0001-33CC-91352B55DAEE}"/>
                </a:ext>
              </a:extLst>
            </p:cNvPr>
            <p:cNvSpPr/>
            <p:nvPr/>
          </p:nvSpPr>
          <p:spPr>
            <a:xfrm>
              <a:off x="9421713" y="6596354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bg2">
                  <a:lumMod val="2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AA6F16B0-99C5-928E-5456-20AA00F3D19F}"/>
                </a:ext>
              </a:extLst>
            </p:cNvPr>
            <p:cNvSpPr/>
            <p:nvPr/>
          </p:nvSpPr>
          <p:spPr>
            <a:xfrm>
              <a:off x="10051300" y="6596354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bg2">
                  <a:lumMod val="2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3BB076D2-E24C-4FE9-11E0-585075877B92}"/>
                </a:ext>
              </a:extLst>
            </p:cNvPr>
            <p:cNvSpPr/>
            <p:nvPr/>
          </p:nvSpPr>
          <p:spPr>
            <a:xfrm>
              <a:off x="10680887" y="6596354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bg2">
                  <a:lumMod val="2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339BC5B4-D944-E43B-D8AC-57331167276E}"/>
                </a:ext>
              </a:extLst>
            </p:cNvPr>
            <p:cNvSpPr/>
            <p:nvPr/>
          </p:nvSpPr>
          <p:spPr>
            <a:xfrm>
              <a:off x="7077032" y="6606975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bg2">
                  <a:lumMod val="2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86A23E13-9612-FC90-64A2-4FAE7E6BF3F6}"/>
                </a:ext>
              </a:extLst>
            </p:cNvPr>
            <p:cNvSpPr/>
            <p:nvPr/>
          </p:nvSpPr>
          <p:spPr>
            <a:xfrm>
              <a:off x="7706619" y="6606975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bg2">
                  <a:lumMod val="2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63F7E2B2-DBAE-1E27-862D-E8741F30983D}"/>
                </a:ext>
              </a:extLst>
            </p:cNvPr>
            <p:cNvSpPr/>
            <p:nvPr/>
          </p:nvSpPr>
          <p:spPr>
            <a:xfrm>
              <a:off x="8336206" y="6606975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bg2">
                  <a:lumMod val="2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DF4AEA3D-AF5E-7A96-404B-6BA6CE66C396}"/>
                </a:ext>
              </a:extLst>
            </p:cNvPr>
            <p:cNvSpPr/>
            <p:nvPr/>
          </p:nvSpPr>
          <p:spPr>
            <a:xfrm>
              <a:off x="11766396" y="6596354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bg2">
                  <a:lumMod val="2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CBE151A1-98B8-D1BC-B517-C08C377B8F29}"/>
                </a:ext>
              </a:extLst>
            </p:cNvPr>
            <p:cNvSpPr/>
            <p:nvPr/>
          </p:nvSpPr>
          <p:spPr>
            <a:xfrm>
              <a:off x="12395983" y="6596354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bg2">
                  <a:lumMod val="2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BFF641C2-21DC-B72B-A6D7-72607E7C10D4}"/>
                </a:ext>
              </a:extLst>
            </p:cNvPr>
            <p:cNvSpPr/>
            <p:nvPr/>
          </p:nvSpPr>
          <p:spPr>
            <a:xfrm>
              <a:off x="13025570" y="6596354"/>
              <a:ext cx="629587" cy="629587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bg2">
                  <a:lumMod val="2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B966CD2-A878-32A4-CCD5-7CAF20E3CF0C}"/>
                </a:ext>
              </a:extLst>
            </p:cNvPr>
            <p:cNvSpPr txBox="1"/>
            <p:nvPr/>
          </p:nvSpPr>
          <p:spPr>
            <a:xfrm>
              <a:off x="-777130" y="1148983"/>
              <a:ext cx="1947324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3200" b="0" i="0" u="none" strike="noStrike" cap="none" spc="0" normalizeH="0" baseline="0" dirty="0">
                  <a:ln>
                    <a:noFill/>
                  </a:ln>
                  <a:solidFill>
                    <a:srgbClr val="F899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Encoder</a:t>
              </a: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899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C16C035E-8731-E154-FAA7-8A212AE3EAEE}"/>
                </a:ext>
              </a:extLst>
            </p:cNvPr>
            <p:cNvSpPr txBox="1"/>
            <p:nvPr/>
          </p:nvSpPr>
          <p:spPr>
            <a:xfrm>
              <a:off x="6732957" y="1148983"/>
              <a:ext cx="1947324" cy="677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3200" b="0" i="0" u="none" strike="noStrike" cap="none" spc="0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Decoder</a:t>
              </a: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466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RNN (Recurrent Neural Network)</a:t>
            </a:r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時間依存性のある概念（音声や言語）の学習に有効</a:t>
            </a:r>
            <a:endParaRPr lang="en-US" altLang="ja-JP" dirty="0"/>
          </a:p>
          <a:p>
            <a:pPr lvl="1"/>
            <a:r>
              <a:rPr lang="ja-JP" altLang="en-US" dirty="0"/>
              <a:t>過去の状態を反映するため，過去の隠れ層を追加</a:t>
            </a:r>
            <a:endParaRPr lang="en-US" altLang="ja-JP" dirty="0"/>
          </a:p>
          <a:p>
            <a:pPr lvl="1"/>
            <a:r>
              <a:rPr lang="ja-JP" altLang="en-US" dirty="0"/>
              <a:t>過去に入力された単語列から次に来る単語を予測可能</a:t>
            </a:r>
            <a:endParaRPr lang="en-US" altLang="ja-JP" dirty="0"/>
          </a:p>
          <a:p>
            <a:r>
              <a:rPr lang="ja-JP" altLang="en-US" dirty="0"/>
              <a:t>勾配消失問題</a:t>
            </a:r>
            <a:endParaRPr lang="en-US" altLang="ja-JP" dirty="0"/>
          </a:p>
          <a:p>
            <a:r>
              <a:rPr lang="ja-JP" altLang="en-US" dirty="0"/>
              <a:t>入力重み衝突，出力重み衝突</a:t>
            </a:r>
            <a:endParaRPr lang="en-US" altLang="ja-JP" dirty="0"/>
          </a:p>
          <a:p>
            <a:pPr lvl="1"/>
            <a:r>
              <a:rPr lang="ja-JP" altLang="en-US" dirty="0"/>
              <a:t>現在は関係ないが，将来関係する入出力の重みが計算不可能</a:t>
            </a:r>
          </a:p>
        </p:txBody>
      </p:sp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81DDC8F4-FE4D-2B95-70FD-D2FA9D51F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8"/>
          <a:stretch/>
        </p:blipFill>
        <p:spPr>
          <a:xfrm>
            <a:off x="12413977" y="6858000"/>
            <a:ext cx="5857875" cy="558323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81F166-C4FB-8940-F0C8-EE6BC39E8955}"/>
              </a:ext>
            </a:extLst>
          </p:cNvPr>
          <p:cNvSpPr txBox="1"/>
          <p:nvPr/>
        </p:nvSpPr>
        <p:spPr>
          <a:xfrm>
            <a:off x="8981602" y="12704986"/>
            <a:ext cx="6121401" cy="677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RNN 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の構造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DCA428-8B30-1694-6F64-DCC7DCF9F23D}"/>
              </a:ext>
            </a:extLst>
          </p:cNvPr>
          <p:cNvSpPr/>
          <p:nvPr/>
        </p:nvSpPr>
        <p:spPr>
          <a:xfrm>
            <a:off x="4249532" y="7666877"/>
            <a:ext cx="523090" cy="2523764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lang="en-US" altLang="ja-JP" sz="4000" b="1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游ゴシック体 ミディアム"/>
              </a:rPr>
              <a:t>・</a:t>
            </a:r>
            <a:endParaRPr lang="en-US" altLang="ja-JP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kumimoji="0" lang="ja-JP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258ADF-97D9-082B-C929-C5D47025AFA6}"/>
              </a:ext>
            </a:extLst>
          </p:cNvPr>
          <p:cNvSpPr/>
          <p:nvPr/>
        </p:nvSpPr>
        <p:spPr>
          <a:xfrm>
            <a:off x="4249532" y="10469127"/>
            <a:ext cx="523090" cy="2523764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lang="en-US" altLang="ja-JP" sz="4000" b="1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游ゴシック体 ミディアム"/>
              </a:rPr>
              <a:t>・</a:t>
            </a:r>
            <a:endParaRPr lang="en-US" altLang="ja-JP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kumimoji="0" lang="ja-JP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7073349-C2F5-AEC7-0DCD-9BDB7A285BD6}"/>
              </a:ext>
            </a:extLst>
          </p:cNvPr>
          <p:cNvCxnSpPr/>
          <p:nvPr/>
        </p:nvCxnSpPr>
        <p:spPr>
          <a:xfrm>
            <a:off x="3204756" y="8090210"/>
            <a:ext cx="677334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C2E674B-142A-07A1-B394-66D08293ECC1}"/>
              </a:ext>
            </a:extLst>
          </p:cNvPr>
          <p:cNvCxnSpPr/>
          <p:nvPr/>
        </p:nvCxnSpPr>
        <p:spPr>
          <a:xfrm>
            <a:off x="3204756" y="9834344"/>
            <a:ext cx="677334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BC95E74-506F-573A-5B7D-97BEA9A22E4C}"/>
              </a:ext>
            </a:extLst>
          </p:cNvPr>
          <p:cNvCxnSpPr>
            <a:cxnSpLocks/>
          </p:cNvCxnSpPr>
          <p:nvPr/>
        </p:nvCxnSpPr>
        <p:spPr>
          <a:xfrm>
            <a:off x="5164242" y="8928759"/>
            <a:ext cx="1081579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4E85688-8241-1AAF-809F-11847E09C513}"/>
              </a:ext>
            </a:extLst>
          </p:cNvPr>
          <p:cNvSpPr/>
          <p:nvPr/>
        </p:nvSpPr>
        <p:spPr>
          <a:xfrm>
            <a:off x="6637441" y="7666877"/>
            <a:ext cx="523090" cy="2523764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lang="en-US" altLang="ja-JP" sz="4000" b="1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游ゴシック体 ミディアム"/>
              </a:rPr>
              <a:t>・</a:t>
            </a:r>
            <a:endParaRPr lang="en-US" altLang="ja-JP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kumimoji="0" lang="ja-JP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88064D4-759C-B9DD-BB60-214B5EFC981D}"/>
              </a:ext>
            </a:extLst>
          </p:cNvPr>
          <p:cNvCxnSpPr>
            <a:cxnSpLocks/>
          </p:cNvCxnSpPr>
          <p:nvPr/>
        </p:nvCxnSpPr>
        <p:spPr>
          <a:xfrm flipV="1">
            <a:off x="5164242" y="9248578"/>
            <a:ext cx="1081579" cy="2360975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円弧 11">
            <a:extLst>
              <a:ext uri="{FF2B5EF4-FFF2-40B4-BE49-F238E27FC236}">
                <a16:creationId xmlns:a16="http://schemas.microsoft.com/office/drawing/2014/main" id="{3BEDAAB8-4475-D48A-EC58-8CA96DA4137D}"/>
              </a:ext>
            </a:extLst>
          </p:cNvPr>
          <p:cNvSpPr/>
          <p:nvPr/>
        </p:nvSpPr>
        <p:spPr>
          <a:xfrm rot="5937224">
            <a:off x="3556079" y="8684931"/>
            <a:ext cx="3694230" cy="3183371"/>
          </a:xfrm>
          <a:prstGeom prst="arc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dash"/>
            <a:round/>
            <a:headEnd type="none" w="lg" len="lg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F0DF466-9F2A-A9F6-3B45-D555C7E07FA1}"/>
              </a:ext>
            </a:extLst>
          </p:cNvPr>
          <p:cNvCxnSpPr>
            <a:cxnSpLocks/>
          </p:cNvCxnSpPr>
          <p:nvPr/>
        </p:nvCxnSpPr>
        <p:spPr>
          <a:xfrm>
            <a:off x="7541562" y="8928759"/>
            <a:ext cx="1081579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E32E333-3C32-EE15-A1AF-A634145BFAFD}"/>
              </a:ext>
            </a:extLst>
          </p:cNvPr>
          <p:cNvSpPr/>
          <p:nvPr/>
        </p:nvSpPr>
        <p:spPr>
          <a:xfrm>
            <a:off x="8883780" y="7666877"/>
            <a:ext cx="523090" cy="2523764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lang="en-US" altLang="ja-JP" sz="4000" b="1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游ゴシック体 ミディアム"/>
              </a:rPr>
              <a:t>・</a:t>
            </a:r>
            <a:endParaRPr lang="en-US" altLang="ja-JP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kumimoji="0" lang="ja-JP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D7C44F2-7BC9-CD4E-397F-EC312C9D5AEF}"/>
              </a:ext>
            </a:extLst>
          </p:cNvPr>
          <p:cNvCxnSpPr/>
          <p:nvPr/>
        </p:nvCxnSpPr>
        <p:spPr>
          <a:xfrm>
            <a:off x="9907246" y="8090210"/>
            <a:ext cx="677334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4245D18-E85C-75DE-DCEF-B09EDD89AB59}"/>
              </a:ext>
            </a:extLst>
          </p:cNvPr>
          <p:cNvCxnSpPr/>
          <p:nvPr/>
        </p:nvCxnSpPr>
        <p:spPr>
          <a:xfrm>
            <a:off x="9907246" y="9834344"/>
            <a:ext cx="677334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072390-A89A-3C73-B77E-B9D1835B6399}"/>
              </a:ext>
            </a:extLst>
          </p:cNvPr>
          <p:cNvSpPr txBox="1"/>
          <p:nvPr/>
        </p:nvSpPr>
        <p:spPr>
          <a:xfrm>
            <a:off x="3762388" y="13122855"/>
            <a:ext cx="1640806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過去の隠れ層</a:t>
            </a:r>
          </a:p>
        </p:txBody>
      </p:sp>
    </p:spTree>
    <p:extLst>
      <p:ext uri="{BB962C8B-B14F-4D97-AF65-F5344CB8AC3E}">
        <p14:creationId xmlns:p14="http://schemas.microsoft.com/office/powerpoint/2010/main" val="27066912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LSTM (Long short-Team Memory)</a:t>
            </a:r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RNN</a:t>
            </a:r>
            <a:r>
              <a:rPr lang="ja-JP" altLang="en-US" dirty="0"/>
              <a:t>の欠点を克服</a:t>
            </a:r>
            <a:endParaRPr lang="en-US" altLang="ja-JP" dirty="0"/>
          </a:p>
          <a:p>
            <a:r>
              <a:rPr lang="en-US" altLang="ja-JP" dirty="0"/>
              <a:t>LSTM</a:t>
            </a:r>
            <a:r>
              <a:rPr lang="ja-JP" altLang="en-US" dirty="0"/>
              <a:t>ブロック</a:t>
            </a:r>
            <a:endParaRPr lang="en-US" altLang="ja-JP" dirty="0"/>
          </a:p>
          <a:p>
            <a:pPr lvl="1"/>
            <a:r>
              <a:rPr lang="en-US" altLang="ja-JP" dirty="0"/>
              <a:t>CEC (Constant Error Carousel)</a:t>
            </a:r>
          </a:p>
          <a:p>
            <a:pPr lvl="2"/>
            <a:r>
              <a:rPr lang="ja-JP" altLang="en-US" dirty="0"/>
              <a:t>誤差を内部に留め，勾配消失を防止</a:t>
            </a:r>
            <a:endParaRPr lang="en-US" altLang="ja-JP" dirty="0"/>
          </a:p>
          <a:p>
            <a:pPr lvl="1"/>
            <a:r>
              <a:rPr lang="ja-JP" altLang="en-US" dirty="0"/>
              <a:t>入力ゲート，出力ゲート</a:t>
            </a:r>
            <a:endParaRPr lang="en-US" altLang="ja-JP" dirty="0"/>
          </a:p>
          <a:p>
            <a:pPr lvl="2"/>
            <a:r>
              <a:rPr lang="ja-JP" altLang="en-US" dirty="0"/>
              <a:t>重み衝突の回避</a:t>
            </a:r>
            <a:endParaRPr lang="en-US" altLang="ja-JP" dirty="0"/>
          </a:p>
          <a:p>
            <a:pPr lvl="1"/>
            <a:r>
              <a:rPr lang="ja-JP" altLang="en-US" dirty="0"/>
              <a:t>忘却ゲート</a:t>
            </a:r>
            <a:endParaRPr lang="en-US" altLang="ja-JP" dirty="0"/>
          </a:p>
          <a:p>
            <a:pPr lvl="2"/>
            <a:r>
              <a:rPr lang="ja-JP" altLang="en-US" dirty="0"/>
              <a:t>誤差のリセット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62AD80-B33F-15E9-0733-8D7F0BEB6DB0}"/>
              </a:ext>
            </a:extLst>
          </p:cNvPr>
          <p:cNvSpPr txBox="1"/>
          <p:nvPr/>
        </p:nvSpPr>
        <p:spPr>
          <a:xfrm>
            <a:off x="8981602" y="12704986"/>
            <a:ext cx="6121401" cy="677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LSTM 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の構造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8298FF1-EB2F-C4A8-C7A7-8E80994EA6B2}"/>
              </a:ext>
            </a:extLst>
          </p:cNvPr>
          <p:cNvGrpSpPr/>
          <p:nvPr/>
        </p:nvGrpSpPr>
        <p:grpSpPr>
          <a:xfrm>
            <a:off x="6756617" y="7748537"/>
            <a:ext cx="10571370" cy="4689544"/>
            <a:chOff x="13296900" y="2989943"/>
            <a:chExt cx="10571370" cy="468954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D57ED2D-C558-7896-9A01-DC27621A4E70}"/>
                </a:ext>
              </a:extLst>
            </p:cNvPr>
            <p:cNvSpPr/>
            <p:nvPr/>
          </p:nvSpPr>
          <p:spPr>
            <a:xfrm>
              <a:off x="15578667" y="4216400"/>
              <a:ext cx="6722533" cy="3463087"/>
            </a:xfrm>
            <a:prstGeom prst="rect">
              <a:avLst/>
            </a:prstGeom>
            <a:solidFill>
              <a:schemeClr val="accent1"/>
            </a:solidFill>
            <a:ln w="76200" cap="flat">
              <a:solidFill>
                <a:schemeClr val="accent4">
                  <a:lumMod val="50000"/>
                </a:schemeClr>
              </a:solidFill>
              <a:prstDash val="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54D2FD76-A314-48E9-6D5D-F322BD2F1687}"/>
                    </a:ext>
                  </a:extLst>
                </p:cNvPr>
                <p:cNvSpPr/>
                <p:nvPr/>
              </p:nvSpPr>
              <p:spPr>
                <a:xfrm>
                  <a:off x="15875000" y="6468490"/>
                  <a:ext cx="778934" cy="77902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sp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𝑓</m:t>
                        </m:r>
                      </m:oMath>
                    </m:oMathPara>
                  </a14:m>
                  <a:endParaRPr kumimoji="0" lang="ja-JP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54D2FD76-A314-48E9-6D5D-F322BD2F16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5000" y="6468490"/>
                  <a:ext cx="778934" cy="77902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C82EF30-F1DB-A7B1-BA07-93958F650D60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16653934" y="6858000"/>
              <a:ext cx="728132" cy="0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フローチャート: 和接合 9">
              <a:extLst>
                <a:ext uri="{FF2B5EF4-FFF2-40B4-BE49-F238E27FC236}">
                  <a16:creationId xmlns:a16="http://schemas.microsoft.com/office/drawing/2014/main" id="{300D44F5-6EFD-C560-49D4-6AC09C80681B}"/>
                </a:ext>
              </a:extLst>
            </p:cNvPr>
            <p:cNvSpPr/>
            <p:nvPr/>
          </p:nvSpPr>
          <p:spPr>
            <a:xfrm>
              <a:off x="17382066" y="6637867"/>
              <a:ext cx="440266" cy="440266"/>
            </a:xfrm>
            <a:prstGeom prst="flowChartSummingJunction">
              <a:avLst/>
            </a:prstGeom>
            <a:solidFill>
              <a:srgbClr val="FFFFFF"/>
            </a:solidFill>
            <a:ln w="25400" cap="flat">
              <a:solidFill>
                <a:schemeClr val="accent4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69DB0B84-6DE4-EBA4-C3AF-D9E0B262B45C}"/>
                </a:ext>
              </a:extLst>
            </p:cNvPr>
            <p:cNvSpPr/>
            <p:nvPr/>
          </p:nvSpPr>
          <p:spPr>
            <a:xfrm>
              <a:off x="17288669" y="3911597"/>
              <a:ext cx="609600" cy="60966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chemeClr val="accent4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5C1D323-BAFF-64D6-CD23-FC03BBE7B58E}"/>
                </a:ext>
              </a:extLst>
            </p:cNvPr>
            <p:cNvSpPr/>
            <p:nvPr/>
          </p:nvSpPr>
          <p:spPr>
            <a:xfrm>
              <a:off x="18560745" y="3911565"/>
              <a:ext cx="609600" cy="60966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chemeClr val="accent4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7DCA64B3-C598-7655-39B3-5C363BBAFE1D}"/>
                </a:ext>
              </a:extLst>
            </p:cNvPr>
            <p:cNvSpPr/>
            <p:nvPr/>
          </p:nvSpPr>
          <p:spPr>
            <a:xfrm>
              <a:off x="21261612" y="3911565"/>
              <a:ext cx="609600" cy="60966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chemeClr val="accent4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8BAB281-DF24-DDAB-BE9B-8216C4D22A04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17822332" y="6858000"/>
              <a:ext cx="738413" cy="0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3EED98F-B2DD-2AC9-9EF0-EF89689054E6}"/>
                </a:ext>
              </a:extLst>
            </p:cNvPr>
            <p:cNvSpPr/>
            <p:nvPr/>
          </p:nvSpPr>
          <p:spPr>
            <a:xfrm>
              <a:off x="18560745" y="6553166"/>
              <a:ext cx="609600" cy="60966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chemeClr val="accent4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1A80BAD0-E446-141B-01D3-F280E32D0BB9}"/>
                    </a:ext>
                  </a:extLst>
                </p:cNvPr>
                <p:cNvSpPr/>
                <p:nvPr/>
              </p:nvSpPr>
              <p:spPr>
                <a:xfrm>
                  <a:off x="19864612" y="6468490"/>
                  <a:ext cx="778934" cy="779020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8" tIns="91438" rIns="91438" bIns="91438" numCol="1" spcCol="38100" rtlCol="0" anchor="t">
                  <a:spAutoFit/>
                </a:bodyPr>
                <a:lstStyle/>
                <a:p>
                  <a:pPr marL="0" marR="0" indent="0" algn="l" defTabSz="18288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𝑓</m:t>
                        </m:r>
                      </m:oMath>
                    </m:oMathPara>
                  </a14:m>
                  <a:endParaRPr kumimoji="0" lang="ja-JP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1A80BAD0-E446-141B-01D3-F280E32D0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4612" y="6468490"/>
                  <a:ext cx="778934" cy="7790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フローチャート: 和接合 16">
              <a:extLst>
                <a:ext uri="{FF2B5EF4-FFF2-40B4-BE49-F238E27FC236}">
                  <a16:creationId xmlns:a16="http://schemas.microsoft.com/office/drawing/2014/main" id="{9A5D91C8-51E1-5F46-2E36-38B744CEB48A}"/>
                </a:ext>
              </a:extLst>
            </p:cNvPr>
            <p:cNvSpPr/>
            <p:nvPr/>
          </p:nvSpPr>
          <p:spPr>
            <a:xfrm>
              <a:off x="21346279" y="6637867"/>
              <a:ext cx="440266" cy="440266"/>
            </a:xfrm>
            <a:prstGeom prst="flowChartSummingJunction">
              <a:avLst/>
            </a:prstGeom>
            <a:solidFill>
              <a:srgbClr val="FFFFFF"/>
            </a:solidFill>
            <a:ln w="25400" cap="flat">
              <a:solidFill>
                <a:schemeClr val="accent4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F5E56642-AD31-AA94-6FE0-86795CCB800C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21566412" y="4521232"/>
              <a:ext cx="0" cy="2116635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A5D2CB-DA8C-60CD-B31F-526CF0C6A4A1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9170345" y="6858000"/>
              <a:ext cx="694267" cy="0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3FD20E1-BB36-C2B5-3D45-8A0260FE6A88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20643546" y="6858000"/>
              <a:ext cx="702733" cy="0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4AB2BD0A-3CA3-BEF2-5C10-0F194EF4016E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>
              <a:off x="17593469" y="4521264"/>
              <a:ext cx="8730" cy="2116603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フローチャート: 和接合 21">
              <a:extLst>
                <a:ext uri="{FF2B5EF4-FFF2-40B4-BE49-F238E27FC236}">
                  <a16:creationId xmlns:a16="http://schemas.microsoft.com/office/drawing/2014/main" id="{DA97FB3E-7FBC-2B0F-5551-C29990A19243}"/>
                </a:ext>
              </a:extLst>
            </p:cNvPr>
            <p:cNvSpPr/>
            <p:nvPr/>
          </p:nvSpPr>
          <p:spPr>
            <a:xfrm>
              <a:off x="18645412" y="5317066"/>
              <a:ext cx="440266" cy="440266"/>
            </a:xfrm>
            <a:prstGeom prst="flowChartSummingJunction">
              <a:avLst/>
            </a:prstGeom>
            <a:solidFill>
              <a:srgbClr val="FFFFFF"/>
            </a:solidFill>
            <a:ln w="25400" cap="flat">
              <a:solidFill>
                <a:schemeClr val="accent4">
                  <a:lumMod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7D59924B-740A-AE1D-F0F6-3FF0E95C6E2C}"/>
                </a:ext>
              </a:extLst>
            </p:cNvPr>
            <p:cNvCxnSpPr>
              <a:cxnSpLocks/>
              <a:stCxn id="15" idx="0"/>
              <a:endCxn id="22" idx="4"/>
            </p:cNvCxnSpPr>
            <p:nvPr/>
          </p:nvCxnSpPr>
          <p:spPr>
            <a:xfrm flipV="1">
              <a:off x="18865545" y="5757332"/>
              <a:ext cx="0" cy="795834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ysDot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7ADF385-3C70-7C08-9DB3-4450C33B9B1D}"/>
                </a:ext>
              </a:extLst>
            </p:cNvPr>
            <p:cNvCxnSpPr>
              <a:cxnSpLocks/>
              <a:stCxn id="12" idx="4"/>
              <a:endCxn id="22" idx="0"/>
            </p:cNvCxnSpPr>
            <p:nvPr/>
          </p:nvCxnSpPr>
          <p:spPr>
            <a:xfrm>
              <a:off x="18865545" y="4521232"/>
              <a:ext cx="0" cy="795834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BF658A8D-A102-DB08-D3F9-1EA5243D398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13296900" y="6857999"/>
              <a:ext cx="2578100" cy="1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FD00B69-9A8A-6D20-F856-CE56DE5E03D4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1786545" y="6858000"/>
              <a:ext cx="2081725" cy="0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円弧 26">
              <a:extLst>
                <a:ext uri="{FF2B5EF4-FFF2-40B4-BE49-F238E27FC236}">
                  <a16:creationId xmlns:a16="http://schemas.microsoft.com/office/drawing/2014/main" id="{EDDDBE15-060B-A6B0-BEA0-45521B60A670}"/>
                </a:ext>
              </a:extLst>
            </p:cNvPr>
            <p:cNvSpPr/>
            <p:nvPr/>
          </p:nvSpPr>
          <p:spPr>
            <a:xfrm rot="13407432">
              <a:off x="18333461" y="5431339"/>
              <a:ext cx="1297211" cy="1363121"/>
            </a:xfrm>
            <a:prstGeom prst="arc">
              <a:avLst>
                <a:gd name="adj1" fmla="val 15628182"/>
                <a:gd name="adj2" fmla="val 948698"/>
              </a:avLst>
            </a:prstGeom>
            <a:noFill/>
            <a:ln w="38100" cap="flat">
              <a:solidFill>
                <a:schemeClr val="accent4">
                  <a:lumMod val="50000"/>
                </a:schemeClr>
              </a:solidFill>
              <a:prstDash val="solid"/>
              <a:round/>
              <a:headEnd type="triangle" w="med" len="lg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029E885-1424-26AB-960B-2B1EFC6C5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4457" y="3488717"/>
              <a:ext cx="8465" cy="336928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8AE3C87B-F7F1-F97D-C316-4ECE97387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79518" y="3488717"/>
              <a:ext cx="7166761" cy="0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C44AD1DD-0F49-12F2-7160-EC9AD4526F7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H="1">
              <a:off x="17377943" y="3488717"/>
              <a:ext cx="4123" cy="512164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A551CF4A-70D4-0134-D316-DCFCF3C28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5412" y="3461729"/>
              <a:ext cx="4123" cy="512164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65A02CC8-9E95-F61B-217A-050900F24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46279" y="3438974"/>
              <a:ext cx="4123" cy="512164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F4569D92-3F83-4D92-317F-D73777111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8811" y="3031517"/>
              <a:ext cx="0" cy="3866741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ysDot"/>
              <a:round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8C79C6C-79B4-925B-2F13-7F9E7E5945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85950" y="3031517"/>
              <a:ext cx="8672861" cy="922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ysDot"/>
              <a:round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02AB0C51-4972-3B5D-4F2D-4D31148A6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5950" y="2989943"/>
              <a:ext cx="0" cy="3866741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ysDot"/>
              <a:round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3DADFD42-D3B2-35BB-B30F-1A96F9823B76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>
              <a:off x="17808995" y="3040739"/>
              <a:ext cx="0" cy="96014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ysDot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D3D0FF09-6A25-48BD-3A4B-854759536684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19081071" y="3031517"/>
              <a:ext cx="4607" cy="969332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ysDot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26981A3D-461C-40CD-B47E-C8C5062464E5}"/>
                </a:ext>
              </a:extLst>
            </p:cNvPr>
            <p:cNvCxnSpPr>
              <a:cxnSpLocks/>
              <a:endCxn id="13" idx="7"/>
            </p:cNvCxnSpPr>
            <p:nvPr/>
          </p:nvCxnSpPr>
          <p:spPr>
            <a:xfrm flipH="1">
              <a:off x="21781938" y="3040739"/>
              <a:ext cx="4607" cy="960110"/>
            </a:xfrm>
            <a:prstGeom prst="straightConnector1">
              <a:avLst/>
            </a:prstGeom>
            <a:noFill/>
            <a:ln w="76200" cap="flat">
              <a:solidFill>
                <a:schemeClr val="accent4">
                  <a:lumMod val="50000"/>
                </a:schemeClr>
              </a:solidFill>
              <a:prstDash val="sysDot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9BA975B-0A0A-7ECF-B015-F5411479261E}"/>
                </a:ext>
              </a:extLst>
            </p:cNvPr>
            <p:cNvSpPr txBox="1"/>
            <p:nvPr/>
          </p:nvSpPr>
          <p:spPr>
            <a:xfrm>
              <a:off x="15901068" y="3656382"/>
              <a:ext cx="1331886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8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入力ゲート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443BB48-19F9-A135-FD99-9B18B74D3BFA}"/>
                </a:ext>
              </a:extLst>
            </p:cNvPr>
            <p:cNvSpPr txBox="1"/>
            <p:nvPr/>
          </p:nvSpPr>
          <p:spPr>
            <a:xfrm>
              <a:off x="19255012" y="3656382"/>
              <a:ext cx="1640806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8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忘却ゲート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139CF3B-464F-DCF5-0030-19AD428A1DE7}"/>
                </a:ext>
              </a:extLst>
            </p:cNvPr>
            <p:cNvSpPr txBox="1"/>
            <p:nvPr/>
          </p:nvSpPr>
          <p:spPr>
            <a:xfrm>
              <a:off x="21955879" y="3653338"/>
              <a:ext cx="1405778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8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出力ゲート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928A126C-E934-4368-E951-BE1DA2F2486B}"/>
                </a:ext>
              </a:extLst>
            </p:cNvPr>
            <p:cNvSpPr txBox="1"/>
            <p:nvPr/>
          </p:nvSpPr>
          <p:spPr>
            <a:xfrm>
              <a:off x="18511539" y="7197040"/>
              <a:ext cx="708012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t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8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rPr>
                <a:t>セル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4326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LSTM (Long short-Team Memory)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57ED2D-C558-7896-9A01-DC27621A4E70}"/>
              </a:ext>
            </a:extLst>
          </p:cNvPr>
          <p:cNvSpPr/>
          <p:nvPr/>
        </p:nvSpPr>
        <p:spPr>
          <a:xfrm>
            <a:off x="4150768" y="3970525"/>
            <a:ext cx="9877614" cy="5088415"/>
          </a:xfrm>
          <a:prstGeom prst="rect">
            <a:avLst/>
          </a:prstGeom>
          <a:solidFill>
            <a:schemeClr val="accent1"/>
          </a:solidFill>
          <a:ln w="76200" cap="flat">
            <a:solidFill>
              <a:schemeClr val="accent4">
                <a:lumMod val="5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54D2FD76-A314-48E9-6D5D-F322BD2F1687}"/>
                  </a:ext>
                </a:extLst>
              </p:cNvPr>
              <p:cNvSpPr/>
              <p:nvPr/>
            </p:nvSpPr>
            <p:spPr>
              <a:xfrm>
                <a:off x="4586179" y="7279587"/>
                <a:ext cx="1144510" cy="114463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chemeClr val="accent4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𝑓</m:t>
                      </m:r>
                    </m:oMath>
                  </m:oMathPara>
                </a14:m>
                <a:endParaRPr kumimoji="0" lang="ja-JP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54D2FD76-A314-48E9-6D5D-F322BD2F1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79" y="7279587"/>
                <a:ext cx="1144510" cy="114463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 cap="flat">
                <a:solidFill>
                  <a:schemeClr val="accent4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C82EF30-F1DB-A7B1-BA07-93958F650D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730689" y="7851905"/>
            <a:ext cx="1069866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フローチャート: 和接合 9">
            <a:extLst>
              <a:ext uri="{FF2B5EF4-FFF2-40B4-BE49-F238E27FC236}">
                <a16:creationId xmlns:a16="http://schemas.microsoft.com/office/drawing/2014/main" id="{300D44F5-6EFD-C560-49D4-6AC09C80681B}"/>
              </a:ext>
            </a:extLst>
          </p:cNvPr>
          <p:cNvSpPr/>
          <p:nvPr/>
        </p:nvSpPr>
        <p:spPr>
          <a:xfrm>
            <a:off x="6800555" y="7528457"/>
            <a:ext cx="646896" cy="646896"/>
          </a:xfrm>
          <a:prstGeom prst="flowChartSummingJunction">
            <a:avLst/>
          </a:prstGeom>
          <a:solidFill>
            <a:srgbClr val="FFFFFF"/>
          </a:solidFill>
          <a:ln w="254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9DB0B84-6DE4-EBA4-C3AF-D9E0B262B45C}"/>
              </a:ext>
            </a:extLst>
          </p:cNvPr>
          <p:cNvSpPr/>
          <p:nvPr/>
        </p:nvSpPr>
        <p:spPr>
          <a:xfrm>
            <a:off x="6663324" y="3522669"/>
            <a:ext cx="895703" cy="895802"/>
          </a:xfrm>
          <a:prstGeom prst="ellipse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5C1D323-BAFF-64D6-CD23-FC03BBE7B58E}"/>
              </a:ext>
            </a:extLst>
          </p:cNvPr>
          <p:cNvSpPr/>
          <p:nvPr/>
        </p:nvSpPr>
        <p:spPr>
          <a:xfrm>
            <a:off x="8532422" y="3522622"/>
            <a:ext cx="895703" cy="895802"/>
          </a:xfrm>
          <a:prstGeom prst="ellipse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DCA64B3-C598-7655-39B3-5C363BBAFE1D}"/>
              </a:ext>
            </a:extLst>
          </p:cNvPr>
          <p:cNvSpPr/>
          <p:nvPr/>
        </p:nvSpPr>
        <p:spPr>
          <a:xfrm>
            <a:off x="12500885" y="3522622"/>
            <a:ext cx="895703" cy="895802"/>
          </a:xfrm>
          <a:prstGeom prst="ellipse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8BAB281-DF24-DDAB-BE9B-8216C4D22A0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7447451" y="7851905"/>
            <a:ext cx="1084972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43EED98F-B2DD-2AC9-9EF0-EF89689054E6}"/>
              </a:ext>
            </a:extLst>
          </p:cNvPr>
          <p:cNvSpPr/>
          <p:nvPr/>
        </p:nvSpPr>
        <p:spPr>
          <a:xfrm>
            <a:off x="8532422" y="7404004"/>
            <a:ext cx="895703" cy="895802"/>
          </a:xfrm>
          <a:prstGeom prst="ellipse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1A80BAD0-E446-141B-01D3-F280E32D0BB9}"/>
                  </a:ext>
                </a:extLst>
              </p:cNvPr>
              <p:cNvSpPr/>
              <p:nvPr/>
            </p:nvSpPr>
            <p:spPr>
              <a:xfrm>
                <a:off x="10448232" y="7279587"/>
                <a:ext cx="1144510" cy="114463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chemeClr val="accent4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𝑓</m:t>
                      </m:r>
                    </m:oMath>
                  </m:oMathPara>
                </a14:m>
                <a:endParaRPr kumimoji="0" lang="ja-JP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1A80BAD0-E446-141B-01D3-F280E32D0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232" y="7279587"/>
                <a:ext cx="1144510" cy="114463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>
                <a:solidFill>
                  <a:schemeClr val="accent4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フローチャート: 和接合 16">
            <a:extLst>
              <a:ext uri="{FF2B5EF4-FFF2-40B4-BE49-F238E27FC236}">
                <a16:creationId xmlns:a16="http://schemas.microsoft.com/office/drawing/2014/main" id="{9A5D91C8-51E1-5F46-2E36-38B744CEB48A}"/>
              </a:ext>
            </a:extLst>
          </p:cNvPr>
          <p:cNvSpPr/>
          <p:nvPr/>
        </p:nvSpPr>
        <p:spPr>
          <a:xfrm>
            <a:off x="12625289" y="7528457"/>
            <a:ext cx="646896" cy="646896"/>
          </a:xfrm>
          <a:prstGeom prst="flowChartSummingJunction">
            <a:avLst/>
          </a:prstGeom>
          <a:solidFill>
            <a:srgbClr val="FFFFFF"/>
          </a:solidFill>
          <a:ln w="254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5E56642-AD31-AA94-6FE0-86795CCB800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2948737" y="4418424"/>
            <a:ext cx="0" cy="3110034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6A5D2CB-DA8C-60CD-B31F-526CF0C6A4A1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9428125" y="7851905"/>
            <a:ext cx="1020107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3FD20E1-BB36-C2B5-3D45-8A0260FE6A88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1592743" y="7851905"/>
            <a:ext cx="1032546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AB2BD0A-3CA3-BEF2-5C10-0F194EF4016E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7111175" y="4418471"/>
            <a:ext cx="12827" cy="3109987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フローチャート: 和接合 21">
            <a:extLst>
              <a:ext uri="{FF2B5EF4-FFF2-40B4-BE49-F238E27FC236}">
                <a16:creationId xmlns:a16="http://schemas.microsoft.com/office/drawing/2014/main" id="{DA97FB3E-7FBC-2B0F-5551-C29990A19243}"/>
              </a:ext>
            </a:extLst>
          </p:cNvPr>
          <p:cNvSpPr/>
          <p:nvPr/>
        </p:nvSpPr>
        <p:spPr>
          <a:xfrm>
            <a:off x="8656826" y="5587766"/>
            <a:ext cx="646896" cy="646896"/>
          </a:xfrm>
          <a:prstGeom prst="flowChartSummingJunction">
            <a:avLst/>
          </a:prstGeom>
          <a:solidFill>
            <a:srgbClr val="FFFFFF"/>
          </a:solidFill>
          <a:ln w="254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D59924B-740A-AE1D-F0F6-3FF0E95C6E2C}"/>
              </a:ext>
            </a:extLst>
          </p:cNvPr>
          <p:cNvCxnSpPr>
            <a:cxnSpLocks/>
            <a:stCxn id="15" idx="0"/>
            <a:endCxn id="22" idx="4"/>
          </p:cNvCxnSpPr>
          <p:nvPr/>
        </p:nvCxnSpPr>
        <p:spPr>
          <a:xfrm flipV="1">
            <a:off x="8980274" y="6234662"/>
            <a:ext cx="0" cy="1169342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ysDot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7ADF385-3C70-7C08-9DB3-4450C33B9B1D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>
            <a:off x="8980274" y="4418424"/>
            <a:ext cx="0" cy="1169342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F658A8D-A102-DB08-D3F9-1EA5243D398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798101" y="7851904"/>
            <a:ext cx="3788078" cy="1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FD00B69-9A8A-6D20-F856-CE56DE5E03D4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3272185" y="7851905"/>
            <a:ext cx="3058739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円弧 26">
            <a:extLst>
              <a:ext uri="{FF2B5EF4-FFF2-40B4-BE49-F238E27FC236}">
                <a16:creationId xmlns:a16="http://schemas.microsoft.com/office/drawing/2014/main" id="{EDDDBE15-060B-A6B0-BEA0-45521B60A670}"/>
              </a:ext>
            </a:extLst>
          </p:cNvPr>
          <p:cNvSpPr/>
          <p:nvPr/>
        </p:nvSpPr>
        <p:spPr>
          <a:xfrm rot="13407432">
            <a:off x="8198467" y="5755670"/>
            <a:ext cx="1906030" cy="2002874"/>
          </a:xfrm>
          <a:prstGeom prst="arc">
            <a:avLst>
              <a:gd name="adj1" fmla="val 15628182"/>
              <a:gd name="adj2" fmla="val 948698"/>
            </a:avLst>
          </a:prstGeom>
          <a:noFill/>
          <a:ln w="38100" cap="flat">
            <a:solidFill>
              <a:schemeClr val="accent4">
                <a:lumMod val="50000"/>
              </a:schemeClr>
            </a:solidFill>
            <a:prstDash val="solid"/>
            <a:round/>
            <a:headEnd type="triangle" w="med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029E885-1424-26AB-960B-2B1EFC6C560D}"/>
              </a:ext>
            </a:extLst>
          </p:cNvPr>
          <p:cNvCxnSpPr>
            <a:cxnSpLocks/>
          </p:cNvCxnSpPr>
          <p:nvPr/>
        </p:nvCxnSpPr>
        <p:spPr>
          <a:xfrm flipV="1">
            <a:off x="2131601" y="2901319"/>
            <a:ext cx="12438" cy="4950584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AE3C87B-F7F1-F97D-C316-4ECE9738722E}"/>
              </a:ext>
            </a:extLst>
          </p:cNvPr>
          <p:cNvCxnSpPr>
            <a:cxnSpLocks/>
          </p:cNvCxnSpPr>
          <p:nvPr/>
        </p:nvCxnSpPr>
        <p:spPr>
          <a:xfrm flipH="1">
            <a:off x="2094957" y="2901319"/>
            <a:ext cx="10530331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44AD1DD-0F49-12F2-7160-EC9AD4526F70}"/>
              </a:ext>
            </a:extLst>
          </p:cNvPr>
          <p:cNvCxnSpPr>
            <a:cxnSpLocks/>
            <a:endCxn id="11" idx="1"/>
          </p:cNvCxnSpPr>
          <p:nvPr/>
        </p:nvCxnSpPr>
        <p:spPr>
          <a:xfrm flipH="1">
            <a:off x="6794497" y="2901319"/>
            <a:ext cx="6058" cy="752538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551CF4A-70D4-0134-D316-DCFCF3C28EB0}"/>
              </a:ext>
            </a:extLst>
          </p:cNvPr>
          <p:cNvCxnSpPr>
            <a:cxnSpLocks/>
          </p:cNvCxnSpPr>
          <p:nvPr/>
        </p:nvCxnSpPr>
        <p:spPr>
          <a:xfrm flipH="1">
            <a:off x="8656826" y="2861665"/>
            <a:ext cx="6058" cy="752538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5A02CC8-9E95-F61B-217A-050900F24988}"/>
              </a:ext>
            </a:extLst>
          </p:cNvPr>
          <p:cNvCxnSpPr>
            <a:cxnSpLocks/>
          </p:cNvCxnSpPr>
          <p:nvPr/>
        </p:nvCxnSpPr>
        <p:spPr>
          <a:xfrm flipH="1">
            <a:off x="12625289" y="2828230"/>
            <a:ext cx="6058" cy="752538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4569D92-3F83-4D92-317F-D737771116BE}"/>
              </a:ext>
            </a:extLst>
          </p:cNvPr>
          <p:cNvCxnSpPr>
            <a:cxnSpLocks/>
          </p:cNvCxnSpPr>
          <p:nvPr/>
        </p:nvCxnSpPr>
        <p:spPr>
          <a:xfrm flipV="1">
            <a:off x="15435428" y="2229542"/>
            <a:ext cx="0" cy="5681516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ysDot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8C79C6C-79B4-925B-2F13-7F9E7E5945F3}"/>
              </a:ext>
            </a:extLst>
          </p:cNvPr>
          <p:cNvCxnSpPr>
            <a:cxnSpLocks/>
          </p:cNvCxnSpPr>
          <p:nvPr/>
        </p:nvCxnSpPr>
        <p:spPr>
          <a:xfrm flipH="1" flipV="1">
            <a:off x="2692140" y="2229542"/>
            <a:ext cx="12743288" cy="1355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ysDot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2AB0C51-4972-3B5D-4F2D-4D31148A6333}"/>
              </a:ext>
            </a:extLst>
          </p:cNvPr>
          <p:cNvCxnSpPr>
            <a:cxnSpLocks/>
          </p:cNvCxnSpPr>
          <p:nvPr/>
        </p:nvCxnSpPr>
        <p:spPr>
          <a:xfrm flipV="1">
            <a:off x="2692140" y="2168456"/>
            <a:ext cx="0" cy="5681516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ysDot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DADFD42-D3B2-35BB-B30F-1A96F9823B76}"/>
              </a:ext>
            </a:extLst>
          </p:cNvPr>
          <p:cNvCxnSpPr>
            <a:cxnSpLocks/>
            <a:endCxn id="11" idx="7"/>
          </p:cNvCxnSpPr>
          <p:nvPr/>
        </p:nvCxnSpPr>
        <p:spPr>
          <a:xfrm>
            <a:off x="7427854" y="2243092"/>
            <a:ext cx="0" cy="1410765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ysDot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3D0FF09-6A25-48BD-3A4B-854759536684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9296953" y="2229542"/>
            <a:ext cx="6769" cy="1424268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ysDot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981A3D-461C-40CD-B47E-C8C5062464E5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3265415" y="2243092"/>
            <a:ext cx="6769" cy="1410718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ysDot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9BA975B-0A0A-7ECF-B015-F5411479261E}"/>
              </a:ext>
            </a:extLst>
          </p:cNvPr>
          <p:cNvSpPr txBox="1"/>
          <p:nvPr/>
        </p:nvSpPr>
        <p:spPr>
          <a:xfrm>
            <a:off x="4624481" y="3147674"/>
            <a:ext cx="1956979" cy="678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入力ゲート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443BB48-19F9-A135-FD99-9B18B74D3BFA}"/>
              </a:ext>
            </a:extLst>
          </p:cNvPr>
          <p:cNvSpPr txBox="1"/>
          <p:nvPr/>
        </p:nvSpPr>
        <p:spPr>
          <a:xfrm>
            <a:off x="9552529" y="3147674"/>
            <a:ext cx="2410884" cy="678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忘却ゲート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139CF3B-464F-DCF5-0030-19AD428A1DE7}"/>
              </a:ext>
            </a:extLst>
          </p:cNvPr>
          <p:cNvSpPr txBox="1"/>
          <p:nvPr/>
        </p:nvSpPr>
        <p:spPr>
          <a:xfrm>
            <a:off x="13520992" y="3143202"/>
            <a:ext cx="2065551" cy="678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出力ゲート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28A126C-E934-4368-E951-BE1DA2F2486B}"/>
              </a:ext>
            </a:extLst>
          </p:cNvPr>
          <p:cNvSpPr txBox="1"/>
          <p:nvPr/>
        </p:nvSpPr>
        <p:spPr>
          <a:xfrm>
            <a:off x="8460123" y="8350067"/>
            <a:ext cx="1040303" cy="678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セル</a:t>
            </a:r>
          </a:p>
        </p:txBody>
      </p:sp>
    </p:spTree>
    <p:extLst>
      <p:ext uri="{BB962C8B-B14F-4D97-AF65-F5344CB8AC3E}">
        <p14:creationId xmlns:p14="http://schemas.microsoft.com/office/powerpoint/2010/main" val="17904195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LSTM (Long short-Team Memory)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57ED2D-C558-7896-9A01-DC27621A4E70}"/>
              </a:ext>
            </a:extLst>
          </p:cNvPr>
          <p:cNvSpPr/>
          <p:nvPr/>
        </p:nvSpPr>
        <p:spPr>
          <a:xfrm>
            <a:off x="4150768" y="3970525"/>
            <a:ext cx="9877614" cy="5088415"/>
          </a:xfrm>
          <a:prstGeom prst="rect">
            <a:avLst/>
          </a:prstGeom>
          <a:solidFill>
            <a:schemeClr val="accent1"/>
          </a:solidFill>
          <a:ln w="76200" cap="flat">
            <a:solidFill>
              <a:schemeClr val="accent4">
                <a:lumMod val="5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54D2FD76-A314-48E9-6D5D-F322BD2F1687}"/>
                  </a:ext>
                </a:extLst>
              </p:cNvPr>
              <p:cNvSpPr/>
              <p:nvPr/>
            </p:nvSpPr>
            <p:spPr>
              <a:xfrm>
                <a:off x="7060530" y="7256388"/>
                <a:ext cx="1144510" cy="114463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chemeClr val="accent4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𝑓</m:t>
                      </m:r>
                    </m:oMath>
                  </m:oMathPara>
                </a14:m>
                <a:endParaRPr kumimoji="0" lang="ja-JP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54D2FD76-A314-48E9-6D5D-F322BD2F1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530" y="7256388"/>
                <a:ext cx="1144510" cy="114463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 cap="flat">
                <a:solidFill>
                  <a:schemeClr val="accent4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45C1D323-BAFF-64D6-CD23-FC03BBE7B58E}"/>
              </a:ext>
            </a:extLst>
          </p:cNvPr>
          <p:cNvSpPr/>
          <p:nvPr/>
        </p:nvSpPr>
        <p:spPr>
          <a:xfrm>
            <a:off x="7190740" y="3543533"/>
            <a:ext cx="895703" cy="895802"/>
          </a:xfrm>
          <a:prstGeom prst="ellipse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DCA64B3-C598-7655-39B3-5C363BBAFE1D}"/>
              </a:ext>
            </a:extLst>
          </p:cNvPr>
          <p:cNvSpPr/>
          <p:nvPr/>
        </p:nvSpPr>
        <p:spPr>
          <a:xfrm>
            <a:off x="10437052" y="3543889"/>
            <a:ext cx="895703" cy="895802"/>
          </a:xfrm>
          <a:prstGeom prst="ellipse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フローチャート: 和接合 16">
            <a:extLst>
              <a:ext uri="{FF2B5EF4-FFF2-40B4-BE49-F238E27FC236}">
                <a16:creationId xmlns:a16="http://schemas.microsoft.com/office/drawing/2014/main" id="{9A5D91C8-51E1-5F46-2E36-38B744CEB48A}"/>
              </a:ext>
            </a:extLst>
          </p:cNvPr>
          <p:cNvSpPr/>
          <p:nvPr/>
        </p:nvSpPr>
        <p:spPr>
          <a:xfrm>
            <a:off x="10562577" y="7507192"/>
            <a:ext cx="646896" cy="646896"/>
          </a:xfrm>
          <a:prstGeom prst="flowChartSummingJunction">
            <a:avLst/>
          </a:prstGeom>
          <a:solidFill>
            <a:srgbClr val="FFFFFF"/>
          </a:solidFill>
          <a:ln w="254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5E56642-AD31-AA94-6FE0-86795CCB800C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10884904" y="4439691"/>
            <a:ext cx="1121" cy="3067501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3FD20E1-BB36-C2B5-3D45-8A0260FE6A88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8205040" y="7828707"/>
            <a:ext cx="2357537" cy="1933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フローチャート: 和接合 21">
            <a:extLst>
              <a:ext uri="{FF2B5EF4-FFF2-40B4-BE49-F238E27FC236}">
                <a16:creationId xmlns:a16="http://schemas.microsoft.com/office/drawing/2014/main" id="{DA97FB3E-7FBC-2B0F-5551-C29990A19243}"/>
              </a:ext>
            </a:extLst>
          </p:cNvPr>
          <p:cNvSpPr/>
          <p:nvPr/>
        </p:nvSpPr>
        <p:spPr>
          <a:xfrm>
            <a:off x="7315144" y="5608677"/>
            <a:ext cx="646896" cy="646896"/>
          </a:xfrm>
          <a:prstGeom prst="flowChartSummingJunction">
            <a:avLst/>
          </a:prstGeom>
          <a:solidFill>
            <a:srgbClr val="FFFFFF"/>
          </a:solidFill>
          <a:ln w="254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7ADF385-3C70-7C08-9DB3-4450C33B9B1D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>
            <a:off x="7638592" y="4439335"/>
            <a:ext cx="0" cy="1169342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F658A8D-A102-DB08-D3F9-1EA5243D398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594884" y="7828707"/>
            <a:ext cx="5465646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FD00B69-9A8A-6D20-F856-CE56DE5E03D4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1209473" y="7830640"/>
            <a:ext cx="4825638" cy="19332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029E885-1424-26AB-960B-2B1EFC6C560D}"/>
              </a:ext>
            </a:extLst>
          </p:cNvPr>
          <p:cNvCxnSpPr>
            <a:cxnSpLocks/>
          </p:cNvCxnSpPr>
          <p:nvPr/>
        </p:nvCxnSpPr>
        <p:spPr>
          <a:xfrm flipV="1">
            <a:off x="2131601" y="2901319"/>
            <a:ext cx="12438" cy="4950584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AE3C87B-F7F1-F97D-C316-4ECE9738722E}"/>
              </a:ext>
            </a:extLst>
          </p:cNvPr>
          <p:cNvCxnSpPr>
            <a:cxnSpLocks/>
          </p:cNvCxnSpPr>
          <p:nvPr/>
        </p:nvCxnSpPr>
        <p:spPr>
          <a:xfrm flipH="1">
            <a:off x="2094957" y="2901319"/>
            <a:ext cx="8466499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551CF4A-70D4-0134-D316-DCFCF3C28EB0}"/>
              </a:ext>
            </a:extLst>
          </p:cNvPr>
          <p:cNvCxnSpPr>
            <a:cxnSpLocks/>
          </p:cNvCxnSpPr>
          <p:nvPr/>
        </p:nvCxnSpPr>
        <p:spPr>
          <a:xfrm flipH="1">
            <a:off x="7315144" y="2882576"/>
            <a:ext cx="6058" cy="752538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5A02CC8-9E95-F61B-217A-050900F24988}"/>
              </a:ext>
            </a:extLst>
          </p:cNvPr>
          <p:cNvCxnSpPr>
            <a:cxnSpLocks/>
          </p:cNvCxnSpPr>
          <p:nvPr/>
        </p:nvCxnSpPr>
        <p:spPr>
          <a:xfrm flipH="1">
            <a:off x="10561456" y="2849497"/>
            <a:ext cx="6058" cy="752538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4569D92-3F83-4D92-317F-D737771116BE}"/>
              </a:ext>
            </a:extLst>
          </p:cNvPr>
          <p:cNvCxnSpPr>
            <a:cxnSpLocks/>
          </p:cNvCxnSpPr>
          <p:nvPr/>
        </p:nvCxnSpPr>
        <p:spPr>
          <a:xfrm flipV="1">
            <a:off x="15435428" y="2229542"/>
            <a:ext cx="0" cy="562043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ysDot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8C79C6C-79B4-925B-2F13-7F9E7E5945F3}"/>
              </a:ext>
            </a:extLst>
          </p:cNvPr>
          <p:cNvCxnSpPr>
            <a:cxnSpLocks/>
          </p:cNvCxnSpPr>
          <p:nvPr/>
        </p:nvCxnSpPr>
        <p:spPr>
          <a:xfrm flipH="1" flipV="1">
            <a:off x="7955271" y="2235138"/>
            <a:ext cx="7480157" cy="7954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ysDot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3D0FF09-6A25-48BD-3A4B-854759536684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7955271" y="2250453"/>
            <a:ext cx="6769" cy="1424268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ysDot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981A3D-461C-40CD-B47E-C8C5062464E5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1201582" y="2264359"/>
            <a:ext cx="6769" cy="1410718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ysDot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443BB48-19F9-A135-FD99-9B18B74D3BFA}"/>
              </a:ext>
            </a:extLst>
          </p:cNvPr>
          <p:cNvSpPr txBox="1"/>
          <p:nvPr/>
        </p:nvSpPr>
        <p:spPr>
          <a:xfrm>
            <a:off x="11433968" y="3148902"/>
            <a:ext cx="2258777" cy="677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b="1" dirty="0">
                <a:latin typeface="游ゴシック体 ミディアム"/>
              </a:rPr>
              <a:t>更新</a:t>
            </a:r>
            <a:r>
              <a:rPr kumimoji="0" lang="ja-JP" altLang="en-US" sz="32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ゲート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40DF69C-AAF6-76FC-5A96-142A289E8F4D}"/>
              </a:ext>
            </a:extLst>
          </p:cNvPr>
          <p:cNvCxnSpPr>
            <a:cxnSpLocks/>
            <a:stCxn id="22" idx="4"/>
            <a:endCxn id="8" idx="0"/>
          </p:cNvCxnSpPr>
          <p:nvPr/>
        </p:nvCxnSpPr>
        <p:spPr>
          <a:xfrm flipH="1">
            <a:off x="7632785" y="6255573"/>
            <a:ext cx="5807" cy="1000815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DC0D460-7C7D-FDFA-33A5-8C1AF5F5A9E2}"/>
              </a:ext>
            </a:extLst>
          </p:cNvPr>
          <p:cNvSpPr txBox="1"/>
          <p:nvPr/>
        </p:nvSpPr>
        <p:spPr>
          <a:xfrm>
            <a:off x="4158233" y="3148902"/>
            <a:ext cx="3208637" cy="677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リセットゲート</a:t>
            </a:r>
          </a:p>
        </p:txBody>
      </p:sp>
      <p:sp>
        <p:nvSpPr>
          <p:cNvPr id="53" name="フローチャート: 和接合 52">
            <a:extLst>
              <a:ext uri="{FF2B5EF4-FFF2-40B4-BE49-F238E27FC236}">
                <a16:creationId xmlns:a16="http://schemas.microsoft.com/office/drawing/2014/main" id="{9E0D0C63-43C4-C5D2-E24E-A64569FAEE17}"/>
              </a:ext>
            </a:extLst>
          </p:cNvPr>
          <p:cNvSpPr/>
          <p:nvPr/>
        </p:nvSpPr>
        <p:spPr>
          <a:xfrm>
            <a:off x="11810307" y="5608677"/>
            <a:ext cx="646896" cy="646896"/>
          </a:xfrm>
          <a:prstGeom prst="flowChartSummingJunction">
            <a:avLst/>
          </a:prstGeom>
          <a:solidFill>
            <a:srgbClr val="FFFFFF"/>
          </a:solidFill>
          <a:ln w="254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2A8C4B23-183F-0385-E3E7-B1483D682E2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0884903" y="4805916"/>
            <a:ext cx="1248852" cy="802761"/>
          </a:xfrm>
          <a:prstGeom prst="bentConnector2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25E87E0-F3EE-BB1A-A296-CD3E28600AC5}"/>
              </a:ext>
            </a:extLst>
          </p:cNvPr>
          <p:cNvCxnSpPr>
            <a:endCxn id="53" idx="6"/>
          </p:cNvCxnSpPr>
          <p:nvPr/>
        </p:nvCxnSpPr>
        <p:spPr>
          <a:xfrm flipH="1" flipV="1">
            <a:off x="12457203" y="5932125"/>
            <a:ext cx="2534704" cy="1917847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ysDot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249A17C3-AE82-13A7-16F8-DB315A3E8E08}"/>
              </a:ext>
            </a:extLst>
          </p:cNvPr>
          <p:cNvCxnSpPr>
            <a:cxnSpLocks/>
            <a:endCxn id="22" idx="6"/>
          </p:cNvCxnSpPr>
          <p:nvPr/>
        </p:nvCxnSpPr>
        <p:spPr>
          <a:xfrm flipH="1" flipV="1">
            <a:off x="7962040" y="5932125"/>
            <a:ext cx="7029867" cy="1941292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ysDot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69438DB-8F4F-3A3F-0B90-909A27355012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12133755" y="6255573"/>
            <a:ext cx="0" cy="1594399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158979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GRU (Gated Recurrent Unit)</a:t>
            </a:r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LSTM</a:t>
            </a:r>
            <a:r>
              <a:rPr lang="ja-JP" altLang="en-US" dirty="0"/>
              <a:t>のゲートを簡略化</a:t>
            </a:r>
            <a:endParaRPr lang="en-US" altLang="ja-JP" dirty="0"/>
          </a:p>
          <a:p>
            <a:r>
              <a:rPr lang="ja-JP" altLang="en-US" dirty="0"/>
              <a:t>リセットゲート，更新ゲート</a:t>
            </a:r>
            <a:endParaRPr lang="en-US" altLang="ja-JP" dirty="0"/>
          </a:p>
          <a:p>
            <a:pPr lvl="1"/>
            <a:r>
              <a:rPr lang="ja-JP" altLang="en-US" dirty="0"/>
              <a:t>入出力ゲート，忘却ゲートの役割</a:t>
            </a:r>
            <a:endParaRPr lang="en-US" altLang="ja-JP" dirty="0"/>
          </a:p>
        </p:txBody>
      </p:sp>
      <p:pic>
        <p:nvPicPr>
          <p:cNvPr id="3" name="図 2" descr="ダイアグラム, 概略図&#10;&#10;自動的に生成された説明">
            <a:extLst>
              <a:ext uri="{FF2B5EF4-FFF2-40B4-BE49-F238E27FC236}">
                <a16:creationId xmlns:a16="http://schemas.microsoft.com/office/drawing/2014/main" id="{BF9E9CE8-687A-1657-3824-69C03C061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"/>
          <a:stretch/>
        </p:blipFill>
        <p:spPr>
          <a:xfrm>
            <a:off x="4025169" y="6577705"/>
            <a:ext cx="16333662" cy="586037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48F3A5-D087-18F4-E153-5D1DE4C29319}"/>
              </a:ext>
            </a:extLst>
          </p:cNvPr>
          <p:cNvSpPr txBox="1"/>
          <p:nvPr/>
        </p:nvSpPr>
        <p:spPr>
          <a:xfrm>
            <a:off x="8981602" y="12704986"/>
            <a:ext cx="6121401" cy="677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GRU 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2785652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 err="1"/>
              <a:t>BiRNN</a:t>
            </a:r>
            <a:r>
              <a:rPr lang="en-US" altLang="ja-JP" dirty="0"/>
              <a:t> (Bidirectional RNN )</a:t>
            </a:r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B676AE10-8066-D5C1-6969-D5AAFE3D218D}"/>
              </a:ext>
            </a:extLst>
          </p:cNvPr>
          <p:cNvSpPr/>
          <p:nvPr/>
        </p:nvSpPr>
        <p:spPr>
          <a:xfrm rot="13723069">
            <a:off x="6564397" y="7455249"/>
            <a:ext cx="4617995" cy="4754286"/>
          </a:xfrm>
          <a:prstGeom prst="arc">
            <a:avLst>
              <a:gd name="adj1" fmla="val 15880824"/>
              <a:gd name="adj2" fmla="val 0"/>
            </a:avLst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headEnd type="none" w="lg" len="lg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6" name="円弧 55">
            <a:extLst>
              <a:ext uri="{FF2B5EF4-FFF2-40B4-BE49-F238E27FC236}">
                <a16:creationId xmlns:a16="http://schemas.microsoft.com/office/drawing/2014/main" id="{4EE18093-6271-B6EB-044C-6C1F30AD101B}"/>
              </a:ext>
            </a:extLst>
          </p:cNvPr>
          <p:cNvSpPr/>
          <p:nvPr/>
        </p:nvSpPr>
        <p:spPr>
          <a:xfrm rot="7876931" flipH="1">
            <a:off x="5328581" y="5270529"/>
            <a:ext cx="4617995" cy="4754286"/>
          </a:xfrm>
          <a:prstGeom prst="arc">
            <a:avLst>
              <a:gd name="adj1" fmla="val 15880824"/>
              <a:gd name="adj2" fmla="val 0"/>
            </a:avLst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headEnd type="none" w="lg" len="lg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80F5A968-E432-49C9-8279-2C3D8867B392}"/>
              </a:ext>
            </a:extLst>
          </p:cNvPr>
          <p:cNvSpPr/>
          <p:nvPr/>
        </p:nvSpPr>
        <p:spPr>
          <a:xfrm rot="13723069">
            <a:off x="10364634" y="7455250"/>
            <a:ext cx="4617995" cy="4754286"/>
          </a:xfrm>
          <a:prstGeom prst="arc">
            <a:avLst>
              <a:gd name="adj1" fmla="val 15880824"/>
              <a:gd name="adj2" fmla="val 0"/>
            </a:avLst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headEnd type="none" w="lg" len="lg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ADAA2C98-917B-9322-7926-C4A8BC55A9BE}"/>
              </a:ext>
            </a:extLst>
          </p:cNvPr>
          <p:cNvSpPr/>
          <p:nvPr/>
        </p:nvSpPr>
        <p:spPr>
          <a:xfrm rot="13723069">
            <a:off x="14132578" y="7481670"/>
            <a:ext cx="4617995" cy="4754286"/>
          </a:xfrm>
          <a:prstGeom prst="arc">
            <a:avLst>
              <a:gd name="adj1" fmla="val 15880824"/>
              <a:gd name="adj2" fmla="val 0"/>
            </a:avLst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headEnd type="none" w="lg" len="lg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4556B8-E9F8-58AC-3EAD-F1F30FA5E898}"/>
              </a:ext>
            </a:extLst>
          </p:cNvPr>
          <p:cNvSpPr/>
          <p:nvPr/>
        </p:nvSpPr>
        <p:spPr>
          <a:xfrm rot="16200000">
            <a:off x="7980909" y="6331990"/>
            <a:ext cx="523090" cy="2523764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lang="en-US" altLang="ja-JP" sz="4000" b="1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游ゴシック体 ミディアム"/>
              </a:rPr>
              <a:t>・</a:t>
            </a:r>
            <a:endParaRPr lang="en-US" altLang="ja-JP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kumimoji="0" lang="ja-JP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6442729-9A81-8AFB-543A-95E7F2249DE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242454" y="5960101"/>
            <a:ext cx="3112" cy="1372226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EC2B65E-C3B5-6A52-9680-5770D4EBC29C}"/>
              </a:ext>
            </a:extLst>
          </p:cNvPr>
          <p:cNvSpPr/>
          <p:nvPr/>
        </p:nvSpPr>
        <p:spPr>
          <a:xfrm rot="16200000">
            <a:off x="7980909" y="8570514"/>
            <a:ext cx="523090" cy="2523764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lang="en-US" altLang="ja-JP" sz="4000" b="1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游ゴシック体 ミディアム"/>
              </a:rPr>
              <a:t>・</a:t>
            </a:r>
            <a:endParaRPr lang="en-US" altLang="ja-JP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kumimoji="0" lang="ja-JP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74AB271-3A39-BE7C-FB4A-CC0951566E5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242454" y="10093941"/>
            <a:ext cx="0" cy="1346691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2A21127-6C61-6956-25DC-E3082872E0D5}"/>
              </a:ext>
            </a:extLst>
          </p:cNvPr>
          <p:cNvSpPr/>
          <p:nvPr/>
        </p:nvSpPr>
        <p:spPr>
          <a:xfrm rot="16200000">
            <a:off x="11766555" y="6331989"/>
            <a:ext cx="523090" cy="2523764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lang="en-US" altLang="ja-JP" sz="4000" b="1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游ゴシック体 ミディアム"/>
              </a:rPr>
              <a:t>・</a:t>
            </a:r>
            <a:endParaRPr lang="en-US" altLang="ja-JP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kumimoji="0" lang="ja-JP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2056D4F-27C1-C896-B00D-98E60A92DFA0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2028100" y="5960100"/>
            <a:ext cx="3112" cy="1372226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2B5D88D-C601-9228-E6A3-1026E628CFF5}"/>
              </a:ext>
            </a:extLst>
          </p:cNvPr>
          <p:cNvSpPr/>
          <p:nvPr/>
        </p:nvSpPr>
        <p:spPr>
          <a:xfrm rot="16200000">
            <a:off x="11766555" y="8570513"/>
            <a:ext cx="523090" cy="2523764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lang="en-US" altLang="ja-JP" sz="4000" b="1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游ゴシック体 ミディアム"/>
              </a:rPr>
              <a:t>・</a:t>
            </a:r>
            <a:endParaRPr lang="en-US" altLang="ja-JP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kumimoji="0" lang="ja-JP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9EE17DA-35BB-6F00-935D-D597D7771E0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2028100" y="10093940"/>
            <a:ext cx="0" cy="1346691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E7B00B4-5A3D-FFA0-9AA6-034AE387EE2D}"/>
              </a:ext>
            </a:extLst>
          </p:cNvPr>
          <p:cNvSpPr/>
          <p:nvPr/>
        </p:nvSpPr>
        <p:spPr>
          <a:xfrm rot="16200000">
            <a:off x="15552201" y="6331988"/>
            <a:ext cx="523090" cy="2523764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lang="en-US" altLang="ja-JP" sz="4000" b="1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游ゴシック体 ミディアム"/>
              </a:rPr>
              <a:t>・</a:t>
            </a:r>
            <a:endParaRPr lang="en-US" altLang="ja-JP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kumimoji="0" lang="ja-JP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7C03488-369A-BBF1-639F-28BE6778E3A7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5813746" y="5960099"/>
            <a:ext cx="3112" cy="1372226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CA556D2-627A-03B3-C525-E2F112FA04C7}"/>
              </a:ext>
            </a:extLst>
          </p:cNvPr>
          <p:cNvSpPr/>
          <p:nvPr/>
        </p:nvSpPr>
        <p:spPr>
          <a:xfrm rot="16200000">
            <a:off x="15552201" y="8570512"/>
            <a:ext cx="523090" cy="2523764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lang="en-US" altLang="ja-JP" sz="4000" b="1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游ゴシック体 ミディアム"/>
              </a:rPr>
              <a:t>・</a:t>
            </a:r>
            <a:endParaRPr lang="en-US" altLang="ja-JP" dirty="0">
              <a:latin typeface="游ゴシック体 ミディアム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dirty="0">
                <a:latin typeface="游ゴシック体 ミディアム"/>
              </a:rPr>
              <a:t>○</a:t>
            </a:r>
            <a:endParaRPr kumimoji="0" lang="ja-JP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6D67962-5565-00D4-B6EB-E25DFAB68EB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5813746" y="10093939"/>
            <a:ext cx="0" cy="1346691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AE5FC70-29E5-68F9-B1E9-D964E2EDCE53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flipH="1">
            <a:off x="13289982" y="7593870"/>
            <a:ext cx="1261882" cy="1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C302AA7-3B43-9AFC-27B9-93B59DD31AEF}"/>
              </a:ext>
            </a:extLst>
          </p:cNvPr>
          <p:cNvCxnSpPr>
            <a:cxnSpLocks/>
            <a:stCxn id="24" idx="0"/>
            <a:endCxn id="6" idx="2"/>
          </p:cNvCxnSpPr>
          <p:nvPr/>
        </p:nvCxnSpPr>
        <p:spPr>
          <a:xfrm flipH="1">
            <a:off x="9504336" y="7593871"/>
            <a:ext cx="1261882" cy="1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378D1C2-524C-C1EE-CF1C-05810E4679DF}"/>
              </a:ext>
            </a:extLst>
          </p:cNvPr>
          <p:cNvCxnSpPr>
            <a:cxnSpLocks/>
          </p:cNvCxnSpPr>
          <p:nvPr/>
        </p:nvCxnSpPr>
        <p:spPr>
          <a:xfrm flipH="1">
            <a:off x="5718690" y="7593869"/>
            <a:ext cx="1261882" cy="1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8693D91-F5B1-53F7-7A41-727961106303}"/>
              </a:ext>
            </a:extLst>
          </p:cNvPr>
          <p:cNvCxnSpPr>
            <a:cxnSpLocks/>
          </p:cNvCxnSpPr>
          <p:nvPr/>
        </p:nvCxnSpPr>
        <p:spPr>
          <a:xfrm flipH="1">
            <a:off x="17075628" y="7593869"/>
            <a:ext cx="1261882" cy="1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99F3510-A1FB-FF66-685F-86669EB66C02}"/>
              </a:ext>
            </a:extLst>
          </p:cNvPr>
          <p:cNvCxnSpPr>
            <a:cxnSpLocks/>
          </p:cNvCxnSpPr>
          <p:nvPr/>
        </p:nvCxnSpPr>
        <p:spPr>
          <a:xfrm>
            <a:off x="5718690" y="9832393"/>
            <a:ext cx="1261882" cy="1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AFBFCEE-C0C3-67C9-A125-8FD2DE83DE75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V="1">
            <a:off x="9504336" y="9832395"/>
            <a:ext cx="1261882" cy="1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4CD4D91-4DD6-EB04-AD4D-955962A9CE5B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V="1">
            <a:off x="13289982" y="9832394"/>
            <a:ext cx="1261882" cy="1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144902E-A74B-99B7-3373-B8193A8C587B}"/>
              </a:ext>
            </a:extLst>
          </p:cNvPr>
          <p:cNvCxnSpPr>
            <a:cxnSpLocks/>
          </p:cNvCxnSpPr>
          <p:nvPr/>
        </p:nvCxnSpPr>
        <p:spPr>
          <a:xfrm>
            <a:off x="17075628" y="9832393"/>
            <a:ext cx="1261882" cy="1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円弧 57">
            <a:extLst>
              <a:ext uri="{FF2B5EF4-FFF2-40B4-BE49-F238E27FC236}">
                <a16:creationId xmlns:a16="http://schemas.microsoft.com/office/drawing/2014/main" id="{8904BC74-F67A-8F5F-5A24-4699B8E8F1FF}"/>
              </a:ext>
            </a:extLst>
          </p:cNvPr>
          <p:cNvSpPr/>
          <p:nvPr/>
        </p:nvSpPr>
        <p:spPr>
          <a:xfrm rot="7876931" flipH="1">
            <a:off x="9128818" y="5270530"/>
            <a:ext cx="4617995" cy="4754286"/>
          </a:xfrm>
          <a:prstGeom prst="arc">
            <a:avLst>
              <a:gd name="adj1" fmla="val 15880824"/>
              <a:gd name="adj2" fmla="val 0"/>
            </a:avLst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headEnd type="none" w="lg" len="lg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0" name="円弧 59">
            <a:extLst>
              <a:ext uri="{FF2B5EF4-FFF2-40B4-BE49-F238E27FC236}">
                <a16:creationId xmlns:a16="http://schemas.microsoft.com/office/drawing/2014/main" id="{BF8F6684-7708-5990-DE66-8863C74AE015}"/>
              </a:ext>
            </a:extLst>
          </p:cNvPr>
          <p:cNvSpPr/>
          <p:nvPr/>
        </p:nvSpPr>
        <p:spPr>
          <a:xfrm rot="7876931" flipH="1">
            <a:off x="12896762" y="5296950"/>
            <a:ext cx="4617995" cy="4754286"/>
          </a:xfrm>
          <a:prstGeom prst="arc">
            <a:avLst>
              <a:gd name="adj1" fmla="val 15880824"/>
              <a:gd name="adj2" fmla="val 0"/>
            </a:avLst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headEnd type="none" w="lg" len="lg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70EA0E08-3E02-F515-34A8-F986A461027A}"/>
                  </a:ext>
                </a:extLst>
              </p:cNvPr>
              <p:cNvSpPr txBox="1"/>
              <p:nvPr/>
            </p:nvSpPr>
            <p:spPr>
              <a:xfrm>
                <a:off x="7637578" y="4974865"/>
                <a:ext cx="1430568" cy="923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ja-JP" sz="4800" b="0" i="1" u="none" strike="noStrike" cap="none" spc="0" normalizeH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𝑡</m:t>
                    </m:r>
                  </m:oMath>
                </a14:m>
                <a:r>
                  <a:rPr kumimoji="0" lang="en-US" altLang="ja-JP" sz="48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rPr>
                  <a:t> - 1</a:t>
                </a:r>
                <a:endParaRPr kumimoji="0" lang="ja-JP" altLang="en-US" sz="48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70EA0E08-3E02-F515-34A8-F986A461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578" y="4974865"/>
                <a:ext cx="1430568" cy="923326"/>
              </a:xfrm>
              <a:prstGeom prst="rect">
                <a:avLst/>
              </a:prstGeom>
              <a:blipFill>
                <a:blip r:embed="rId2"/>
                <a:stretch>
                  <a:fillRect t="-9211" r="-3830" b="-296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7890B38-CA74-77B0-9484-93A5F8D3C6CC}"/>
                  </a:ext>
                </a:extLst>
              </p:cNvPr>
              <p:cNvSpPr txBox="1"/>
              <p:nvPr/>
            </p:nvSpPr>
            <p:spPr>
              <a:xfrm>
                <a:off x="11573082" y="4974865"/>
                <a:ext cx="910035" cy="923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4800" b="0" i="1" u="none" strike="noStrike" cap="none" spc="0" normalizeH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𝑡</m:t>
                      </m:r>
                    </m:oMath>
                  </m:oMathPara>
                </a14:m>
                <a:endParaRPr kumimoji="0" lang="ja-JP" altLang="en-US" sz="48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7890B38-CA74-77B0-9484-93A5F8D3C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082" y="4974865"/>
                <a:ext cx="910035" cy="923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8A463BD-2496-683A-A306-09F7C1B9E7C8}"/>
                  </a:ext>
                </a:extLst>
              </p:cNvPr>
              <p:cNvSpPr txBox="1"/>
              <p:nvPr/>
            </p:nvSpPr>
            <p:spPr>
              <a:xfrm>
                <a:off x="15152993" y="5001286"/>
                <a:ext cx="1430568" cy="923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ja-JP" sz="4800" b="0" i="1" u="none" strike="noStrike" cap="none" spc="0" normalizeH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𝑡</m:t>
                    </m:r>
                  </m:oMath>
                </a14:m>
                <a:r>
                  <a:rPr kumimoji="0" lang="en-US" altLang="ja-JP" sz="480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游ゴシック体 ミディアム"/>
                    <a:sym typeface="Arial"/>
                  </a:rPr>
                  <a:t> + 1</a:t>
                </a:r>
                <a:endParaRPr kumimoji="0" lang="ja-JP" altLang="en-US" sz="480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8A463BD-2496-683A-A306-09F7C1B9E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2993" y="5001286"/>
                <a:ext cx="1430568" cy="923326"/>
              </a:xfrm>
              <a:prstGeom prst="rect">
                <a:avLst/>
              </a:prstGeom>
              <a:blipFill>
                <a:blip r:embed="rId4"/>
                <a:stretch>
                  <a:fillRect t="-9211" r="-12393" b="-296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344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ja-JP" dirty="0"/>
              <a:t>BERT (Bidirectional Encoder Representations from Transformers)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3E872E-51F0-FB7A-9942-684C7B0357A1}"/>
              </a:ext>
            </a:extLst>
          </p:cNvPr>
          <p:cNvSpPr/>
          <p:nvPr/>
        </p:nvSpPr>
        <p:spPr>
          <a:xfrm>
            <a:off x="571040" y="4313792"/>
            <a:ext cx="9877614" cy="5088415"/>
          </a:xfrm>
          <a:prstGeom prst="rect">
            <a:avLst/>
          </a:prstGeom>
          <a:solidFill>
            <a:schemeClr val="accent1"/>
          </a:solidFill>
          <a:ln w="76200" cap="flat">
            <a:solidFill>
              <a:schemeClr val="accent4">
                <a:lumMod val="5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985DC6D-5BB3-26EF-4234-2D9E40BE35B1}"/>
              </a:ext>
            </a:extLst>
          </p:cNvPr>
          <p:cNvSpPr/>
          <p:nvPr/>
        </p:nvSpPr>
        <p:spPr>
          <a:xfrm>
            <a:off x="808738" y="4665965"/>
            <a:ext cx="1311355" cy="681033"/>
          </a:xfrm>
          <a:prstGeom prst="roundRect">
            <a:avLst/>
          </a:prstGeom>
          <a:solidFill>
            <a:srgbClr val="BAE18F"/>
          </a:solidFill>
          <a:ln w="38100" cap="flat">
            <a:solidFill>
              <a:schemeClr val="accent3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 dirty="0">
                <a:latin typeface="游ゴシック体 ミディアム"/>
              </a:rPr>
              <a:t>C</a:t>
            </a:r>
            <a:endParaRPr kumimoji="0" lang="ja-JP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7DF51572-28E6-A2C7-E50D-F0291D73281F}"/>
                  </a:ext>
                </a:extLst>
              </p:cNvPr>
              <p:cNvSpPr/>
              <p:nvPr/>
            </p:nvSpPr>
            <p:spPr>
              <a:xfrm>
                <a:off x="2250696" y="4665965"/>
                <a:ext cx="1311355" cy="681033"/>
              </a:xfrm>
              <a:prstGeom prst="roundRect">
                <a:avLst/>
              </a:prstGeom>
              <a:solidFill>
                <a:srgbClr val="BAE18F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ja-JP" altLang="en-US" sz="2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7DF51572-28E6-A2C7-E50D-F0291D732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696" y="4665965"/>
                <a:ext cx="1311355" cy="681033"/>
              </a:xfrm>
              <a:prstGeom prst="roundRect">
                <a:avLst/>
              </a:prstGeom>
              <a:blipFill>
                <a:blip r:embed="rId2"/>
                <a:stretch>
                  <a:fillRect b="-1724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EFE1B766-03A1-D37F-4781-DF897D67C5EF}"/>
                  </a:ext>
                </a:extLst>
              </p:cNvPr>
              <p:cNvSpPr/>
              <p:nvPr/>
            </p:nvSpPr>
            <p:spPr>
              <a:xfrm>
                <a:off x="3692654" y="4665964"/>
                <a:ext cx="1311355" cy="681033"/>
              </a:xfrm>
              <a:prstGeom prst="roundRect">
                <a:avLst/>
              </a:prstGeom>
              <a:solidFill>
                <a:srgbClr val="BAE18F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ja-JP" altLang="en-US" sz="2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endParaRPr>
              </a:p>
            </p:txBody>
          </p:sp>
        </mc:Choice>
        <mc:Fallback xmlns="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EFE1B766-03A1-D37F-4781-DF897D67C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654" y="4665964"/>
                <a:ext cx="1311355" cy="681033"/>
              </a:xfrm>
              <a:prstGeom prst="roundRect">
                <a:avLst/>
              </a:prstGeom>
              <a:blipFill>
                <a:blip r:embed="rId3"/>
                <a:stretch>
                  <a:fillRect b="-1724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1F15CA2-FB6A-6239-C5D9-07D485DEAAF4}"/>
                  </a:ext>
                </a:extLst>
              </p:cNvPr>
              <p:cNvSpPr/>
              <p:nvPr/>
            </p:nvSpPr>
            <p:spPr>
              <a:xfrm>
                <a:off x="8859587" y="4665963"/>
                <a:ext cx="1311355" cy="681033"/>
              </a:xfrm>
              <a:prstGeom prst="roundRect">
                <a:avLst/>
              </a:prstGeom>
              <a:solidFill>
                <a:srgbClr val="BAE18F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0" lang="ja-JP" altLang="en-US" sz="2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1F15CA2-FB6A-6239-C5D9-07D485DEA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587" y="4665963"/>
                <a:ext cx="1311355" cy="681033"/>
              </a:xfrm>
              <a:prstGeom prst="roundRect">
                <a:avLst/>
              </a:prstGeom>
              <a:blipFill>
                <a:blip r:embed="rId4"/>
                <a:stretch>
                  <a:fillRect b="-1724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DF509D-2FA0-7DBC-0D04-2CF65CF0FA57}"/>
              </a:ext>
            </a:extLst>
          </p:cNvPr>
          <p:cNvSpPr txBox="1"/>
          <p:nvPr/>
        </p:nvSpPr>
        <p:spPr>
          <a:xfrm>
            <a:off x="6624248" y="4490509"/>
            <a:ext cx="2421335" cy="800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…</a:t>
            </a:r>
            <a:endParaRPr kumimoji="0" lang="ja-JP" alt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493581C-CF2B-FB37-773A-AFB215B9ED13}"/>
                  </a:ext>
                </a:extLst>
              </p:cNvPr>
              <p:cNvSpPr/>
              <p:nvPr/>
            </p:nvSpPr>
            <p:spPr>
              <a:xfrm>
                <a:off x="808738" y="8426327"/>
                <a:ext cx="1311355" cy="657805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[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𝐶𝐿𝑆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493581C-CF2B-FB37-773A-AFB215B9E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38" y="8426327"/>
                <a:ext cx="1311355" cy="657805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D1808B5-12F1-13DE-E485-B130D328EE61}"/>
                  </a:ext>
                </a:extLst>
              </p:cNvPr>
              <p:cNvSpPr/>
              <p:nvPr/>
            </p:nvSpPr>
            <p:spPr>
              <a:xfrm>
                <a:off x="2250696" y="8434183"/>
                <a:ext cx="1311355" cy="615549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D1808B5-12F1-13DE-E485-B130D328E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696" y="8434183"/>
                <a:ext cx="1311355" cy="6155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2309E6B-409E-FB64-CD93-05C5F742DD05}"/>
                  </a:ext>
                </a:extLst>
              </p:cNvPr>
              <p:cNvSpPr/>
              <p:nvPr/>
            </p:nvSpPr>
            <p:spPr>
              <a:xfrm>
                <a:off x="3692654" y="8434182"/>
                <a:ext cx="1311355" cy="615549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2309E6B-409E-FB64-CD93-05C5F742D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654" y="8434182"/>
                <a:ext cx="1311355" cy="6155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FCE0114-B41D-E4A2-A910-7037E02F444A}"/>
                  </a:ext>
                </a:extLst>
              </p:cNvPr>
              <p:cNvSpPr/>
              <p:nvPr/>
            </p:nvSpPr>
            <p:spPr>
              <a:xfrm>
                <a:off x="8859587" y="8455310"/>
                <a:ext cx="1311355" cy="615549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FCE0114-B41D-E4A2-A910-7037E02F4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587" y="8455310"/>
                <a:ext cx="1311355" cy="6155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9474E07-EB48-14C7-A9D4-6DBCD1F3E6E0}"/>
              </a:ext>
            </a:extLst>
          </p:cNvPr>
          <p:cNvSpPr txBox="1"/>
          <p:nvPr/>
        </p:nvSpPr>
        <p:spPr>
          <a:xfrm>
            <a:off x="6624247" y="8231189"/>
            <a:ext cx="2421335" cy="800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…</a:t>
            </a:r>
            <a:endParaRPr kumimoji="0" lang="ja-JP" alt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四角形: 上の 2 つの角を切り取る 17">
                <a:extLst>
                  <a:ext uri="{FF2B5EF4-FFF2-40B4-BE49-F238E27FC236}">
                    <a16:creationId xmlns:a16="http://schemas.microsoft.com/office/drawing/2014/main" id="{2C465ABF-BF47-5EB5-BCE1-273A0AB79EC1}"/>
                  </a:ext>
                </a:extLst>
              </p:cNvPr>
              <p:cNvSpPr/>
              <p:nvPr/>
            </p:nvSpPr>
            <p:spPr>
              <a:xfrm>
                <a:off x="808738" y="9756594"/>
                <a:ext cx="1311355" cy="669127"/>
              </a:xfrm>
              <a:prstGeom prst="snip2SameRect">
                <a:avLst/>
              </a:prstGeom>
              <a:solidFill>
                <a:srgbClr val="FDA891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[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𝐶𝐿𝑆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]</m:t>
                      </m:r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8" name="四角形: 上の 2 つの角を切り取る 17">
                <a:extLst>
                  <a:ext uri="{FF2B5EF4-FFF2-40B4-BE49-F238E27FC236}">
                    <a16:creationId xmlns:a16="http://schemas.microsoft.com/office/drawing/2014/main" id="{2C465ABF-BF47-5EB5-BCE1-273A0AB79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38" y="9756594"/>
                <a:ext cx="1311355" cy="669127"/>
              </a:xfrm>
              <a:prstGeom prst="snip2SameRect">
                <a:avLst/>
              </a:prstGeom>
              <a:blipFill>
                <a:blip r:embed="rId9"/>
                <a:stretch>
                  <a:fillRect b="-7018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四角形: 上の 2 つの角を切り取る 18">
                <a:extLst>
                  <a:ext uri="{FF2B5EF4-FFF2-40B4-BE49-F238E27FC236}">
                    <a16:creationId xmlns:a16="http://schemas.microsoft.com/office/drawing/2014/main" id="{6BC8F8CC-8A1A-9CFC-8843-EE1CC4DAB3FF}"/>
                  </a:ext>
                </a:extLst>
              </p:cNvPr>
              <p:cNvSpPr/>
              <p:nvPr/>
            </p:nvSpPr>
            <p:spPr>
              <a:xfrm>
                <a:off x="2250696" y="9756594"/>
                <a:ext cx="1311355" cy="669127"/>
              </a:xfrm>
              <a:prstGeom prst="snip2SameRect">
                <a:avLst/>
              </a:prstGeom>
              <a:solidFill>
                <a:srgbClr val="FDA891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𝑇𝑜𝑘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 1</m:t>
                      </m:r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9" name="四角形: 上の 2 つの角を切り取る 18">
                <a:extLst>
                  <a:ext uri="{FF2B5EF4-FFF2-40B4-BE49-F238E27FC236}">
                    <a16:creationId xmlns:a16="http://schemas.microsoft.com/office/drawing/2014/main" id="{6BC8F8CC-8A1A-9CFC-8843-EE1CC4DAB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696" y="9756594"/>
                <a:ext cx="1311355" cy="669127"/>
              </a:xfrm>
              <a:prstGeom prst="snip2SameRect">
                <a:avLst/>
              </a:prstGeom>
              <a:blipFill>
                <a:blip r:embed="rId10"/>
                <a:stretch>
                  <a:fillRect b="-8772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四角形: 上の 2 つの角を切り取る 19">
                <a:extLst>
                  <a:ext uri="{FF2B5EF4-FFF2-40B4-BE49-F238E27FC236}">
                    <a16:creationId xmlns:a16="http://schemas.microsoft.com/office/drawing/2014/main" id="{08A3DB8A-97D8-FBA9-F058-D2D780E52B6D}"/>
                  </a:ext>
                </a:extLst>
              </p:cNvPr>
              <p:cNvSpPr/>
              <p:nvPr/>
            </p:nvSpPr>
            <p:spPr>
              <a:xfrm>
                <a:off x="3692654" y="9756593"/>
                <a:ext cx="1311355" cy="669127"/>
              </a:xfrm>
              <a:prstGeom prst="snip2SameRect">
                <a:avLst/>
              </a:prstGeom>
              <a:solidFill>
                <a:srgbClr val="FDA891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𝑇𝑜𝑘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 2</m:t>
                      </m:r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20" name="四角形: 上の 2 つの角を切り取る 19">
                <a:extLst>
                  <a:ext uri="{FF2B5EF4-FFF2-40B4-BE49-F238E27FC236}">
                    <a16:creationId xmlns:a16="http://schemas.microsoft.com/office/drawing/2014/main" id="{08A3DB8A-97D8-FBA9-F058-D2D780E52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654" y="9756593"/>
                <a:ext cx="1311355" cy="669127"/>
              </a:xfrm>
              <a:prstGeom prst="snip2SameRect">
                <a:avLst/>
              </a:prstGeom>
              <a:blipFill>
                <a:blip r:embed="rId11"/>
                <a:stretch>
                  <a:fillRect b="-8772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四角形: 上の 2 つの角を切り取る 20">
                <a:extLst>
                  <a:ext uri="{FF2B5EF4-FFF2-40B4-BE49-F238E27FC236}">
                    <a16:creationId xmlns:a16="http://schemas.microsoft.com/office/drawing/2014/main" id="{387BCEB5-B6E7-8883-9230-9A5A58FF84AF}"/>
                  </a:ext>
                </a:extLst>
              </p:cNvPr>
              <p:cNvSpPr/>
              <p:nvPr/>
            </p:nvSpPr>
            <p:spPr>
              <a:xfrm>
                <a:off x="8859587" y="9756592"/>
                <a:ext cx="1311355" cy="669127"/>
              </a:xfrm>
              <a:prstGeom prst="snip2SameRect">
                <a:avLst/>
              </a:prstGeom>
              <a:solidFill>
                <a:srgbClr val="FDA891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𝑇𝑜𝑘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 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𝑁</m:t>
                      </m:r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21" name="四角形: 上の 2 つの角を切り取る 20">
                <a:extLst>
                  <a:ext uri="{FF2B5EF4-FFF2-40B4-BE49-F238E27FC236}">
                    <a16:creationId xmlns:a16="http://schemas.microsoft.com/office/drawing/2014/main" id="{387BCEB5-B6E7-8883-9230-9A5A58FF8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587" y="9756592"/>
                <a:ext cx="1311355" cy="669127"/>
              </a:xfrm>
              <a:prstGeom prst="snip2SameRect">
                <a:avLst/>
              </a:prstGeom>
              <a:blipFill>
                <a:blip r:embed="rId12"/>
                <a:stretch>
                  <a:fillRect b="-8772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BB97E07-CCC6-9340-7FBA-CEDD23FAC694}"/>
              </a:ext>
            </a:extLst>
          </p:cNvPr>
          <p:cNvSpPr txBox="1"/>
          <p:nvPr/>
        </p:nvSpPr>
        <p:spPr>
          <a:xfrm>
            <a:off x="6624247" y="9615229"/>
            <a:ext cx="2421335" cy="800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…</a:t>
            </a:r>
            <a:endParaRPr kumimoji="0" lang="ja-JP" alt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360FDCCF-010B-C874-9E32-32CC7B7F9354}"/>
              </a:ext>
            </a:extLst>
          </p:cNvPr>
          <p:cNvCxnSpPr>
            <a:cxnSpLocks/>
            <a:stCxn id="19" idx="1"/>
          </p:cNvCxnSpPr>
          <p:nvPr/>
        </p:nvCxnSpPr>
        <p:spPr>
          <a:xfrm rot="16200000" flipH="1">
            <a:off x="2782189" y="10549906"/>
            <a:ext cx="1287800" cy="1039430"/>
          </a:xfrm>
          <a:prstGeom prst="bentConnector3">
            <a:avLst>
              <a:gd name="adj1" fmla="val 50000"/>
            </a:avLst>
          </a:prstGeom>
          <a:noFill/>
          <a:ln w="76200" cap="flat">
            <a:solidFill>
              <a:schemeClr val="accent3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308DADE-EDAF-B2F3-3F18-EF89107E6180}"/>
              </a:ext>
            </a:extLst>
          </p:cNvPr>
          <p:cNvCxnSpPr>
            <a:cxnSpLocks/>
            <a:stCxn id="21" idx="1"/>
          </p:cNvCxnSpPr>
          <p:nvPr/>
        </p:nvCxnSpPr>
        <p:spPr>
          <a:xfrm rot="5400000">
            <a:off x="6405577" y="7965951"/>
            <a:ext cx="649921" cy="5569457"/>
          </a:xfrm>
          <a:prstGeom prst="bentConnector2">
            <a:avLst/>
          </a:prstGeom>
          <a:noFill/>
          <a:ln w="76200" cap="flat">
            <a:solidFill>
              <a:schemeClr val="accent3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4D4911F-636A-9364-16DF-C93F39B91A28}"/>
              </a:ext>
            </a:extLst>
          </p:cNvPr>
          <p:cNvSpPr txBox="1"/>
          <p:nvPr/>
        </p:nvSpPr>
        <p:spPr>
          <a:xfrm>
            <a:off x="2902062" y="11538507"/>
            <a:ext cx="2458238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Single Sentence</a:t>
            </a:r>
            <a:endParaRPr kumimoji="0" lang="ja-JP" altLang="en-US" sz="28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8A3B71F-CCAC-5D6C-D12D-C63B1B78DF1C}"/>
              </a:ext>
            </a:extLst>
          </p:cNvPr>
          <p:cNvSpPr txBox="1"/>
          <p:nvPr/>
        </p:nvSpPr>
        <p:spPr>
          <a:xfrm>
            <a:off x="6034850" y="6396336"/>
            <a:ext cx="180006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BERT</a:t>
            </a:r>
            <a:endParaRPr kumimoji="0" lang="ja-JP" altLang="en-US" sz="48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93F86D5-1C50-EA0C-1964-DB6248ABFF19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 flipV="1">
            <a:off x="1464416" y="9084132"/>
            <a:ext cx="0" cy="672462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198E874-885C-0BBE-408B-8A9C698C241C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 flipV="1">
            <a:off x="2906374" y="9049732"/>
            <a:ext cx="0" cy="706862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9AADCBA-F87E-3C41-0D45-51B62B1CCC09}"/>
              </a:ext>
            </a:extLst>
          </p:cNvPr>
          <p:cNvCxnSpPr>
            <a:cxnSpLocks/>
            <a:stCxn id="20" idx="3"/>
            <a:endCxn id="15" idx="2"/>
          </p:cNvCxnSpPr>
          <p:nvPr/>
        </p:nvCxnSpPr>
        <p:spPr>
          <a:xfrm flipV="1">
            <a:off x="4348332" y="9049731"/>
            <a:ext cx="0" cy="706862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45E736C-579B-6807-B651-A2E87A52A289}"/>
              </a:ext>
            </a:extLst>
          </p:cNvPr>
          <p:cNvCxnSpPr>
            <a:cxnSpLocks/>
            <a:stCxn id="21" idx="3"/>
            <a:endCxn id="16" idx="2"/>
          </p:cNvCxnSpPr>
          <p:nvPr/>
        </p:nvCxnSpPr>
        <p:spPr>
          <a:xfrm flipV="1">
            <a:off x="9515265" y="9070859"/>
            <a:ext cx="0" cy="685733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2041847-1C83-0EAA-4326-4A5FB643A272}"/>
              </a:ext>
            </a:extLst>
          </p:cNvPr>
          <p:cNvCxnSpPr>
            <a:cxnSpLocks/>
            <a:stCxn id="7" idx="0"/>
            <a:endCxn id="62" idx="2"/>
          </p:cNvCxnSpPr>
          <p:nvPr/>
        </p:nvCxnSpPr>
        <p:spPr>
          <a:xfrm flipH="1" flipV="1">
            <a:off x="1462046" y="3942989"/>
            <a:ext cx="2370" cy="722976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14F8ACC-FC30-92CA-84BA-5A022870855F}"/>
              </a:ext>
            </a:extLst>
          </p:cNvPr>
          <p:cNvSpPr txBox="1"/>
          <p:nvPr/>
        </p:nvSpPr>
        <p:spPr>
          <a:xfrm>
            <a:off x="571040" y="3327440"/>
            <a:ext cx="1782011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Class Label</a:t>
            </a:r>
            <a:endParaRPr kumimoji="0" lang="ja-JP" altLang="en-US" sz="28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333E6FD-2E9B-106E-A120-ED1E65C08A21}"/>
              </a:ext>
            </a:extLst>
          </p:cNvPr>
          <p:cNvSpPr/>
          <p:nvPr/>
        </p:nvSpPr>
        <p:spPr>
          <a:xfrm>
            <a:off x="12107778" y="4184838"/>
            <a:ext cx="11571940" cy="5088415"/>
          </a:xfrm>
          <a:prstGeom prst="rect">
            <a:avLst/>
          </a:prstGeom>
          <a:solidFill>
            <a:schemeClr val="accent1"/>
          </a:solidFill>
          <a:ln w="76200" cap="flat">
            <a:solidFill>
              <a:schemeClr val="accent4">
                <a:lumMod val="5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3" name="四角形: 角を丸くする 6">
            <a:extLst>
              <a:ext uri="{FF2B5EF4-FFF2-40B4-BE49-F238E27FC236}">
                <a16:creationId xmlns:a16="http://schemas.microsoft.com/office/drawing/2014/main" id="{07590013-B734-CB6B-D269-04A260EC1F34}"/>
              </a:ext>
            </a:extLst>
          </p:cNvPr>
          <p:cNvSpPr/>
          <p:nvPr/>
        </p:nvSpPr>
        <p:spPr>
          <a:xfrm>
            <a:off x="12345476" y="4537011"/>
            <a:ext cx="1311355" cy="681033"/>
          </a:xfrm>
          <a:prstGeom prst="roundRect">
            <a:avLst/>
          </a:prstGeom>
          <a:solidFill>
            <a:srgbClr val="BAE18F"/>
          </a:solidFill>
          <a:ln w="38100" cap="flat">
            <a:solidFill>
              <a:schemeClr val="accent3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 dirty="0">
                <a:latin typeface="游ゴシック体 ミディアム"/>
              </a:rPr>
              <a:t>C</a:t>
            </a:r>
            <a:endParaRPr kumimoji="0" lang="ja-JP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四角形: 角を丸くする 7">
                <a:extLst>
                  <a:ext uri="{FF2B5EF4-FFF2-40B4-BE49-F238E27FC236}">
                    <a16:creationId xmlns:a16="http://schemas.microsoft.com/office/drawing/2014/main" id="{43849DFD-03A6-0E71-B97D-B6D040D499B2}"/>
                  </a:ext>
                </a:extLst>
              </p:cNvPr>
              <p:cNvSpPr/>
              <p:nvPr/>
            </p:nvSpPr>
            <p:spPr>
              <a:xfrm>
                <a:off x="13787434" y="4537011"/>
                <a:ext cx="1311355" cy="681033"/>
              </a:xfrm>
              <a:prstGeom prst="roundRect">
                <a:avLst/>
              </a:prstGeom>
              <a:solidFill>
                <a:srgbClr val="BAE18F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ja-JP" altLang="en-US" sz="2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endParaRPr>
              </a:p>
            </p:txBody>
          </p:sp>
        </mc:Choice>
        <mc:Fallback xmlns="">
          <p:sp>
            <p:nvSpPr>
              <p:cNvPr id="34" name="四角形: 角を丸くする 7">
                <a:extLst>
                  <a:ext uri="{FF2B5EF4-FFF2-40B4-BE49-F238E27FC236}">
                    <a16:creationId xmlns:a16="http://schemas.microsoft.com/office/drawing/2014/main" id="{43849DFD-03A6-0E71-B97D-B6D040D49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434" y="4537011"/>
                <a:ext cx="1311355" cy="681033"/>
              </a:xfrm>
              <a:prstGeom prst="roundRect">
                <a:avLst/>
              </a:prstGeom>
              <a:blipFill>
                <a:blip r:embed="rId13"/>
                <a:stretch>
                  <a:fillRect b="-1724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四角形: 角を丸くする 8">
                <a:extLst>
                  <a:ext uri="{FF2B5EF4-FFF2-40B4-BE49-F238E27FC236}">
                    <a16:creationId xmlns:a16="http://schemas.microsoft.com/office/drawing/2014/main" id="{9D2DF849-71F2-F80B-FEC3-72CE0147594F}"/>
                  </a:ext>
                </a:extLst>
              </p:cNvPr>
              <p:cNvSpPr/>
              <p:nvPr/>
            </p:nvSpPr>
            <p:spPr>
              <a:xfrm>
                <a:off x="15229392" y="4537010"/>
                <a:ext cx="1311355" cy="681033"/>
              </a:xfrm>
              <a:prstGeom prst="roundRect">
                <a:avLst/>
              </a:prstGeom>
              <a:solidFill>
                <a:srgbClr val="BAE18F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ja-JP" altLang="en-US" sz="2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endParaRPr>
              </a:p>
            </p:txBody>
          </p:sp>
        </mc:Choice>
        <mc:Fallback xmlns="">
          <p:sp>
            <p:nvSpPr>
              <p:cNvPr id="35" name="四角形: 角を丸くする 8">
                <a:extLst>
                  <a:ext uri="{FF2B5EF4-FFF2-40B4-BE49-F238E27FC236}">
                    <a16:creationId xmlns:a16="http://schemas.microsoft.com/office/drawing/2014/main" id="{9D2DF849-71F2-F80B-FEC3-72CE01475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9392" y="4537010"/>
                <a:ext cx="1311355" cy="681033"/>
              </a:xfrm>
              <a:prstGeom prst="roundRect">
                <a:avLst/>
              </a:prstGeom>
              <a:blipFill>
                <a:blip r:embed="rId14"/>
                <a:stretch>
                  <a:fillRect b="-1724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四角形: 角を丸くする 9">
                <a:extLst>
                  <a:ext uri="{FF2B5EF4-FFF2-40B4-BE49-F238E27FC236}">
                    <a16:creationId xmlns:a16="http://schemas.microsoft.com/office/drawing/2014/main" id="{CB3D0FD9-725D-50FD-1699-17C5F9819226}"/>
                  </a:ext>
                </a:extLst>
              </p:cNvPr>
              <p:cNvSpPr/>
              <p:nvPr/>
            </p:nvSpPr>
            <p:spPr>
              <a:xfrm>
                <a:off x="20396325" y="4537009"/>
                <a:ext cx="1311355" cy="681033"/>
              </a:xfrm>
              <a:prstGeom prst="roundRect">
                <a:avLst/>
              </a:prstGeom>
              <a:solidFill>
                <a:srgbClr val="BAE18F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0" lang="ja-JP" altLang="en-US" sz="2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endParaRPr>
              </a:p>
            </p:txBody>
          </p:sp>
        </mc:Choice>
        <mc:Fallback xmlns="">
          <p:sp>
            <p:nvSpPr>
              <p:cNvPr id="36" name="四角形: 角を丸くする 9">
                <a:extLst>
                  <a:ext uri="{FF2B5EF4-FFF2-40B4-BE49-F238E27FC236}">
                    <a16:creationId xmlns:a16="http://schemas.microsoft.com/office/drawing/2014/main" id="{CB3D0FD9-725D-50FD-1699-17C5F9819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325" y="4537009"/>
                <a:ext cx="1311355" cy="681033"/>
              </a:xfrm>
              <a:prstGeom prst="roundRect">
                <a:avLst/>
              </a:prstGeom>
              <a:blipFill>
                <a:blip r:embed="rId15"/>
                <a:stretch>
                  <a:fillRect b="-1724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E48DC7-C36C-DC47-56ED-C5C930A9F2A9}"/>
              </a:ext>
            </a:extLst>
          </p:cNvPr>
          <p:cNvSpPr txBox="1"/>
          <p:nvPr/>
        </p:nvSpPr>
        <p:spPr>
          <a:xfrm>
            <a:off x="16932983" y="4361555"/>
            <a:ext cx="607999" cy="800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…</a:t>
            </a:r>
            <a:endParaRPr kumimoji="0" lang="ja-JP" alt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AB22771A-655A-3EAE-0585-2161A5ED9B3F}"/>
                  </a:ext>
                </a:extLst>
              </p:cNvPr>
              <p:cNvSpPr/>
              <p:nvPr/>
            </p:nvSpPr>
            <p:spPr>
              <a:xfrm>
                <a:off x="12345476" y="8297373"/>
                <a:ext cx="1311355" cy="657805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[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𝐶𝐿𝑆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AB22771A-655A-3EAE-0585-2161A5ED9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476" y="8297373"/>
                <a:ext cx="1311355" cy="657805"/>
              </a:xfrm>
              <a:prstGeom prst="rect">
                <a:avLst/>
              </a:prstGeom>
              <a:blipFill>
                <a:blip r:embed="rId16"/>
                <a:stretch>
                  <a:fillRect b="-1786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0CD8ACB-80EE-21E7-B9DA-A54ED14E3C52}"/>
                  </a:ext>
                </a:extLst>
              </p:cNvPr>
              <p:cNvSpPr/>
              <p:nvPr/>
            </p:nvSpPr>
            <p:spPr>
              <a:xfrm>
                <a:off x="13787434" y="8305229"/>
                <a:ext cx="1311355" cy="615549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0CD8ACB-80EE-21E7-B9DA-A54ED14E3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434" y="8305229"/>
                <a:ext cx="1311355" cy="6155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0746405D-3777-5520-66ED-B760D92D98FD}"/>
                  </a:ext>
                </a:extLst>
              </p:cNvPr>
              <p:cNvSpPr/>
              <p:nvPr/>
            </p:nvSpPr>
            <p:spPr>
              <a:xfrm>
                <a:off x="15925627" y="8305229"/>
                <a:ext cx="1311355" cy="615549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0746405D-3777-5520-66ED-B760D92D9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5627" y="8305229"/>
                <a:ext cx="1311355" cy="6155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E5D9B0C-B586-6367-4D80-5A86297CCB8C}"/>
                  </a:ext>
                </a:extLst>
              </p:cNvPr>
              <p:cNvSpPr/>
              <p:nvPr/>
            </p:nvSpPr>
            <p:spPr>
              <a:xfrm>
                <a:off x="20396325" y="8339629"/>
                <a:ext cx="1311355" cy="615549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E5D9B0C-B586-6367-4D80-5A86297CC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325" y="8339629"/>
                <a:ext cx="1311355" cy="61554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3E2B307-B5F5-BE38-7202-60444F4863A4}"/>
              </a:ext>
            </a:extLst>
          </p:cNvPr>
          <p:cNvSpPr txBox="1"/>
          <p:nvPr/>
        </p:nvSpPr>
        <p:spPr>
          <a:xfrm>
            <a:off x="15300059" y="8097850"/>
            <a:ext cx="544490" cy="800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…</a:t>
            </a:r>
            <a:endParaRPr kumimoji="0" lang="ja-JP" alt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四角形: 上の 2 つの角を切り取る 17">
                <a:extLst>
                  <a:ext uri="{FF2B5EF4-FFF2-40B4-BE49-F238E27FC236}">
                    <a16:creationId xmlns:a16="http://schemas.microsoft.com/office/drawing/2014/main" id="{66381B61-FBC5-2F63-E5D1-512CC38FB808}"/>
                  </a:ext>
                </a:extLst>
              </p:cNvPr>
              <p:cNvSpPr/>
              <p:nvPr/>
            </p:nvSpPr>
            <p:spPr>
              <a:xfrm>
                <a:off x="12345476" y="9627640"/>
                <a:ext cx="1311355" cy="669127"/>
              </a:xfrm>
              <a:prstGeom prst="snip2SameRect">
                <a:avLst/>
              </a:prstGeom>
              <a:solidFill>
                <a:srgbClr val="FDA891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[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𝐶𝐿𝑆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]</m:t>
                      </m:r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47" name="四角形: 上の 2 つの角を切り取る 17">
                <a:extLst>
                  <a:ext uri="{FF2B5EF4-FFF2-40B4-BE49-F238E27FC236}">
                    <a16:creationId xmlns:a16="http://schemas.microsoft.com/office/drawing/2014/main" id="{66381B61-FBC5-2F63-E5D1-512CC38FB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476" y="9627640"/>
                <a:ext cx="1311355" cy="669127"/>
              </a:xfrm>
              <a:prstGeom prst="snip2SameRect">
                <a:avLst/>
              </a:prstGeom>
              <a:blipFill>
                <a:blip r:embed="rId20"/>
                <a:stretch>
                  <a:fillRect b="-7018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四角形: 上の 2 つの角を切り取る 18">
                <a:extLst>
                  <a:ext uri="{FF2B5EF4-FFF2-40B4-BE49-F238E27FC236}">
                    <a16:creationId xmlns:a16="http://schemas.microsoft.com/office/drawing/2014/main" id="{21541B7B-1FBB-6977-BE8E-636846C2DF0C}"/>
                  </a:ext>
                </a:extLst>
              </p:cNvPr>
              <p:cNvSpPr/>
              <p:nvPr/>
            </p:nvSpPr>
            <p:spPr>
              <a:xfrm>
                <a:off x="13787434" y="9627640"/>
                <a:ext cx="1311355" cy="669127"/>
              </a:xfrm>
              <a:prstGeom prst="snip2SameRect">
                <a:avLst/>
              </a:prstGeom>
              <a:solidFill>
                <a:srgbClr val="FDA891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𝑇𝑜𝑘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 1</m:t>
                      </m:r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48" name="四角形: 上の 2 つの角を切り取る 18">
                <a:extLst>
                  <a:ext uri="{FF2B5EF4-FFF2-40B4-BE49-F238E27FC236}">
                    <a16:creationId xmlns:a16="http://schemas.microsoft.com/office/drawing/2014/main" id="{21541B7B-1FBB-6977-BE8E-636846C2D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434" y="9627640"/>
                <a:ext cx="1311355" cy="669127"/>
              </a:xfrm>
              <a:prstGeom prst="snip2SameRect">
                <a:avLst/>
              </a:prstGeom>
              <a:blipFill>
                <a:blip r:embed="rId21"/>
                <a:stretch>
                  <a:fillRect b="-7018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四角形: 上の 2 つの角を切り取る 20">
                <a:extLst>
                  <a:ext uri="{FF2B5EF4-FFF2-40B4-BE49-F238E27FC236}">
                    <a16:creationId xmlns:a16="http://schemas.microsoft.com/office/drawing/2014/main" id="{D0E71431-37FC-B177-CBCC-EE2C12F90464}"/>
                  </a:ext>
                </a:extLst>
              </p:cNvPr>
              <p:cNvSpPr/>
              <p:nvPr/>
            </p:nvSpPr>
            <p:spPr>
              <a:xfrm>
                <a:off x="20396325" y="9627638"/>
                <a:ext cx="1311355" cy="669127"/>
              </a:xfrm>
              <a:prstGeom prst="snip2SameRect">
                <a:avLst/>
              </a:prstGeom>
              <a:solidFill>
                <a:srgbClr val="FDA891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𝑇𝑜𝑘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 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𝑁</m:t>
                      </m:r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51" name="四角形: 上の 2 つの角を切り取る 20">
                <a:extLst>
                  <a:ext uri="{FF2B5EF4-FFF2-40B4-BE49-F238E27FC236}">
                    <a16:creationId xmlns:a16="http://schemas.microsoft.com/office/drawing/2014/main" id="{D0E71431-37FC-B177-CBCC-EE2C12F90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325" y="9627638"/>
                <a:ext cx="1311355" cy="669127"/>
              </a:xfrm>
              <a:prstGeom prst="snip2SameRect">
                <a:avLst/>
              </a:prstGeom>
              <a:blipFill>
                <a:blip r:embed="rId22"/>
                <a:stretch>
                  <a:fillRect b="-7018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38921C2-824F-B1E6-696B-783F53EF7081}"/>
              </a:ext>
            </a:extLst>
          </p:cNvPr>
          <p:cNvSpPr txBox="1"/>
          <p:nvPr/>
        </p:nvSpPr>
        <p:spPr>
          <a:xfrm>
            <a:off x="18160985" y="9486275"/>
            <a:ext cx="2421335" cy="800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…</a:t>
            </a:r>
            <a:endParaRPr kumimoji="0" lang="ja-JP" alt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53" name="コネクタ: カギ線 23">
            <a:extLst>
              <a:ext uri="{FF2B5EF4-FFF2-40B4-BE49-F238E27FC236}">
                <a16:creationId xmlns:a16="http://schemas.microsoft.com/office/drawing/2014/main" id="{944B4DDF-DBDE-D002-0487-A0B1B361287B}"/>
              </a:ext>
            </a:extLst>
          </p:cNvPr>
          <p:cNvCxnSpPr>
            <a:cxnSpLocks/>
            <a:stCxn id="48" idx="1"/>
          </p:cNvCxnSpPr>
          <p:nvPr/>
        </p:nvCxnSpPr>
        <p:spPr>
          <a:xfrm rot="16200000" flipH="1">
            <a:off x="14318927" y="10420952"/>
            <a:ext cx="1287800" cy="1039430"/>
          </a:xfrm>
          <a:prstGeom prst="bentConnector3">
            <a:avLst>
              <a:gd name="adj1" fmla="val 50000"/>
            </a:avLst>
          </a:prstGeom>
          <a:noFill/>
          <a:ln w="76200" cap="flat">
            <a:solidFill>
              <a:schemeClr val="accent3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コネクタ: カギ線 28">
            <a:extLst>
              <a:ext uri="{FF2B5EF4-FFF2-40B4-BE49-F238E27FC236}">
                <a16:creationId xmlns:a16="http://schemas.microsoft.com/office/drawing/2014/main" id="{772E5D85-21C1-7EEA-A7A3-FBA188513250}"/>
              </a:ext>
            </a:extLst>
          </p:cNvPr>
          <p:cNvCxnSpPr>
            <a:cxnSpLocks/>
            <a:stCxn id="51" idx="1"/>
          </p:cNvCxnSpPr>
          <p:nvPr/>
        </p:nvCxnSpPr>
        <p:spPr>
          <a:xfrm rot="5400000">
            <a:off x="17942315" y="7836997"/>
            <a:ext cx="649921" cy="5569457"/>
          </a:xfrm>
          <a:prstGeom prst="bentConnector2">
            <a:avLst/>
          </a:prstGeom>
          <a:noFill/>
          <a:ln w="76200" cap="flat">
            <a:solidFill>
              <a:schemeClr val="accent3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3E4101-FA70-812C-27E3-C539747EA519}"/>
              </a:ext>
            </a:extLst>
          </p:cNvPr>
          <p:cNvSpPr txBox="1"/>
          <p:nvPr/>
        </p:nvSpPr>
        <p:spPr>
          <a:xfrm>
            <a:off x="14438800" y="11409553"/>
            <a:ext cx="2458238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Single Sentence</a:t>
            </a:r>
            <a:endParaRPr kumimoji="0" lang="ja-JP" altLang="en-US" sz="28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425FEC3-E612-5890-4830-A2316D820B3E}"/>
              </a:ext>
            </a:extLst>
          </p:cNvPr>
          <p:cNvSpPr txBox="1"/>
          <p:nvPr/>
        </p:nvSpPr>
        <p:spPr>
          <a:xfrm>
            <a:off x="17571588" y="6267382"/>
            <a:ext cx="180006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BERT</a:t>
            </a:r>
            <a:endParaRPr kumimoji="0" lang="ja-JP" altLang="en-US" sz="48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A5C15B3-0EFB-AD53-0087-69AEC616367A}"/>
              </a:ext>
            </a:extLst>
          </p:cNvPr>
          <p:cNvCxnSpPr>
            <a:cxnSpLocks/>
            <a:stCxn id="47" idx="3"/>
            <a:endCxn id="38" idx="2"/>
          </p:cNvCxnSpPr>
          <p:nvPr/>
        </p:nvCxnSpPr>
        <p:spPr>
          <a:xfrm flipV="1">
            <a:off x="13001154" y="8955178"/>
            <a:ext cx="0" cy="672462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031F8B6-0D1F-9D75-8B5E-8E5A229291C9}"/>
              </a:ext>
            </a:extLst>
          </p:cNvPr>
          <p:cNvCxnSpPr>
            <a:cxnSpLocks/>
            <a:stCxn id="48" idx="3"/>
            <a:endCxn id="41" idx="2"/>
          </p:cNvCxnSpPr>
          <p:nvPr/>
        </p:nvCxnSpPr>
        <p:spPr>
          <a:xfrm flipV="1">
            <a:off x="14443112" y="8920778"/>
            <a:ext cx="0" cy="706862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B57BFC4-F86E-D050-9962-41307D627015}"/>
              </a:ext>
            </a:extLst>
          </p:cNvPr>
          <p:cNvCxnSpPr>
            <a:cxnSpLocks/>
            <a:stCxn id="51" idx="3"/>
            <a:endCxn id="44" idx="2"/>
          </p:cNvCxnSpPr>
          <p:nvPr/>
        </p:nvCxnSpPr>
        <p:spPr>
          <a:xfrm flipV="1">
            <a:off x="21052003" y="8955178"/>
            <a:ext cx="0" cy="67246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46AD278C-00FC-4F9E-5946-3B3CC3CC24FC}"/>
              </a:ext>
            </a:extLst>
          </p:cNvPr>
          <p:cNvCxnSpPr>
            <a:cxnSpLocks/>
            <a:stCxn id="33" idx="0"/>
            <a:endCxn id="66" idx="2"/>
          </p:cNvCxnSpPr>
          <p:nvPr/>
        </p:nvCxnSpPr>
        <p:spPr>
          <a:xfrm flipH="1" flipV="1">
            <a:off x="12998784" y="3814035"/>
            <a:ext cx="2370" cy="722976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A759329-E9B4-16D3-FAFF-05D18A08A749}"/>
              </a:ext>
            </a:extLst>
          </p:cNvPr>
          <p:cNvSpPr txBox="1"/>
          <p:nvPr/>
        </p:nvSpPr>
        <p:spPr>
          <a:xfrm>
            <a:off x="12107778" y="3198486"/>
            <a:ext cx="1782011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NSP</a:t>
            </a:r>
            <a:endParaRPr kumimoji="0" lang="ja-JP" altLang="en-US" sz="28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四角形: 角を丸くする 8">
                <a:extLst>
                  <a:ext uri="{FF2B5EF4-FFF2-40B4-BE49-F238E27FC236}">
                    <a16:creationId xmlns:a16="http://schemas.microsoft.com/office/drawing/2014/main" id="{C9D8B3A1-4D06-9DE9-C8F9-1C1873DA596B}"/>
                  </a:ext>
                </a:extLst>
              </p:cNvPr>
              <p:cNvSpPr/>
              <p:nvPr/>
            </p:nvSpPr>
            <p:spPr>
              <a:xfrm>
                <a:off x="17781409" y="4484769"/>
                <a:ext cx="1311355" cy="727784"/>
              </a:xfrm>
              <a:prstGeom prst="roundRect">
                <a:avLst/>
              </a:prstGeom>
              <a:solidFill>
                <a:srgbClr val="BAE18F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[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𝑆𝐸𝑃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kumimoji="0" lang="ja-JP" altLang="en-US" sz="2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endParaRPr>
              </a:p>
            </p:txBody>
          </p:sp>
        </mc:Choice>
        <mc:Fallback xmlns="">
          <p:sp>
            <p:nvSpPr>
              <p:cNvPr id="67" name="四角形: 角を丸くする 8">
                <a:extLst>
                  <a:ext uri="{FF2B5EF4-FFF2-40B4-BE49-F238E27FC236}">
                    <a16:creationId xmlns:a16="http://schemas.microsoft.com/office/drawing/2014/main" id="{C9D8B3A1-4D06-9DE9-C8F9-1C1873DA5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1409" y="4484769"/>
                <a:ext cx="1311355" cy="727784"/>
              </a:xfrm>
              <a:prstGeom prst="roundRect">
                <a:avLst/>
              </a:prstGeom>
              <a:blipFill>
                <a:blip r:embed="rId23"/>
                <a:stretch>
                  <a:fillRect l="-935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8329D48-3AB4-7B27-7DC1-AEAA381F0931}"/>
              </a:ext>
            </a:extLst>
          </p:cNvPr>
          <p:cNvSpPr txBox="1"/>
          <p:nvPr/>
        </p:nvSpPr>
        <p:spPr>
          <a:xfrm>
            <a:off x="19459187" y="4360751"/>
            <a:ext cx="607999" cy="800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…</a:t>
            </a:r>
            <a:endParaRPr kumimoji="0" lang="ja-JP" alt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8F1AC4FF-C774-BCD9-BE7C-257C7711596D}"/>
                  </a:ext>
                </a:extLst>
              </p:cNvPr>
              <p:cNvSpPr/>
              <p:nvPr/>
            </p:nvSpPr>
            <p:spPr>
              <a:xfrm>
                <a:off x="17346778" y="8305229"/>
                <a:ext cx="1311355" cy="657805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[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𝑆𝐸𝑃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8F1AC4FF-C774-BCD9-BE7C-257C77115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6778" y="8305229"/>
                <a:ext cx="1311355" cy="657805"/>
              </a:xfrm>
              <a:prstGeom prst="rect">
                <a:avLst/>
              </a:prstGeom>
              <a:blipFill>
                <a:blip r:embed="rId24"/>
                <a:stretch>
                  <a:fillRect b="-1786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93EC4FF0-6BA0-C3A7-C770-3114F00576A7}"/>
                  </a:ext>
                </a:extLst>
              </p:cNvPr>
              <p:cNvSpPr/>
              <p:nvPr/>
            </p:nvSpPr>
            <p:spPr>
              <a:xfrm>
                <a:off x="18767929" y="8305229"/>
                <a:ext cx="1311355" cy="615549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93EC4FF0-6BA0-C3A7-C770-3114F0057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929" y="8305229"/>
                <a:ext cx="1311355" cy="61554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913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ja-JP" dirty="0"/>
              <a:t>BERT (Bidirectional Encoder Representations from Transformers)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3E872E-51F0-FB7A-9942-684C7B0357A1}"/>
              </a:ext>
            </a:extLst>
          </p:cNvPr>
          <p:cNvSpPr/>
          <p:nvPr/>
        </p:nvSpPr>
        <p:spPr>
          <a:xfrm>
            <a:off x="571040" y="4313792"/>
            <a:ext cx="9877614" cy="5088415"/>
          </a:xfrm>
          <a:prstGeom prst="rect">
            <a:avLst/>
          </a:prstGeom>
          <a:solidFill>
            <a:schemeClr val="accent1"/>
          </a:solidFill>
          <a:ln w="76200" cap="flat">
            <a:solidFill>
              <a:schemeClr val="accent4">
                <a:lumMod val="5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985DC6D-5BB3-26EF-4234-2D9E40BE35B1}"/>
              </a:ext>
            </a:extLst>
          </p:cNvPr>
          <p:cNvSpPr/>
          <p:nvPr/>
        </p:nvSpPr>
        <p:spPr>
          <a:xfrm>
            <a:off x="808738" y="4665965"/>
            <a:ext cx="1311355" cy="681033"/>
          </a:xfrm>
          <a:prstGeom prst="roundRect">
            <a:avLst/>
          </a:prstGeom>
          <a:solidFill>
            <a:srgbClr val="BAE18F"/>
          </a:solidFill>
          <a:ln w="38100" cap="flat">
            <a:solidFill>
              <a:schemeClr val="accent3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 dirty="0">
                <a:latin typeface="游ゴシック体 ミディアム"/>
              </a:rPr>
              <a:t>C</a:t>
            </a:r>
            <a:endParaRPr kumimoji="0" lang="ja-JP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7DF51572-28E6-A2C7-E50D-F0291D73281F}"/>
                  </a:ext>
                </a:extLst>
              </p:cNvPr>
              <p:cNvSpPr/>
              <p:nvPr/>
            </p:nvSpPr>
            <p:spPr>
              <a:xfrm>
                <a:off x="2250696" y="4665965"/>
                <a:ext cx="1311355" cy="681033"/>
              </a:xfrm>
              <a:prstGeom prst="roundRect">
                <a:avLst/>
              </a:prstGeom>
              <a:solidFill>
                <a:srgbClr val="BAE18F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ja-JP" altLang="en-US" sz="2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7DF51572-28E6-A2C7-E50D-F0291D732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696" y="4665965"/>
                <a:ext cx="1311355" cy="681033"/>
              </a:xfrm>
              <a:prstGeom prst="roundRect">
                <a:avLst/>
              </a:prstGeom>
              <a:blipFill>
                <a:blip r:embed="rId2"/>
                <a:stretch>
                  <a:fillRect b="-1724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EFE1B766-03A1-D37F-4781-DF897D67C5EF}"/>
                  </a:ext>
                </a:extLst>
              </p:cNvPr>
              <p:cNvSpPr/>
              <p:nvPr/>
            </p:nvSpPr>
            <p:spPr>
              <a:xfrm>
                <a:off x="3692654" y="4665964"/>
                <a:ext cx="1311355" cy="681033"/>
              </a:xfrm>
              <a:prstGeom prst="roundRect">
                <a:avLst/>
              </a:prstGeom>
              <a:solidFill>
                <a:srgbClr val="BAE18F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ja-JP" altLang="en-US" sz="2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endParaRPr>
              </a:p>
            </p:txBody>
          </p:sp>
        </mc:Choice>
        <mc:Fallback xmlns="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EFE1B766-03A1-D37F-4781-DF897D67C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654" y="4665964"/>
                <a:ext cx="1311355" cy="681033"/>
              </a:xfrm>
              <a:prstGeom prst="roundRect">
                <a:avLst/>
              </a:prstGeom>
              <a:blipFill>
                <a:blip r:embed="rId3"/>
                <a:stretch>
                  <a:fillRect b="-1724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1F15CA2-FB6A-6239-C5D9-07D485DEAAF4}"/>
                  </a:ext>
                </a:extLst>
              </p:cNvPr>
              <p:cNvSpPr/>
              <p:nvPr/>
            </p:nvSpPr>
            <p:spPr>
              <a:xfrm>
                <a:off x="8859587" y="4665963"/>
                <a:ext cx="1311355" cy="681033"/>
              </a:xfrm>
              <a:prstGeom prst="roundRect">
                <a:avLst/>
              </a:prstGeom>
              <a:solidFill>
                <a:srgbClr val="BAE18F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0" lang="ja-JP" altLang="en-US" sz="2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游ゴシック体 ミディアム"/>
                  <a:sym typeface="Arial"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1F15CA2-FB6A-6239-C5D9-07D485DEA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587" y="4665963"/>
                <a:ext cx="1311355" cy="681033"/>
              </a:xfrm>
              <a:prstGeom prst="roundRect">
                <a:avLst/>
              </a:prstGeom>
              <a:blipFill>
                <a:blip r:embed="rId4"/>
                <a:stretch>
                  <a:fillRect b="-1724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DF509D-2FA0-7DBC-0D04-2CF65CF0FA57}"/>
              </a:ext>
            </a:extLst>
          </p:cNvPr>
          <p:cNvSpPr txBox="1"/>
          <p:nvPr/>
        </p:nvSpPr>
        <p:spPr>
          <a:xfrm>
            <a:off x="6624249" y="4886793"/>
            <a:ext cx="607998" cy="800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…</a:t>
            </a:r>
            <a:endParaRPr kumimoji="0" lang="ja-JP" alt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493581C-CF2B-FB37-773A-AFB215B9ED13}"/>
                  </a:ext>
                </a:extLst>
              </p:cNvPr>
              <p:cNvSpPr/>
              <p:nvPr/>
            </p:nvSpPr>
            <p:spPr>
              <a:xfrm>
                <a:off x="808738" y="8426327"/>
                <a:ext cx="1311355" cy="657805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[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𝐶𝐿𝑆</m:t>
                          </m:r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493581C-CF2B-FB37-773A-AFB215B9E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38" y="8426327"/>
                <a:ext cx="1311355" cy="657805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D1808B5-12F1-13DE-E485-B130D328EE61}"/>
                  </a:ext>
                </a:extLst>
              </p:cNvPr>
              <p:cNvSpPr/>
              <p:nvPr/>
            </p:nvSpPr>
            <p:spPr>
              <a:xfrm>
                <a:off x="2250696" y="8434183"/>
                <a:ext cx="1311355" cy="615549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D1808B5-12F1-13DE-E485-B130D328E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696" y="8434183"/>
                <a:ext cx="1311355" cy="6155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2309E6B-409E-FB64-CD93-05C5F742DD05}"/>
                  </a:ext>
                </a:extLst>
              </p:cNvPr>
              <p:cNvSpPr/>
              <p:nvPr/>
            </p:nvSpPr>
            <p:spPr>
              <a:xfrm>
                <a:off x="3692654" y="8434182"/>
                <a:ext cx="1311355" cy="615549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2309E6B-409E-FB64-CD93-05C5F742D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654" y="8434182"/>
                <a:ext cx="1311355" cy="6155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FCE0114-B41D-E4A2-A910-7037E02F444A}"/>
                  </a:ext>
                </a:extLst>
              </p:cNvPr>
              <p:cNvSpPr/>
              <p:nvPr/>
            </p:nvSpPr>
            <p:spPr>
              <a:xfrm>
                <a:off x="8859587" y="8455310"/>
                <a:ext cx="1311355" cy="615549"/>
              </a:xfrm>
              <a:prstGeom prst="rect">
                <a:avLst/>
              </a:prstGeom>
              <a:solidFill>
                <a:srgbClr val="FFFF93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ja-JP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FCE0114-B41D-E4A2-A910-7037E02F4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587" y="8455310"/>
                <a:ext cx="1311355" cy="6155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9474E07-EB48-14C7-A9D4-6DBCD1F3E6E0}"/>
              </a:ext>
            </a:extLst>
          </p:cNvPr>
          <p:cNvSpPr txBox="1"/>
          <p:nvPr/>
        </p:nvSpPr>
        <p:spPr>
          <a:xfrm>
            <a:off x="6624247" y="8231189"/>
            <a:ext cx="2421335" cy="800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…</a:t>
            </a:r>
            <a:endParaRPr kumimoji="0" lang="ja-JP" alt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四角形: 上の 2 つの角を切り取る 17">
                <a:extLst>
                  <a:ext uri="{FF2B5EF4-FFF2-40B4-BE49-F238E27FC236}">
                    <a16:creationId xmlns:a16="http://schemas.microsoft.com/office/drawing/2014/main" id="{2C465ABF-BF47-5EB5-BCE1-273A0AB79EC1}"/>
                  </a:ext>
                </a:extLst>
              </p:cNvPr>
              <p:cNvSpPr/>
              <p:nvPr/>
            </p:nvSpPr>
            <p:spPr>
              <a:xfrm>
                <a:off x="808738" y="9756594"/>
                <a:ext cx="1311355" cy="669127"/>
              </a:xfrm>
              <a:prstGeom prst="snip2SameRect">
                <a:avLst/>
              </a:prstGeom>
              <a:solidFill>
                <a:srgbClr val="FDA891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[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𝐶𝐿𝑆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]</m:t>
                      </m:r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8" name="四角形: 上の 2 つの角を切り取る 17">
                <a:extLst>
                  <a:ext uri="{FF2B5EF4-FFF2-40B4-BE49-F238E27FC236}">
                    <a16:creationId xmlns:a16="http://schemas.microsoft.com/office/drawing/2014/main" id="{2C465ABF-BF47-5EB5-BCE1-273A0AB79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38" y="9756594"/>
                <a:ext cx="1311355" cy="669127"/>
              </a:xfrm>
              <a:prstGeom prst="snip2SameRect">
                <a:avLst/>
              </a:prstGeom>
              <a:blipFill>
                <a:blip r:embed="rId9"/>
                <a:stretch>
                  <a:fillRect b="-7018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四角形: 上の 2 つの角を切り取る 18">
                <a:extLst>
                  <a:ext uri="{FF2B5EF4-FFF2-40B4-BE49-F238E27FC236}">
                    <a16:creationId xmlns:a16="http://schemas.microsoft.com/office/drawing/2014/main" id="{6BC8F8CC-8A1A-9CFC-8843-EE1CC4DAB3FF}"/>
                  </a:ext>
                </a:extLst>
              </p:cNvPr>
              <p:cNvSpPr/>
              <p:nvPr/>
            </p:nvSpPr>
            <p:spPr>
              <a:xfrm>
                <a:off x="2250696" y="9756594"/>
                <a:ext cx="1311355" cy="669127"/>
              </a:xfrm>
              <a:prstGeom prst="snip2SameRect">
                <a:avLst/>
              </a:prstGeom>
              <a:solidFill>
                <a:srgbClr val="FDA891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𝑇𝑜𝑘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 1</m:t>
                      </m:r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9" name="四角形: 上の 2 つの角を切り取る 18">
                <a:extLst>
                  <a:ext uri="{FF2B5EF4-FFF2-40B4-BE49-F238E27FC236}">
                    <a16:creationId xmlns:a16="http://schemas.microsoft.com/office/drawing/2014/main" id="{6BC8F8CC-8A1A-9CFC-8843-EE1CC4DAB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696" y="9756594"/>
                <a:ext cx="1311355" cy="669127"/>
              </a:xfrm>
              <a:prstGeom prst="snip2SameRect">
                <a:avLst/>
              </a:prstGeom>
              <a:blipFill>
                <a:blip r:embed="rId10"/>
                <a:stretch>
                  <a:fillRect b="-8772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四角形: 上の 2 つの角を切り取る 19">
                <a:extLst>
                  <a:ext uri="{FF2B5EF4-FFF2-40B4-BE49-F238E27FC236}">
                    <a16:creationId xmlns:a16="http://schemas.microsoft.com/office/drawing/2014/main" id="{08A3DB8A-97D8-FBA9-F058-D2D780E52B6D}"/>
                  </a:ext>
                </a:extLst>
              </p:cNvPr>
              <p:cNvSpPr/>
              <p:nvPr/>
            </p:nvSpPr>
            <p:spPr>
              <a:xfrm>
                <a:off x="3692654" y="9756593"/>
                <a:ext cx="1311355" cy="669127"/>
              </a:xfrm>
              <a:prstGeom prst="snip2SameRect">
                <a:avLst/>
              </a:prstGeom>
              <a:solidFill>
                <a:srgbClr val="FDA891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𝑇𝑜𝑘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 2</m:t>
                      </m:r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20" name="四角形: 上の 2 つの角を切り取る 19">
                <a:extLst>
                  <a:ext uri="{FF2B5EF4-FFF2-40B4-BE49-F238E27FC236}">
                    <a16:creationId xmlns:a16="http://schemas.microsoft.com/office/drawing/2014/main" id="{08A3DB8A-97D8-FBA9-F058-D2D780E52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654" y="9756593"/>
                <a:ext cx="1311355" cy="669127"/>
              </a:xfrm>
              <a:prstGeom prst="snip2SameRect">
                <a:avLst/>
              </a:prstGeom>
              <a:blipFill>
                <a:blip r:embed="rId11"/>
                <a:stretch>
                  <a:fillRect b="-8772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四角形: 上の 2 つの角を切り取る 20">
                <a:extLst>
                  <a:ext uri="{FF2B5EF4-FFF2-40B4-BE49-F238E27FC236}">
                    <a16:creationId xmlns:a16="http://schemas.microsoft.com/office/drawing/2014/main" id="{387BCEB5-B6E7-8883-9230-9A5A58FF84AF}"/>
                  </a:ext>
                </a:extLst>
              </p:cNvPr>
              <p:cNvSpPr/>
              <p:nvPr/>
            </p:nvSpPr>
            <p:spPr>
              <a:xfrm>
                <a:off x="8859587" y="9756592"/>
                <a:ext cx="1311355" cy="669127"/>
              </a:xfrm>
              <a:prstGeom prst="snip2SameRect">
                <a:avLst/>
              </a:prstGeom>
              <a:solidFill>
                <a:srgbClr val="FDA891"/>
              </a:solid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8" tIns="91438" rIns="91438" bIns="91438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𝑇𝑜𝑘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 </m:t>
                      </m:r>
                      <m:r>
                        <a:rPr kumimoji="0" lang="en-US" altLang="ja-JP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𝑁</m:t>
                      </m:r>
                    </m:oMath>
                  </m:oMathPara>
                </a14:m>
                <a:endParaRPr kumimoji="0" lang="ja-JP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21" name="四角形: 上の 2 つの角を切り取る 20">
                <a:extLst>
                  <a:ext uri="{FF2B5EF4-FFF2-40B4-BE49-F238E27FC236}">
                    <a16:creationId xmlns:a16="http://schemas.microsoft.com/office/drawing/2014/main" id="{387BCEB5-B6E7-8883-9230-9A5A58FF8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587" y="9756592"/>
                <a:ext cx="1311355" cy="669127"/>
              </a:xfrm>
              <a:prstGeom prst="snip2SameRect">
                <a:avLst/>
              </a:prstGeom>
              <a:blipFill>
                <a:blip r:embed="rId12"/>
                <a:stretch>
                  <a:fillRect b="-8772"/>
                </a:stretch>
              </a:blipFill>
              <a:ln w="38100" cap="flat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BB97E07-CCC6-9340-7FBA-CEDD23FAC694}"/>
              </a:ext>
            </a:extLst>
          </p:cNvPr>
          <p:cNvSpPr txBox="1"/>
          <p:nvPr/>
        </p:nvSpPr>
        <p:spPr>
          <a:xfrm>
            <a:off x="6624247" y="9615229"/>
            <a:ext cx="2421335" cy="800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…</a:t>
            </a:r>
            <a:endParaRPr kumimoji="0" lang="ja-JP" alt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360FDCCF-010B-C874-9E32-32CC7B7F9354}"/>
              </a:ext>
            </a:extLst>
          </p:cNvPr>
          <p:cNvCxnSpPr>
            <a:cxnSpLocks/>
            <a:stCxn id="19" idx="1"/>
          </p:cNvCxnSpPr>
          <p:nvPr/>
        </p:nvCxnSpPr>
        <p:spPr>
          <a:xfrm rot="16200000" flipH="1">
            <a:off x="2782189" y="10549906"/>
            <a:ext cx="1287800" cy="1039430"/>
          </a:xfrm>
          <a:prstGeom prst="bentConnector3">
            <a:avLst>
              <a:gd name="adj1" fmla="val 50000"/>
            </a:avLst>
          </a:prstGeom>
          <a:noFill/>
          <a:ln w="76200" cap="flat">
            <a:solidFill>
              <a:schemeClr val="accent3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308DADE-EDAF-B2F3-3F18-EF89107E6180}"/>
              </a:ext>
            </a:extLst>
          </p:cNvPr>
          <p:cNvCxnSpPr>
            <a:cxnSpLocks/>
            <a:stCxn id="21" idx="1"/>
          </p:cNvCxnSpPr>
          <p:nvPr/>
        </p:nvCxnSpPr>
        <p:spPr>
          <a:xfrm rot="5400000">
            <a:off x="6405577" y="7965951"/>
            <a:ext cx="649921" cy="5569457"/>
          </a:xfrm>
          <a:prstGeom prst="bentConnector2">
            <a:avLst/>
          </a:prstGeom>
          <a:noFill/>
          <a:ln w="76200" cap="flat">
            <a:solidFill>
              <a:schemeClr val="accent3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4D4911F-636A-9364-16DF-C93F39B91A28}"/>
              </a:ext>
            </a:extLst>
          </p:cNvPr>
          <p:cNvSpPr txBox="1"/>
          <p:nvPr/>
        </p:nvSpPr>
        <p:spPr>
          <a:xfrm>
            <a:off x="2902062" y="11538507"/>
            <a:ext cx="2458238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Single Sentence</a:t>
            </a:r>
            <a:endParaRPr kumimoji="0" lang="ja-JP" altLang="en-US" sz="28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8A3B71F-CCAC-5D6C-D12D-C63B1B78DF1C}"/>
              </a:ext>
            </a:extLst>
          </p:cNvPr>
          <p:cNvSpPr txBox="1"/>
          <p:nvPr/>
        </p:nvSpPr>
        <p:spPr>
          <a:xfrm>
            <a:off x="6034850" y="6396336"/>
            <a:ext cx="180006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BERT</a:t>
            </a:r>
            <a:endParaRPr kumimoji="0" lang="ja-JP" altLang="en-US" sz="48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93F86D5-1C50-EA0C-1964-DB6248ABFF19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 flipV="1">
            <a:off x="1464416" y="9084132"/>
            <a:ext cx="0" cy="672462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198E874-885C-0BBE-408B-8A9C698C241C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 flipV="1">
            <a:off x="2906374" y="9049732"/>
            <a:ext cx="0" cy="706862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9AADCBA-F87E-3C41-0D45-51B62B1CCC09}"/>
              </a:ext>
            </a:extLst>
          </p:cNvPr>
          <p:cNvCxnSpPr>
            <a:cxnSpLocks/>
            <a:stCxn id="20" idx="3"/>
            <a:endCxn id="15" idx="2"/>
          </p:cNvCxnSpPr>
          <p:nvPr/>
        </p:nvCxnSpPr>
        <p:spPr>
          <a:xfrm flipV="1">
            <a:off x="4348332" y="9049731"/>
            <a:ext cx="0" cy="706862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45E736C-579B-6807-B651-A2E87A52A289}"/>
              </a:ext>
            </a:extLst>
          </p:cNvPr>
          <p:cNvCxnSpPr>
            <a:cxnSpLocks/>
            <a:stCxn id="21" idx="3"/>
            <a:endCxn id="16" idx="2"/>
          </p:cNvCxnSpPr>
          <p:nvPr/>
        </p:nvCxnSpPr>
        <p:spPr>
          <a:xfrm flipV="1">
            <a:off x="9515265" y="9070859"/>
            <a:ext cx="0" cy="685733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2041847-1C83-0EAA-4326-4A5FB643A272}"/>
              </a:ext>
            </a:extLst>
          </p:cNvPr>
          <p:cNvCxnSpPr>
            <a:cxnSpLocks/>
            <a:stCxn id="7" idx="0"/>
            <a:endCxn id="62" idx="2"/>
          </p:cNvCxnSpPr>
          <p:nvPr/>
        </p:nvCxnSpPr>
        <p:spPr>
          <a:xfrm flipH="1" flipV="1">
            <a:off x="1462046" y="3942989"/>
            <a:ext cx="2370" cy="722976"/>
          </a:xfrm>
          <a:prstGeom prst="straightConnector1">
            <a:avLst/>
          </a:prstGeom>
          <a:noFill/>
          <a:ln w="76200" cap="flat">
            <a:solidFill>
              <a:schemeClr val="accent4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14F8ACC-FC30-92CA-84BA-5A022870855F}"/>
              </a:ext>
            </a:extLst>
          </p:cNvPr>
          <p:cNvSpPr txBox="1"/>
          <p:nvPr/>
        </p:nvSpPr>
        <p:spPr>
          <a:xfrm>
            <a:off x="571040" y="3327440"/>
            <a:ext cx="1782011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游ゴシック体 ミディアム"/>
                <a:sym typeface="Arial"/>
              </a:rPr>
              <a:t>Class Label</a:t>
            </a:r>
            <a:endParaRPr kumimoji="0" lang="ja-JP" altLang="en-US" sz="28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sp>
        <p:nvSpPr>
          <p:cNvPr id="2" name="四角形: 角を丸くする 6">
            <a:extLst>
              <a:ext uri="{FF2B5EF4-FFF2-40B4-BE49-F238E27FC236}">
                <a16:creationId xmlns:a16="http://schemas.microsoft.com/office/drawing/2014/main" id="{F33F5228-BD35-D803-E427-8ABC4B4E54C2}"/>
              </a:ext>
            </a:extLst>
          </p:cNvPr>
          <p:cNvSpPr/>
          <p:nvPr/>
        </p:nvSpPr>
        <p:spPr>
          <a:xfrm>
            <a:off x="13236279" y="4490509"/>
            <a:ext cx="884456" cy="681033"/>
          </a:xfrm>
          <a:prstGeom prst="roundRect">
            <a:avLst/>
          </a:prstGeom>
          <a:solidFill>
            <a:srgbClr val="BAE18F"/>
          </a:solidFill>
          <a:ln w="38100" cap="flat">
            <a:solidFill>
              <a:schemeClr val="accent3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 dirty="0">
                <a:latin typeface="游ゴシック体 ミディアム"/>
              </a:rPr>
              <a:t>C</a:t>
            </a:r>
            <a:endParaRPr kumimoji="0" lang="ja-JP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  <p:sp>
        <p:nvSpPr>
          <p:cNvPr id="3" name="四角形: 角を丸くする 6">
            <a:extLst>
              <a:ext uri="{FF2B5EF4-FFF2-40B4-BE49-F238E27FC236}">
                <a16:creationId xmlns:a16="http://schemas.microsoft.com/office/drawing/2014/main" id="{AFB28867-0E09-9714-EF1F-1E223977C6BD}"/>
              </a:ext>
            </a:extLst>
          </p:cNvPr>
          <p:cNvSpPr/>
          <p:nvPr/>
        </p:nvSpPr>
        <p:spPr>
          <a:xfrm>
            <a:off x="14349203" y="4486016"/>
            <a:ext cx="884456" cy="681033"/>
          </a:xfrm>
          <a:prstGeom prst="roundRect">
            <a:avLst/>
          </a:prstGeom>
          <a:solidFill>
            <a:srgbClr val="BAE18F"/>
          </a:solidFill>
          <a:ln w="38100" cap="flat">
            <a:solidFill>
              <a:schemeClr val="accent3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 dirty="0">
                <a:latin typeface="游ゴシック体 ミディアム"/>
              </a:rPr>
              <a:t>C</a:t>
            </a:r>
            <a:endParaRPr kumimoji="0" lang="ja-JP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游ゴシック体 ミディアム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9129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549</Words>
  <Application>Microsoft Macintosh PowerPoint</Application>
  <PresentationFormat>ユーザー設定</PresentationFormat>
  <Paragraphs>278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ヒラギノ角ゴ Pro W3</vt:lpstr>
      <vt:lpstr>ヒラギノ角ゴ Pro W6</vt:lpstr>
      <vt:lpstr>ヒラギノ角ゴ ProN W3</vt:lpstr>
      <vt:lpstr>游ゴシック体 ボールド</vt:lpstr>
      <vt:lpstr>游ゴシック体 ミディアム</vt:lpstr>
      <vt:lpstr>Arial</vt:lpstr>
      <vt:lpstr>Cambria Math</vt:lpstr>
      <vt:lpstr>標準デザイン</vt:lpstr>
      <vt:lpstr>NLPに関する調査</vt:lpstr>
      <vt:lpstr>RNN (Recurrent Neural Network)</vt:lpstr>
      <vt:lpstr>LSTM (Long short-Team Memory)</vt:lpstr>
      <vt:lpstr>LSTM (Long short-Team Memory)</vt:lpstr>
      <vt:lpstr>LSTM (Long short-Team Memory)</vt:lpstr>
      <vt:lpstr>GRU (Gated Recurrent Unit)</vt:lpstr>
      <vt:lpstr>BiRNN (Bidirectional RNN )</vt:lpstr>
      <vt:lpstr>BERT (Bidirectional Encoder Representations from Transformers)</vt:lpstr>
      <vt:lpstr>BERT (Bidirectional Encoder Representations from Transformers)</vt:lpstr>
      <vt:lpstr>BERT (Bidirectional Encoder Representations from Transformers)</vt:lpstr>
      <vt:lpstr>BERT (Bidirectional Encoder Representations from Transformers)</vt:lpstr>
      <vt:lpstr>BERT (Bidirectional Encoder Representations from Transformers)</vt:lpstr>
      <vt:lpstr>BERT (Bidirectional Encoder Representations from Transformers)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Koike Masaki</cp:lastModifiedBy>
  <cp:revision>5</cp:revision>
  <dcterms:modified xsi:type="dcterms:W3CDTF">2023-04-10T23:47:08Z</dcterms:modified>
</cp:coreProperties>
</file>