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8" r:id="rId4"/>
    <p:sldId id="260" r:id="rId5"/>
    <p:sldId id="261" r:id="rId6"/>
    <p:sldId id="262" r:id="rId7"/>
    <p:sldId id="28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7291E-F8CE-41D4-8E42-C470298DC522}" v="83" dt="2023-04-11T06:13:11.03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/>
    <p:restoredTop sz="94694"/>
  </p:normalViewPr>
  <p:slideViewPr>
    <p:cSldViewPr snapToGrid="0">
      <p:cViewPr varScale="1">
        <p:scale>
          <a:sx n="34" d="100"/>
          <a:sy n="34" d="100"/>
        </p:scale>
        <p:origin x="7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ike Masaki" userId="9ae1df7e3288f19e" providerId="LiveId" clId="{D767291E-F8CE-41D4-8E42-C470298DC522}"/>
    <pc:docChg chg="undo custSel delSld modSld">
      <pc:chgData name="Koike Masaki" userId="9ae1df7e3288f19e" providerId="LiveId" clId="{D767291E-F8CE-41D4-8E42-C470298DC522}" dt="2023-04-11T06:13:11.029" v="1463"/>
      <pc:docMkLst>
        <pc:docMk/>
      </pc:docMkLst>
      <pc:sldChg chg="modSp mod">
        <pc:chgData name="Koike Masaki" userId="9ae1df7e3288f19e" providerId="LiveId" clId="{D767291E-F8CE-41D4-8E42-C470298DC522}" dt="2023-04-11T06:03:20.239" v="41"/>
        <pc:sldMkLst>
          <pc:docMk/>
          <pc:sldMk cId="0" sldId="256"/>
        </pc:sldMkLst>
        <pc:spChg chg="mod">
          <ac:chgData name="Koike Masaki" userId="9ae1df7e3288f19e" providerId="LiveId" clId="{D767291E-F8CE-41D4-8E42-C470298DC522}" dt="2023-04-11T06:03:20.239" v="41"/>
          <ac:spMkLst>
            <pc:docMk/>
            <pc:sldMk cId="0" sldId="256"/>
            <ac:spMk id="85" creationId="{00000000-0000-0000-0000-000000000000}"/>
          </ac:spMkLst>
        </pc:spChg>
        <pc:spChg chg="mod">
          <ac:chgData name="Koike Masaki" userId="9ae1df7e3288f19e" providerId="LiveId" clId="{D767291E-F8CE-41D4-8E42-C470298DC522}" dt="2023-04-11T06:02:59.917" v="5" actId="20577"/>
          <ac:spMkLst>
            <pc:docMk/>
            <pc:sldMk cId="0" sldId="256"/>
            <ac:spMk id="87" creationId="{00000000-0000-0000-0000-000000000000}"/>
          </ac:spMkLst>
        </pc:spChg>
      </pc:sldChg>
      <pc:sldChg chg="modSp mod">
        <pc:chgData name="Koike Masaki" userId="9ae1df7e3288f19e" providerId="LiveId" clId="{D767291E-F8CE-41D4-8E42-C470298DC522}" dt="2023-04-11T06:04:34.464" v="169"/>
        <pc:sldMkLst>
          <pc:docMk/>
          <pc:sldMk cId="0" sldId="257"/>
        </pc:sldMkLst>
        <pc:spChg chg="mod">
          <ac:chgData name="Koike Masaki" userId="9ae1df7e3288f19e" providerId="LiveId" clId="{D767291E-F8CE-41D4-8E42-C470298DC522}" dt="2023-04-11T06:04:34.464" v="169"/>
          <ac:spMkLst>
            <pc:docMk/>
            <pc:sldMk cId="0" sldId="257"/>
            <ac:spMk id="90" creationId="{00000000-0000-0000-0000-000000000000}"/>
          </ac:spMkLst>
        </pc:spChg>
      </pc:sldChg>
      <pc:sldChg chg="modSp del mod">
        <pc:chgData name="Koike Masaki" userId="9ae1df7e3288f19e" providerId="LiveId" clId="{D767291E-F8CE-41D4-8E42-C470298DC522}" dt="2023-04-11T06:05:05.712" v="179" actId="47"/>
        <pc:sldMkLst>
          <pc:docMk/>
          <pc:sldMk cId="1097112826" sldId="259"/>
        </pc:sldMkLst>
        <pc:spChg chg="mod">
          <ac:chgData name="Koike Masaki" userId="9ae1df7e3288f19e" providerId="LiveId" clId="{D767291E-F8CE-41D4-8E42-C470298DC522}" dt="2023-04-11T06:05:02.938" v="178" actId="5793"/>
          <ac:spMkLst>
            <pc:docMk/>
            <pc:sldMk cId="1097112826" sldId="259"/>
            <ac:spMk id="90" creationId="{00000000-0000-0000-0000-000000000000}"/>
          </ac:spMkLst>
        </pc:spChg>
      </pc:sldChg>
      <pc:sldChg chg="delSp modSp mod">
        <pc:chgData name="Koike Masaki" userId="9ae1df7e3288f19e" providerId="LiveId" clId="{D767291E-F8CE-41D4-8E42-C470298DC522}" dt="2023-04-11T06:06:33.054" v="406" actId="20577"/>
        <pc:sldMkLst>
          <pc:docMk/>
          <pc:sldMk cId="1716497102" sldId="260"/>
        </pc:sldMkLst>
        <pc:spChg chg="mod">
          <ac:chgData name="Koike Masaki" userId="9ae1df7e3288f19e" providerId="LiveId" clId="{D767291E-F8CE-41D4-8E42-C470298DC522}" dt="2023-04-11T06:05:24.163" v="199" actId="20577"/>
          <ac:spMkLst>
            <pc:docMk/>
            <pc:sldMk cId="1716497102" sldId="260"/>
            <ac:spMk id="89" creationId="{00000000-0000-0000-0000-000000000000}"/>
          </ac:spMkLst>
        </pc:spChg>
        <pc:spChg chg="mod">
          <ac:chgData name="Koike Masaki" userId="9ae1df7e3288f19e" providerId="LiveId" clId="{D767291E-F8CE-41D4-8E42-C470298DC522}" dt="2023-04-11T06:06:33.054" v="406" actId="20577"/>
          <ac:spMkLst>
            <pc:docMk/>
            <pc:sldMk cId="1716497102" sldId="260"/>
            <ac:spMk id="90" creationId="{00000000-0000-0000-0000-000000000000}"/>
          </ac:spMkLst>
        </pc:spChg>
        <pc:picChg chg="del">
          <ac:chgData name="Koike Masaki" userId="9ae1df7e3288f19e" providerId="LiveId" clId="{D767291E-F8CE-41D4-8E42-C470298DC522}" dt="2023-04-11T06:05:30.391" v="202" actId="478"/>
          <ac:picMkLst>
            <pc:docMk/>
            <pc:sldMk cId="1716497102" sldId="260"/>
            <ac:picMk id="105" creationId="{B23C86D8-C0F8-296F-44FE-8B53C416723C}"/>
          </ac:picMkLst>
        </pc:picChg>
      </pc:sldChg>
      <pc:sldChg chg="delSp modSp mod">
        <pc:chgData name="Koike Masaki" userId="9ae1df7e3288f19e" providerId="LiveId" clId="{D767291E-F8CE-41D4-8E42-C470298DC522}" dt="2023-04-11T06:12:06.307" v="1387"/>
        <pc:sldMkLst>
          <pc:docMk/>
          <pc:sldMk cId="3686517346" sldId="261"/>
        </pc:sldMkLst>
        <pc:spChg chg="del">
          <ac:chgData name="Koike Masaki" userId="9ae1df7e3288f19e" providerId="LiveId" clId="{D767291E-F8CE-41D4-8E42-C470298DC522}" dt="2023-04-11T06:06:53.279" v="436" actId="478"/>
          <ac:spMkLst>
            <pc:docMk/>
            <pc:sldMk cId="3686517346" sldId="261"/>
            <ac:spMk id="2" creationId="{A0F41854-115C-38F1-0528-963CBD58231B}"/>
          </ac:spMkLst>
        </pc:spChg>
        <pc:spChg chg="del">
          <ac:chgData name="Koike Masaki" userId="9ae1df7e3288f19e" providerId="LiveId" clId="{D767291E-F8CE-41D4-8E42-C470298DC522}" dt="2023-04-11T06:06:55.769" v="437" actId="478"/>
          <ac:spMkLst>
            <pc:docMk/>
            <pc:sldMk cId="3686517346" sldId="261"/>
            <ac:spMk id="3" creationId="{C9C0323B-50DC-255A-C2F9-8E56B064D001}"/>
          </ac:spMkLst>
        </pc:spChg>
        <pc:spChg chg="mod">
          <ac:chgData name="Koike Masaki" userId="9ae1df7e3288f19e" providerId="LiveId" clId="{D767291E-F8CE-41D4-8E42-C470298DC522}" dt="2023-04-11T06:06:43.744" v="434"/>
          <ac:spMkLst>
            <pc:docMk/>
            <pc:sldMk cId="3686517346" sldId="261"/>
            <ac:spMk id="89" creationId="{00000000-0000-0000-0000-000000000000}"/>
          </ac:spMkLst>
        </pc:spChg>
        <pc:spChg chg="mod">
          <ac:chgData name="Koike Masaki" userId="9ae1df7e3288f19e" providerId="LiveId" clId="{D767291E-F8CE-41D4-8E42-C470298DC522}" dt="2023-04-11T06:12:06.307" v="1387"/>
          <ac:spMkLst>
            <pc:docMk/>
            <pc:sldMk cId="3686517346" sldId="261"/>
            <ac:spMk id="90" creationId="{00000000-0000-0000-0000-000000000000}"/>
          </ac:spMkLst>
        </pc:spChg>
      </pc:sldChg>
      <pc:sldChg chg="delSp modSp mod">
        <pc:chgData name="Koike Masaki" userId="9ae1df7e3288f19e" providerId="LiveId" clId="{D767291E-F8CE-41D4-8E42-C470298DC522}" dt="2023-04-11T06:13:11.029" v="1463"/>
        <pc:sldMkLst>
          <pc:docMk/>
          <pc:sldMk cId="2099759924" sldId="262"/>
        </pc:sldMkLst>
        <pc:spChg chg="del">
          <ac:chgData name="Koike Masaki" userId="9ae1df7e3288f19e" providerId="LiveId" clId="{D767291E-F8CE-41D4-8E42-C470298DC522}" dt="2023-04-11T06:12:14.962" v="1388" actId="478"/>
          <ac:spMkLst>
            <pc:docMk/>
            <pc:sldMk cId="2099759924" sldId="262"/>
            <ac:spMk id="2" creationId="{411B9F0B-B5AF-1BF5-4D04-7E8E653A46DA}"/>
          </ac:spMkLst>
        </pc:spChg>
        <pc:spChg chg="mod">
          <ac:chgData name="Koike Masaki" userId="9ae1df7e3288f19e" providerId="LiveId" clId="{D767291E-F8CE-41D4-8E42-C470298DC522}" dt="2023-04-11T06:12:28.697" v="1425"/>
          <ac:spMkLst>
            <pc:docMk/>
            <pc:sldMk cId="2099759924" sldId="262"/>
            <ac:spMk id="89" creationId="{00000000-0000-0000-0000-000000000000}"/>
          </ac:spMkLst>
        </pc:spChg>
        <pc:spChg chg="mod">
          <ac:chgData name="Koike Masaki" userId="9ae1df7e3288f19e" providerId="LiveId" clId="{D767291E-F8CE-41D4-8E42-C470298DC522}" dt="2023-04-11T06:13:11.029" v="1463"/>
          <ac:spMkLst>
            <pc:docMk/>
            <pc:sldMk cId="2099759924" sldId="262"/>
            <ac:spMk id="90" creationId="{00000000-0000-0000-0000-000000000000}"/>
          </ac:spMkLst>
        </pc:spChg>
      </pc:sldChg>
      <pc:sldChg chg="del">
        <pc:chgData name="Koike Masaki" userId="9ae1df7e3288f19e" providerId="LiveId" clId="{D767291E-F8CE-41D4-8E42-C470298DC522}" dt="2023-04-11T06:12:32.609" v="1426" actId="47"/>
        <pc:sldMkLst>
          <pc:docMk/>
          <pc:sldMk cId="1557830716" sldId="263"/>
        </pc:sldMkLst>
      </pc:sldChg>
      <pc:sldChg chg="del">
        <pc:chgData name="Koike Masaki" userId="9ae1df7e3288f19e" providerId="LiveId" clId="{D767291E-F8CE-41D4-8E42-C470298DC522}" dt="2023-04-11T06:12:33.994" v="1427" actId="47"/>
        <pc:sldMkLst>
          <pc:docMk/>
          <pc:sldMk cId="1868512202" sldId="264"/>
        </pc:sldMkLst>
      </pc:sldChg>
      <pc:sldChg chg="del">
        <pc:chgData name="Koike Masaki" userId="9ae1df7e3288f19e" providerId="LiveId" clId="{D767291E-F8CE-41D4-8E42-C470298DC522}" dt="2023-04-11T06:12:35.328" v="1428" actId="47"/>
        <pc:sldMkLst>
          <pc:docMk/>
          <pc:sldMk cId="2521349961" sldId="279"/>
        </pc:sldMkLst>
      </pc:sldChg>
      <pc:sldChg chg="del">
        <pc:chgData name="Koike Masaki" userId="9ae1df7e3288f19e" providerId="LiveId" clId="{D767291E-F8CE-41D4-8E42-C470298DC522}" dt="2023-04-11T06:12:36.121" v="1429" actId="47"/>
        <pc:sldMkLst>
          <pc:docMk/>
          <pc:sldMk cId="2480073937" sldId="280"/>
        </pc:sldMkLst>
      </pc:sldChg>
      <pc:sldChg chg="del">
        <pc:chgData name="Koike Masaki" userId="9ae1df7e3288f19e" providerId="LiveId" clId="{D767291E-F8CE-41D4-8E42-C470298DC522}" dt="2023-04-11T06:12:36.727" v="1430" actId="47"/>
        <pc:sldMkLst>
          <pc:docMk/>
          <pc:sldMk cId="1129881465" sldId="281"/>
        </pc:sldMkLst>
      </pc:sldChg>
      <pc:sldChg chg="del">
        <pc:chgData name="Koike Masaki" userId="9ae1df7e3288f19e" providerId="LiveId" clId="{D767291E-F8CE-41D4-8E42-C470298DC522}" dt="2023-04-11T06:12:38.345" v="1431" actId="47"/>
        <pc:sldMkLst>
          <pc:docMk/>
          <pc:sldMk cId="4159862301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Arial"/>
      </a:defRPr>
    </a:lvl1pPr>
    <a:lvl2pPr indent="228600" defTabSz="1828800" latinLnBrk="0">
      <a:defRPr sz="2400">
        <a:latin typeface="+mn-lt"/>
        <a:ea typeface="+mn-ea"/>
        <a:cs typeface="+mn-cs"/>
        <a:sym typeface="Arial"/>
      </a:defRPr>
    </a:lvl2pPr>
    <a:lvl3pPr indent="457200" defTabSz="1828800" latinLnBrk="0">
      <a:defRPr sz="2400">
        <a:latin typeface="+mn-lt"/>
        <a:ea typeface="+mn-ea"/>
        <a:cs typeface="+mn-cs"/>
        <a:sym typeface="Arial"/>
      </a:defRPr>
    </a:lvl3pPr>
    <a:lvl4pPr indent="685800" defTabSz="1828800" latinLnBrk="0">
      <a:defRPr sz="2400">
        <a:latin typeface="+mn-lt"/>
        <a:ea typeface="+mn-ea"/>
        <a:cs typeface="+mn-cs"/>
        <a:sym typeface="Arial"/>
      </a:defRPr>
    </a:lvl4pPr>
    <a:lvl5pPr indent="914400" defTabSz="1828800" latinLnBrk="0">
      <a:defRPr sz="2400">
        <a:latin typeface="+mn-lt"/>
        <a:ea typeface="+mn-ea"/>
        <a:cs typeface="+mn-cs"/>
        <a:sym typeface="Arial"/>
      </a:defRPr>
    </a:lvl5pPr>
    <a:lvl6pPr indent="1143000" defTabSz="1828800" latinLnBrk="0">
      <a:defRPr sz="2400">
        <a:latin typeface="+mn-lt"/>
        <a:ea typeface="+mn-ea"/>
        <a:cs typeface="+mn-cs"/>
        <a:sym typeface="Arial"/>
      </a:defRPr>
    </a:lvl6pPr>
    <a:lvl7pPr indent="1371600" defTabSz="1828800" latinLnBrk="0">
      <a:defRPr sz="2400">
        <a:latin typeface="+mn-lt"/>
        <a:ea typeface="+mn-ea"/>
        <a:cs typeface="+mn-cs"/>
        <a:sym typeface="Arial"/>
      </a:defRPr>
    </a:lvl7pPr>
    <a:lvl8pPr indent="1600200" defTabSz="1828800" latinLnBrk="0">
      <a:defRPr sz="2400">
        <a:latin typeface="+mn-lt"/>
        <a:ea typeface="+mn-ea"/>
        <a:cs typeface="+mn-cs"/>
        <a:sym typeface="Arial"/>
      </a:defRPr>
    </a:lvl8pPr>
    <a:lvl9pPr indent="1828800" defTabSz="1828800" latinLnBrk="0">
      <a:defRPr sz="2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まず，私の研究テーマについて説明します．</a:t>
            </a:r>
            <a:br>
              <a:rPr kumimoji="1" lang="en-US" altLang="ja-JP" dirty="0"/>
            </a:br>
            <a:r>
              <a:rPr kumimoji="1" lang="ja-JP" altLang="en-US" dirty="0"/>
              <a:t>私の研究テーマは自由記述文からの学習行動分析</a:t>
            </a:r>
          </a:p>
        </p:txBody>
      </p:sp>
    </p:spTree>
    <p:extLst>
      <p:ext uri="{BB962C8B-B14F-4D97-AF65-F5344CB8AC3E}">
        <p14:creationId xmlns:p14="http://schemas.microsoft.com/office/powerpoint/2010/main" val="345294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テキスト"/>
          <p:cNvSpPr txBox="1">
            <a:spLocks noGrp="1"/>
          </p:cNvSpPr>
          <p:nvPr>
            <p:ph type="title"/>
          </p:nvPr>
        </p:nvSpPr>
        <p:spPr>
          <a:xfrm>
            <a:off x="428693" y="5745922"/>
            <a:ext cx="23526614" cy="1243507"/>
          </a:xfrm>
          <a:prstGeom prst="rect">
            <a:avLst/>
          </a:prstGeom>
        </p:spPr>
        <p:txBody>
          <a:bodyPr/>
          <a:lstStyle>
            <a:lvl1pPr indent="12700" algn="ctr">
              <a:lnSpc>
                <a:spcPct val="90000"/>
              </a:lnSpc>
              <a:defRPr sz="6500"/>
            </a:lvl1pPr>
          </a:lstStyle>
          <a:p>
            <a:r>
              <a:t>タイトルテキスト</a:t>
            </a:r>
          </a:p>
        </p:txBody>
      </p:sp>
      <p:sp>
        <p:nvSpPr>
          <p:cNvPr id="1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5791200" y="7689774"/>
            <a:ext cx="12801600" cy="3505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5700"/>
            </a:lvl1pPr>
            <a:lvl2pPr marL="0" indent="0" algn="ctr">
              <a:lnSpc>
                <a:spcPct val="100000"/>
              </a:lnSpc>
              <a:buSzTx/>
              <a:buFontTx/>
              <a:buNone/>
              <a:defRPr sz="5700"/>
            </a:lvl2pPr>
            <a:lvl3pPr marL="0" indent="0" algn="ctr">
              <a:lnSpc>
                <a:spcPct val="100000"/>
              </a:lnSpc>
              <a:buSzTx/>
              <a:buFontTx/>
              <a:buNone/>
              <a:defRPr sz="5700"/>
            </a:lvl3pPr>
            <a:lvl4pPr marL="0" indent="0" algn="ctr">
              <a:lnSpc>
                <a:spcPct val="100000"/>
              </a:lnSpc>
              <a:buSzTx/>
              <a:buFontTx/>
              <a:buNone/>
              <a:defRPr sz="5700"/>
            </a:lvl4pPr>
            <a:lvl5pPr marL="0" indent="0" algn="ctr">
              <a:lnSpc>
                <a:spcPct val="100000"/>
              </a:lnSpc>
              <a:buSzTx/>
              <a:buFontTx/>
              <a:buNone/>
              <a:defRPr sz="57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pic>
        <p:nvPicPr>
          <p:cNvPr id="15" name="mprg_logo.ai" descr="mprg_logo.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250" y="11895321"/>
            <a:ext cx="4889333" cy="144058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 1"/>
          <p:cNvSpPr/>
          <p:nvPr/>
        </p:nvSpPr>
        <p:spPr>
          <a:xfrm>
            <a:off x="131660" y="7292923"/>
            <a:ext cx="24120680" cy="177802"/>
          </a:xfrm>
          <a:prstGeom prst="rect">
            <a:avLst/>
          </a:prstGeom>
          <a:gradFill>
            <a:gsLst>
              <a:gs pos="0">
                <a:srgbClr val="000000"/>
              </a:gs>
              <a:gs pos="9674">
                <a:srgbClr val="000000"/>
              </a:gs>
              <a:gs pos="37829">
                <a:srgbClr val="000000"/>
              </a:gs>
              <a:gs pos="100000">
                <a:srgbClr val="969696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91438" tIns="91438" rIns="91438" bIns="91438"/>
          <a:lstStyle/>
          <a:p>
            <a:pPr>
              <a:defRPr sz="3600"/>
            </a:pPr>
            <a:endParaRPr dirty="0"/>
          </a:p>
        </p:txBody>
      </p:sp>
      <p:sp>
        <p:nvSpPr>
          <p:cNvPr id="17" name="第n回 Discussion"/>
          <p:cNvSpPr txBox="1">
            <a:spLocks noGrp="1"/>
          </p:cNvSpPr>
          <p:nvPr>
            <p:ph type="body" sz="quarter" idx="21"/>
          </p:nvPr>
        </p:nvSpPr>
        <p:spPr>
          <a:xfrm>
            <a:off x="9116446" y="4529296"/>
            <a:ext cx="6151107" cy="913132"/>
          </a:xfrm>
          <a:prstGeom prst="rect">
            <a:avLst/>
          </a:prstGeom>
        </p:spPr>
        <p:txBody>
          <a:bodyPr lIns="91438" tIns="91438" rIns="91438" bIns="91438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7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endParaRPr/>
          </a:p>
        </p:txBody>
      </p:sp>
      <p:sp>
        <p:nvSpPr>
          <p:cNvPr id="18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6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7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タイトルテキスト"/>
          <p:cNvSpPr txBox="1">
            <a:spLocks noGrp="1"/>
          </p:cNvSpPr>
          <p:nvPr>
            <p:ph type="title"/>
          </p:nvPr>
        </p:nvSpPr>
        <p:spPr>
          <a:xfrm>
            <a:off x="9573717" y="6770885"/>
            <a:ext cx="15544802" cy="2724152"/>
          </a:xfrm>
          <a:prstGeom prst="rect">
            <a:avLst/>
          </a:prstGeom>
        </p:spPr>
        <p:txBody>
          <a:bodyPr anchor="t"/>
          <a:lstStyle>
            <a:lvl1pPr>
              <a:defRPr sz="8000" b="1" cap="all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4492625" y="5813426"/>
            <a:ext cx="15544802" cy="300037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6" name="Rectangle 1"/>
          <p:cNvSpPr/>
          <p:nvPr/>
        </p:nvSpPr>
        <p:spPr>
          <a:xfrm>
            <a:off x="3149600" y="1676400"/>
            <a:ext cx="18034000" cy="177800"/>
          </a:xfrm>
          <a:prstGeom prst="rect">
            <a:avLst/>
          </a:prstGeom>
          <a:gradFill>
            <a:gsLst>
              <a:gs pos="0">
                <a:srgbClr val="9696CE"/>
              </a:gs>
              <a:gs pos="100000">
                <a:srgbClr val="BDBDDF"/>
              </a:gs>
            </a:gsLst>
          </a:gradFill>
          <a:ln w="12700">
            <a:miter lim="400000"/>
          </a:ln>
          <a:effectLst>
            <a:outerShdw blurRad="50800" dist="76200" dir="3960052" rotWithShape="0">
              <a:srgbClr val="B3B3B3">
                <a:alpha val="75000"/>
              </a:srgbClr>
            </a:outerShdw>
          </a:effectLst>
        </p:spPr>
        <p:txBody>
          <a:bodyPr lIns="91438" tIns="91438" rIns="91438" bIns="91438"/>
          <a:lstStyle/>
          <a:p>
            <a:pPr>
              <a:defRPr sz="3600"/>
            </a:pPr>
            <a:endParaRPr dirty="0"/>
          </a:p>
        </p:txBody>
      </p:sp>
      <p:pic>
        <p:nvPicPr>
          <p:cNvPr id="37" name="MPRG_logo.pdf" descr="MPRG_logo.pdf"/>
          <p:cNvPicPr>
            <a:picLocks noChangeAspect="1"/>
          </p:cNvPicPr>
          <p:nvPr/>
        </p:nvPicPr>
        <p:blipFill>
          <a:blip r:embed="rId2"/>
          <a:srcRect l="28202" t="25788" r="29642" b="63867"/>
          <a:stretch>
            <a:fillRect/>
          </a:stretch>
        </p:blipFill>
        <p:spPr>
          <a:xfrm>
            <a:off x="2481507" y="2232025"/>
            <a:ext cx="9633209" cy="3203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MPRG.pdf" descr="MPRG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177" y="2191222"/>
            <a:ext cx="9306102" cy="379967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タイトルテキスト"/>
          <p:cNvSpPr txBox="1">
            <a:spLocks noGrp="1"/>
          </p:cNvSpPr>
          <p:nvPr>
            <p:ph type="title"/>
          </p:nvPr>
        </p:nvSpPr>
        <p:spPr>
          <a:xfrm>
            <a:off x="3962400" y="546100"/>
            <a:ext cx="6016627" cy="2324100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54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0198100" y="546100"/>
            <a:ext cx="10223500" cy="11706226"/>
          </a:xfrm>
          <a:prstGeom prst="rect">
            <a:avLst/>
          </a:prstGeom>
        </p:spPr>
        <p:txBody>
          <a:bodyPr/>
          <a:lstStyle>
            <a:lvl1pPr marL="725487" indent="-685800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1099229" indent="-653142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665286" indent="-76199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2092006" indent="-73151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549206" indent="-73151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5" name="テキスト プレースホルダー 3"/>
          <p:cNvSpPr>
            <a:spLocks noGrp="1"/>
          </p:cNvSpPr>
          <p:nvPr>
            <p:ph type="body" sz="quarter" idx="21"/>
          </p:nvPr>
        </p:nvSpPr>
        <p:spPr>
          <a:xfrm>
            <a:off x="3962400" y="2870200"/>
            <a:ext cx="6016627" cy="9382126"/>
          </a:xfrm>
          <a:prstGeom prst="rect">
            <a:avLst/>
          </a:prstGeom>
        </p:spPr>
        <p:txBody>
          <a:bodyPr/>
          <a:lstStyle/>
          <a:p>
            <a:pPr marL="673099" indent="-634999"/>
            <a:endParaRPr/>
          </a:p>
        </p:txBody>
      </p:sp>
      <p:sp>
        <p:nvSpPr>
          <p:cNvPr id="5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タイトルテキスト"/>
          <p:cNvSpPr txBox="1">
            <a:spLocks noGrp="1"/>
          </p:cNvSpPr>
          <p:nvPr>
            <p:ph type="title"/>
          </p:nvPr>
        </p:nvSpPr>
        <p:spPr>
          <a:xfrm>
            <a:off x="6632575" y="9601200"/>
            <a:ext cx="10972802" cy="1133476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64" name="図プレースホルダー 2"/>
          <p:cNvSpPr>
            <a:spLocks noGrp="1"/>
          </p:cNvSpPr>
          <p:nvPr>
            <p:ph type="pic" sz="half" idx="21"/>
          </p:nvPr>
        </p:nvSpPr>
        <p:spPr>
          <a:xfrm>
            <a:off x="6632575" y="1225550"/>
            <a:ext cx="10972802" cy="8229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6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632575" y="10734675"/>
            <a:ext cx="10972802" cy="1609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660" y="1534220"/>
            <a:ext cx="24120680" cy="131838"/>
          </a:xfrm>
          <a:prstGeom prst="rect">
            <a:avLst/>
          </a:prstGeom>
          <a:gradFill>
            <a:gsLst>
              <a:gs pos="0">
                <a:srgbClr val="000000"/>
              </a:gs>
              <a:gs pos="65893">
                <a:srgbClr val="000000"/>
              </a:gs>
              <a:gs pos="100000">
                <a:srgbClr val="BABABA"/>
              </a:gs>
            </a:gsLst>
          </a:gradFill>
          <a:ln w="12700">
            <a:miter lim="400000"/>
          </a:ln>
        </p:spPr>
        <p:txBody>
          <a:bodyPr lIns="91438" tIns="91438" rIns="91438" bIns="91438"/>
          <a:lstStyle/>
          <a:p>
            <a:pPr>
              <a:defRPr sz="3600"/>
            </a:pPr>
            <a:endParaRPr dirty="0"/>
          </a:p>
        </p:txBody>
      </p:sp>
      <p:pic>
        <p:nvPicPr>
          <p:cNvPr id="3" name="MPRG_logo.pdf" descr="MPRG_logo.pdf"/>
          <p:cNvPicPr>
            <a:picLocks noChangeAspect="1"/>
          </p:cNvPicPr>
          <p:nvPr/>
        </p:nvPicPr>
        <p:blipFill>
          <a:blip r:embed="rId8"/>
          <a:srcRect l="28202" t="25788" r="29642" b="63867"/>
          <a:stretch>
            <a:fillRect/>
          </a:stretch>
        </p:blipFill>
        <p:spPr>
          <a:xfrm>
            <a:off x="20832670" y="394966"/>
            <a:ext cx="3246402" cy="107963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タイトルテキスト"/>
          <p:cNvSpPr txBox="1">
            <a:spLocks noGrp="1"/>
          </p:cNvSpPr>
          <p:nvPr>
            <p:ph type="title"/>
          </p:nvPr>
        </p:nvSpPr>
        <p:spPr>
          <a:xfrm>
            <a:off x="798102" y="131484"/>
            <a:ext cx="20048905" cy="150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5" name="本文レベル1…"/>
          <p:cNvSpPr txBox="1">
            <a:spLocks noGrp="1"/>
          </p:cNvSpPr>
          <p:nvPr>
            <p:ph type="body" idx="1"/>
          </p:nvPr>
        </p:nvSpPr>
        <p:spPr>
          <a:xfrm>
            <a:off x="515730" y="1901388"/>
            <a:ext cx="23796494" cy="11747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1600" tIns="101600" rIns="101600" bIns="101600">
            <a:normAutofit/>
          </a:bodyPr>
          <a:lstStyle>
            <a:lvl2pPr marL="1554453" indent="-728953">
              <a:defRPr sz="4300"/>
            </a:lvl2pPr>
            <a:lvl3pPr marL="2415267" indent="-510267">
              <a:defRPr sz="4100"/>
            </a:lvl3pPr>
            <a:lvl4pPr marL="3141953" indent="-728953">
              <a:defRPr sz="3900"/>
            </a:lvl4pPr>
            <a:lvl5pPr marL="3268953" indent="-728953">
              <a:defRPr sz="39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825684" y="-15389"/>
            <a:ext cx="554024" cy="4876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ctr">
              <a:defRPr>
                <a:solidFill>
                  <a:srgbClr val="4C4C4C"/>
                </a:solidFill>
                <a:latin typeface="ヒラギノ明朝 ProN W3"/>
                <a:ea typeface="ヒラギノ明朝 ProN W3"/>
                <a:cs typeface="ヒラギノ明朝 ProN W3"/>
                <a:sym typeface="ヒラギノ明朝 ProN W3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1pPr>
      <a:lvl2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2pPr>
      <a:lvl3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3pPr>
      <a:lvl4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4pPr>
      <a:lvl5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5pPr>
      <a:lvl6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6pPr>
      <a:lvl7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7pPr>
      <a:lvl8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8pPr>
      <a:lvl9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9pPr>
    </p:titleStyle>
    <p:bodyStyle>
      <a:lvl1pPr marL="630765" marR="0" indent="-592665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1pPr>
      <a:lvl2pPr marL="15058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2pPr>
      <a:lvl3pPr marL="2381250" marR="0" indent="-476250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3pPr>
      <a:lvl4pPr marL="30933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4pPr>
      <a:lvl5pPr marL="32203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5pPr>
      <a:lvl6pPr marL="3009673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6pPr>
      <a:lvl7pPr marL="34668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7pPr>
      <a:lvl8pPr marL="39240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8pPr>
      <a:lvl9pPr marL="43812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9pPr>
    </p:bodyStyle>
    <p:otherStyle>
      <a:lvl1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1pPr>
      <a:lvl2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2pPr>
      <a:lvl3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3pPr>
      <a:lvl4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4pPr>
      <a:lvl5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5pPr>
      <a:lvl6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6pPr>
      <a:lvl7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7pPr>
      <a:lvl8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8pPr>
      <a:lvl9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編集エリア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モデル</a:t>
            </a:r>
            <a:r>
              <a:rPr lang="ja-JP" altLang="en-US" dirty="0"/>
              <a:t>の運用，</a:t>
            </a:r>
            <a:r>
              <a:rPr lang="en-US" dirty="0" err="1"/>
              <a:t>比較</a:t>
            </a:r>
            <a:endParaRPr dirty="0"/>
          </a:p>
        </p:txBody>
      </p:sp>
      <p:sp>
        <p:nvSpPr>
          <p:cNvPr id="86" name="編集エリア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/>
              <a:t>EP20050</a:t>
            </a:r>
            <a:r>
              <a:rPr lang="ja-JP" altLang="en-US"/>
              <a:t> 小池正基</a:t>
            </a:r>
            <a:endParaRPr lang="en-US" altLang="ja-JP"/>
          </a:p>
          <a:p>
            <a:r>
              <a:rPr lang="ja-JP" altLang="en-US"/>
              <a:t>担当先輩：史，張，井上</a:t>
            </a:r>
            <a:endParaRPr/>
          </a:p>
        </p:txBody>
      </p:sp>
      <p:sp>
        <p:nvSpPr>
          <p:cNvPr id="87" name="第n回 Discuss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7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r>
              <a:rPr lang="en-US" dirty="0"/>
              <a:t>第3回ミーティング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はじめに</a:t>
            </a:r>
            <a:endParaRPr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早大</a:t>
            </a:r>
            <a:r>
              <a:rPr lang="en-US" altLang="ja-JP" dirty="0" err="1"/>
              <a:t>RoBERTa</a:t>
            </a:r>
            <a:endParaRPr lang="en-US" altLang="ja-JP" dirty="0"/>
          </a:p>
          <a:p>
            <a:pPr lvl="1"/>
            <a:r>
              <a:rPr lang="ja-JP" altLang="en-US" dirty="0"/>
              <a:t>理論</a:t>
            </a:r>
            <a:endParaRPr lang="en-US" dirty="0"/>
          </a:p>
          <a:p>
            <a:pPr lvl="1"/>
            <a:r>
              <a:rPr lang="ja-JP" altLang="en-US" dirty="0"/>
              <a:t>モデル概要</a:t>
            </a:r>
            <a:endParaRPr lang="en-US" altLang="ja-JP" dirty="0"/>
          </a:p>
          <a:p>
            <a:pPr lvl="1"/>
            <a:r>
              <a:rPr lang="ja-JP" altLang="en-US" dirty="0"/>
              <a:t>実行結果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研究テーマ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自由記述文からの学習行動分析</a:t>
            </a:r>
            <a:endParaRPr lang="en-US" altLang="ja-JP" dirty="0"/>
          </a:p>
          <a:p>
            <a:pPr lvl="1"/>
            <a:r>
              <a:rPr lang="ja-JP" altLang="en-US" dirty="0"/>
              <a:t>文書から記述者の学習行動や学習課題を把握する研究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必要な技術や知識</a:t>
            </a:r>
            <a:endParaRPr lang="en-US" altLang="ja-JP" dirty="0"/>
          </a:p>
          <a:p>
            <a:pPr lvl="1"/>
            <a:r>
              <a:rPr lang="ja-JP" altLang="en-US" dirty="0"/>
              <a:t>自然言語処理 </a:t>
            </a:r>
            <a:r>
              <a:rPr lang="en-US" altLang="ja-JP" dirty="0"/>
              <a:t>(NLP)</a:t>
            </a:r>
          </a:p>
          <a:p>
            <a:pPr lvl="1"/>
            <a:r>
              <a:rPr lang="ja-JP" altLang="en-US" dirty="0"/>
              <a:t>テキストマイニング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75751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早稲田大学</a:t>
            </a:r>
            <a:r>
              <a:rPr lang="en-US" altLang="ja-JP" dirty="0" err="1"/>
              <a:t>RoBERT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xfrm>
            <a:off x="515730" y="1901388"/>
            <a:ext cx="23796494" cy="11683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BERT</a:t>
            </a:r>
            <a:r>
              <a:rPr lang="ja-JP" altLang="en-US" dirty="0"/>
              <a:t>ベースのモデル</a:t>
            </a:r>
            <a:endParaRPr lang="en-US" altLang="ja-JP" dirty="0"/>
          </a:p>
          <a:p>
            <a:r>
              <a:rPr lang="ja-JP" altLang="en-US" dirty="0"/>
              <a:t>単語分解には</a:t>
            </a:r>
            <a:r>
              <a:rPr lang="en-US" altLang="ja-JP" dirty="0"/>
              <a:t>JUMAN++</a:t>
            </a:r>
            <a:r>
              <a:rPr lang="ja-JP" altLang="en-US" dirty="0"/>
              <a:t>を利用</a:t>
            </a:r>
            <a:endParaRPr lang="en-US" altLang="ja-JP" dirty="0"/>
          </a:p>
          <a:p>
            <a:r>
              <a:rPr lang="ja-JP" altLang="en-US" dirty="0"/>
              <a:t>文章理解タスクにおいて高評価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971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モデル設計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目的</a:t>
            </a:r>
            <a:endParaRPr lang="en-US" altLang="ja-JP" dirty="0"/>
          </a:p>
          <a:p>
            <a:pPr lvl="1"/>
            <a:r>
              <a:rPr lang="ja-JP" altLang="en-US" dirty="0"/>
              <a:t>記述された文章の知能レベルの測定</a:t>
            </a:r>
            <a:endParaRPr lang="en-US" altLang="ja-JP" dirty="0"/>
          </a:p>
          <a:p>
            <a:pPr lvl="2"/>
            <a:r>
              <a:rPr lang="ja-JP" altLang="en-US" dirty="0"/>
              <a:t>文書分類に準ずるタスク</a:t>
            </a:r>
            <a:endParaRPr lang="en-US" altLang="ja-JP" dirty="0"/>
          </a:p>
          <a:p>
            <a:pPr lvl="2"/>
            <a:endParaRPr lang="en-US" dirty="0"/>
          </a:p>
          <a:p>
            <a:r>
              <a:rPr lang="ja-JP" altLang="en-US" dirty="0"/>
              <a:t>知能レベルが高い文章：</a:t>
            </a:r>
            <a:endParaRPr lang="en-US" altLang="ja-JP" dirty="0"/>
          </a:p>
          <a:p>
            <a:pPr lvl="1"/>
            <a:r>
              <a:rPr lang="ja-JP" altLang="en-US" dirty="0"/>
              <a:t>語彙の豊富さ</a:t>
            </a:r>
            <a:endParaRPr lang="en-US" altLang="ja-JP" dirty="0"/>
          </a:p>
          <a:p>
            <a:pPr lvl="1"/>
            <a:r>
              <a:rPr lang="ja-JP" altLang="en-US" dirty="0"/>
              <a:t>文脈・文法を遵守</a:t>
            </a:r>
            <a:endParaRPr lang="en-US" dirty="0"/>
          </a:p>
          <a:p>
            <a:pPr lvl="2"/>
            <a:endParaRPr lang="en-US" dirty="0"/>
          </a:p>
          <a:p>
            <a:r>
              <a:rPr lang="en-US" altLang="ja-JP" dirty="0"/>
              <a:t>Encoder</a:t>
            </a:r>
            <a:r>
              <a:rPr lang="ja-JP" altLang="en-US" dirty="0"/>
              <a:t>によって得られた意味ベクトルを特徴空間にプロット</a:t>
            </a:r>
            <a:endParaRPr lang="en-US" altLang="ja-JP" dirty="0"/>
          </a:p>
          <a:p>
            <a:pPr lvl="1"/>
            <a:r>
              <a:rPr lang="ja-JP" altLang="en-US" dirty="0"/>
              <a:t>知能レベルに準じてラベル付けした文章で</a:t>
            </a:r>
            <a:r>
              <a:rPr lang="en-US" altLang="ja-JP" dirty="0"/>
              <a:t>fine-tuning</a:t>
            </a:r>
          </a:p>
          <a:p>
            <a:pPr lvl="1"/>
            <a:r>
              <a:rPr lang="ja-JP" altLang="en-US" dirty="0"/>
              <a:t>意味ベクトルがどちらの特徴により近いかで採点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5173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実行結果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xfrm>
            <a:off x="587506" y="1836909"/>
            <a:ext cx="23796494" cy="11747607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パラメータ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997599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おわりに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研究テーマ</a:t>
            </a:r>
            <a:endParaRPr lang="en-US" altLang="ja-JP" dirty="0"/>
          </a:p>
          <a:p>
            <a:r>
              <a:rPr lang="ja-JP" altLang="en-US"/>
              <a:t>進捗</a:t>
            </a:r>
            <a:endParaRPr lang="en-US" dirty="0"/>
          </a:p>
          <a:p>
            <a:r>
              <a:rPr lang="en-US" dirty="0"/>
              <a:t>Transformer</a:t>
            </a:r>
          </a:p>
          <a:p>
            <a:r>
              <a:rPr lang="en-US" dirty="0"/>
              <a:t>BERT</a:t>
            </a:r>
          </a:p>
          <a:p>
            <a:r>
              <a:rPr lang="en-US" dirty="0" err="1"/>
              <a:t>日本語モデルの比較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今後の予定</a:t>
            </a:r>
            <a:endParaRPr lang="en-US" dirty="0"/>
          </a:p>
          <a:p>
            <a:pPr lvl="1"/>
            <a:r>
              <a:rPr lang="en-US" dirty="0" err="1"/>
              <a:t>NLPに関する調査</a:t>
            </a:r>
            <a:endParaRPr lang="en-US" dirty="0"/>
          </a:p>
          <a:p>
            <a:pPr lvl="1"/>
            <a:r>
              <a:rPr lang="en-US" dirty="0" err="1"/>
              <a:t>モデル作成，検証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6326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標準デザイン">
  <a:themeElements>
    <a:clrScheme name="標準デザイン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標準デザイン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標準デザイ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標準デザイン">
  <a:themeElements>
    <a:clrScheme name="標準デザイン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標準デザイン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標準デザイ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5284</TotalTime>
  <Words>190</Words>
  <Application>Microsoft Office PowerPoint</Application>
  <PresentationFormat>ユーザー設定</PresentationFormat>
  <Paragraphs>46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ヒラギノ角ゴ Pro W3</vt:lpstr>
      <vt:lpstr>ヒラギノ角ゴ Pro W6</vt:lpstr>
      <vt:lpstr>ヒラギノ明朝 ProN W3</vt:lpstr>
      <vt:lpstr>游ゴシック体 ボールド</vt:lpstr>
      <vt:lpstr>游ゴシック体 ミディアム</vt:lpstr>
      <vt:lpstr>Arial</vt:lpstr>
      <vt:lpstr>標準デザイン</vt:lpstr>
      <vt:lpstr>モデルの運用，比較</vt:lpstr>
      <vt:lpstr>はじめに</vt:lpstr>
      <vt:lpstr>研究テーマ</vt:lpstr>
      <vt:lpstr>早稲田大学RoBERT</vt:lpstr>
      <vt:lpstr>モデル設計</vt:lpstr>
      <vt:lpstr>実行結果</vt:lpstr>
      <vt:lpstr>おわりに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Koike Masaki</cp:lastModifiedBy>
  <cp:revision>3</cp:revision>
  <dcterms:modified xsi:type="dcterms:W3CDTF">2023-04-11T06:13:14Z</dcterms:modified>
</cp:coreProperties>
</file>