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object 383"/>
          <p:cNvSpPr/>
          <p:nvPr/>
        </p:nvSpPr>
        <p:spPr>
          <a:xfrm>
            <a:off x="184782" y="155575"/>
            <a:ext cx="3172460" cy="957579"/>
          </a:xfrm>
          <a:custGeom>
            <a:avLst/>
            <a:gdLst/>
            <a:ahLst/>
            <a:cxnLst/>
            <a:rect l="l" t="t" r="r" b="b"/>
            <a:pathLst>
              <a:path w="3172460" h="957579">
                <a:moveTo>
                  <a:pt x="0" y="957579"/>
                </a:moveTo>
                <a:lnTo>
                  <a:pt x="3172460" y="957579"/>
                </a:lnTo>
                <a:lnTo>
                  <a:pt x="3172460" y="0"/>
                </a:lnTo>
                <a:lnTo>
                  <a:pt x="0" y="0"/>
                </a:lnTo>
                <a:lnTo>
                  <a:pt x="0" y="95757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5" name="object 285"/>
          <p:cNvSpPr/>
          <p:nvPr/>
        </p:nvSpPr>
        <p:spPr>
          <a:xfrm>
            <a:off x="185928" y="1200912"/>
            <a:ext cx="3166872" cy="536447"/>
          </a:xfrm>
          <a:custGeom>
            <a:avLst/>
            <a:gdLst/>
            <a:ahLst/>
            <a:cxnLst/>
            <a:rect l="l" t="t" r="r" b="b"/>
            <a:pathLst>
              <a:path w="3166872" h="536447">
                <a:moveTo>
                  <a:pt x="3166872" y="536447"/>
                </a:moveTo>
                <a:lnTo>
                  <a:pt x="3166872" y="0"/>
                </a:lnTo>
                <a:lnTo>
                  <a:pt x="0" y="0"/>
                </a:lnTo>
                <a:lnTo>
                  <a:pt x="0" y="536447"/>
                </a:lnTo>
                <a:lnTo>
                  <a:pt x="3166872" y="53644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6" name="object 286"/>
          <p:cNvSpPr/>
          <p:nvPr/>
        </p:nvSpPr>
        <p:spPr>
          <a:xfrm>
            <a:off x="259079" y="1228344"/>
            <a:ext cx="3029711" cy="201167"/>
          </a:xfrm>
          <a:custGeom>
            <a:avLst/>
            <a:gdLst/>
            <a:ahLst/>
            <a:cxnLst/>
            <a:rect l="l" t="t" r="r" b="b"/>
            <a:pathLst>
              <a:path w="3029711" h="201167">
                <a:moveTo>
                  <a:pt x="0" y="201167"/>
                </a:moveTo>
                <a:lnTo>
                  <a:pt x="3029711" y="201167"/>
                </a:lnTo>
                <a:lnTo>
                  <a:pt x="302971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7" name="object 287"/>
          <p:cNvSpPr/>
          <p:nvPr/>
        </p:nvSpPr>
        <p:spPr>
          <a:xfrm>
            <a:off x="259079" y="1429512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3"/>
                </a:moveTo>
                <a:lnTo>
                  <a:pt x="3029711" y="131063"/>
                </a:lnTo>
                <a:lnTo>
                  <a:pt x="302971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8" name="object 288"/>
          <p:cNvSpPr/>
          <p:nvPr/>
        </p:nvSpPr>
        <p:spPr>
          <a:xfrm>
            <a:off x="259079" y="1560576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3"/>
                </a:moveTo>
                <a:lnTo>
                  <a:pt x="3029711" y="131063"/>
                </a:lnTo>
                <a:lnTo>
                  <a:pt x="302971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9" name="object 289"/>
          <p:cNvSpPr/>
          <p:nvPr/>
        </p:nvSpPr>
        <p:spPr>
          <a:xfrm>
            <a:off x="185928" y="1214628"/>
            <a:ext cx="3166872" cy="0"/>
          </a:xfrm>
          <a:custGeom>
            <a:avLst/>
            <a:gdLst/>
            <a:ahLst/>
            <a:cxnLst/>
            <a:rect l="l" t="t" r="r" b="b"/>
            <a:pathLst>
              <a:path w="3166872" h="0">
                <a:moveTo>
                  <a:pt x="0" y="0"/>
                </a:moveTo>
                <a:lnTo>
                  <a:pt x="3166872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0" name="object 290"/>
          <p:cNvSpPr/>
          <p:nvPr/>
        </p:nvSpPr>
        <p:spPr>
          <a:xfrm>
            <a:off x="185928" y="1691004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1" name="object 291"/>
          <p:cNvSpPr/>
          <p:nvPr/>
        </p:nvSpPr>
        <p:spPr>
          <a:xfrm>
            <a:off x="185928" y="1737359"/>
            <a:ext cx="3176016" cy="219456"/>
          </a:xfrm>
          <a:custGeom>
            <a:avLst/>
            <a:gdLst/>
            <a:ahLst/>
            <a:cxnLst/>
            <a:rect l="l" t="t" r="r" b="b"/>
            <a:pathLst>
              <a:path w="3176016" h="219456">
                <a:moveTo>
                  <a:pt x="0" y="219456"/>
                </a:moveTo>
                <a:lnTo>
                  <a:pt x="3176016" y="219456"/>
                </a:lnTo>
                <a:lnTo>
                  <a:pt x="3176016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2" name="object 292"/>
          <p:cNvSpPr/>
          <p:nvPr/>
        </p:nvSpPr>
        <p:spPr>
          <a:xfrm>
            <a:off x="259079" y="1765300"/>
            <a:ext cx="3029711" cy="145796"/>
          </a:xfrm>
          <a:custGeom>
            <a:avLst/>
            <a:gdLst/>
            <a:ahLst/>
            <a:cxnLst/>
            <a:rect l="l" t="t" r="r" b="b"/>
            <a:pathLst>
              <a:path w="3029711" h="145796">
                <a:moveTo>
                  <a:pt x="3029711" y="145796"/>
                </a:moveTo>
                <a:lnTo>
                  <a:pt x="3029711" y="0"/>
                </a:lnTo>
                <a:lnTo>
                  <a:pt x="0" y="0"/>
                </a:lnTo>
                <a:lnTo>
                  <a:pt x="0" y="145796"/>
                </a:lnTo>
                <a:lnTo>
                  <a:pt x="3029711" y="14579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3" name="object 293"/>
          <p:cNvSpPr/>
          <p:nvPr/>
        </p:nvSpPr>
        <p:spPr>
          <a:xfrm>
            <a:off x="185928" y="1736725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4" name="object 294"/>
          <p:cNvSpPr/>
          <p:nvPr/>
        </p:nvSpPr>
        <p:spPr>
          <a:xfrm>
            <a:off x="185928" y="191046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5" name="object 295"/>
          <p:cNvSpPr/>
          <p:nvPr/>
        </p:nvSpPr>
        <p:spPr>
          <a:xfrm>
            <a:off x="185928" y="1956815"/>
            <a:ext cx="3176016" cy="207263"/>
          </a:xfrm>
          <a:custGeom>
            <a:avLst/>
            <a:gdLst/>
            <a:ahLst/>
            <a:cxnLst/>
            <a:rect l="l" t="t" r="r" b="b"/>
            <a:pathLst>
              <a:path w="3176016" h="207263">
                <a:moveTo>
                  <a:pt x="0" y="207263"/>
                </a:moveTo>
                <a:lnTo>
                  <a:pt x="3176016" y="207263"/>
                </a:lnTo>
                <a:lnTo>
                  <a:pt x="3176016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6" name="object 296"/>
          <p:cNvSpPr/>
          <p:nvPr/>
        </p:nvSpPr>
        <p:spPr>
          <a:xfrm>
            <a:off x="259079" y="198424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7" name="object 297"/>
          <p:cNvSpPr/>
          <p:nvPr/>
        </p:nvSpPr>
        <p:spPr>
          <a:xfrm>
            <a:off x="185928" y="1956180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8" name="object 298"/>
          <p:cNvSpPr/>
          <p:nvPr/>
        </p:nvSpPr>
        <p:spPr>
          <a:xfrm>
            <a:off x="185928" y="2117724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9" name="object 299"/>
          <p:cNvSpPr/>
          <p:nvPr/>
        </p:nvSpPr>
        <p:spPr>
          <a:xfrm>
            <a:off x="185928" y="2164079"/>
            <a:ext cx="3176016" cy="219456"/>
          </a:xfrm>
          <a:custGeom>
            <a:avLst/>
            <a:gdLst/>
            <a:ahLst/>
            <a:cxnLst/>
            <a:rect l="l" t="t" r="r" b="b"/>
            <a:pathLst>
              <a:path w="3176016" h="219456">
                <a:moveTo>
                  <a:pt x="0" y="219456"/>
                </a:moveTo>
                <a:lnTo>
                  <a:pt x="3176016" y="219456"/>
                </a:lnTo>
                <a:lnTo>
                  <a:pt x="3176016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0" name="object 300"/>
          <p:cNvSpPr/>
          <p:nvPr/>
        </p:nvSpPr>
        <p:spPr>
          <a:xfrm>
            <a:off x="259079" y="2191512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1" name="object 301"/>
          <p:cNvSpPr/>
          <p:nvPr/>
        </p:nvSpPr>
        <p:spPr>
          <a:xfrm>
            <a:off x="185928" y="2163445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2" name="object 302"/>
          <p:cNvSpPr/>
          <p:nvPr/>
        </p:nvSpPr>
        <p:spPr>
          <a:xfrm>
            <a:off x="185928" y="233718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3" name="object 303"/>
          <p:cNvSpPr/>
          <p:nvPr/>
        </p:nvSpPr>
        <p:spPr>
          <a:xfrm>
            <a:off x="185928" y="2383536"/>
            <a:ext cx="3176016" cy="338327"/>
          </a:xfrm>
          <a:custGeom>
            <a:avLst/>
            <a:gdLst/>
            <a:ahLst/>
            <a:cxnLst/>
            <a:rect l="l" t="t" r="r" b="b"/>
            <a:pathLst>
              <a:path w="3176016" h="338327">
                <a:moveTo>
                  <a:pt x="0" y="338327"/>
                </a:moveTo>
                <a:lnTo>
                  <a:pt x="3176016" y="338327"/>
                </a:lnTo>
                <a:lnTo>
                  <a:pt x="317601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4" name="object 304"/>
          <p:cNvSpPr/>
          <p:nvPr/>
        </p:nvSpPr>
        <p:spPr>
          <a:xfrm>
            <a:off x="259079" y="2410967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5" name="object 305"/>
          <p:cNvSpPr/>
          <p:nvPr/>
        </p:nvSpPr>
        <p:spPr>
          <a:xfrm>
            <a:off x="259079" y="2545080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3"/>
                </a:moveTo>
                <a:lnTo>
                  <a:pt x="3029711" y="131063"/>
                </a:lnTo>
                <a:lnTo>
                  <a:pt x="302971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6" name="object 306"/>
          <p:cNvSpPr/>
          <p:nvPr/>
        </p:nvSpPr>
        <p:spPr>
          <a:xfrm>
            <a:off x="185928" y="2382901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7" name="object 307"/>
          <p:cNvSpPr/>
          <p:nvPr/>
        </p:nvSpPr>
        <p:spPr>
          <a:xfrm>
            <a:off x="185928" y="2675508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8" name="object 308"/>
          <p:cNvSpPr/>
          <p:nvPr/>
        </p:nvSpPr>
        <p:spPr>
          <a:xfrm>
            <a:off x="185928" y="2721864"/>
            <a:ext cx="3176016" cy="219455"/>
          </a:xfrm>
          <a:custGeom>
            <a:avLst/>
            <a:gdLst/>
            <a:ahLst/>
            <a:cxnLst/>
            <a:rect l="l" t="t" r="r" b="b"/>
            <a:pathLst>
              <a:path w="3176016" h="219455">
                <a:moveTo>
                  <a:pt x="0" y="219455"/>
                </a:moveTo>
                <a:lnTo>
                  <a:pt x="3176016" y="219455"/>
                </a:lnTo>
                <a:lnTo>
                  <a:pt x="317601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9" name="object 309"/>
          <p:cNvSpPr/>
          <p:nvPr/>
        </p:nvSpPr>
        <p:spPr>
          <a:xfrm>
            <a:off x="259079" y="2749296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0" name="object 310"/>
          <p:cNvSpPr/>
          <p:nvPr/>
        </p:nvSpPr>
        <p:spPr>
          <a:xfrm>
            <a:off x="185928" y="2721229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1" name="object 311"/>
          <p:cNvSpPr/>
          <p:nvPr/>
        </p:nvSpPr>
        <p:spPr>
          <a:xfrm>
            <a:off x="185928" y="2894965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2" name="object 312"/>
          <p:cNvSpPr/>
          <p:nvPr/>
        </p:nvSpPr>
        <p:spPr>
          <a:xfrm>
            <a:off x="185928" y="2941320"/>
            <a:ext cx="3176016" cy="609600"/>
          </a:xfrm>
          <a:custGeom>
            <a:avLst/>
            <a:gdLst/>
            <a:ahLst/>
            <a:cxnLst/>
            <a:rect l="l" t="t" r="r" b="b"/>
            <a:pathLst>
              <a:path w="3176016" h="609600">
                <a:moveTo>
                  <a:pt x="0" y="609600"/>
                </a:moveTo>
                <a:lnTo>
                  <a:pt x="3176016" y="609600"/>
                </a:lnTo>
                <a:lnTo>
                  <a:pt x="3176016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3" name="object 313"/>
          <p:cNvSpPr/>
          <p:nvPr/>
        </p:nvSpPr>
        <p:spPr>
          <a:xfrm>
            <a:off x="259079" y="2968752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4" name="object 314"/>
          <p:cNvSpPr/>
          <p:nvPr/>
        </p:nvSpPr>
        <p:spPr>
          <a:xfrm>
            <a:off x="259079" y="3102864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5" name="object 315"/>
          <p:cNvSpPr/>
          <p:nvPr/>
        </p:nvSpPr>
        <p:spPr>
          <a:xfrm>
            <a:off x="259079" y="3236976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6" name="object 316"/>
          <p:cNvSpPr/>
          <p:nvPr/>
        </p:nvSpPr>
        <p:spPr>
          <a:xfrm>
            <a:off x="259079" y="337108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7" name="object 317"/>
          <p:cNvSpPr/>
          <p:nvPr/>
        </p:nvSpPr>
        <p:spPr>
          <a:xfrm>
            <a:off x="185928" y="2940684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8" name="object 318"/>
          <p:cNvSpPr/>
          <p:nvPr/>
        </p:nvSpPr>
        <p:spPr>
          <a:xfrm>
            <a:off x="185928" y="3504565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9" name="object 319"/>
          <p:cNvSpPr/>
          <p:nvPr/>
        </p:nvSpPr>
        <p:spPr>
          <a:xfrm>
            <a:off x="190500" y="3657599"/>
            <a:ext cx="3172460" cy="3048"/>
          </a:xfrm>
          <a:custGeom>
            <a:avLst/>
            <a:gdLst/>
            <a:ahLst/>
            <a:cxnLst/>
            <a:rect l="l" t="t" r="r" b="b"/>
            <a:pathLst>
              <a:path w="3172460" h="3048">
                <a:moveTo>
                  <a:pt x="0" y="3048"/>
                </a:moveTo>
                <a:lnTo>
                  <a:pt x="3172460" y="3048"/>
                </a:lnTo>
                <a:lnTo>
                  <a:pt x="317246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0" name="object 320"/>
          <p:cNvSpPr/>
          <p:nvPr/>
        </p:nvSpPr>
        <p:spPr>
          <a:xfrm>
            <a:off x="190500" y="3447573"/>
            <a:ext cx="3172460" cy="749522"/>
          </a:xfrm>
          <a:custGeom>
            <a:avLst/>
            <a:gdLst/>
            <a:ahLst/>
            <a:cxnLst/>
            <a:rect l="l" t="t" r="r" b="b"/>
            <a:pathLst>
              <a:path w="3172460" h="749522">
                <a:moveTo>
                  <a:pt x="0" y="749522"/>
                </a:moveTo>
                <a:lnTo>
                  <a:pt x="3172460" y="749522"/>
                </a:lnTo>
                <a:lnTo>
                  <a:pt x="3172460" y="0"/>
                </a:lnTo>
                <a:lnTo>
                  <a:pt x="0" y="0"/>
                </a:lnTo>
                <a:lnTo>
                  <a:pt x="0" y="74952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1" name="object 321"/>
          <p:cNvSpPr/>
          <p:nvPr/>
        </p:nvSpPr>
        <p:spPr>
          <a:xfrm>
            <a:off x="195072" y="3660648"/>
            <a:ext cx="3172967" cy="536448"/>
          </a:xfrm>
          <a:custGeom>
            <a:avLst/>
            <a:gdLst/>
            <a:ahLst/>
            <a:cxnLst/>
            <a:rect l="l" t="t" r="r" b="b"/>
            <a:pathLst>
              <a:path w="3172967" h="536448">
                <a:moveTo>
                  <a:pt x="0" y="536448"/>
                </a:moveTo>
                <a:lnTo>
                  <a:pt x="3172967" y="536448"/>
                </a:lnTo>
                <a:lnTo>
                  <a:pt x="3172967" y="0"/>
                </a:lnTo>
                <a:lnTo>
                  <a:pt x="0" y="0"/>
                </a:lnTo>
                <a:lnTo>
                  <a:pt x="0" y="53644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2" name="object 322"/>
          <p:cNvSpPr/>
          <p:nvPr/>
        </p:nvSpPr>
        <p:spPr>
          <a:xfrm>
            <a:off x="268224" y="3688080"/>
            <a:ext cx="3026664" cy="201167"/>
          </a:xfrm>
          <a:custGeom>
            <a:avLst/>
            <a:gdLst/>
            <a:ahLst/>
            <a:cxnLst/>
            <a:rect l="l" t="t" r="r" b="b"/>
            <a:pathLst>
              <a:path w="3026664" h="201167">
                <a:moveTo>
                  <a:pt x="0" y="201167"/>
                </a:moveTo>
                <a:lnTo>
                  <a:pt x="3026664" y="201167"/>
                </a:lnTo>
                <a:lnTo>
                  <a:pt x="3026664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3" name="object 323"/>
          <p:cNvSpPr/>
          <p:nvPr/>
        </p:nvSpPr>
        <p:spPr>
          <a:xfrm>
            <a:off x="268224" y="3889248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4" name="object 324"/>
          <p:cNvSpPr/>
          <p:nvPr/>
        </p:nvSpPr>
        <p:spPr>
          <a:xfrm>
            <a:off x="268224" y="4020312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5" name="object 325"/>
          <p:cNvSpPr/>
          <p:nvPr/>
        </p:nvSpPr>
        <p:spPr>
          <a:xfrm>
            <a:off x="195072" y="3674363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28702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6" name="object 326"/>
          <p:cNvSpPr/>
          <p:nvPr/>
        </p:nvSpPr>
        <p:spPr>
          <a:xfrm>
            <a:off x="195072" y="4150741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7" name="object 327"/>
          <p:cNvSpPr/>
          <p:nvPr/>
        </p:nvSpPr>
        <p:spPr>
          <a:xfrm>
            <a:off x="190500" y="4284035"/>
            <a:ext cx="3172460" cy="132516"/>
          </a:xfrm>
          <a:custGeom>
            <a:avLst/>
            <a:gdLst/>
            <a:ahLst/>
            <a:cxnLst/>
            <a:rect l="l" t="t" r="r" b="b"/>
            <a:pathLst>
              <a:path w="3172460" h="132516">
                <a:moveTo>
                  <a:pt x="0" y="132516"/>
                </a:moveTo>
                <a:lnTo>
                  <a:pt x="3172460" y="132516"/>
                </a:lnTo>
                <a:lnTo>
                  <a:pt x="3172460" y="0"/>
                </a:lnTo>
                <a:lnTo>
                  <a:pt x="0" y="0"/>
                </a:lnTo>
                <a:lnTo>
                  <a:pt x="0" y="13251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8" name="object 328"/>
          <p:cNvSpPr/>
          <p:nvPr/>
        </p:nvSpPr>
        <p:spPr>
          <a:xfrm>
            <a:off x="195072" y="4197096"/>
            <a:ext cx="3172967" cy="219455"/>
          </a:xfrm>
          <a:custGeom>
            <a:avLst/>
            <a:gdLst/>
            <a:ahLst/>
            <a:cxnLst/>
            <a:rect l="l" t="t" r="r" b="b"/>
            <a:pathLst>
              <a:path w="3172967" h="219455">
                <a:moveTo>
                  <a:pt x="0" y="219455"/>
                </a:moveTo>
                <a:lnTo>
                  <a:pt x="3172967" y="219455"/>
                </a:lnTo>
                <a:lnTo>
                  <a:pt x="3172967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9" name="object 329"/>
          <p:cNvSpPr/>
          <p:nvPr/>
        </p:nvSpPr>
        <p:spPr>
          <a:xfrm>
            <a:off x="268224" y="4224528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0" name="object 330"/>
          <p:cNvSpPr/>
          <p:nvPr/>
        </p:nvSpPr>
        <p:spPr>
          <a:xfrm>
            <a:off x="195072" y="4196460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1" name="object 331"/>
          <p:cNvSpPr/>
          <p:nvPr/>
        </p:nvSpPr>
        <p:spPr>
          <a:xfrm>
            <a:off x="195072" y="4370196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2" name="object 332"/>
          <p:cNvSpPr/>
          <p:nvPr/>
        </p:nvSpPr>
        <p:spPr>
          <a:xfrm>
            <a:off x="195072" y="4416552"/>
            <a:ext cx="3172967" cy="207264"/>
          </a:xfrm>
          <a:custGeom>
            <a:avLst/>
            <a:gdLst/>
            <a:ahLst/>
            <a:cxnLst/>
            <a:rect l="l" t="t" r="r" b="b"/>
            <a:pathLst>
              <a:path w="3172967" h="207264">
                <a:moveTo>
                  <a:pt x="0" y="207264"/>
                </a:moveTo>
                <a:lnTo>
                  <a:pt x="3172967" y="207264"/>
                </a:lnTo>
                <a:lnTo>
                  <a:pt x="3172967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3" name="object 333"/>
          <p:cNvSpPr/>
          <p:nvPr/>
        </p:nvSpPr>
        <p:spPr>
          <a:xfrm>
            <a:off x="268224" y="4445000"/>
            <a:ext cx="3026664" cy="133095"/>
          </a:xfrm>
          <a:custGeom>
            <a:avLst/>
            <a:gdLst/>
            <a:ahLst/>
            <a:cxnLst/>
            <a:rect l="l" t="t" r="r" b="b"/>
            <a:pathLst>
              <a:path w="3026664" h="133096">
                <a:moveTo>
                  <a:pt x="3026664" y="133095"/>
                </a:moveTo>
                <a:lnTo>
                  <a:pt x="3026664" y="0"/>
                </a:lnTo>
                <a:lnTo>
                  <a:pt x="0" y="0"/>
                </a:lnTo>
                <a:lnTo>
                  <a:pt x="0" y="133095"/>
                </a:lnTo>
                <a:lnTo>
                  <a:pt x="3026664" y="13309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4" name="object 334"/>
          <p:cNvSpPr/>
          <p:nvPr/>
        </p:nvSpPr>
        <p:spPr>
          <a:xfrm>
            <a:off x="195072" y="4415917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5" name="object 335"/>
          <p:cNvSpPr/>
          <p:nvPr/>
        </p:nvSpPr>
        <p:spPr>
          <a:xfrm>
            <a:off x="195072" y="4577461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89"/>
                </a:moveTo>
                <a:lnTo>
                  <a:pt x="3172967" y="46989"/>
                </a:lnTo>
                <a:lnTo>
                  <a:pt x="3172967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6" name="object 336"/>
          <p:cNvSpPr/>
          <p:nvPr/>
        </p:nvSpPr>
        <p:spPr>
          <a:xfrm>
            <a:off x="195072" y="4623816"/>
            <a:ext cx="3172967" cy="219456"/>
          </a:xfrm>
          <a:custGeom>
            <a:avLst/>
            <a:gdLst/>
            <a:ahLst/>
            <a:cxnLst/>
            <a:rect l="l" t="t" r="r" b="b"/>
            <a:pathLst>
              <a:path w="3172967" h="219455">
                <a:moveTo>
                  <a:pt x="0" y="219455"/>
                </a:moveTo>
                <a:lnTo>
                  <a:pt x="3172967" y="219455"/>
                </a:lnTo>
                <a:lnTo>
                  <a:pt x="3172967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7" name="object 337"/>
          <p:cNvSpPr/>
          <p:nvPr/>
        </p:nvSpPr>
        <p:spPr>
          <a:xfrm>
            <a:off x="268224" y="4651248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8" name="object 338"/>
          <p:cNvSpPr/>
          <p:nvPr/>
        </p:nvSpPr>
        <p:spPr>
          <a:xfrm>
            <a:off x="195072" y="4623181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9" name="object 339"/>
          <p:cNvSpPr/>
          <p:nvPr/>
        </p:nvSpPr>
        <p:spPr>
          <a:xfrm>
            <a:off x="195072" y="4796917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89"/>
                </a:moveTo>
                <a:lnTo>
                  <a:pt x="3172967" y="46989"/>
                </a:lnTo>
                <a:lnTo>
                  <a:pt x="3172967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0" name="object 340"/>
          <p:cNvSpPr/>
          <p:nvPr/>
        </p:nvSpPr>
        <p:spPr>
          <a:xfrm>
            <a:off x="195072" y="4843272"/>
            <a:ext cx="3172967" cy="207263"/>
          </a:xfrm>
          <a:custGeom>
            <a:avLst/>
            <a:gdLst/>
            <a:ahLst/>
            <a:cxnLst/>
            <a:rect l="l" t="t" r="r" b="b"/>
            <a:pathLst>
              <a:path w="3172967" h="207263">
                <a:moveTo>
                  <a:pt x="0" y="207263"/>
                </a:moveTo>
                <a:lnTo>
                  <a:pt x="3172967" y="207263"/>
                </a:lnTo>
                <a:lnTo>
                  <a:pt x="3172967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1" name="object 341"/>
          <p:cNvSpPr/>
          <p:nvPr/>
        </p:nvSpPr>
        <p:spPr>
          <a:xfrm>
            <a:off x="268224" y="487070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2" name="object 342"/>
          <p:cNvSpPr/>
          <p:nvPr/>
        </p:nvSpPr>
        <p:spPr>
          <a:xfrm>
            <a:off x="195072" y="4842637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3" name="object 343"/>
          <p:cNvSpPr/>
          <p:nvPr/>
        </p:nvSpPr>
        <p:spPr>
          <a:xfrm>
            <a:off x="195072" y="5004181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4" name="object 344"/>
          <p:cNvSpPr/>
          <p:nvPr/>
        </p:nvSpPr>
        <p:spPr>
          <a:xfrm>
            <a:off x="195072" y="5050536"/>
            <a:ext cx="3172967" cy="219456"/>
          </a:xfrm>
          <a:custGeom>
            <a:avLst/>
            <a:gdLst/>
            <a:ahLst/>
            <a:cxnLst/>
            <a:rect l="l" t="t" r="r" b="b"/>
            <a:pathLst>
              <a:path w="3172967" h="219456">
                <a:moveTo>
                  <a:pt x="0" y="219456"/>
                </a:moveTo>
                <a:lnTo>
                  <a:pt x="3172967" y="219456"/>
                </a:lnTo>
                <a:lnTo>
                  <a:pt x="3172967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5" name="object 345"/>
          <p:cNvSpPr/>
          <p:nvPr/>
        </p:nvSpPr>
        <p:spPr>
          <a:xfrm>
            <a:off x="268224" y="5077968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6" name="object 346"/>
          <p:cNvSpPr/>
          <p:nvPr/>
        </p:nvSpPr>
        <p:spPr>
          <a:xfrm>
            <a:off x="195072" y="5049901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7" name="object 347"/>
          <p:cNvSpPr/>
          <p:nvPr/>
        </p:nvSpPr>
        <p:spPr>
          <a:xfrm>
            <a:off x="195072" y="5223637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89"/>
                </a:moveTo>
                <a:lnTo>
                  <a:pt x="3172967" y="46989"/>
                </a:lnTo>
                <a:lnTo>
                  <a:pt x="3172967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8" name="object 348"/>
          <p:cNvSpPr/>
          <p:nvPr/>
        </p:nvSpPr>
        <p:spPr>
          <a:xfrm>
            <a:off x="195072" y="5269992"/>
            <a:ext cx="3172967" cy="207263"/>
          </a:xfrm>
          <a:custGeom>
            <a:avLst/>
            <a:gdLst/>
            <a:ahLst/>
            <a:cxnLst/>
            <a:rect l="l" t="t" r="r" b="b"/>
            <a:pathLst>
              <a:path w="3172967" h="207263">
                <a:moveTo>
                  <a:pt x="0" y="207263"/>
                </a:moveTo>
                <a:lnTo>
                  <a:pt x="3172967" y="207263"/>
                </a:lnTo>
                <a:lnTo>
                  <a:pt x="3172967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9" name="object 349"/>
          <p:cNvSpPr/>
          <p:nvPr/>
        </p:nvSpPr>
        <p:spPr>
          <a:xfrm>
            <a:off x="268224" y="529742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0" name="object 350"/>
          <p:cNvSpPr/>
          <p:nvPr/>
        </p:nvSpPr>
        <p:spPr>
          <a:xfrm>
            <a:off x="195072" y="5269357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1" name="object 351"/>
          <p:cNvSpPr/>
          <p:nvPr/>
        </p:nvSpPr>
        <p:spPr>
          <a:xfrm>
            <a:off x="195072" y="5430901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2" name="object 352"/>
          <p:cNvSpPr/>
          <p:nvPr/>
        </p:nvSpPr>
        <p:spPr>
          <a:xfrm>
            <a:off x="195072" y="5477256"/>
            <a:ext cx="3172967" cy="216407"/>
          </a:xfrm>
          <a:custGeom>
            <a:avLst/>
            <a:gdLst/>
            <a:ahLst/>
            <a:cxnLst/>
            <a:rect l="l" t="t" r="r" b="b"/>
            <a:pathLst>
              <a:path w="3172967" h="216407">
                <a:moveTo>
                  <a:pt x="0" y="216408"/>
                </a:moveTo>
                <a:lnTo>
                  <a:pt x="3172967" y="216408"/>
                </a:lnTo>
                <a:lnTo>
                  <a:pt x="317296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3" name="object 353"/>
          <p:cNvSpPr/>
          <p:nvPr/>
        </p:nvSpPr>
        <p:spPr>
          <a:xfrm>
            <a:off x="268224" y="5504688"/>
            <a:ext cx="3026664" cy="143256"/>
          </a:xfrm>
          <a:custGeom>
            <a:avLst/>
            <a:gdLst/>
            <a:ahLst/>
            <a:cxnLst/>
            <a:rect l="l" t="t" r="r" b="b"/>
            <a:pathLst>
              <a:path w="3026664" h="143256">
                <a:moveTo>
                  <a:pt x="0" y="143256"/>
                </a:moveTo>
                <a:lnTo>
                  <a:pt x="3026664" y="143256"/>
                </a:lnTo>
                <a:lnTo>
                  <a:pt x="3026664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4" name="object 354"/>
          <p:cNvSpPr/>
          <p:nvPr/>
        </p:nvSpPr>
        <p:spPr>
          <a:xfrm>
            <a:off x="195072" y="5476621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5" name="object 355"/>
          <p:cNvSpPr/>
          <p:nvPr/>
        </p:nvSpPr>
        <p:spPr>
          <a:xfrm>
            <a:off x="195072" y="5647308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6" name="object 356"/>
          <p:cNvSpPr/>
          <p:nvPr/>
        </p:nvSpPr>
        <p:spPr>
          <a:xfrm>
            <a:off x="195072" y="5693664"/>
            <a:ext cx="3172967" cy="341375"/>
          </a:xfrm>
          <a:custGeom>
            <a:avLst/>
            <a:gdLst/>
            <a:ahLst/>
            <a:cxnLst/>
            <a:rect l="l" t="t" r="r" b="b"/>
            <a:pathLst>
              <a:path w="3172967" h="341375">
                <a:moveTo>
                  <a:pt x="0" y="341375"/>
                </a:moveTo>
                <a:lnTo>
                  <a:pt x="3172967" y="341375"/>
                </a:lnTo>
                <a:lnTo>
                  <a:pt x="3172967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7" name="object 357"/>
          <p:cNvSpPr/>
          <p:nvPr/>
        </p:nvSpPr>
        <p:spPr>
          <a:xfrm>
            <a:off x="268224" y="572109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8" name="object 358"/>
          <p:cNvSpPr/>
          <p:nvPr/>
        </p:nvSpPr>
        <p:spPr>
          <a:xfrm>
            <a:off x="268224" y="585520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9" name="object 359"/>
          <p:cNvSpPr/>
          <p:nvPr/>
        </p:nvSpPr>
        <p:spPr>
          <a:xfrm>
            <a:off x="195072" y="5693029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0" name="object 360"/>
          <p:cNvSpPr/>
          <p:nvPr/>
        </p:nvSpPr>
        <p:spPr>
          <a:xfrm>
            <a:off x="195072" y="5988684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1" name="object 361"/>
          <p:cNvSpPr/>
          <p:nvPr/>
        </p:nvSpPr>
        <p:spPr>
          <a:xfrm>
            <a:off x="190500" y="6254496"/>
            <a:ext cx="4571" cy="443460"/>
          </a:xfrm>
          <a:custGeom>
            <a:avLst/>
            <a:gdLst/>
            <a:ahLst/>
            <a:cxnLst/>
            <a:rect l="l" t="t" r="r" b="b"/>
            <a:pathLst>
              <a:path w="4571" h="443460">
                <a:moveTo>
                  <a:pt x="0" y="443460"/>
                </a:moveTo>
                <a:lnTo>
                  <a:pt x="4571" y="443460"/>
                </a:lnTo>
                <a:lnTo>
                  <a:pt x="4571" y="0"/>
                </a:lnTo>
                <a:lnTo>
                  <a:pt x="0" y="0"/>
                </a:lnTo>
                <a:lnTo>
                  <a:pt x="0" y="44346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2" name="object 362"/>
          <p:cNvSpPr/>
          <p:nvPr/>
        </p:nvSpPr>
        <p:spPr>
          <a:xfrm>
            <a:off x="195072" y="6035040"/>
            <a:ext cx="3172967" cy="219456"/>
          </a:xfrm>
          <a:custGeom>
            <a:avLst/>
            <a:gdLst/>
            <a:ahLst/>
            <a:cxnLst/>
            <a:rect l="l" t="t" r="r" b="b"/>
            <a:pathLst>
              <a:path w="3172967" h="219456">
                <a:moveTo>
                  <a:pt x="0" y="219456"/>
                </a:moveTo>
                <a:lnTo>
                  <a:pt x="3172967" y="219456"/>
                </a:lnTo>
                <a:lnTo>
                  <a:pt x="3172967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3" name="object 363"/>
          <p:cNvSpPr/>
          <p:nvPr/>
        </p:nvSpPr>
        <p:spPr>
          <a:xfrm>
            <a:off x="268224" y="6062472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4" name="object 364"/>
          <p:cNvSpPr/>
          <p:nvPr/>
        </p:nvSpPr>
        <p:spPr>
          <a:xfrm>
            <a:off x="195072" y="6034405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5" name="object 365"/>
          <p:cNvSpPr/>
          <p:nvPr/>
        </p:nvSpPr>
        <p:spPr>
          <a:xfrm>
            <a:off x="195072" y="6208141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89"/>
                </a:moveTo>
                <a:lnTo>
                  <a:pt x="3172967" y="46989"/>
                </a:lnTo>
                <a:lnTo>
                  <a:pt x="3172967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6" name="object 366"/>
          <p:cNvSpPr/>
          <p:nvPr/>
        </p:nvSpPr>
        <p:spPr>
          <a:xfrm>
            <a:off x="195072" y="6254495"/>
            <a:ext cx="3172967" cy="609600"/>
          </a:xfrm>
          <a:custGeom>
            <a:avLst/>
            <a:gdLst/>
            <a:ahLst/>
            <a:cxnLst/>
            <a:rect l="l" t="t" r="r" b="b"/>
            <a:pathLst>
              <a:path w="3172967" h="609600">
                <a:moveTo>
                  <a:pt x="0" y="609600"/>
                </a:moveTo>
                <a:lnTo>
                  <a:pt x="3172967" y="609600"/>
                </a:lnTo>
                <a:lnTo>
                  <a:pt x="3172967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7" name="object 367"/>
          <p:cNvSpPr/>
          <p:nvPr/>
        </p:nvSpPr>
        <p:spPr>
          <a:xfrm>
            <a:off x="268224" y="628192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8" name="object 368"/>
          <p:cNvSpPr/>
          <p:nvPr/>
        </p:nvSpPr>
        <p:spPr>
          <a:xfrm>
            <a:off x="268224" y="6416039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9" name="object 369"/>
          <p:cNvSpPr/>
          <p:nvPr/>
        </p:nvSpPr>
        <p:spPr>
          <a:xfrm>
            <a:off x="268224" y="6550151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0" name="object 370"/>
          <p:cNvSpPr/>
          <p:nvPr/>
        </p:nvSpPr>
        <p:spPr>
          <a:xfrm>
            <a:off x="268224" y="6684263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1" name="object 371"/>
          <p:cNvSpPr/>
          <p:nvPr/>
        </p:nvSpPr>
        <p:spPr>
          <a:xfrm>
            <a:off x="195072" y="6253861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2" name="object 372"/>
          <p:cNvSpPr/>
          <p:nvPr/>
        </p:nvSpPr>
        <p:spPr>
          <a:xfrm>
            <a:off x="195072" y="6817740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3" name="object 373"/>
          <p:cNvSpPr/>
          <p:nvPr/>
        </p:nvSpPr>
        <p:spPr>
          <a:xfrm>
            <a:off x="195072" y="6864095"/>
            <a:ext cx="3172967" cy="219456"/>
          </a:xfrm>
          <a:custGeom>
            <a:avLst/>
            <a:gdLst/>
            <a:ahLst/>
            <a:cxnLst/>
            <a:rect l="l" t="t" r="r" b="b"/>
            <a:pathLst>
              <a:path w="3172967" h="219455">
                <a:moveTo>
                  <a:pt x="0" y="219455"/>
                </a:moveTo>
                <a:lnTo>
                  <a:pt x="3172967" y="219455"/>
                </a:lnTo>
                <a:lnTo>
                  <a:pt x="3172967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4" name="object 374"/>
          <p:cNvSpPr/>
          <p:nvPr/>
        </p:nvSpPr>
        <p:spPr>
          <a:xfrm>
            <a:off x="268224" y="6891527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5" name="object 375"/>
          <p:cNvSpPr/>
          <p:nvPr/>
        </p:nvSpPr>
        <p:spPr>
          <a:xfrm>
            <a:off x="195072" y="6863460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2"/>
                </a:moveTo>
                <a:lnTo>
                  <a:pt x="3172967" y="28702"/>
                </a:lnTo>
                <a:lnTo>
                  <a:pt x="3172967" y="0"/>
                </a:lnTo>
                <a:lnTo>
                  <a:pt x="0" y="0"/>
                </a:lnTo>
                <a:lnTo>
                  <a:pt x="0" y="2870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6" name="object 376"/>
          <p:cNvSpPr/>
          <p:nvPr/>
        </p:nvSpPr>
        <p:spPr>
          <a:xfrm>
            <a:off x="195072" y="7037196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89"/>
                </a:moveTo>
                <a:lnTo>
                  <a:pt x="3172967" y="46989"/>
                </a:lnTo>
                <a:lnTo>
                  <a:pt x="3172967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7" name="object 377"/>
          <p:cNvSpPr/>
          <p:nvPr/>
        </p:nvSpPr>
        <p:spPr>
          <a:xfrm>
            <a:off x="195072" y="7080503"/>
            <a:ext cx="3172967" cy="475488"/>
          </a:xfrm>
          <a:custGeom>
            <a:avLst/>
            <a:gdLst/>
            <a:ahLst/>
            <a:cxnLst/>
            <a:rect l="l" t="t" r="r" b="b"/>
            <a:pathLst>
              <a:path w="3172967" h="475488">
                <a:moveTo>
                  <a:pt x="0" y="475488"/>
                </a:moveTo>
                <a:lnTo>
                  <a:pt x="3172967" y="475488"/>
                </a:lnTo>
                <a:lnTo>
                  <a:pt x="3172967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8" name="object 378"/>
          <p:cNvSpPr/>
          <p:nvPr/>
        </p:nvSpPr>
        <p:spPr>
          <a:xfrm>
            <a:off x="268224" y="710793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9" name="object 379"/>
          <p:cNvSpPr/>
          <p:nvPr/>
        </p:nvSpPr>
        <p:spPr>
          <a:xfrm>
            <a:off x="268224" y="724204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0" name="object 380"/>
          <p:cNvSpPr/>
          <p:nvPr/>
        </p:nvSpPr>
        <p:spPr>
          <a:xfrm>
            <a:off x="268224" y="7376159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1" name="object 381"/>
          <p:cNvSpPr/>
          <p:nvPr/>
        </p:nvSpPr>
        <p:spPr>
          <a:xfrm>
            <a:off x="195072" y="7082916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2" name="object 382"/>
          <p:cNvSpPr/>
          <p:nvPr/>
        </p:nvSpPr>
        <p:spPr>
          <a:xfrm>
            <a:off x="195072" y="7533131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3462528" y="155448"/>
            <a:ext cx="3166872" cy="274320"/>
          </a:xfrm>
          <a:custGeom>
            <a:avLst/>
            <a:gdLst/>
            <a:ahLst/>
            <a:cxnLst/>
            <a:rect l="l" t="t" r="r" b="b"/>
            <a:pathLst>
              <a:path w="3166872" h="274320">
                <a:moveTo>
                  <a:pt x="3166872" y="274320"/>
                </a:moveTo>
                <a:lnTo>
                  <a:pt x="3166872" y="0"/>
                </a:lnTo>
                <a:lnTo>
                  <a:pt x="0" y="0"/>
                </a:lnTo>
                <a:lnTo>
                  <a:pt x="0" y="274320"/>
                </a:lnTo>
                <a:lnTo>
                  <a:pt x="3166872" y="27432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3535679" y="182879"/>
            <a:ext cx="3029712" cy="201168"/>
          </a:xfrm>
          <a:custGeom>
            <a:avLst/>
            <a:gdLst/>
            <a:ahLst/>
            <a:cxnLst/>
            <a:rect l="l" t="t" r="r" b="b"/>
            <a:pathLst>
              <a:path w="3029712" h="201168">
                <a:moveTo>
                  <a:pt x="0" y="201168"/>
                </a:moveTo>
                <a:lnTo>
                  <a:pt x="3029712" y="201168"/>
                </a:lnTo>
                <a:lnTo>
                  <a:pt x="3029712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3462528" y="169163"/>
            <a:ext cx="3166872" cy="0"/>
          </a:xfrm>
          <a:custGeom>
            <a:avLst/>
            <a:gdLst/>
            <a:ahLst/>
            <a:cxnLst/>
            <a:rect l="l" t="t" r="r" b="b"/>
            <a:pathLst>
              <a:path w="3166872" h="0">
                <a:moveTo>
                  <a:pt x="0" y="0"/>
                </a:moveTo>
                <a:lnTo>
                  <a:pt x="3166872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3462528" y="383412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3462528" y="429768"/>
            <a:ext cx="3176016" cy="219455"/>
          </a:xfrm>
          <a:custGeom>
            <a:avLst/>
            <a:gdLst/>
            <a:ahLst/>
            <a:cxnLst/>
            <a:rect l="l" t="t" r="r" b="b"/>
            <a:pathLst>
              <a:path w="3176016" h="219455">
                <a:moveTo>
                  <a:pt x="0" y="219455"/>
                </a:moveTo>
                <a:lnTo>
                  <a:pt x="3176016" y="219455"/>
                </a:lnTo>
                <a:lnTo>
                  <a:pt x="317601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3535679" y="457200"/>
            <a:ext cx="3029712" cy="146303"/>
          </a:xfrm>
          <a:custGeom>
            <a:avLst/>
            <a:gdLst/>
            <a:ahLst/>
            <a:cxnLst/>
            <a:rect l="l" t="t" r="r" b="b"/>
            <a:pathLst>
              <a:path w="3029712" h="146303">
                <a:moveTo>
                  <a:pt x="0" y="146303"/>
                </a:moveTo>
                <a:lnTo>
                  <a:pt x="3029712" y="146303"/>
                </a:lnTo>
                <a:lnTo>
                  <a:pt x="302971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3462528" y="429133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3462528" y="602868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4" name="object 264"/>
          <p:cNvSpPr/>
          <p:nvPr/>
        </p:nvSpPr>
        <p:spPr>
          <a:xfrm>
            <a:off x="3462528" y="649224"/>
            <a:ext cx="3176016" cy="207264"/>
          </a:xfrm>
          <a:custGeom>
            <a:avLst/>
            <a:gdLst/>
            <a:ahLst/>
            <a:cxnLst/>
            <a:rect l="l" t="t" r="r" b="b"/>
            <a:pathLst>
              <a:path w="3176016" h="207264">
                <a:moveTo>
                  <a:pt x="0" y="207264"/>
                </a:moveTo>
                <a:lnTo>
                  <a:pt x="3176016" y="207264"/>
                </a:lnTo>
                <a:lnTo>
                  <a:pt x="3176016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3535679" y="676656"/>
            <a:ext cx="3029712" cy="134111"/>
          </a:xfrm>
          <a:custGeom>
            <a:avLst/>
            <a:gdLst/>
            <a:ahLst/>
            <a:cxnLst/>
            <a:rect l="l" t="t" r="r" b="b"/>
            <a:pathLst>
              <a:path w="3029712" h="134111">
                <a:moveTo>
                  <a:pt x="0" y="134111"/>
                </a:moveTo>
                <a:lnTo>
                  <a:pt x="3029712" y="134111"/>
                </a:lnTo>
                <a:lnTo>
                  <a:pt x="3029712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6" name="object 266"/>
          <p:cNvSpPr/>
          <p:nvPr/>
        </p:nvSpPr>
        <p:spPr>
          <a:xfrm>
            <a:off x="3462528" y="648589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7" name="object 267"/>
          <p:cNvSpPr/>
          <p:nvPr/>
        </p:nvSpPr>
        <p:spPr>
          <a:xfrm>
            <a:off x="3462528" y="810133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3462528" y="856488"/>
            <a:ext cx="3176016" cy="219455"/>
          </a:xfrm>
          <a:custGeom>
            <a:avLst/>
            <a:gdLst/>
            <a:ahLst/>
            <a:cxnLst/>
            <a:rect l="l" t="t" r="r" b="b"/>
            <a:pathLst>
              <a:path w="3176016" h="219455">
                <a:moveTo>
                  <a:pt x="0" y="219455"/>
                </a:moveTo>
                <a:lnTo>
                  <a:pt x="3176016" y="219455"/>
                </a:lnTo>
                <a:lnTo>
                  <a:pt x="317601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9" name="object 269"/>
          <p:cNvSpPr/>
          <p:nvPr/>
        </p:nvSpPr>
        <p:spPr>
          <a:xfrm>
            <a:off x="3535679" y="883920"/>
            <a:ext cx="3029712" cy="146303"/>
          </a:xfrm>
          <a:custGeom>
            <a:avLst/>
            <a:gdLst/>
            <a:ahLst/>
            <a:cxnLst/>
            <a:rect l="l" t="t" r="r" b="b"/>
            <a:pathLst>
              <a:path w="3029712" h="146303">
                <a:moveTo>
                  <a:pt x="0" y="146303"/>
                </a:moveTo>
                <a:lnTo>
                  <a:pt x="3029712" y="146303"/>
                </a:lnTo>
                <a:lnTo>
                  <a:pt x="302971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3462528" y="855852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1" name="object 271"/>
          <p:cNvSpPr/>
          <p:nvPr/>
        </p:nvSpPr>
        <p:spPr>
          <a:xfrm>
            <a:off x="3462528" y="1029589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2" name="object 272"/>
          <p:cNvSpPr/>
          <p:nvPr/>
        </p:nvSpPr>
        <p:spPr>
          <a:xfrm>
            <a:off x="3462528" y="1075944"/>
            <a:ext cx="3176016" cy="338327"/>
          </a:xfrm>
          <a:custGeom>
            <a:avLst/>
            <a:gdLst/>
            <a:ahLst/>
            <a:cxnLst/>
            <a:rect l="l" t="t" r="r" b="b"/>
            <a:pathLst>
              <a:path w="3176016" h="338327">
                <a:moveTo>
                  <a:pt x="0" y="338327"/>
                </a:moveTo>
                <a:lnTo>
                  <a:pt x="3176016" y="338327"/>
                </a:lnTo>
                <a:lnTo>
                  <a:pt x="317601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3" name="object 273"/>
          <p:cNvSpPr/>
          <p:nvPr/>
        </p:nvSpPr>
        <p:spPr>
          <a:xfrm>
            <a:off x="3535679" y="1103376"/>
            <a:ext cx="3029712" cy="134111"/>
          </a:xfrm>
          <a:custGeom>
            <a:avLst/>
            <a:gdLst/>
            <a:ahLst/>
            <a:cxnLst/>
            <a:rect l="l" t="t" r="r" b="b"/>
            <a:pathLst>
              <a:path w="3029712" h="134111">
                <a:moveTo>
                  <a:pt x="0" y="134111"/>
                </a:moveTo>
                <a:lnTo>
                  <a:pt x="3029712" y="134111"/>
                </a:lnTo>
                <a:lnTo>
                  <a:pt x="3029712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4" name="object 274"/>
          <p:cNvSpPr/>
          <p:nvPr/>
        </p:nvSpPr>
        <p:spPr>
          <a:xfrm>
            <a:off x="3535679" y="1237487"/>
            <a:ext cx="3029712" cy="131064"/>
          </a:xfrm>
          <a:custGeom>
            <a:avLst/>
            <a:gdLst/>
            <a:ahLst/>
            <a:cxnLst/>
            <a:rect l="l" t="t" r="r" b="b"/>
            <a:pathLst>
              <a:path w="3029712" h="131064">
                <a:moveTo>
                  <a:pt x="0" y="131064"/>
                </a:moveTo>
                <a:lnTo>
                  <a:pt x="3029712" y="131064"/>
                </a:lnTo>
                <a:lnTo>
                  <a:pt x="3029712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5" name="object 275"/>
          <p:cNvSpPr/>
          <p:nvPr/>
        </p:nvSpPr>
        <p:spPr>
          <a:xfrm>
            <a:off x="3462528" y="1075308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6" name="object 276"/>
          <p:cNvSpPr/>
          <p:nvPr/>
        </p:nvSpPr>
        <p:spPr>
          <a:xfrm>
            <a:off x="3462528" y="136791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7" name="object 277"/>
          <p:cNvSpPr/>
          <p:nvPr/>
        </p:nvSpPr>
        <p:spPr>
          <a:xfrm>
            <a:off x="3462528" y="1414272"/>
            <a:ext cx="3176016" cy="219455"/>
          </a:xfrm>
          <a:custGeom>
            <a:avLst/>
            <a:gdLst/>
            <a:ahLst/>
            <a:cxnLst/>
            <a:rect l="l" t="t" r="r" b="b"/>
            <a:pathLst>
              <a:path w="3176016" h="219455">
                <a:moveTo>
                  <a:pt x="0" y="219455"/>
                </a:moveTo>
                <a:lnTo>
                  <a:pt x="3176016" y="219455"/>
                </a:lnTo>
                <a:lnTo>
                  <a:pt x="317601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8" name="object 278"/>
          <p:cNvSpPr/>
          <p:nvPr/>
        </p:nvSpPr>
        <p:spPr>
          <a:xfrm>
            <a:off x="3535679" y="1441704"/>
            <a:ext cx="3029712" cy="146303"/>
          </a:xfrm>
          <a:custGeom>
            <a:avLst/>
            <a:gdLst/>
            <a:ahLst/>
            <a:cxnLst/>
            <a:rect l="l" t="t" r="r" b="b"/>
            <a:pathLst>
              <a:path w="3029712" h="146303">
                <a:moveTo>
                  <a:pt x="0" y="146303"/>
                </a:moveTo>
                <a:lnTo>
                  <a:pt x="3029712" y="146303"/>
                </a:lnTo>
                <a:lnTo>
                  <a:pt x="302971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9" name="object 279"/>
          <p:cNvSpPr/>
          <p:nvPr/>
        </p:nvSpPr>
        <p:spPr>
          <a:xfrm>
            <a:off x="3462528" y="1413636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0" name="object 280"/>
          <p:cNvSpPr/>
          <p:nvPr/>
        </p:nvSpPr>
        <p:spPr>
          <a:xfrm>
            <a:off x="3462528" y="1587372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1" name="object 281"/>
          <p:cNvSpPr/>
          <p:nvPr/>
        </p:nvSpPr>
        <p:spPr>
          <a:xfrm>
            <a:off x="3462528" y="1633727"/>
            <a:ext cx="3176016" cy="207263"/>
          </a:xfrm>
          <a:custGeom>
            <a:avLst/>
            <a:gdLst/>
            <a:ahLst/>
            <a:cxnLst/>
            <a:rect l="l" t="t" r="r" b="b"/>
            <a:pathLst>
              <a:path w="3176016" h="207263">
                <a:moveTo>
                  <a:pt x="0" y="207263"/>
                </a:moveTo>
                <a:lnTo>
                  <a:pt x="3176016" y="207263"/>
                </a:lnTo>
                <a:lnTo>
                  <a:pt x="3176016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2" name="object 282"/>
          <p:cNvSpPr/>
          <p:nvPr/>
        </p:nvSpPr>
        <p:spPr>
          <a:xfrm>
            <a:off x="3535679" y="1661160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3" name="object 283"/>
          <p:cNvSpPr/>
          <p:nvPr/>
        </p:nvSpPr>
        <p:spPr>
          <a:xfrm>
            <a:off x="3462528" y="1633093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4" name="object 284"/>
          <p:cNvSpPr/>
          <p:nvPr/>
        </p:nvSpPr>
        <p:spPr>
          <a:xfrm>
            <a:off x="3462528" y="1818131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3462528" y="1984248"/>
            <a:ext cx="3166872" cy="536448"/>
          </a:xfrm>
          <a:custGeom>
            <a:avLst/>
            <a:gdLst/>
            <a:ahLst/>
            <a:cxnLst/>
            <a:rect l="l" t="t" r="r" b="b"/>
            <a:pathLst>
              <a:path w="3166872" h="536448">
                <a:moveTo>
                  <a:pt x="3166872" y="536448"/>
                </a:moveTo>
                <a:lnTo>
                  <a:pt x="3166872" y="0"/>
                </a:lnTo>
                <a:lnTo>
                  <a:pt x="0" y="0"/>
                </a:lnTo>
                <a:lnTo>
                  <a:pt x="0" y="536448"/>
                </a:lnTo>
                <a:lnTo>
                  <a:pt x="3166872" y="53644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3535679" y="2011680"/>
            <a:ext cx="3026664" cy="201167"/>
          </a:xfrm>
          <a:custGeom>
            <a:avLst/>
            <a:gdLst/>
            <a:ahLst/>
            <a:cxnLst/>
            <a:rect l="l" t="t" r="r" b="b"/>
            <a:pathLst>
              <a:path w="3026664" h="201167">
                <a:moveTo>
                  <a:pt x="0" y="201167"/>
                </a:moveTo>
                <a:lnTo>
                  <a:pt x="3026664" y="201167"/>
                </a:lnTo>
                <a:lnTo>
                  <a:pt x="3026664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3535679" y="2212848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3535679" y="2343912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3462528" y="1997963"/>
            <a:ext cx="3166872" cy="0"/>
          </a:xfrm>
          <a:custGeom>
            <a:avLst/>
            <a:gdLst/>
            <a:ahLst/>
            <a:cxnLst/>
            <a:rect l="l" t="t" r="r" b="b"/>
            <a:pathLst>
              <a:path w="3166872" h="0">
                <a:moveTo>
                  <a:pt x="0" y="0"/>
                </a:moveTo>
                <a:lnTo>
                  <a:pt x="3166872" y="0"/>
                </a:lnTo>
              </a:path>
            </a:pathLst>
          </a:custGeom>
          <a:ln w="28702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3462528" y="2474341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3462528" y="2520696"/>
            <a:ext cx="3172968" cy="219455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3535679" y="2548128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3462528" y="2520060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3462528" y="269379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3462528" y="2740152"/>
            <a:ext cx="3172968" cy="207263"/>
          </a:xfrm>
          <a:custGeom>
            <a:avLst/>
            <a:gdLst/>
            <a:ahLst/>
            <a:cxnLst/>
            <a:rect l="l" t="t" r="r" b="b"/>
            <a:pathLst>
              <a:path w="3172968" h="207263">
                <a:moveTo>
                  <a:pt x="0" y="207263"/>
                </a:moveTo>
                <a:lnTo>
                  <a:pt x="3172968" y="207263"/>
                </a:lnTo>
                <a:lnTo>
                  <a:pt x="3172968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3535679" y="2768600"/>
            <a:ext cx="3026664" cy="133096"/>
          </a:xfrm>
          <a:custGeom>
            <a:avLst/>
            <a:gdLst/>
            <a:ahLst/>
            <a:cxnLst/>
            <a:rect l="l" t="t" r="r" b="b"/>
            <a:pathLst>
              <a:path w="3026664" h="133096">
                <a:moveTo>
                  <a:pt x="3026664" y="133096"/>
                </a:moveTo>
                <a:lnTo>
                  <a:pt x="3026664" y="0"/>
                </a:lnTo>
                <a:lnTo>
                  <a:pt x="0" y="0"/>
                </a:lnTo>
                <a:lnTo>
                  <a:pt x="0" y="133096"/>
                </a:lnTo>
                <a:lnTo>
                  <a:pt x="3026664" y="13309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3462528" y="2739517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3462528" y="290106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3461382" y="3042920"/>
            <a:ext cx="3172459" cy="5079"/>
          </a:xfrm>
          <a:custGeom>
            <a:avLst/>
            <a:gdLst/>
            <a:ahLst/>
            <a:cxnLst/>
            <a:rect l="l" t="t" r="r" b="b"/>
            <a:pathLst>
              <a:path w="3172459" h="5079">
                <a:moveTo>
                  <a:pt x="0" y="5079"/>
                </a:moveTo>
                <a:lnTo>
                  <a:pt x="3172459" y="5079"/>
                </a:lnTo>
                <a:lnTo>
                  <a:pt x="317245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3461382" y="2681763"/>
            <a:ext cx="3172459" cy="902684"/>
          </a:xfrm>
          <a:custGeom>
            <a:avLst/>
            <a:gdLst/>
            <a:ahLst/>
            <a:cxnLst/>
            <a:rect l="l" t="t" r="r" b="b"/>
            <a:pathLst>
              <a:path w="3172459" h="902684">
                <a:moveTo>
                  <a:pt x="0" y="902684"/>
                </a:moveTo>
                <a:lnTo>
                  <a:pt x="3172459" y="902684"/>
                </a:lnTo>
                <a:lnTo>
                  <a:pt x="3172459" y="0"/>
                </a:lnTo>
                <a:lnTo>
                  <a:pt x="0" y="0"/>
                </a:lnTo>
                <a:lnTo>
                  <a:pt x="0" y="90268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3465576" y="3048000"/>
            <a:ext cx="3172968" cy="536448"/>
          </a:xfrm>
          <a:custGeom>
            <a:avLst/>
            <a:gdLst/>
            <a:ahLst/>
            <a:cxnLst/>
            <a:rect l="l" t="t" r="r" b="b"/>
            <a:pathLst>
              <a:path w="3172968" h="536448">
                <a:moveTo>
                  <a:pt x="0" y="536448"/>
                </a:moveTo>
                <a:lnTo>
                  <a:pt x="3172968" y="536448"/>
                </a:lnTo>
                <a:lnTo>
                  <a:pt x="3172968" y="0"/>
                </a:lnTo>
                <a:lnTo>
                  <a:pt x="0" y="0"/>
                </a:lnTo>
                <a:lnTo>
                  <a:pt x="0" y="53644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3538728" y="3075431"/>
            <a:ext cx="3026664" cy="198120"/>
          </a:xfrm>
          <a:custGeom>
            <a:avLst/>
            <a:gdLst/>
            <a:ahLst/>
            <a:cxnLst/>
            <a:rect l="l" t="t" r="r" b="b"/>
            <a:pathLst>
              <a:path w="3026664" h="198120">
                <a:moveTo>
                  <a:pt x="0" y="198120"/>
                </a:moveTo>
                <a:lnTo>
                  <a:pt x="3026664" y="198120"/>
                </a:lnTo>
                <a:lnTo>
                  <a:pt x="3026664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3538728" y="327355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3538728" y="340766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3465576" y="3061716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28702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3465576" y="3538092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3461382" y="3633096"/>
            <a:ext cx="3172459" cy="170807"/>
          </a:xfrm>
          <a:custGeom>
            <a:avLst/>
            <a:gdLst/>
            <a:ahLst/>
            <a:cxnLst/>
            <a:rect l="l" t="t" r="r" b="b"/>
            <a:pathLst>
              <a:path w="3172459" h="170807">
                <a:moveTo>
                  <a:pt x="0" y="170807"/>
                </a:moveTo>
                <a:lnTo>
                  <a:pt x="3172459" y="170807"/>
                </a:lnTo>
                <a:lnTo>
                  <a:pt x="3172459" y="0"/>
                </a:lnTo>
                <a:lnTo>
                  <a:pt x="0" y="0"/>
                </a:lnTo>
                <a:lnTo>
                  <a:pt x="0" y="170807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3465576" y="3584448"/>
            <a:ext cx="3172968" cy="219455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3538728" y="3611880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3465576" y="3583812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3465576" y="3757548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3465576" y="3803904"/>
            <a:ext cx="3172968" cy="874776"/>
          </a:xfrm>
          <a:custGeom>
            <a:avLst/>
            <a:gdLst/>
            <a:ahLst/>
            <a:cxnLst/>
            <a:rect l="l" t="t" r="r" b="b"/>
            <a:pathLst>
              <a:path w="3172968" h="874776">
                <a:moveTo>
                  <a:pt x="0" y="874776"/>
                </a:moveTo>
                <a:lnTo>
                  <a:pt x="3172968" y="874776"/>
                </a:lnTo>
                <a:lnTo>
                  <a:pt x="3172968" y="0"/>
                </a:lnTo>
                <a:lnTo>
                  <a:pt x="0" y="0"/>
                </a:lnTo>
                <a:lnTo>
                  <a:pt x="0" y="87477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3538728" y="383133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3538728" y="39624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3538728" y="409651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3538728" y="423062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3538728" y="436473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3538728" y="449884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3465576" y="3803269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3465576" y="4632325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3465576" y="4678680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3538728" y="4706112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4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3465576" y="4678045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3465576" y="4851781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3465576" y="4898136"/>
            <a:ext cx="3172968" cy="341375"/>
          </a:xfrm>
          <a:custGeom>
            <a:avLst/>
            <a:gdLst/>
            <a:ahLst/>
            <a:cxnLst/>
            <a:rect l="l" t="t" r="r" b="b"/>
            <a:pathLst>
              <a:path w="3172968" h="341375">
                <a:moveTo>
                  <a:pt x="0" y="341375"/>
                </a:moveTo>
                <a:lnTo>
                  <a:pt x="3172968" y="341375"/>
                </a:lnTo>
                <a:lnTo>
                  <a:pt x="317296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3538728" y="492556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3538728" y="505968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3465576" y="4897501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3465576" y="5193157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3465576" y="5239512"/>
            <a:ext cx="3172968" cy="216407"/>
          </a:xfrm>
          <a:custGeom>
            <a:avLst/>
            <a:gdLst/>
            <a:ahLst/>
            <a:cxnLst/>
            <a:rect l="l" t="t" r="r" b="b"/>
            <a:pathLst>
              <a:path w="3172968" h="216408">
                <a:moveTo>
                  <a:pt x="0" y="216407"/>
                </a:moveTo>
                <a:lnTo>
                  <a:pt x="3172968" y="216407"/>
                </a:lnTo>
                <a:lnTo>
                  <a:pt x="3172968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3538728" y="5266944"/>
            <a:ext cx="3026664" cy="143256"/>
          </a:xfrm>
          <a:custGeom>
            <a:avLst/>
            <a:gdLst/>
            <a:ahLst/>
            <a:cxnLst/>
            <a:rect l="l" t="t" r="r" b="b"/>
            <a:pathLst>
              <a:path w="3026664" h="143255">
                <a:moveTo>
                  <a:pt x="0" y="143255"/>
                </a:moveTo>
                <a:lnTo>
                  <a:pt x="3026664" y="143255"/>
                </a:lnTo>
                <a:lnTo>
                  <a:pt x="3026664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3465576" y="523887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3465576" y="5409565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3465576" y="5455920"/>
            <a:ext cx="3172968" cy="341375"/>
          </a:xfrm>
          <a:custGeom>
            <a:avLst/>
            <a:gdLst/>
            <a:ahLst/>
            <a:cxnLst/>
            <a:rect l="l" t="t" r="r" b="b"/>
            <a:pathLst>
              <a:path w="3172968" h="341375">
                <a:moveTo>
                  <a:pt x="0" y="341375"/>
                </a:moveTo>
                <a:lnTo>
                  <a:pt x="3172968" y="341375"/>
                </a:lnTo>
                <a:lnTo>
                  <a:pt x="317296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3538728" y="548335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3538728" y="561746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3465576" y="5455285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3465576" y="5750941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3465576" y="5797296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3538728" y="5824728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3465576" y="5796661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3465576" y="5970397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3461382" y="6358128"/>
            <a:ext cx="4193" cy="148375"/>
          </a:xfrm>
          <a:custGeom>
            <a:avLst/>
            <a:gdLst/>
            <a:ahLst/>
            <a:cxnLst/>
            <a:rect l="l" t="t" r="r" b="b"/>
            <a:pathLst>
              <a:path w="4193" h="148375">
                <a:moveTo>
                  <a:pt x="0" y="148375"/>
                </a:moveTo>
                <a:lnTo>
                  <a:pt x="4193" y="148375"/>
                </a:lnTo>
                <a:lnTo>
                  <a:pt x="4193" y="0"/>
                </a:lnTo>
                <a:lnTo>
                  <a:pt x="0" y="0"/>
                </a:lnTo>
                <a:lnTo>
                  <a:pt x="0" y="14837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3465576" y="6016752"/>
            <a:ext cx="3172968" cy="341376"/>
          </a:xfrm>
          <a:custGeom>
            <a:avLst/>
            <a:gdLst/>
            <a:ahLst/>
            <a:cxnLst/>
            <a:rect l="l" t="t" r="r" b="b"/>
            <a:pathLst>
              <a:path w="3172968" h="341375">
                <a:moveTo>
                  <a:pt x="0" y="341376"/>
                </a:moveTo>
                <a:lnTo>
                  <a:pt x="3172968" y="341376"/>
                </a:lnTo>
                <a:lnTo>
                  <a:pt x="3172968" y="0"/>
                </a:lnTo>
                <a:lnTo>
                  <a:pt x="0" y="0"/>
                </a:lnTo>
                <a:lnTo>
                  <a:pt x="0" y="34137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3538728" y="6045200"/>
            <a:ext cx="3026664" cy="133096"/>
          </a:xfrm>
          <a:custGeom>
            <a:avLst/>
            <a:gdLst/>
            <a:ahLst/>
            <a:cxnLst/>
            <a:rect l="l" t="t" r="r" b="b"/>
            <a:pathLst>
              <a:path w="3026664" h="133096">
                <a:moveTo>
                  <a:pt x="3026664" y="133096"/>
                </a:moveTo>
                <a:lnTo>
                  <a:pt x="3026664" y="0"/>
                </a:lnTo>
                <a:lnTo>
                  <a:pt x="0" y="0"/>
                </a:lnTo>
                <a:lnTo>
                  <a:pt x="0" y="133096"/>
                </a:lnTo>
                <a:lnTo>
                  <a:pt x="3026664" y="13309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3538728" y="617829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3465576" y="601611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3465576" y="6311773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3465576" y="6358127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3538728" y="6385559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3465576" y="6357493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3465576" y="6531228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3465576" y="6577583"/>
            <a:ext cx="3172968" cy="874776"/>
          </a:xfrm>
          <a:custGeom>
            <a:avLst/>
            <a:gdLst/>
            <a:ahLst/>
            <a:cxnLst/>
            <a:rect l="l" t="t" r="r" b="b"/>
            <a:pathLst>
              <a:path w="3172968" h="874776">
                <a:moveTo>
                  <a:pt x="0" y="874776"/>
                </a:moveTo>
                <a:lnTo>
                  <a:pt x="3172968" y="874776"/>
                </a:lnTo>
                <a:lnTo>
                  <a:pt x="3172968" y="0"/>
                </a:lnTo>
                <a:lnTo>
                  <a:pt x="0" y="0"/>
                </a:lnTo>
                <a:lnTo>
                  <a:pt x="0" y="87477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3538728" y="660501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3538728" y="673912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3538728" y="6873239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3538728" y="7004303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3538728" y="713841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3538728" y="727252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3465576" y="6576948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3465576" y="7429499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6734808" y="6478270"/>
            <a:ext cx="3172459" cy="1101725"/>
          </a:xfrm>
          <a:custGeom>
            <a:avLst/>
            <a:gdLst/>
            <a:ahLst/>
            <a:cxnLst/>
            <a:rect l="l" t="t" r="r" b="b"/>
            <a:pathLst>
              <a:path w="3172459" h="1101725">
                <a:moveTo>
                  <a:pt x="0" y="1101725"/>
                </a:moveTo>
                <a:lnTo>
                  <a:pt x="3172459" y="1101725"/>
                </a:lnTo>
                <a:lnTo>
                  <a:pt x="3172459" y="0"/>
                </a:lnTo>
                <a:lnTo>
                  <a:pt x="0" y="0"/>
                </a:lnTo>
                <a:lnTo>
                  <a:pt x="0" y="110172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6734808" y="6478271"/>
            <a:ext cx="3172460" cy="1101725"/>
          </a:xfrm>
          <a:custGeom>
            <a:avLst/>
            <a:gdLst/>
            <a:ahLst/>
            <a:cxnLst/>
            <a:rect l="l" t="t" r="r" b="b"/>
            <a:pathLst>
              <a:path w="3172460" h="1101725">
                <a:moveTo>
                  <a:pt x="0" y="0"/>
                </a:moveTo>
                <a:lnTo>
                  <a:pt x="3172460" y="0"/>
                </a:lnTo>
                <a:lnTo>
                  <a:pt x="3172460" y="1101725"/>
                </a:lnTo>
                <a:lnTo>
                  <a:pt x="0" y="11017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9133838" y="6543041"/>
            <a:ext cx="713341" cy="93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9129076" y="6538279"/>
            <a:ext cx="722867" cy="949325"/>
          </a:xfrm>
          <a:custGeom>
            <a:avLst/>
            <a:gdLst/>
            <a:ahLst/>
            <a:cxnLst/>
            <a:rect l="l" t="t" r="r" b="b"/>
            <a:pathLst>
              <a:path w="722867" h="949325">
                <a:moveTo>
                  <a:pt x="0" y="0"/>
                </a:moveTo>
                <a:lnTo>
                  <a:pt x="722867" y="0"/>
                </a:lnTo>
                <a:lnTo>
                  <a:pt x="722867" y="949325"/>
                </a:lnTo>
                <a:lnTo>
                  <a:pt x="0" y="949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6739128" y="155448"/>
            <a:ext cx="3166872" cy="536448"/>
          </a:xfrm>
          <a:custGeom>
            <a:avLst/>
            <a:gdLst/>
            <a:ahLst/>
            <a:cxnLst/>
            <a:rect l="l" t="t" r="r" b="b"/>
            <a:pathLst>
              <a:path w="3166872" h="536448">
                <a:moveTo>
                  <a:pt x="3166872" y="536448"/>
                </a:moveTo>
                <a:lnTo>
                  <a:pt x="3166872" y="0"/>
                </a:lnTo>
                <a:lnTo>
                  <a:pt x="0" y="0"/>
                </a:lnTo>
                <a:lnTo>
                  <a:pt x="0" y="536448"/>
                </a:lnTo>
                <a:lnTo>
                  <a:pt x="3166872" y="53644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6812280" y="182879"/>
            <a:ext cx="3026664" cy="201168"/>
          </a:xfrm>
          <a:custGeom>
            <a:avLst/>
            <a:gdLst/>
            <a:ahLst/>
            <a:cxnLst/>
            <a:rect l="l" t="t" r="r" b="b"/>
            <a:pathLst>
              <a:path w="3026664" h="201168">
                <a:moveTo>
                  <a:pt x="0" y="201168"/>
                </a:moveTo>
                <a:lnTo>
                  <a:pt x="3026664" y="201168"/>
                </a:lnTo>
                <a:lnTo>
                  <a:pt x="3026664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6812280" y="384047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6812280" y="515111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6739128" y="169163"/>
            <a:ext cx="3166872" cy="0"/>
          </a:xfrm>
          <a:custGeom>
            <a:avLst/>
            <a:gdLst/>
            <a:ahLst/>
            <a:cxnLst/>
            <a:rect l="l" t="t" r="r" b="b"/>
            <a:pathLst>
              <a:path w="3166872" h="0">
                <a:moveTo>
                  <a:pt x="0" y="0"/>
                </a:moveTo>
                <a:lnTo>
                  <a:pt x="3166872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6739128" y="645541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739128" y="691896"/>
            <a:ext cx="3172968" cy="219455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6812280" y="719327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6739128" y="691260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6739128" y="864997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739128" y="911351"/>
            <a:ext cx="3172968" cy="207264"/>
          </a:xfrm>
          <a:custGeom>
            <a:avLst/>
            <a:gdLst/>
            <a:ahLst/>
            <a:cxnLst/>
            <a:rect l="l" t="t" r="r" b="b"/>
            <a:pathLst>
              <a:path w="3172968" h="207264">
                <a:moveTo>
                  <a:pt x="0" y="207264"/>
                </a:moveTo>
                <a:lnTo>
                  <a:pt x="3172968" y="207264"/>
                </a:lnTo>
                <a:lnTo>
                  <a:pt x="3172968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812280" y="939800"/>
            <a:ext cx="3026664" cy="133096"/>
          </a:xfrm>
          <a:custGeom>
            <a:avLst/>
            <a:gdLst/>
            <a:ahLst/>
            <a:cxnLst/>
            <a:rect l="l" t="t" r="r" b="b"/>
            <a:pathLst>
              <a:path w="3026664" h="133096">
                <a:moveTo>
                  <a:pt x="3026664" y="133096"/>
                </a:moveTo>
                <a:lnTo>
                  <a:pt x="3026664" y="0"/>
                </a:lnTo>
                <a:lnTo>
                  <a:pt x="0" y="0"/>
                </a:lnTo>
                <a:lnTo>
                  <a:pt x="0" y="133096"/>
                </a:lnTo>
                <a:lnTo>
                  <a:pt x="3026664" y="13309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739128" y="910716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739128" y="107226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739128" y="1118616"/>
            <a:ext cx="3172968" cy="219455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6812280" y="1146048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6739128" y="1117981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6739128" y="129171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6739128" y="1338072"/>
            <a:ext cx="3172968" cy="207263"/>
          </a:xfrm>
          <a:custGeom>
            <a:avLst/>
            <a:gdLst/>
            <a:ahLst/>
            <a:cxnLst/>
            <a:rect l="l" t="t" r="r" b="b"/>
            <a:pathLst>
              <a:path w="3172968" h="207263">
                <a:moveTo>
                  <a:pt x="0" y="207263"/>
                </a:moveTo>
                <a:lnTo>
                  <a:pt x="3172968" y="207263"/>
                </a:lnTo>
                <a:lnTo>
                  <a:pt x="3172968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12280" y="1365503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6739128" y="1337436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6739128" y="149898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739128" y="1545335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6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6812280" y="1572768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6739128" y="1544701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6739128" y="171843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6739128" y="1764791"/>
            <a:ext cx="3172968" cy="207263"/>
          </a:xfrm>
          <a:custGeom>
            <a:avLst/>
            <a:gdLst/>
            <a:ahLst/>
            <a:cxnLst/>
            <a:rect l="l" t="t" r="r" b="b"/>
            <a:pathLst>
              <a:path w="3172968" h="207263">
                <a:moveTo>
                  <a:pt x="0" y="207263"/>
                </a:moveTo>
                <a:lnTo>
                  <a:pt x="3172968" y="207263"/>
                </a:lnTo>
                <a:lnTo>
                  <a:pt x="3172968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12280" y="179222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6739128" y="1764156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6739128" y="192570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739128" y="1972055"/>
            <a:ext cx="3172968" cy="216408"/>
          </a:xfrm>
          <a:custGeom>
            <a:avLst/>
            <a:gdLst/>
            <a:ahLst/>
            <a:cxnLst/>
            <a:rect l="l" t="t" r="r" b="b"/>
            <a:pathLst>
              <a:path w="3172968" h="216408">
                <a:moveTo>
                  <a:pt x="0" y="216408"/>
                </a:moveTo>
                <a:lnTo>
                  <a:pt x="3172968" y="216408"/>
                </a:lnTo>
                <a:lnTo>
                  <a:pt x="31729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12280" y="1999488"/>
            <a:ext cx="3026664" cy="143255"/>
          </a:xfrm>
          <a:custGeom>
            <a:avLst/>
            <a:gdLst/>
            <a:ahLst/>
            <a:cxnLst/>
            <a:rect l="l" t="t" r="r" b="b"/>
            <a:pathLst>
              <a:path w="3026664" h="143255">
                <a:moveTo>
                  <a:pt x="0" y="143255"/>
                </a:moveTo>
                <a:lnTo>
                  <a:pt x="3026664" y="143255"/>
                </a:lnTo>
                <a:lnTo>
                  <a:pt x="3026664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39128" y="1971421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6739128" y="2142108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6739128" y="2188464"/>
            <a:ext cx="3172968" cy="475488"/>
          </a:xfrm>
          <a:custGeom>
            <a:avLst/>
            <a:gdLst/>
            <a:ahLst/>
            <a:cxnLst/>
            <a:rect l="l" t="t" r="r" b="b"/>
            <a:pathLst>
              <a:path w="3172968" h="475488">
                <a:moveTo>
                  <a:pt x="0" y="475488"/>
                </a:moveTo>
                <a:lnTo>
                  <a:pt x="3172968" y="475488"/>
                </a:lnTo>
                <a:lnTo>
                  <a:pt x="317296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12280" y="221589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6812280" y="235000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6812280" y="248412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39128" y="2187829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6739128" y="261759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6739128" y="2663952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6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6812280" y="2692400"/>
            <a:ext cx="3026664" cy="145287"/>
          </a:xfrm>
          <a:custGeom>
            <a:avLst/>
            <a:gdLst/>
            <a:ahLst/>
            <a:cxnLst/>
            <a:rect l="l" t="t" r="r" b="b"/>
            <a:pathLst>
              <a:path w="3026664" h="145287">
                <a:moveTo>
                  <a:pt x="3026664" y="145287"/>
                </a:moveTo>
                <a:lnTo>
                  <a:pt x="3026664" y="0"/>
                </a:lnTo>
                <a:lnTo>
                  <a:pt x="0" y="0"/>
                </a:lnTo>
                <a:lnTo>
                  <a:pt x="0" y="145287"/>
                </a:lnTo>
                <a:lnTo>
                  <a:pt x="3026664" y="145287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39128" y="2663317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6739128" y="2837053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39128" y="2883408"/>
            <a:ext cx="3172968" cy="475488"/>
          </a:xfrm>
          <a:custGeom>
            <a:avLst/>
            <a:gdLst/>
            <a:ahLst/>
            <a:cxnLst/>
            <a:rect l="l" t="t" r="r" b="b"/>
            <a:pathLst>
              <a:path w="3172968" h="475488">
                <a:moveTo>
                  <a:pt x="0" y="475488"/>
                </a:moveTo>
                <a:lnTo>
                  <a:pt x="3172968" y="475488"/>
                </a:lnTo>
                <a:lnTo>
                  <a:pt x="317296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6812280" y="291084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6812280" y="304495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6812280" y="317906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39128" y="2882773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6739128" y="3312541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6739128" y="3358896"/>
            <a:ext cx="3172968" cy="219455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6812280" y="3386328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6739128" y="3358260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6739128" y="353199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6739128" y="3575304"/>
            <a:ext cx="3172968" cy="609600"/>
          </a:xfrm>
          <a:custGeom>
            <a:avLst/>
            <a:gdLst/>
            <a:ahLst/>
            <a:cxnLst/>
            <a:rect l="l" t="t" r="r" b="b"/>
            <a:pathLst>
              <a:path w="3172968" h="609600">
                <a:moveTo>
                  <a:pt x="0" y="609600"/>
                </a:moveTo>
                <a:lnTo>
                  <a:pt x="3172968" y="609600"/>
                </a:lnTo>
                <a:lnTo>
                  <a:pt x="317296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6812280" y="360273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6812280" y="373684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6812280" y="387096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6812280" y="400507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6739128" y="3577717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6739128" y="4138548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6728457" y="4184650"/>
            <a:ext cx="3172459" cy="3301"/>
          </a:xfrm>
          <a:custGeom>
            <a:avLst/>
            <a:gdLst/>
            <a:ahLst/>
            <a:cxnLst/>
            <a:rect l="l" t="t" r="r" b="b"/>
            <a:pathLst>
              <a:path w="3172459" h="3301">
                <a:moveTo>
                  <a:pt x="0" y="3301"/>
                </a:moveTo>
                <a:lnTo>
                  <a:pt x="3172459" y="3301"/>
                </a:lnTo>
                <a:lnTo>
                  <a:pt x="3172459" y="0"/>
                </a:lnTo>
                <a:lnTo>
                  <a:pt x="0" y="0"/>
                </a:lnTo>
                <a:lnTo>
                  <a:pt x="0" y="33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6733032" y="4187952"/>
            <a:ext cx="3172968" cy="536448"/>
          </a:xfrm>
          <a:custGeom>
            <a:avLst/>
            <a:gdLst/>
            <a:ahLst/>
            <a:cxnLst/>
            <a:rect l="l" t="t" r="r" b="b"/>
            <a:pathLst>
              <a:path w="3172968" h="536448">
                <a:moveTo>
                  <a:pt x="0" y="536448"/>
                </a:moveTo>
                <a:lnTo>
                  <a:pt x="3172968" y="536448"/>
                </a:lnTo>
                <a:lnTo>
                  <a:pt x="3172968" y="0"/>
                </a:lnTo>
                <a:lnTo>
                  <a:pt x="0" y="0"/>
                </a:lnTo>
                <a:lnTo>
                  <a:pt x="0" y="53644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6806183" y="4216400"/>
            <a:ext cx="3026664" cy="200151"/>
          </a:xfrm>
          <a:custGeom>
            <a:avLst/>
            <a:gdLst/>
            <a:ahLst/>
            <a:cxnLst/>
            <a:rect l="l" t="t" r="r" b="b"/>
            <a:pathLst>
              <a:path w="3026664" h="200151">
                <a:moveTo>
                  <a:pt x="3026664" y="200151"/>
                </a:moveTo>
                <a:lnTo>
                  <a:pt x="3026664" y="0"/>
                </a:lnTo>
                <a:lnTo>
                  <a:pt x="0" y="0"/>
                </a:lnTo>
                <a:lnTo>
                  <a:pt x="0" y="200151"/>
                </a:lnTo>
                <a:lnTo>
                  <a:pt x="3026664" y="20015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6806183" y="4416552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6806183" y="454761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6733032" y="418731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6733032" y="4678045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6733032" y="4724400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6806183" y="4751832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6733032" y="4723765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6733032" y="4897501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6733032" y="4943856"/>
            <a:ext cx="3172968" cy="341375"/>
          </a:xfrm>
          <a:custGeom>
            <a:avLst/>
            <a:gdLst/>
            <a:ahLst/>
            <a:cxnLst/>
            <a:rect l="l" t="t" r="r" b="b"/>
            <a:pathLst>
              <a:path w="3172968" h="341375">
                <a:moveTo>
                  <a:pt x="0" y="341376"/>
                </a:moveTo>
                <a:lnTo>
                  <a:pt x="3172968" y="341376"/>
                </a:lnTo>
                <a:lnTo>
                  <a:pt x="3172968" y="0"/>
                </a:lnTo>
                <a:lnTo>
                  <a:pt x="0" y="0"/>
                </a:lnTo>
                <a:lnTo>
                  <a:pt x="0" y="34137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6806183" y="49712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6806183" y="51054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6733032" y="4943221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6733032" y="5238877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6733032" y="5285232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6806183" y="5312664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4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6733032" y="528459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6733032" y="5458333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6728457" y="6245352"/>
            <a:ext cx="3172459" cy="131318"/>
          </a:xfrm>
          <a:custGeom>
            <a:avLst/>
            <a:gdLst/>
            <a:ahLst/>
            <a:cxnLst/>
            <a:rect l="l" t="t" r="r" b="b"/>
            <a:pathLst>
              <a:path w="3172459" h="131318">
                <a:moveTo>
                  <a:pt x="0" y="131318"/>
                </a:moveTo>
                <a:lnTo>
                  <a:pt x="3172459" y="131318"/>
                </a:lnTo>
                <a:lnTo>
                  <a:pt x="3172459" y="0"/>
                </a:lnTo>
                <a:lnTo>
                  <a:pt x="0" y="0"/>
                </a:lnTo>
                <a:lnTo>
                  <a:pt x="0" y="13131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6733032" y="5504688"/>
            <a:ext cx="3172968" cy="740664"/>
          </a:xfrm>
          <a:custGeom>
            <a:avLst/>
            <a:gdLst/>
            <a:ahLst/>
            <a:cxnLst/>
            <a:rect l="l" t="t" r="r" b="b"/>
            <a:pathLst>
              <a:path w="3172968" h="740663">
                <a:moveTo>
                  <a:pt x="0" y="740664"/>
                </a:moveTo>
                <a:lnTo>
                  <a:pt x="3172968" y="740664"/>
                </a:lnTo>
                <a:lnTo>
                  <a:pt x="3172968" y="0"/>
                </a:lnTo>
                <a:lnTo>
                  <a:pt x="0" y="0"/>
                </a:lnTo>
                <a:lnTo>
                  <a:pt x="0" y="74066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6806183" y="553212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6806183" y="566623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6806183" y="580034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6806183" y="593140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6806183" y="606552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6733032" y="5504053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6733032" y="6198997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6799580" y="384174"/>
            <a:ext cx="2891401" cy="272288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ece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tio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-va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6378" y="1429638"/>
            <a:ext cx="2895781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26028" y="3273678"/>
            <a:ext cx="2953773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state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2100" y="3376000"/>
            <a:ext cx="1049094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print(full_name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71748" y="3967312"/>
            <a:ext cx="608275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no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equal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640072" y="3967312"/>
            <a:ext cx="482651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!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42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71748" y="4369648"/>
            <a:ext cx="608298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les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than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640072" y="4369648"/>
            <a:ext cx="419804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&lt;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42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71748" y="5064592"/>
            <a:ext cx="1299582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'surly</a:t>
            </a:r>
            <a:r>
              <a:rPr dirty="0" smtClean="0" sz="900">
                <a:latin typeface="Consolas"/>
                <a:cs typeface="Consolas"/>
              </a:rPr>
              <a:t>'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no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bikes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571748" y="5622376"/>
            <a:ext cx="1048198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can_edi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False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23119" y="6183208"/>
            <a:ext cx="1425229" cy="141223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print("Yo</a:t>
            </a:r>
            <a:r>
              <a:rPr dirty="0" smtClean="0" sz="900" spc="0">
                <a:latin typeface="Consolas"/>
                <a:cs typeface="Consolas"/>
              </a:rPr>
              <a:t>u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ca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vote!")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23119" y="6744040"/>
            <a:ext cx="1049145" cy="141223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ticket_pric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0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70852" y="6991969"/>
            <a:ext cx="1706292" cy="165608"/>
          </a:xfrm>
          <a:prstGeom prst="rect">
            <a:avLst/>
          </a:prstGeom>
        </p:spPr>
        <p:txBody>
          <a:bodyPr wrap="square" lIns="0" tIns="7842" rIns="0" bIns="0" rtlCol="0">
            <a:noAutofit/>
          </a:bodyPr>
          <a:lstStyle/>
          <a:p>
            <a:pPr marL="12700">
              <a:lnSpc>
                <a:spcPts val="1235"/>
              </a:lnSpc>
            </a:pPr>
            <a:r>
              <a:rPr dirty="0" smtClean="0" sz="1100" spc="-1" i="1">
                <a:latin typeface="Calibri"/>
                <a:cs typeface="Calibri"/>
              </a:rPr>
              <a:t>I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d</a:t>
            </a:r>
            <a:r>
              <a:rPr dirty="0" smtClean="0" sz="1100" spc="-1" i="1">
                <a:latin typeface="Calibri"/>
                <a:cs typeface="Calibri"/>
              </a:rPr>
              <a:t>u</a:t>
            </a:r>
            <a:r>
              <a:rPr dirty="0" smtClean="0" sz="1100" spc="-1" i="1">
                <a:latin typeface="Calibri"/>
                <a:cs typeface="Calibri"/>
              </a:rPr>
              <a:t>c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i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P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g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a</a:t>
            </a:r>
            <a:r>
              <a:rPr dirty="0" smtClean="0" sz="1100" spc="-1" i="1">
                <a:latin typeface="Calibri"/>
                <a:cs typeface="Calibri"/>
              </a:rPr>
              <a:t>m</a:t>
            </a:r>
            <a:r>
              <a:rPr dirty="0" smtClean="0" sz="1100" spc="-1" i="1">
                <a:latin typeface="Calibri"/>
                <a:cs typeface="Calibri"/>
              </a:rPr>
              <a:t>m</a:t>
            </a:r>
            <a:r>
              <a:rPr dirty="0" smtClean="0" sz="1100" spc="-1" i="1">
                <a:latin typeface="Calibri"/>
                <a:cs typeface="Calibri"/>
              </a:rPr>
              <a:t>i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71748" y="7143328"/>
            <a:ext cx="356891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else: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129076" y="6538279"/>
            <a:ext cx="722867" cy="949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6734808" y="6478271"/>
            <a:ext cx="3172460" cy="1101725"/>
          </a:xfrm>
          <a:prstGeom prst="rect">
            <a:avLst/>
          </a:prstGeom>
        </p:spPr>
        <p:txBody>
          <a:bodyPr wrap="square" lIns="0" tIns="47625" rIns="0" bIns="0" rtlCol="0">
            <a:noAutofit/>
          </a:bodyPr>
          <a:lstStyle/>
          <a:p>
            <a:pPr marL="80519">
              <a:lnSpc>
                <a:spcPct val="101725"/>
              </a:lnSpc>
            </a:pPr>
            <a:r>
              <a:rPr dirty="0" smtClean="0" sz="1800" spc="0">
                <a:latin typeface="Calibri"/>
                <a:cs typeface="Calibri"/>
              </a:rPr>
              <a:t>P</a:t>
            </a:r>
            <a:r>
              <a:rPr dirty="0" smtClean="0" sz="1800" spc="0">
                <a:latin typeface="Calibri"/>
                <a:cs typeface="Calibri"/>
              </a:rPr>
              <a:t>y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0">
                <a:latin typeface="Calibri"/>
                <a:cs typeface="Calibri"/>
              </a:rPr>
              <a:t>o</a:t>
            </a:r>
            <a:r>
              <a:rPr dirty="0" smtClean="0" sz="1800" spc="0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o</a:t>
            </a:r>
            <a:r>
              <a:rPr dirty="0" smtClean="0" sz="1800" spc="0">
                <a:latin typeface="Calibri"/>
                <a:cs typeface="Calibri"/>
              </a:rPr>
              <a:t>u</a:t>
            </a:r>
            <a:r>
              <a:rPr dirty="0" smtClean="0" sz="1800" spc="0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418847">
              <a:lnSpc>
                <a:spcPct val="101725"/>
              </a:lnSpc>
              <a:spcBef>
                <a:spcPts val="15"/>
              </a:spcBef>
            </a:pPr>
            <a:r>
              <a:rPr dirty="0" smtClean="0" sz="1100" spc="-1" i="1">
                <a:latin typeface="Calibri"/>
                <a:cs typeface="Calibri"/>
              </a:rPr>
              <a:t>A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H</a:t>
            </a:r>
            <a:r>
              <a:rPr dirty="0" smtClean="0" sz="1100" spc="-1" i="1">
                <a:latin typeface="Calibri"/>
                <a:cs typeface="Calibri"/>
              </a:rPr>
              <a:t>an</a:t>
            </a:r>
            <a:r>
              <a:rPr dirty="0" smtClean="0" sz="1100" spc="-1" i="1">
                <a:latin typeface="Calibri"/>
                <a:cs typeface="Calibri"/>
              </a:rPr>
              <a:t>d</a:t>
            </a:r>
            <a:r>
              <a:rPr dirty="0" smtClean="0" sz="1100" spc="-1" i="1">
                <a:latin typeface="Calibri"/>
                <a:cs typeface="Calibri"/>
              </a:rPr>
              <a:t>s-O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,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P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je</a:t>
            </a:r>
            <a:r>
              <a:rPr dirty="0" smtClean="0" sz="1100" spc="-1" i="1">
                <a:latin typeface="Calibri"/>
                <a:cs typeface="Calibri"/>
              </a:rPr>
              <a:t>c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-B</a:t>
            </a:r>
            <a:r>
              <a:rPr dirty="0" smtClean="0" sz="1100" spc="-1" i="1">
                <a:latin typeface="Calibri"/>
                <a:cs typeface="Calibri"/>
              </a:rPr>
              <a:t>a</a:t>
            </a:r>
            <a:r>
              <a:rPr dirty="0" smtClean="0" sz="1100" spc="-1" i="1">
                <a:latin typeface="Calibri"/>
                <a:cs typeface="Calibri"/>
              </a:rPr>
              <a:t>s</a:t>
            </a:r>
            <a:r>
              <a:rPr dirty="0" smtClean="0" sz="1100" spc="-1" i="1">
                <a:latin typeface="Calibri"/>
                <a:cs typeface="Calibri"/>
              </a:rPr>
              <a:t>ed</a:t>
            </a:r>
            <a:endParaRPr sz="1100">
              <a:latin typeface="Calibri"/>
              <a:cs typeface="Calibri"/>
            </a:endParaRPr>
          </a:p>
          <a:p>
            <a:pPr marL="382271">
              <a:lnSpc>
                <a:spcPct val="172616"/>
              </a:lnSpc>
              <a:spcBef>
                <a:spcPts val="1828"/>
              </a:spcBef>
            </a:pP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n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s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t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a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r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h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.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m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/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p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y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t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h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n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r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a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s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h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u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r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s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e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2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e</a:t>
            </a:r>
            <a:endParaRPr sz="900">
              <a:latin typeface="Yu Gothic"/>
              <a:cs typeface="Yu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61955" y="1983612"/>
            <a:ext cx="3173540" cy="537083"/>
          </a:xfrm>
          <a:prstGeom prst="rect">
            <a:avLst/>
          </a:prstGeom>
        </p:spPr>
        <p:txBody>
          <a:bodyPr wrap="square" lIns="0" tIns="10255" rIns="0" bIns="0" rtlCol="0">
            <a:noAutofit/>
          </a:bodyPr>
          <a:lstStyle/>
          <a:p>
            <a:pPr marL="73724">
              <a:lnSpc>
                <a:spcPts val="1614"/>
              </a:lnSpc>
            </a:pP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Tup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les</a:t>
            </a:r>
            <a:endParaRPr sz="1100">
              <a:latin typeface="Yu Gothic"/>
              <a:cs typeface="Yu Gothic"/>
            </a:endParaRPr>
          </a:p>
          <a:p>
            <a:pPr marL="73724" marR="177976">
              <a:lnSpc>
                <a:spcPts val="1030"/>
              </a:lnSpc>
              <a:spcBef>
                <a:spcPts val="170"/>
              </a:spcBef>
            </a:pP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Tu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2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8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si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2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lis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1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7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7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ite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16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tupl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4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't</a:t>
            </a:r>
            <a:r>
              <a:rPr dirty="0" smtClean="0" sz="900" spc="18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2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-3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2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-3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61955" y="2520696"/>
            <a:ext cx="3173540" cy="161067"/>
          </a:xfrm>
          <a:prstGeom prst="rect">
            <a:avLst/>
          </a:prstGeom>
        </p:spPr>
        <p:txBody>
          <a:bodyPr wrap="square" lIns="0" tIns="34004" rIns="0" bIns="0" rtlCol="0">
            <a:noAutofit/>
          </a:bodyPr>
          <a:lstStyle/>
          <a:p>
            <a:pPr marL="73724">
              <a:lnSpc>
                <a:spcPts val="1055"/>
              </a:lnSpc>
            </a:pPr>
            <a:r>
              <a:rPr dirty="0" smtClean="0" sz="1000" spc="-2">
                <a:latin typeface="Arial"/>
                <a:cs typeface="Arial"/>
              </a:rPr>
              <a:t>Ma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61955" y="2681763"/>
            <a:ext cx="3173540" cy="58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461955" y="2740469"/>
            <a:ext cx="3173540" cy="206946"/>
          </a:xfrm>
          <a:prstGeom prst="rect">
            <a:avLst/>
          </a:prstGeom>
        </p:spPr>
        <p:txBody>
          <a:bodyPr wrap="square" lIns="0" tIns="26034" rIns="0" bIns="0" rtlCol="0">
            <a:noAutofit/>
          </a:bodyPr>
          <a:lstStyle/>
          <a:p>
            <a:pPr marL="119444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dimension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(1920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1080)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61955" y="2947415"/>
            <a:ext cx="3173540" cy="98044"/>
          </a:xfrm>
          <a:prstGeom prst="rect">
            <a:avLst/>
          </a:prstGeom>
        </p:spPr>
        <p:txBody>
          <a:bodyPr wrap="square" lIns="0" tIns="2794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63" name="object 63"/>
          <p:cNvSpPr txBox="1"/>
          <p:nvPr/>
        </p:nvSpPr>
        <p:spPr>
          <a:xfrm>
            <a:off x="3461955" y="3045460"/>
            <a:ext cx="3173540" cy="538987"/>
          </a:xfrm>
          <a:prstGeom prst="rect">
            <a:avLst/>
          </a:prstGeom>
        </p:spPr>
        <p:txBody>
          <a:bodyPr wrap="square" lIns="0" tIns="10223" rIns="0" bIns="0" rtlCol="0">
            <a:noAutofit/>
          </a:bodyPr>
          <a:lstStyle/>
          <a:p>
            <a:pPr marL="76772">
              <a:lnSpc>
                <a:spcPts val="1610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If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state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m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ents</a:t>
            </a:r>
            <a:endParaRPr sz="1100">
              <a:latin typeface="Yu Gothic"/>
              <a:cs typeface="Yu Gothic"/>
            </a:endParaRPr>
          </a:p>
          <a:p>
            <a:pPr marL="76772">
              <a:lnSpc>
                <a:spcPct val="95825"/>
              </a:lnSpc>
              <a:spcBef>
                <a:spcPts val="1158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appropr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iatel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61955" y="3584447"/>
            <a:ext cx="3173540" cy="48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461955" y="3633096"/>
            <a:ext cx="3173540" cy="171442"/>
          </a:xfrm>
          <a:prstGeom prst="rect">
            <a:avLst/>
          </a:prstGeom>
        </p:spPr>
        <p:txBody>
          <a:bodyPr wrap="square" lIns="0" tIns="6223" rIns="0" bIns="0" rtlCol="0">
            <a:noAutofit/>
          </a:bodyPr>
          <a:lstStyle/>
          <a:p>
            <a:pPr marL="76772">
              <a:lnSpc>
                <a:spcPts val="980"/>
              </a:lnSpc>
            </a:pPr>
            <a:r>
              <a:rPr dirty="0" smtClean="0" sz="1000" spc="-2">
                <a:latin typeface="Arial"/>
                <a:cs typeface="Arial"/>
              </a:rPr>
              <a:t>Co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61955" y="3804539"/>
            <a:ext cx="3173540" cy="874140"/>
          </a:xfrm>
          <a:prstGeom prst="rect">
            <a:avLst/>
          </a:prstGeom>
        </p:spPr>
        <p:txBody>
          <a:bodyPr wrap="square" lIns="0" tIns="22860" rIns="0" bIns="0" rtlCol="0">
            <a:noAutofit/>
          </a:bodyPr>
          <a:lstStyle/>
          <a:p>
            <a:pPr marL="96892" marR="1517246" algn="ctr">
              <a:lnSpc>
                <a:spcPct val="97574"/>
              </a:lnSpc>
            </a:pPr>
            <a:r>
              <a:rPr dirty="0" smtClean="0" sz="900" spc="-4">
                <a:latin typeface="Consolas"/>
                <a:cs typeface="Consolas"/>
              </a:rPr>
              <a:t>equal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         </a:t>
            </a:r>
            <a:r>
              <a:rPr dirty="0" smtClean="0" sz="900" spc="2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42</a:t>
            </a:r>
            <a:endParaRPr sz="900">
              <a:latin typeface="Consolas"/>
              <a:cs typeface="Consolas"/>
            </a:endParaRPr>
          </a:p>
          <a:p>
            <a:pPr marL="248177" marR="1522771" indent="-125684">
              <a:lnSpc>
                <a:spcPct val="97770"/>
              </a:lnSpc>
              <a:spcBef>
                <a:spcPts val="1058"/>
              </a:spcBef>
            </a:pPr>
            <a:r>
              <a:rPr dirty="0" smtClean="0" sz="900" spc="-4">
                <a:latin typeface="Consolas"/>
                <a:cs typeface="Consolas"/>
              </a:rPr>
              <a:t>greate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3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tha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   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&gt;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42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equa</a:t>
            </a:r>
            <a:r>
              <a:rPr dirty="0" smtClean="0" sz="900" spc="0">
                <a:latin typeface="Consolas"/>
                <a:cs typeface="Consolas"/>
              </a:rPr>
              <a:t>l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   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&gt;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42</a:t>
            </a:r>
            <a:endParaRPr sz="900">
              <a:latin typeface="Consolas"/>
              <a:cs typeface="Consolas"/>
            </a:endParaRPr>
          </a:p>
          <a:p>
            <a:pPr marL="220259" marR="1514928" algn="ctr">
              <a:lnSpc>
                <a:spcPct val="97574"/>
              </a:lnSpc>
              <a:spcBef>
                <a:spcPts val="1056"/>
              </a:spcBef>
            </a:pPr>
            <a:r>
              <a:rPr dirty="0" smtClean="0" sz="900" spc="-4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equa</a:t>
            </a:r>
            <a:r>
              <a:rPr dirty="0" smtClean="0" sz="900" spc="0">
                <a:latin typeface="Consolas"/>
                <a:cs typeface="Consolas"/>
              </a:rPr>
              <a:t>l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   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&lt;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42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61955" y="4678680"/>
            <a:ext cx="3173540" cy="219455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6772">
              <a:lnSpc>
                <a:spcPct val="95825"/>
              </a:lnSpc>
            </a:pPr>
            <a:r>
              <a:rPr dirty="0" smtClean="0" sz="1000" spc="-1">
                <a:latin typeface="Arial"/>
                <a:cs typeface="Arial"/>
              </a:rPr>
              <a:t>Co</a:t>
            </a:r>
            <a:r>
              <a:rPr dirty="0" smtClean="0" sz="1000" spc="-1">
                <a:latin typeface="Arial"/>
                <a:cs typeface="Arial"/>
              </a:rPr>
              <a:t>n</a:t>
            </a:r>
            <a:r>
              <a:rPr dirty="0" smtClean="0" sz="1000" spc="-1">
                <a:latin typeface="Arial"/>
                <a:cs typeface="Arial"/>
              </a:rPr>
              <a:t>d</a:t>
            </a:r>
            <a:r>
              <a:rPr dirty="0" smtClean="0" sz="1000" spc="-1">
                <a:latin typeface="Arial"/>
                <a:cs typeface="Arial"/>
              </a:rPr>
              <a:t>i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i</a:t>
            </a:r>
            <a:r>
              <a:rPr dirty="0" smtClean="0" sz="1000" spc="-1">
                <a:latin typeface="Arial"/>
                <a:cs typeface="Arial"/>
              </a:rPr>
              <a:t>o</a:t>
            </a:r>
            <a:r>
              <a:rPr dirty="0" smtClean="0" sz="1000" spc="-1">
                <a:latin typeface="Arial"/>
                <a:cs typeface="Arial"/>
              </a:rPr>
              <a:t>n</a:t>
            </a:r>
            <a:r>
              <a:rPr dirty="0" smtClean="0" sz="1000" spc="-1">
                <a:latin typeface="Arial"/>
                <a:cs typeface="Arial"/>
              </a:rPr>
              <a:t>a</a:t>
            </a:r>
            <a:r>
              <a:rPr dirty="0" smtClean="0" sz="1000" spc="-1">
                <a:latin typeface="Arial"/>
                <a:cs typeface="Arial"/>
              </a:rPr>
              <a:t>l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e</a:t>
            </a:r>
            <a:r>
              <a:rPr dirty="0" smtClean="0" sz="1000" spc="-1">
                <a:latin typeface="Arial"/>
                <a:cs typeface="Arial"/>
              </a:rPr>
              <a:t>s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w</a:t>
            </a:r>
            <a:r>
              <a:rPr dirty="0" smtClean="0" sz="1000" spc="-1">
                <a:latin typeface="Arial"/>
                <a:cs typeface="Arial"/>
              </a:rPr>
              <a:t>i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h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li</a:t>
            </a:r>
            <a:r>
              <a:rPr dirty="0" smtClean="0" sz="1000" spc="-1">
                <a:latin typeface="Arial"/>
                <a:cs typeface="Arial"/>
              </a:rPr>
              <a:t>s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61955" y="4898136"/>
            <a:ext cx="3173540" cy="341375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22492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'trek</a:t>
            </a:r>
            <a:r>
              <a:rPr dirty="0" smtClean="0" sz="900">
                <a:latin typeface="Consolas"/>
                <a:cs typeface="Consolas"/>
              </a:rPr>
              <a:t>'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bikes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61955" y="5239512"/>
            <a:ext cx="3173540" cy="216407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76772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As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boo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ea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va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ues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61955" y="5455920"/>
            <a:ext cx="3173540" cy="341376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22492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game_activ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True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61955" y="5797296"/>
            <a:ext cx="3173540" cy="219455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6772">
              <a:lnSpc>
                <a:spcPct val="95825"/>
              </a:lnSpc>
            </a:pPr>
            <a:r>
              <a:rPr dirty="0" smtClean="0" sz="1000" spc="-1">
                <a:latin typeface="Arial"/>
                <a:cs typeface="Arial"/>
              </a:rPr>
              <a:t>A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s</a:t>
            </a:r>
            <a:r>
              <a:rPr dirty="0" smtClean="0" sz="1000" spc="-1">
                <a:latin typeface="Arial"/>
                <a:cs typeface="Arial"/>
              </a:rPr>
              <a:t>i</a:t>
            </a:r>
            <a:r>
              <a:rPr dirty="0" smtClean="0" sz="1000" spc="-1">
                <a:latin typeface="Arial"/>
                <a:cs typeface="Arial"/>
              </a:rPr>
              <a:t>m</a:t>
            </a:r>
            <a:r>
              <a:rPr dirty="0" smtClean="0" sz="1000" spc="-1">
                <a:latin typeface="Arial"/>
                <a:cs typeface="Arial"/>
              </a:rPr>
              <a:t>p</a:t>
            </a:r>
            <a:r>
              <a:rPr dirty="0" smtClean="0" sz="1000" spc="-1">
                <a:latin typeface="Arial"/>
                <a:cs typeface="Arial"/>
              </a:rPr>
              <a:t>le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i</a:t>
            </a:r>
            <a:r>
              <a:rPr dirty="0" smtClean="0" sz="1000" spc="-1">
                <a:latin typeface="Arial"/>
                <a:cs typeface="Arial"/>
              </a:rPr>
              <a:t>f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e</a:t>
            </a:r>
            <a:r>
              <a:rPr dirty="0" smtClean="0" sz="1000" spc="-1">
                <a:latin typeface="Arial"/>
                <a:cs typeface="Arial"/>
              </a:rPr>
              <a:t>s</a:t>
            </a:r>
            <a:r>
              <a:rPr dirty="0" smtClean="0" sz="1000" spc="-1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61955" y="6016752"/>
            <a:ext cx="3173540" cy="341376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2249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ag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&gt;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18: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61955" y="6358128"/>
            <a:ext cx="3173540" cy="233171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6772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If</a:t>
            </a:r>
            <a:r>
              <a:rPr dirty="0" smtClean="0" sz="1000" spc="-2">
                <a:latin typeface="Arial"/>
                <a:cs typeface="Arial"/>
              </a:rPr>
              <a:t>-e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-e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emen</a:t>
            </a:r>
            <a:r>
              <a:rPr dirty="0" smtClean="0" sz="1000" spc="-2">
                <a:latin typeface="Arial"/>
                <a:cs typeface="Arial"/>
              </a:rPr>
              <a:t>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61955" y="6591299"/>
            <a:ext cx="3173540" cy="838200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2249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ag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&lt;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4:</a:t>
            </a:r>
            <a:endParaRPr sz="900">
              <a:latin typeface="Consolas"/>
              <a:cs typeface="Consolas"/>
            </a:endParaRPr>
          </a:p>
          <a:p>
            <a:pPr marL="122492">
              <a:lnSpc>
                <a:spcPct val="97574"/>
              </a:lnSpc>
              <a:spcBef>
                <a:spcPts val="1034"/>
              </a:spcBef>
            </a:pPr>
            <a:r>
              <a:rPr dirty="0" smtClean="0" sz="900" spc="0">
                <a:latin typeface="Consolas"/>
                <a:cs typeface="Consolas"/>
              </a:rPr>
              <a:t>eli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ag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&lt;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18:</a:t>
            </a:r>
            <a:endParaRPr sz="900">
              <a:latin typeface="Consolas"/>
              <a:cs typeface="Consolas"/>
            </a:endParaRPr>
          </a:p>
          <a:p>
            <a:pPr marL="373864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ticket_pric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10</a:t>
            </a:r>
            <a:endParaRPr sz="900">
              <a:latin typeface="Consolas"/>
              <a:cs typeface="Consolas"/>
            </a:endParaRPr>
          </a:p>
          <a:p>
            <a:pPr marL="373864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ticket_pric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15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5928" y="1200277"/>
            <a:ext cx="3172968" cy="537082"/>
          </a:xfrm>
          <a:prstGeom prst="rect">
            <a:avLst/>
          </a:prstGeom>
        </p:spPr>
        <p:txBody>
          <a:bodyPr wrap="square" lIns="0" tIns="10255" rIns="0" bIns="0" rtlCol="0">
            <a:noAutofit/>
          </a:bodyPr>
          <a:lstStyle/>
          <a:p>
            <a:pPr marL="73150">
              <a:lnSpc>
                <a:spcPts val="1614"/>
              </a:lnSpc>
            </a:pP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V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aria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b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les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and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S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tri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ngs</a:t>
            </a:r>
            <a:endParaRPr sz="1100">
              <a:latin typeface="Yu Gothic"/>
              <a:cs typeface="Yu Gothic"/>
            </a:endParaRPr>
          </a:p>
          <a:p>
            <a:pPr marL="73150">
              <a:lnSpc>
                <a:spcPct val="95825"/>
              </a:lnSpc>
              <a:spcBef>
                <a:spcPts val="1134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q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ote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5928" y="1737360"/>
            <a:ext cx="3172968" cy="219455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3150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He</a:t>
            </a:r>
            <a:r>
              <a:rPr dirty="0" smtClean="0" sz="1000" spc="-2">
                <a:latin typeface="Arial"/>
                <a:cs typeface="Arial"/>
              </a:rPr>
              <a:t>llo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ld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5928" y="1956815"/>
            <a:ext cx="3172968" cy="207264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</a:t>
            </a:r>
            <a:r>
              <a:rPr dirty="0" smtClean="0" sz="900" spc="0">
                <a:latin typeface="Consolas"/>
                <a:cs typeface="Consolas"/>
              </a:rPr>
              <a:t>"Hell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world!</a:t>
            </a:r>
            <a:r>
              <a:rPr dirty="0" smtClean="0" sz="900" spc="0">
                <a:latin typeface="Consolas"/>
                <a:cs typeface="Consolas"/>
              </a:rPr>
              <a:t>"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5928" y="2164080"/>
            <a:ext cx="3172968" cy="219455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3150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He</a:t>
            </a:r>
            <a:r>
              <a:rPr dirty="0" smtClean="0" sz="1000" spc="-2">
                <a:latin typeface="Arial"/>
                <a:cs typeface="Arial"/>
              </a:rPr>
              <a:t>llo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ld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var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ab</a:t>
            </a:r>
            <a:r>
              <a:rPr dirty="0" smtClean="0" sz="1000" spc="-2"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5928" y="2383536"/>
            <a:ext cx="3172968" cy="338327"/>
          </a:xfrm>
          <a:prstGeom prst="rect">
            <a:avLst/>
          </a:prstGeom>
        </p:spPr>
        <p:txBody>
          <a:bodyPr wrap="square" lIns="0" tIns="32575" rIns="0" bIns="0" rtlCol="0">
            <a:noAutofit/>
          </a:bodyPr>
          <a:lstStyle/>
          <a:p>
            <a:pPr marL="118872" marR="1776329">
              <a:lnSpc>
                <a:spcPts val="1030"/>
              </a:lnSpc>
            </a:pPr>
            <a:r>
              <a:rPr dirty="0" smtClean="0" sz="900" spc="0">
                <a:latin typeface="Consolas"/>
                <a:cs typeface="Consolas"/>
              </a:rPr>
              <a:t>ms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"Hell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world!</a:t>
            </a:r>
            <a:r>
              <a:rPr dirty="0" smtClean="0" sz="900" spc="0">
                <a:latin typeface="Consolas"/>
                <a:cs typeface="Consolas"/>
              </a:rPr>
              <a:t>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print(msg)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5928" y="2721864"/>
            <a:ext cx="3172968" cy="233171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3150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f</a:t>
            </a:r>
            <a:r>
              <a:rPr dirty="0" smtClean="0" sz="1000" spc="-3">
                <a:latin typeface="Arial"/>
                <a:cs typeface="Arial"/>
              </a:rPr>
              <a:t>-s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ng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(us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va</a:t>
            </a:r>
            <a:r>
              <a:rPr dirty="0" smtClean="0" sz="1000" spc="-3">
                <a:latin typeface="Arial"/>
                <a:cs typeface="Arial"/>
              </a:rPr>
              <a:t>ri</a:t>
            </a:r>
            <a:r>
              <a:rPr dirty="0" smtClean="0" sz="1000" spc="-3">
                <a:latin typeface="Arial"/>
                <a:cs typeface="Arial"/>
              </a:rPr>
              <a:t>ab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in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ngs)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5928" y="2955035"/>
            <a:ext cx="3172968" cy="492537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 marR="1645688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first_nam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'albert'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last_nam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'einstein'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full_nam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f"{first_name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{last_name}"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5928" y="3447573"/>
            <a:ext cx="3172968" cy="103346"/>
          </a:xfrm>
          <a:prstGeom prst="rect">
            <a:avLst/>
          </a:prstGeom>
        </p:spPr>
        <p:txBody>
          <a:bodyPr wrap="square" lIns="0" tIns="1746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43" name="object 43"/>
          <p:cNvSpPr txBox="1"/>
          <p:nvPr/>
        </p:nvSpPr>
        <p:spPr>
          <a:xfrm>
            <a:off x="185928" y="3550920"/>
            <a:ext cx="3172968" cy="108203"/>
          </a:xfrm>
          <a:prstGeom prst="rect">
            <a:avLst/>
          </a:prstGeom>
        </p:spPr>
        <p:txBody>
          <a:bodyPr wrap="square" lIns="0" tIns="253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/>
          </a:p>
        </p:txBody>
      </p:sp>
      <p:sp>
        <p:nvSpPr>
          <p:cNvPr id="42" name="object 42"/>
          <p:cNvSpPr txBox="1"/>
          <p:nvPr/>
        </p:nvSpPr>
        <p:spPr>
          <a:xfrm>
            <a:off x="185928" y="3659123"/>
            <a:ext cx="3172968" cy="537972"/>
          </a:xfrm>
          <a:prstGeom prst="rect">
            <a:avLst/>
          </a:prstGeom>
        </p:spPr>
        <p:txBody>
          <a:bodyPr wrap="square" lIns="0" tIns="10318" rIns="0" bIns="0" rtlCol="0">
            <a:noAutofit/>
          </a:bodyPr>
          <a:lstStyle/>
          <a:p>
            <a:pPr marL="82297">
              <a:lnSpc>
                <a:spcPts val="1625"/>
              </a:lnSpc>
            </a:pP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Lists</a:t>
            </a:r>
            <a:endParaRPr sz="1100">
              <a:latin typeface="Yu Gothic"/>
              <a:cs typeface="Yu Gothic"/>
            </a:endParaRPr>
          </a:p>
          <a:p>
            <a:pPr marL="82297" marR="332113">
              <a:lnSpc>
                <a:spcPts val="1030"/>
              </a:lnSpc>
              <a:spcBef>
                <a:spcPts val="170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lis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rie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index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loop.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5928" y="4197096"/>
            <a:ext cx="3172968" cy="86939"/>
          </a:xfrm>
          <a:prstGeom prst="rect">
            <a:avLst/>
          </a:prstGeom>
        </p:spPr>
        <p:txBody>
          <a:bodyPr wrap="square" lIns="0" tIns="438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40" name="object 40"/>
          <p:cNvSpPr txBox="1"/>
          <p:nvPr/>
        </p:nvSpPr>
        <p:spPr>
          <a:xfrm>
            <a:off x="185928" y="4284035"/>
            <a:ext cx="3172968" cy="133151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 marL="82297">
              <a:lnSpc>
                <a:spcPts val="680"/>
              </a:lnSpc>
            </a:pPr>
            <a:r>
              <a:rPr dirty="0" smtClean="0" sz="1000" spc="-2">
                <a:latin typeface="Arial"/>
                <a:cs typeface="Arial"/>
              </a:rPr>
              <a:t>Ma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5928" y="4417187"/>
            <a:ext cx="3172968" cy="206628"/>
          </a:xfrm>
          <a:prstGeom prst="rect">
            <a:avLst/>
          </a:prstGeom>
        </p:spPr>
        <p:txBody>
          <a:bodyPr wrap="square" lIns="0" tIns="26034" rIns="0" bIns="0" rtlCol="0">
            <a:noAutofit/>
          </a:bodyPr>
          <a:lstStyle/>
          <a:p>
            <a:pPr marL="128018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bike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['trek'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'redline'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'giant']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5928" y="4623816"/>
            <a:ext cx="3172968" cy="219456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82297">
              <a:lnSpc>
                <a:spcPct val="95825"/>
              </a:lnSpc>
            </a:pPr>
            <a:r>
              <a:rPr dirty="0" smtClean="0" sz="1000" spc="-1">
                <a:latin typeface="Arial"/>
                <a:cs typeface="Arial"/>
              </a:rPr>
              <a:t>Ge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h</a:t>
            </a:r>
            <a:r>
              <a:rPr dirty="0" smtClean="0" sz="1000" spc="-1">
                <a:latin typeface="Arial"/>
                <a:cs typeface="Arial"/>
              </a:rPr>
              <a:t>e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f</a:t>
            </a:r>
            <a:r>
              <a:rPr dirty="0" smtClean="0" sz="1000" spc="-1">
                <a:latin typeface="Arial"/>
                <a:cs typeface="Arial"/>
              </a:rPr>
              <a:t>ir</a:t>
            </a:r>
            <a:r>
              <a:rPr dirty="0" smtClean="0" sz="1000" spc="-1">
                <a:latin typeface="Arial"/>
                <a:cs typeface="Arial"/>
              </a:rPr>
              <a:t>s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i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e</a:t>
            </a:r>
            <a:r>
              <a:rPr dirty="0" smtClean="0" sz="1000" spc="-1">
                <a:latin typeface="Arial"/>
                <a:cs typeface="Arial"/>
              </a:rPr>
              <a:t>m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in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a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li</a:t>
            </a:r>
            <a:r>
              <a:rPr dirty="0" smtClean="0" sz="1000" spc="-1">
                <a:latin typeface="Arial"/>
                <a:cs typeface="Arial"/>
              </a:rPr>
              <a:t>s</a:t>
            </a:r>
            <a:r>
              <a:rPr dirty="0" smtClean="0" sz="1000" spc="-1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928" y="4843272"/>
            <a:ext cx="3172968" cy="207263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28018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first_bik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bikes[0]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5928" y="5050535"/>
            <a:ext cx="3172968" cy="219456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82297">
              <a:lnSpc>
                <a:spcPct val="95825"/>
              </a:lnSpc>
            </a:pPr>
            <a:r>
              <a:rPr dirty="0" smtClean="0" sz="1000" spc="-1">
                <a:latin typeface="Arial"/>
                <a:cs typeface="Arial"/>
              </a:rPr>
              <a:t>Ge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h</a:t>
            </a:r>
            <a:r>
              <a:rPr dirty="0" smtClean="0" sz="1000" spc="-1">
                <a:latin typeface="Arial"/>
                <a:cs typeface="Arial"/>
              </a:rPr>
              <a:t>e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l</a:t>
            </a:r>
            <a:r>
              <a:rPr dirty="0" smtClean="0" sz="1000" spc="-1">
                <a:latin typeface="Arial"/>
                <a:cs typeface="Arial"/>
              </a:rPr>
              <a:t>a</a:t>
            </a:r>
            <a:r>
              <a:rPr dirty="0" smtClean="0" sz="1000" spc="-1">
                <a:latin typeface="Arial"/>
                <a:cs typeface="Arial"/>
              </a:rPr>
              <a:t>s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i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e</a:t>
            </a:r>
            <a:r>
              <a:rPr dirty="0" smtClean="0" sz="1000" spc="-1">
                <a:latin typeface="Arial"/>
                <a:cs typeface="Arial"/>
              </a:rPr>
              <a:t>m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in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a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li</a:t>
            </a:r>
            <a:r>
              <a:rPr dirty="0" smtClean="0" sz="1000" spc="-1">
                <a:latin typeface="Arial"/>
                <a:cs typeface="Arial"/>
              </a:rPr>
              <a:t>s</a:t>
            </a:r>
            <a:r>
              <a:rPr dirty="0" smtClean="0" sz="1000" spc="-1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5928" y="5269992"/>
            <a:ext cx="3172968" cy="207263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28018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last_bik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bikes[</a:t>
            </a:r>
            <a:r>
              <a:rPr dirty="0" smtClean="0" sz="900" spc="0">
                <a:latin typeface="Consolas"/>
                <a:cs typeface="Consolas"/>
              </a:rPr>
              <a:t>-1]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5928" y="5477256"/>
            <a:ext cx="3172968" cy="216407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82297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Loop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h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oug</a:t>
            </a:r>
            <a:r>
              <a:rPr dirty="0" smtClean="0" sz="1000" spc="-3">
                <a:latin typeface="Arial"/>
                <a:cs typeface="Arial"/>
              </a:rPr>
              <a:t>h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li</a:t>
            </a:r>
            <a:r>
              <a:rPr dirty="0" smtClean="0" sz="1000" spc="-3">
                <a:latin typeface="Arial"/>
                <a:cs typeface="Arial"/>
              </a:rPr>
              <a:t>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5928" y="5693664"/>
            <a:ext cx="3172968" cy="341376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05281" marR="1891131" algn="ctr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bik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bikes:</a:t>
            </a:r>
            <a:endParaRPr sz="900">
              <a:latin typeface="Consolas"/>
              <a:cs typeface="Consolas"/>
            </a:endParaRPr>
          </a:p>
          <a:p>
            <a:pPr marL="358002" marR="2081133" algn="ctr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print(bike)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5928" y="6035040"/>
            <a:ext cx="3172968" cy="233171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82297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Ad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5928" y="6268212"/>
            <a:ext cx="3172968" cy="573023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28018" marR="1579934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bike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[]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bikes.append('trek')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bikes.append('redline')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bikes.append('giant')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5928" y="6841235"/>
            <a:ext cx="3172968" cy="254825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82297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Ma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ume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5928" y="7096061"/>
            <a:ext cx="3172968" cy="437070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8018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square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[]</a:t>
            </a:r>
            <a:endParaRPr sz="900">
              <a:latin typeface="Consolas"/>
              <a:cs typeface="Consolas"/>
            </a:endParaRPr>
          </a:p>
          <a:p>
            <a:pPr marL="128018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fo</a:t>
            </a:r>
            <a:r>
              <a:rPr dirty="0" smtClean="0" sz="900">
                <a:latin typeface="Consolas"/>
                <a:cs typeface="Consolas"/>
              </a:rPr>
              <a:t>r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x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range(1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11):</a:t>
            </a:r>
            <a:endParaRPr sz="900">
              <a:latin typeface="Consolas"/>
              <a:cs typeface="Consolas"/>
            </a:endParaRPr>
          </a:p>
          <a:p>
            <a:pPr marL="37938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squares.append(x**2)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39128" y="154813"/>
            <a:ext cx="3172968" cy="537083"/>
          </a:xfrm>
          <a:prstGeom prst="rect">
            <a:avLst/>
          </a:prstGeom>
        </p:spPr>
        <p:txBody>
          <a:bodyPr wrap="square" lIns="0" tIns="10255" rIns="0" bIns="0" rtlCol="0">
            <a:noAutofit/>
          </a:bodyPr>
          <a:lstStyle/>
          <a:p>
            <a:pPr marL="73151">
              <a:lnSpc>
                <a:spcPts val="1614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D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ictionaries</a:t>
            </a:r>
            <a:endParaRPr sz="1100">
              <a:latin typeface="Yu Gothic"/>
              <a:cs typeface="Yu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9128" y="691896"/>
            <a:ext cx="3172968" cy="219455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le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39128" y="911351"/>
            <a:ext cx="3172968" cy="207263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alie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{'color'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'green'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'points'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5}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39128" y="1118615"/>
            <a:ext cx="3172968" cy="219456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Ac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v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9128" y="1338071"/>
            <a:ext cx="3172968" cy="207264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</a:t>
            </a:r>
            <a:r>
              <a:rPr dirty="0" smtClean="0" sz="900" spc="0">
                <a:latin typeface="Consolas"/>
                <a:cs typeface="Consolas"/>
              </a:rPr>
              <a:t>f"Th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alien'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colo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{alien['color']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r>
              <a:rPr dirty="0" smtClean="0" sz="900" spc="0">
                <a:latin typeface="Consolas"/>
                <a:cs typeface="Consolas"/>
              </a:rPr>
              <a:t>"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39128" y="1545336"/>
            <a:ext cx="3172968" cy="219455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Ad</a:t>
            </a:r>
            <a:r>
              <a:rPr dirty="0" smtClean="0" sz="1000" spc="-3">
                <a:latin typeface="Arial"/>
                <a:cs typeface="Arial"/>
              </a:rPr>
              <a:t>d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w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key</a:t>
            </a:r>
            <a:r>
              <a:rPr dirty="0" smtClean="0" sz="1000" spc="-3">
                <a:latin typeface="Arial"/>
                <a:cs typeface="Arial"/>
              </a:rPr>
              <a:t>-va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pa</a:t>
            </a:r>
            <a:r>
              <a:rPr dirty="0" smtClean="0" sz="1000" spc="-3">
                <a:latin typeface="Arial"/>
                <a:cs typeface="Arial"/>
              </a:rPr>
              <a:t>ir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39128" y="1764791"/>
            <a:ext cx="3172968" cy="207264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alien['x_position'</a:t>
            </a:r>
            <a:r>
              <a:rPr dirty="0" smtClean="0" sz="900" spc="0">
                <a:latin typeface="Consolas"/>
                <a:cs typeface="Consolas"/>
              </a:rPr>
              <a:t>]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0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9128" y="1972056"/>
            <a:ext cx="3172968" cy="230123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Loop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h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oug</a:t>
            </a:r>
            <a:r>
              <a:rPr dirty="0" smtClean="0" sz="1000" spc="-3">
                <a:latin typeface="Arial"/>
                <a:cs typeface="Arial"/>
              </a:rPr>
              <a:t>h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ll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key</a:t>
            </a:r>
            <a:r>
              <a:rPr dirty="0" smtClean="0" sz="1000" spc="-3">
                <a:latin typeface="Arial"/>
                <a:cs typeface="Arial"/>
              </a:rPr>
              <a:t>-va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pa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9128" y="2202179"/>
            <a:ext cx="3172968" cy="438912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fav_number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{'eric'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17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'ever'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4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name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numbe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fav_numbers.items():</a:t>
            </a:r>
            <a:endParaRPr sz="900">
              <a:latin typeface="Consolas"/>
              <a:cs typeface="Consolas"/>
            </a:endParaRPr>
          </a:p>
          <a:p>
            <a:pPr marL="348856" marR="832377" algn="ctr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print(f"{name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love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{number}"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9128" y="2641091"/>
            <a:ext cx="3172968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Loop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h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oug</a:t>
            </a:r>
            <a:r>
              <a:rPr dirty="0" smtClean="0" sz="1000" spc="-3">
                <a:latin typeface="Arial"/>
                <a:cs typeface="Arial"/>
              </a:rPr>
              <a:t>h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ll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keys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9128" y="2897124"/>
            <a:ext cx="3172968" cy="438912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fav_number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{'eric'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17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'ever'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4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fav_numbers.keys():</a:t>
            </a:r>
            <a:endParaRPr sz="900">
              <a:latin typeface="Consolas"/>
              <a:cs typeface="Consolas"/>
            </a:endParaRPr>
          </a:p>
          <a:p>
            <a:pPr marL="348856" marR="832377" algn="ctr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print(f"{name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love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number</a:t>
            </a:r>
            <a:r>
              <a:rPr dirty="0" smtClean="0" sz="900" spc="0">
                <a:latin typeface="Consolas"/>
                <a:cs typeface="Consolas"/>
              </a:rPr>
              <a:t>"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9128" y="3336036"/>
            <a:ext cx="3172968" cy="254825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Loop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oug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va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ues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9128" y="3590861"/>
            <a:ext cx="3172968" cy="572388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fav_number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{'eric'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17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'ever'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4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numbe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fav_numbers.values():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print(f"{number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favorite</a:t>
            </a:r>
            <a:r>
              <a:rPr dirty="0" smtClean="0" sz="900" spc="0">
                <a:latin typeface="Consolas"/>
                <a:cs typeface="Consolas"/>
              </a:rPr>
              <a:t>"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9128" y="4163250"/>
            <a:ext cx="3172968" cy="561149"/>
          </a:xfrm>
          <a:prstGeom prst="rect">
            <a:avLst/>
          </a:prstGeom>
        </p:spPr>
        <p:txBody>
          <a:bodyPr wrap="square" lIns="0" tIns="11461" rIns="0" bIns="0" rtlCol="0">
            <a:noAutofit/>
          </a:bodyPr>
          <a:lstStyle/>
          <a:p>
            <a:pPr marL="67055">
              <a:lnSpc>
                <a:spcPts val="1805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U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ser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input</a:t>
            </a:r>
            <a:endParaRPr sz="1100">
              <a:latin typeface="Yu Gothic"/>
              <a:cs typeface="Yu Gothic"/>
            </a:endParaRPr>
          </a:p>
          <a:p>
            <a:pPr marL="67055" marR="252363">
              <a:lnSpc>
                <a:spcPts val="1030"/>
              </a:lnSpc>
              <a:spcBef>
                <a:spcPts val="161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pro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gra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use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9128" y="4724400"/>
            <a:ext cx="3172968" cy="219456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67055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9128" y="4943856"/>
            <a:ext cx="3172968" cy="341376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12775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nam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input("What'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you</a:t>
            </a:r>
            <a:r>
              <a:rPr dirty="0" smtClean="0" sz="900">
                <a:latin typeface="Consolas"/>
                <a:cs typeface="Consolas"/>
              </a:rPr>
              <a:t>r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name</a:t>
            </a:r>
            <a:r>
              <a:rPr dirty="0" smtClean="0" sz="900">
                <a:latin typeface="Consolas"/>
                <a:cs typeface="Consolas"/>
              </a:rPr>
              <a:t>?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")</a:t>
            </a:r>
            <a:endParaRPr sz="900">
              <a:latin typeface="Consolas"/>
              <a:cs typeface="Consolas"/>
            </a:endParaRPr>
          </a:p>
          <a:p>
            <a:pPr marL="112775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</a:t>
            </a:r>
            <a:r>
              <a:rPr dirty="0" smtClean="0" sz="900" spc="0">
                <a:latin typeface="Consolas"/>
                <a:cs typeface="Consolas"/>
              </a:rPr>
              <a:t>f"Hello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{name</a:t>
            </a:r>
            <a:r>
              <a:rPr dirty="0" smtClean="0" sz="900" spc="0">
                <a:latin typeface="Consolas"/>
                <a:cs typeface="Consolas"/>
              </a:rPr>
              <a:t>}!")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9128" y="5285232"/>
            <a:ext cx="3172968" cy="233171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67055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ri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9128" y="5518404"/>
            <a:ext cx="3172968" cy="704088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2775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ag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input("Ho</a:t>
            </a:r>
            <a:r>
              <a:rPr dirty="0" smtClean="0" sz="900">
                <a:latin typeface="Consolas"/>
                <a:cs typeface="Consolas"/>
              </a:rPr>
              <a:t>w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ol</a:t>
            </a:r>
            <a:r>
              <a:rPr dirty="0" smtClean="0" sz="900">
                <a:latin typeface="Consolas"/>
                <a:cs typeface="Consolas"/>
              </a:rPr>
              <a:t>d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ar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you</a:t>
            </a:r>
            <a:r>
              <a:rPr dirty="0" smtClean="0" sz="900">
                <a:latin typeface="Consolas"/>
                <a:cs typeface="Consolas"/>
              </a:rPr>
              <a:t>?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")</a:t>
            </a:r>
            <a:endParaRPr sz="900">
              <a:latin typeface="Consolas"/>
              <a:cs typeface="Consolas"/>
            </a:endParaRPr>
          </a:p>
          <a:p>
            <a:pPr marL="112775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ag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int(age)</a:t>
            </a:r>
            <a:endParaRPr sz="900">
              <a:latin typeface="Consolas"/>
              <a:cs typeface="Consolas"/>
            </a:endParaRPr>
          </a:p>
          <a:p>
            <a:pPr marL="112775">
              <a:lnSpc>
                <a:spcPct val="97574"/>
              </a:lnSpc>
              <a:spcBef>
                <a:spcPts val="1034"/>
              </a:spcBef>
            </a:pPr>
            <a:r>
              <a:rPr dirty="0" smtClean="0" sz="900">
                <a:latin typeface="Consolas"/>
                <a:cs typeface="Consolas"/>
              </a:rPr>
              <a:t>p</a:t>
            </a:r>
            <a:r>
              <a:rPr dirty="0" smtClean="0" sz="900">
                <a:latin typeface="Consolas"/>
                <a:cs typeface="Consolas"/>
              </a:rPr>
              <a:t>i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input("What'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th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valu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o</a:t>
            </a:r>
            <a:r>
              <a:rPr dirty="0" smtClean="0" sz="900">
                <a:latin typeface="Consolas"/>
                <a:cs typeface="Consolas"/>
              </a:rPr>
              <a:t>f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pi</a:t>
            </a:r>
            <a:r>
              <a:rPr dirty="0" smtClean="0" sz="900">
                <a:latin typeface="Consolas"/>
                <a:cs typeface="Consolas"/>
              </a:rPr>
              <a:t>?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")</a:t>
            </a:r>
            <a:endParaRPr sz="900">
              <a:latin typeface="Consolas"/>
              <a:cs typeface="Consolas"/>
            </a:endParaRPr>
          </a:p>
          <a:p>
            <a:pPr marL="112775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float(pi)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9128" y="6222492"/>
            <a:ext cx="3172968" cy="154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462528" y="154812"/>
            <a:ext cx="3174492" cy="274955"/>
          </a:xfrm>
          <a:prstGeom prst="rect">
            <a:avLst/>
          </a:prstGeom>
        </p:spPr>
        <p:txBody>
          <a:bodyPr wrap="square" lIns="0" tIns="10255" rIns="0" bIns="0" rtlCol="0">
            <a:noAutofit/>
          </a:bodyPr>
          <a:lstStyle/>
          <a:p>
            <a:pPr marL="73151">
              <a:lnSpc>
                <a:spcPts val="1614"/>
              </a:lnSpc>
            </a:pP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Lists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(cont.)</a:t>
            </a:r>
            <a:endParaRPr sz="1100">
              <a:latin typeface="Yu Gothic"/>
              <a:cs typeface="Yu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2528" y="429768"/>
            <a:ext cx="3174492" cy="219455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comp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ehens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2528" y="649224"/>
            <a:ext cx="3174492" cy="207264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square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[x**</a:t>
            </a:r>
            <a:r>
              <a:rPr dirty="0" smtClean="0" sz="900" spc="0">
                <a:latin typeface="Consolas"/>
                <a:cs typeface="Consolas"/>
              </a:rPr>
              <a:t>2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range(1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11)]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2528" y="856488"/>
            <a:ext cx="3174492" cy="219455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1">
                <a:latin typeface="Arial"/>
                <a:cs typeface="Arial"/>
              </a:rPr>
              <a:t>S</a:t>
            </a:r>
            <a:r>
              <a:rPr dirty="0" smtClean="0" sz="1000" spc="-1">
                <a:latin typeface="Arial"/>
                <a:cs typeface="Arial"/>
              </a:rPr>
              <a:t>li</a:t>
            </a:r>
            <a:r>
              <a:rPr dirty="0" smtClean="0" sz="1000" spc="-1">
                <a:latin typeface="Arial"/>
                <a:cs typeface="Arial"/>
              </a:rPr>
              <a:t>c</a:t>
            </a:r>
            <a:r>
              <a:rPr dirty="0" smtClean="0" sz="1000" spc="-1">
                <a:latin typeface="Arial"/>
                <a:cs typeface="Arial"/>
              </a:rPr>
              <a:t>i</a:t>
            </a:r>
            <a:r>
              <a:rPr dirty="0" smtClean="0" sz="1000" spc="-1">
                <a:latin typeface="Arial"/>
                <a:cs typeface="Arial"/>
              </a:rPr>
              <a:t>n</a:t>
            </a:r>
            <a:r>
              <a:rPr dirty="0" smtClean="0" sz="1000" spc="-1">
                <a:latin typeface="Arial"/>
                <a:cs typeface="Arial"/>
              </a:rPr>
              <a:t>g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a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li</a:t>
            </a:r>
            <a:r>
              <a:rPr dirty="0" smtClean="0" sz="1000" spc="-1">
                <a:latin typeface="Arial"/>
                <a:cs typeface="Arial"/>
              </a:rPr>
              <a:t>s</a:t>
            </a:r>
            <a:r>
              <a:rPr dirty="0" smtClean="0" sz="1000" spc="-1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2528" y="1075944"/>
            <a:ext cx="3174492" cy="338327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finisher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['sam'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'bob'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'ada'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'bea']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ts val="1030"/>
              </a:lnSpc>
              <a:spcBef>
                <a:spcPts val="51"/>
              </a:spcBef>
            </a:pPr>
            <a:r>
              <a:rPr dirty="0" smtClean="0" sz="900" spc="0">
                <a:latin typeface="Consolas"/>
                <a:cs typeface="Consolas"/>
              </a:rPr>
              <a:t>first_tw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finishers[:2</a:t>
            </a:r>
            <a:r>
              <a:rPr dirty="0" smtClean="0" sz="900" spc="0">
                <a:latin typeface="Consolas"/>
                <a:cs typeface="Consolas"/>
              </a:rPr>
              <a:t>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2528" y="1414272"/>
            <a:ext cx="3174492" cy="219456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Co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y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528" y="1633728"/>
            <a:ext cx="3174492" cy="207898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copy_of_bike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bikes[:]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4782" y="155575"/>
            <a:ext cx="3172460" cy="95758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232311" marR="231884" algn="ctr">
              <a:lnSpc>
                <a:spcPct val="101725"/>
              </a:lnSpc>
            </a:pP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Beg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ner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's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Py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hon</a:t>
            </a:r>
            <a:endParaRPr sz="2800">
              <a:latin typeface="Calibri"/>
              <a:cs typeface="Calibri"/>
            </a:endParaRPr>
          </a:p>
          <a:p>
            <a:pPr marL="673331" marR="673901" algn="ctr">
              <a:lnSpc>
                <a:spcPts val="3095"/>
              </a:lnSpc>
              <a:spcBef>
                <a:spcPts val="154"/>
              </a:spcBef>
            </a:pP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Chea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S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he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209"/>
          <p:cNvSpPr/>
          <p:nvPr/>
        </p:nvSpPr>
        <p:spPr>
          <a:xfrm>
            <a:off x="185928" y="155448"/>
            <a:ext cx="3166872" cy="536448"/>
          </a:xfrm>
          <a:custGeom>
            <a:avLst/>
            <a:gdLst/>
            <a:ahLst/>
            <a:cxnLst/>
            <a:rect l="l" t="t" r="r" b="b"/>
            <a:pathLst>
              <a:path w="3166872" h="536448">
                <a:moveTo>
                  <a:pt x="3166872" y="536448"/>
                </a:moveTo>
                <a:lnTo>
                  <a:pt x="3166872" y="0"/>
                </a:lnTo>
                <a:lnTo>
                  <a:pt x="0" y="0"/>
                </a:lnTo>
                <a:lnTo>
                  <a:pt x="0" y="536448"/>
                </a:lnTo>
                <a:lnTo>
                  <a:pt x="3166872" y="53644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259079" y="182879"/>
            <a:ext cx="3026663" cy="201168"/>
          </a:xfrm>
          <a:custGeom>
            <a:avLst/>
            <a:gdLst/>
            <a:ahLst/>
            <a:cxnLst/>
            <a:rect l="l" t="t" r="r" b="b"/>
            <a:pathLst>
              <a:path w="3026663" h="201168">
                <a:moveTo>
                  <a:pt x="0" y="201168"/>
                </a:moveTo>
                <a:lnTo>
                  <a:pt x="3026663" y="201168"/>
                </a:lnTo>
                <a:lnTo>
                  <a:pt x="3026663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259079" y="384047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259079" y="515111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185928" y="169163"/>
            <a:ext cx="3166872" cy="0"/>
          </a:xfrm>
          <a:custGeom>
            <a:avLst/>
            <a:gdLst/>
            <a:ahLst/>
            <a:cxnLst/>
            <a:rect l="l" t="t" r="r" b="b"/>
            <a:pathLst>
              <a:path w="3166872" h="0">
                <a:moveTo>
                  <a:pt x="0" y="0"/>
                </a:moveTo>
                <a:lnTo>
                  <a:pt x="3166872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185928" y="645541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185928" y="691896"/>
            <a:ext cx="3172968" cy="219455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259079" y="719327"/>
            <a:ext cx="3026663" cy="146303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3"/>
                </a:moveTo>
                <a:lnTo>
                  <a:pt x="3026663" y="146303"/>
                </a:lnTo>
                <a:lnTo>
                  <a:pt x="302666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185928" y="691260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185928" y="864997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185928" y="911351"/>
            <a:ext cx="3172968" cy="609600"/>
          </a:xfrm>
          <a:custGeom>
            <a:avLst/>
            <a:gdLst/>
            <a:ahLst/>
            <a:cxnLst/>
            <a:rect l="l" t="t" r="r" b="b"/>
            <a:pathLst>
              <a:path w="3172968" h="609600">
                <a:moveTo>
                  <a:pt x="0" y="609600"/>
                </a:moveTo>
                <a:lnTo>
                  <a:pt x="3172968" y="609600"/>
                </a:lnTo>
                <a:lnTo>
                  <a:pt x="317296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259079" y="939800"/>
            <a:ext cx="3026663" cy="133096"/>
          </a:xfrm>
          <a:custGeom>
            <a:avLst/>
            <a:gdLst/>
            <a:ahLst/>
            <a:cxnLst/>
            <a:rect l="l" t="t" r="r" b="b"/>
            <a:pathLst>
              <a:path w="3026663" h="133096">
                <a:moveTo>
                  <a:pt x="3026663" y="133096"/>
                </a:moveTo>
                <a:lnTo>
                  <a:pt x="3026663" y="0"/>
                </a:lnTo>
                <a:lnTo>
                  <a:pt x="0" y="0"/>
                </a:lnTo>
                <a:lnTo>
                  <a:pt x="0" y="133096"/>
                </a:lnTo>
                <a:lnTo>
                  <a:pt x="3026663" y="13309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259079" y="1072896"/>
            <a:ext cx="3026663" cy="134111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259079" y="1207008"/>
            <a:ext cx="3026663" cy="134111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259079" y="134112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185928" y="910716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185928" y="147459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185928" y="1520952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6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259079" y="1549400"/>
            <a:ext cx="3026663" cy="145287"/>
          </a:xfrm>
          <a:custGeom>
            <a:avLst/>
            <a:gdLst/>
            <a:ahLst/>
            <a:cxnLst/>
            <a:rect l="l" t="t" r="r" b="b"/>
            <a:pathLst>
              <a:path w="3026663" h="145287">
                <a:moveTo>
                  <a:pt x="3026663" y="145287"/>
                </a:moveTo>
                <a:lnTo>
                  <a:pt x="3026663" y="0"/>
                </a:lnTo>
                <a:lnTo>
                  <a:pt x="0" y="0"/>
                </a:lnTo>
                <a:lnTo>
                  <a:pt x="0" y="145287"/>
                </a:lnTo>
                <a:lnTo>
                  <a:pt x="3026663" y="145287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185928" y="1520317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185928" y="1694052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185928" y="1740408"/>
            <a:ext cx="3172968" cy="606551"/>
          </a:xfrm>
          <a:custGeom>
            <a:avLst/>
            <a:gdLst/>
            <a:ahLst/>
            <a:cxnLst/>
            <a:rect l="l" t="t" r="r" b="b"/>
            <a:pathLst>
              <a:path w="3172968" h="606551">
                <a:moveTo>
                  <a:pt x="0" y="606551"/>
                </a:moveTo>
                <a:lnTo>
                  <a:pt x="3172968" y="606551"/>
                </a:lnTo>
                <a:lnTo>
                  <a:pt x="317296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259079" y="1767839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259079" y="1901952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259079" y="2033015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259079" y="216712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185928" y="1739773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185928" y="2300604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184782" y="2416174"/>
            <a:ext cx="3172460" cy="3937"/>
          </a:xfrm>
          <a:custGeom>
            <a:avLst/>
            <a:gdLst/>
            <a:ahLst/>
            <a:cxnLst/>
            <a:rect l="l" t="t" r="r" b="b"/>
            <a:pathLst>
              <a:path w="3172460" h="3937">
                <a:moveTo>
                  <a:pt x="0" y="3937"/>
                </a:moveTo>
                <a:lnTo>
                  <a:pt x="3172460" y="3937"/>
                </a:lnTo>
                <a:lnTo>
                  <a:pt x="3172460" y="0"/>
                </a:lnTo>
                <a:lnTo>
                  <a:pt x="0" y="0"/>
                </a:lnTo>
                <a:lnTo>
                  <a:pt x="0" y="3937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184782" y="2215038"/>
            <a:ext cx="3172460" cy="1003649"/>
          </a:xfrm>
          <a:custGeom>
            <a:avLst/>
            <a:gdLst/>
            <a:ahLst/>
            <a:cxnLst/>
            <a:rect l="l" t="t" r="r" b="b"/>
            <a:pathLst>
              <a:path w="3172460" h="1003649">
                <a:moveTo>
                  <a:pt x="0" y="1003649"/>
                </a:moveTo>
                <a:lnTo>
                  <a:pt x="3172460" y="1003649"/>
                </a:lnTo>
                <a:lnTo>
                  <a:pt x="3172460" y="0"/>
                </a:lnTo>
                <a:lnTo>
                  <a:pt x="0" y="0"/>
                </a:lnTo>
                <a:lnTo>
                  <a:pt x="0" y="100364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184782" y="3242095"/>
            <a:ext cx="3172460" cy="196048"/>
          </a:xfrm>
          <a:custGeom>
            <a:avLst/>
            <a:gdLst/>
            <a:ahLst/>
            <a:cxnLst/>
            <a:rect l="l" t="t" r="r" b="b"/>
            <a:pathLst>
              <a:path w="3172460" h="196048">
                <a:moveTo>
                  <a:pt x="0" y="196048"/>
                </a:moveTo>
                <a:lnTo>
                  <a:pt x="3172460" y="196048"/>
                </a:lnTo>
                <a:lnTo>
                  <a:pt x="3172460" y="0"/>
                </a:lnTo>
                <a:lnTo>
                  <a:pt x="0" y="0"/>
                </a:lnTo>
                <a:lnTo>
                  <a:pt x="0" y="19604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188976" y="2420112"/>
            <a:ext cx="3172968" cy="798576"/>
          </a:xfrm>
          <a:custGeom>
            <a:avLst/>
            <a:gdLst/>
            <a:ahLst/>
            <a:cxnLst/>
            <a:rect l="l" t="t" r="r" b="b"/>
            <a:pathLst>
              <a:path w="3172968" h="798576">
                <a:moveTo>
                  <a:pt x="0" y="798576"/>
                </a:moveTo>
                <a:lnTo>
                  <a:pt x="3172968" y="798576"/>
                </a:lnTo>
                <a:lnTo>
                  <a:pt x="3172968" y="0"/>
                </a:lnTo>
                <a:lnTo>
                  <a:pt x="0" y="0"/>
                </a:lnTo>
                <a:lnTo>
                  <a:pt x="0" y="798576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262128" y="2447544"/>
            <a:ext cx="3026664" cy="201167"/>
          </a:xfrm>
          <a:custGeom>
            <a:avLst/>
            <a:gdLst/>
            <a:ahLst/>
            <a:cxnLst/>
            <a:rect l="l" t="t" r="r" b="b"/>
            <a:pathLst>
              <a:path w="3026664" h="201167">
                <a:moveTo>
                  <a:pt x="0" y="201167"/>
                </a:moveTo>
                <a:lnTo>
                  <a:pt x="3026664" y="201167"/>
                </a:lnTo>
                <a:lnTo>
                  <a:pt x="3026664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262128" y="2648712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262128" y="277977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262128" y="2910840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262128" y="304190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188976" y="2433828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28702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188976" y="3172332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188976" y="3218688"/>
            <a:ext cx="3172968" cy="219455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262128" y="3246120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188976" y="3218053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188976" y="3391789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188976" y="3438143"/>
            <a:ext cx="3172968" cy="743712"/>
          </a:xfrm>
          <a:custGeom>
            <a:avLst/>
            <a:gdLst/>
            <a:ahLst/>
            <a:cxnLst/>
            <a:rect l="l" t="t" r="r" b="b"/>
            <a:pathLst>
              <a:path w="3172968" h="743712">
                <a:moveTo>
                  <a:pt x="0" y="743712"/>
                </a:moveTo>
                <a:lnTo>
                  <a:pt x="3172968" y="743712"/>
                </a:lnTo>
                <a:lnTo>
                  <a:pt x="3172968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262128" y="346557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262128" y="35996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262128" y="37338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262128" y="386791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262128" y="400202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188976" y="3437508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188976" y="413550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188976" y="4181855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6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262128" y="4209288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188976" y="4181221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188976" y="4354957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4" name="object 264"/>
          <p:cNvSpPr/>
          <p:nvPr/>
        </p:nvSpPr>
        <p:spPr>
          <a:xfrm>
            <a:off x="188976" y="4398264"/>
            <a:ext cx="3172968" cy="743712"/>
          </a:xfrm>
          <a:custGeom>
            <a:avLst/>
            <a:gdLst/>
            <a:ahLst/>
            <a:cxnLst/>
            <a:rect l="l" t="t" r="r" b="b"/>
            <a:pathLst>
              <a:path w="3172968" h="743712">
                <a:moveTo>
                  <a:pt x="0" y="743712"/>
                </a:moveTo>
                <a:lnTo>
                  <a:pt x="3172968" y="743712"/>
                </a:lnTo>
                <a:lnTo>
                  <a:pt x="3172968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262128" y="4425696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6" name="object 266"/>
          <p:cNvSpPr/>
          <p:nvPr/>
        </p:nvSpPr>
        <p:spPr>
          <a:xfrm>
            <a:off x="262128" y="455980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7" name="object 267"/>
          <p:cNvSpPr/>
          <p:nvPr/>
        </p:nvSpPr>
        <p:spPr>
          <a:xfrm>
            <a:off x="262128" y="469392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262128" y="482803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9" name="object 269"/>
          <p:cNvSpPr/>
          <p:nvPr/>
        </p:nvSpPr>
        <p:spPr>
          <a:xfrm>
            <a:off x="262128" y="496214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188976" y="440067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1" name="object 271"/>
          <p:cNvSpPr/>
          <p:nvPr/>
        </p:nvSpPr>
        <p:spPr>
          <a:xfrm>
            <a:off x="188976" y="5095621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2" name="object 272"/>
          <p:cNvSpPr/>
          <p:nvPr/>
        </p:nvSpPr>
        <p:spPr>
          <a:xfrm>
            <a:off x="188976" y="5141976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3" name="object 273"/>
          <p:cNvSpPr/>
          <p:nvPr/>
        </p:nvSpPr>
        <p:spPr>
          <a:xfrm>
            <a:off x="262128" y="5169408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4" name="object 274"/>
          <p:cNvSpPr/>
          <p:nvPr/>
        </p:nvSpPr>
        <p:spPr>
          <a:xfrm>
            <a:off x="188976" y="5141341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5" name="object 275"/>
          <p:cNvSpPr/>
          <p:nvPr/>
        </p:nvSpPr>
        <p:spPr>
          <a:xfrm>
            <a:off x="188976" y="5315077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6" name="object 276"/>
          <p:cNvSpPr/>
          <p:nvPr/>
        </p:nvSpPr>
        <p:spPr>
          <a:xfrm>
            <a:off x="184782" y="6236208"/>
            <a:ext cx="4193" cy="156789"/>
          </a:xfrm>
          <a:custGeom>
            <a:avLst/>
            <a:gdLst/>
            <a:ahLst/>
            <a:cxnLst/>
            <a:rect l="l" t="t" r="r" b="b"/>
            <a:pathLst>
              <a:path w="4193" h="156789">
                <a:moveTo>
                  <a:pt x="0" y="156789"/>
                </a:moveTo>
                <a:lnTo>
                  <a:pt x="4193" y="156789"/>
                </a:lnTo>
                <a:lnTo>
                  <a:pt x="4193" y="0"/>
                </a:lnTo>
                <a:lnTo>
                  <a:pt x="0" y="0"/>
                </a:lnTo>
                <a:lnTo>
                  <a:pt x="0" y="15678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7" name="object 277"/>
          <p:cNvSpPr/>
          <p:nvPr/>
        </p:nvSpPr>
        <p:spPr>
          <a:xfrm>
            <a:off x="188976" y="5361432"/>
            <a:ext cx="3172968" cy="874775"/>
          </a:xfrm>
          <a:custGeom>
            <a:avLst/>
            <a:gdLst/>
            <a:ahLst/>
            <a:cxnLst/>
            <a:rect l="l" t="t" r="r" b="b"/>
            <a:pathLst>
              <a:path w="3172968" h="874776">
                <a:moveTo>
                  <a:pt x="0" y="874775"/>
                </a:moveTo>
                <a:lnTo>
                  <a:pt x="3172968" y="874775"/>
                </a:lnTo>
                <a:lnTo>
                  <a:pt x="3172968" y="0"/>
                </a:lnTo>
                <a:lnTo>
                  <a:pt x="0" y="0"/>
                </a:lnTo>
                <a:lnTo>
                  <a:pt x="0" y="87477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8" name="object 278"/>
          <p:cNvSpPr/>
          <p:nvPr/>
        </p:nvSpPr>
        <p:spPr>
          <a:xfrm>
            <a:off x="262128" y="538886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9" name="object 279"/>
          <p:cNvSpPr/>
          <p:nvPr/>
        </p:nvSpPr>
        <p:spPr>
          <a:xfrm>
            <a:off x="262128" y="552297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0" name="object 280"/>
          <p:cNvSpPr/>
          <p:nvPr/>
        </p:nvSpPr>
        <p:spPr>
          <a:xfrm>
            <a:off x="262128" y="56570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1" name="object 281"/>
          <p:cNvSpPr/>
          <p:nvPr/>
        </p:nvSpPr>
        <p:spPr>
          <a:xfrm>
            <a:off x="262128" y="57912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2" name="object 282"/>
          <p:cNvSpPr/>
          <p:nvPr/>
        </p:nvSpPr>
        <p:spPr>
          <a:xfrm>
            <a:off x="262128" y="5925312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3" name="object 283"/>
          <p:cNvSpPr/>
          <p:nvPr/>
        </p:nvSpPr>
        <p:spPr>
          <a:xfrm>
            <a:off x="262128" y="605637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4" name="object 284"/>
          <p:cNvSpPr/>
          <p:nvPr/>
        </p:nvSpPr>
        <p:spPr>
          <a:xfrm>
            <a:off x="188976" y="536079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5" name="object 285"/>
          <p:cNvSpPr/>
          <p:nvPr/>
        </p:nvSpPr>
        <p:spPr>
          <a:xfrm>
            <a:off x="188976" y="6189853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6" name="object 286"/>
          <p:cNvSpPr/>
          <p:nvPr/>
        </p:nvSpPr>
        <p:spPr>
          <a:xfrm>
            <a:off x="188976" y="6236208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7" name="object 287"/>
          <p:cNvSpPr/>
          <p:nvPr/>
        </p:nvSpPr>
        <p:spPr>
          <a:xfrm>
            <a:off x="262128" y="6263640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8" name="object 288"/>
          <p:cNvSpPr/>
          <p:nvPr/>
        </p:nvSpPr>
        <p:spPr>
          <a:xfrm>
            <a:off x="188976" y="6235573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9" name="object 289"/>
          <p:cNvSpPr/>
          <p:nvPr/>
        </p:nvSpPr>
        <p:spPr>
          <a:xfrm>
            <a:off x="188976" y="6409309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0" name="object 290"/>
          <p:cNvSpPr/>
          <p:nvPr/>
        </p:nvSpPr>
        <p:spPr>
          <a:xfrm>
            <a:off x="188976" y="6455663"/>
            <a:ext cx="3172968" cy="877824"/>
          </a:xfrm>
          <a:custGeom>
            <a:avLst/>
            <a:gdLst/>
            <a:ahLst/>
            <a:cxnLst/>
            <a:rect l="l" t="t" r="r" b="b"/>
            <a:pathLst>
              <a:path w="3172968" h="877824">
                <a:moveTo>
                  <a:pt x="0" y="877824"/>
                </a:moveTo>
                <a:lnTo>
                  <a:pt x="3172968" y="877824"/>
                </a:lnTo>
                <a:lnTo>
                  <a:pt x="3172968" y="0"/>
                </a:lnTo>
                <a:lnTo>
                  <a:pt x="0" y="0"/>
                </a:lnTo>
                <a:lnTo>
                  <a:pt x="0" y="87782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1" name="object 291"/>
          <p:cNvSpPr/>
          <p:nvPr/>
        </p:nvSpPr>
        <p:spPr>
          <a:xfrm>
            <a:off x="262128" y="648309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2" name="object 292"/>
          <p:cNvSpPr/>
          <p:nvPr/>
        </p:nvSpPr>
        <p:spPr>
          <a:xfrm>
            <a:off x="262128" y="661720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3" name="object 293"/>
          <p:cNvSpPr/>
          <p:nvPr/>
        </p:nvSpPr>
        <p:spPr>
          <a:xfrm>
            <a:off x="262128" y="6751319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4" name="object 294"/>
          <p:cNvSpPr/>
          <p:nvPr/>
        </p:nvSpPr>
        <p:spPr>
          <a:xfrm>
            <a:off x="262128" y="6885431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5" name="object 295"/>
          <p:cNvSpPr/>
          <p:nvPr/>
        </p:nvSpPr>
        <p:spPr>
          <a:xfrm>
            <a:off x="262128" y="7019543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6" name="object 296"/>
          <p:cNvSpPr/>
          <p:nvPr/>
        </p:nvSpPr>
        <p:spPr>
          <a:xfrm>
            <a:off x="262128" y="715365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7" name="object 297"/>
          <p:cNvSpPr/>
          <p:nvPr/>
        </p:nvSpPr>
        <p:spPr>
          <a:xfrm>
            <a:off x="188976" y="6455029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2"/>
                </a:moveTo>
                <a:lnTo>
                  <a:pt x="3172968" y="28702"/>
                </a:lnTo>
                <a:lnTo>
                  <a:pt x="3172968" y="0"/>
                </a:lnTo>
                <a:lnTo>
                  <a:pt x="0" y="0"/>
                </a:lnTo>
                <a:lnTo>
                  <a:pt x="0" y="2870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8" name="object 298"/>
          <p:cNvSpPr/>
          <p:nvPr/>
        </p:nvSpPr>
        <p:spPr>
          <a:xfrm>
            <a:off x="188976" y="7310627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3444240" y="155448"/>
            <a:ext cx="3172967" cy="932687"/>
          </a:xfrm>
          <a:custGeom>
            <a:avLst/>
            <a:gdLst/>
            <a:ahLst/>
            <a:cxnLst/>
            <a:rect l="l" t="t" r="r" b="b"/>
            <a:pathLst>
              <a:path w="3172967" h="932687">
                <a:moveTo>
                  <a:pt x="0" y="932687"/>
                </a:moveTo>
                <a:lnTo>
                  <a:pt x="3172967" y="932687"/>
                </a:lnTo>
                <a:lnTo>
                  <a:pt x="3172967" y="0"/>
                </a:lnTo>
                <a:lnTo>
                  <a:pt x="0" y="0"/>
                </a:lnTo>
                <a:lnTo>
                  <a:pt x="0" y="93268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3517391" y="182879"/>
            <a:ext cx="3026664" cy="201168"/>
          </a:xfrm>
          <a:custGeom>
            <a:avLst/>
            <a:gdLst/>
            <a:ahLst/>
            <a:cxnLst/>
            <a:rect l="l" t="t" r="r" b="b"/>
            <a:pathLst>
              <a:path w="3026664" h="201168">
                <a:moveTo>
                  <a:pt x="0" y="201168"/>
                </a:moveTo>
                <a:lnTo>
                  <a:pt x="3026664" y="201168"/>
                </a:lnTo>
                <a:lnTo>
                  <a:pt x="3026664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3517391" y="384047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17391" y="515111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17391" y="646176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3517391" y="777240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3517391" y="911351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3444240" y="169163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3444240" y="1041780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3444240" y="1088135"/>
            <a:ext cx="3172967" cy="219456"/>
          </a:xfrm>
          <a:custGeom>
            <a:avLst/>
            <a:gdLst/>
            <a:ahLst/>
            <a:cxnLst/>
            <a:rect l="l" t="t" r="r" b="b"/>
            <a:pathLst>
              <a:path w="3172967" h="219456">
                <a:moveTo>
                  <a:pt x="0" y="219456"/>
                </a:moveTo>
                <a:lnTo>
                  <a:pt x="3172967" y="219456"/>
                </a:lnTo>
                <a:lnTo>
                  <a:pt x="3172967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3517391" y="1115568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3444240" y="1087501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3444240" y="1261236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89"/>
                </a:moveTo>
                <a:lnTo>
                  <a:pt x="3172967" y="46989"/>
                </a:lnTo>
                <a:lnTo>
                  <a:pt x="3172967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3444240" y="1307591"/>
            <a:ext cx="3172967" cy="2078736"/>
          </a:xfrm>
          <a:custGeom>
            <a:avLst/>
            <a:gdLst/>
            <a:ahLst/>
            <a:cxnLst/>
            <a:rect l="l" t="t" r="r" b="b"/>
            <a:pathLst>
              <a:path w="3172967" h="2078736">
                <a:moveTo>
                  <a:pt x="0" y="2078736"/>
                </a:moveTo>
                <a:lnTo>
                  <a:pt x="3172967" y="2078736"/>
                </a:lnTo>
                <a:lnTo>
                  <a:pt x="3172967" y="0"/>
                </a:lnTo>
                <a:lnTo>
                  <a:pt x="0" y="0"/>
                </a:lnTo>
                <a:lnTo>
                  <a:pt x="0" y="207873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3517391" y="133502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3517391" y="14660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3517391" y="16002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3517391" y="173431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3517391" y="186842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3517391" y="200253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3517391" y="213664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3517391" y="227076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3517391" y="240487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3517391" y="253898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3517391" y="267309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3517391" y="2807208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3517391" y="293827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3517391" y="307238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3517391" y="320649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3444240" y="1306956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3444240" y="3339972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3444240" y="3386328"/>
            <a:ext cx="3172967" cy="219456"/>
          </a:xfrm>
          <a:custGeom>
            <a:avLst/>
            <a:gdLst/>
            <a:ahLst/>
            <a:cxnLst/>
            <a:rect l="l" t="t" r="r" b="b"/>
            <a:pathLst>
              <a:path w="3172967" h="219456">
                <a:moveTo>
                  <a:pt x="0" y="219456"/>
                </a:moveTo>
                <a:lnTo>
                  <a:pt x="3172967" y="219456"/>
                </a:lnTo>
                <a:lnTo>
                  <a:pt x="3172967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3517391" y="3413760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3444240" y="3385693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3444240" y="3559429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3444240" y="3605784"/>
            <a:ext cx="3172967" cy="2215896"/>
          </a:xfrm>
          <a:custGeom>
            <a:avLst/>
            <a:gdLst/>
            <a:ahLst/>
            <a:cxnLst/>
            <a:rect l="l" t="t" r="r" b="b"/>
            <a:pathLst>
              <a:path w="3172967" h="2215895">
                <a:moveTo>
                  <a:pt x="0" y="2215896"/>
                </a:moveTo>
                <a:lnTo>
                  <a:pt x="3172967" y="2215896"/>
                </a:lnTo>
                <a:lnTo>
                  <a:pt x="3172967" y="0"/>
                </a:lnTo>
                <a:lnTo>
                  <a:pt x="0" y="0"/>
                </a:lnTo>
                <a:lnTo>
                  <a:pt x="0" y="221589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3517391" y="363321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3517391" y="376732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3517391" y="390144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3517391" y="403555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3517391" y="416966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3517391" y="430377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3517391" y="443484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3517391" y="456895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3517391" y="470306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3517391" y="483717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3517391" y="49712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3517391" y="51054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3517391" y="523951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3517391" y="537362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3517391" y="550773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3517391" y="564184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3444240" y="3605149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3444240" y="5798820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46989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696456" y="155448"/>
            <a:ext cx="3171444" cy="667511"/>
          </a:xfrm>
          <a:custGeom>
            <a:avLst/>
            <a:gdLst/>
            <a:ahLst/>
            <a:cxnLst/>
            <a:rect l="l" t="t" r="r" b="b"/>
            <a:pathLst>
              <a:path w="3171444" h="667511">
                <a:moveTo>
                  <a:pt x="3171444" y="667511"/>
                </a:moveTo>
                <a:lnTo>
                  <a:pt x="3171444" y="0"/>
                </a:lnTo>
                <a:lnTo>
                  <a:pt x="0" y="0"/>
                </a:lnTo>
                <a:lnTo>
                  <a:pt x="0" y="667511"/>
                </a:lnTo>
                <a:lnTo>
                  <a:pt x="3171444" y="66751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6769608" y="182879"/>
            <a:ext cx="3029711" cy="201168"/>
          </a:xfrm>
          <a:custGeom>
            <a:avLst/>
            <a:gdLst/>
            <a:ahLst/>
            <a:cxnLst/>
            <a:rect l="l" t="t" r="r" b="b"/>
            <a:pathLst>
              <a:path w="3029711" h="201168">
                <a:moveTo>
                  <a:pt x="0" y="201168"/>
                </a:moveTo>
                <a:lnTo>
                  <a:pt x="3029711" y="201168"/>
                </a:lnTo>
                <a:lnTo>
                  <a:pt x="302971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69608" y="384047"/>
            <a:ext cx="3029711" cy="131064"/>
          </a:xfrm>
          <a:custGeom>
            <a:avLst/>
            <a:gdLst/>
            <a:ahLst/>
            <a:cxnLst/>
            <a:rect l="l" t="t" r="r" b="b"/>
            <a:pathLst>
              <a:path w="3029711" h="131064">
                <a:moveTo>
                  <a:pt x="0" y="131064"/>
                </a:moveTo>
                <a:lnTo>
                  <a:pt x="3029711" y="131064"/>
                </a:lnTo>
                <a:lnTo>
                  <a:pt x="302971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6769608" y="515111"/>
            <a:ext cx="3029711" cy="131064"/>
          </a:xfrm>
          <a:custGeom>
            <a:avLst/>
            <a:gdLst/>
            <a:ahLst/>
            <a:cxnLst/>
            <a:rect l="l" t="t" r="r" b="b"/>
            <a:pathLst>
              <a:path w="3029711" h="131064">
                <a:moveTo>
                  <a:pt x="0" y="131064"/>
                </a:moveTo>
                <a:lnTo>
                  <a:pt x="3029711" y="131064"/>
                </a:lnTo>
                <a:lnTo>
                  <a:pt x="302971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6769608" y="646176"/>
            <a:ext cx="3029711" cy="131064"/>
          </a:xfrm>
          <a:custGeom>
            <a:avLst/>
            <a:gdLst/>
            <a:ahLst/>
            <a:cxnLst/>
            <a:rect l="l" t="t" r="r" b="b"/>
            <a:pathLst>
              <a:path w="3029711" h="131064">
                <a:moveTo>
                  <a:pt x="0" y="131064"/>
                </a:moveTo>
                <a:lnTo>
                  <a:pt x="3029711" y="131064"/>
                </a:lnTo>
                <a:lnTo>
                  <a:pt x="302971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6696456" y="169163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6696456" y="776604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6696456" y="822960"/>
            <a:ext cx="3176016" cy="219455"/>
          </a:xfrm>
          <a:custGeom>
            <a:avLst/>
            <a:gdLst/>
            <a:ahLst/>
            <a:cxnLst/>
            <a:rect l="l" t="t" r="r" b="b"/>
            <a:pathLst>
              <a:path w="3176016" h="219455">
                <a:moveTo>
                  <a:pt x="0" y="219455"/>
                </a:moveTo>
                <a:lnTo>
                  <a:pt x="3176016" y="219455"/>
                </a:lnTo>
                <a:lnTo>
                  <a:pt x="317601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69608" y="850900"/>
            <a:ext cx="3029711" cy="145796"/>
          </a:xfrm>
          <a:custGeom>
            <a:avLst/>
            <a:gdLst/>
            <a:ahLst/>
            <a:cxnLst/>
            <a:rect l="l" t="t" r="r" b="b"/>
            <a:pathLst>
              <a:path w="3029711" h="145796">
                <a:moveTo>
                  <a:pt x="3029711" y="145796"/>
                </a:moveTo>
                <a:lnTo>
                  <a:pt x="3029711" y="0"/>
                </a:lnTo>
                <a:lnTo>
                  <a:pt x="0" y="0"/>
                </a:lnTo>
                <a:lnTo>
                  <a:pt x="0" y="145796"/>
                </a:lnTo>
                <a:lnTo>
                  <a:pt x="3029711" y="14579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6696456" y="822325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6696456" y="99606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6696456" y="1042415"/>
            <a:ext cx="3176016" cy="877824"/>
          </a:xfrm>
          <a:custGeom>
            <a:avLst/>
            <a:gdLst/>
            <a:ahLst/>
            <a:cxnLst/>
            <a:rect l="l" t="t" r="r" b="b"/>
            <a:pathLst>
              <a:path w="3176016" h="877824">
                <a:moveTo>
                  <a:pt x="0" y="877824"/>
                </a:moveTo>
                <a:lnTo>
                  <a:pt x="3176016" y="877824"/>
                </a:lnTo>
                <a:lnTo>
                  <a:pt x="3176016" y="0"/>
                </a:lnTo>
                <a:lnTo>
                  <a:pt x="0" y="0"/>
                </a:lnTo>
                <a:lnTo>
                  <a:pt x="0" y="87782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69608" y="1069848"/>
            <a:ext cx="3029711" cy="134111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6769608" y="1203960"/>
            <a:ext cx="3029711" cy="134111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69608" y="1338072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6769608" y="1472184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69608" y="1606296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6769608" y="174040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6696456" y="1041781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6696456" y="1873884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6696456" y="1920240"/>
            <a:ext cx="3176016" cy="219455"/>
          </a:xfrm>
          <a:custGeom>
            <a:avLst/>
            <a:gdLst/>
            <a:ahLst/>
            <a:cxnLst/>
            <a:rect l="l" t="t" r="r" b="b"/>
            <a:pathLst>
              <a:path w="3176016" h="219455">
                <a:moveTo>
                  <a:pt x="0" y="219455"/>
                </a:moveTo>
                <a:lnTo>
                  <a:pt x="3176016" y="219455"/>
                </a:lnTo>
                <a:lnTo>
                  <a:pt x="317601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6769608" y="1947672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6696456" y="1919604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6696456" y="209334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6696456" y="2139696"/>
            <a:ext cx="3176016" cy="472439"/>
          </a:xfrm>
          <a:custGeom>
            <a:avLst/>
            <a:gdLst/>
            <a:ahLst/>
            <a:cxnLst/>
            <a:rect l="l" t="t" r="r" b="b"/>
            <a:pathLst>
              <a:path w="3176016" h="472439">
                <a:moveTo>
                  <a:pt x="0" y="472439"/>
                </a:moveTo>
                <a:lnTo>
                  <a:pt x="3176016" y="472439"/>
                </a:lnTo>
                <a:lnTo>
                  <a:pt x="3176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6769608" y="2167128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3"/>
                </a:moveTo>
                <a:lnTo>
                  <a:pt x="3029711" y="131063"/>
                </a:lnTo>
                <a:lnTo>
                  <a:pt x="302971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6769608" y="2298191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6769608" y="2432304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6696456" y="2139060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6696456" y="256578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6696456" y="2612135"/>
            <a:ext cx="3176016" cy="219456"/>
          </a:xfrm>
          <a:custGeom>
            <a:avLst/>
            <a:gdLst/>
            <a:ahLst/>
            <a:cxnLst/>
            <a:rect l="l" t="t" r="r" b="b"/>
            <a:pathLst>
              <a:path w="3176016" h="219456">
                <a:moveTo>
                  <a:pt x="0" y="219456"/>
                </a:moveTo>
                <a:lnTo>
                  <a:pt x="3176016" y="219456"/>
                </a:lnTo>
                <a:lnTo>
                  <a:pt x="3176016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6769608" y="2639568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6696456" y="2611501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6696456" y="278523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6696456" y="2831591"/>
            <a:ext cx="3176016" cy="475488"/>
          </a:xfrm>
          <a:custGeom>
            <a:avLst/>
            <a:gdLst/>
            <a:ahLst/>
            <a:cxnLst/>
            <a:rect l="l" t="t" r="r" b="b"/>
            <a:pathLst>
              <a:path w="3176016" h="475488">
                <a:moveTo>
                  <a:pt x="0" y="475488"/>
                </a:moveTo>
                <a:lnTo>
                  <a:pt x="3176016" y="475488"/>
                </a:lnTo>
                <a:lnTo>
                  <a:pt x="3176016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6769608" y="2859024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6769608" y="2993136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6769608" y="312724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6696456" y="2830956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6696456" y="3284219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6696456" y="3419856"/>
            <a:ext cx="3172968" cy="932688"/>
          </a:xfrm>
          <a:custGeom>
            <a:avLst/>
            <a:gdLst/>
            <a:ahLst/>
            <a:cxnLst/>
            <a:rect l="l" t="t" r="r" b="b"/>
            <a:pathLst>
              <a:path w="3172968" h="932688">
                <a:moveTo>
                  <a:pt x="0" y="932688"/>
                </a:moveTo>
                <a:lnTo>
                  <a:pt x="3172968" y="932688"/>
                </a:lnTo>
                <a:lnTo>
                  <a:pt x="3172968" y="0"/>
                </a:lnTo>
                <a:lnTo>
                  <a:pt x="0" y="0"/>
                </a:lnTo>
                <a:lnTo>
                  <a:pt x="0" y="93268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769608" y="3447288"/>
            <a:ext cx="3026663" cy="201167"/>
          </a:xfrm>
          <a:custGeom>
            <a:avLst/>
            <a:gdLst/>
            <a:ahLst/>
            <a:cxnLst/>
            <a:rect l="l" t="t" r="r" b="b"/>
            <a:pathLst>
              <a:path w="3026663" h="201167">
                <a:moveTo>
                  <a:pt x="0" y="201167"/>
                </a:moveTo>
                <a:lnTo>
                  <a:pt x="3026663" y="201167"/>
                </a:lnTo>
                <a:lnTo>
                  <a:pt x="3026663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6769608" y="3648456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6769608" y="3779520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6769608" y="3910584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769608" y="4041648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769608" y="4172712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696456" y="3433572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28702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696456" y="4306189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696456" y="4349496"/>
            <a:ext cx="3172968" cy="219455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6769608" y="4376928"/>
            <a:ext cx="3026663" cy="146304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4"/>
                </a:moveTo>
                <a:lnTo>
                  <a:pt x="3026663" y="146304"/>
                </a:lnTo>
                <a:lnTo>
                  <a:pt x="3026663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6696456" y="4351908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6696456" y="4522597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6696456" y="4568952"/>
            <a:ext cx="3172968" cy="1280160"/>
          </a:xfrm>
          <a:custGeom>
            <a:avLst/>
            <a:gdLst/>
            <a:ahLst/>
            <a:cxnLst/>
            <a:rect l="l" t="t" r="r" b="b"/>
            <a:pathLst>
              <a:path w="3172968" h="1280160">
                <a:moveTo>
                  <a:pt x="0" y="1280160"/>
                </a:moveTo>
                <a:lnTo>
                  <a:pt x="3172968" y="1280160"/>
                </a:lnTo>
                <a:lnTo>
                  <a:pt x="3172968" y="0"/>
                </a:lnTo>
                <a:lnTo>
                  <a:pt x="0" y="0"/>
                </a:lnTo>
                <a:lnTo>
                  <a:pt x="0" y="128016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6769608" y="4597400"/>
            <a:ext cx="3026663" cy="133095"/>
          </a:xfrm>
          <a:custGeom>
            <a:avLst/>
            <a:gdLst/>
            <a:ahLst/>
            <a:cxnLst/>
            <a:rect l="l" t="t" r="r" b="b"/>
            <a:pathLst>
              <a:path w="3026663" h="133096">
                <a:moveTo>
                  <a:pt x="3026663" y="133095"/>
                </a:moveTo>
                <a:lnTo>
                  <a:pt x="3026663" y="0"/>
                </a:lnTo>
                <a:lnTo>
                  <a:pt x="0" y="0"/>
                </a:lnTo>
                <a:lnTo>
                  <a:pt x="0" y="133095"/>
                </a:lnTo>
                <a:lnTo>
                  <a:pt x="3026663" y="13309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6769608" y="4730496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6769608" y="486460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769608" y="499872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6769608" y="5132832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6769608" y="5266944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6769608" y="5401056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6769608" y="553516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6769608" y="566928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6696456" y="456831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6696456" y="5826252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89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6692900" y="7137400"/>
            <a:ext cx="3172459" cy="457200"/>
          </a:xfrm>
          <a:custGeom>
            <a:avLst/>
            <a:gdLst/>
            <a:ahLst/>
            <a:cxnLst/>
            <a:rect l="l" t="t" r="r" b="b"/>
            <a:pathLst>
              <a:path w="3172459" h="457200">
                <a:moveTo>
                  <a:pt x="0" y="457200"/>
                </a:moveTo>
                <a:lnTo>
                  <a:pt x="3172459" y="457200"/>
                </a:lnTo>
                <a:lnTo>
                  <a:pt x="317245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3F6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438525" y="5924549"/>
            <a:ext cx="3172459" cy="3810"/>
          </a:xfrm>
          <a:custGeom>
            <a:avLst/>
            <a:gdLst/>
            <a:ahLst/>
            <a:cxnLst/>
            <a:rect l="l" t="t" r="r" b="b"/>
            <a:pathLst>
              <a:path w="3172459" h="3810">
                <a:moveTo>
                  <a:pt x="0" y="3810"/>
                </a:moveTo>
                <a:lnTo>
                  <a:pt x="3172459" y="3810"/>
                </a:lnTo>
                <a:lnTo>
                  <a:pt x="317245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438525" y="6271260"/>
            <a:ext cx="3172459" cy="193547"/>
          </a:xfrm>
          <a:custGeom>
            <a:avLst/>
            <a:gdLst/>
            <a:ahLst/>
            <a:cxnLst/>
            <a:rect l="l" t="t" r="r" b="b"/>
            <a:pathLst>
              <a:path w="3172459" h="193547">
                <a:moveTo>
                  <a:pt x="0" y="193547"/>
                </a:moveTo>
                <a:lnTo>
                  <a:pt x="3172459" y="193547"/>
                </a:lnTo>
                <a:lnTo>
                  <a:pt x="3172459" y="0"/>
                </a:lnTo>
                <a:lnTo>
                  <a:pt x="0" y="0"/>
                </a:lnTo>
                <a:lnTo>
                  <a:pt x="0" y="193547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444240" y="5928360"/>
            <a:ext cx="3172967" cy="536447"/>
          </a:xfrm>
          <a:custGeom>
            <a:avLst/>
            <a:gdLst/>
            <a:ahLst/>
            <a:cxnLst/>
            <a:rect l="l" t="t" r="r" b="b"/>
            <a:pathLst>
              <a:path w="3172967" h="536448">
                <a:moveTo>
                  <a:pt x="0" y="536447"/>
                </a:moveTo>
                <a:lnTo>
                  <a:pt x="3172967" y="536447"/>
                </a:lnTo>
                <a:lnTo>
                  <a:pt x="3172967" y="0"/>
                </a:lnTo>
                <a:lnTo>
                  <a:pt x="0" y="0"/>
                </a:lnTo>
                <a:lnTo>
                  <a:pt x="0" y="53644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3517391" y="5956300"/>
            <a:ext cx="3026664" cy="200659"/>
          </a:xfrm>
          <a:custGeom>
            <a:avLst/>
            <a:gdLst/>
            <a:ahLst/>
            <a:cxnLst/>
            <a:rect l="l" t="t" r="r" b="b"/>
            <a:pathLst>
              <a:path w="3026664" h="200660">
                <a:moveTo>
                  <a:pt x="3026664" y="200659"/>
                </a:moveTo>
                <a:lnTo>
                  <a:pt x="3026664" y="0"/>
                </a:lnTo>
                <a:lnTo>
                  <a:pt x="0" y="0"/>
                </a:lnTo>
                <a:lnTo>
                  <a:pt x="0" y="200659"/>
                </a:lnTo>
                <a:lnTo>
                  <a:pt x="3026664" y="20065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517391" y="6156960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517391" y="628802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3444240" y="5942076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3444240" y="6418453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3444240" y="6464807"/>
            <a:ext cx="3172967" cy="950976"/>
          </a:xfrm>
          <a:custGeom>
            <a:avLst/>
            <a:gdLst/>
            <a:ahLst/>
            <a:cxnLst/>
            <a:rect l="l" t="t" r="r" b="b"/>
            <a:pathLst>
              <a:path w="3172967" h="950976">
                <a:moveTo>
                  <a:pt x="0" y="950976"/>
                </a:moveTo>
                <a:lnTo>
                  <a:pt x="3172967" y="950976"/>
                </a:lnTo>
                <a:lnTo>
                  <a:pt x="3172967" y="0"/>
                </a:lnTo>
                <a:lnTo>
                  <a:pt x="0" y="0"/>
                </a:lnTo>
                <a:lnTo>
                  <a:pt x="0" y="95097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3517391" y="6492239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4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3517391" y="6638543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517391" y="6784847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3517391" y="6931151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3517391" y="7077455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3517391" y="7223759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3444240" y="6464173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444240" y="7392923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46990">
            <a:solidFill>
              <a:srgbClr val="C7E6D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696456" y="5961888"/>
            <a:ext cx="3172968" cy="402336"/>
          </a:xfrm>
          <a:custGeom>
            <a:avLst/>
            <a:gdLst/>
            <a:ahLst/>
            <a:cxnLst/>
            <a:rect l="l" t="t" r="r" b="b"/>
            <a:pathLst>
              <a:path w="3172968" h="402336">
                <a:moveTo>
                  <a:pt x="0" y="402336"/>
                </a:moveTo>
                <a:lnTo>
                  <a:pt x="3172968" y="402336"/>
                </a:lnTo>
                <a:lnTo>
                  <a:pt x="3172968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769608" y="5989320"/>
            <a:ext cx="3026663" cy="198120"/>
          </a:xfrm>
          <a:custGeom>
            <a:avLst/>
            <a:gdLst/>
            <a:ahLst/>
            <a:cxnLst/>
            <a:rect l="l" t="t" r="r" b="b"/>
            <a:pathLst>
              <a:path w="3026663" h="198120">
                <a:moveTo>
                  <a:pt x="0" y="198119"/>
                </a:moveTo>
                <a:lnTo>
                  <a:pt x="3026663" y="198119"/>
                </a:lnTo>
                <a:lnTo>
                  <a:pt x="3026663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769608" y="6187440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696456" y="5975604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696456" y="6317869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696456" y="6364223"/>
            <a:ext cx="3172968" cy="658368"/>
          </a:xfrm>
          <a:custGeom>
            <a:avLst/>
            <a:gdLst/>
            <a:ahLst/>
            <a:cxnLst/>
            <a:rect l="l" t="t" r="r" b="b"/>
            <a:pathLst>
              <a:path w="3172968" h="658368">
                <a:moveTo>
                  <a:pt x="0" y="658367"/>
                </a:moveTo>
                <a:lnTo>
                  <a:pt x="3172968" y="658367"/>
                </a:lnTo>
                <a:lnTo>
                  <a:pt x="3172968" y="0"/>
                </a:lnTo>
                <a:lnTo>
                  <a:pt x="0" y="0"/>
                </a:lnTo>
                <a:lnTo>
                  <a:pt x="0" y="658367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769608" y="6391655"/>
            <a:ext cx="3026663" cy="146303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3"/>
                </a:moveTo>
                <a:lnTo>
                  <a:pt x="3026663" y="146303"/>
                </a:lnTo>
                <a:lnTo>
                  <a:pt x="302666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769608" y="6537959"/>
            <a:ext cx="3026663" cy="146303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4"/>
                </a:moveTo>
                <a:lnTo>
                  <a:pt x="3026663" y="146304"/>
                </a:lnTo>
                <a:lnTo>
                  <a:pt x="3026663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769608" y="6684263"/>
            <a:ext cx="3026663" cy="146303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4"/>
                </a:moveTo>
                <a:lnTo>
                  <a:pt x="3026663" y="146304"/>
                </a:lnTo>
                <a:lnTo>
                  <a:pt x="3026663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769608" y="6830567"/>
            <a:ext cx="3026663" cy="146304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4"/>
                </a:moveTo>
                <a:lnTo>
                  <a:pt x="3026663" y="146304"/>
                </a:lnTo>
                <a:lnTo>
                  <a:pt x="3026663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696456" y="6363589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2"/>
                </a:moveTo>
                <a:lnTo>
                  <a:pt x="3172968" y="28702"/>
                </a:lnTo>
                <a:lnTo>
                  <a:pt x="3172968" y="0"/>
                </a:lnTo>
                <a:lnTo>
                  <a:pt x="0" y="0"/>
                </a:lnTo>
                <a:lnTo>
                  <a:pt x="0" y="2870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696456" y="6999731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C7E6D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504691" y="777366"/>
            <a:ext cx="3023666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rit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rib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53155" y="1873336"/>
            <a:ext cx="1802238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"""Initializ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do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object."""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53155" y="2409784"/>
            <a:ext cx="1487985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"""Simulat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sitting."""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50412" y="3211408"/>
            <a:ext cx="796655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my_dog.sit()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01783" y="3772240"/>
            <a:ext cx="1865152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"""Represen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searc</a:t>
            </a:r>
            <a:r>
              <a:rPr dirty="0" smtClean="0" sz="900">
                <a:latin typeface="Consolas"/>
                <a:cs typeface="Consolas"/>
              </a:rPr>
              <a:t>h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dog."""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53155" y="4305640"/>
            <a:ext cx="1425387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-4">
                <a:latin typeface="Consolas"/>
                <a:cs typeface="Consolas"/>
              </a:rPr>
              <a:t>super().</a:t>
            </a:r>
            <a:r>
              <a:rPr dirty="0" smtClean="0" sz="900" spc="0" u="sng">
                <a:latin typeface="Times New Roman"/>
                <a:cs typeface="Times New Roman"/>
              </a:rPr>
              <a:t>   </a:t>
            </a:r>
            <a:r>
              <a:rPr dirty="0" smtClean="0" sz="900" spc="38" u="sng">
                <a:latin typeface="Times New Roman"/>
                <a:cs typeface="Times New Roman"/>
              </a:rPr>
              <a:t> </a:t>
            </a:r>
            <a:r>
              <a:rPr dirty="0" smtClean="0" sz="900" spc="-136">
                <a:latin typeface="Times New Roman"/>
                <a:cs typeface="Times New Roman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init</a:t>
            </a:r>
            <a:r>
              <a:rPr dirty="0" smtClean="0" sz="900" spc="0" u="sng">
                <a:latin typeface="Times New Roman"/>
                <a:cs typeface="Times New Roman"/>
              </a:rPr>
              <a:t>   </a:t>
            </a:r>
            <a:r>
              <a:rPr dirty="0" smtClean="0" sz="900" spc="20" u="sng">
                <a:latin typeface="Times New Roman"/>
                <a:cs typeface="Times New Roman"/>
              </a:rPr>
              <a:t> </a:t>
            </a:r>
            <a:r>
              <a:rPr dirty="0" smtClean="0" sz="900" spc="-138">
                <a:latin typeface="Times New Roman"/>
                <a:cs typeface="Times New Roman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(name)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02631" y="4735408"/>
            <a:ext cx="1739389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num_ticket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input(prompt)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53999" y="5137744"/>
            <a:ext cx="1928893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num_ticket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int(num_tickets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53999" y="5405968"/>
            <a:ext cx="1676647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print("Pleas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tr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again.")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53999" y="5674192"/>
            <a:ext cx="2242138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print("You</a:t>
            </a:r>
            <a:r>
              <a:rPr dirty="0" smtClean="0" sz="900">
                <a:latin typeface="Consolas"/>
                <a:cs typeface="Consolas"/>
              </a:rPr>
              <a:t>r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ticket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ar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printing.")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6908" y="6540398"/>
            <a:ext cx="3052890" cy="153415"/>
          </a:xfrm>
          <a:prstGeom prst="rect">
            <a:avLst/>
          </a:prstGeom>
        </p:spPr>
        <p:txBody>
          <a:bodyPr wrap="square" lIns="0" tIns="7175" rIns="0" bIns="0" rtlCol="0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 spc="-2">
                <a:latin typeface="Arial"/>
                <a:cs typeface="Arial"/>
              </a:rPr>
              <a:t>so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ti</a:t>
            </a:r>
            <a:r>
              <a:rPr dirty="0" smtClean="0" sz="1000" spc="-2">
                <a:latin typeface="Arial"/>
                <a:cs typeface="Arial"/>
              </a:rPr>
              <a:t>on</a:t>
            </a:r>
            <a:r>
              <a:rPr dirty="0" smtClean="0" sz="1000" spc="-2">
                <a:latin typeface="Arial"/>
                <a:cs typeface="Arial"/>
              </a:rPr>
              <a:t>,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an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bo</a:t>
            </a:r>
            <a:r>
              <a:rPr dirty="0" smtClean="0" sz="1000" spc="-2">
                <a:latin typeface="Arial"/>
                <a:cs typeface="Arial"/>
              </a:rPr>
              <a:t>th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work</a:t>
            </a:r>
            <a:r>
              <a:rPr dirty="0" smtClean="0" sz="1000" spc="-2">
                <a:latin typeface="Arial"/>
                <a:cs typeface="Arial"/>
              </a:rPr>
              <a:t>,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us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mp</a:t>
            </a:r>
            <a:r>
              <a:rPr dirty="0" smtClean="0" sz="1000" spc="-2">
                <a:latin typeface="Arial"/>
                <a:cs typeface="Arial"/>
              </a:rPr>
              <a:t>le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so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ti</a:t>
            </a:r>
            <a:r>
              <a:rPr dirty="0" smtClean="0" sz="1000" spc="-2">
                <a:latin typeface="Arial"/>
                <a:cs typeface="Arial"/>
              </a:rPr>
              <a:t>on</a:t>
            </a:r>
            <a:r>
              <a:rPr dirty="0" smtClean="0" sz="1000" spc="-2">
                <a:latin typeface="Arial"/>
                <a:cs typeface="Arial"/>
              </a:rPr>
              <a:t>.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Your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56908" y="6833006"/>
            <a:ext cx="2741417" cy="153415"/>
          </a:xfrm>
          <a:prstGeom prst="rect">
            <a:avLst/>
          </a:prstGeom>
        </p:spPr>
        <p:txBody>
          <a:bodyPr wrap="square" lIns="0" tIns="7175" rIns="0" bIns="0" rtlCol="0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y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rs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b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ild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04691" y="7079894"/>
            <a:ext cx="2864627" cy="153415"/>
          </a:xfrm>
          <a:prstGeom prst="rect">
            <a:avLst/>
          </a:prstGeom>
        </p:spPr>
        <p:txBody>
          <a:bodyPr wrap="square" lIns="0" tIns="7175" rIns="0" bIns="0" rtlCol="0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 spc="-2">
                <a:latin typeface="Arial"/>
                <a:cs typeface="Arial"/>
              </a:rPr>
              <a:t>If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y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't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don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lr</a:t>
            </a:r>
            <a:r>
              <a:rPr dirty="0" smtClean="0" sz="1000" spc="-2">
                <a:latin typeface="Arial"/>
                <a:cs typeface="Arial"/>
              </a:rPr>
              <a:t>eady</a:t>
            </a:r>
            <a:r>
              <a:rPr dirty="0" smtClean="0" sz="1000" spc="-2">
                <a:latin typeface="Arial"/>
                <a:cs typeface="Arial"/>
              </a:rPr>
              <a:t>,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ak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nu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92900" y="7137400"/>
            <a:ext cx="3172459" cy="457200"/>
          </a:xfrm>
          <a:prstGeom prst="rect">
            <a:avLst/>
          </a:prstGeom>
        </p:spPr>
        <p:txBody>
          <a:bodyPr wrap="square" lIns="0" tIns="48260" rIns="0" bIns="0" rtlCol="0">
            <a:noAutofit/>
          </a:bodyPr>
          <a:lstStyle/>
          <a:p>
            <a:pPr marL="676635" marR="695902" algn="ctr">
              <a:lnSpc>
                <a:spcPct val="101725"/>
              </a:lnSpc>
            </a:pPr>
            <a:r>
              <a:rPr dirty="0" smtClean="0" sz="1100" spc="0" i="1">
                <a:latin typeface="Calibri"/>
                <a:cs typeface="Calibri"/>
              </a:rPr>
              <a:t>M</a:t>
            </a:r>
            <a:r>
              <a:rPr dirty="0" smtClean="0" sz="1100" spc="0" i="1">
                <a:latin typeface="Calibri"/>
                <a:cs typeface="Calibri"/>
              </a:rPr>
              <a:t>ore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cheat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sheets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available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at</a:t>
            </a:r>
            <a:endParaRPr sz="1100">
              <a:latin typeface="Calibri"/>
              <a:cs typeface="Calibri"/>
            </a:endParaRPr>
          </a:p>
          <a:p>
            <a:pPr marL="792665" marR="810969" algn="ctr">
              <a:lnSpc>
                <a:spcPts val="1150"/>
              </a:lnSpc>
              <a:spcBef>
                <a:spcPts val="57"/>
              </a:spcBef>
            </a:pP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eh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m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at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the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s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.git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h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u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b.io/pcc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_2e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/</a:t>
            </a:r>
            <a:endParaRPr sz="900">
              <a:latin typeface="Yu Gothic"/>
              <a:cs typeface="Yu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96456" y="5961253"/>
            <a:ext cx="3172968" cy="416687"/>
          </a:xfrm>
          <a:prstGeom prst="rect">
            <a:avLst/>
          </a:prstGeom>
        </p:spPr>
        <p:txBody>
          <a:bodyPr wrap="square" lIns="0" tIns="10128" rIns="0" bIns="0" rtlCol="0">
            <a:noAutofit/>
          </a:bodyPr>
          <a:lstStyle/>
          <a:p>
            <a:pPr marL="73151">
              <a:lnSpc>
                <a:spcPts val="1595"/>
              </a:lnSpc>
            </a:pP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Zen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of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Python</a:t>
            </a:r>
            <a:endParaRPr sz="1100">
              <a:latin typeface="Yu Gothic"/>
              <a:cs typeface="Yu Gothic"/>
            </a:endParaRPr>
          </a:p>
          <a:p>
            <a:pPr marL="73151">
              <a:lnSpc>
                <a:spcPct val="95825"/>
              </a:lnSpc>
              <a:spcBef>
                <a:spcPts val="100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96456" y="6377940"/>
            <a:ext cx="3172968" cy="621791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73151" marR="62824">
              <a:lnSpc>
                <a:spcPts val="1149"/>
              </a:lnSpc>
            </a:pPr>
            <a:r>
              <a:rPr dirty="0" smtClean="0" sz="1000" spc="-3">
                <a:latin typeface="Arial"/>
                <a:cs typeface="Arial"/>
              </a:rPr>
              <a:t>If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y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h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v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cho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be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wee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mp</a:t>
            </a:r>
            <a:r>
              <a:rPr dirty="0" smtClean="0" sz="1000" spc="-3">
                <a:latin typeface="Arial"/>
                <a:cs typeface="Arial"/>
              </a:rPr>
              <a:t>le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an</a:t>
            </a:r>
            <a:r>
              <a:rPr dirty="0" smtClean="0" sz="1000" spc="-3">
                <a:latin typeface="Arial"/>
                <a:cs typeface="Arial"/>
              </a:rPr>
              <a:t>d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comp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ex</a:t>
            </a:r>
            <a:r>
              <a:rPr dirty="0" smtClean="0" sz="1000" spc="-3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73151" marR="62824">
              <a:lnSpc>
                <a:spcPts val="1149"/>
              </a:lnSpc>
              <a:spcBef>
                <a:spcPts val="1154"/>
              </a:spcBef>
            </a:pPr>
            <a:r>
              <a:rPr dirty="0" smtClean="0" sz="1000" spc="-2">
                <a:latin typeface="Arial"/>
                <a:cs typeface="Arial"/>
              </a:rPr>
              <a:t>cod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ill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b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eas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ma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,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an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ill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b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eas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8525" y="5926454"/>
            <a:ext cx="3178682" cy="344805"/>
          </a:xfrm>
          <a:prstGeom prst="rect">
            <a:avLst/>
          </a:prstGeom>
        </p:spPr>
        <p:txBody>
          <a:bodyPr wrap="square" lIns="0" tIns="10318" rIns="0" bIns="0" rtlCol="0">
            <a:noAutofit/>
          </a:bodyPr>
          <a:lstStyle/>
          <a:p>
            <a:pPr marL="78866">
              <a:lnSpc>
                <a:spcPts val="1625"/>
              </a:lnSpc>
            </a:pP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Infinite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Skills</a:t>
            </a:r>
            <a:endParaRPr sz="1100">
              <a:latin typeface="Yu Gothic"/>
              <a:cs typeface="Yu Gothic"/>
            </a:endParaRPr>
          </a:p>
          <a:p>
            <a:pPr marL="78866">
              <a:lnSpc>
                <a:spcPts val="905"/>
              </a:lnSpc>
              <a:spcBef>
                <a:spcPts val="144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nfi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8525" y="6271260"/>
            <a:ext cx="3178682" cy="194182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78866">
              <a:lnSpc>
                <a:spcPct val="95825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bui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ld?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38525" y="6465443"/>
            <a:ext cx="3178682" cy="950975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78866" marR="155832">
              <a:lnSpc>
                <a:spcPct val="96016"/>
              </a:lnSpc>
            </a:pP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y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'</a:t>
            </a:r>
            <a:r>
              <a:rPr dirty="0" smtClean="0" sz="1000" spc="-2">
                <a:latin typeface="Arial"/>
                <a:cs typeface="Arial"/>
              </a:rPr>
              <a:t>re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,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's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he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abou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-wo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ld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j</a:t>
            </a:r>
            <a:r>
              <a:rPr dirty="0" smtClean="0" sz="1000" spc="-2">
                <a:latin typeface="Arial"/>
                <a:cs typeface="Arial"/>
              </a:rPr>
              <a:t>ec</a:t>
            </a:r>
            <a:r>
              <a:rPr dirty="0" smtClean="0" sz="1000" spc="-2">
                <a:latin typeface="Arial"/>
                <a:cs typeface="Arial"/>
              </a:rPr>
              <a:t>ts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you</a:t>
            </a:r>
            <a:r>
              <a:rPr dirty="0" smtClean="0" sz="1000" spc="-2">
                <a:latin typeface="Arial"/>
                <a:cs typeface="Arial"/>
              </a:rPr>
              <a:t>'d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crea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.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It'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goo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hab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"i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"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b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y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u</a:t>
            </a:r>
            <a:endParaRPr sz="1000">
              <a:latin typeface="Arial"/>
              <a:cs typeface="Arial"/>
            </a:endParaRPr>
          </a:p>
          <a:p>
            <a:pPr marL="78866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ca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re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wheneve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yo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wan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ar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ne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pro</a:t>
            </a:r>
            <a:r>
              <a:rPr dirty="0" smtClean="0" sz="1000" spc="-2">
                <a:latin typeface="Arial"/>
                <a:cs typeface="Arial"/>
              </a:rPr>
              <a:t>j</a:t>
            </a:r>
            <a:r>
              <a:rPr dirty="0" smtClean="0" sz="1000" spc="-2">
                <a:latin typeface="Arial"/>
                <a:cs typeface="Arial"/>
              </a:rPr>
              <a:t>ec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78866">
              <a:lnSpc>
                <a:spcPct val="95825"/>
              </a:lnSpc>
              <a:spcBef>
                <a:spcPts val="1154"/>
              </a:spcBef>
            </a:pPr>
            <a:r>
              <a:rPr dirty="0" smtClean="0" sz="1000" spc="-2">
                <a:latin typeface="Arial"/>
                <a:cs typeface="Arial"/>
              </a:rPr>
              <a:t>an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descr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b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j</a:t>
            </a:r>
            <a:r>
              <a:rPr dirty="0" smtClean="0" sz="1000" spc="-2">
                <a:latin typeface="Arial"/>
                <a:cs typeface="Arial"/>
              </a:rPr>
              <a:t>ec</a:t>
            </a:r>
            <a:r>
              <a:rPr dirty="0" smtClean="0" sz="1000" spc="-2">
                <a:latin typeface="Arial"/>
                <a:cs typeface="Arial"/>
              </a:rPr>
              <a:t>ts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you</a:t>
            </a:r>
            <a:r>
              <a:rPr dirty="0" smtClean="0" sz="1000" spc="-2">
                <a:latin typeface="Arial"/>
                <a:cs typeface="Arial"/>
              </a:rPr>
              <a:t>'d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96456" y="169163"/>
            <a:ext cx="3173730" cy="630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6696456" y="800100"/>
            <a:ext cx="3173730" cy="256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6696456" y="1056132"/>
            <a:ext cx="3173730" cy="841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696456" y="1897379"/>
            <a:ext cx="3173730" cy="256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696456" y="2153411"/>
            <a:ext cx="3173730" cy="435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6696456" y="2589276"/>
            <a:ext cx="3173730" cy="256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6696456" y="2845307"/>
            <a:ext cx="3173730" cy="438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3444240" y="169163"/>
            <a:ext cx="3172967" cy="896111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73151">
              <a:lnSpc>
                <a:spcPts val="1505"/>
              </a:lnSpc>
            </a:pPr>
            <a:r>
              <a:rPr dirty="0" smtClean="0" sz="1100" spc="-4">
                <a:solidFill>
                  <a:srgbClr val="F1F1F1"/>
                </a:solidFill>
                <a:latin typeface="Yu Gothic"/>
                <a:cs typeface="Yu Gothic"/>
              </a:rPr>
              <a:t>C</a:t>
            </a:r>
            <a:r>
              <a:rPr dirty="0" smtClean="0" sz="1100" spc="-4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-4">
                <a:solidFill>
                  <a:srgbClr val="F1F1F1"/>
                </a:solidFill>
                <a:latin typeface="Yu Gothic"/>
                <a:cs typeface="Yu Gothic"/>
              </a:rPr>
              <a:t>asses</a:t>
            </a:r>
            <a:endParaRPr sz="1100">
              <a:latin typeface="Yu Gothic"/>
              <a:cs typeface="Yu Gothic"/>
            </a:endParaRPr>
          </a:p>
          <a:p>
            <a:pPr marL="73151" marR="151314">
              <a:lnSpc>
                <a:spcPts val="1030"/>
              </a:lnSpc>
              <a:spcBef>
                <a:spcPts val="176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behav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objec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objec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ass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rib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73151">
              <a:lnSpc>
                <a:spcPct val="95825"/>
              </a:lnSpc>
              <a:spcBef>
                <a:spcPts val="986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paren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las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17208" y="169163"/>
            <a:ext cx="3252216" cy="32644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52400">
              <a:lnSpc>
                <a:spcPts val="1505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W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orking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w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ith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files</a:t>
            </a:r>
            <a:endParaRPr sz="1100">
              <a:latin typeface="Yu Gothic"/>
              <a:cs typeface="Yu Gothic"/>
            </a:endParaRPr>
          </a:p>
          <a:p>
            <a:pPr marL="152400" marR="189074">
              <a:lnSpc>
                <a:spcPts val="1030"/>
              </a:lnSpc>
              <a:spcBef>
                <a:spcPts val="176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opene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rea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(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')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defaul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opene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(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')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appen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(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)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52400">
              <a:lnSpc>
                <a:spcPct val="95825"/>
              </a:lnSpc>
              <a:spcBef>
                <a:spcPts val="508"/>
              </a:spcBef>
            </a:pPr>
            <a:r>
              <a:rPr dirty="0" smtClean="0" sz="1000" spc="-2">
                <a:latin typeface="Arial"/>
                <a:cs typeface="Arial"/>
              </a:rPr>
              <a:t>Re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ile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198123">
              <a:lnSpc>
                <a:spcPct val="97574"/>
              </a:lnSpc>
              <a:spcBef>
                <a:spcPts val="573"/>
              </a:spcBef>
            </a:pPr>
            <a:r>
              <a:rPr dirty="0" smtClean="0" sz="900" spc="0">
                <a:latin typeface="Consolas"/>
                <a:cs typeface="Consolas"/>
              </a:rPr>
              <a:t>filenam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'siddhartha.txt'</a:t>
            </a:r>
            <a:endParaRPr sz="900">
              <a:latin typeface="Consolas"/>
              <a:cs typeface="Consolas"/>
            </a:endParaRPr>
          </a:p>
          <a:p>
            <a:pPr marL="19812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wit</a:t>
            </a:r>
            <a:r>
              <a:rPr dirty="0" smtClean="0" sz="900" spc="0">
                <a:latin typeface="Consolas"/>
                <a:cs typeface="Consolas"/>
              </a:rPr>
              <a:t>h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open(filename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file_object:</a:t>
            </a:r>
            <a:endParaRPr sz="900">
              <a:latin typeface="Consolas"/>
              <a:cs typeface="Consolas"/>
            </a:endParaRPr>
          </a:p>
          <a:p>
            <a:pPr marL="44949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line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file_object.readlines()</a:t>
            </a:r>
            <a:endParaRPr sz="900">
              <a:latin typeface="Consolas"/>
              <a:cs typeface="Consolas"/>
            </a:endParaRPr>
          </a:p>
          <a:p>
            <a:pPr marL="198123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lin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lines:</a:t>
            </a:r>
            <a:endParaRPr sz="900">
              <a:latin typeface="Consolas"/>
              <a:cs typeface="Consolas"/>
            </a:endParaRPr>
          </a:p>
          <a:p>
            <a:pPr marL="44949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print(line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  <a:p>
            <a:pPr marL="152400">
              <a:lnSpc>
                <a:spcPct val="95825"/>
              </a:lnSpc>
              <a:spcBef>
                <a:spcPts val="582"/>
              </a:spcBef>
            </a:pPr>
            <a:r>
              <a:rPr dirty="0" smtClean="0" sz="1000" spc="-1">
                <a:latin typeface="Arial"/>
                <a:cs typeface="Arial"/>
              </a:rPr>
              <a:t>W</a:t>
            </a:r>
            <a:r>
              <a:rPr dirty="0" smtClean="0" sz="1000" spc="-1">
                <a:latin typeface="Arial"/>
                <a:cs typeface="Arial"/>
              </a:rPr>
              <a:t>ri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i</a:t>
            </a:r>
            <a:r>
              <a:rPr dirty="0" smtClean="0" sz="1000" spc="-1">
                <a:latin typeface="Arial"/>
                <a:cs typeface="Arial"/>
              </a:rPr>
              <a:t>n</a:t>
            </a:r>
            <a:r>
              <a:rPr dirty="0" smtClean="0" sz="1000" spc="-1">
                <a:latin typeface="Arial"/>
                <a:cs typeface="Arial"/>
              </a:rPr>
              <a:t>g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to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a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fi</a:t>
            </a:r>
            <a:r>
              <a:rPr dirty="0" smtClean="0" sz="1000" spc="-1"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  <a:p>
            <a:pPr marL="198123">
              <a:lnSpc>
                <a:spcPct val="97574"/>
              </a:lnSpc>
              <a:spcBef>
                <a:spcPts val="549"/>
              </a:spcBef>
            </a:pPr>
            <a:r>
              <a:rPr dirty="0" smtClean="0" sz="900" spc="0">
                <a:latin typeface="Consolas"/>
                <a:cs typeface="Consolas"/>
              </a:rPr>
              <a:t>filenam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'journal.txt'</a:t>
            </a:r>
            <a:endParaRPr sz="900">
              <a:latin typeface="Consolas"/>
              <a:cs typeface="Consolas"/>
            </a:endParaRPr>
          </a:p>
          <a:p>
            <a:pPr marL="19812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wit</a:t>
            </a:r>
            <a:r>
              <a:rPr dirty="0" smtClean="0" sz="900" spc="0">
                <a:latin typeface="Consolas"/>
                <a:cs typeface="Consolas"/>
              </a:rPr>
              <a:t>h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open(filename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'w'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file_object:</a:t>
            </a:r>
            <a:endParaRPr sz="900">
              <a:latin typeface="Consolas"/>
              <a:cs typeface="Consolas"/>
            </a:endParaRPr>
          </a:p>
          <a:p>
            <a:pPr marL="44949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file_object.write("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lov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programming.")</a:t>
            </a:r>
            <a:endParaRPr sz="900">
              <a:latin typeface="Consolas"/>
              <a:cs typeface="Consolas"/>
            </a:endParaRPr>
          </a:p>
          <a:p>
            <a:pPr marL="152400">
              <a:lnSpc>
                <a:spcPct val="95825"/>
              </a:lnSpc>
              <a:spcBef>
                <a:spcPts val="582"/>
              </a:spcBef>
            </a:pPr>
            <a:r>
              <a:rPr dirty="0" smtClean="0" sz="1000" spc="-2">
                <a:latin typeface="Arial"/>
                <a:cs typeface="Arial"/>
              </a:rPr>
              <a:t>Ap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fi</a:t>
            </a:r>
            <a:r>
              <a:rPr dirty="0" smtClean="0" sz="1000" spc="-2"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  <a:p>
            <a:pPr marL="198123">
              <a:lnSpc>
                <a:spcPct val="97574"/>
              </a:lnSpc>
              <a:spcBef>
                <a:spcPts val="573"/>
              </a:spcBef>
            </a:pPr>
            <a:r>
              <a:rPr dirty="0" smtClean="0" sz="900" spc="0">
                <a:latin typeface="Consolas"/>
                <a:cs typeface="Consolas"/>
              </a:rPr>
              <a:t>filenam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'journal.txt'</a:t>
            </a:r>
            <a:endParaRPr sz="900">
              <a:latin typeface="Consolas"/>
              <a:cs typeface="Consolas"/>
            </a:endParaRPr>
          </a:p>
          <a:p>
            <a:pPr marL="19812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wit</a:t>
            </a:r>
            <a:r>
              <a:rPr dirty="0" smtClean="0" sz="900" spc="0">
                <a:latin typeface="Consolas"/>
                <a:cs typeface="Consolas"/>
              </a:rPr>
              <a:t>h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open(filename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'a'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file_object:</a:t>
            </a:r>
            <a:endParaRPr sz="900">
              <a:latin typeface="Consolas"/>
              <a:cs typeface="Consolas"/>
            </a:endParaRPr>
          </a:p>
          <a:p>
            <a:pPr marL="44949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file_object.write("</a:t>
            </a:r>
            <a:r>
              <a:rPr dirty="0" smtClean="0" sz="900" spc="0">
                <a:latin typeface="Consolas"/>
                <a:cs typeface="Consolas"/>
              </a:rPr>
              <a:t>\n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lov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makin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games.")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4240" y="1065275"/>
            <a:ext cx="3172967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Cr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d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4240" y="1321307"/>
            <a:ext cx="3172967" cy="2042160"/>
          </a:xfrm>
          <a:prstGeom prst="rect">
            <a:avLst/>
          </a:prstGeom>
        </p:spPr>
        <p:txBody>
          <a:bodyPr wrap="square" lIns="0" tIns="9525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clas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Dog():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"""Represen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dog."""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  <a:spcBef>
                <a:spcPts val="1058"/>
              </a:spcBef>
            </a:pPr>
            <a:r>
              <a:rPr dirty="0" smtClean="0" sz="900" spc="-4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0" u="sng">
                <a:latin typeface="Times New Roman"/>
                <a:cs typeface="Times New Roman"/>
              </a:rPr>
              <a:t>   </a:t>
            </a:r>
            <a:r>
              <a:rPr dirty="0" smtClean="0" sz="900" spc="11" u="sng">
                <a:latin typeface="Times New Roman"/>
                <a:cs typeface="Times New Roman"/>
              </a:rPr>
              <a:t> </a:t>
            </a:r>
            <a:r>
              <a:rPr dirty="0" smtClean="0" sz="900" spc="-144">
                <a:latin typeface="Times New Roman"/>
                <a:cs typeface="Times New Roman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init</a:t>
            </a:r>
            <a:r>
              <a:rPr dirty="0" smtClean="0" sz="900" spc="0" u="sng">
                <a:latin typeface="Times New Roman"/>
                <a:cs typeface="Times New Roman"/>
              </a:rPr>
              <a:t>   </a:t>
            </a:r>
            <a:r>
              <a:rPr dirty="0" smtClean="0" sz="900" spc="20" u="sng">
                <a:latin typeface="Times New Roman"/>
                <a:cs typeface="Times New Roman"/>
              </a:rPr>
              <a:t> </a:t>
            </a:r>
            <a:r>
              <a:rPr dirty="0" smtClean="0" sz="900" spc="-138">
                <a:latin typeface="Times New Roman"/>
                <a:cs typeface="Times New Roman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(self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2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name):</a:t>
            </a:r>
            <a:endParaRPr sz="900">
              <a:latin typeface="Consolas"/>
              <a:cs typeface="Consolas"/>
            </a:endParaRPr>
          </a:p>
          <a:p>
            <a:pPr marL="370243" marR="1515359" indent="251371">
              <a:lnSpc>
                <a:spcPts val="1053"/>
              </a:lnSpc>
              <a:spcBef>
                <a:spcPts val="1058"/>
              </a:spcBef>
            </a:pPr>
            <a:r>
              <a:rPr dirty="0" smtClean="0" sz="900">
                <a:latin typeface="Consolas"/>
                <a:cs typeface="Consolas"/>
              </a:rPr>
              <a:t>self.nam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name</a:t>
            </a:r>
            <a:r>
              <a:rPr dirty="0" smtClean="0" sz="900">
                <a:latin typeface="Consolas"/>
                <a:cs typeface="Consolas"/>
              </a:rPr>
              <a:t> </a:t>
            </a:r>
            <a:endParaRPr sz="900">
              <a:latin typeface="Consolas"/>
              <a:cs typeface="Consolas"/>
            </a:endParaRPr>
          </a:p>
          <a:p>
            <a:pPr marL="370243" marR="1515359">
              <a:lnSpc>
                <a:spcPts val="1053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sit(self):</a:t>
            </a:r>
            <a:endParaRPr sz="900">
              <a:latin typeface="Consolas"/>
              <a:cs typeface="Consolas"/>
            </a:endParaRPr>
          </a:p>
          <a:p>
            <a:pPr marL="621615">
              <a:lnSpc>
                <a:spcPct val="97574"/>
              </a:lnSpc>
              <a:spcBef>
                <a:spcPts val="1213"/>
              </a:spcBef>
            </a:pPr>
            <a:r>
              <a:rPr dirty="0" smtClean="0" sz="900" spc="0">
                <a:latin typeface="Consolas"/>
                <a:cs typeface="Consolas"/>
              </a:rPr>
              <a:t>print(f"{self.name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sitting."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  <a:spcBef>
                <a:spcPts val="1034"/>
              </a:spcBef>
            </a:pPr>
            <a:r>
              <a:rPr dirty="0" smtClean="0" sz="900" spc="0">
                <a:latin typeface="Consolas"/>
                <a:cs typeface="Consolas"/>
              </a:rPr>
              <a:t>my_do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Dog('Peso')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print(f"{my_dog.nam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grea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dog!")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4240" y="3363467"/>
            <a:ext cx="3172967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rit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17208" y="3433572"/>
            <a:ext cx="79248" cy="2378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6696456" y="3433572"/>
            <a:ext cx="3172968" cy="896112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73151">
              <a:lnSpc>
                <a:spcPts val="1505"/>
              </a:lnSpc>
            </a:pP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Exceptions</a:t>
            </a:r>
            <a:endParaRPr sz="1100">
              <a:latin typeface="Yu Gothic"/>
              <a:cs typeface="Yu Gothic"/>
            </a:endParaRPr>
          </a:p>
          <a:p>
            <a:pPr marL="73151" marR="195440">
              <a:lnSpc>
                <a:spcPts val="1030"/>
              </a:lnSpc>
              <a:spcBef>
                <a:spcPts val="176"/>
              </a:spcBef>
            </a:pP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x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38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1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27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46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13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8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kel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14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oc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cur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1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1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6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cod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4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tha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16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8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13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7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4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bloc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18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6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tha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shoul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2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8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respons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3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2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endParaRPr sz="900">
              <a:latin typeface="Arial"/>
              <a:cs typeface="Arial"/>
            </a:endParaRPr>
          </a:p>
          <a:p>
            <a:pPr marL="73151" marR="55565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goe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ex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cep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bloc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shoul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onl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blo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els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blo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44240" y="3619500"/>
            <a:ext cx="3172967" cy="2193036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clas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SARDog(Dog):</a:t>
            </a:r>
            <a:endParaRPr sz="900">
              <a:latin typeface="Consolas"/>
              <a:cs typeface="Consolas"/>
            </a:endParaRPr>
          </a:p>
          <a:p>
            <a:pPr marL="621615" marR="769288" indent="-251371">
              <a:lnSpc>
                <a:spcPct val="97770"/>
              </a:lnSpc>
              <a:spcBef>
                <a:spcPts val="2114"/>
              </a:spcBef>
            </a:pPr>
            <a:r>
              <a:rPr dirty="0" smtClean="0" sz="900" spc="-4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0" u="sng">
                <a:latin typeface="Times New Roman"/>
                <a:cs typeface="Times New Roman"/>
              </a:rPr>
              <a:t>   </a:t>
            </a:r>
            <a:r>
              <a:rPr dirty="0" smtClean="0" sz="900" spc="11" u="sng">
                <a:latin typeface="Times New Roman"/>
                <a:cs typeface="Times New Roman"/>
              </a:rPr>
              <a:t> </a:t>
            </a:r>
            <a:r>
              <a:rPr dirty="0" smtClean="0" sz="900" spc="-144">
                <a:latin typeface="Times New Roman"/>
                <a:cs typeface="Times New Roman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init</a:t>
            </a:r>
            <a:r>
              <a:rPr dirty="0" smtClean="0" sz="900" spc="0" u="sng">
                <a:latin typeface="Times New Roman"/>
                <a:cs typeface="Times New Roman"/>
              </a:rPr>
              <a:t>   </a:t>
            </a:r>
            <a:r>
              <a:rPr dirty="0" smtClean="0" sz="900" spc="20" u="sng">
                <a:latin typeface="Times New Roman"/>
                <a:cs typeface="Times New Roman"/>
              </a:rPr>
              <a:t> </a:t>
            </a:r>
            <a:r>
              <a:rPr dirty="0" smtClean="0" sz="900" spc="-138">
                <a:latin typeface="Times New Roman"/>
                <a:cs typeface="Times New Roman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(self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2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name):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"""Initializ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6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th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sardog."""</a:t>
            </a:r>
            <a:endParaRPr sz="900">
              <a:latin typeface="Consolas"/>
              <a:cs typeface="Consolas"/>
            </a:endParaRPr>
          </a:p>
          <a:p>
            <a:pPr marL="348856" marR="1713247" algn="ctr">
              <a:lnSpc>
                <a:spcPct val="97574"/>
              </a:lnSpc>
              <a:spcBef>
                <a:spcPts val="2088"/>
              </a:spcBef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search(self):</a:t>
            </a:r>
            <a:endParaRPr sz="900">
              <a:latin typeface="Consolas"/>
              <a:cs typeface="Consolas"/>
            </a:endParaRPr>
          </a:p>
          <a:p>
            <a:pPr marL="621615" marR="330946">
              <a:lnSpc>
                <a:spcPct val="97770"/>
              </a:lnSpc>
            </a:pPr>
            <a:r>
              <a:rPr dirty="0" smtClean="0" sz="900" spc="-4">
                <a:latin typeface="Consolas"/>
                <a:cs typeface="Consolas"/>
              </a:rPr>
              <a:t>"""Simulat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5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searching."""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print(f"{self.name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r>
              <a:rPr dirty="0" smtClean="0" sz="900" spc="88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searching."</a:t>
            </a:r>
            <a:r>
              <a:rPr dirty="0" smtClean="0" sz="900" spc="3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my_do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SARDog('Willie')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  <a:spcBef>
                <a:spcPts val="1058"/>
              </a:spcBef>
            </a:pPr>
            <a:r>
              <a:rPr dirty="0" smtClean="0" sz="900">
                <a:latin typeface="Consolas"/>
                <a:cs typeface="Consolas"/>
              </a:rPr>
              <a:t>print(f"{my_dog.name</a:t>
            </a:r>
            <a:r>
              <a:rPr dirty="0" smtClean="0" sz="900">
                <a:latin typeface="Consolas"/>
                <a:cs typeface="Consolas"/>
              </a:rPr>
              <a:t>}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searc</a:t>
            </a:r>
            <a:r>
              <a:rPr dirty="0" smtClean="0" sz="900">
                <a:latin typeface="Consolas"/>
                <a:cs typeface="Consolas"/>
              </a:rPr>
              <a:t>h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dog.")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my_dog.sit()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my_dog.search()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96456" y="4329684"/>
            <a:ext cx="3172968" cy="252983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Ca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h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x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p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6456" y="4582668"/>
            <a:ext cx="3172968" cy="1229868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5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promp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"Ho</a:t>
            </a:r>
            <a:r>
              <a:rPr dirty="0" smtClean="0" sz="900" spc="0">
                <a:latin typeface="Consolas"/>
                <a:cs typeface="Consolas"/>
              </a:rPr>
              <a:t>w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man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ticket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yo</a:t>
            </a:r>
            <a:r>
              <a:rPr dirty="0" smtClean="0" sz="900" spc="0">
                <a:latin typeface="Consolas"/>
                <a:cs typeface="Consolas"/>
              </a:rPr>
              <a:t>u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need</a:t>
            </a:r>
            <a:r>
              <a:rPr dirty="0" smtClean="0" sz="900" spc="0">
                <a:latin typeface="Consolas"/>
                <a:cs typeface="Consolas"/>
              </a:rPr>
              <a:t>?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"</a:t>
            </a:r>
            <a:endParaRPr sz="900">
              <a:latin typeface="Consolas"/>
              <a:cs typeface="Consolas"/>
            </a:endParaRPr>
          </a:p>
          <a:p>
            <a:pPr marL="118875">
              <a:lnSpc>
                <a:spcPct val="97574"/>
              </a:lnSpc>
              <a:spcBef>
                <a:spcPts val="2114"/>
              </a:spcBef>
            </a:pPr>
            <a:r>
              <a:rPr dirty="0" smtClean="0" sz="900" spc="0">
                <a:latin typeface="Consolas"/>
                <a:cs typeface="Consolas"/>
              </a:rPr>
              <a:t>try:</a:t>
            </a:r>
            <a:endParaRPr sz="900">
              <a:latin typeface="Consolas"/>
              <a:cs typeface="Consolas"/>
            </a:endParaRPr>
          </a:p>
          <a:p>
            <a:pPr marL="118875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excep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ValueError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118875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else: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928" y="154813"/>
            <a:ext cx="3172968" cy="537083"/>
          </a:xfrm>
          <a:prstGeom prst="rect">
            <a:avLst/>
          </a:prstGeom>
        </p:spPr>
        <p:txBody>
          <a:bodyPr wrap="square" lIns="0" tIns="10255" rIns="0" bIns="0" rtlCol="0">
            <a:noAutofit/>
          </a:bodyPr>
          <a:lstStyle/>
          <a:p>
            <a:pPr marL="73150">
              <a:lnSpc>
                <a:spcPts val="1614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W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hile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loops</a:t>
            </a:r>
            <a:endParaRPr sz="1100">
              <a:latin typeface="Yu Gothic"/>
              <a:cs typeface="Yu Gothic"/>
            </a:endParaRPr>
          </a:p>
          <a:p>
            <a:pPr marL="73150" marR="226472">
              <a:lnSpc>
                <a:spcPts val="1030"/>
              </a:lnSpc>
              <a:spcBef>
                <a:spcPts val="170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loo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lon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928" y="691896"/>
            <a:ext cx="3172968" cy="233171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3150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le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wh</a:t>
            </a:r>
            <a:r>
              <a:rPr dirty="0" smtClean="0" sz="1000" spc="-2">
                <a:latin typeface="Arial"/>
                <a:cs typeface="Arial"/>
              </a:rPr>
              <a:t>ile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928" y="925067"/>
            <a:ext cx="3172968" cy="573024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current_valu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 marL="370242" marR="1462913" indent="-251370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whil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current_valu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&lt;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5: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print(current_value)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current_valu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+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928" y="1498091"/>
            <a:ext cx="3172968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0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Le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use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choos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whe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qu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928" y="1754124"/>
            <a:ext cx="3172968" cy="460914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ms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''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ts val="1030"/>
              </a:lnSpc>
              <a:spcBef>
                <a:spcPts val="51"/>
              </a:spcBef>
            </a:pPr>
            <a:r>
              <a:rPr dirty="0" smtClean="0" sz="900" spc="0">
                <a:latin typeface="Consolas"/>
                <a:cs typeface="Consolas"/>
              </a:rPr>
              <a:t>whil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ms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!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'quit':</a:t>
            </a:r>
            <a:endParaRPr sz="900">
              <a:latin typeface="Consolas"/>
              <a:cs typeface="Consolas"/>
            </a:endParaRPr>
          </a:p>
          <a:p>
            <a:pPr marL="370242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ms</a:t>
            </a:r>
            <a:r>
              <a:rPr dirty="0" smtClean="0" sz="900">
                <a:latin typeface="Consolas"/>
                <a:cs typeface="Consolas"/>
              </a:rPr>
              <a:t>g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input("What'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you</a:t>
            </a:r>
            <a:r>
              <a:rPr dirty="0" smtClean="0" sz="900">
                <a:latin typeface="Consolas"/>
                <a:cs typeface="Consolas"/>
              </a:rPr>
              <a:t>r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message</a:t>
            </a:r>
            <a:r>
              <a:rPr dirty="0" smtClean="0" sz="900">
                <a:latin typeface="Consolas"/>
                <a:cs typeface="Consolas"/>
              </a:rPr>
              <a:t>?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")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928" y="2215038"/>
            <a:ext cx="3172968" cy="131921"/>
          </a:xfrm>
          <a:prstGeom prst="rect">
            <a:avLst/>
          </a:prstGeom>
        </p:spPr>
        <p:txBody>
          <a:bodyPr wrap="square" lIns="0" tIns="4254" rIns="0" bIns="0" rtlCol="0">
            <a:noAutofit/>
          </a:bodyPr>
          <a:lstStyle/>
          <a:p>
            <a:pPr marL="370242">
              <a:lnSpc>
                <a:spcPts val="670"/>
              </a:lnSpc>
            </a:pPr>
            <a:r>
              <a:rPr dirty="0" smtClean="0" sz="900" spc="0">
                <a:latin typeface="Consolas"/>
                <a:cs typeface="Consolas"/>
              </a:rPr>
              <a:t>print(msg)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928" y="2346960"/>
            <a:ext cx="3172968" cy="85216"/>
          </a:xfrm>
          <a:prstGeom prst="rect">
            <a:avLst/>
          </a:prstGeom>
        </p:spPr>
        <p:txBody>
          <a:bodyPr wrap="square" lIns="0" tIns="2666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16" name="object 16"/>
          <p:cNvSpPr txBox="1"/>
          <p:nvPr/>
        </p:nvSpPr>
        <p:spPr>
          <a:xfrm>
            <a:off x="185928" y="2432176"/>
            <a:ext cx="3172968" cy="775037"/>
          </a:xfrm>
          <a:prstGeom prst="rect">
            <a:avLst/>
          </a:prstGeom>
        </p:spPr>
        <p:txBody>
          <a:bodyPr wrap="square" lIns="0" tIns="9620" rIns="0" bIns="0" rtlCol="0">
            <a:noAutofit/>
          </a:bodyPr>
          <a:lstStyle/>
          <a:p>
            <a:pPr marL="76198">
              <a:lnSpc>
                <a:spcPts val="1515"/>
              </a:lnSpc>
            </a:pPr>
            <a:r>
              <a:rPr dirty="0" smtClean="0" sz="1100" spc="-3">
                <a:solidFill>
                  <a:srgbClr val="F1F1F1"/>
                </a:solidFill>
                <a:latin typeface="Yu Gothic"/>
                <a:cs typeface="Yu Gothic"/>
              </a:rPr>
              <a:t>Func</a:t>
            </a:r>
            <a:r>
              <a:rPr dirty="0" smtClean="0" sz="1100" spc="-3">
                <a:solidFill>
                  <a:srgbClr val="F1F1F1"/>
                </a:solidFill>
                <a:latin typeface="Yu Gothic"/>
                <a:cs typeface="Yu Gothic"/>
              </a:rPr>
              <a:t>ti</a:t>
            </a:r>
            <a:r>
              <a:rPr dirty="0" smtClean="0" sz="1100" spc="-3">
                <a:solidFill>
                  <a:srgbClr val="F1F1F1"/>
                </a:solidFill>
                <a:latin typeface="Yu Gothic"/>
                <a:cs typeface="Yu Gothic"/>
              </a:rPr>
              <a:t>ons</a:t>
            </a:r>
            <a:endParaRPr sz="1100">
              <a:latin typeface="Yu Gothic"/>
              <a:cs typeface="Yu Gothic"/>
            </a:endParaRPr>
          </a:p>
          <a:p>
            <a:pPr marL="76198" marR="59103">
              <a:lnSpc>
                <a:spcPts val="1030"/>
              </a:lnSpc>
              <a:spcBef>
                <a:spcPts val="175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bloc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code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igne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one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eci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j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asse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argu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ent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infor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recei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func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para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eter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928" y="3207214"/>
            <a:ext cx="3172968" cy="231564"/>
          </a:xfrm>
          <a:prstGeom prst="rect">
            <a:avLst/>
          </a:prstGeom>
        </p:spPr>
        <p:txBody>
          <a:bodyPr wrap="square" lIns="0" tIns="38735" rIns="0" bIns="0" rtlCol="0">
            <a:noAutofit/>
          </a:bodyPr>
          <a:lstStyle/>
          <a:p>
            <a:pPr marL="76198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le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928" y="3438779"/>
            <a:ext cx="3172968" cy="743076"/>
          </a:xfrm>
          <a:prstGeom prst="rect">
            <a:avLst/>
          </a:prstGeom>
        </p:spPr>
        <p:txBody>
          <a:bodyPr wrap="square" lIns="0" tIns="26034" rIns="0" bIns="0" rtlCol="0">
            <a:noAutofit/>
          </a:bodyPr>
          <a:lstStyle/>
          <a:p>
            <a:pPr marL="12191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greet_user():</a:t>
            </a:r>
            <a:endParaRPr sz="900">
              <a:latin typeface="Consolas"/>
              <a:cs typeface="Consolas"/>
            </a:endParaRPr>
          </a:p>
          <a:p>
            <a:pPr marL="373290" marR="768798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"""Displa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simpl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greeting."""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print("Hello!")</a:t>
            </a:r>
            <a:endParaRPr sz="900">
              <a:latin typeface="Consolas"/>
              <a:cs typeface="Consolas"/>
            </a:endParaRPr>
          </a:p>
          <a:p>
            <a:pPr marL="121919">
              <a:lnSpc>
                <a:spcPct val="97574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greet_user()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928" y="4181855"/>
            <a:ext cx="3172968" cy="231965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6198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Pa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m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928" y="4413821"/>
            <a:ext cx="3172968" cy="705294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191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greet_user(username):</a:t>
            </a:r>
            <a:endParaRPr sz="900">
              <a:latin typeface="Consolas"/>
              <a:cs typeface="Consolas"/>
            </a:endParaRPr>
          </a:p>
          <a:p>
            <a:pPr marL="373290" marR="391721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"""Displa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personalize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greeting."""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print(</a:t>
            </a:r>
            <a:r>
              <a:rPr dirty="0" smtClean="0" sz="900" spc="0">
                <a:latin typeface="Consolas"/>
                <a:cs typeface="Consolas"/>
              </a:rPr>
              <a:t>f"Hello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{username</a:t>
            </a:r>
            <a:r>
              <a:rPr dirty="0" smtClean="0" sz="900" spc="0">
                <a:latin typeface="Consolas"/>
                <a:cs typeface="Consolas"/>
              </a:rPr>
              <a:t>}!")</a:t>
            </a:r>
            <a:endParaRPr sz="900">
              <a:latin typeface="Consolas"/>
              <a:cs typeface="Consolas"/>
            </a:endParaRPr>
          </a:p>
          <a:p>
            <a:pPr marL="121919">
              <a:lnSpc>
                <a:spcPct val="97574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greet_user('jesse')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928" y="5119116"/>
            <a:ext cx="3172968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6198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De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928" y="5375148"/>
            <a:ext cx="3172968" cy="838200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373290" marR="643096" indent="-251370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make_pizza(topping='bacon'):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"""Mak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single</a:t>
            </a:r>
            <a:r>
              <a:rPr dirty="0" smtClean="0" sz="900" spc="0">
                <a:latin typeface="Consolas"/>
                <a:cs typeface="Consolas"/>
              </a:rPr>
              <a:t>-toppin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pizza."""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print(</a:t>
            </a:r>
            <a:r>
              <a:rPr dirty="0" smtClean="0" sz="900" spc="0">
                <a:latin typeface="Consolas"/>
                <a:cs typeface="Consolas"/>
              </a:rPr>
              <a:t>f"Hav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{topping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pizza!")</a:t>
            </a:r>
            <a:endParaRPr sz="900">
              <a:latin typeface="Consolas"/>
              <a:cs typeface="Consolas"/>
            </a:endParaRPr>
          </a:p>
          <a:p>
            <a:pPr marL="121919">
              <a:lnSpc>
                <a:spcPct val="97574"/>
              </a:lnSpc>
              <a:spcBef>
                <a:spcPts val="1032"/>
              </a:spcBef>
            </a:pPr>
            <a:r>
              <a:rPr dirty="0" smtClean="0" sz="900" spc="0">
                <a:latin typeface="Consolas"/>
                <a:cs typeface="Consolas"/>
              </a:rPr>
              <a:t>make_pizza()</a:t>
            </a:r>
            <a:endParaRPr sz="900">
              <a:latin typeface="Consolas"/>
              <a:cs typeface="Consolas"/>
            </a:endParaRPr>
          </a:p>
          <a:p>
            <a:pPr marL="12191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make_pizza('pepperoni')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928" y="6213348"/>
            <a:ext cx="3172968" cy="256031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6198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Re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v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928" y="6469380"/>
            <a:ext cx="3172968" cy="841247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21919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de</a:t>
            </a:r>
            <a:r>
              <a:rPr dirty="0" smtClean="0" sz="900">
                <a:latin typeface="Consolas"/>
                <a:cs typeface="Consolas"/>
              </a:rPr>
              <a:t>f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add_numbers(x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y):</a:t>
            </a:r>
            <a:endParaRPr sz="900">
              <a:latin typeface="Consolas"/>
              <a:cs typeface="Consolas"/>
            </a:endParaRPr>
          </a:p>
          <a:p>
            <a:pPr marL="373290" marR="203070">
              <a:lnSpc>
                <a:spcPct val="97770"/>
              </a:lnSpc>
            </a:pPr>
            <a:r>
              <a:rPr dirty="0" smtClean="0" sz="900" spc="-4">
                <a:latin typeface="Consolas"/>
                <a:cs typeface="Consolas"/>
              </a:rPr>
              <a:t>"""Ad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2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tw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number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3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an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retur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2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th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sum."""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retur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2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+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3">
                <a:latin typeface="Consolas"/>
                <a:cs typeface="Consolas"/>
              </a:rPr>
              <a:t>y</a:t>
            </a:r>
            <a:endParaRPr sz="900">
              <a:latin typeface="Consolas"/>
              <a:cs typeface="Consolas"/>
            </a:endParaRPr>
          </a:p>
          <a:p>
            <a:pPr marL="121919">
              <a:lnSpc>
                <a:spcPct val="97574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su</a:t>
            </a:r>
            <a:r>
              <a:rPr dirty="0" smtClean="0" sz="900" spc="0">
                <a:latin typeface="Consolas"/>
                <a:cs typeface="Consolas"/>
              </a:rPr>
              <a:t>m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add_numbers(3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5)</a:t>
            </a:r>
            <a:endParaRPr sz="900">
              <a:latin typeface="Consolas"/>
              <a:cs typeface="Consolas"/>
            </a:endParaRPr>
          </a:p>
          <a:p>
            <a:pPr marL="12191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print(sum)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5868" y="1698243"/>
            <a:ext cx="1256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442944" y="1698243"/>
            <a:ext cx="1256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065868" y="3999483"/>
            <a:ext cx="1256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442944" y="3999483"/>
            <a:ext cx="1256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568624" y="4264659"/>
            <a:ext cx="1256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945700" y="4264659"/>
            <a:ext cx="1256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