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56" r:id="rId4"/>
    <p:sldId id="257" r:id="rId5"/>
    <p:sldId id="264" r:id="rId6"/>
    <p:sldId id="265" r:id="rId7"/>
    <p:sldId id="266" r:id="rId8"/>
    <p:sldId id="267" r:id="rId9"/>
    <p:sldId id="262" r:id="rId10"/>
    <p:sldId id="263" r:id="rId11"/>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208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object 383"/>
          <p:cNvSpPr/>
          <p:nvPr/>
        </p:nvSpPr>
        <p:spPr>
          <a:xfrm>
            <a:off x="184782" y="155575"/>
            <a:ext cx="3172460" cy="957579"/>
          </a:xfrm>
          <a:custGeom>
            <a:avLst/>
            <a:gdLst/>
            <a:ahLst/>
            <a:cxnLst/>
            <a:rect l="l" t="t" r="r" b="b"/>
            <a:pathLst>
              <a:path w="3172460" h="957579">
                <a:moveTo>
                  <a:pt x="0" y="957579"/>
                </a:moveTo>
                <a:lnTo>
                  <a:pt x="3172460" y="957579"/>
                </a:lnTo>
                <a:lnTo>
                  <a:pt x="3172460" y="0"/>
                </a:lnTo>
                <a:lnTo>
                  <a:pt x="0" y="0"/>
                </a:lnTo>
                <a:lnTo>
                  <a:pt x="0" y="957579"/>
                </a:lnTo>
                <a:close/>
              </a:path>
            </a:pathLst>
          </a:custGeom>
          <a:solidFill>
            <a:srgbClr val="008E80"/>
          </a:solidFill>
        </p:spPr>
        <p:txBody>
          <a:bodyPr wrap="square" lIns="0" tIns="0" rIns="0" bIns="0" rtlCol="0">
            <a:noAutofit/>
          </a:bodyPr>
          <a:lstStyle/>
          <a:p>
            <a:endParaRPr/>
          </a:p>
        </p:txBody>
      </p:sp>
      <p:sp>
        <p:nvSpPr>
          <p:cNvPr id="285" name="object 285"/>
          <p:cNvSpPr/>
          <p:nvPr/>
        </p:nvSpPr>
        <p:spPr>
          <a:xfrm>
            <a:off x="185928" y="1200912"/>
            <a:ext cx="3166872" cy="536447"/>
          </a:xfrm>
          <a:custGeom>
            <a:avLst/>
            <a:gdLst/>
            <a:ahLst/>
            <a:cxnLst/>
            <a:rect l="l" t="t" r="r" b="b"/>
            <a:pathLst>
              <a:path w="3166872" h="536447">
                <a:moveTo>
                  <a:pt x="3166872" y="536447"/>
                </a:moveTo>
                <a:lnTo>
                  <a:pt x="3166872" y="0"/>
                </a:lnTo>
                <a:lnTo>
                  <a:pt x="0" y="0"/>
                </a:lnTo>
                <a:lnTo>
                  <a:pt x="0" y="536447"/>
                </a:lnTo>
                <a:lnTo>
                  <a:pt x="3166872" y="536447"/>
                </a:lnTo>
                <a:close/>
              </a:path>
            </a:pathLst>
          </a:custGeom>
          <a:solidFill>
            <a:srgbClr val="008E80"/>
          </a:solidFill>
        </p:spPr>
        <p:txBody>
          <a:bodyPr wrap="square" lIns="0" tIns="0" rIns="0" bIns="0" rtlCol="0">
            <a:noAutofit/>
          </a:bodyPr>
          <a:lstStyle/>
          <a:p>
            <a:endParaRPr/>
          </a:p>
        </p:txBody>
      </p:sp>
      <p:sp>
        <p:nvSpPr>
          <p:cNvPr id="286" name="object 286"/>
          <p:cNvSpPr/>
          <p:nvPr/>
        </p:nvSpPr>
        <p:spPr>
          <a:xfrm>
            <a:off x="259079" y="1228344"/>
            <a:ext cx="3029711" cy="201167"/>
          </a:xfrm>
          <a:custGeom>
            <a:avLst/>
            <a:gdLst/>
            <a:ahLst/>
            <a:cxnLst/>
            <a:rect l="l" t="t" r="r" b="b"/>
            <a:pathLst>
              <a:path w="3029711" h="201167">
                <a:moveTo>
                  <a:pt x="0" y="201167"/>
                </a:moveTo>
                <a:lnTo>
                  <a:pt x="3029711" y="201167"/>
                </a:lnTo>
                <a:lnTo>
                  <a:pt x="3029711" y="0"/>
                </a:lnTo>
                <a:lnTo>
                  <a:pt x="0" y="0"/>
                </a:lnTo>
                <a:lnTo>
                  <a:pt x="0" y="201167"/>
                </a:lnTo>
                <a:close/>
              </a:path>
            </a:pathLst>
          </a:custGeom>
          <a:solidFill>
            <a:srgbClr val="008E80"/>
          </a:solidFill>
        </p:spPr>
        <p:txBody>
          <a:bodyPr wrap="square" lIns="0" tIns="0" rIns="0" bIns="0" rtlCol="0">
            <a:noAutofit/>
          </a:bodyPr>
          <a:lstStyle/>
          <a:p>
            <a:endParaRPr/>
          </a:p>
        </p:txBody>
      </p:sp>
      <p:sp>
        <p:nvSpPr>
          <p:cNvPr id="287" name="object 287"/>
          <p:cNvSpPr/>
          <p:nvPr/>
        </p:nvSpPr>
        <p:spPr>
          <a:xfrm>
            <a:off x="259079" y="1429512"/>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008E80"/>
          </a:solidFill>
        </p:spPr>
        <p:txBody>
          <a:bodyPr wrap="square" lIns="0" tIns="0" rIns="0" bIns="0" rtlCol="0">
            <a:noAutofit/>
          </a:bodyPr>
          <a:lstStyle/>
          <a:p>
            <a:endParaRPr/>
          </a:p>
        </p:txBody>
      </p:sp>
      <p:sp>
        <p:nvSpPr>
          <p:cNvPr id="288" name="object 288"/>
          <p:cNvSpPr/>
          <p:nvPr/>
        </p:nvSpPr>
        <p:spPr>
          <a:xfrm>
            <a:off x="259079" y="1560576"/>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008E80"/>
          </a:solidFill>
        </p:spPr>
        <p:txBody>
          <a:bodyPr wrap="square" lIns="0" tIns="0" rIns="0" bIns="0" rtlCol="0">
            <a:noAutofit/>
          </a:bodyPr>
          <a:lstStyle/>
          <a:p>
            <a:endParaRPr/>
          </a:p>
        </p:txBody>
      </p:sp>
      <p:sp>
        <p:nvSpPr>
          <p:cNvPr id="289" name="object 289"/>
          <p:cNvSpPr/>
          <p:nvPr/>
        </p:nvSpPr>
        <p:spPr>
          <a:xfrm>
            <a:off x="185928" y="1214628"/>
            <a:ext cx="3166872" cy="0"/>
          </a:xfrm>
          <a:custGeom>
            <a:avLst/>
            <a:gdLst/>
            <a:ahLst/>
            <a:cxnLst/>
            <a:rect l="l" t="t" r="r" b="b"/>
            <a:pathLst>
              <a:path w="3166872">
                <a:moveTo>
                  <a:pt x="0" y="0"/>
                </a:moveTo>
                <a:lnTo>
                  <a:pt x="3166872" y="0"/>
                </a:lnTo>
              </a:path>
            </a:pathLst>
          </a:custGeom>
          <a:ln w="28701">
            <a:solidFill>
              <a:srgbClr val="008E80"/>
            </a:solidFill>
          </a:ln>
        </p:spPr>
        <p:txBody>
          <a:bodyPr wrap="square" lIns="0" tIns="0" rIns="0" bIns="0" rtlCol="0">
            <a:noAutofit/>
          </a:bodyPr>
          <a:lstStyle/>
          <a:p>
            <a:endParaRPr/>
          </a:p>
        </p:txBody>
      </p:sp>
      <p:sp>
        <p:nvSpPr>
          <p:cNvPr id="290" name="object 290"/>
          <p:cNvSpPr/>
          <p:nvPr/>
        </p:nvSpPr>
        <p:spPr>
          <a:xfrm>
            <a:off x="185928" y="1691004"/>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291" name="object 291"/>
          <p:cNvSpPr/>
          <p:nvPr/>
        </p:nvSpPr>
        <p:spPr>
          <a:xfrm>
            <a:off x="185928" y="1737359"/>
            <a:ext cx="3176016" cy="219456"/>
          </a:xfrm>
          <a:custGeom>
            <a:avLst/>
            <a:gdLst/>
            <a:ahLst/>
            <a:cxnLst/>
            <a:rect l="l" t="t" r="r" b="b"/>
            <a:pathLst>
              <a:path w="3176016" h="219456">
                <a:moveTo>
                  <a:pt x="0" y="219456"/>
                </a:moveTo>
                <a:lnTo>
                  <a:pt x="3176016" y="219456"/>
                </a:lnTo>
                <a:lnTo>
                  <a:pt x="3176016" y="0"/>
                </a:lnTo>
                <a:lnTo>
                  <a:pt x="0" y="0"/>
                </a:lnTo>
                <a:lnTo>
                  <a:pt x="0" y="219456"/>
                </a:lnTo>
                <a:close/>
              </a:path>
            </a:pathLst>
          </a:custGeom>
          <a:solidFill>
            <a:srgbClr val="C7E6DC"/>
          </a:solidFill>
        </p:spPr>
        <p:txBody>
          <a:bodyPr wrap="square" lIns="0" tIns="0" rIns="0" bIns="0" rtlCol="0">
            <a:noAutofit/>
          </a:bodyPr>
          <a:lstStyle/>
          <a:p>
            <a:endParaRPr/>
          </a:p>
        </p:txBody>
      </p:sp>
      <p:sp>
        <p:nvSpPr>
          <p:cNvPr id="292" name="object 292"/>
          <p:cNvSpPr/>
          <p:nvPr/>
        </p:nvSpPr>
        <p:spPr>
          <a:xfrm>
            <a:off x="259079" y="1765300"/>
            <a:ext cx="3029711" cy="145796"/>
          </a:xfrm>
          <a:custGeom>
            <a:avLst/>
            <a:gdLst/>
            <a:ahLst/>
            <a:cxnLst/>
            <a:rect l="l" t="t" r="r" b="b"/>
            <a:pathLst>
              <a:path w="3029711" h="145796">
                <a:moveTo>
                  <a:pt x="3029711" y="145796"/>
                </a:moveTo>
                <a:lnTo>
                  <a:pt x="3029711" y="0"/>
                </a:lnTo>
                <a:lnTo>
                  <a:pt x="0" y="0"/>
                </a:lnTo>
                <a:lnTo>
                  <a:pt x="0" y="145796"/>
                </a:lnTo>
                <a:lnTo>
                  <a:pt x="3029711" y="145796"/>
                </a:lnTo>
                <a:close/>
              </a:path>
            </a:pathLst>
          </a:custGeom>
          <a:solidFill>
            <a:srgbClr val="C7E6DC"/>
          </a:solidFill>
        </p:spPr>
        <p:txBody>
          <a:bodyPr wrap="square" lIns="0" tIns="0" rIns="0" bIns="0" rtlCol="0">
            <a:noAutofit/>
          </a:bodyPr>
          <a:lstStyle/>
          <a:p>
            <a:endParaRPr/>
          </a:p>
        </p:txBody>
      </p:sp>
      <p:sp>
        <p:nvSpPr>
          <p:cNvPr id="293" name="object 293"/>
          <p:cNvSpPr/>
          <p:nvPr/>
        </p:nvSpPr>
        <p:spPr>
          <a:xfrm>
            <a:off x="185928" y="1736725"/>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294" name="object 294"/>
          <p:cNvSpPr/>
          <p:nvPr/>
        </p:nvSpPr>
        <p:spPr>
          <a:xfrm>
            <a:off x="185928" y="191046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95" name="object 295"/>
          <p:cNvSpPr/>
          <p:nvPr/>
        </p:nvSpPr>
        <p:spPr>
          <a:xfrm>
            <a:off x="185928" y="1956815"/>
            <a:ext cx="3176016" cy="207263"/>
          </a:xfrm>
          <a:custGeom>
            <a:avLst/>
            <a:gdLst/>
            <a:ahLst/>
            <a:cxnLst/>
            <a:rect l="l" t="t" r="r" b="b"/>
            <a:pathLst>
              <a:path w="3176016" h="207263">
                <a:moveTo>
                  <a:pt x="0" y="207263"/>
                </a:moveTo>
                <a:lnTo>
                  <a:pt x="3176016" y="207263"/>
                </a:lnTo>
                <a:lnTo>
                  <a:pt x="3176016" y="0"/>
                </a:lnTo>
                <a:lnTo>
                  <a:pt x="0" y="0"/>
                </a:lnTo>
                <a:lnTo>
                  <a:pt x="0" y="207263"/>
                </a:lnTo>
                <a:close/>
              </a:path>
            </a:pathLst>
          </a:custGeom>
          <a:solidFill>
            <a:srgbClr val="FCFFC7"/>
          </a:solidFill>
        </p:spPr>
        <p:txBody>
          <a:bodyPr wrap="square" lIns="0" tIns="0" rIns="0" bIns="0" rtlCol="0">
            <a:noAutofit/>
          </a:bodyPr>
          <a:lstStyle/>
          <a:p>
            <a:endParaRPr/>
          </a:p>
        </p:txBody>
      </p:sp>
      <p:sp>
        <p:nvSpPr>
          <p:cNvPr id="296" name="object 296"/>
          <p:cNvSpPr/>
          <p:nvPr/>
        </p:nvSpPr>
        <p:spPr>
          <a:xfrm>
            <a:off x="259079" y="1984248"/>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97" name="object 297"/>
          <p:cNvSpPr/>
          <p:nvPr/>
        </p:nvSpPr>
        <p:spPr>
          <a:xfrm>
            <a:off x="185928" y="1956180"/>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298" name="object 298"/>
          <p:cNvSpPr/>
          <p:nvPr/>
        </p:nvSpPr>
        <p:spPr>
          <a:xfrm>
            <a:off x="185928" y="2117724"/>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299" name="object 299"/>
          <p:cNvSpPr/>
          <p:nvPr/>
        </p:nvSpPr>
        <p:spPr>
          <a:xfrm>
            <a:off x="185928" y="2164079"/>
            <a:ext cx="3176016" cy="219456"/>
          </a:xfrm>
          <a:custGeom>
            <a:avLst/>
            <a:gdLst/>
            <a:ahLst/>
            <a:cxnLst/>
            <a:rect l="l" t="t" r="r" b="b"/>
            <a:pathLst>
              <a:path w="3176016" h="219456">
                <a:moveTo>
                  <a:pt x="0" y="219456"/>
                </a:moveTo>
                <a:lnTo>
                  <a:pt x="3176016" y="219456"/>
                </a:lnTo>
                <a:lnTo>
                  <a:pt x="3176016" y="0"/>
                </a:lnTo>
                <a:lnTo>
                  <a:pt x="0" y="0"/>
                </a:lnTo>
                <a:lnTo>
                  <a:pt x="0" y="219456"/>
                </a:lnTo>
                <a:close/>
              </a:path>
            </a:pathLst>
          </a:custGeom>
          <a:solidFill>
            <a:srgbClr val="C7E6DC"/>
          </a:solidFill>
        </p:spPr>
        <p:txBody>
          <a:bodyPr wrap="square" lIns="0" tIns="0" rIns="0" bIns="0" rtlCol="0">
            <a:noAutofit/>
          </a:bodyPr>
          <a:lstStyle/>
          <a:p>
            <a:endParaRPr/>
          </a:p>
        </p:txBody>
      </p:sp>
      <p:sp>
        <p:nvSpPr>
          <p:cNvPr id="300" name="object 300"/>
          <p:cNvSpPr/>
          <p:nvPr/>
        </p:nvSpPr>
        <p:spPr>
          <a:xfrm>
            <a:off x="259079" y="2191512"/>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301" name="object 301"/>
          <p:cNvSpPr/>
          <p:nvPr/>
        </p:nvSpPr>
        <p:spPr>
          <a:xfrm>
            <a:off x="185928" y="2163445"/>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302" name="object 302"/>
          <p:cNvSpPr/>
          <p:nvPr/>
        </p:nvSpPr>
        <p:spPr>
          <a:xfrm>
            <a:off x="185928" y="233718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303" name="object 303"/>
          <p:cNvSpPr/>
          <p:nvPr/>
        </p:nvSpPr>
        <p:spPr>
          <a:xfrm>
            <a:off x="185928" y="2383536"/>
            <a:ext cx="3176016" cy="338327"/>
          </a:xfrm>
          <a:custGeom>
            <a:avLst/>
            <a:gdLst/>
            <a:ahLst/>
            <a:cxnLst/>
            <a:rect l="l" t="t" r="r" b="b"/>
            <a:pathLst>
              <a:path w="3176016" h="338327">
                <a:moveTo>
                  <a:pt x="0" y="338327"/>
                </a:moveTo>
                <a:lnTo>
                  <a:pt x="3176016" y="338327"/>
                </a:lnTo>
                <a:lnTo>
                  <a:pt x="3176016" y="0"/>
                </a:lnTo>
                <a:lnTo>
                  <a:pt x="0" y="0"/>
                </a:lnTo>
                <a:lnTo>
                  <a:pt x="0" y="338327"/>
                </a:lnTo>
                <a:close/>
              </a:path>
            </a:pathLst>
          </a:custGeom>
          <a:solidFill>
            <a:srgbClr val="FCFFC7"/>
          </a:solidFill>
        </p:spPr>
        <p:txBody>
          <a:bodyPr wrap="square" lIns="0" tIns="0" rIns="0" bIns="0" rtlCol="0">
            <a:noAutofit/>
          </a:bodyPr>
          <a:lstStyle/>
          <a:p>
            <a:endParaRPr/>
          </a:p>
        </p:txBody>
      </p:sp>
      <p:sp>
        <p:nvSpPr>
          <p:cNvPr id="304" name="object 304"/>
          <p:cNvSpPr/>
          <p:nvPr/>
        </p:nvSpPr>
        <p:spPr>
          <a:xfrm>
            <a:off x="259079" y="2410967"/>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305" name="object 305"/>
          <p:cNvSpPr/>
          <p:nvPr/>
        </p:nvSpPr>
        <p:spPr>
          <a:xfrm>
            <a:off x="259079" y="2545080"/>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FCFFC7"/>
          </a:solidFill>
        </p:spPr>
        <p:txBody>
          <a:bodyPr wrap="square" lIns="0" tIns="0" rIns="0" bIns="0" rtlCol="0">
            <a:noAutofit/>
          </a:bodyPr>
          <a:lstStyle/>
          <a:p>
            <a:endParaRPr/>
          </a:p>
        </p:txBody>
      </p:sp>
      <p:sp>
        <p:nvSpPr>
          <p:cNvPr id="306" name="object 306"/>
          <p:cNvSpPr/>
          <p:nvPr/>
        </p:nvSpPr>
        <p:spPr>
          <a:xfrm>
            <a:off x="185928" y="2382901"/>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307" name="object 307"/>
          <p:cNvSpPr/>
          <p:nvPr/>
        </p:nvSpPr>
        <p:spPr>
          <a:xfrm>
            <a:off x="185928" y="2675508"/>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308" name="object 308"/>
          <p:cNvSpPr/>
          <p:nvPr/>
        </p:nvSpPr>
        <p:spPr>
          <a:xfrm>
            <a:off x="185928" y="2721864"/>
            <a:ext cx="3176016" cy="219455"/>
          </a:xfrm>
          <a:custGeom>
            <a:avLst/>
            <a:gdLst/>
            <a:ahLst/>
            <a:cxnLst/>
            <a:rect l="l" t="t" r="r" b="b"/>
            <a:pathLst>
              <a:path w="3176016" h="219455">
                <a:moveTo>
                  <a:pt x="0" y="219455"/>
                </a:moveTo>
                <a:lnTo>
                  <a:pt x="3176016" y="219455"/>
                </a:lnTo>
                <a:lnTo>
                  <a:pt x="3176016" y="0"/>
                </a:lnTo>
                <a:lnTo>
                  <a:pt x="0" y="0"/>
                </a:lnTo>
                <a:lnTo>
                  <a:pt x="0" y="219455"/>
                </a:lnTo>
                <a:close/>
              </a:path>
            </a:pathLst>
          </a:custGeom>
          <a:solidFill>
            <a:srgbClr val="C7E6DC"/>
          </a:solidFill>
        </p:spPr>
        <p:txBody>
          <a:bodyPr wrap="square" lIns="0" tIns="0" rIns="0" bIns="0" rtlCol="0">
            <a:noAutofit/>
          </a:bodyPr>
          <a:lstStyle/>
          <a:p>
            <a:endParaRPr/>
          </a:p>
        </p:txBody>
      </p:sp>
      <p:sp>
        <p:nvSpPr>
          <p:cNvPr id="309" name="object 309"/>
          <p:cNvSpPr/>
          <p:nvPr/>
        </p:nvSpPr>
        <p:spPr>
          <a:xfrm>
            <a:off x="259079" y="2749296"/>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310" name="object 310"/>
          <p:cNvSpPr/>
          <p:nvPr/>
        </p:nvSpPr>
        <p:spPr>
          <a:xfrm>
            <a:off x="185928" y="2721229"/>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311" name="object 311"/>
          <p:cNvSpPr/>
          <p:nvPr/>
        </p:nvSpPr>
        <p:spPr>
          <a:xfrm>
            <a:off x="185928" y="2894965"/>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312" name="object 312"/>
          <p:cNvSpPr/>
          <p:nvPr/>
        </p:nvSpPr>
        <p:spPr>
          <a:xfrm>
            <a:off x="185928" y="2941320"/>
            <a:ext cx="3176016" cy="609600"/>
          </a:xfrm>
          <a:custGeom>
            <a:avLst/>
            <a:gdLst/>
            <a:ahLst/>
            <a:cxnLst/>
            <a:rect l="l" t="t" r="r" b="b"/>
            <a:pathLst>
              <a:path w="3176016" h="609600">
                <a:moveTo>
                  <a:pt x="0" y="609600"/>
                </a:moveTo>
                <a:lnTo>
                  <a:pt x="3176016" y="609600"/>
                </a:lnTo>
                <a:lnTo>
                  <a:pt x="3176016" y="0"/>
                </a:lnTo>
                <a:lnTo>
                  <a:pt x="0" y="0"/>
                </a:lnTo>
                <a:lnTo>
                  <a:pt x="0" y="609600"/>
                </a:lnTo>
                <a:close/>
              </a:path>
            </a:pathLst>
          </a:custGeom>
          <a:solidFill>
            <a:srgbClr val="FCFFC7"/>
          </a:solidFill>
        </p:spPr>
        <p:txBody>
          <a:bodyPr wrap="square" lIns="0" tIns="0" rIns="0" bIns="0" rtlCol="0">
            <a:noAutofit/>
          </a:bodyPr>
          <a:lstStyle/>
          <a:p>
            <a:endParaRPr/>
          </a:p>
        </p:txBody>
      </p:sp>
      <p:sp>
        <p:nvSpPr>
          <p:cNvPr id="313" name="object 313"/>
          <p:cNvSpPr/>
          <p:nvPr/>
        </p:nvSpPr>
        <p:spPr>
          <a:xfrm>
            <a:off x="259079" y="2968752"/>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314" name="object 314"/>
          <p:cNvSpPr/>
          <p:nvPr/>
        </p:nvSpPr>
        <p:spPr>
          <a:xfrm>
            <a:off x="259079" y="3102864"/>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315" name="object 315"/>
          <p:cNvSpPr/>
          <p:nvPr/>
        </p:nvSpPr>
        <p:spPr>
          <a:xfrm>
            <a:off x="259079" y="3236976"/>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316" name="object 316"/>
          <p:cNvSpPr/>
          <p:nvPr/>
        </p:nvSpPr>
        <p:spPr>
          <a:xfrm>
            <a:off x="259079" y="3371088"/>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317" name="object 317"/>
          <p:cNvSpPr/>
          <p:nvPr/>
        </p:nvSpPr>
        <p:spPr>
          <a:xfrm>
            <a:off x="185928" y="2940684"/>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318" name="object 318"/>
          <p:cNvSpPr/>
          <p:nvPr/>
        </p:nvSpPr>
        <p:spPr>
          <a:xfrm>
            <a:off x="185928" y="3504565"/>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319" name="object 319"/>
          <p:cNvSpPr/>
          <p:nvPr/>
        </p:nvSpPr>
        <p:spPr>
          <a:xfrm>
            <a:off x="190500" y="3657599"/>
            <a:ext cx="3172460" cy="3048"/>
          </a:xfrm>
          <a:custGeom>
            <a:avLst/>
            <a:gdLst/>
            <a:ahLst/>
            <a:cxnLst/>
            <a:rect l="l" t="t" r="r" b="b"/>
            <a:pathLst>
              <a:path w="3172460" h="3048">
                <a:moveTo>
                  <a:pt x="0" y="3048"/>
                </a:moveTo>
                <a:lnTo>
                  <a:pt x="3172460" y="3048"/>
                </a:lnTo>
                <a:lnTo>
                  <a:pt x="3172460" y="0"/>
                </a:lnTo>
                <a:lnTo>
                  <a:pt x="0" y="0"/>
                </a:lnTo>
                <a:lnTo>
                  <a:pt x="0" y="3048"/>
                </a:lnTo>
                <a:close/>
              </a:path>
            </a:pathLst>
          </a:custGeom>
          <a:solidFill>
            <a:srgbClr val="FCFFC7"/>
          </a:solidFill>
        </p:spPr>
        <p:txBody>
          <a:bodyPr wrap="square" lIns="0" tIns="0" rIns="0" bIns="0" rtlCol="0">
            <a:noAutofit/>
          </a:bodyPr>
          <a:lstStyle/>
          <a:p>
            <a:endParaRPr/>
          </a:p>
        </p:txBody>
      </p:sp>
      <p:sp>
        <p:nvSpPr>
          <p:cNvPr id="320" name="object 320"/>
          <p:cNvSpPr/>
          <p:nvPr/>
        </p:nvSpPr>
        <p:spPr>
          <a:xfrm>
            <a:off x="190500" y="3447573"/>
            <a:ext cx="3172460" cy="749522"/>
          </a:xfrm>
          <a:custGeom>
            <a:avLst/>
            <a:gdLst/>
            <a:ahLst/>
            <a:cxnLst/>
            <a:rect l="l" t="t" r="r" b="b"/>
            <a:pathLst>
              <a:path w="3172460" h="749522">
                <a:moveTo>
                  <a:pt x="0" y="749522"/>
                </a:moveTo>
                <a:lnTo>
                  <a:pt x="3172460" y="749522"/>
                </a:lnTo>
                <a:lnTo>
                  <a:pt x="3172460" y="0"/>
                </a:lnTo>
                <a:lnTo>
                  <a:pt x="0" y="0"/>
                </a:lnTo>
                <a:lnTo>
                  <a:pt x="0" y="749522"/>
                </a:lnTo>
                <a:close/>
              </a:path>
            </a:pathLst>
          </a:custGeom>
          <a:solidFill>
            <a:srgbClr val="FCFFC7"/>
          </a:solidFill>
        </p:spPr>
        <p:txBody>
          <a:bodyPr wrap="square" lIns="0" tIns="0" rIns="0" bIns="0" rtlCol="0">
            <a:noAutofit/>
          </a:bodyPr>
          <a:lstStyle/>
          <a:p>
            <a:endParaRPr/>
          </a:p>
        </p:txBody>
      </p:sp>
      <p:sp>
        <p:nvSpPr>
          <p:cNvPr id="321" name="object 321"/>
          <p:cNvSpPr/>
          <p:nvPr/>
        </p:nvSpPr>
        <p:spPr>
          <a:xfrm>
            <a:off x="195072" y="3660648"/>
            <a:ext cx="3172967" cy="536448"/>
          </a:xfrm>
          <a:custGeom>
            <a:avLst/>
            <a:gdLst/>
            <a:ahLst/>
            <a:cxnLst/>
            <a:rect l="l" t="t" r="r" b="b"/>
            <a:pathLst>
              <a:path w="3172967" h="536448">
                <a:moveTo>
                  <a:pt x="0" y="536448"/>
                </a:moveTo>
                <a:lnTo>
                  <a:pt x="3172967" y="536448"/>
                </a:lnTo>
                <a:lnTo>
                  <a:pt x="3172967" y="0"/>
                </a:lnTo>
                <a:lnTo>
                  <a:pt x="0" y="0"/>
                </a:lnTo>
                <a:lnTo>
                  <a:pt x="0" y="536448"/>
                </a:lnTo>
                <a:close/>
              </a:path>
            </a:pathLst>
          </a:custGeom>
          <a:solidFill>
            <a:srgbClr val="008E80"/>
          </a:solidFill>
        </p:spPr>
        <p:txBody>
          <a:bodyPr wrap="square" lIns="0" tIns="0" rIns="0" bIns="0" rtlCol="0">
            <a:noAutofit/>
          </a:bodyPr>
          <a:lstStyle/>
          <a:p>
            <a:endParaRPr/>
          </a:p>
        </p:txBody>
      </p:sp>
      <p:sp>
        <p:nvSpPr>
          <p:cNvPr id="322" name="object 322"/>
          <p:cNvSpPr/>
          <p:nvPr/>
        </p:nvSpPr>
        <p:spPr>
          <a:xfrm>
            <a:off x="268224" y="3688080"/>
            <a:ext cx="3026664" cy="201167"/>
          </a:xfrm>
          <a:custGeom>
            <a:avLst/>
            <a:gdLst/>
            <a:ahLst/>
            <a:cxnLst/>
            <a:rect l="l" t="t" r="r" b="b"/>
            <a:pathLst>
              <a:path w="3026664" h="201167">
                <a:moveTo>
                  <a:pt x="0" y="201167"/>
                </a:moveTo>
                <a:lnTo>
                  <a:pt x="3026664" y="201167"/>
                </a:lnTo>
                <a:lnTo>
                  <a:pt x="3026664" y="0"/>
                </a:lnTo>
                <a:lnTo>
                  <a:pt x="0" y="0"/>
                </a:lnTo>
                <a:lnTo>
                  <a:pt x="0" y="201167"/>
                </a:lnTo>
                <a:close/>
              </a:path>
            </a:pathLst>
          </a:custGeom>
          <a:solidFill>
            <a:srgbClr val="008E80"/>
          </a:solidFill>
        </p:spPr>
        <p:txBody>
          <a:bodyPr wrap="square" lIns="0" tIns="0" rIns="0" bIns="0" rtlCol="0">
            <a:noAutofit/>
          </a:bodyPr>
          <a:lstStyle/>
          <a:p>
            <a:endParaRPr/>
          </a:p>
        </p:txBody>
      </p:sp>
      <p:sp>
        <p:nvSpPr>
          <p:cNvPr id="323" name="object 323"/>
          <p:cNvSpPr/>
          <p:nvPr/>
        </p:nvSpPr>
        <p:spPr>
          <a:xfrm>
            <a:off x="268224" y="3889248"/>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324" name="object 324"/>
          <p:cNvSpPr/>
          <p:nvPr/>
        </p:nvSpPr>
        <p:spPr>
          <a:xfrm>
            <a:off x="268224" y="4020312"/>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325" name="object 325"/>
          <p:cNvSpPr/>
          <p:nvPr/>
        </p:nvSpPr>
        <p:spPr>
          <a:xfrm>
            <a:off x="195072" y="3674363"/>
            <a:ext cx="3172967" cy="0"/>
          </a:xfrm>
          <a:custGeom>
            <a:avLst/>
            <a:gdLst/>
            <a:ahLst/>
            <a:cxnLst/>
            <a:rect l="l" t="t" r="r" b="b"/>
            <a:pathLst>
              <a:path w="3172967">
                <a:moveTo>
                  <a:pt x="0" y="0"/>
                </a:moveTo>
                <a:lnTo>
                  <a:pt x="3172967" y="0"/>
                </a:lnTo>
              </a:path>
            </a:pathLst>
          </a:custGeom>
          <a:ln w="28702">
            <a:solidFill>
              <a:srgbClr val="008E80"/>
            </a:solidFill>
          </a:ln>
        </p:spPr>
        <p:txBody>
          <a:bodyPr wrap="square" lIns="0" tIns="0" rIns="0" bIns="0" rtlCol="0">
            <a:noAutofit/>
          </a:bodyPr>
          <a:lstStyle/>
          <a:p>
            <a:endParaRPr/>
          </a:p>
        </p:txBody>
      </p:sp>
      <p:sp>
        <p:nvSpPr>
          <p:cNvPr id="326" name="object 326"/>
          <p:cNvSpPr/>
          <p:nvPr/>
        </p:nvSpPr>
        <p:spPr>
          <a:xfrm>
            <a:off x="195072" y="4150741"/>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008E80"/>
          </a:solidFill>
        </p:spPr>
        <p:txBody>
          <a:bodyPr wrap="square" lIns="0" tIns="0" rIns="0" bIns="0" rtlCol="0">
            <a:noAutofit/>
          </a:bodyPr>
          <a:lstStyle/>
          <a:p>
            <a:endParaRPr/>
          </a:p>
        </p:txBody>
      </p:sp>
      <p:sp>
        <p:nvSpPr>
          <p:cNvPr id="327" name="object 327"/>
          <p:cNvSpPr/>
          <p:nvPr/>
        </p:nvSpPr>
        <p:spPr>
          <a:xfrm>
            <a:off x="190500" y="4284035"/>
            <a:ext cx="3172460" cy="132516"/>
          </a:xfrm>
          <a:custGeom>
            <a:avLst/>
            <a:gdLst/>
            <a:ahLst/>
            <a:cxnLst/>
            <a:rect l="l" t="t" r="r" b="b"/>
            <a:pathLst>
              <a:path w="3172460" h="132516">
                <a:moveTo>
                  <a:pt x="0" y="132516"/>
                </a:moveTo>
                <a:lnTo>
                  <a:pt x="3172460" y="132516"/>
                </a:lnTo>
                <a:lnTo>
                  <a:pt x="3172460" y="0"/>
                </a:lnTo>
                <a:lnTo>
                  <a:pt x="0" y="0"/>
                </a:lnTo>
                <a:lnTo>
                  <a:pt x="0" y="132516"/>
                </a:lnTo>
                <a:close/>
              </a:path>
            </a:pathLst>
          </a:custGeom>
          <a:solidFill>
            <a:srgbClr val="FCFFC7"/>
          </a:solidFill>
        </p:spPr>
        <p:txBody>
          <a:bodyPr wrap="square" lIns="0" tIns="0" rIns="0" bIns="0" rtlCol="0">
            <a:noAutofit/>
          </a:bodyPr>
          <a:lstStyle/>
          <a:p>
            <a:endParaRPr/>
          </a:p>
        </p:txBody>
      </p:sp>
      <p:sp>
        <p:nvSpPr>
          <p:cNvPr id="328" name="object 328"/>
          <p:cNvSpPr/>
          <p:nvPr/>
        </p:nvSpPr>
        <p:spPr>
          <a:xfrm>
            <a:off x="195072" y="4197096"/>
            <a:ext cx="3172967" cy="219455"/>
          </a:xfrm>
          <a:custGeom>
            <a:avLst/>
            <a:gdLst/>
            <a:ahLst/>
            <a:cxnLst/>
            <a:rect l="l" t="t" r="r" b="b"/>
            <a:pathLst>
              <a:path w="3172967" h="219455">
                <a:moveTo>
                  <a:pt x="0" y="219455"/>
                </a:moveTo>
                <a:lnTo>
                  <a:pt x="3172967" y="219455"/>
                </a:lnTo>
                <a:lnTo>
                  <a:pt x="3172967" y="0"/>
                </a:lnTo>
                <a:lnTo>
                  <a:pt x="0" y="0"/>
                </a:lnTo>
                <a:lnTo>
                  <a:pt x="0" y="219455"/>
                </a:lnTo>
                <a:close/>
              </a:path>
            </a:pathLst>
          </a:custGeom>
          <a:solidFill>
            <a:srgbClr val="C7E6DC"/>
          </a:solidFill>
        </p:spPr>
        <p:txBody>
          <a:bodyPr wrap="square" lIns="0" tIns="0" rIns="0" bIns="0" rtlCol="0">
            <a:noAutofit/>
          </a:bodyPr>
          <a:lstStyle/>
          <a:p>
            <a:endParaRPr/>
          </a:p>
        </p:txBody>
      </p:sp>
      <p:sp>
        <p:nvSpPr>
          <p:cNvPr id="329" name="object 329"/>
          <p:cNvSpPr/>
          <p:nvPr/>
        </p:nvSpPr>
        <p:spPr>
          <a:xfrm>
            <a:off x="268224" y="4224528"/>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330" name="object 330"/>
          <p:cNvSpPr/>
          <p:nvPr/>
        </p:nvSpPr>
        <p:spPr>
          <a:xfrm>
            <a:off x="195072" y="4196460"/>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C7E6DC"/>
          </a:solidFill>
        </p:spPr>
        <p:txBody>
          <a:bodyPr wrap="square" lIns="0" tIns="0" rIns="0" bIns="0" rtlCol="0">
            <a:noAutofit/>
          </a:bodyPr>
          <a:lstStyle/>
          <a:p>
            <a:endParaRPr/>
          </a:p>
        </p:txBody>
      </p:sp>
      <p:sp>
        <p:nvSpPr>
          <p:cNvPr id="331" name="object 331"/>
          <p:cNvSpPr/>
          <p:nvPr/>
        </p:nvSpPr>
        <p:spPr>
          <a:xfrm>
            <a:off x="195072" y="4370196"/>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C7E6DC"/>
          </a:solidFill>
        </p:spPr>
        <p:txBody>
          <a:bodyPr wrap="square" lIns="0" tIns="0" rIns="0" bIns="0" rtlCol="0">
            <a:noAutofit/>
          </a:bodyPr>
          <a:lstStyle/>
          <a:p>
            <a:endParaRPr/>
          </a:p>
        </p:txBody>
      </p:sp>
      <p:sp>
        <p:nvSpPr>
          <p:cNvPr id="332" name="object 332"/>
          <p:cNvSpPr/>
          <p:nvPr/>
        </p:nvSpPr>
        <p:spPr>
          <a:xfrm>
            <a:off x="195072" y="4416552"/>
            <a:ext cx="3172967" cy="207264"/>
          </a:xfrm>
          <a:custGeom>
            <a:avLst/>
            <a:gdLst/>
            <a:ahLst/>
            <a:cxnLst/>
            <a:rect l="l" t="t" r="r" b="b"/>
            <a:pathLst>
              <a:path w="3172967" h="207264">
                <a:moveTo>
                  <a:pt x="0" y="207264"/>
                </a:moveTo>
                <a:lnTo>
                  <a:pt x="3172967" y="207264"/>
                </a:lnTo>
                <a:lnTo>
                  <a:pt x="3172967" y="0"/>
                </a:lnTo>
                <a:lnTo>
                  <a:pt x="0" y="0"/>
                </a:lnTo>
                <a:lnTo>
                  <a:pt x="0" y="207264"/>
                </a:lnTo>
                <a:close/>
              </a:path>
            </a:pathLst>
          </a:custGeom>
          <a:solidFill>
            <a:srgbClr val="FCFFC7"/>
          </a:solidFill>
        </p:spPr>
        <p:txBody>
          <a:bodyPr wrap="square" lIns="0" tIns="0" rIns="0" bIns="0" rtlCol="0">
            <a:noAutofit/>
          </a:bodyPr>
          <a:lstStyle/>
          <a:p>
            <a:endParaRPr/>
          </a:p>
        </p:txBody>
      </p:sp>
      <p:sp>
        <p:nvSpPr>
          <p:cNvPr id="333" name="object 333"/>
          <p:cNvSpPr/>
          <p:nvPr/>
        </p:nvSpPr>
        <p:spPr>
          <a:xfrm>
            <a:off x="268224" y="4445000"/>
            <a:ext cx="3026664" cy="133095"/>
          </a:xfrm>
          <a:custGeom>
            <a:avLst/>
            <a:gdLst/>
            <a:ahLst/>
            <a:cxnLst/>
            <a:rect l="l" t="t" r="r" b="b"/>
            <a:pathLst>
              <a:path w="3026664" h="133096">
                <a:moveTo>
                  <a:pt x="3026664" y="133095"/>
                </a:moveTo>
                <a:lnTo>
                  <a:pt x="3026664" y="0"/>
                </a:lnTo>
                <a:lnTo>
                  <a:pt x="0" y="0"/>
                </a:lnTo>
                <a:lnTo>
                  <a:pt x="0" y="133095"/>
                </a:lnTo>
                <a:lnTo>
                  <a:pt x="3026664" y="133095"/>
                </a:lnTo>
                <a:close/>
              </a:path>
            </a:pathLst>
          </a:custGeom>
          <a:solidFill>
            <a:srgbClr val="FCFFC7"/>
          </a:solidFill>
        </p:spPr>
        <p:txBody>
          <a:bodyPr wrap="square" lIns="0" tIns="0" rIns="0" bIns="0" rtlCol="0">
            <a:noAutofit/>
          </a:bodyPr>
          <a:lstStyle/>
          <a:p>
            <a:endParaRPr/>
          </a:p>
        </p:txBody>
      </p:sp>
      <p:sp>
        <p:nvSpPr>
          <p:cNvPr id="334" name="object 334"/>
          <p:cNvSpPr/>
          <p:nvPr/>
        </p:nvSpPr>
        <p:spPr>
          <a:xfrm>
            <a:off x="195072" y="4415917"/>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FCFFC7"/>
          </a:solidFill>
        </p:spPr>
        <p:txBody>
          <a:bodyPr wrap="square" lIns="0" tIns="0" rIns="0" bIns="0" rtlCol="0">
            <a:noAutofit/>
          </a:bodyPr>
          <a:lstStyle/>
          <a:p>
            <a:endParaRPr/>
          </a:p>
        </p:txBody>
      </p:sp>
      <p:sp>
        <p:nvSpPr>
          <p:cNvPr id="335" name="object 335"/>
          <p:cNvSpPr/>
          <p:nvPr/>
        </p:nvSpPr>
        <p:spPr>
          <a:xfrm>
            <a:off x="195072" y="4577461"/>
            <a:ext cx="3172967" cy="46989"/>
          </a:xfrm>
          <a:custGeom>
            <a:avLst/>
            <a:gdLst/>
            <a:ahLst/>
            <a:cxnLst/>
            <a:rect l="l" t="t" r="r" b="b"/>
            <a:pathLst>
              <a:path w="3172967" h="46989">
                <a:moveTo>
                  <a:pt x="0" y="46989"/>
                </a:moveTo>
                <a:lnTo>
                  <a:pt x="3172967" y="46989"/>
                </a:lnTo>
                <a:lnTo>
                  <a:pt x="3172967" y="0"/>
                </a:lnTo>
                <a:lnTo>
                  <a:pt x="0" y="0"/>
                </a:lnTo>
                <a:lnTo>
                  <a:pt x="0" y="46989"/>
                </a:lnTo>
                <a:close/>
              </a:path>
            </a:pathLst>
          </a:custGeom>
          <a:solidFill>
            <a:srgbClr val="FCFFC7"/>
          </a:solidFill>
        </p:spPr>
        <p:txBody>
          <a:bodyPr wrap="square" lIns="0" tIns="0" rIns="0" bIns="0" rtlCol="0">
            <a:noAutofit/>
          </a:bodyPr>
          <a:lstStyle/>
          <a:p>
            <a:endParaRPr/>
          </a:p>
        </p:txBody>
      </p:sp>
      <p:sp>
        <p:nvSpPr>
          <p:cNvPr id="336" name="object 336"/>
          <p:cNvSpPr/>
          <p:nvPr/>
        </p:nvSpPr>
        <p:spPr>
          <a:xfrm>
            <a:off x="195072" y="4623816"/>
            <a:ext cx="3172967" cy="219456"/>
          </a:xfrm>
          <a:custGeom>
            <a:avLst/>
            <a:gdLst/>
            <a:ahLst/>
            <a:cxnLst/>
            <a:rect l="l" t="t" r="r" b="b"/>
            <a:pathLst>
              <a:path w="3172967" h="219455">
                <a:moveTo>
                  <a:pt x="0" y="219455"/>
                </a:moveTo>
                <a:lnTo>
                  <a:pt x="3172967" y="219455"/>
                </a:lnTo>
                <a:lnTo>
                  <a:pt x="3172967" y="0"/>
                </a:lnTo>
                <a:lnTo>
                  <a:pt x="0" y="0"/>
                </a:lnTo>
                <a:lnTo>
                  <a:pt x="0" y="219455"/>
                </a:lnTo>
                <a:close/>
              </a:path>
            </a:pathLst>
          </a:custGeom>
          <a:solidFill>
            <a:srgbClr val="C7E6DC"/>
          </a:solidFill>
        </p:spPr>
        <p:txBody>
          <a:bodyPr wrap="square" lIns="0" tIns="0" rIns="0" bIns="0" rtlCol="0">
            <a:noAutofit/>
          </a:bodyPr>
          <a:lstStyle/>
          <a:p>
            <a:endParaRPr/>
          </a:p>
        </p:txBody>
      </p:sp>
      <p:sp>
        <p:nvSpPr>
          <p:cNvPr id="337" name="object 337"/>
          <p:cNvSpPr/>
          <p:nvPr/>
        </p:nvSpPr>
        <p:spPr>
          <a:xfrm>
            <a:off x="268224" y="4651248"/>
            <a:ext cx="3026664" cy="146304"/>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338" name="object 338"/>
          <p:cNvSpPr/>
          <p:nvPr/>
        </p:nvSpPr>
        <p:spPr>
          <a:xfrm>
            <a:off x="195072" y="4623181"/>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C7E6DC"/>
          </a:solidFill>
        </p:spPr>
        <p:txBody>
          <a:bodyPr wrap="square" lIns="0" tIns="0" rIns="0" bIns="0" rtlCol="0">
            <a:noAutofit/>
          </a:bodyPr>
          <a:lstStyle/>
          <a:p>
            <a:endParaRPr/>
          </a:p>
        </p:txBody>
      </p:sp>
      <p:sp>
        <p:nvSpPr>
          <p:cNvPr id="339" name="object 339"/>
          <p:cNvSpPr/>
          <p:nvPr/>
        </p:nvSpPr>
        <p:spPr>
          <a:xfrm>
            <a:off x="195072" y="4796917"/>
            <a:ext cx="3172967" cy="46989"/>
          </a:xfrm>
          <a:custGeom>
            <a:avLst/>
            <a:gdLst/>
            <a:ahLst/>
            <a:cxnLst/>
            <a:rect l="l" t="t" r="r" b="b"/>
            <a:pathLst>
              <a:path w="3172967" h="46989">
                <a:moveTo>
                  <a:pt x="0" y="46989"/>
                </a:moveTo>
                <a:lnTo>
                  <a:pt x="3172967" y="46989"/>
                </a:lnTo>
                <a:lnTo>
                  <a:pt x="3172967" y="0"/>
                </a:lnTo>
                <a:lnTo>
                  <a:pt x="0" y="0"/>
                </a:lnTo>
                <a:lnTo>
                  <a:pt x="0" y="46989"/>
                </a:lnTo>
                <a:close/>
              </a:path>
            </a:pathLst>
          </a:custGeom>
          <a:solidFill>
            <a:srgbClr val="C7E6DC"/>
          </a:solidFill>
        </p:spPr>
        <p:txBody>
          <a:bodyPr wrap="square" lIns="0" tIns="0" rIns="0" bIns="0" rtlCol="0">
            <a:noAutofit/>
          </a:bodyPr>
          <a:lstStyle/>
          <a:p>
            <a:endParaRPr/>
          </a:p>
        </p:txBody>
      </p:sp>
      <p:sp>
        <p:nvSpPr>
          <p:cNvPr id="340" name="object 340"/>
          <p:cNvSpPr/>
          <p:nvPr/>
        </p:nvSpPr>
        <p:spPr>
          <a:xfrm>
            <a:off x="195072" y="4843272"/>
            <a:ext cx="3172967" cy="207263"/>
          </a:xfrm>
          <a:custGeom>
            <a:avLst/>
            <a:gdLst/>
            <a:ahLst/>
            <a:cxnLst/>
            <a:rect l="l" t="t" r="r" b="b"/>
            <a:pathLst>
              <a:path w="3172967" h="207263">
                <a:moveTo>
                  <a:pt x="0" y="207263"/>
                </a:moveTo>
                <a:lnTo>
                  <a:pt x="3172967" y="207263"/>
                </a:lnTo>
                <a:lnTo>
                  <a:pt x="3172967" y="0"/>
                </a:lnTo>
                <a:lnTo>
                  <a:pt x="0" y="0"/>
                </a:lnTo>
                <a:lnTo>
                  <a:pt x="0" y="207263"/>
                </a:lnTo>
                <a:close/>
              </a:path>
            </a:pathLst>
          </a:custGeom>
          <a:solidFill>
            <a:srgbClr val="FCFFC7"/>
          </a:solidFill>
        </p:spPr>
        <p:txBody>
          <a:bodyPr wrap="square" lIns="0" tIns="0" rIns="0" bIns="0" rtlCol="0">
            <a:noAutofit/>
          </a:bodyPr>
          <a:lstStyle/>
          <a:p>
            <a:endParaRPr/>
          </a:p>
        </p:txBody>
      </p:sp>
      <p:sp>
        <p:nvSpPr>
          <p:cNvPr id="341" name="object 341"/>
          <p:cNvSpPr/>
          <p:nvPr/>
        </p:nvSpPr>
        <p:spPr>
          <a:xfrm>
            <a:off x="268224" y="487070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342" name="object 342"/>
          <p:cNvSpPr/>
          <p:nvPr/>
        </p:nvSpPr>
        <p:spPr>
          <a:xfrm>
            <a:off x="195072" y="4842637"/>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FCFFC7"/>
          </a:solidFill>
        </p:spPr>
        <p:txBody>
          <a:bodyPr wrap="square" lIns="0" tIns="0" rIns="0" bIns="0" rtlCol="0">
            <a:noAutofit/>
          </a:bodyPr>
          <a:lstStyle/>
          <a:p>
            <a:endParaRPr/>
          </a:p>
        </p:txBody>
      </p:sp>
      <p:sp>
        <p:nvSpPr>
          <p:cNvPr id="343" name="object 343"/>
          <p:cNvSpPr/>
          <p:nvPr/>
        </p:nvSpPr>
        <p:spPr>
          <a:xfrm>
            <a:off x="195072" y="5004181"/>
            <a:ext cx="3172967" cy="46989"/>
          </a:xfrm>
          <a:custGeom>
            <a:avLst/>
            <a:gdLst/>
            <a:ahLst/>
            <a:cxnLst/>
            <a:rect l="l" t="t" r="r" b="b"/>
            <a:pathLst>
              <a:path w="3172967" h="46989">
                <a:moveTo>
                  <a:pt x="0" y="46990"/>
                </a:moveTo>
                <a:lnTo>
                  <a:pt x="3172967" y="46990"/>
                </a:lnTo>
                <a:lnTo>
                  <a:pt x="3172967" y="0"/>
                </a:lnTo>
                <a:lnTo>
                  <a:pt x="0" y="0"/>
                </a:lnTo>
                <a:lnTo>
                  <a:pt x="0" y="46990"/>
                </a:lnTo>
                <a:close/>
              </a:path>
            </a:pathLst>
          </a:custGeom>
          <a:solidFill>
            <a:srgbClr val="FCFFC7"/>
          </a:solidFill>
        </p:spPr>
        <p:txBody>
          <a:bodyPr wrap="square" lIns="0" tIns="0" rIns="0" bIns="0" rtlCol="0">
            <a:noAutofit/>
          </a:bodyPr>
          <a:lstStyle/>
          <a:p>
            <a:endParaRPr/>
          </a:p>
        </p:txBody>
      </p:sp>
      <p:sp>
        <p:nvSpPr>
          <p:cNvPr id="344" name="object 344"/>
          <p:cNvSpPr/>
          <p:nvPr/>
        </p:nvSpPr>
        <p:spPr>
          <a:xfrm>
            <a:off x="195072" y="5050536"/>
            <a:ext cx="3172967" cy="219456"/>
          </a:xfrm>
          <a:custGeom>
            <a:avLst/>
            <a:gdLst/>
            <a:ahLst/>
            <a:cxnLst/>
            <a:rect l="l" t="t" r="r" b="b"/>
            <a:pathLst>
              <a:path w="3172967" h="219456">
                <a:moveTo>
                  <a:pt x="0" y="219456"/>
                </a:moveTo>
                <a:lnTo>
                  <a:pt x="3172967" y="219456"/>
                </a:lnTo>
                <a:lnTo>
                  <a:pt x="3172967" y="0"/>
                </a:lnTo>
                <a:lnTo>
                  <a:pt x="0" y="0"/>
                </a:lnTo>
                <a:lnTo>
                  <a:pt x="0" y="219456"/>
                </a:lnTo>
                <a:close/>
              </a:path>
            </a:pathLst>
          </a:custGeom>
          <a:solidFill>
            <a:srgbClr val="C7E6DC"/>
          </a:solidFill>
        </p:spPr>
        <p:txBody>
          <a:bodyPr wrap="square" lIns="0" tIns="0" rIns="0" bIns="0" rtlCol="0">
            <a:noAutofit/>
          </a:bodyPr>
          <a:lstStyle/>
          <a:p>
            <a:endParaRPr/>
          </a:p>
        </p:txBody>
      </p:sp>
      <p:sp>
        <p:nvSpPr>
          <p:cNvPr id="345" name="object 345"/>
          <p:cNvSpPr/>
          <p:nvPr/>
        </p:nvSpPr>
        <p:spPr>
          <a:xfrm>
            <a:off x="268224" y="5077968"/>
            <a:ext cx="3026664" cy="146304"/>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346" name="object 346"/>
          <p:cNvSpPr/>
          <p:nvPr/>
        </p:nvSpPr>
        <p:spPr>
          <a:xfrm>
            <a:off x="195072" y="5049901"/>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C7E6DC"/>
          </a:solidFill>
        </p:spPr>
        <p:txBody>
          <a:bodyPr wrap="square" lIns="0" tIns="0" rIns="0" bIns="0" rtlCol="0">
            <a:noAutofit/>
          </a:bodyPr>
          <a:lstStyle/>
          <a:p>
            <a:endParaRPr/>
          </a:p>
        </p:txBody>
      </p:sp>
      <p:sp>
        <p:nvSpPr>
          <p:cNvPr id="347" name="object 347"/>
          <p:cNvSpPr/>
          <p:nvPr/>
        </p:nvSpPr>
        <p:spPr>
          <a:xfrm>
            <a:off x="195072" y="5223637"/>
            <a:ext cx="3172967" cy="46989"/>
          </a:xfrm>
          <a:custGeom>
            <a:avLst/>
            <a:gdLst/>
            <a:ahLst/>
            <a:cxnLst/>
            <a:rect l="l" t="t" r="r" b="b"/>
            <a:pathLst>
              <a:path w="3172967" h="46989">
                <a:moveTo>
                  <a:pt x="0" y="46989"/>
                </a:moveTo>
                <a:lnTo>
                  <a:pt x="3172967" y="46989"/>
                </a:lnTo>
                <a:lnTo>
                  <a:pt x="3172967" y="0"/>
                </a:lnTo>
                <a:lnTo>
                  <a:pt x="0" y="0"/>
                </a:lnTo>
                <a:lnTo>
                  <a:pt x="0" y="46989"/>
                </a:lnTo>
                <a:close/>
              </a:path>
            </a:pathLst>
          </a:custGeom>
          <a:solidFill>
            <a:srgbClr val="C7E6DC"/>
          </a:solidFill>
        </p:spPr>
        <p:txBody>
          <a:bodyPr wrap="square" lIns="0" tIns="0" rIns="0" bIns="0" rtlCol="0">
            <a:noAutofit/>
          </a:bodyPr>
          <a:lstStyle/>
          <a:p>
            <a:endParaRPr/>
          </a:p>
        </p:txBody>
      </p:sp>
      <p:sp>
        <p:nvSpPr>
          <p:cNvPr id="348" name="object 348"/>
          <p:cNvSpPr/>
          <p:nvPr/>
        </p:nvSpPr>
        <p:spPr>
          <a:xfrm>
            <a:off x="195072" y="5269992"/>
            <a:ext cx="3172967" cy="207263"/>
          </a:xfrm>
          <a:custGeom>
            <a:avLst/>
            <a:gdLst/>
            <a:ahLst/>
            <a:cxnLst/>
            <a:rect l="l" t="t" r="r" b="b"/>
            <a:pathLst>
              <a:path w="3172967" h="207263">
                <a:moveTo>
                  <a:pt x="0" y="207263"/>
                </a:moveTo>
                <a:lnTo>
                  <a:pt x="3172967" y="207263"/>
                </a:lnTo>
                <a:lnTo>
                  <a:pt x="3172967" y="0"/>
                </a:lnTo>
                <a:lnTo>
                  <a:pt x="0" y="0"/>
                </a:lnTo>
                <a:lnTo>
                  <a:pt x="0" y="207263"/>
                </a:lnTo>
                <a:close/>
              </a:path>
            </a:pathLst>
          </a:custGeom>
          <a:solidFill>
            <a:srgbClr val="FCFFC7"/>
          </a:solidFill>
        </p:spPr>
        <p:txBody>
          <a:bodyPr wrap="square" lIns="0" tIns="0" rIns="0" bIns="0" rtlCol="0">
            <a:noAutofit/>
          </a:bodyPr>
          <a:lstStyle/>
          <a:p>
            <a:endParaRPr/>
          </a:p>
        </p:txBody>
      </p:sp>
      <p:sp>
        <p:nvSpPr>
          <p:cNvPr id="349" name="object 349"/>
          <p:cNvSpPr/>
          <p:nvPr/>
        </p:nvSpPr>
        <p:spPr>
          <a:xfrm>
            <a:off x="268224" y="529742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350" name="object 350"/>
          <p:cNvSpPr/>
          <p:nvPr/>
        </p:nvSpPr>
        <p:spPr>
          <a:xfrm>
            <a:off x="195072" y="5269357"/>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FCFFC7"/>
          </a:solidFill>
        </p:spPr>
        <p:txBody>
          <a:bodyPr wrap="square" lIns="0" tIns="0" rIns="0" bIns="0" rtlCol="0">
            <a:noAutofit/>
          </a:bodyPr>
          <a:lstStyle/>
          <a:p>
            <a:endParaRPr/>
          </a:p>
        </p:txBody>
      </p:sp>
      <p:sp>
        <p:nvSpPr>
          <p:cNvPr id="351" name="object 351"/>
          <p:cNvSpPr/>
          <p:nvPr/>
        </p:nvSpPr>
        <p:spPr>
          <a:xfrm>
            <a:off x="195072" y="5430901"/>
            <a:ext cx="3172967" cy="46989"/>
          </a:xfrm>
          <a:custGeom>
            <a:avLst/>
            <a:gdLst/>
            <a:ahLst/>
            <a:cxnLst/>
            <a:rect l="l" t="t" r="r" b="b"/>
            <a:pathLst>
              <a:path w="3172967" h="46989">
                <a:moveTo>
                  <a:pt x="0" y="46990"/>
                </a:moveTo>
                <a:lnTo>
                  <a:pt x="3172967" y="46990"/>
                </a:lnTo>
                <a:lnTo>
                  <a:pt x="3172967" y="0"/>
                </a:lnTo>
                <a:lnTo>
                  <a:pt x="0" y="0"/>
                </a:lnTo>
                <a:lnTo>
                  <a:pt x="0" y="46990"/>
                </a:lnTo>
                <a:close/>
              </a:path>
            </a:pathLst>
          </a:custGeom>
          <a:solidFill>
            <a:srgbClr val="FCFFC7"/>
          </a:solidFill>
        </p:spPr>
        <p:txBody>
          <a:bodyPr wrap="square" lIns="0" tIns="0" rIns="0" bIns="0" rtlCol="0">
            <a:noAutofit/>
          </a:bodyPr>
          <a:lstStyle/>
          <a:p>
            <a:endParaRPr/>
          </a:p>
        </p:txBody>
      </p:sp>
      <p:sp>
        <p:nvSpPr>
          <p:cNvPr id="352" name="object 352"/>
          <p:cNvSpPr/>
          <p:nvPr/>
        </p:nvSpPr>
        <p:spPr>
          <a:xfrm>
            <a:off x="195072" y="5477256"/>
            <a:ext cx="3172967" cy="216407"/>
          </a:xfrm>
          <a:custGeom>
            <a:avLst/>
            <a:gdLst/>
            <a:ahLst/>
            <a:cxnLst/>
            <a:rect l="l" t="t" r="r" b="b"/>
            <a:pathLst>
              <a:path w="3172967" h="216407">
                <a:moveTo>
                  <a:pt x="0" y="216408"/>
                </a:moveTo>
                <a:lnTo>
                  <a:pt x="3172967" y="216408"/>
                </a:lnTo>
                <a:lnTo>
                  <a:pt x="3172967" y="0"/>
                </a:lnTo>
                <a:lnTo>
                  <a:pt x="0" y="0"/>
                </a:lnTo>
                <a:lnTo>
                  <a:pt x="0" y="216408"/>
                </a:lnTo>
                <a:close/>
              </a:path>
            </a:pathLst>
          </a:custGeom>
          <a:solidFill>
            <a:srgbClr val="C7E6DC"/>
          </a:solidFill>
        </p:spPr>
        <p:txBody>
          <a:bodyPr wrap="square" lIns="0" tIns="0" rIns="0" bIns="0" rtlCol="0">
            <a:noAutofit/>
          </a:bodyPr>
          <a:lstStyle/>
          <a:p>
            <a:endParaRPr/>
          </a:p>
        </p:txBody>
      </p:sp>
      <p:sp>
        <p:nvSpPr>
          <p:cNvPr id="353" name="object 353"/>
          <p:cNvSpPr/>
          <p:nvPr/>
        </p:nvSpPr>
        <p:spPr>
          <a:xfrm>
            <a:off x="268224" y="5504688"/>
            <a:ext cx="3026664" cy="143256"/>
          </a:xfrm>
          <a:custGeom>
            <a:avLst/>
            <a:gdLst/>
            <a:ahLst/>
            <a:cxnLst/>
            <a:rect l="l" t="t" r="r" b="b"/>
            <a:pathLst>
              <a:path w="3026664" h="143256">
                <a:moveTo>
                  <a:pt x="0" y="143256"/>
                </a:moveTo>
                <a:lnTo>
                  <a:pt x="3026664" y="143256"/>
                </a:lnTo>
                <a:lnTo>
                  <a:pt x="3026664" y="0"/>
                </a:lnTo>
                <a:lnTo>
                  <a:pt x="0" y="0"/>
                </a:lnTo>
                <a:lnTo>
                  <a:pt x="0" y="143256"/>
                </a:lnTo>
                <a:close/>
              </a:path>
            </a:pathLst>
          </a:custGeom>
          <a:solidFill>
            <a:srgbClr val="C7E6DC"/>
          </a:solidFill>
        </p:spPr>
        <p:txBody>
          <a:bodyPr wrap="square" lIns="0" tIns="0" rIns="0" bIns="0" rtlCol="0">
            <a:noAutofit/>
          </a:bodyPr>
          <a:lstStyle/>
          <a:p>
            <a:endParaRPr/>
          </a:p>
        </p:txBody>
      </p:sp>
      <p:sp>
        <p:nvSpPr>
          <p:cNvPr id="354" name="object 354"/>
          <p:cNvSpPr/>
          <p:nvPr/>
        </p:nvSpPr>
        <p:spPr>
          <a:xfrm>
            <a:off x="195072" y="5476621"/>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C7E6DC"/>
          </a:solidFill>
        </p:spPr>
        <p:txBody>
          <a:bodyPr wrap="square" lIns="0" tIns="0" rIns="0" bIns="0" rtlCol="0">
            <a:noAutofit/>
          </a:bodyPr>
          <a:lstStyle/>
          <a:p>
            <a:endParaRPr/>
          </a:p>
        </p:txBody>
      </p:sp>
      <p:sp>
        <p:nvSpPr>
          <p:cNvPr id="355" name="object 355"/>
          <p:cNvSpPr/>
          <p:nvPr/>
        </p:nvSpPr>
        <p:spPr>
          <a:xfrm>
            <a:off x="195072" y="5647308"/>
            <a:ext cx="3172967" cy="46989"/>
          </a:xfrm>
          <a:custGeom>
            <a:avLst/>
            <a:gdLst/>
            <a:ahLst/>
            <a:cxnLst/>
            <a:rect l="l" t="t" r="r" b="b"/>
            <a:pathLst>
              <a:path w="3172967" h="46989">
                <a:moveTo>
                  <a:pt x="0" y="46990"/>
                </a:moveTo>
                <a:lnTo>
                  <a:pt x="3172967" y="46990"/>
                </a:lnTo>
                <a:lnTo>
                  <a:pt x="3172967" y="0"/>
                </a:lnTo>
                <a:lnTo>
                  <a:pt x="0" y="0"/>
                </a:lnTo>
                <a:lnTo>
                  <a:pt x="0" y="46990"/>
                </a:lnTo>
                <a:close/>
              </a:path>
            </a:pathLst>
          </a:custGeom>
          <a:solidFill>
            <a:srgbClr val="C7E6DC"/>
          </a:solidFill>
        </p:spPr>
        <p:txBody>
          <a:bodyPr wrap="square" lIns="0" tIns="0" rIns="0" bIns="0" rtlCol="0">
            <a:noAutofit/>
          </a:bodyPr>
          <a:lstStyle/>
          <a:p>
            <a:endParaRPr/>
          </a:p>
        </p:txBody>
      </p:sp>
      <p:sp>
        <p:nvSpPr>
          <p:cNvPr id="356" name="object 356"/>
          <p:cNvSpPr/>
          <p:nvPr/>
        </p:nvSpPr>
        <p:spPr>
          <a:xfrm>
            <a:off x="195072" y="5693664"/>
            <a:ext cx="3172967" cy="341375"/>
          </a:xfrm>
          <a:custGeom>
            <a:avLst/>
            <a:gdLst/>
            <a:ahLst/>
            <a:cxnLst/>
            <a:rect l="l" t="t" r="r" b="b"/>
            <a:pathLst>
              <a:path w="3172967" h="341375">
                <a:moveTo>
                  <a:pt x="0" y="341375"/>
                </a:moveTo>
                <a:lnTo>
                  <a:pt x="3172967" y="341375"/>
                </a:lnTo>
                <a:lnTo>
                  <a:pt x="3172967" y="0"/>
                </a:lnTo>
                <a:lnTo>
                  <a:pt x="0" y="0"/>
                </a:lnTo>
                <a:lnTo>
                  <a:pt x="0" y="341375"/>
                </a:lnTo>
                <a:close/>
              </a:path>
            </a:pathLst>
          </a:custGeom>
          <a:solidFill>
            <a:srgbClr val="FCFFC7"/>
          </a:solidFill>
        </p:spPr>
        <p:txBody>
          <a:bodyPr wrap="square" lIns="0" tIns="0" rIns="0" bIns="0" rtlCol="0">
            <a:noAutofit/>
          </a:bodyPr>
          <a:lstStyle/>
          <a:p>
            <a:endParaRPr/>
          </a:p>
        </p:txBody>
      </p:sp>
      <p:sp>
        <p:nvSpPr>
          <p:cNvPr id="357" name="object 357"/>
          <p:cNvSpPr/>
          <p:nvPr/>
        </p:nvSpPr>
        <p:spPr>
          <a:xfrm>
            <a:off x="268224" y="5721096"/>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358" name="object 358"/>
          <p:cNvSpPr/>
          <p:nvPr/>
        </p:nvSpPr>
        <p:spPr>
          <a:xfrm>
            <a:off x="268224" y="585520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359" name="object 359"/>
          <p:cNvSpPr/>
          <p:nvPr/>
        </p:nvSpPr>
        <p:spPr>
          <a:xfrm>
            <a:off x="195072" y="5693029"/>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FCFFC7"/>
          </a:solidFill>
        </p:spPr>
        <p:txBody>
          <a:bodyPr wrap="square" lIns="0" tIns="0" rIns="0" bIns="0" rtlCol="0">
            <a:noAutofit/>
          </a:bodyPr>
          <a:lstStyle/>
          <a:p>
            <a:endParaRPr/>
          </a:p>
        </p:txBody>
      </p:sp>
      <p:sp>
        <p:nvSpPr>
          <p:cNvPr id="360" name="object 360"/>
          <p:cNvSpPr/>
          <p:nvPr/>
        </p:nvSpPr>
        <p:spPr>
          <a:xfrm>
            <a:off x="195072" y="5988684"/>
            <a:ext cx="3172967" cy="46989"/>
          </a:xfrm>
          <a:custGeom>
            <a:avLst/>
            <a:gdLst/>
            <a:ahLst/>
            <a:cxnLst/>
            <a:rect l="l" t="t" r="r" b="b"/>
            <a:pathLst>
              <a:path w="3172967" h="46989">
                <a:moveTo>
                  <a:pt x="0" y="46990"/>
                </a:moveTo>
                <a:lnTo>
                  <a:pt x="3172967" y="46990"/>
                </a:lnTo>
                <a:lnTo>
                  <a:pt x="3172967" y="0"/>
                </a:lnTo>
                <a:lnTo>
                  <a:pt x="0" y="0"/>
                </a:lnTo>
                <a:lnTo>
                  <a:pt x="0" y="46990"/>
                </a:lnTo>
                <a:close/>
              </a:path>
            </a:pathLst>
          </a:custGeom>
          <a:solidFill>
            <a:srgbClr val="FCFFC7"/>
          </a:solidFill>
        </p:spPr>
        <p:txBody>
          <a:bodyPr wrap="square" lIns="0" tIns="0" rIns="0" bIns="0" rtlCol="0">
            <a:noAutofit/>
          </a:bodyPr>
          <a:lstStyle/>
          <a:p>
            <a:endParaRPr/>
          </a:p>
        </p:txBody>
      </p:sp>
      <p:sp>
        <p:nvSpPr>
          <p:cNvPr id="361" name="object 361"/>
          <p:cNvSpPr/>
          <p:nvPr/>
        </p:nvSpPr>
        <p:spPr>
          <a:xfrm>
            <a:off x="190500" y="6254496"/>
            <a:ext cx="4571" cy="443460"/>
          </a:xfrm>
          <a:custGeom>
            <a:avLst/>
            <a:gdLst/>
            <a:ahLst/>
            <a:cxnLst/>
            <a:rect l="l" t="t" r="r" b="b"/>
            <a:pathLst>
              <a:path w="4571" h="443460">
                <a:moveTo>
                  <a:pt x="0" y="443460"/>
                </a:moveTo>
                <a:lnTo>
                  <a:pt x="4571" y="443460"/>
                </a:lnTo>
                <a:lnTo>
                  <a:pt x="4571" y="0"/>
                </a:lnTo>
                <a:lnTo>
                  <a:pt x="0" y="0"/>
                </a:lnTo>
                <a:lnTo>
                  <a:pt x="0" y="443460"/>
                </a:lnTo>
                <a:close/>
              </a:path>
            </a:pathLst>
          </a:custGeom>
          <a:solidFill>
            <a:srgbClr val="FCFFC7"/>
          </a:solidFill>
        </p:spPr>
        <p:txBody>
          <a:bodyPr wrap="square" lIns="0" tIns="0" rIns="0" bIns="0" rtlCol="0">
            <a:noAutofit/>
          </a:bodyPr>
          <a:lstStyle/>
          <a:p>
            <a:endParaRPr/>
          </a:p>
        </p:txBody>
      </p:sp>
      <p:sp>
        <p:nvSpPr>
          <p:cNvPr id="362" name="object 362"/>
          <p:cNvSpPr/>
          <p:nvPr/>
        </p:nvSpPr>
        <p:spPr>
          <a:xfrm>
            <a:off x="195072" y="6035040"/>
            <a:ext cx="3172967" cy="219456"/>
          </a:xfrm>
          <a:custGeom>
            <a:avLst/>
            <a:gdLst/>
            <a:ahLst/>
            <a:cxnLst/>
            <a:rect l="l" t="t" r="r" b="b"/>
            <a:pathLst>
              <a:path w="3172967" h="219456">
                <a:moveTo>
                  <a:pt x="0" y="219456"/>
                </a:moveTo>
                <a:lnTo>
                  <a:pt x="3172967" y="219456"/>
                </a:lnTo>
                <a:lnTo>
                  <a:pt x="3172967" y="0"/>
                </a:lnTo>
                <a:lnTo>
                  <a:pt x="0" y="0"/>
                </a:lnTo>
                <a:lnTo>
                  <a:pt x="0" y="219456"/>
                </a:lnTo>
                <a:close/>
              </a:path>
            </a:pathLst>
          </a:custGeom>
          <a:solidFill>
            <a:srgbClr val="C7E6DC"/>
          </a:solidFill>
        </p:spPr>
        <p:txBody>
          <a:bodyPr wrap="square" lIns="0" tIns="0" rIns="0" bIns="0" rtlCol="0">
            <a:noAutofit/>
          </a:bodyPr>
          <a:lstStyle/>
          <a:p>
            <a:endParaRPr/>
          </a:p>
        </p:txBody>
      </p:sp>
      <p:sp>
        <p:nvSpPr>
          <p:cNvPr id="363" name="object 363"/>
          <p:cNvSpPr/>
          <p:nvPr/>
        </p:nvSpPr>
        <p:spPr>
          <a:xfrm>
            <a:off x="268224" y="6062472"/>
            <a:ext cx="3026664" cy="146304"/>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364" name="object 364"/>
          <p:cNvSpPr/>
          <p:nvPr/>
        </p:nvSpPr>
        <p:spPr>
          <a:xfrm>
            <a:off x="195072" y="6034405"/>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C7E6DC"/>
          </a:solidFill>
        </p:spPr>
        <p:txBody>
          <a:bodyPr wrap="square" lIns="0" tIns="0" rIns="0" bIns="0" rtlCol="0">
            <a:noAutofit/>
          </a:bodyPr>
          <a:lstStyle/>
          <a:p>
            <a:endParaRPr/>
          </a:p>
        </p:txBody>
      </p:sp>
      <p:sp>
        <p:nvSpPr>
          <p:cNvPr id="365" name="object 365"/>
          <p:cNvSpPr/>
          <p:nvPr/>
        </p:nvSpPr>
        <p:spPr>
          <a:xfrm>
            <a:off x="195072" y="6208141"/>
            <a:ext cx="3172967" cy="46989"/>
          </a:xfrm>
          <a:custGeom>
            <a:avLst/>
            <a:gdLst/>
            <a:ahLst/>
            <a:cxnLst/>
            <a:rect l="l" t="t" r="r" b="b"/>
            <a:pathLst>
              <a:path w="3172967" h="46989">
                <a:moveTo>
                  <a:pt x="0" y="46989"/>
                </a:moveTo>
                <a:lnTo>
                  <a:pt x="3172967" y="46989"/>
                </a:lnTo>
                <a:lnTo>
                  <a:pt x="3172967" y="0"/>
                </a:lnTo>
                <a:lnTo>
                  <a:pt x="0" y="0"/>
                </a:lnTo>
                <a:lnTo>
                  <a:pt x="0" y="46989"/>
                </a:lnTo>
                <a:close/>
              </a:path>
            </a:pathLst>
          </a:custGeom>
          <a:solidFill>
            <a:srgbClr val="C7E6DC"/>
          </a:solidFill>
        </p:spPr>
        <p:txBody>
          <a:bodyPr wrap="square" lIns="0" tIns="0" rIns="0" bIns="0" rtlCol="0">
            <a:noAutofit/>
          </a:bodyPr>
          <a:lstStyle/>
          <a:p>
            <a:endParaRPr/>
          </a:p>
        </p:txBody>
      </p:sp>
      <p:sp>
        <p:nvSpPr>
          <p:cNvPr id="366" name="object 366"/>
          <p:cNvSpPr/>
          <p:nvPr/>
        </p:nvSpPr>
        <p:spPr>
          <a:xfrm>
            <a:off x="195072" y="6254495"/>
            <a:ext cx="3172967" cy="609600"/>
          </a:xfrm>
          <a:custGeom>
            <a:avLst/>
            <a:gdLst/>
            <a:ahLst/>
            <a:cxnLst/>
            <a:rect l="l" t="t" r="r" b="b"/>
            <a:pathLst>
              <a:path w="3172967" h="609600">
                <a:moveTo>
                  <a:pt x="0" y="609600"/>
                </a:moveTo>
                <a:lnTo>
                  <a:pt x="3172967" y="609600"/>
                </a:lnTo>
                <a:lnTo>
                  <a:pt x="3172967" y="0"/>
                </a:lnTo>
                <a:lnTo>
                  <a:pt x="0" y="0"/>
                </a:lnTo>
                <a:lnTo>
                  <a:pt x="0" y="609600"/>
                </a:lnTo>
                <a:close/>
              </a:path>
            </a:pathLst>
          </a:custGeom>
          <a:solidFill>
            <a:srgbClr val="FCFFC7"/>
          </a:solidFill>
        </p:spPr>
        <p:txBody>
          <a:bodyPr wrap="square" lIns="0" tIns="0" rIns="0" bIns="0" rtlCol="0">
            <a:noAutofit/>
          </a:bodyPr>
          <a:lstStyle/>
          <a:p>
            <a:endParaRPr/>
          </a:p>
        </p:txBody>
      </p:sp>
      <p:sp>
        <p:nvSpPr>
          <p:cNvPr id="367" name="object 367"/>
          <p:cNvSpPr/>
          <p:nvPr/>
        </p:nvSpPr>
        <p:spPr>
          <a:xfrm>
            <a:off x="268224" y="628192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368" name="object 368"/>
          <p:cNvSpPr/>
          <p:nvPr/>
        </p:nvSpPr>
        <p:spPr>
          <a:xfrm>
            <a:off x="268224" y="6416039"/>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369" name="object 369"/>
          <p:cNvSpPr/>
          <p:nvPr/>
        </p:nvSpPr>
        <p:spPr>
          <a:xfrm>
            <a:off x="268224" y="6550151"/>
            <a:ext cx="3026664" cy="134112"/>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370" name="object 370"/>
          <p:cNvSpPr/>
          <p:nvPr/>
        </p:nvSpPr>
        <p:spPr>
          <a:xfrm>
            <a:off x="268224" y="6684263"/>
            <a:ext cx="3026664" cy="134112"/>
          </a:xfrm>
          <a:custGeom>
            <a:avLst/>
            <a:gdLst/>
            <a:ahLst/>
            <a:cxnLst/>
            <a:rect l="l" t="t" r="r" b="b"/>
            <a:pathLst>
              <a:path w="3026664" h="134111">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371" name="object 371"/>
          <p:cNvSpPr/>
          <p:nvPr/>
        </p:nvSpPr>
        <p:spPr>
          <a:xfrm>
            <a:off x="195072" y="6253861"/>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FCFFC7"/>
          </a:solidFill>
        </p:spPr>
        <p:txBody>
          <a:bodyPr wrap="square" lIns="0" tIns="0" rIns="0" bIns="0" rtlCol="0">
            <a:noAutofit/>
          </a:bodyPr>
          <a:lstStyle/>
          <a:p>
            <a:endParaRPr/>
          </a:p>
        </p:txBody>
      </p:sp>
      <p:sp>
        <p:nvSpPr>
          <p:cNvPr id="372" name="object 372"/>
          <p:cNvSpPr/>
          <p:nvPr/>
        </p:nvSpPr>
        <p:spPr>
          <a:xfrm>
            <a:off x="195072" y="6817740"/>
            <a:ext cx="3172967" cy="46989"/>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FCFFC7"/>
          </a:solidFill>
        </p:spPr>
        <p:txBody>
          <a:bodyPr wrap="square" lIns="0" tIns="0" rIns="0" bIns="0" rtlCol="0">
            <a:noAutofit/>
          </a:bodyPr>
          <a:lstStyle/>
          <a:p>
            <a:endParaRPr/>
          </a:p>
        </p:txBody>
      </p:sp>
      <p:sp>
        <p:nvSpPr>
          <p:cNvPr id="373" name="object 373"/>
          <p:cNvSpPr/>
          <p:nvPr/>
        </p:nvSpPr>
        <p:spPr>
          <a:xfrm>
            <a:off x="195072" y="6864095"/>
            <a:ext cx="3172967" cy="219456"/>
          </a:xfrm>
          <a:custGeom>
            <a:avLst/>
            <a:gdLst/>
            <a:ahLst/>
            <a:cxnLst/>
            <a:rect l="l" t="t" r="r" b="b"/>
            <a:pathLst>
              <a:path w="3172967" h="219455">
                <a:moveTo>
                  <a:pt x="0" y="219455"/>
                </a:moveTo>
                <a:lnTo>
                  <a:pt x="3172967" y="219455"/>
                </a:lnTo>
                <a:lnTo>
                  <a:pt x="3172967" y="0"/>
                </a:lnTo>
                <a:lnTo>
                  <a:pt x="0" y="0"/>
                </a:lnTo>
                <a:lnTo>
                  <a:pt x="0" y="219455"/>
                </a:lnTo>
                <a:close/>
              </a:path>
            </a:pathLst>
          </a:custGeom>
          <a:solidFill>
            <a:srgbClr val="C7E6DC"/>
          </a:solidFill>
        </p:spPr>
        <p:txBody>
          <a:bodyPr wrap="square" lIns="0" tIns="0" rIns="0" bIns="0" rtlCol="0">
            <a:noAutofit/>
          </a:bodyPr>
          <a:lstStyle/>
          <a:p>
            <a:endParaRPr/>
          </a:p>
        </p:txBody>
      </p:sp>
      <p:sp>
        <p:nvSpPr>
          <p:cNvPr id="374" name="object 374"/>
          <p:cNvSpPr/>
          <p:nvPr/>
        </p:nvSpPr>
        <p:spPr>
          <a:xfrm>
            <a:off x="268224" y="6891527"/>
            <a:ext cx="3026664" cy="146304"/>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375" name="object 375"/>
          <p:cNvSpPr/>
          <p:nvPr/>
        </p:nvSpPr>
        <p:spPr>
          <a:xfrm>
            <a:off x="195072" y="6863460"/>
            <a:ext cx="3172967" cy="28701"/>
          </a:xfrm>
          <a:custGeom>
            <a:avLst/>
            <a:gdLst/>
            <a:ahLst/>
            <a:cxnLst/>
            <a:rect l="l" t="t" r="r" b="b"/>
            <a:pathLst>
              <a:path w="3172967" h="28701">
                <a:moveTo>
                  <a:pt x="0" y="28702"/>
                </a:moveTo>
                <a:lnTo>
                  <a:pt x="3172967" y="28702"/>
                </a:lnTo>
                <a:lnTo>
                  <a:pt x="3172967" y="0"/>
                </a:lnTo>
                <a:lnTo>
                  <a:pt x="0" y="0"/>
                </a:lnTo>
                <a:lnTo>
                  <a:pt x="0" y="28702"/>
                </a:lnTo>
                <a:close/>
              </a:path>
            </a:pathLst>
          </a:custGeom>
          <a:solidFill>
            <a:srgbClr val="C7E6DC"/>
          </a:solidFill>
        </p:spPr>
        <p:txBody>
          <a:bodyPr wrap="square" lIns="0" tIns="0" rIns="0" bIns="0" rtlCol="0">
            <a:noAutofit/>
          </a:bodyPr>
          <a:lstStyle/>
          <a:p>
            <a:endParaRPr/>
          </a:p>
        </p:txBody>
      </p:sp>
      <p:sp>
        <p:nvSpPr>
          <p:cNvPr id="376" name="object 376"/>
          <p:cNvSpPr/>
          <p:nvPr/>
        </p:nvSpPr>
        <p:spPr>
          <a:xfrm>
            <a:off x="195072" y="7037196"/>
            <a:ext cx="3172967" cy="46990"/>
          </a:xfrm>
          <a:custGeom>
            <a:avLst/>
            <a:gdLst/>
            <a:ahLst/>
            <a:cxnLst/>
            <a:rect l="l" t="t" r="r" b="b"/>
            <a:pathLst>
              <a:path w="3172967" h="46990">
                <a:moveTo>
                  <a:pt x="0" y="46989"/>
                </a:moveTo>
                <a:lnTo>
                  <a:pt x="3172967" y="46989"/>
                </a:lnTo>
                <a:lnTo>
                  <a:pt x="3172967" y="0"/>
                </a:lnTo>
                <a:lnTo>
                  <a:pt x="0" y="0"/>
                </a:lnTo>
                <a:lnTo>
                  <a:pt x="0" y="46989"/>
                </a:lnTo>
                <a:close/>
              </a:path>
            </a:pathLst>
          </a:custGeom>
          <a:solidFill>
            <a:srgbClr val="C7E6DC"/>
          </a:solidFill>
        </p:spPr>
        <p:txBody>
          <a:bodyPr wrap="square" lIns="0" tIns="0" rIns="0" bIns="0" rtlCol="0">
            <a:noAutofit/>
          </a:bodyPr>
          <a:lstStyle/>
          <a:p>
            <a:endParaRPr/>
          </a:p>
        </p:txBody>
      </p:sp>
      <p:sp>
        <p:nvSpPr>
          <p:cNvPr id="377" name="object 377"/>
          <p:cNvSpPr/>
          <p:nvPr/>
        </p:nvSpPr>
        <p:spPr>
          <a:xfrm>
            <a:off x="195072" y="7080503"/>
            <a:ext cx="3172967" cy="475488"/>
          </a:xfrm>
          <a:custGeom>
            <a:avLst/>
            <a:gdLst/>
            <a:ahLst/>
            <a:cxnLst/>
            <a:rect l="l" t="t" r="r" b="b"/>
            <a:pathLst>
              <a:path w="3172967" h="475488">
                <a:moveTo>
                  <a:pt x="0" y="475488"/>
                </a:moveTo>
                <a:lnTo>
                  <a:pt x="3172967" y="475488"/>
                </a:lnTo>
                <a:lnTo>
                  <a:pt x="3172967" y="0"/>
                </a:lnTo>
                <a:lnTo>
                  <a:pt x="0" y="0"/>
                </a:lnTo>
                <a:lnTo>
                  <a:pt x="0" y="475488"/>
                </a:lnTo>
                <a:close/>
              </a:path>
            </a:pathLst>
          </a:custGeom>
          <a:solidFill>
            <a:srgbClr val="FCFFC7"/>
          </a:solidFill>
        </p:spPr>
        <p:txBody>
          <a:bodyPr wrap="square" lIns="0" tIns="0" rIns="0" bIns="0" rtlCol="0">
            <a:noAutofit/>
          </a:bodyPr>
          <a:lstStyle/>
          <a:p>
            <a:endParaRPr/>
          </a:p>
        </p:txBody>
      </p:sp>
      <p:sp>
        <p:nvSpPr>
          <p:cNvPr id="378" name="object 378"/>
          <p:cNvSpPr/>
          <p:nvPr/>
        </p:nvSpPr>
        <p:spPr>
          <a:xfrm>
            <a:off x="268224" y="7107935"/>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379" name="object 379"/>
          <p:cNvSpPr/>
          <p:nvPr/>
        </p:nvSpPr>
        <p:spPr>
          <a:xfrm>
            <a:off x="268224" y="7242047"/>
            <a:ext cx="3026664" cy="134112"/>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380" name="object 380"/>
          <p:cNvSpPr/>
          <p:nvPr/>
        </p:nvSpPr>
        <p:spPr>
          <a:xfrm>
            <a:off x="268224" y="7376159"/>
            <a:ext cx="3026664" cy="134111"/>
          </a:xfrm>
          <a:custGeom>
            <a:avLst/>
            <a:gdLst/>
            <a:ahLst/>
            <a:cxnLst/>
            <a:rect l="l" t="t" r="r" b="b"/>
            <a:pathLst>
              <a:path w="3026664" h="134111">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381" name="object 381"/>
          <p:cNvSpPr/>
          <p:nvPr/>
        </p:nvSpPr>
        <p:spPr>
          <a:xfrm>
            <a:off x="195072" y="7082916"/>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FCFFC7"/>
          </a:solidFill>
        </p:spPr>
        <p:txBody>
          <a:bodyPr wrap="square" lIns="0" tIns="0" rIns="0" bIns="0" rtlCol="0">
            <a:noAutofit/>
          </a:bodyPr>
          <a:lstStyle/>
          <a:p>
            <a:endParaRPr/>
          </a:p>
        </p:txBody>
      </p:sp>
      <p:sp>
        <p:nvSpPr>
          <p:cNvPr id="382" name="object 382"/>
          <p:cNvSpPr/>
          <p:nvPr/>
        </p:nvSpPr>
        <p:spPr>
          <a:xfrm>
            <a:off x="195072" y="7533131"/>
            <a:ext cx="3172967" cy="0"/>
          </a:xfrm>
          <a:custGeom>
            <a:avLst/>
            <a:gdLst/>
            <a:ahLst/>
            <a:cxnLst/>
            <a:rect l="l" t="t" r="r" b="b"/>
            <a:pathLst>
              <a:path w="3172967">
                <a:moveTo>
                  <a:pt x="0" y="0"/>
                </a:moveTo>
                <a:lnTo>
                  <a:pt x="3172967" y="0"/>
                </a:lnTo>
              </a:path>
            </a:pathLst>
          </a:custGeom>
          <a:ln w="46990">
            <a:solidFill>
              <a:srgbClr val="FCFFC7"/>
            </a:solidFill>
          </a:ln>
        </p:spPr>
        <p:txBody>
          <a:bodyPr wrap="square" lIns="0" tIns="0" rIns="0" bIns="0" rtlCol="0">
            <a:noAutofit/>
          </a:bodyPr>
          <a:lstStyle/>
          <a:p>
            <a:endParaRPr/>
          </a:p>
        </p:txBody>
      </p:sp>
      <p:sp>
        <p:nvSpPr>
          <p:cNvPr id="256" name="object 256"/>
          <p:cNvSpPr/>
          <p:nvPr/>
        </p:nvSpPr>
        <p:spPr>
          <a:xfrm>
            <a:off x="3462528" y="155448"/>
            <a:ext cx="3166872" cy="274320"/>
          </a:xfrm>
          <a:custGeom>
            <a:avLst/>
            <a:gdLst/>
            <a:ahLst/>
            <a:cxnLst/>
            <a:rect l="l" t="t" r="r" b="b"/>
            <a:pathLst>
              <a:path w="3166872" h="274320">
                <a:moveTo>
                  <a:pt x="3166872" y="274320"/>
                </a:moveTo>
                <a:lnTo>
                  <a:pt x="3166872" y="0"/>
                </a:lnTo>
                <a:lnTo>
                  <a:pt x="0" y="0"/>
                </a:lnTo>
                <a:lnTo>
                  <a:pt x="0" y="274320"/>
                </a:lnTo>
                <a:lnTo>
                  <a:pt x="3166872" y="274320"/>
                </a:lnTo>
                <a:close/>
              </a:path>
            </a:pathLst>
          </a:custGeom>
          <a:solidFill>
            <a:srgbClr val="008E80"/>
          </a:solidFill>
        </p:spPr>
        <p:txBody>
          <a:bodyPr wrap="square" lIns="0" tIns="0" rIns="0" bIns="0" rtlCol="0">
            <a:noAutofit/>
          </a:bodyPr>
          <a:lstStyle/>
          <a:p>
            <a:endParaRPr/>
          </a:p>
        </p:txBody>
      </p:sp>
      <p:sp>
        <p:nvSpPr>
          <p:cNvPr id="257" name="object 257"/>
          <p:cNvSpPr/>
          <p:nvPr/>
        </p:nvSpPr>
        <p:spPr>
          <a:xfrm>
            <a:off x="3535679" y="182879"/>
            <a:ext cx="3029712" cy="201168"/>
          </a:xfrm>
          <a:custGeom>
            <a:avLst/>
            <a:gdLst/>
            <a:ahLst/>
            <a:cxnLst/>
            <a:rect l="l" t="t" r="r" b="b"/>
            <a:pathLst>
              <a:path w="3029712" h="201168">
                <a:moveTo>
                  <a:pt x="0" y="201168"/>
                </a:moveTo>
                <a:lnTo>
                  <a:pt x="3029712" y="201168"/>
                </a:lnTo>
                <a:lnTo>
                  <a:pt x="3029712" y="0"/>
                </a:lnTo>
                <a:lnTo>
                  <a:pt x="0" y="0"/>
                </a:lnTo>
                <a:lnTo>
                  <a:pt x="0" y="201168"/>
                </a:lnTo>
                <a:close/>
              </a:path>
            </a:pathLst>
          </a:custGeom>
          <a:solidFill>
            <a:srgbClr val="008E80"/>
          </a:solidFill>
        </p:spPr>
        <p:txBody>
          <a:bodyPr wrap="square" lIns="0" tIns="0" rIns="0" bIns="0" rtlCol="0">
            <a:noAutofit/>
          </a:bodyPr>
          <a:lstStyle/>
          <a:p>
            <a:endParaRPr/>
          </a:p>
        </p:txBody>
      </p:sp>
      <p:sp>
        <p:nvSpPr>
          <p:cNvPr id="258" name="object 258"/>
          <p:cNvSpPr/>
          <p:nvPr/>
        </p:nvSpPr>
        <p:spPr>
          <a:xfrm>
            <a:off x="3462528" y="169163"/>
            <a:ext cx="3166872" cy="0"/>
          </a:xfrm>
          <a:custGeom>
            <a:avLst/>
            <a:gdLst/>
            <a:ahLst/>
            <a:cxnLst/>
            <a:rect l="l" t="t" r="r" b="b"/>
            <a:pathLst>
              <a:path w="3166872">
                <a:moveTo>
                  <a:pt x="0" y="0"/>
                </a:moveTo>
                <a:lnTo>
                  <a:pt x="3166872" y="0"/>
                </a:lnTo>
              </a:path>
            </a:pathLst>
          </a:custGeom>
          <a:ln w="28701">
            <a:solidFill>
              <a:srgbClr val="008E80"/>
            </a:solidFill>
          </a:ln>
        </p:spPr>
        <p:txBody>
          <a:bodyPr wrap="square" lIns="0" tIns="0" rIns="0" bIns="0" rtlCol="0">
            <a:noAutofit/>
          </a:bodyPr>
          <a:lstStyle/>
          <a:p>
            <a:endParaRPr/>
          </a:p>
        </p:txBody>
      </p:sp>
      <p:sp>
        <p:nvSpPr>
          <p:cNvPr id="259" name="object 259"/>
          <p:cNvSpPr/>
          <p:nvPr/>
        </p:nvSpPr>
        <p:spPr>
          <a:xfrm>
            <a:off x="3462528" y="383412"/>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260" name="object 260"/>
          <p:cNvSpPr/>
          <p:nvPr/>
        </p:nvSpPr>
        <p:spPr>
          <a:xfrm>
            <a:off x="3462528" y="429768"/>
            <a:ext cx="3176016" cy="219455"/>
          </a:xfrm>
          <a:custGeom>
            <a:avLst/>
            <a:gdLst/>
            <a:ahLst/>
            <a:cxnLst/>
            <a:rect l="l" t="t" r="r" b="b"/>
            <a:pathLst>
              <a:path w="3176016" h="219455">
                <a:moveTo>
                  <a:pt x="0" y="219455"/>
                </a:moveTo>
                <a:lnTo>
                  <a:pt x="3176016" y="219455"/>
                </a:lnTo>
                <a:lnTo>
                  <a:pt x="3176016" y="0"/>
                </a:lnTo>
                <a:lnTo>
                  <a:pt x="0" y="0"/>
                </a:lnTo>
                <a:lnTo>
                  <a:pt x="0" y="219455"/>
                </a:lnTo>
                <a:close/>
              </a:path>
            </a:pathLst>
          </a:custGeom>
          <a:solidFill>
            <a:srgbClr val="C7E6DC"/>
          </a:solidFill>
        </p:spPr>
        <p:txBody>
          <a:bodyPr wrap="square" lIns="0" tIns="0" rIns="0" bIns="0" rtlCol="0">
            <a:noAutofit/>
          </a:bodyPr>
          <a:lstStyle/>
          <a:p>
            <a:endParaRPr/>
          </a:p>
        </p:txBody>
      </p:sp>
      <p:sp>
        <p:nvSpPr>
          <p:cNvPr id="261" name="object 261"/>
          <p:cNvSpPr/>
          <p:nvPr/>
        </p:nvSpPr>
        <p:spPr>
          <a:xfrm>
            <a:off x="3535679" y="457200"/>
            <a:ext cx="3029712" cy="146303"/>
          </a:xfrm>
          <a:custGeom>
            <a:avLst/>
            <a:gdLst/>
            <a:ahLst/>
            <a:cxnLst/>
            <a:rect l="l" t="t" r="r" b="b"/>
            <a:pathLst>
              <a:path w="3029712" h="146303">
                <a:moveTo>
                  <a:pt x="0" y="146303"/>
                </a:moveTo>
                <a:lnTo>
                  <a:pt x="3029712" y="146303"/>
                </a:lnTo>
                <a:lnTo>
                  <a:pt x="3029712" y="0"/>
                </a:lnTo>
                <a:lnTo>
                  <a:pt x="0" y="0"/>
                </a:lnTo>
                <a:lnTo>
                  <a:pt x="0" y="146303"/>
                </a:lnTo>
                <a:close/>
              </a:path>
            </a:pathLst>
          </a:custGeom>
          <a:solidFill>
            <a:srgbClr val="C7E6DC"/>
          </a:solidFill>
        </p:spPr>
        <p:txBody>
          <a:bodyPr wrap="square" lIns="0" tIns="0" rIns="0" bIns="0" rtlCol="0">
            <a:noAutofit/>
          </a:bodyPr>
          <a:lstStyle/>
          <a:p>
            <a:endParaRPr/>
          </a:p>
        </p:txBody>
      </p:sp>
      <p:sp>
        <p:nvSpPr>
          <p:cNvPr id="262" name="object 262"/>
          <p:cNvSpPr/>
          <p:nvPr/>
        </p:nvSpPr>
        <p:spPr>
          <a:xfrm>
            <a:off x="3462528" y="429133"/>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263" name="object 263"/>
          <p:cNvSpPr/>
          <p:nvPr/>
        </p:nvSpPr>
        <p:spPr>
          <a:xfrm>
            <a:off x="3462528" y="602868"/>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64" name="object 264"/>
          <p:cNvSpPr/>
          <p:nvPr/>
        </p:nvSpPr>
        <p:spPr>
          <a:xfrm>
            <a:off x="3462528" y="649224"/>
            <a:ext cx="3176016" cy="207264"/>
          </a:xfrm>
          <a:custGeom>
            <a:avLst/>
            <a:gdLst/>
            <a:ahLst/>
            <a:cxnLst/>
            <a:rect l="l" t="t" r="r" b="b"/>
            <a:pathLst>
              <a:path w="3176016" h="207264">
                <a:moveTo>
                  <a:pt x="0" y="207264"/>
                </a:moveTo>
                <a:lnTo>
                  <a:pt x="3176016" y="207264"/>
                </a:lnTo>
                <a:lnTo>
                  <a:pt x="3176016" y="0"/>
                </a:lnTo>
                <a:lnTo>
                  <a:pt x="0" y="0"/>
                </a:lnTo>
                <a:lnTo>
                  <a:pt x="0" y="207264"/>
                </a:lnTo>
                <a:close/>
              </a:path>
            </a:pathLst>
          </a:custGeom>
          <a:solidFill>
            <a:srgbClr val="FCFFC7"/>
          </a:solidFill>
        </p:spPr>
        <p:txBody>
          <a:bodyPr wrap="square" lIns="0" tIns="0" rIns="0" bIns="0" rtlCol="0">
            <a:noAutofit/>
          </a:bodyPr>
          <a:lstStyle/>
          <a:p>
            <a:endParaRPr/>
          </a:p>
        </p:txBody>
      </p:sp>
      <p:sp>
        <p:nvSpPr>
          <p:cNvPr id="265" name="object 265"/>
          <p:cNvSpPr/>
          <p:nvPr/>
        </p:nvSpPr>
        <p:spPr>
          <a:xfrm>
            <a:off x="3535679" y="676656"/>
            <a:ext cx="3029712" cy="134111"/>
          </a:xfrm>
          <a:custGeom>
            <a:avLst/>
            <a:gdLst/>
            <a:ahLst/>
            <a:cxnLst/>
            <a:rect l="l" t="t" r="r" b="b"/>
            <a:pathLst>
              <a:path w="3029712" h="134111">
                <a:moveTo>
                  <a:pt x="0" y="134111"/>
                </a:moveTo>
                <a:lnTo>
                  <a:pt x="3029712" y="134111"/>
                </a:lnTo>
                <a:lnTo>
                  <a:pt x="3029712" y="0"/>
                </a:lnTo>
                <a:lnTo>
                  <a:pt x="0" y="0"/>
                </a:lnTo>
                <a:lnTo>
                  <a:pt x="0" y="134111"/>
                </a:lnTo>
                <a:close/>
              </a:path>
            </a:pathLst>
          </a:custGeom>
          <a:solidFill>
            <a:srgbClr val="FCFFC7"/>
          </a:solidFill>
        </p:spPr>
        <p:txBody>
          <a:bodyPr wrap="square" lIns="0" tIns="0" rIns="0" bIns="0" rtlCol="0">
            <a:noAutofit/>
          </a:bodyPr>
          <a:lstStyle/>
          <a:p>
            <a:endParaRPr/>
          </a:p>
        </p:txBody>
      </p:sp>
      <p:sp>
        <p:nvSpPr>
          <p:cNvPr id="266" name="object 266"/>
          <p:cNvSpPr/>
          <p:nvPr/>
        </p:nvSpPr>
        <p:spPr>
          <a:xfrm>
            <a:off x="3462528" y="648589"/>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267" name="object 267"/>
          <p:cNvSpPr/>
          <p:nvPr/>
        </p:nvSpPr>
        <p:spPr>
          <a:xfrm>
            <a:off x="3462528" y="810133"/>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268" name="object 268"/>
          <p:cNvSpPr/>
          <p:nvPr/>
        </p:nvSpPr>
        <p:spPr>
          <a:xfrm>
            <a:off x="3462528" y="856488"/>
            <a:ext cx="3176016" cy="219455"/>
          </a:xfrm>
          <a:custGeom>
            <a:avLst/>
            <a:gdLst/>
            <a:ahLst/>
            <a:cxnLst/>
            <a:rect l="l" t="t" r="r" b="b"/>
            <a:pathLst>
              <a:path w="3176016" h="219455">
                <a:moveTo>
                  <a:pt x="0" y="219455"/>
                </a:moveTo>
                <a:lnTo>
                  <a:pt x="3176016" y="219455"/>
                </a:lnTo>
                <a:lnTo>
                  <a:pt x="3176016" y="0"/>
                </a:lnTo>
                <a:lnTo>
                  <a:pt x="0" y="0"/>
                </a:lnTo>
                <a:lnTo>
                  <a:pt x="0" y="219455"/>
                </a:lnTo>
                <a:close/>
              </a:path>
            </a:pathLst>
          </a:custGeom>
          <a:solidFill>
            <a:srgbClr val="C7E6DC"/>
          </a:solidFill>
        </p:spPr>
        <p:txBody>
          <a:bodyPr wrap="square" lIns="0" tIns="0" rIns="0" bIns="0" rtlCol="0">
            <a:noAutofit/>
          </a:bodyPr>
          <a:lstStyle/>
          <a:p>
            <a:endParaRPr/>
          </a:p>
        </p:txBody>
      </p:sp>
      <p:sp>
        <p:nvSpPr>
          <p:cNvPr id="269" name="object 269"/>
          <p:cNvSpPr/>
          <p:nvPr/>
        </p:nvSpPr>
        <p:spPr>
          <a:xfrm>
            <a:off x="3535679" y="883920"/>
            <a:ext cx="3029712" cy="146303"/>
          </a:xfrm>
          <a:custGeom>
            <a:avLst/>
            <a:gdLst/>
            <a:ahLst/>
            <a:cxnLst/>
            <a:rect l="l" t="t" r="r" b="b"/>
            <a:pathLst>
              <a:path w="3029712" h="146303">
                <a:moveTo>
                  <a:pt x="0" y="146303"/>
                </a:moveTo>
                <a:lnTo>
                  <a:pt x="3029712" y="146303"/>
                </a:lnTo>
                <a:lnTo>
                  <a:pt x="3029712" y="0"/>
                </a:lnTo>
                <a:lnTo>
                  <a:pt x="0" y="0"/>
                </a:lnTo>
                <a:lnTo>
                  <a:pt x="0" y="146303"/>
                </a:lnTo>
                <a:close/>
              </a:path>
            </a:pathLst>
          </a:custGeom>
          <a:solidFill>
            <a:srgbClr val="C7E6DC"/>
          </a:solidFill>
        </p:spPr>
        <p:txBody>
          <a:bodyPr wrap="square" lIns="0" tIns="0" rIns="0" bIns="0" rtlCol="0">
            <a:noAutofit/>
          </a:bodyPr>
          <a:lstStyle/>
          <a:p>
            <a:endParaRPr/>
          </a:p>
        </p:txBody>
      </p:sp>
      <p:sp>
        <p:nvSpPr>
          <p:cNvPr id="270" name="object 270"/>
          <p:cNvSpPr/>
          <p:nvPr/>
        </p:nvSpPr>
        <p:spPr>
          <a:xfrm>
            <a:off x="3462528" y="855852"/>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271" name="object 271"/>
          <p:cNvSpPr/>
          <p:nvPr/>
        </p:nvSpPr>
        <p:spPr>
          <a:xfrm>
            <a:off x="3462528" y="1029589"/>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72" name="object 272"/>
          <p:cNvSpPr/>
          <p:nvPr/>
        </p:nvSpPr>
        <p:spPr>
          <a:xfrm>
            <a:off x="3462528" y="1075944"/>
            <a:ext cx="3176016" cy="338327"/>
          </a:xfrm>
          <a:custGeom>
            <a:avLst/>
            <a:gdLst/>
            <a:ahLst/>
            <a:cxnLst/>
            <a:rect l="l" t="t" r="r" b="b"/>
            <a:pathLst>
              <a:path w="3176016" h="338327">
                <a:moveTo>
                  <a:pt x="0" y="338327"/>
                </a:moveTo>
                <a:lnTo>
                  <a:pt x="3176016" y="338327"/>
                </a:lnTo>
                <a:lnTo>
                  <a:pt x="3176016" y="0"/>
                </a:lnTo>
                <a:lnTo>
                  <a:pt x="0" y="0"/>
                </a:lnTo>
                <a:lnTo>
                  <a:pt x="0" y="338327"/>
                </a:lnTo>
                <a:close/>
              </a:path>
            </a:pathLst>
          </a:custGeom>
          <a:solidFill>
            <a:srgbClr val="FCFFC7"/>
          </a:solidFill>
        </p:spPr>
        <p:txBody>
          <a:bodyPr wrap="square" lIns="0" tIns="0" rIns="0" bIns="0" rtlCol="0">
            <a:noAutofit/>
          </a:bodyPr>
          <a:lstStyle/>
          <a:p>
            <a:endParaRPr/>
          </a:p>
        </p:txBody>
      </p:sp>
      <p:sp>
        <p:nvSpPr>
          <p:cNvPr id="273" name="object 273"/>
          <p:cNvSpPr/>
          <p:nvPr/>
        </p:nvSpPr>
        <p:spPr>
          <a:xfrm>
            <a:off x="3535679" y="1103376"/>
            <a:ext cx="3029712" cy="134111"/>
          </a:xfrm>
          <a:custGeom>
            <a:avLst/>
            <a:gdLst/>
            <a:ahLst/>
            <a:cxnLst/>
            <a:rect l="l" t="t" r="r" b="b"/>
            <a:pathLst>
              <a:path w="3029712" h="134111">
                <a:moveTo>
                  <a:pt x="0" y="134111"/>
                </a:moveTo>
                <a:lnTo>
                  <a:pt x="3029712" y="134111"/>
                </a:lnTo>
                <a:lnTo>
                  <a:pt x="3029712" y="0"/>
                </a:lnTo>
                <a:lnTo>
                  <a:pt x="0" y="0"/>
                </a:lnTo>
                <a:lnTo>
                  <a:pt x="0" y="134111"/>
                </a:lnTo>
                <a:close/>
              </a:path>
            </a:pathLst>
          </a:custGeom>
          <a:solidFill>
            <a:srgbClr val="FCFFC7"/>
          </a:solidFill>
        </p:spPr>
        <p:txBody>
          <a:bodyPr wrap="square" lIns="0" tIns="0" rIns="0" bIns="0" rtlCol="0">
            <a:noAutofit/>
          </a:bodyPr>
          <a:lstStyle/>
          <a:p>
            <a:endParaRPr/>
          </a:p>
        </p:txBody>
      </p:sp>
      <p:sp>
        <p:nvSpPr>
          <p:cNvPr id="274" name="object 274"/>
          <p:cNvSpPr/>
          <p:nvPr/>
        </p:nvSpPr>
        <p:spPr>
          <a:xfrm>
            <a:off x="3535679" y="1237487"/>
            <a:ext cx="3029712" cy="131064"/>
          </a:xfrm>
          <a:custGeom>
            <a:avLst/>
            <a:gdLst/>
            <a:ahLst/>
            <a:cxnLst/>
            <a:rect l="l" t="t" r="r" b="b"/>
            <a:pathLst>
              <a:path w="3029712" h="131064">
                <a:moveTo>
                  <a:pt x="0" y="131064"/>
                </a:moveTo>
                <a:lnTo>
                  <a:pt x="3029712" y="131064"/>
                </a:lnTo>
                <a:lnTo>
                  <a:pt x="3029712" y="0"/>
                </a:lnTo>
                <a:lnTo>
                  <a:pt x="0" y="0"/>
                </a:lnTo>
                <a:lnTo>
                  <a:pt x="0" y="131064"/>
                </a:lnTo>
                <a:close/>
              </a:path>
            </a:pathLst>
          </a:custGeom>
          <a:solidFill>
            <a:srgbClr val="FCFFC7"/>
          </a:solidFill>
        </p:spPr>
        <p:txBody>
          <a:bodyPr wrap="square" lIns="0" tIns="0" rIns="0" bIns="0" rtlCol="0">
            <a:noAutofit/>
          </a:bodyPr>
          <a:lstStyle/>
          <a:p>
            <a:endParaRPr/>
          </a:p>
        </p:txBody>
      </p:sp>
      <p:sp>
        <p:nvSpPr>
          <p:cNvPr id="275" name="object 275"/>
          <p:cNvSpPr/>
          <p:nvPr/>
        </p:nvSpPr>
        <p:spPr>
          <a:xfrm>
            <a:off x="3462528" y="1075308"/>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276" name="object 276"/>
          <p:cNvSpPr/>
          <p:nvPr/>
        </p:nvSpPr>
        <p:spPr>
          <a:xfrm>
            <a:off x="3462528" y="1367916"/>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277" name="object 277"/>
          <p:cNvSpPr/>
          <p:nvPr/>
        </p:nvSpPr>
        <p:spPr>
          <a:xfrm>
            <a:off x="3462528" y="1414272"/>
            <a:ext cx="3176016" cy="219455"/>
          </a:xfrm>
          <a:custGeom>
            <a:avLst/>
            <a:gdLst/>
            <a:ahLst/>
            <a:cxnLst/>
            <a:rect l="l" t="t" r="r" b="b"/>
            <a:pathLst>
              <a:path w="3176016" h="219455">
                <a:moveTo>
                  <a:pt x="0" y="219455"/>
                </a:moveTo>
                <a:lnTo>
                  <a:pt x="3176016" y="219455"/>
                </a:lnTo>
                <a:lnTo>
                  <a:pt x="3176016" y="0"/>
                </a:lnTo>
                <a:lnTo>
                  <a:pt x="0" y="0"/>
                </a:lnTo>
                <a:lnTo>
                  <a:pt x="0" y="219455"/>
                </a:lnTo>
                <a:close/>
              </a:path>
            </a:pathLst>
          </a:custGeom>
          <a:solidFill>
            <a:srgbClr val="C7E6DC"/>
          </a:solidFill>
        </p:spPr>
        <p:txBody>
          <a:bodyPr wrap="square" lIns="0" tIns="0" rIns="0" bIns="0" rtlCol="0">
            <a:noAutofit/>
          </a:bodyPr>
          <a:lstStyle/>
          <a:p>
            <a:endParaRPr/>
          </a:p>
        </p:txBody>
      </p:sp>
      <p:sp>
        <p:nvSpPr>
          <p:cNvPr id="278" name="object 278"/>
          <p:cNvSpPr/>
          <p:nvPr/>
        </p:nvSpPr>
        <p:spPr>
          <a:xfrm>
            <a:off x="3535679" y="1441704"/>
            <a:ext cx="3029712" cy="146303"/>
          </a:xfrm>
          <a:custGeom>
            <a:avLst/>
            <a:gdLst/>
            <a:ahLst/>
            <a:cxnLst/>
            <a:rect l="l" t="t" r="r" b="b"/>
            <a:pathLst>
              <a:path w="3029712" h="146303">
                <a:moveTo>
                  <a:pt x="0" y="146303"/>
                </a:moveTo>
                <a:lnTo>
                  <a:pt x="3029712" y="146303"/>
                </a:lnTo>
                <a:lnTo>
                  <a:pt x="3029712" y="0"/>
                </a:lnTo>
                <a:lnTo>
                  <a:pt x="0" y="0"/>
                </a:lnTo>
                <a:lnTo>
                  <a:pt x="0" y="146303"/>
                </a:lnTo>
                <a:close/>
              </a:path>
            </a:pathLst>
          </a:custGeom>
          <a:solidFill>
            <a:srgbClr val="C7E6DC"/>
          </a:solidFill>
        </p:spPr>
        <p:txBody>
          <a:bodyPr wrap="square" lIns="0" tIns="0" rIns="0" bIns="0" rtlCol="0">
            <a:noAutofit/>
          </a:bodyPr>
          <a:lstStyle/>
          <a:p>
            <a:endParaRPr/>
          </a:p>
        </p:txBody>
      </p:sp>
      <p:sp>
        <p:nvSpPr>
          <p:cNvPr id="279" name="object 279"/>
          <p:cNvSpPr/>
          <p:nvPr/>
        </p:nvSpPr>
        <p:spPr>
          <a:xfrm>
            <a:off x="3462528" y="1413636"/>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280" name="object 280"/>
          <p:cNvSpPr/>
          <p:nvPr/>
        </p:nvSpPr>
        <p:spPr>
          <a:xfrm>
            <a:off x="3462528" y="1587372"/>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81" name="object 281"/>
          <p:cNvSpPr/>
          <p:nvPr/>
        </p:nvSpPr>
        <p:spPr>
          <a:xfrm>
            <a:off x="3462528" y="1633727"/>
            <a:ext cx="3176016" cy="207263"/>
          </a:xfrm>
          <a:custGeom>
            <a:avLst/>
            <a:gdLst/>
            <a:ahLst/>
            <a:cxnLst/>
            <a:rect l="l" t="t" r="r" b="b"/>
            <a:pathLst>
              <a:path w="3176016" h="207263">
                <a:moveTo>
                  <a:pt x="0" y="207263"/>
                </a:moveTo>
                <a:lnTo>
                  <a:pt x="3176016" y="207263"/>
                </a:lnTo>
                <a:lnTo>
                  <a:pt x="3176016" y="0"/>
                </a:lnTo>
                <a:lnTo>
                  <a:pt x="0" y="0"/>
                </a:lnTo>
                <a:lnTo>
                  <a:pt x="0" y="207263"/>
                </a:lnTo>
                <a:close/>
              </a:path>
            </a:pathLst>
          </a:custGeom>
          <a:solidFill>
            <a:srgbClr val="FCFFC7"/>
          </a:solidFill>
        </p:spPr>
        <p:txBody>
          <a:bodyPr wrap="square" lIns="0" tIns="0" rIns="0" bIns="0" rtlCol="0">
            <a:noAutofit/>
          </a:bodyPr>
          <a:lstStyle/>
          <a:p>
            <a:endParaRPr/>
          </a:p>
        </p:txBody>
      </p:sp>
      <p:sp>
        <p:nvSpPr>
          <p:cNvPr id="282" name="object 282"/>
          <p:cNvSpPr/>
          <p:nvPr/>
        </p:nvSpPr>
        <p:spPr>
          <a:xfrm>
            <a:off x="3535679" y="1661160"/>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283" name="object 283"/>
          <p:cNvSpPr/>
          <p:nvPr/>
        </p:nvSpPr>
        <p:spPr>
          <a:xfrm>
            <a:off x="3462528" y="1633093"/>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284" name="object 284"/>
          <p:cNvSpPr/>
          <p:nvPr/>
        </p:nvSpPr>
        <p:spPr>
          <a:xfrm>
            <a:off x="3462528" y="1818131"/>
            <a:ext cx="3172968" cy="0"/>
          </a:xfrm>
          <a:custGeom>
            <a:avLst/>
            <a:gdLst/>
            <a:ahLst/>
            <a:cxnLst/>
            <a:rect l="l" t="t" r="r" b="b"/>
            <a:pathLst>
              <a:path w="3172968">
                <a:moveTo>
                  <a:pt x="0" y="0"/>
                </a:moveTo>
                <a:lnTo>
                  <a:pt x="3172968" y="0"/>
                </a:lnTo>
              </a:path>
            </a:pathLst>
          </a:custGeom>
          <a:ln w="46990">
            <a:solidFill>
              <a:srgbClr val="FCFFC7"/>
            </a:solidFill>
          </a:ln>
        </p:spPr>
        <p:txBody>
          <a:bodyPr wrap="square" lIns="0" tIns="0" rIns="0" bIns="0" rtlCol="0">
            <a:noAutofit/>
          </a:bodyPr>
          <a:lstStyle/>
          <a:p>
            <a:endParaRPr/>
          </a:p>
        </p:txBody>
      </p:sp>
      <p:sp>
        <p:nvSpPr>
          <p:cNvPr id="179" name="object 179"/>
          <p:cNvSpPr/>
          <p:nvPr/>
        </p:nvSpPr>
        <p:spPr>
          <a:xfrm>
            <a:off x="3462528" y="1984248"/>
            <a:ext cx="3166872" cy="536448"/>
          </a:xfrm>
          <a:custGeom>
            <a:avLst/>
            <a:gdLst/>
            <a:ahLst/>
            <a:cxnLst/>
            <a:rect l="l" t="t" r="r" b="b"/>
            <a:pathLst>
              <a:path w="3166872" h="536448">
                <a:moveTo>
                  <a:pt x="3166872" y="536448"/>
                </a:moveTo>
                <a:lnTo>
                  <a:pt x="3166872" y="0"/>
                </a:lnTo>
                <a:lnTo>
                  <a:pt x="0" y="0"/>
                </a:lnTo>
                <a:lnTo>
                  <a:pt x="0" y="536448"/>
                </a:lnTo>
                <a:lnTo>
                  <a:pt x="3166872" y="536448"/>
                </a:lnTo>
                <a:close/>
              </a:path>
            </a:pathLst>
          </a:custGeom>
          <a:solidFill>
            <a:srgbClr val="008E80"/>
          </a:solidFill>
        </p:spPr>
        <p:txBody>
          <a:bodyPr wrap="square" lIns="0" tIns="0" rIns="0" bIns="0" rtlCol="0">
            <a:noAutofit/>
          </a:bodyPr>
          <a:lstStyle/>
          <a:p>
            <a:endParaRPr/>
          </a:p>
        </p:txBody>
      </p:sp>
      <p:sp>
        <p:nvSpPr>
          <p:cNvPr id="180" name="object 180"/>
          <p:cNvSpPr/>
          <p:nvPr/>
        </p:nvSpPr>
        <p:spPr>
          <a:xfrm>
            <a:off x="3535679" y="2011680"/>
            <a:ext cx="3026664" cy="201167"/>
          </a:xfrm>
          <a:custGeom>
            <a:avLst/>
            <a:gdLst/>
            <a:ahLst/>
            <a:cxnLst/>
            <a:rect l="l" t="t" r="r" b="b"/>
            <a:pathLst>
              <a:path w="3026664" h="201167">
                <a:moveTo>
                  <a:pt x="0" y="201167"/>
                </a:moveTo>
                <a:lnTo>
                  <a:pt x="3026664" y="201167"/>
                </a:lnTo>
                <a:lnTo>
                  <a:pt x="3026664" y="0"/>
                </a:lnTo>
                <a:lnTo>
                  <a:pt x="0" y="0"/>
                </a:lnTo>
                <a:lnTo>
                  <a:pt x="0" y="201167"/>
                </a:lnTo>
                <a:close/>
              </a:path>
            </a:pathLst>
          </a:custGeom>
          <a:solidFill>
            <a:srgbClr val="008E80"/>
          </a:solidFill>
        </p:spPr>
        <p:txBody>
          <a:bodyPr wrap="square" lIns="0" tIns="0" rIns="0" bIns="0" rtlCol="0">
            <a:noAutofit/>
          </a:bodyPr>
          <a:lstStyle/>
          <a:p>
            <a:endParaRPr/>
          </a:p>
        </p:txBody>
      </p:sp>
      <p:sp>
        <p:nvSpPr>
          <p:cNvPr id="181" name="object 181"/>
          <p:cNvSpPr/>
          <p:nvPr/>
        </p:nvSpPr>
        <p:spPr>
          <a:xfrm>
            <a:off x="3535679" y="2212848"/>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182" name="object 182"/>
          <p:cNvSpPr/>
          <p:nvPr/>
        </p:nvSpPr>
        <p:spPr>
          <a:xfrm>
            <a:off x="3535679" y="2343912"/>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183" name="object 183"/>
          <p:cNvSpPr/>
          <p:nvPr/>
        </p:nvSpPr>
        <p:spPr>
          <a:xfrm>
            <a:off x="3462528" y="1997963"/>
            <a:ext cx="3166872" cy="0"/>
          </a:xfrm>
          <a:custGeom>
            <a:avLst/>
            <a:gdLst/>
            <a:ahLst/>
            <a:cxnLst/>
            <a:rect l="l" t="t" r="r" b="b"/>
            <a:pathLst>
              <a:path w="3166872">
                <a:moveTo>
                  <a:pt x="0" y="0"/>
                </a:moveTo>
                <a:lnTo>
                  <a:pt x="3166872" y="0"/>
                </a:lnTo>
              </a:path>
            </a:pathLst>
          </a:custGeom>
          <a:ln w="28702">
            <a:solidFill>
              <a:srgbClr val="008E80"/>
            </a:solidFill>
          </a:ln>
        </p:spPr>
        <p:txBody>
          <a:bodyPr wrap="square" lIns="0" tIns="0" rIns="0" bIns="0" rtlCol="0">
            <a:noAutofit/>
          </a:bodyPr>
          <a:lstStyle/>
          <a:p>
            <a:endParaRPr/>
          </a:p>
        </p:txBody>
      </p:sp>
      <p:sp>
        <p:nvSpPr>
          <p:cNvPr id="184" name="object 184"/>
          <p:cNvSpPr/>
          <p:nvPr/>
        </p:nvSpPr>
        <p:spPr>
          <a:xfrm>
            <a:off x="3462528" y="2474341"/>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185" name="object 185"/>
          <p:cNvSpPr/>
          <p:nvPr/>
        </p:nvSpPr>
        <p:spPr>
          <a:xfrm>
            <a:off x="3462528" y="2520696"/>
            <a:ext cx="3172968" cy="219455"/>
          </a:xfrm>
          <a:custGeom>
            <a:avLst/>
            <a:gdLst/>
            <a:ahLst/>
            <a:cxnLst/>
            <a:rect l="l" t="t" r="r" b="b"/>
            <a:pathLst>
              <a:path w="3172968" h="219455">
                <a:moveTo>
                  <a:pt x="0" y="219455"/>
                </a:moveTo>
                <a:lnTo>
                  <a:pt x="3172968" y="219455"/>
                </a:lnTo>
                <a:lnTo>
                  <a:pt x="3172968" y="0"/>
                </a:lnTo>
                <a:lnTo>
                  <a:pt x="0" y="0"/>
                </a:lnTo>
                <a:lnTo>
                  <a:pt x="0" y="219455"/>
                </a:lnTo>
                <a:close/>
              </a:path>
            </a:pathLst>
          </a:custGeom>
          <a:solidFill>
            <a:srgbClr val="C7E6DC"/>
          </a:solidFill>
        </p:spPr>
        <p:txBody>
          <a:bodyPr wrap="square" lIns="0" tIns="0" rIns="0" bIns="0" rtlCol="0">
            <a:noAutofit/>
          </a:bodyPr>
          <a:lstStyle/>
          <a:p>
            <a:endParaRPr/>
          </a:p>
        </p:txBody>
      </p:sp>
      <p:sp>
        <p:nvSpPr>
          <p:cNvPr id="186" name="object 186"/>
          <p:cNvSpPr/>
          <p:nvPr/>
        </p:nvSpPr>
        <p:spPr>
          <a:xfrm>
            <a:off x="3535679" y="2548128"/>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187" name="object 187"/>
          <p:cNvSpPr/>
          <p:nvPr/>
        </p:nvSpPr>
        <p:spPr>
          <a:xfrm>
            <a:off x="3462528" y="2520060"/>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188" name="object 188"/>
          <p:cNvSpPr/>
          <p:nvPr/>
        </p:nvSpPr>
        <p:spPr>
          <a:xfrm>
            <a:off x="3462528" y="2693796"/>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89" name="object 189"/>
          <p:cNvSpPr/>
          <p:nvPr/>
        </p:nvSpPr>
        <p:spPr>
          <a:xfrm>
            <a:off x="3462528" y="2740152"/>
            <a:ext cx="3172968" cy="207263"/>
          </a:xfrm>
          <a:custGeom>
            <a:avLst/>
            <a:gdLst/>
            <a:ahLst/>
            <a:cxnLst/>
            <a:rect l="l" t="t" r="r" b="b"/>
            <a:pathLst>
              <a:path w="3172968" h="207263">
                <a:moveTo>
                  <a:pt x="0" y="207263"/>
                </a:moveTo>
                <a:lnTo>
                  <a:pt x="3172968" y="207263"/>
                </a:lnTo>
                <a:lnTo>
                  <a:pt x="3172968" y="0"/>
                </a:lnTo>
                <a:lnTo>
                  <a:pt x="0" y="0"/>
                </a:lnTo>
                <a:lnTo>
                  <a:pt x="0" y="207263"/>
                </a:lnTo>
                <a:close/>
              </a:path>
            </a:pathLst>
          </a:custGeom>
          <a:solidFill>
            <a:srgbClr val="FCFFC7"/>
          </a:solidFill>
        </p:spPr>
        <p:txBody>
          <a:bodyPr wrap="square" lIns="0" tIns="0" rIns="0" bIns="0" rtlCol="0">
            <a:noAutofit/>
          </a:bodyPr>
          <a:lstStyle/>
          <a:p>
            <a:endParaRPr/>
          </a:p>
        </p:txBody>
      </p:sp>
      <p:sp>
        <p:nvSpPr>
          <p:cNvPr id="190" name="object 190"/>
          <p:cNvSpPr/>
          <p:nvPr/>
        </p:nvSpPr>
        <p:spPr>
          <a:xfrm>
            <a:off x="3535679" y="2768600"/>
            <a:ext cx="3026664" cy="133096"/>
          </a:xfrm>
          <a:custGeom>
            <a:avLst/>
            <a:gdLst/>
            <a:ahLst/>
            <a:cxnLst/>
            <a:rect l="l" t="t" r="r" b="b"/>
            <a:pathLst>
              <a:path w="3026664" h="133096">
                <a:moveTo>
                  <a:pt x="3026664" y="133096"/>
                </a:moveTo>
                <a:lnTo>
                  <a:pt x="3026664" y="0"/>
                </a:lnTo>
                <a:lnTo>
                  <a:pt x="0" y="0"/>
                </a:lnTo>
                <a:lnTo>
                  <a:pt x="0" y="133096"/>
                </a:lnTo>
                <a:lnTo>
                  <a:pt x="3026664" y="133096"/>
                </a:lnTo>
                <a:close/>
              </a:path>
            </a:pathLst>
          </a:custGeom>
          <a:solidFill>
            <a:srgbClr val="FCFFC7"/>
          </a:solidFill>
        </p:spPr>
        <p:txBody>
          <a:bodyPr wrap="square" lIns="0" tIns="0" rIns="0" bIns="0" rtlCol="0">
            <a:noAutofit/>
          </a:bodyPr>
          <a:lstStyle/>
          <a:p>
            <a:endParaRPr/>
          </a:p>
        </p:txBody>
      </p:sp>
      <p:sp>
        <p:nvSpPr>
          <p:cNvPr id="191" name="object 191"/>
          <p:cNvSpPr/>
          <p:nvPr/>
        </p:nvSpPr>
        <p:spPr>
          <a:xfrm>
            <a:off x="3462528" y="2739517"/>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192" name="object 192"/>
          <p:cNvSpPr/>
          <p:nvPr/>
        </p:nvSpPr>
        <p:spPr>
          <a:xfrm>
            <a:off x="3462528" y="290106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93" name="object 193"/>
          <p:cNvSpPr/>
          <p:nvPr/>
        </p:nvSpPr>
        <p:spPr>
          <a:xfrm>
            <a:off x="3461382" y="3042920"/>
            <a:ext cx="3172459" cy="5079"/>
          </a:xfrm>
          <a:custGeom>
            <a:avLst/>
            <a:gdLst/>
            <a:ahLst/>
            <a:cxnLst/>
            <a:rect l="l" t="t" r="r" b="b"/>
            <a:pathLst>
              <a:path w="3172459" h="5079">
                <a:moveTo>
                  <a:pt x="0" y="5079"/>
                </a:moveTo>
                <a:lnTo>
                  <a:pt x="3172459" y="5079"/>
                </a:lnTo>
                <a:lnTo>
                  <a:pt x="3172459" y="0"/>
                </a:lnTo>
                <a:lnTo>
                  <a:pt x="0" y="0"/>
                </a:lnTo>
                <a:lnTo>
                  <a:pt x="0" y="5079"/>
                </a:lnTo>
                <a:close/>
              </a:path>
            </a:pathLst>
          </a:custGeom>
          <a:solidFill>
            <a:srgbClr val="FCFFC7"/>
          </a:solidFill>
        </p:spPr>
        <p:txBody>
          <a:bodyPr wrap="square" lIns="0" tIns="0" rIns="0" bIns="0" rtlCol="0">
            <a:noAutofit/>
          </a:bodyPr>
          <a:lstStyle/>
          <a:p>
            <a:endParaRPr/>
          </a:p>
        </p:txBody>
      </p:sp>
      <p:sp>
        <p:nvSpPr>
          <p:cNvPr id="194" name="object 194"/>
          <p:cNvSpPr/>
          <p:nvPr/>
        </p:nvSpPr>
        <p:spPr>
          <a:xfrm>
            <a:off x="3461382" y="2681763"/>
            <a:ext cx="3172459" cy="902684"/>
          </a:xfrm>
          <a:custGeom>
            <a:avLst/>
            <a:gdLst/>
            <a:ahLst/>
            <a:cxnLst/>
            <a:rect l="l" t="t" r="r" b="b"/>
            <a:pathLst>
              <a:path w="3172459" h="902684">
                <a:moveTo>
                  <a:pt x="0" y="902684"/>
                </a:moveTo>
                <a:lnTo>
                  <a:pt x="3172459" y="902684"/>
                </a:lnTo>
                <a:lnTo>
                  <a:pt x="3172459" y="0"/>
                </a:lnTo>
                <a:lnTo>
                  <a:pt x="0" y="0"/>
                </a:lnTo>
                <a:lnTo>
                  <a:pt x="0" y="902684"/>
                </a:lnTo>
                <a:close/>
              </a:path>
            </a:pathLst>
          </a:custGeom>
          <a:solidFill>
            <a:srgbClr val="FCFFC7"/>
          </a:solidFill>
        </p:spPr>
        <p:txBody>
          <a:bodyPr wrap="square" lIns="0" tIns="0" rIns="0" bIns="0" rtlCol="0">
            <a:noAutofit/>
          </a:bodyPr>
          <a:lstStyle/>
          <a:p>
            <a:endParaRPr/>
          </a:p>
        </p:txBody>
      </p:sp>
      <p:sp>
        <p:nvSpPr>
          <p:cNvPr id="195" name="object 195"/>
          <p:cNvSpPr/>
          <p:nvPr/>
        </p:nvSpPr>
        <p:spPr>
          <a:xfrm>
            <a:off x="3465576" y="3048000"/>
            <a:ext cx="3172968" cy="536448"/>
          </a:xfrm>
          <a:custGeom>
            <a:avLst/>
            <a:gdLst/>
            <a:ahLst/>
            <a:cxnLst/>
            <a:rect l="l" t="t" r="r" b="b"/>
            <a:pathLst>
              <a:path w="3172968" h="536448">
                <a:moveTo>
                  <a:pt x="0" y="536448"/>
                </a:moveTo>
                <a:lnTo>
                  <a:pt x="3172968" y="536448"/>
                </a:lnTo>
                <a:lnTo>
                  <a:pt x="3172968" y="0"/>
                </a:lnTo>
                <a:lnTo>
                  <a:pt x="0" y="0"/>
                </a:lnTo>
                <a:lnTo>
                  <a:pt x="0" y="536448"/>
                </a:lnTo>
                <a:close/>
              </a:path>
            </a:pathLst>
          </a:custGeom>
          <a:solidFill>
            <a:srgbClr val="008E80"/>
          </a:solidFill>
        </p:spPr>
        <p:txBody>
          <a:bodyPr wrap="square" lIns="0" tIns="0" rIns="0" bIns="0" rtlCol="0">
            <a:noAutofit/>
          </a:bodyPr>
          <a:lstStyle/>
          <a:p>
            <a:endParaRPr/>
          </a:p>
        </p:txBody>
      </p:sp>
      <p:sp>
        <p:nvSpPr>
          <p:cNvPr id="196" name="object 196"/>
          <p:cNvSpPr/>
          <p:nvPr/>
        </p:nvSpPr>
        <p:spPr>
          <a:xfrm>
            <a:off x="3538728" y="3075431"/>
            <a:ext cx="3026664" cy="198120"/>
          </a:xfrm>
          <a:custGeom>
            <a:avLst/>
            <a:gdLst/>
            <a:ahLst/>
            <a:cxnLst/>
            <a:rect l="l" t="t" r="r" b="b"/>
            <a:pathLst>
              <a:path w="3026664" h="198120">
                <a:moveTo>
                  <a:pt x="0" y="198120"/>
                </a:moveTo>
                <a:lnTo>
                  <a:pt x="3026664" y="198120"/>
                </a:lnTo>
                <a:lnTo>
                  <a:pt x="3026664" y="0"/>
                </a:lnTo>
                <a:lnTo>
                  <a:pt x="0" y="0"/>
                </a:lnTo>
                <a:lnTo>
                  <a:pt x="0" y="198120"/>
                </a:lnTo>
                <a:close/>
              </a:path>
            </a:pathLst>
          </a:custGeom>
          <a:solidFill>
            <a:srgbClr val="008E80"/>
          </a:solidFill>
        </p:spPr>
        <p:txBody>
          <a:bodyPr wrap="square" lIns="0" tIns="0" rIns="0" bIns="0" rtlCol="0">
            <a:noAutofit/>
          </a:bodyPr>
          <a:lstStyle/>
          <a:p>
            <a:endParaRPr/>
          </a:p>
        </p:txBody>
      </p:sp>
      <p:sp>
        <p:nvSpPr>
          <p:cNvPr id="197" name="object 197"/>
          <p:cNvSpPr/>
          <p:nvPr/>
        </p:nvSpPr>
        <p:spPr>
          <a:xfrm>
            <a:off x="3538728" y="327355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008E80"/>
          </a:solidFill>
        </p:spPr>
        <p:txBody>
          <a:bodyPr wrap="square" lIns="0" tIns="0" rIns="0" bIns="0" rtlCol="0">
            <a:noAutofit/>
          </a:bodyPr>
          <a:lstStyle/>
          <a:p>
            <a:endParaRPr/>
          </a:p>
        </p:txBody>
      </p:sp>
      <p:sp>
        <p:nvSpPr>
          <p:cNvPr id="198" name="object 198"/>
          <p:cNvSpPr/>
          <p:nvPr/>
        </p:nvSpPr>
        <p:spPr>
          <a:xfrm>
            <a:off x="3538728" y="3407664"/>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199" name="object 199"/>
          <p:cNvSpPr/>
          <p:nvPr/>
        </p:nvSpPr>
        <p:spPr>
          <a:xfrm>
            <a:off x="3465576" y="3061716"/>
            <a:ext cx="3172968" cy="0"/>
          </a:xfrm>
          <a:custGeom>
            <a:avLst/>
            <a:gdLst/>
            <a:ahLst/>
            <a:cxnLst/>
            <a:rect l="l" t="t" r="r" b="b"/>
            <a:pathLst>
              <a:path w="3172968">
                <a:moveTo>
                  <a:pt x="0" y="0"/>
                </a:moveTo>
                <a:lnTo>
                  <a:pt x="3172968" y="0"/>
                </a:lnTo>
              </a:path>
            </a:pathLst>
          </a:custGeom>
          <a:ln w="28702">
            <a:solidFill>
              <a:srgbClr val="008E80"/>
            </a:solidFill>
          </a:ln>
        </p:spPr>
        <p:txBody>
          <a:bodyPr wrap="square" lIns="0" tIns="0" rIns="0" bIns="0" rtlCol="0">
            <a:noAutofit/>
          </a:bodyPr>
          <a:lstStyle/>
          <a:p>
            <a:endParaRPr/>
          </a:p>
        </p:txBody>
      </p:sp>
      <p:sp>
        <p:nvSpPr>
          <p:cNvPr id="200" name="object 200"/>
          <p:cNvSpPr/>
          <p:nvPr/>
        </p:nvSpPr>
        <p:spPr>
          <a:xfrm>
            <a:off x="3465576" y="3538092"/>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201" name="object 201"/>
          <p:cNvSpPr/>
          <p:nvPr/>
        </p:nvSpPr>
        <p:spPr>
          <a:xfrm>
            <a:off x="3461382" y="3633096"/>
            <a:ext cx="3172459" cy="170807"/>
          </a:xfrm>
          <a:custGeom>
            <a:avLst/>
            <a:gdLst/>
            <a:ahLst/>
            <a:cxnLst/>
            <a:rect l="l" t="t" r="r" b="b"/>
            <a:pathLst>
              <a:path w="3172459" h="170807">
                <a:moveTo>
                  <a:pt x="0" y="170807"/>
                </a:moveTo>
                <a:lnTo>
                  <a:pt x="3172459" y="170807"/>
                </a:lnTo>
                <a:lnTo>
                  <a:pt x="3172459" y="0"/>
                </a:lnTo>
                <a:lnTo>
                  <a:pt x="0" y="0"/>
                </a:lnTo>
                <a:lnTo>
                  <a:pt x="0" y="170807"/>
                </a:lnTo>
                <a:close/>
              </a:path>
            </a:pathLst>
          </a:custGeom>
          <a:solidFill>
            <a:srgbClr val="FCFFC7"/>
          </a:solidFill>
        </p:spPr>
        <p:txBody>
          <a:bodyPr wrap="square" lIns="0" tIns="0" rIns="0" bIns="0" rtlCol="0">
            <a:noAutofit/>
          </a:bodyPr>
          <a:lstStyle/>
          <a:p>
            <a:endParaRPr/>
          </a:p>
        </p:txBody>
      </p:sp>
      <p:sp>
        <p:nvSpPr>
          <p:cNvPr id="202" name="object 202"/>
          <p:cNvSpPr/>
          <p:nvPr/>
        </p:nvSpPr>
        <p:spPr>
          <a:xfrm>
            <a:off x="3465576" y="3584448"/>
            <a:ext cx="3172968" cy="219455"/>
          </a:xfrm>
          <a:custGeom>
            <a:avLst/>
            <a:gdLst/>
            <a:ahLst/>
            <a:cxnLst/>
            <a:rect l="l" t="t" r="r" b="b"/>
            <a:pathLst>
              <a:path w="3172968" h="219455">
                <a:moveTo>
                  <a:pt x="0" y="219455"/>
                </a:moveTo>
                <a:lnTo>
                  <a:pt x="3172968" y="219455"/>
                </a:lnTo>
                <a:lnTo>
                  <a:pt x="3172968" y="0"/>
                </a:lnTo>
                <a:lnTo>
                  <a:pt x="0" y="0"/>
                </a:lnTo>
                <a:lnTo>
                  <a:pt x="0" y="219455"/>
                </a:lnTo>
                <a:close/>
              </a:path>
            </a:pathLst>
          </a:custGeom>
          <a:solidFill>
            <a:srgbClr val="C7E6DC"/>
          </a:solidFill>
        </p:spPr>
        <p:txBody>
          <a:bodyPr wrap="square" lIns="0" tIns="0" rIns="0" bIns="0" rtlCol="0">
            <a:noAutofit/>
          </a:bodyPr>
          <a:lstStyle/>
          <a:p>
            <a:endParaRPr/>
          </a:p>
        </p:txBody>
      </p:sp>
      <p:sp>
        <p:nvSpPr>
          <p:cNvPr id="203" name="object 203"/>
          <p:cNvSpPr/>
          <p:nvPr/>
        </p:nvSpPr>
        <p:spPr>
          <a:xfrm>
            <a:off x="3538728" y="3611880"/>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204" name="object 204"/>
          <p:cNvSpPr/>
          <p:nvPr/>
        </p:nvSpPr>
        <p:spPr>
          <a:xfrm>
            <a:off x="3465576" y="3583812"/>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205" name="object 205"/>
          <p:cNvSpPr/>
          <p:nvPr/>
        </p:nvSpPr>
        <p:spPr>
          <a:xfrm>
            <a:off x="3465576" y="3757548"/>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06" name="object 206"/>
          <p:cNvSpPr/>
          <p:nvPr/>
        </p:nvSpPr>
        <p:spPr>
          <a:xfrm>
            <a:off x="3465576" y="3803904"/>
            <a:ext cx="3172968" cy="874776"/>
          </a:xfrm>
          <a:custGeom>
            <a:avLst/>
            <a:gdLst/>
            <a:ahLst/>
            <a:cxnLst/>
            <a:rect l="l" t="t" r="r" b="b"/>
            <a:pathLst>
              <a:path w="3172968" h="874776">
                <a:moveTo>
                  <a:pt x="0" y="874776"/>
                </a:moveTo>
                <a:lnTo>
                  <a:pt x="3172968" y="874776"/>
                </a:lnTo>
                <a:lnTo>
                  <a:pt x="3172968" y="0"/>
                </a:lnTo>
                <a:lnTo>
                  <a:pt x="0" y="0"/>
                </a:lnTo>
                <a:lnTo>
                  <a:pt x="0" y="874776"/>
                </a:lnTo>
                <a:close/>
              </a:path>
            </a:pathLst>
          </a:custGeom>
          <a:solidFill>
            <a:srgbClr val="FCFFC7"/>
          </a:solidFill>
        </p:spPr>
        <p:txBody>
          <a:bodyPr wrap="square" lIns="0" tIns="0" rIns="0" bIns="0" rtlCol="0">
            <a:noAutofit/>
          </a:bodyPr>
          <a:lstStyle/>
          <a:p>
            <a:endParaRPr/>
          </a:p>
        </p:txBody>
      </p:sp>
      <p:sp>
        <p:nvSpPr>
          <p:cNvPr id="207" name="object 207"/>
          <p:cNvSpPr/>
          <p:nvPr/>
        </p:nvSpPr>
        <p:spPr>
          <a:xfrm>
            <a:off x="3538728" y="3831336"/>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208" name="object 208"/>
          <p:cNvSpPr/>
          <p:nvPr/>
        </p:nvSpPr>
        <p:spPr>
          <a:xfrm>
            <a:off x="3538728" y="396240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09" name="object 209"/>
          <p:cNvSpPr/>
          <p:nvPr/>
        </p:nvSpPr>
        <p:spPr>
          <a:xfrm>
            <a:off x="3538728" y="409651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10" name="object 210"/>
          <p:cNvSpPr/>
          <p:nvPr/>
        </p:nvSpPr>
        <p:spPr>
          <a:xfrm>
            <a:off x="3538728" y="423062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11" name="object 211"/>
          <p:cNvSpPr/>
          <p:nvPr/>
        </p:nvSpPr>
        <p:spPr>
          <a:xfrm>
            <a:off x="3538728" y="436473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12" name="object 212"/>
          <p:cNvSpPr/>
          <p:nvPr/>
        </p:nvSpPr>
        <p:spPr>
          <a:xfrm>
            <a:off x="3538728" y="449884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13" name="object 213"/>
          <p:cNvSpPr/>
          <p:nvPr/>
        </p:nvSpPr>
        <p:spPr>
          <a:xfrm>
            <a:off x="3465576" y="3803269"/>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214" name="object 214"/>
          <p:cNvSpPr/>
          <p:nvPr/>
        </p:nvSpPr>
        <p:spPr>
          <a:xfrm>
            <a:off x="3465576" y="4632325"/>
            <a:ext cx="3172968" cy="46989"/>
          </a:xfrm>
          <a:custGeom>
            <a:avLst/>
            <a:gdLst/>
            <a:ahLst/>
            <a:cxnLst/>
            <a:rect l="l" t="t" r="r" b="b"/>
            <a:pathLst>
              <a:path w="3172968" h="46989">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215" name="object 215"/>
          <p:cNvSpPr/>
          <p:nvPr/>
        </p:nvSpPr>
        <p:spPr>
          <a:xfrm>
            <a:off x="3465576" y="4678680"/>
            <a:ext cx="3172968" cy="219456"/>
          </a:xfrm>
          <a:custGeom>
            <a:avLst/>
            <a:gdLst/>
            <a:ahLst/>
            <a:cxnLst/>
            <a:rect l="l" t="t" r="r" b="b"/>
            <a:pathLst>
              <a:path w="3172968" h="219455">
                <a:moveTo>
                  <a:pt x="0" y="219456"/>
                </a:moveTo>
                <a:lnTo>
                  <a:pt x="3172968" y="219456"/>
                </a:lnTo>
                <a:lnTo>
                  <a:pt x="3172968" y="0"/>
                </a:lnTo>
                <a:lnTo>
                  <a:pt x="0" y="0"/>
                </a:lnTo>
                <a:lnTo>
                  <a:pt x="0" y="219456"/>
                </a:lnTo>
                <a:close/>
              </a:path>
            </a:pathLst>
          </a:custGeom>
          <a:solidFill>
            <a:srgbClr val="C7E6DC"/>
          </a:solidFill>
        </p:spPr>
        <p:txBody>
          <a:bodyPr wrap="square" lIns="0" tIns="0" rIns="0" bIns="0" rtlCol="0">
            <a:noAutofit/>
          </a:bodyPr>
          <a:lstStyle/>
          <a:p>
            <a:endParaRPr/>
          </a:p>
        </p:txBody>
      </p:sp>
      <p:sp>
        <p:nvSpPr>
          <p:cNvPr id="216" name="object 216"/>
          <p:cNvSpPr/>
          <p:nvPr/>
        </p:nvSpPr>
        <p:spPr>
          <a:xfrm>
            <a:off x="3538728" y="4706112"/>
            <a:ext cx="3026664" cy="146304"/>
          </a:xfrm>
          <a:custGeom>
            <a:avLst/>
            <a:gdLst/>
            <a:ahLst/>
            <a:cxnLst/>
            <a:rect l="l" t="t" r="r" b="b"/>
            <a:pathLst>
              <a:path w="3026664" h="146304">
                <a:moveTo>
                  <a:pt x="0" y="146304"/>
                </a:moveTo>
                <a:lnTo>
                  <a:pt x="3026664" y="146304"/>
                </a:lnTo>
                <a:lnTo>
                  <a:pt x="3026664" y="0"/>
                </a:lnTo>
                <a:lnTo>
                  <a:pt x="0" y="0"/>
                </a:lnTo>
                <a:lnTo>
                  <a:pt x="0" y="146304"/>
                </a:lnTo>
                <a:close/>
              </a:path>
            </a:pathLst>
          </a:custGeom>
          <a:solidFill>
            <a:srgbClr val="C7E6DC"/>
          </a:solidFill>
        </p:spPr>
        <p:txBody>
          <a:bodyPr wrap="square" lIns="0" tIns="0" rIns="0" bIns="0" rtlCol="0">
            <a:noAutofit/>
          </a:bodyPr>
          <a:lstStyle/>
          <a:p>
            <a:endParaRPr/>
          </a:p>
        </p:txBody>
      </p:sp>
      <p:sp>
        <p:nvSpPr>
          <p:cNvPr id="217" name="object 217"/>
          <p:cNvSpPr/>
          <p:nvPr/>
        </p:nvSpPr>
        <p:spPr>
          <a:xfrm>
            <a:off x="3465576" y="4678045"/>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218" name="object 218"/>
          <p:cNvSpPr/>
          <p:nvPr/>
        </p:nvSpPr>
        <p:spPr>
          <a:xfrm>
            <a:off x="3465576" y="4851781"/>
            <a:ext cx="3172968" cy="46989"/>
          </a:xfrm>
          <a:custGeom>
            <a:avLst/>
            <a:gdLst/>
            <a:ahLst/>
            <a:cxnLst/>
            <a:rect l="l" t="t" r="r" b="b"/>
            <a:pathLst>
              <a:path w="3172968" h="46989">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19" name="object 219"/>
          <p:cNvSpPr/>
          <p:nvPr/>
        </p:nvSpPr>
        <p:spPr>
          <a:xfrm>
            <a:off x="3465576" y="4898136"/>
            <a:ext cx="3172968" cy="341375"/>
          </a:xfrm>
          <a:custGeom>
            <a:avLst/>
            <a:gdLst/>
            <a:ahLst/>
            <a:cxnLst/>
            <a:rect l="l" t="t" r="r" b="b"/>
            <a:pathLst>
              <a:path w="3172968" h="341375">
                <a:moveTo>
                  <a:pt x="0" y="341375"/>
                </a:moveTo>
                <a:lnTo>
                  <a:pt x="3172968" y="341375"/>
                </a:lnTo>
                <a:lnTo>
                  <a:pt x="3172968" y="0"/>
                </a:lnTo>
                <a:lnTo>
                  <a:pt x="0" y="0"/>
                </a:lnTo>
                <a:lnTo>
                  <a:pt x="0" y="341375"/>
                </a:lnTo>
                <a:close/>
              </a:path>
            </a:pathLst>
          </a:custGeom>
          <a:solidFill>
            <a:srgbClr val="FCFFC7"/>
          </a:solidFill>
        </p:spPr>
        <p:txBody>
          <a:bodyPr wrap="square" lIns="0" tIns="0" rIns="0" bIns="0" rtlCol="0">
            <a:noAutofit/>
          </a:bodyPr>
          <a:lstStyle/>
          <a:p>
            <a:endParaRPr/>
          </a:p>
        </p:txBody>
      </p:sp>
      <p:sp>
        <p:nvSpPr>
          <p:cNvPr id="220" name="object 220"/>
          <p:cNvSpPr/>
          <p:nvPr/>
        </p:nvSpPr>
        <p:spPr>
          <a:xfrm>
            <a:off x="3538728" y="4925568"/>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21" name="object 221"/>
          <p:cNvSpPr/>
          <p:nvPr/>
        </p:nvSpPr>
        <p:spPr>
          <a:xfrm>
            <a:off x="3538728" y="505968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22" name="object 222"/>
          <p:cNvSpPr/>
          <p:nvPr/>
        </p:nvSpPr>
        <p:spPr>
          <a:xfrm>
            <a:off x="3465576" y="4897501"/>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223" name="object 223"/>
          <p:cNvSpPr/>
          <p:nvPr/>
        </p:nvSpPr>
        <p:spPr>
          <a:xfrm>
            <a:off x="3465576" y="5193157"/>
            <a:ext cx="3172968" cy="46989"/>
          </a:xfrm>
          <a:custGeom>
            <a:avLst/>
            <a:gdLst/>
            <a:ahLst/>
            <a:cxnLst/>
            <a:rect l="l" t="t" r="r" b="b"/>
            <a:pathLst>
              <a:path w="3172968" h="46989">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224" name="object 224"/>
          <p:cNvSpPr/>
          <p:nvPr/>
        </p:nvSpPr>
        <p:spPr>
          <a:xfrm>
            <a:off x="3465576" y="5239512"/>
            <a:ext cx="3172968" cy="216407"/>
          </a:xfrm>
          <a:custGeom>
            <a:avLst/>
            <a:gdLst/>
            <a:ahLst/>
            <a:cxnLst/>
            <a:rect l="l" t="t" r="r" b="b"/>
            <a:pathLst>
              <a:path w="3172968" h="216408">
                <a:moveTo>
                  <a:pt x="0" y="216407"/>
                </a:moveTo>
                <a:lnTo>
                  <a:pt x="3172968" y="216407"/>
                </a:lnTo>
                <a:lnTo>
                  <a:pt x="3172968" y="0"/>
                </a:lnTo>
                <a:lnTo>
                  <a:pt x="0" y="0"/>
                </a:lnTo>
                <a:lnTo>
                  <a:pt x="0" y="216407"/>
                </a:lnTo>
                <a:close/>
              </a:path>
            </a:pathLst>
          </a:custGeom>
          <a:solidFill>
            <a:srgbClr val="C7E6DC"/>
          </a:solidFill>
        </p:spPr>
        <p:txBody>
          <a:bodyPr wrap="square" lIns="0" tIns="0" rIns="0" bIns="0" rtlCol="0">
            <a:noAutofit/>
          </a:bodyPr>
          <a:lstStyle/>
          <a:p>
            <a:endParaRPr/>
          </a:p>
        </p:txBody>
      </p:sp>
      <p:sp>
        <p:nvSpPr>
          <p:cNvPr id="225" name="object 225"/>
          <p:cNvSpPr/>
          <p:nvPr/>
        </p:nvSpPr>
        <p:spPr>
          <a:xfrm>
            <a:off x="3538728" y="5266944"/>
            <a:ext cx="3026664" cy="143256"/>
          </a:xfrm>
          <a:custGeom>
            <a:avLst/>
            <a:gdLst/>
            <a:ahLst/>
            <a:cxnLst/>
            <a:rect l="l" t="t" r="r" b="b"/>
            <a:pathLst>
              <a:path w="3026664" h="143255">
                <a:moveTo>
                  <a:pt x="0" y="143255"/>
                </a:moveTo>
                <a:lnTo>
                  <a:pt x="3026664" y="143255"/>
                </a:lnTo>
                <a:lnTo>
                  <a:pt x="3026664" y="0"/>
                </a:lnTo>
                <a:lnTo>
                  <a:pt x="0" y="0"/>
                </a:lnTo>
                <a:lnTo>
                  <a:pt x="0" y="143255"/>
                </a:lnTo>
                <a:close/>
              </a:path>
            </a:pathLst>
          </a:custGeom>
          <a:solidFill>
            <a:srgbClr val="C7E6DC"/>
          </a:solidFill>
        </p:spPr>
        <p:txBody>
          <a:bodyPr wrap="square" lIns="0" tIns="0" rIns="0" bIns="0" rtlCol="0">
            <a:noAutofit/>
          </a:bodyPr>
          <a:lstStyle/>
          <a:p>
            <a:endParaRPr/>
          </a:p>
        </p:txBody>
      </p:sp>
      <p:sp>
        <p:nvSpPr>
          <p:cNvPr id="226" name="object 226"/>
          <p:cNvSpPr/>
          <p:nvPr/>
        </p:nvSpPr>
        <p:spPr>
          <a:xfrm>
            <a:off x="3465576" y="5238877"/>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227" name="object 227"/>
          <p:cNvSpPr/>
          <p:nvPr/>
        </p:nvSpPr>
        <p:spPr>
          <a:xfrm>
            <a:off x="3465576" y="5409565"/>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C7E6DC"/>
          </a:solidFill>
        </p:spPr>
        <p:txBody>
          <a:bodyPr wrap="square" lIns="0" tIns="0" rIns="0" bIns="0" rtlCol="0">
            <a:noAutofit/>
          </a:bodyPr>
          <a:lstStyle/>
          <a:p>
            <a:endParaRPr/>
          </a:p>
        </p:txBody>
      </p:sp>
      <p:sp>
        <p:nvSpPr>
          <p:cNvPr id="228" name="object 228"/>
          <p:cNvSpPr/>
          <p:nvPr/>
        </p:nvSpPr>
        <p:spPr>
          <a:xfrm>
            <a:off x="3465576" y="5455920"/>
            <a:ext cx="3172968" cy="341375"/>
          </a:xfrm>
          <a:custGeom>
            <a:avLst/>
            <a:gdLst/>
            <a:ahLst/>
            <a:cxnLst/>
            <a:rect l="l" t="t" r="r" b="b"/>
            <a:pathLst>
              <a:path w="3172968" h="341375">
                <a:moveTo>
                  <a:pt x="0" y="341375"/>
                </a:moveTo>
                <a:lnTo>
                  <a:pt x="3172968" y="341375"/>
                </a:lnTo>
                <a:lnTo>
                  <a:pt x="3172968" y="0"/>
                </a:lnTo>
                <a:lnTo>
                  <a:pt x="0" y="0"/>
                </a:lnTo>
                <a:lnTo>
                  <a:pt x="0" y="341375"/>
                </a:lnTo>
                <a:close/>
              </a:path>
            </a:pathLst>
          </a:custGeom>
          <a:solidFill>
            <a:srgbClr val="FCFFC7"/>
          </a:solidFill>
        </p:spPr>
        <p:txBody>
          <a:bodyPr wrap="square" lIns="0" tIns="0" rIns="0" bIns="0" rtlCol="0">
            <a:noAutofit/>
          </a:bodyPr>
          <a:lstStyle/>
          <a:p>
            <a:endParaRPr/>
          </a:p>
        </p:txBody>
      </p:sp>
      <p:sp>
        <p:nvSpPr>
          <p:cNvPr id="229" name="object 229"/>
          <p:cNvSpPr/>
          <p:nvPr/>
        </p:nvSpPr>
        <p:spPr>
          <a:xfrm>
            <a:off x="3538728" y="548335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30" name="object 230"/>
          <p:cNvSpPr/>
          <p:nvPr/>
        </p:nvSpPr>
        <p:spPr>
          <a:xfrm>
            <a:off x="3538728" y="561746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31" name="object 231"/>
          <p:cNvSpPr/>
          <p:nvPr/>
        </p:nvSpPr>
        <p:spPr>
          <a:xfrm>
            <a:off x="3465576" y="5455285"/>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232" name="object 232"/>
          <p:cNvSpPr/>
          <p:nvPr/>
        </p:nvSpPr>
        <p:spPr>
          <a:xfrm>
            <a:off x="3465576" y="5750941"/>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FCFFC7"/>
          </a:solidFill>
        </p:spPr>
        <p:txBody>
          <a:bodyPr wrap="square" lIns="0" tIns="0" rIns="0" bIns="0" rtlCol="0">
            <a:noAutofit/>
          </a:bodyPr>
          <a:lstStyle/>
          <a:p>
            <a:endParaRPr/>
          </a:p>
        </p:txBody>
      </p:sp>
      <p:sp>
        <p:nvSpPr>
          <p:cNvPr id="233" name="object 233"/>
          <p:cNvSpPr/>
          <p:nvPr/>
        </p:nvSpPr>
        <p:spPr>
          <a:xfrm>
            <a:off x="3465576" y="5797296"/>
            <a:ext cx="3172968" cy="219456"/>
          </a:xfrm>
          <a:custGeom>
            <a:avLst/>
            <a:gdLst/>
            <a:ahLst/>
            <a:cxnLst/>
            <a:rect l="l" t="t" r="r" b="b"/>
            <a:pathLst>
              <a:path w="3172968" h="219455">
                <a:moveTo>
                  <a:pt x="0" y="219455"/>
                </a:moveTo>
                <a:lnTo>
                  <a:pt x="3172968" y="219455"/>
                </a:lnTo>
                <a:lnTo>
                  <a:pt x="3172968" y="0"/>
                </a:lnTo>
                <a:lnTo>
                  <a:pt x="0" y="0"/>
                </a:lnTo>
                <a:lnTo>
                  <a:pt x="0" y="219455"/>
                </a:lnTo>
                <a:close/>
              </a:path>
            </a:pathLst>
          </a:custGeom>
          <a:solidFill>
            <a:srgbClr val="C7E6DC"/>
          </a:solidFill>
        </p:spPr>
        <p:txBody>
          <a:bodyPr wrap="square" lIns="0" tIns="0" rIns="0" bIns="0" rtlCol="0">
            <a:noAutofit/>
          </a:bodyPr>
          <a:lstStyle/>
          <a:p>
            <a:endParaRPr/>
          </a:p>
        </p:txBody>
      </p:sp>
      <p:sp>
        <p:nvSpPr>
          <p:cNvPr id="234" name="object 234"/>
          <p:cNvSpPr/>
          <p:nvPr/>
        </p:nvSpPr>
        <p:spPr>
          <a:xfrm>
            <a:off x="3538728" y="5824728"/>
            <a:ext cx="3026664" cy="146304"/>
          </a:xfrm>
          <a:custGeom>
            <a:avLst/>
            <a:gdLst/>
            <a:ahLst/>
            <a:cxnLst/>
            <a:rect l="l" t="t" r="r" b="b"/>
            <a:pathLst>
              <a:path w="3026664" h="146303">
                <a:moveTo>
                  <a:pt x="0" y="146304"/>
                </a:moveTo>
                <a:lnTo>
                  <a:pt x="3026664" y="146304"/>
                </a:lnTo>
                <a:lnTo>
                  <a:pt x="3026664" y="0"/>
                </a:lnTo>
                <a:lnTo>
                  <a:pt x="0" y="0"/>
                </a:lnTo>
                <a:lnTo>
                  <a:pt x="0" y="146304"/>
                </a:lnTo>
                <a:close/>
              </a:path>
            </a:pathLst>
          </a:custGeom>
          <a:solidFill>
            <a:srgbClr val="C7E6DC"/>
          </a:solidFill>
        </p:spPr>
        <p:txBody>
          <a:bodyPr wrap="square" lIns="0" tIns="0" rIns="0" bIns="0" rtlCol="0">
            <a:noAutofit/>
          </a:bodyPr>
          <a:lstStyle/>
          <a:p>
            <a:endParaRPr/>
          </a:p>
        </p:txBody>
      </p:sp>
      <p:sp>
        <p:nvSpPr>
          <p:cNvPr id="235" name="object 235"/>
          <p:cNvSpPr/>
          <p:nvPr/>
        </p:nvSpPr>
        <p:spPr>
          <a:xfrm>
            <a:off x="3465576" y="5796661"/>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236" name="object 236"/>
          <p:cNvSpPr/>
          <p:nvPr/>
        </p:nvSpPr>
        <p:spPr>
          <a:xfrm>
            <a:off x="3465576" y="5970397"/>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C7E6DC"/>
          </a:solidFill>
        </p:spPr>
        <p:txBody>
          <a:bodyPr wrap="square" lIns="0" tIns="0" rIns="0" bIns="0" rtlCol="0">
            <a:noAutofit/>
          </a:bodyPr>
          <a:lstStyle/>
          <a:p>
            <a:endParaRPr/>
          </a:p>
        </p:txBody>
      </p:sp>
      <p:sp>
        <p:nvSpPr>
          <p:cNvPr id="237" name="object 237"/>
          <p:cNvSpPr/>
          <p:nvPr/>
        </p:nvSpPr>
        <p:spPr>
          <a:xfrm>
            <a:off x="3461382" y="6358128"/>
            <a:ext cx="4193" cy="148375"/>
          </a:xfrm>
          <a:custGeom>
            <a:avLst/>
            <a:gdLst/>
            <a:ahLst/>
            <a:cxnLst/>
            <a:rect l="l" t="t" r="r" b="b"/>
            <a:pathLst>
              <a:path w="4193" h="148375">
                <a:moveTo>
                  <a:pt x="0" y="148375"/>
                </a:moveTo>
                <a:lnTo>
                  <a:pt x="4193" y="148375"/>
                </a:lnTo>
                <a:lnTo>
                  <a:pt x="4193" y="0"/>
                </a:lnTo>
                <a:lnTo>
                  <a:pt x="0" y="0"/>
                </a:lnTo>
                <a:lnTo>
                  <a:pt x="0" y="148375"/>
                </a:lnTo>
                <a:close/>
              </a:path>
            </a:pathLst>
          </a:custGeom>
          <a:solidFill>
            <a:srgbClr val="FCFFC7"/>
          </a:solidFill>
        </p:spPr>
        <p:txBody>
          <a:bodyPr wrap="square" lIns="0" tIns="0" rIns="0" bIns="0" rtlCol="0">
            <a:noAutofit/>
          </a:bodyPr>
          <a:lstStyle/>
          <a:p>
            <a:endParaRPr/>
          </a:p>
        </p:txBody>
      </p:sp>
      <p:sp>
        <p:nvSpPr>
          <p:cNvPr id="238" name="object 238"/>
          <p:cNvSpPr/>
          <p:nvPr/>
        </p:nvSpPr>
        <p:spPr>
          <a:xfrm>
            <a:off x="3465576" y="6016752"/>
            <a:ext cx="3172968" cy="341376"/>
          </a:xfrm>
          <a:custGeom>
            <a:avLst/>
            <a:gdLst/>
            <a:ahLst/>
            <a:cxnLst/>
            <a:rect l="l" t="t" r="r" b="b"/>
            <a:pathLst>
              <a:path w="3172968" h="341375">
                <a:moveTo>
                  <a:pt x="0" y="341376"/>
                </a:moveTo>
                <a:lnTo>
                  <a:pt x="3172968" y="341376"/>
                </a:lnTo>
                <a:lnTo>
                  <a:pt x="3172968" y="0"/>
                </a:lnTo>
                <a:lnTo>
                  <a:pt x="0" y="0"/>
                </a:lnTo>
                <a:lnTo>
                  <a:pt x="0" y="341376"/>
                </a:lnTo>
                <a:close/>
              </a:path>
            </a:pathLst>
          </a:custGeom>
          <a:solidFill>
            <a:srgbClr val="FCFFC7"/>
          </a:solidFill>
        </p:spPr>
        <p:txBody>
          <a:bodyPr wrap="square" lIns="0" tIns="0" rIns="0" bIns="0" rtlCol="0">
            <a:noAutofit/>
          </a:bodyPr>
          <a:lstStyle/>
          <a:p>
            <a:endParaRPr/>
          </a:p>
        </p:txBody>
      </p:sp>
      <p:sp>
        <p:nvSpPr>
          <p:cNvPr id="239" name="object 239"/>
          <p:cNvSpPr/>
          <p:nvPr/>
        </p:nvSpPr>
        <p:spPr>
          <a:xfrm>
            <a:off x="3538728" y="6045200"/>
            <a:ext cx="3026664" cy="133096"/>
          </a:xfrm>
          <a:custGeom>
            <a:avLst/>
            <a:gdLst/>
            <a:ahLst/>
            <a:cxnLst/>
            <a:rect l="l" t="t" r="r" b="b"/>
            <a:pathLst>
              <a:path w="3026664" h="133096">
                <a:moveTo>
                  <a:pt x="3026664" y="133096"/>
                </a:moveTo>
                <a:lnTo>
                  <a:pt x="3026664" y="0"/>
                </a:lnTo>
                <a:lnTo>
                  <a:pt x="0" y="0"/>
                </a:lnTo>
                <a:lnTo>
                  <a:pt x="0" y="133096"/>
                </a:lnTo>
                <a:lnTo>
                  <a:pt x="3026664" y="133096"/>
                </a:lnTo>
                <a:close/>
              </a:path>
            </a:pathLst>
          </a:custGeom>
          <a:solidFill>
            <a:srgbClr val="FCFFC7"/>
          </a:solidFill>
        </p:spPr>
        <p:txBody>
          <a:bodyPr wrap="square" lIns="0" tIns="0" rIns="0" bIns="0" rtlCol="0">
            <a:noAutofit/>
          </a:bodyPr>
          <a:lstStyle/>
          <a:p>
            <a:endParaRPr/>
          </a:p>
        </p:txBody>
      </p:sp>
      <p:sp>
        <p:nvSpPr>
          <p:cNvPr id="240" name="object 240"/>
          <p:cNvSpPr/>
          <p:nvPr/>
        </p:nvSpPr>
        <p:spPr>
          <a:xfrm>
            <a:off x="3538728" y="6178296"/>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41" name="object 241"/>
          <p:cNvSpPr/>
          <p:nvPr/>
        </p:nvSpPr>
        <p:spPr>
          <a:xfrm>
            <a:off x="3465576" y="6016117"/>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242" name="object 242"/>
          <p:cNvSpPr/>
          <p:nvPr/>
        </p:nvSpPr>
        <p:spPr>
          <a:xfrm>
            <a:off x="3465576" y="6311773"/>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FCFFC7"/>
          </a:solidFill>
        </p:spPr>
        <p:txBody>
          <a:bodyPr wrap="square" lIns="0" tIns="0" rIns="0" bIns="0" rtlCol="0">
            <a:noAutofit/>
          </a:bodyPr>
          <a:lstStyle/>
          <a:p>
            <a:endParaRPr/>
          </a:p>
        </p:txBody>
      </p:sp>
      <p:sp>
        <p:nvSpPr>
          <p:cNvPr id="243" name="object 243"/>
          <p:cNvSpPr/>
          <p:nvPr/>
        </p:nvSpPr>
        <p:spPr>
          <a:xfrm>
            <a:off x="3465576" y="6358127"/>
            <a:ext cx="3172968" cy="219456"/>
          </a:xfrm>
          <a:custGeom>
            <a:avLst/>
            <a:gdLst/>
            <a:ahLst/>
            <a:cxnLst/>
            <a:rect l="l" t="t" r="r" b="b"/>
            <a:pathLst>
              <a:path w="3172968" h="219455">
                <a:moveTo>
                  <a:pt x="0" y="219455"/>
                </a:moveTo>
                <a:lnTo>
                  <a:pt x="3172968" y="219455"/>
                </a:lnTo>
                <a:lnTo>
                  <a:pt x="3172968" y="0"/>
                </a:lnTo>
                <a:lnTo>
                  <a:pt x="0" y="0"/>
                </a:lnTo>
                <a:lnTo>
                  <a:pt x="0" y="219455"/>
                </a:lnTo>
                <a:close/>
              </a:path>
            </a:pathLst>
          </a:custGeom>
          <a:solidFill>
            <a:srgbClr val="C7E6DC"/>
          </a:solidFill>
        </p:spPr>
        <p:txBody>
          <a:bodyPr wrap="square" lIns="0" tIns="0" rIns="0" bIns="0" rtlCol="0">
            <a:noAutofit/>
          </a:bodyPr>
          <a:lstStyle/>
          <a:p>
            <a:endParaRPr/>
          </a:p>
        </p:txBody>
      </p:sp>
      <p:sp>
        <p:nvSpPr>
          <p:cNvPr id="244" name="object 244"/>
          <p:cNvSpPr/>
          <p:nvPr/>
        </p:nvSpPr>
        <p:spPr>
          <a:xfrm>
            <a:off x="3538728" y="6385559"/>
            <a:ext cx="3026664" cy="146303"/>
          </a:xfrm>
          <a:custGeom>
            <a:avLst/>
            <a:gdLst/>
            <a:ahLst/>
            <a:cxnLst/>
            <a:rect l="l" t="t" r="r" b="b"/>
            <a:pathLst>
              <a:path w="3026664" h="146303">
                <a:moveTo>
                  <a:pt x="0" y="146304"/>
                </a:moveTo>
                <a:lnTo>
                  <a:pt x="3026664" y="146304"/>
                </a:lnTo>
                <a:lnTo>
                  <a:pt x="3026664" y="0"/>
                </a:lnTo>
                <a:lnTo>
                  <a:pt x="0" y="0"/>
                </a:lnTo>
                <a:lnTo>
                  <a:pt x="0" y="146304"/>
                </a:lnTo>
                <a:close/>
              </a:path>
            </a:pathLst>
          </a:custGeom>
          <a:solidFill>
            <a:srgbClr val="C7E6DC"/>
          </a:solidFill>
        </p:spPr>
        <p:txBody>
          <a:bodyPr wrap="square" lIns="0" tIns="0" rIns="0" bIns="0" rtlCol="0">
            <a:noAutofit/>
          </a:bodyPr>
          <a:lstStyle/>
          <a:p>
            <a:endParaRPr/>
          </a:p>
        </p:txBody>
      </p:sp>
      <p:sp>
        <p:nvSpPr>
          <p:cNvPr id="245" name="object 245"/>
          <p:cNvSpPr/>
          <p:nvPr/>
        </p:nvSpPr>
        <p:spPr>
          <a:xfrm>
            <a:off x="3465576" y="6357493"/>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246" name="object 246"/>
          <p:cNvSpPr/>
          <p:nvPr/>
        </p:nvSpPr>
        <p:spPr>
          <a:xfrm>
            <a:off x="3465576" y="6531228"/>
            <a:ext cx="3172968" cy="46989"/>
          </a:xfrm>
          <a:custGeom>
            <a:avLst/>
            <a:gdLst/>
            <a:ahLst/>
            <a:cxnLst/>
            <a:rect l="l" t="t" r="r" b="b"/>
            <a:pathLst>
              <a:path w="3172968" h="46990">
                <a:moveTo>
                  <a:pt x="0" y="46989"/>
                </a:moveTo>
                <a:lnTo>
                  <a:pt x="3172968" y="46989"/>
                </a:lnTo>
                <a:lnTo>
                  <a:pt x="3172968" y="0"/>
                </a:lnTo>
                <a:lnTo>
                  <a:pt x="0" y="0"/>
                </a:lnTo>
                <a:lnTo>
                  <a:pt x="0" y="46989"/>
                </a:lnTo>
                <a:close/>
              </a:path>
            </a:pathLst>
          </a:custGeom>
          <a:solidFill>
            <a:srgbClr val="C7E6DC"/>
          </a:solidFill>
        </p:spPr>
        <p:txBody>
          <a:bodyPr wrap="square" lIns="0" tIns="0" rIns="0" bIns="0" rtlCol="0">
            <a:noAutofit/>
          </a:bodyPr>
          <a:lstStyle/>
          <a:p>
            <a:endParaRPr/>
          </a:p>
        </p:txBody>
      </p:sp>
      <p:sp>
        <p:nvSpPr>
          <p:cNvPr id="247" name="object 247"/>
          <p:cNvSpPr/>
          <p:nvPr/>
        </p:nvSpPr>
        <p:spPr>
          <a:xfrm>
            <a:off x="3465576" y="6577583"/>
            <a:ext cx="3172968" cy="874776"/>
          </a:xfrm>
          <a:custGeom>
            <a:avLst/>
            <a:gdLst/>
            <a:ahLst/>
            <a:cxnLst/>
            <a:rect l="l" t="t" r="r" b="b"/>
            <a:pathLst>
              <a:path w="3172968" h="874776">
                <a:moveTo>
                  <a:pt x="0" y="874776"/>
                </a:moveTo>
                <a:lnTo>
                  <a:pt x="3172968" y="874776"/>
                </a:lnTo>
                <a:lnTo>
                  <a:pt x="3172968" y="0"/>
                </a:lnTo>
                <a:lnTo>
                  <a:pt x="0" y="0"/>
                </a:lnTo>
                <a:lnTo>
                  <a:pt x="0" y="874776"/>
                </a:lnTo>
                <a:close/>
              </a:path>
            </a:pathLst>
          </a:custGeom>
          <a:solidFill>
            <a:srgbClr val="FCFFC7"/>
          </a:solidFill>
        </p:spPr>
        <p:txBody>
          <a:bodyPr wrap="square" lIns="0" tIns="0" rIns="0" bIns="0" rtlCol="0">
            <a:noAutofit/>
          </a:bodyPr>
          <a:lstStyle/>
          <a:p>
            <a:endParaRPr/>
          </a:p>
        </p:txBody>
      </p:sp>
      <p:sp>
        <p:nvSpPr>
          <p:cNvPr id="248" name="object 248"/>
          <p:cNvSpPr/>
          <p:nvPr/>
        </p:nvSpPr>
        <p:spPr>
          <a:xfrm>
            <a:off x="3538728" y="6605015"/>
            <a:ext cx="3026664" cy="134112"/>
          </a:xfrm>
          <a:custGeom>
            <a:avLst/>
            <a:gdLst/>
            <a:ahLst/>
            <a:cxnLst/>
            <a:rect l="l" t="t" r="r" b="b"/>
            <a:pathLst>
              <a:path w="3026664" h="134111">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49" name="object 249"/>
          <p:cNvSpPr/>
          <p:nvPr/>
        </p:nvSpPr>
        <p:spPr>
          <a:xfrm>
            <a:off x="3538728" y="6739127"/>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50" name="object 250"/>
          <p:cNvSpPr/>
          <p:nvPr/>
        </p:nvSpPr>
        <p:spPr>
          <a:xfrm>
            <a:off x="3538728" y="6873239"/>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FCFFC7"/>
          </a:solidFill>
        </p:spPr>
        <p:txBody>
          <a:bodyPr wrap="square" lIns="0" tIns="0" rIns="0" bIns="0" rtlCol="0">
            <a:noAutofit/>
          </a:bodyPr>
          <a:lstStyle/>
          <a:p>
            <a:endParaRPr/>
          </a:p>
        </p:txBody>
      </p:sp>
      <p:sp>
        <p:nvSpPr>
          <p:cNvPr id="251" name="object 251"/>
          <p:cNvSpPr/>
          <p:nvPr/>
        </p:nvSpPr>
        <p:spPr>
          <a:xfrm>
            <a:off x="3538728" y="7004303"/>
            <a:ext cx="3026664" cy="134112"/>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52" name="object 252"/>
          <p:cNvSpPr/>
          <p:nvPr/>
        </p:nvSpPr>
        <p:spPr>
          <a:xfrm>
            <a:off x="3538728" y="7138415"/>
            <a:ext cx="3026664" cy="134112"/>
          </a:xfrm>
          <a:custGeom>
            <a:avLst/>
            <a:gdLst/>
            <a:ahLst/>
            <a:cxnLst/>
            <a:rect l="l" t="t" r="r" b="b"/>
            <a:pathLst>
              <a:path w="3026664" h="134111">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53" name="object 253"/>
          <p:cNvSpPr/>
          <p:nvPr/>
        </p:nvSpPr>
        <p:spPr>
          <a:xfrm>
            <a:off x="3538728" y="7272527"/>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54" name="object 254"/>
          <p:cNvSpPr/>
          <p:nvPr/>
        </p:nvSpPr>
        <p:spPr>
          <a:xfrm>
            <a:off x="3465576" y="6576948"/>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255" name="object 255"/>
          <p:cNvSpPr/>
          <p:nvPr/>
        </p:nvSpPr>
        <p:spPr>
          <a:xfrm>
            <a:off x="3465576" y="7429499"/>
            <a:ext cx="3172968" cy="0"/>
          </a:xfrm>
          <a:custGeom>
            <a:avLst/>
            <a:gdLst/>
            <a:ahLst/>
            <a:cxnLst/>
            <a:rect l="l" t="t" r="r" b="b"/>
            <a:pathLst>
              <a:path w="3172968">
                <a:moveTo>
                  <a:pt x="0" y="0"/>
                </a:moveTo>
                <a:lnTo>
                  <a:pt x="3172968" y="0"/>
                </a:lnTo>
              </a:path>
            </a:pathLst>
          </a:custGeom>
          <a:ln w="46990">
            <a:solidFill>
              <a:srgbClr val="FCFFC7"/>
            </a:solidFill>
          </a:ln>
        </p:spPr>
        <p:txBody>
          <a:bodyPr wrap="square" lIns="0" tIns="0" rIns="0" bIns="0" rtlCol="0">
            <a:noAutofit/>
          </a:bodyPr>
          <a:lstStyle/>
          <a:p>
            <a:endParaRPr/>
          </a:p>
        </p:txBody>
      </p:sp>
      <p:sp>
        <p:nvSpPr>
          <p:cNvPr id="175" name="object 175"/>
          <p:cNvSpPr/>
          <p:nvPr/>
        </p:nvSpPr>
        <p:spPr>
          <a:xfrm>
            <a:off x="6734808" y="6478270"/>
            <a:ext cx="3172459" cy="1101725"/>
          </a:xfrm>
          <a:custGeom>
            <a:avLst/>
            <a:gdLst/>
            <a:ahLst/>
            <a:cxnLst/>
            <a:rect l="l" t="t" r="r" b="b"/>
            <a:pathLst>
              <a:path w="3172459" h="1101725">
                <a:moveTo>
                  <a:pt x="0" y="1101725"/>
                </a:moveTo>
                <a:lnTo>
                  <a:pt x="3172459" y="1101725"/>
                </a:lnTo>
                <a:lnTo>
                  <a:pt x="3172459" y="0"/>
                </a:lnTo>
                <a:lnTo>
                  <a:pt x="0" y="0"/>
                </a:lnTo>
                <a:lnTo>
                  <a:pt x="0" y="1101725"/>
                </a:lnTo>
                <a:close/>
              </a:path>
            </a:pathLst>
          </a:custGeom>
          <a:solidFill>
            <a:srgbClr val="FCFFC7"/>
          </a:solidFill>
        </p:spPr>
        <p:txBody>
          <a:bodyPr wrap="square" lIns="0" tIns="0" rIns="0" bIns="0" rtlCol="0">
            <a:noAutofit/>
          </a:bodyPr>
          <a:lstStyle/>
          <a:p>
            <a:endParaRPr/>
          </a:p>
        </p:txBody>
      </p:sp>
      <p:sp>
        <p:nvSpPr>
          <p:cNvPr id="176" name="object 176"/>
          <p:cNvSpPr/>
          <p:nvPr/>
        </p:nvSpPr>
        <p:spPr>
          <a:xfrm>
            <a:off x="6734808" y="6478271"/>
            <a:ext cx="3172460" cy="1101725"/>
          </a:xfrm>
          <a:custGeom>
            <a:avLst/>
            <a:gdLst/>
            <a:ahLst/>
            <a:cxnLst/>
            <a:rect l="l" t="t" r="r" b="b"/>
            <a:pathLst>
              <a:path w="3172460" h="1101725">
                <a:moveTo>
                  <a:pt x="0" y="0"/>
                </a:moveTo>
                <a:lnTo>
                  <a:pt x="3172460" y="0"/>
                </a:lnTo>
                <a:lnTo>
                  <a:pt x="3172460" y="1101725"/>
                </a:lnTo>
                <a:lnTo>
                  <a:pt x="0" y="1101725"/>
                </a:lnTo>
                <a:lnTo>
                  <a:pt x="0" y="0"/>
                </a:lnTo>
                <a:close/>
              </a:path>
            </a:pathLst>
          </a:custGeom>
          <a:ln w="12700">
            <a:solidFill>
              <a:srgbClr val="008E80"/>
            </a:solidFill>
          </a:ln>
        </p:spPr>
        <p:txBody>
          <a:bodyPr wrap="square" lIns="0" tIns="0" rIns="0" bIns="0" rtlCol="0">
            <a:noAutofit/>
          </a:bodyPr>
          <a:lstStyle/>
          <a:p>
            <a:endParaRPr/>
          </a:p>
        </p:txBody>
      </p:sp>
      <p:sp>
        <p:nvSpPr>
          <p:cNvPr id="177" name="object 177"/>
          <p:cNvSpPr/>
          <p:nvPr/>
        </p:nvSpPr>
        <p:spPr>
          <a:xfrm>
            <a:off x="9133838" y="6543041"/>
            <a:ext cx="713341" cy="939800"/>
          </a:xfrm>
          <a:prstGeom prst="rect">
            <a:avLst/>
          </a:prstGeom>
          <a:blipFill>
            <a:blip r:embed="rId2" cstate="print"/>
            <a:stretch>
              <a:fillRect/>
            </a:stretch>
          </a:blipFill>
        </p:spPr>
        <p:txBody>
          <a:bodyPr wrap="square" lIns="0" tIns="0" rIns="0" bIns="0" rtlCol="0">
            <a:noAutofit/>
          </a:bodyPr>
          <a:lstStyle/>
          <a:p>
            <a:endParaRPr/>
          </a:p>
        </p:txBody>
      </p:sp>
      <p:sp>
        <p:nvSpPr>
          <p:cNvPr id="178" name="object 178"/>
          <p:cNvSpPr/>
          <p:nvPr/>
        </p:nvSpPr>
        <p:spPr>
          <a:xfrm>
            <a:off x="9129076" y="6538279"/>
            <a:ext cx="722867" cy="949325"/>
          </a:xfrm>
          <a:custGeom>
            <a:avLst/>
            <a:gdLst/>
            <a:ahLst/>
            <a:cxnLst/>
            <a:rect l="l" t="t" r="r" b="b"/>
            <a:pathLst>
              <a:path w="722867" h="949325">
                <a:moveTo>
                  <a:pt x="0" y="0"/>
                </a:moveTo>
                <a:lnTo>
                  <a:pt x="722867" y="0"/>
                </a:lnTo>
                <a:lnTo>
                  <a:pt x="722867" y="949325"/>
                </a:lnTo>
                <a:lnTo>
                  <a:pt x="0" y="949325"/>
                </a:lnTo>
                <a:lnTo>
                  <a:pt x="0" y="0"/>
                </a:lnTo>
                <a:close/>
              </a:path>
            </a:pathLst>
          </a:custGeom>
          <a:ln w="9525">
            <a:solidFill>
              <a:srgbClr val="000000"/>
            </a:solidFill>
          </a:ln>
        </p:spPr>
        <p:txBody>
          <a:bodyPr wrap="square" lIns="0" tIns="0" rIns="0" bIns="0" rtlCol="0">
            <a:noAutofit/>
          </a:bodyPr>
          <a:lstStyle/>
          <a:p>
            <a:endParaRPr/>
          </a:p>
        </p:txBody>
      </p:sp>
      <p:sp>
        <p:nvSpPr>
          <p:cNvPr id="85" name="object 85"/>
          <p:cNvSpPr/>
          <p:nvPr/>
        </p:nvSpPr>
        <p:spPr>
          <a:xfrm>
            <a:off x="6739128" y="155448"/>
            <a:ext cx="3166872" cy="536448"/>
          </a:xfrm>
          <a:custGeom>
            <a:avLst/>
            <a:gdLst/>
            <a:ahLst/>
            <a:cxnLst/>
            <a:rect l="l" t="t" r="r" b="b"/>
            <a:pathLst>
              <a:path w="3166872" h="536448">
                <a:moveTo>
                  <a:pt x="3166872" y="536448"/>
                </a:moveTo>
                <a:lnTo>
                  <a:pt x="3166872" y="0"/>
                </a:lnTo>
                <a:lnTo>
                  <a:pt x="0" y="0"/>
                </a:lnTo>
                <a:lnTo>
                  <a:pt x="0" y="536448"/>
                </a:lnTo>
                <a:lnTo>
                  <a:pt x="3166872" y="536448"/>
                </a:lnTo>
                <a:close/>
              </a:path>
            </a:pathLst>
          </a:custGeom>
          <a:solidFill>
            <a:srgbClr val="008E80"/>
          </a:solidFill>
        </p:spPr>
        <p:txBody>
          <a:bodyPr wrap="square" lIns="0" tIns="0" rIns="0" bIns="0" rtlCol="0">
            <a:noAutofit/>
          </a:bodyPr>
          <a:lstStyle/>
          <a:p>
            <a:endParaRPr/>
          </a:p>
        </p:txBody>
      </p:sp>
      <p:sp>
        <p:nvSpPr>
          <p:cNvPr id="86" name="object 86"/>
          <p:cNvSpPr/>
          <p:nvPr/>
        </p:nvSpPr>
        <p:spPr>
          <a:xfrm>
            <a:off x="6812280" y="182879"/>
            <a:ext cx="3026664" cy="201168"/>
          </a:xfrm>
          <a:custGeom>
            <a:avLst/>
            <a:gdLst/>
            <a:ahLst/>
            <a:cxnLst/>
            <a:rect l="l" t="t" r="r" b="b"/>
            <a:pathLst>
              <a:path w="3026664" h="201168">
                <a:moveTo>
                  <a:pt x="0" y="201168"/>
                </a:moveTo>
                <a:lnTo>
                  <a:pt x="3026664" y="201168"/>
                </a:lnTo>
                <a:lnTo>
                  <a:pt x="3026664" y="0"/>
                </a:lnTo>
                <a:lnTo>
                  <a:pt x="0" y="0"/>
                </a:lnTo>
                <a:lnTo>
                  <a:pt x="0" y="201168"/>
                </a:lnTo>
                <a:close/>
              </a:path>
            </a:pathLst>
          </a:custGeom>
          <a:solidFill>
            <a:srgbClr val="008E80"/>
          </a:solidFill>
        </p:spPr>
        <p:txBody>
          <a:bodyPr wrap="square" lIns="0" tIns="0" rIns="0" bIns="0" rtlCol="0">
            <a:noAutofit/>
          </a:bodyPr>
          <a:lstStyle/>
          <a:p>
            <a:endParaRPr/>
          </a:p>
        </p:txBody>
      </p:sp>
      <p:sp>
        <p:nvSpPr>
          <p:cNvPr id="87" name="object 87"/>
          <p:cNvSpPr/>
          <p:nvPr/>
        </p:nvSpPr>
        <p:spPr>
          <a:xfrm>
            <a:off x="6812280" y="384047"/>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88" name="object 88"/>
          <p:cNvSpPr/>
          <p:nvPr/>
        </p:nvSpPr>
        <p:spPr>
          <a:xfrm>
            <a:off x="6812280" y="515111"/>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89" name="object 89"/>
          <p:cNvSpPr/>
          <p:nvPr/>
        </p:nvSpPr>
        <p:spPr>
          <a:xfrm>
            <a:off x="6739128" y="169163"/>
            <a:ext cx="3166872" cy="0"/>
          </a:xfrm>
          <a:custGeom>
            <a:avLst/>
            <a:gdLst/>
            <a:ahLst/>
            <a:cxnLst/>
            <a:rect l="l" t="t" r="r" b="b"/>
            <a:pathLst>
              <a:path w="3166872">
                <a:moveTo>
                  <a:pt x="0" y="0"/>
                </a:moveTo>
                <a:lnTo>
                  <a:pt x="3166872" y="0"/>
                </a:lnTo>
              </a:path>
            </a:pathLst>
          </a:custGeom>
          <a:ln w="28701">
            <a:solidFill>
              <a:srgbClr val="008E80"/>
            </a:solidFill>
          </a:ln>
        </p:spPr>
        <p:txBody>
          <a:bodyPr wrap="square" lIns="0" tIns="0" rIns="0" bIns="0" rtlCol="0">
            <a:noAutofit/>
          </a:bodyPr>
          <a:lstStyle/>
          <a:p>
            <a:endParaRPr/>
          </a:p>
        </p:txBody>
      </p:sp>
      <p:sp>
        <p:nvSpPr>
          <p:cNvPr id="90" name="object 90"/>
          <p:cNvSpPr/>
          <p:nvPr/>
        </p:nvSpPr>
        <p:spPr>
          <a:xfrm>
            <a:off x="6739128" y="645541"/>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91" name="object 91"/>
          <p:cNvSpPr/>
          <p:nvPr/>
        </p:nvSpPr>
        <p:spPr>
          <a:xfrm>
            <a:off x="6739128" y="691896"/>
            <a:ext cx="3172968" cy="219455"/>
          </a:xfrm>
          <a:custGeom>
            <a:avLst/>
            <a:gdLst/>
            <a:ahLst/>
            <a:cxnLst/>
            <a:rect l="l" t="t" r="r" b="b"/>
            <a:pathLst>
              <a:path w="3172968" h="219455">
                <a:moveTo>
                  <a:pt x="0" y="219455"/>
                </a:moveTo>
                <a:lnTo>
                  <a:pt x="3172968" y="219455"/>
                </a:lnTo>
                <a:lnTo>
                  <a:pt x="3172968" y="0"/>
                </a:lnTo>
                <a:lnTo>
                  <a:pt x="0" y="0"/>
                </a:lnTo>
                <a:lnTo>
                  <a:pt x="0" y="219455"/>
                </a:lnTo>
                <a:close/>
              </a:path>
            </a:pathLst>
          </a:custGeom>
          <a:solidFill>
            <a:srgbClr val="C7E6DC"/>
          </a:solidFill>
        </p:spPr>
        <p:txBody>
          <a:bodyPr wrap="square" lIns="0" tIns="0" rIns="0" bIns="0" rtlCol="0">
            <a:noAutofit/>
          </a:bodyPr>
          <a:lstStyle/>
          <a:p>
            <a:endParaRPr/>
          </a:p>
        </p:txBody>
      </p:sp>
      <p:sp>
        <p:nvSpPr>
          <p:cNvPr id="92" name="object 92"/>
          <p:cNvSpPr/>
          <p:nvPr/>
        </p:nvSpPr>
        <p:spPr>
          <a:xfrm>
            <a:off x="6812280" y="719327"/>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93" name="object 93"/>
          <p:cNvSpPr/>
          <p:nvPr/>
        </p:nvSpPr>
        <p:spPr>
          <a:xfrm>
            <a:off x="6739128" y="691260"/>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94" name="object 94"/>
          <p:cNvSpPr/>
          <p:nvPr/>
        </p:nvSpPr>
        <p:spPr>
          <a:xfrm>
            <a:off x="6739128" y="864997"/>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95" name="object 95"/>
          <p:cNvSpPr/>
          <p:nvPr/>
        </p:nvSpPr>
        <p:spPr>
          <a:xfrm>
            <a:off x="6739128" y="911351"/>
            <a:ext cx="3172968" cy="207264"/>
          </a:xfrm>
          <a:custGeom>
            <a:avLst/>
            <a:gdLst/>
            <a:ahLst/>
            <a:cxnLst/>
            <a:rect l="l" t="t" r="r" b="b"/>
            <a:pathLst>
              <a:path w="3172968" h="207264">
                <a:moveTo>
                  <a:pt x="0" y="207264"/>
                </a:moveTo>
                <a:lnTo>
                  <a:pt x="3172968" y="207264"/>
                </a:lnTo>
                <a:lnTo>
                  <a:pt x="3172968" y="0"/>
                </a:lnTo>
                <a:lnTo>
                  <a:pt x="0" y="0"/>
                </a:lnTo>
                <a:lnTo>
                  <a:pt x="0" y="207264"/>
                </a:lnTo>
                <a:close/>
              </a:path>
            </a:pathLst>
          </a:custGeom>
          <a:solidFill>
            <a:srgbClr val="FCFFC7"/>
          </a:solidFill>
        </p:spPr>
        <p:txBody>
          <a:bodyPr wrap="square" lIns="0" tIns="0" rIns="0" bIns="0" rtlCol="0">
            <a:noAutofit/>
          </a:bodyPr>
          <a:lstStyle/>
          <a:p>
            <a:endParaRPr/>
          </a:p>
        </p:txBody>
      </p:sp>
      <p:sp>
        <p:nvSpPr>
          <p:cNvPr id="96" name="object 96"/>
          <p:cNvSpPr/>
          <p:nvPr/>
        </p:nvSpPr>
        <p:spPr>
          <a:xfrm>
            <a:off x="6812280" y="939800"/>
            <a:ext cx="3026664" cy="133096"/>
          </a:xfrm>
          <a:custGeom>
            <a:avLst/>
            <a:gdLst/>
            <a:ahLst/>
            <a:cxnLst/>
            <a:rect l="l" t="t" r="r" b="b"/>
            <a:pathLst>
              <a:path w="3026664" h="133096">
                <a:moveTo>
                  <a:pt x="3026664" y="133096"/>
                </a:moveTo>
                <a:lnTo>
                  <a:pt x="3026664" y="0"/>
                </a:lnTo>
                <a:lnTo>
                  <a:pt x="0" y="0"/>
                </a:lnTo>
                <a:lnTo>
                  <a:pt x="0" y="133096"/>
                </a:lnTo>
                <a:lnTo>
                  <a:pt x="3026664" y="133096"/>
                </a:lnTo>
                <a:close/>
              </a:path>
            </a:pathLst>
          </a:custGeom>
          <a:solidFill>
            <a:srgbClr val="FCFFC7"/>
          </a:solidFill>
        </p:spPr>
        <p:txBody>
          <a:bodyPr wrap="square" lIns="0" tIns="0" rIns="0" bIns="0" rtlCol="0">
            <a:noAutofit/>
          </a:bodyPr>
          <a:lstStyle/>
          <a:p>
            <a:endParaRPr/>
          </a:p>
        </p:txBody>
      </p:sp>
      <p:sp>
        <p:nvSpPr>
          <p:cNvPr id="97" name="object 97"/>
          <p:cNvSpPr/>
          <p:nvPr/>
        </p:nvSpPr>
        <p:spPr>
          <a:xfrm>
            <a:off x="6739128" y="910716"/>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98" name="object 98"/>
          <p:cNvSpPr/>
          <p:nvPr/>
        </p:nvSpPr>
        <p:spPr>
          <a:xfrm>
            <a:off x="6739128" y="107226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99" name="object 99"/>
          <p:cNvSpPr/>
          <p:nvPr/>
        </p:nvSpPr>
        <p:spPr>
          <a:xfrm>
            <a:off x="6739128" y="1118616"/>
            <a:ext cx="3172968" cy="219455"/>
          </a:xfrm>
          <a:custGeom>
            <a:avLst/>
            <a:gdLst/>
            <a:ahLst/>
            <a:cxnLst/>
            <a:rect l="l" t="t" r="r" b="b"/>
            <a:pathLst>
              <a:path w="3172968" h="219455">
                <a:moveTo>
                  <a:pt x="0" y="219455"/>
                </a:moveTo>
                <a:lnTo>
                  <a:pt x="3172968" y="219455"/>
                </a:lnTo>
                <a:lnTo>
                  <a:pt x="3172968" y="0"/>
                </a:lnTo>
                <a:lnTo>
                  <a:pt x="0" y="0"/>
                </a:lnTo>
                <a:lnTo>
                  <a:pt x="0" y="219455"/>
                </a:lnTo>
                <a:close/>
              </a:path>
            </a:pathLst>
          </a:custGeom>
          <a:solidFill>
            <a:srgbClr val="C7E6DC"/>
          </a:solidFill>
        </p:spPr>
        <p:txBody>
          <a:bodyPr wrap="square" lIns="0" tIns="0" rIns="0" bIns="0" rtlCol="0">
            <a:noAutofit/>
          </a:bodyPr>
          <a:lstStyle/>
          <a:p>
            <a:endParaRPr/>
          </a:p>
        </p:txBody>
      </p:sp>
      <p:sp>
        <p:nvSpPr>
          <p:cNvPr id="100" name="object 100"/>
          <p:cNvSpPr/>
          <p:nvPr/>
        </p:nvSpPr>
        <p:spPr>
          <a:xfrm>
            <a:off x="6812280" y="1146048"/>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101" name="object 101"/>
          <p:cNvSpPr/>
          <p:nvPr/>
        </p:nvSpPr>
        <p:spPr>
          <a:xfrm>
            <a:off x="6739128" y="1117981"/>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102" name="object 102"/>
          <p:cNvSpPr/>
          <p:nvPr/>
        </p:nvSpPr>
        <p:spPr>
          <a:xfrm>
            <a:off x="6739128" y="1291716"/>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03" name="object 103"/>
          <p:cNvSpPr/>
          <p:nvPr/>
        </p:nvSpPr>
        <p:spPr>
          <a:xfrm>
            <a:off x="6739128" y="1338072"/>
            <a:ext cx="3172968" cy="207263"/>
          </a:xfrm>
          <a:custGeom>
            <a:avLst/>
            <a:gdLst/>
            <a:ahLst/>
            <a:cxnLst/>
            <a:rect l="l" t="t" r="r" b="b"/>
            <a:pathLst>
              <a:path w="3172968" h="207263">
                <a:moveTo>
                  <a:pt x="0" y="207263"/>
                </a:moveTo>
                <a:lnTo>
                  <a:pt x="3172968" y="207263"/>
                </a:lnTo>
                <a:lnTo>
                  <a:pt x="3172968" y="0"/>
                </a:lnTo>
                <a:lnTo>
                  <a:pt x="0" y="0"/>
                </a:lnTo>
                <a:lnTo>
                  <a:pt x="0" y="207263"/>
                </a:lnTo>
                <a:close/>
              </a:path>
            </a:pathLst>
          </a:custGeom>
          <a:solidFill>
            <a:srgbClr val="FCFFC7"/>
          </a:solidFill>
        </p:spPr>
        <p:txBody>
          <a:bodyPr wrap="square" lIns="0" tIns="0" rIns="0" bIns="0" rtlCol="0">
            <a:noAutofit/>
          </a:bodyPr>
          <a:lstStyle/>
          <a:p>
            <a:endParaRPr/>
          </a:p>
        </p:txBody>
      </p:sp>
      <p:sp>
        <p:nvSpPr>
          <p:cNvPr id="104" name="object 104"/>
          <p:cNvSpPr/>
          <p:nvPr/>
        </p:nvSpPr>
        <p:spPr>
          <a:xfrm>
            <a:off x="6812280" y="1365503"/>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05" name="object 105"/>
          <p:cNvSpPr/>
          <p:nvPr/>
        </p:nvSpPr>
        <p:spPr>
          <a:xfrm>
            <a:off x="6739128" y="1337436"/>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106" name="object 106"/>
          <p:cNvSpPr/>
          <p:nvPr/>
        </p:nvSpPr>
        <p:spPr>
          <a:xfrm>
            <a:off x="6739128" y="149898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07" name="object 107"/>
          <p:cNvSpPr/>
          <p:nvPr/>
        </p:nvSpPr>
        <p:spPr>
          <a:xfrm>
            <a:off x="6739128" y="1545335"/>
            <a:ext cx="3172968" cy="219456"/>
          </a:xfrm>
          <a:custGeom>
            <a:avLst/>
            <a:gdLst/>
            <a:ahLst/>
            <a:cxnLst/>
            <a:rect l="l" t="t" r="r" b="b"/>
            <a:pathLst>
              <a:path w="3172968" h="219456">
                <a:moveTo>
                  <a:pt x="0" y="219456"/>
                </a:moveTo>
                <a:lnTo>
                  <a:pt x="3172968" y="219456"/>
                </a:lnTo>
                <a:lnTo>
                  <a:pt x="3172968" y="0"/>
                </a:lnTo>
                <a:lnTo>
                  <a:pt x="0" y="0"/>
                </a:lnTo>
                <a:lnTo>
                  <a:pt x="0" y="219456"/>
                </a:lnTo>
                <a:close/>
              </a:path>
            </a:pathLst>
          </a:custGeom>
          <a:solidFill>
            <a:srgbClr val="C7E6DC"/>
          </a:solidFill>
        </p:spPr>
        <p:txBody>
          <a:bodyPr wrap="square" lIns="0" tIns="0" rIns="0" bIns="0" rtlCol="0">
            <a:noAutofit/>
          </a:bodyPr>
          <a:lstStyle/>
          <a:p>
            <a:endParaRPr/>
          </a:p>
        </p:txBody>
      </p:sp>
      <p:sp>
        <p:nvSpPr>
          <p:cNvPr id="108" name="object 108"/>
          <p:cNvSpPr/>
          <p:nvPr/>
        </p:nvSpPr>
        <p:spPr>
          <a:xfrm>
            <a:off x="6812280" y="1572768"/>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109" name="object 109"/>
          <p:cNvSpPr/>
          <p:nvPr/>
        </p:nvSpPr>
        <p:spPr>
          <a:xfrm>
            <a:off x="6739128" y="1544701"/>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110" name="object 110"/>
          <p:cNvSpPr/>
          <p:nvPr/>
        </p:nvSpPr>
        <p:spPr>
          <a:xfrm>
            <a:off x="6739128" y="1718436"/>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11" name="object 111"/>
          <p:cNvSpPr/>
          <p:nvPr/>
        </p:nvSpPr>
        <p:spPr>
          <a:xfrm>
            <a:off x="6739128" y="1764791"/>
            <a:ext cx="3172968" cy="207263"/>
          </a:xfrm>
          <a:custGeom>
            <a:avLst/>
            <a:gdLst/>
            <a:ahLst/>
            <a:cxnLst/>
            <a:rect l="l" t="t" r="r" b="b"/>
            <a:pathLst>
              <a:path w="3172968" h="207263">
                <a:moveTo>
                  <a:pt x="0" y="207263"/>
                </a:moveTo>
                <a:lnTo>
                  <a:pt x="3172968" y="207263"/>
                </a:lnTo>
                <a:lnTo>
                  <a:pt x="3172968" y="0"/>
                </a:lnTo>
                <a:lnTo>
                  <a:pt x="0" y="0"/>
                </a:lnTo>
                <a:lnTo>
                  <a:pt x="0" y="207263"/>
                </a:lnTo>
                <a:close/>
              </a:path>
            </a:pathLst>
          </a:custGeom>
          <a:solidFill>
            <a:srgbClr val="FCFFC7"/>
          </a:solidFill>
        </p:spPr>
        <p:txBody>
          <a:bodyPr wrap="square" lIns="0" tIns="0" rIns="0" bIns="0" rtlCol="0">
            <a:noAutofit/>
          </a:bodyPr>
          <a:lstStyle/>
          <a:p>
            <a:endParaRPr/>
          </a:p>
        </p:txBody>
      </p:sp>
      <p:sp>
        <p:nvSpPr>
          <p:cNvPr id="112" name="object 112"/>
          <p:cNvSpPr/>
          <p:nvPr/>
        </p:nvSpPr>
        <p:spPr>
          <a:xfrm>
            <a:off x="6812280" y="179222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13" name="object 113"/>
          <p:cNvSpPr/>
          <p:nvPr/>
        </p:nvSpPr>
        <p:spPr>
          <a:xfrm>
            <a:off x="6739128" y="1764156"/>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114" name="object 114"/>
          <p:cNvSpPr/>
          <p:nvPr/>
        </p:nvSpPr>
        <p:spPr>
          <a:xfrm>
            <a:off x="6739128" y="192570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15" name="object 115"/>
          <p:cNvSpPr/>
          <p:nvPr/>
        </p:nvSpPr>
        <p:spPr>
          <a:xfrm>
            <a:off x="6739128" y="1972055"/>
            <a:ext cx="3172968" cy="216408"/>
          </a:xfrm>
          <a:custGeom>
            <a:avLst/>
            <a:gdLst/>
            <a:ahLst/>
            <a:cxnLst/>
            <a:rect l="l" t="t" r="r" b="b"/>
            <a:pathLst>
              <a:path w="3172968" h="216408">
                <a:moveTo>
                  <a:pt x="0" y="216408"/>
                </a:moveTo>
                <a:lnTo>
                  <a:pt x="3172968" y="216408"/>
                </a:lnTo>
                <a:lnTo>
                  <a:pt x="3172968" y="0"/>
                </a:lnTo>
                <a:lnTo>
                  <a:pt x="0" y="0"/>
                </a:lnTo>
                <a:lnTo>
                  <a:pt x="0" y="216408"/>
                </a:lnTo>
                <a:close/>
              </a:path>
            </a:pathLst>
          </a:custGeom>
          <a:solidFill>
            <a:srgbClr val="C7E6DC"/>
          </a:solidFill>
        </p:spPr>
        <p:txBody>
          <a:bodyPr wrap="square" lIns="0" tIns="0" rIns="0" bIns="0" rtlCol="0">
            <a:noAutofit/>
          </a:bodyPr>
          <a:lstStyle/>
          <a:p>
            <a:endParaRPr/>
          </a:p>
        </p:txBody>
      </p:sp>
      <p:sp>
        <p:nvSpPr>
          <p:cNvPr id="116" name="object 116"/>
          <p:cNvSpPr/>
          <p:nvPr/>
        </p:nvSpPr>
        <p:spPr>
          <a:xfrm>
            <a:off x="6812280" y="1999488"/>
            <a:ext cx="3026664" cy="143255"/>
          </a:xfrm>
          <a:custGeom>
            <a:avLst/>
            <a:gdLst/>
            <a:ahLst/>
            <a:cxnLst/>
            <a:rect l="l" t="t" r="r" b="b"/>
            <a:pathLst>
              <a:path w="3026664" h="143255">
                <a:moveTo>
                  <a:pt x="0" y="143255"/>
                </a:moveTo>
                <a:lnTo>
                  <a:pt x="3026664" y="143255"/>
                </a:lnTo>
                <a:lnTo>
                  <a:pt x="3026664" y="0"/>
                </a:lnTo>
                <a:lnTo>
                  <a:pt x="0" y="0"/>
                </a:lnTo>
                <a:lnTo>
                  <a:pt x="0" y="143255"/>
                </a:lnTo>
                <a:close/>
              </a:path>
            </a:pathLst>
          </a:custGeom>
          <a:solidFill>
            <a:srgbClr val="C7E6DC"/>
          </a:solidFill>
        </p:spPr>
        <p:txBody>
          <a:bodyPr wrap="square" lIns="0" tIns="0" rIns="0" bIns="0" rtlCol="0">
            <a:noAutofit/>
          </a:bodyPr>
          <a:lstStyle/>
          <a:p>
            <a:endParaRPr/>
          </a:p>
        </p:txBody>
      </p:sp>
      <p:sp>
        <p:nvSpPr>
          <p:cNvPr id="117" name="object 117"/>
          <p:cNvSpPr/>
          <p:nvPr/>
        </p:nvSpPr>
        <p:spPr>
          <a:xfrm>
            <a:off x="6739128" y="1971421"/>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118" name="object 118"/>
          <p:cNvSpPr/>
          <p:nvPr/>
        </p:nvSpPr>
        <p:spPr>
          <a:xfrm>
            <a:off x="6739128" y="2142108"/>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19" name="object 119"/>
          <p:cNvSpPr/>
          <p:nvPr/>
        </p:nvSpPr>
        <p:spPr>
          <a:xfrm>
            <a:off x="6739128" y="2188464"/>
            <a:ext cx="3172968" cy="475488"/>
          </a:xfrm>
          <a:custGeom>
            <a:avLst/>
            <a:gdLst/>
            <a:ahLst/>
            <a:cxnLst/>
            <a:rect l="l" t="t" r="r" b="b"/>
            <a:pathLst>
              <a:path w="3172968" h="475488">
                <a:moveTo>
                  <a:pt x="0" y="475488"/>
                </a:moveTo>
                <a:lnTo>
                  <a:pt x="3172968" y="475488"/>
                </a:lnTo>
                <a:lnTo>
                  <a:pt x="3172968" y="0"/>
                </a:lnTo>
                <a:lnTo>
                  <a:pt x="0" y="0"/>
                </a:lnTo>
                <a:lnTo>
                  <a:pt x="0" y="475488"/>
                </a:lnTo>
                <a:close/>
              </a:path>
            </a:pathLst>
          </a:custGeom>
          <a:solidFill>
            <a:srgbClr val="FCFFC7"/>
          </a:solidFill>
        </p:spPr>
        <p:txBody>
          <a:bodyPr wrap="square" lIns="0" tIns="0" rIns="0" bIns="0" rtlCol="0">
            <a:noAutofit/>
          </a:bodyPr>
          <a:lstStyle/>
          <a:p>
            <a:endParaRPr/>
          </a:p>
        </p:txBody>
      </p:sp>
      <p:sp>
        <p:nvSpPr>
          <p:cNvPr id="120" name="object 120"/>
          <p:cNvSpPr/>
          <p:nvPr/>
        </p:nvSpPr>
        <p:spPr>
          <a:xfrm>
            <a:off x="6812280" y="221589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21" name="object 121"/>
          <p:cNvSpPr/>
          <p:nvPr/>
        </p:nvSpPr>
        <p:spPr>
          <a:xfrm>
            <a:off x="6812280" y="235000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22" name="object 122"/>
          <p:cNvSpPr/>
          <p:nvPr/>
        </p:nvSpPr>
        <p:spPr>
          <a:xfrm>
            <a:off x="6812280" y="248412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23" name="object 123"/>
          <p:cNvSpPr/>
          <p:nvPr/>
        </p:nvSpPr>
        <p:spPr>
          <a:xfrm>
            <a:off x="6739128" y="2187829"/>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124" name="object 124"/>
          <p:cNvSpPr/>
          <p:nvPr/>
        </p:nvSpPr>
        <p:spPr>
          <a:xfrm>
            <a:off x="6739128" y="2617596"/>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25" name="object 125"/>
          <p:cNvSpPr/>
          <p:nvPr/>
        </p:nvSpPr>
        <p:spPr>
          <a:xfrm>
            <a:off x="6739128" y="2663952"/>
            <a:ext cx="3172968" cy="219456"/>
          </a:xfrm>
          <a:custGeom>
            <a:avLst/>
            <a:gdLst/>
            <a:ahLst/>
            <a:cxnLst/>
            <a:rect l="l" t="t" r="r" b="b"/>
            <a:pathLst>
              <a:path w="3172968" h="219456">
                <a:moveTo>
                  <a:pt x="0" y="219456"/>
                </a:moveTo>
                <a:lnTo>
                  <a:pt x="3172968" y="219456"/>
                </a:lnTo>
                <a:lnTo>
                  <a:pt x="3172968" y="0"/>
                </a:lnTo>
                <a:lnTo>
                  <a:pt x="0" y="0"/>
                </a:lnTo>
                <a:lnTo>
                  <a:pt x="0" y="219456"/>
                </a:lnTo>
                <a:close/>
              </a:path>
            </a:pathLst>
          </a:custGeom>
          <a:solidFill>
            <a:srgbClr val="C7E6DC"/>
          </a:solidFill>
        </p:spPr>
        <p:txBody>
          <a:bodyPr wrap="square" lIns="0" tIns="0" rIns="0" bIns="0" rtlCol="0">
            <a:noAutofit/>
          </a:bodyPr>
          <a:lstStyle/>
          <a:p>
            <a:endParaRPr/>
          </a:p>
        </p:txBody>
      </p:sp>
      <p:sp>
        <p:nvSpPr>
          <p:cNvPr id="126" name="object 126"/>
          <p:cNvSpPr/>
          <p:nvPr/>
        </p:nvSpPr>
        <p:spPr>
          <a:xfrm>
            <a:off x="6812280" y="2692400"/>
            <a:ext cx="3026664" cy="145287"/>
          </a:xfrm>
          <a:custGeom>
            <a:avLst/>
            <a:gdLst/>
            <a:ahLst/>
            <a:cxnLst/>
            <a:rect l="l" t="t" r="r" b="b"/>
            <a:pathLst>
              <a:path w="3026664" h="145287">
                <a:moveTo>
                  <a:pt x="3026664" y="145287"/>
                </a:moveTo>
                <a:lnTo>
                  <a:pt x="3026664" y="0"/>
                </a:lnTo>
                <a:lnTo>
                  <a:pt x="0" y="0"/>
                </a:lnTo>
                <a:lnTo>
                  <a:pt x="0" y="145287"/>
                </a:lnTo>
                <a:lnTo>
                  <a:pt x="3026664" y="145287"/>
                </a:lnTo>
                <a:close/>
              </a:path>
            </a:pathLst>
          </a:custGeom>
          <a:solidFill>
            <a:srgbClr val="C7E6DC"/>
          </a:solidFill>
        </p:spPr>
        <p:txBody>
          <a:bodyPr wrap="square" lIns="0" tIns="0" rIns="0" bIns="0" rtlCol="0">
            <a:noAutofit/>
          </a:bodyPr>
          <a:lstStyle/>
          <a:p>
            <a:endParaRPr/>
          </a:p>
        </p:txBody>
      </p:sp>
      <p:sp>
        <p:nvSpPr>
          <p:cNvPr id="127" name="object 127"/>
          <p:cNvSpPr/>
          <p:nvPr/>
        </p:nvSpPr>
        <p:spPr>
          <a:xfrm>
            <a:off x="6739128" y="2663317"/>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128" name="object 128"/>
          <p:cNvSpPr/>
          <p:nvPr/>
        </p:nvSpPr>
        <p:spPr>
          <a:xfrm>
            <a:off x="6739128" y="2837053"/>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29" name="object 129"/>
          <p:cNvSpPr/>
          <p:nvPr/>
        </p:nvSpPr>
        <p:spPr>
          <a:xfrm>
            <a:off x="6739128" y="2883408"/>
            <a:ext cx="3172968" cy="475488"/>
          </a:xfrm>
          <a:custGeom>
            <a:avLst/>
            <a:gdLst/>
            <a:ahLst/>
            <a:cxnLst/>
            <a:rect l="l" t="t" r="r" b="b"/>
            <a:pathLst>
              <a:path w="3172968" h="475488">
                <a:moveTo>
                  <a:pt x="0" y="475488"/>
                </a:moveTo>
                <a:lnTo>
                  <a:pt x="3172968" y="475488"/>
                </a:lnTo>
                <a:lnTo>
                  <a:pt x="3172968" y="0"/>
                </a:lnTo>
                <a:lnTo>
                  <a:pt x="0" y="0"/>
                </a:lnTo>
                <a:lnTo>
                  <a:pt x="0" y="475488"/>
                </a:lnTo>
                <a:close/>
              </a:path>
            </a:pathLst>
          </a:custGeom>
          <a:solidFill>
            <a:srgbClr val="FCFFC7"/>
          </a:solidFill>
        </p:spPr>
        <p:txBody>
          <a:bodyPr wrap="square" lIns="0" tIns="0" rIns="0" bIns="0" rtlCol="0">
            <a:noAutofit/>
          </a:bodyPr>
          <a:lstStyle/>
          <a:p>
            <a:endParaRPr/>
          </a:p>
        </p:txBody>
      </p:sp>
      <p:sp>
        <p:nvSpPr>
          <p:cNvPr id="130" name="object 130"/>
          <p:cNvSpPr/>
          <p:nvPr/>
        </p:nvSpPr>
        <p:spPr>
          <a:xfrm>
            <a:off x="6812280" y="291084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1" name="object 131"/>
          <p:cNvSpPr/>
          <p:nvPr/>
        </p:nvSpPr>
        <p:spPr>
          <a:xfrm>
            <a:off x="6812280" y="304495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2" name="object 132"/>
          <p:cNvSpPr/>
          <p:nvPr/>
        </p:nvSpPr>
        <p:spPr>
          <a:xfrm>
            <a:off x="6812280" y="317906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3" name="object 133"/>
          <p:cNvSpPr/>
          <p:nvPr/>
        </p:nvSpPr>
        <p:spPr>
          <a:xfrm>
            <a:off x="6739128" y="2882773"/>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134" name="object 134"/>
          <p:cNvSpPr/>
          <p:nvPr/>
        </p:nvSpPr>
        <p:spPr>
          <a:xfrm>
            <a:off x="6739128" y="3312541"/>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35" name="object 135"/>
          <p:cNvSpPr/>
          <p:nvPr/>
        </p:nvSpPr>
        <p:spPr>
          <a:xfrm>
            <a:off x="6739128" y="3358896"/>
            <a:ext cx="3172968" cy="219455"/>
          </a:xfrm>
          <a:custGeom>
            <a:avLst/>
            <a:gdLst/>
            <a:ahLst/>
            <a:cxnLst/>
            <a:rect l="l" t="t" r="r" b="b"/>
            <a:pathLst>
              <a:path w="3172968" h="219455">
                <a:moveTo>
                  <a:pt x="0" y="219455"/>
                </a:moveTo>
                <a:lnTo>
                  <a:pt x="3172968" y="219455"/>
                </a:lnTo>
                <a:lnTo>
                  <a:pt x="3172968" y="0"/>
                </a:lnTo>
                <a:lnTo>
                  <a:pt x="0" y="0"/>
                </a:lnTo>
                <a:lnTo>
                  <a:pt x="0" y="219455"/>
                </a:lnTo>
                <a:close/>
              </a:path>
            </a:pathLst>
          </a:custGeom>
          <a:solidFill>
            <a:srgbClr val="C7E6DC"/>
          </a:solidFill>
        </p:spPr>
        <p:txBody>
          <a:bodyPr wrap="square" lIns="0" tIns="0" rIns="0" bIns="0" rtlCol="0">
            <a:noAutofit/>
          </a:bodyPr>
          <a:lstStyle/>
          <a:p>
            <a:endParaRPr/>
          </a:p>
        </p:txBody>
      </p:sp>
      <p:sp>
        <p:nvSpPr>
          <p:cNvPr id="136" name="object 136"/>
          <p:cNvSpPr/>
          <p:nvPr/>
        </p:nvSpPr>
        <p:spPr>
          <a:xfrm>
            <a:off x="6812280" y="3386328"/>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137" name="object 137"/>
          <p:cNvSpPr/>
          <p:nvPr/>
        </p:nvSpPr>
        <p:spPr>
          <a:xfrm>
            <a:off x="6739128" y="3358260"/>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138" name="object 138"/>
          <p:cNvSpPr/>
          <p:nvPr/>
        </p:nvSpPr>
        <p:spPr>
          <a:xfrm>
            <a:off x="6739128" y="3531996"/>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39" name="object 139"/>
          <p:cNvSpPr/>
          <p:nvPr/>
        </p:nvSpPr>
        <p:spPr>
          <a:xfrm>
            <a:off x="6739128" y="3575304"/>
            <a:ext cx="3172968" cy="609600"/>
          </a:xfrm>
          <a:custGeom>
            <a:avLst/>
            <a:gdLst/>
            <a:ahLst/>
            <a:cxnLst/>
            <a:rect l="l" t="t" r="r" b="b"/>
            <a:pathLst>
              <a:path w="3172968" h="609600">
                <a:moveTo>
                  <a:pt x="0" y="609600"/>
                </a:moveTo>
                <a:lnTo>
                  <a:pt x="3172968" y="609600"/>
                </a:lnTo>
                <a:lnTo>
                  <a:pt x="3172968" y="0"/>
                </a:lnTo>
                <a:lnTo>
                  <a:pt x="0" y="0"/>
                </a:lnTo>
                <a:lnTo>
                  <a:pt x="0" y="609600"/>
                </a:lnTo>
                <a:close/>
              </a:path>
            </a:pathLst>
          </a:custGeom>
          <a:solidFill>
            <a:srgbClr val="FCFFC7"/>
          </a:solidFill>
        </p:spPr>
        <p:txBody>
          <a:bodyPr wrap="square" lIns="0" tIns="0" rIns="0" bIns="0" rtlCol="0">
            <a:noAutofit/>
          </a:bodyPr>
          <a:lstStyle/>
          <a:p>
            <a:endParaRPr/>
          </a:p>
        </p:txBody>
      </p:sp>
      <p:sp>
        <p:nvSpPr>
          <p:cNvPr id="140" name="object 140"/>
          <p:cNvSpPr/>
          <p:nvPr/>
        </p:nvSpPr>
        <p:spPr>
          <a:xfrm>
            <a:off x="6812280" y="360273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41" name="object 141"/>
          <p:cNvSpPr/>
          <p:nvPr/>
        </p:nvSpPr>
        <p:spPr>
          <a:xfrm>
            <a:off x="6812280" y="373684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42" name="object 142"/>
          <p:cNvSpPr/>
          <p:nvPr/>
        </p:nvSpPr>
        <p:spPr>
          <a:xfrm>
            <a:off x="6812280" y="387096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43" name="object 143"/>
          <p:cNvSpPr/>
          <p:nvPr/>
        </p:nvSpPr>
        <p:spPr>
          <a:xfrm>
            <a:off x="6812280" y="400507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44" name="object 144"/>
          <p:cNvSpPr/>
          <p:nvPr/>
        </p:nvSpPr>
        <p:spPr>
          <a:xfrm>
            <a:off x="6739128" y="3577717"/>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145" name="object 145"/>
          <p:cNvSpPr/>
          <p:nvPr/>
        </p:nvSpPr>
        <p:spPr>
          <a:xfrm>
            <a:off x="6739128" y="4138548"/>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46" name="object 146"/>
          <p:cNvSpPr/>
          <p:nvPr/>
        </p:nvSpPr>
        <p:spPr>
          <a:xfrm>
            <a:off x="6728457" y="4184650"/>
            <a:ext cx="3172459" cy="3301"/>
          </a:xfrm>
          <a:custGeom>
            <a:avLst/>
            <a:gdLst/>
            <a:ahLst/>
            <a:cxnLst/>
            <a:rect l="l" t="t" r="r" b="b"/>
            <a:pathLst>
              <a:path w="3172459" h="3301">
                <a:moveTo>
                  <a:pt x="0" y="3301"/>
                </a:moveTo>
                <a:lnTo>
                  <a:pt x="3172459" y="3301"/>
                </a:lnTo>
                <a:lnTo>
                  <a:pt x="3172459" y="0"/>
                </a:lnTo>
                <a:lnTo>
                  <a:pt x="0" y="0"/>
                </a:lnTo>
                <a:lnTo>
                  <a:pt x="0" y="3301"/>
                </a:lnTo>
                <a:close/>
              </a:path>
            </a:pathLst>
          </a:custGeom>
          <a:solidFill>
            <a:srgbClr val="FCFFC7"/>
          </a:solidFill>
        </p:spPr>
        <p:txBody>
          <a:bodyPr wrap="square" lIns="0" tIns="0" rIns="0" bIns="0" rtlCol="0">
            <a:noAutofit/>
          </a:bodyPr>
          <a:lstStyle/>
          <a:p>
            <a:endParaRPr/>
          </a:p>
        </p:txBody>
      </p:sp>
      <p:sp>
        <p:nvSpPr>
          <p:cNvPr id="147" name="object 147"/>
          <p:cNvSpPr/>
          <p:nvPr/>
        </p:nvSpPr>
        <p:spPr>
          <a:xfrm>
            <a:off x="6733032" y="4187952"/>
            <a:ext cx="3172968" cy="536448"/>
          </a:xfrm>
          <a:custGeom>
            <a:avLst/>
            <a:gdLst/>
            <a:ahLst/>
            <a:cxnLst/>
            <a:rect l="l" t="t" r="r" b="b"/>
            <a:pathLst>
              <a:path w="3172968" h="536448">
                <a:moveTo>
                  <a:pt x="0" y="536448"/>
                </a:moveTo>
                <a:lnTo>
                  <a:pt x="3172968" y="536448"/>
                </a:lnTo>
                <a:lnTo>
                  <a:pt x="3172968" y="0"/>
                </a:lnTo>
                <a:lnTo>
                  <a:pt x="0" y="0"/>
                </a:lnTo>
                <a:lnTo>
                  <a:pt x="0" y="536448"/>
                </a:lnTo>
                <a:close/>
              </a:path>
            </a:pathLst>
          </a:custGeom>
          <a:solidFill>
            <a:srgbClr val="008E80"/>
          </a:solidFill>
        </p:spPr>
        <p:txBody>
          <a:bodyPr wrap="square" lIns="0" tIns="0" rIns="0" bIns="0" rtlCol="0">
            <a:noAutofit/>
          </a:bodyPr>
          <a:lstStyle/>
          <a:p>
            <a:endParaRPr/>
          </a:p>
        </p:txBody>
      </p:sp>
      <p:sp>
        <p:nvSpPr>
          <p:cNvPr id="148" name="object 148"/>
          <p:cNvSpPr/>
          <p:nvPr/>
        </p:nvSpPr>
        <p:spPr>
          <a:xfrm>
            <a:off x="6806183" y="4216400"/>
            <a:ext cx="3026664" cy="200151"/>
          </a:xfrm>
          <a:custGeom>
            <a:avLst/>
            <a:gdLst/>
            <a:ahLst/>
            <a:cxnLst/>
            <a:rect l="l" t="t" r="r" b="b"/>
            <a:pathLst>
              <a:path w="3026664" h="200151">
                <a:moveTo>
                  <a:pt x="3026664" y="200151"/>
                </a:moveTo>
                <a:lnTo>
                  <a:pt x="3026664" y="0"/>
                </a:lnTo>
                <a:lnTo>
                  <a:pt x="0" y="0"/>
                </a:lnTo>
                <a:lnTo>
                  <a:pt x="0" y="200151"/>
                </a:lnTo>
                <a:lnTo>
                  <a:pt x="3026664" y="200151"/>
                </a:lnTo>
                <a:close/>
              </a:path>
            </a:pathLst>
          </a:custGeom>
          <a:solidFill>
            <a:srgbClr val="008E80"/>
          </a:solidFill>
        </p:spPr>
        <p:txBody>
          <a:bodyPr wrap="square" lIns="0" tIns="0" rIns="0" bIns="0" rtlCol="0">
            <a:noAutofit/>
          </a:bodyPr>
          <a:lstStyle/>
          <a:p>
            <a:endParaRPr/>
          </a:p>
        </p:txBody>
      </p:sp>
      <p:sp>
        <p:nvSpPr>
          <p:cNvPr id="149" name="object 149"/>
          <p:cNvSpPr/>
          <p:nvPr/>
        </p:nvSpPr>
        <p:spPr>
          <a:xfrm>
            <a:off x="6806183" y="4416552"/>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50" name="object 150"/>
          <p:cNvSpPr/>
          <p:nvPr/>
        </p:nvSpPr>
        <p:spPr>
          <a:xfrm>
            <a:off x="6806183" y="4547616"/>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151" name="object 151"/>
          <p:cNvSpPr/>
          <p:nvPr/>
        </p:nvSpPr>
        <p:spPr>
          <a:xfrm>
            <a:off x="6733032" y="4187317"/>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008E80"/>
          </a:solidFill>
        </p:spPr>
        <p:txBody>
          <a:bodyPr wrap="square" lIns="0" tIns="0" rIns="0" bIns="0" rtlCol="0">
            <a:noAutofit/>
          </a:bodyPr>
          <a:lstStyle/>
          <a:p>
            <a:endParaRPr/>
          </a:p>
        </p:txBody>
      </p:sp>
      <p:sp>
        <p:nvSpPr>
          <p:cNvPr id="152" name="object 152"/>
          <p:cNvSpPr/>
          <p:nvPr/>
        </p:nvSpPr>
        <p:spPr>
          <a:xfrm>
            <a:off x="6733032" y="4678045"/>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008E80"/>
          </a:solidFill>
        </p:spPr>
        <p:txBody>
          <a:bodyPr wrap="square" lIns="0" tIns="0" rIns="0" bIns="0" rtlCol="0">
            <a:noAutofit/>
          </a:bodyPr>
          <a:lstStyle/>
          <a:p>
            <a:endParaRPr/>
          </a:p>
        </p:txBody>
      </p:sp>
      <p:sp>
        <p:nvSpPr>
          <p:cNvPr id="153" name="object 153"/>
          <p:cNvSpPr/>
          <p:nvPr/>
        </p:nvSpPr>
        <p:spPr>
          <a:xfrm>
            <a:off x="6733032" y="4724400"/>
            <a:ext cx="3172968" cy="219456"/>
          </a:xfrm>
          <a:custGeom>
            <a:avLst/>
            <a:gdLst/>
            <a:ahLst/>
            <a:cxnLst/>
            <a:rect l="l" t="t" r="r" b="b"/>
            <a:pathLst>
              <a:path w="3172968" h="219455">
                <a:moveTo>
                  <a:pt x="0" y="219456"/>
                </a:moveTo>
                <a:lnTo>
                  <a:pt x="3172968" y="219456"/>
                </a:lnTo>
                <a:lnTo>
                  <a:pt x="3172968" y="0"/>
                </a:lnTo>
                <a:lnTo>
                  <a:pt x="0" y="0"/>
                </a:lnTo>
                <a:lnTo>
                  <a:pt x="0" y="219456"/>
                </a:lnTo>
                <a:close/>
              </a:path>
            </a:pathLst>
          </a:custGeom>
          <a:solidFill>
            <a:srgbClr val="C7E6DC"/>
          </a:solidFill>
        </p:spPr>
        <p:txBody>
          <a:bodyPr wrap="square" lIns="0" tIns="0" rIns="0" bIns="0" rtlCol="0">
            <a:noAutofit/>
          </a:bodyPr>
          <a:lstStyle/>
          <a:p>
            <a:endParaRPr/>
          </a:p>
        </p:txBody>
      </p:sp>
      <p:sp>
        <p:nvSpPr>
          <p:cNvPr id="154" name="object 154"/>
          <p:cNvSpPr/>
          <p:nvPr/>
        </p:nvSpPr>
        <p:spPr>
          <a:xfrm>
            <a:off x="6806183" y="4751832"/>
            <a:ext cx="3026664" cy="146304"/>
          </a:xfrm>
          <a:custGeom>
            <a:avLst/>
            <a:gdLst/>
            <a:ahLst/>
            <a:cxnLst/>
            <a:rect l="l" t="t" r="r" b="b"/>
            <a:pathLst>
              <a:path w="3026664" h="146303">
                <a:moveTo>
                  <a:pt x="0" y="146304"/>
                </a:moveTo>
                <a:lnTo>
                  <a:pt x="3026664" y="146304"/>
                </a:lnTo>
                <a:lnTo>
                  <a:pt x="3026664" y="0"/>
                </a:lnTo>
                <a:lnTo>
                  <a:pt x="0" y="0"/>
                </a:lnTo>
                <a:lnTo>
                  <a:pt x="0" y="146304"/>
                </a:lnTo>
                <a:close/>
              </a:path>
            </a:pathLst>
          </a:custGeom>
          <a:solidFill>
            <a:srgbClr val="C7E6DC"/>
          </a:solidFill>
        </p:spPr>
        <p:txBody>
          <a:bodyPr wrap="square" lIns="0" tIns="0" rIns="0" bIns="0" rtlCol="0">
            <a:noAutofit/>
          </a:bodyPr>
          <a:lstStyle/>
          <a:p>
            <a:endParaRPr/>
          </a:p>
        </p:txBody>
      </p:sp>
      <p:sp>
        <p:nvSpPr>
          <p:cNvPr id="155" name="object 155"/>
          <p:cNvSpPr/>
          <p:nvPr/>
        </p:nvSpPr>
        <p:spPr>
          <a:xfrm>
            <a:off x="6733032" y="4723765"/>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156" name="object 156"/>
          <p:cNvSpPr/>
          <p:nvPr/>
        </p:nvSpPr>
        <p:spPr>
          <a:xfrm>
            <a:off x="6733032" y="4897501"/>
            <a:ext cx="3172968" cy="46989"/>
          </a:xfrm>
          <a:custGeom>
            <a:avLst/>
            <a:gdLst/>
            <a:ahLst/>
            <a:cxnLst/>
            <a:rect l="l" t="t" r="r" b="b"/>
            <a:pathLst>
              <a:path w="3172968" h="46989">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57" name="object 157"/>
          <p:cNvSpPr/>
          <p:nvPr/>
        </p:nvSpPr>
        <p:spPr>
          <a:xfrm>
            <a:off x="6733032" y="4943856"/>
            <a:ext cx="3172968" cy="341375"/>
          </a:xfrm>
          <a:custGeom>
            <a:avLst/>
            <a:gdLst/>
            <a:ahLst/>
            <a:cxnLst/>
            <a:rect l="l" t="t" r="r" b="b"/>
            <a:pathLst>
              <a:path w="3172968" h="341375">
                <a:moveTo>
                  <a:pt x="0" y="341376"/>
                </a:moveTo>
                <a:lnTo>
                  <a:pt x="3172968" y="341376"/>
                </a:lnTo>
                <a:lnTo>
                  <a:pt x="3172968" y="0"/>
                </a:lnTo>
                <a:lnTo>
                  <a:pt x="0" y="0"/>
                </a:lnTo>
                <a:lnTo>
                  <a:pt x="0" y="341376"/>
                </a:lnTo>
                <a:close/>
              </a:path>
            </a:pathLst>
          </a:custGeom>
          <a:solidFill>
            <a:srgbClr val="FCFFC7"/>
          </a:solidFill>
        </p:spPr>
        <p:txBody>
          <a:bodyPr wrap="square" lIns="0" tIns="0" rIns="0" bIns="0" rtlCol="0">
            <a:noAutofit/>
          </a:bodyPr>
          <a:lstStyle/>
          <a:p>
            <a:endParaRPr/>
          </a:p>
        </p:txBody>
      </p:sp>
      <p:sp>
        <p:nvSpPr>
          <p:cNvPr id="158" name="object 158"/>
          <p:cNvSpPr/>
          <p:nvPr/>
        </p:nvSpPr>
        <p:spPr>
          <a:xfrm>
            <a:off x="6806183" y="497128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59" name="object 159"/>
          <p:cNvSpPr/>
          <p:nvPr/>
        </p:nvSpPr>
        <p:spPr>
          <a:xfrm>
            <a:off x="6806183" y="510540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60" name="object 160"/>
          <p:cNvSpPr/>
          <p:nvPr/>
        </p:nvSpPr>
        <p:spPr>
          <a:xfrm>
            <a:off x="6733032" y="4943221"/>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161" name="object 161"/>
          <p:cNvSpPr/>
          <p:nvPr/>
        </p:nvSpPr>
        <p:spPr>
          <a:xfrm>
            <a:off x="6733032" y="5238877"/>
            <a:ext cx="3172968" cy="46989"/>
          </a:xfrm>
          <a:custGeom>
            <a:avLst/>
            <a:gdLst/>
            <a:ahLst/>
            <a:cxnLst/>
            <a:rect l="l" t="t" r="r" b="b"/>
            <a:pathLst>
              <a:path w="3172968" h="46989">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62" name="object 162"/>
          <p:cNvSpPr/>
          <p:nvPr/>
        </p:nvSpPr>
        <p:spPr>
          <a:xfrm>
            <a:off x="6733032" y="5285232"/>
            <a:ext cx="3172968" cy="219456"/>
          </a:xfrm>
          <a:custGeom>
            <a:avLst/>
            <a:gdLst/>
            <a:ahLst/>
            <a:cxnLst/>
            <a:rect l="l" t="t" r="r" b="b"/>
            <a:pathLst>
              <a:path w="3172968" h="219455">
                <a:moveTo>
                  <a:pt x="0" y="219456"/>
                </a:moveTo>
                <a:lnTo>
                  <a:pt x="3172968" y="219456"/>
                </a:lnTo>
                <a:lnTo>
                  <a:pt x="3172968" y="0"/>
                </a:lnTo>
                <a:lnTo>
                  <a:pt x="0" y="0"/>
                </a:lnTo>
                <a:lnTo>
                  <a:pt x="0" y="219456"/>
                </a:lnTo>
                <a:close/>
              </a:path>
            </a:pathLst>
          </a:custGeom>
          <a:solidFill>
            <a:srgbClr val="C7E6DC"/>
          </a:solidFill>
        </p:spPr>
        <p:txBody>
          <a:bodyPr wrap="square" lIns="0" tIns="0" rIns="0" bIns="0" rtlCol="0">
            <a:noAutofit/>
          </a:bodyPr>
          <a:lstStyle/>
          <a:p>
            <a:endParaRPr/>
          </a:p>
        </p:txBody>
      </p:sp>
      <p:sp>
        <p:nvSpPr>
          <p:cNvPr id="163" name="object 163"/>
          <p:cNvSpPr/>
          <p:nvPr/>
        </p:nvSpPr>
        <p:spPr>
          <a:xfrm>
            <a:off x="6806183" y="5312664"/>
            <a:ext cx="3026664" cy="146304"/>
          </a:xfrm>
          <a:custGeom>
            <a:avLst/>
            <a:gdLst/>
            <a:ahLst/>
            <a:cxnLst/>
            <a:rect l="l" t="t" r="r" b="b"/>
            <a:pathLst>
              <a:path w="3026664" h="146304">
                <a:moveTo>
                  <a:pt x="0" y="146304"/>
                </a:moveTo>
                <a:lnTo>
                  <a:pt x="3026664" y="146304"/>
                </a:lnTo>
                <a:lnTo>
                  <a:pt x="3026664" y="0"/>
                </a:lnTo>
                <a:lnTo>
                  <a:pt x="0" y="0"/>
                </a:lnTo>
                <a:lnTo>
                  <a:pt x="0" y="146304"/>
                </a:lnTo>
                <a:close/>
              </a:path>
            </a:pathLst>
          </a:custGeom>
          <a:solidFill>
            <a:srgbClr val="C7E6DC"/>
          </a:solidFill>
        </p:spPr>
        <p:txBody>
          <a:bodyPr wrap="square" lIns="0" tIns="0" rIns="0" bIns="0" rtlCol="0">
            <a:noAutofit/>
          </a:bodyPr>
          <a:lstStyle/>
          <a:p>
            <a:endParaRPr/>
          </a:p>
        </p:txBody>
      </p:sp>
      <p:sp>
        <p:nvSpPr>
          <p:cNvPr id="164" name="object 164"/>
          <p:cNvSpPr/>
          <p:nvPr/>
        </p:nvSpPr>
        <p:spPr>
          <a:xfrm>
            <a:off x="6733032" y="5284597"/>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165" name="object 165"/>
          <p:cNvSpPr/>
          <p:nvPr/>
        </p:nvSpPr>
        <p:spPr>
          <a:xfrm>
            <a:off x="6733032" y="5458333"/>
            <a:ext cx="3172968" cy="46989"/>
          </a:xfrm>
          <a:custGeom>
            <a:avLst/>
            <a:gdLst/>
            <a:ahLst/>
            <a:cxnLst/>
            <a:rect l="l" t="t" r="r" b="b"/>
            <a:pathLst>
              <a:path w="3172968" h="46989">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66" name="object 166"/>
          <p:cNvSpPr/>
          <p:nvPr/>
        </p:nvSpPr>
        <p:spPr>
          <a:xfrm>
            <a:off x="6728457" y="6245352"/>
            <a:ext cx="3172459" cy="131318"/>
          </a:xfrm>
          <a:custGeom>
            <a:avLst/>
            <a:gdLst/>
            <a:ahLst/>
            <a:cxnLst/>
            <a:rect l="l" t="t" r="r" b="b"/>
            <a:pathLst>
              <a:path w="3172459" h="131318">
                <a:moveTo>
                  <a:pt x="0" y="131318"/>
                </a:moveTo>
                <a:lnTo>
                  <a:pt x="3172459" y="131318"/>
                </a:lnTo>
                <a:lnTo>
                  <a:pt x="3172459" y="0"/>
                </a:lnTo>
                <a:lnTo>
                  <a:pt x="0" y="0"/>
                </a:lnTo>
                <a:lnTo>
                  <a:pt x="0" y="131318"/>
                </a:lnTo>
                <a:close/>
              </a:path>
            </a:pathLst>
          </a:custGeom>
          <a:solidFill>
            <a:srgbClr val="FCFFC7"/>
          </a:solidFill>
        </p:spPr>
        <p:txBody>
          <a:bodyPr wrap="square" lIns="0" tIns="0" rIns="0" bIns="0" rtlCol="0">
            <a:noAutofit/>
          </a:bodyPr>
          <a:lstStyle/>
          <a:p>
            <a:endParaRPr/>
          </a:p>
        </p:txBody>
      </p:sp>
      <p:sp>
        <p:nvSpPr>
          <p:cNvPr id="167" name="object 167"/>
          <p:cNvSpPr/>
          <p:nvPr/>
        </p:nvSpPr>
        <p:spPr>
          <a:xfrm>
            <a:off x="6733032" y="5504688"/>
            <a:ext cx="3172968" cy="740664"/>
          </a:xfrm>
          <a:custGeom>
            <a:avLst/>
            <a:gdLst/>
            <a:ahLst/>
            <a:cxnLst/>
            <a:rect l="l" t="t" r="r" b="b"/>
            <a:pathLst>
              <a:path w="3172968" h="740663">
                <a:moveTo>
                  <a:pt x="0" y="740664"/>
                </a:moveTo>
                <a:lnTo>
                  <a:pt x="3172968" y="740664"/>
                </a:lnTo>
                <a:lnTo>
                  <a:pt x="3172968" y="0"/>
                </a:lnTo>
                <a:lnTo>
                  <a:pt x="0" y="0"/>
                </a:lnTo>
                <a:lnTo>
                  <a:pt x="0" y="740664"/>
                </a:lnTo>
                <a:close/>
              </a:path>
            </a:pathLst>
          </a:custGeom>
          <a:solidFill>
            <a:srgbClr val="FCFFC7"/>
          </a:solidFill>
        </p:spPr>
        <p:txBody>
          <a:bodyPr wrap="square" lIns="0" tIns="0" rIns="0" bIns="0" rtlCol="0">
            <a:noAutofit/>
          </a:bodyPr>
          <a:lstStyle/>
          <a:p>
            <a:endParaRPr/>
          </a:p>
        </p:txBody>
      </p:sp>
      <p:sp>
        <p:nvSpPr>
          <p:cNvPr id="168" name="object 168"/>
          <p:cNvSpPr/>
          <p:nvPr/>
        </p:nvSpPr>
        <p:spPr>
          <a:xfrm>
            <a:off x="6806183" y="5532120"/>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69" name="object 169"/>
          <p:cNvSpPr/>
          <p:nvPr/>
        </p:nvSpPr>
        <p:spPr>
          <a:xfrm>
            <a:off x="6806183" y="566623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0" name="object 170"/>
          <p:cNvSpPr/>
          <p:nvPr/>
        </p:nvSpPr>
        <p:spPr>
          <a:xfrm>
            <a:off x="6806183" y="5800344"/>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171" name="object 171"/>
          <p:cNvSpPr/>
          <p:nvPr/>
        </p:nvSpPr>
        <p:spPr>
          <a:xfrm>
            <a:off x="6806183" y="593140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2" name="object 172"/>
          <p:cNvSpPr/>
          <p:nvPr/>
        </p:nvSpPr>
        <p:spPr>
          <a:xfrm>
            <a:off x="6806183" y="6065520"/>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73" name="object 173"/>
          <p:cNvSpPr/>
          <p:nvPr/>
        </p:nvSpPr>
        <p:spPr>
          <a:xfrm>
            <a:off x="6733032" y="5504053"/>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174" name="object 174"/>
          <p:cNvSpPr/>
          <p:nvPr/>
        </p:nvSpPr>
        <p:spPr>
          <a:xfrm>
            <a:off x="6733032" y="6198997"/>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FCFFC7"/>
          </a:solidFill>
        </p:spPr>
        <p:txBody>
          <a:bodyPr wrap="square" lIns="0" tIns="0" rIns="0" bIns="0" rtlCol="0">
            <a:noAutofit/>
          </a:bodyPr>
          <a:lstStyle/>
          <a:p>
            <a:endParaRPr/>
          </a:p>
        </p:txBody>
      </p:sp>
      <p:sp>
        <p:nvSpPr>
          <p:cNvPr id="84" name="object 84"/>
          <p:cNvSpPr txBox="1"/>
          <p:nvPr/>
        </p:nvSpPr>
        <p:spPr>
          <a:xfrm>
            <a:off x="6799580" y="384174"/>
            <a:ext cx="2891401" cy="272288"/>
          </a:xfrm>
          <a:prstGeom prst="rect">
            <a:avLst/>
          </a:prstGeom>
        </p:spPr>
        <p:txBody>
          <a:bodyPr wrap="square" lIns="0" tIns="8445" rIns="0" bIns="0" rtlCol="0">
            <a:noAutofit/>
          </a:bodyPr>
          <a:lstStyle/>
          <a:p>
            <a:pPr marL="12700">
              <a:lnSpc>
                <a:spcPts val="1030"/>
              </a:lnSpc>
            </a:pPr>
            <a:r>
              <a:rPr sz="900" i="1" spc="0" dirty="0">
                <a:solidFill>
                  <a:srgbClr val="F1F1F1"/>
                </a:solidFill>
                <a:latin typeface="Arial"/>
                <a:cs typeface="Arial"/>
              </a:rPr>
              <a:t>Dictionaries store connections between pieces of information. Each item in a dictionary is a key-value pair.</a:t>
            </a:r>
            <a:endParaRPr sz="900">
              <a:latin typeface="Arial"/>
              <a:cs typeface="Arial"/>
            </a:endParaRPr>
          </a:p>
        </p:txBody>
      </p:sp>
      <p:sp>
        <p:nvSpPr>
          <p:cNvPr id="83" name="object 83"/>
          <p:cNvSpPr txBox="1"/>
          <p:nvPr/>
        </p:nvSpPr>
        <p:spPr>
          <a:xfrm>
            <a:off x="246378" y="1429638"/>
            <a:ext cx="2895781"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Variables are used to store values. A string is a series of</a:t>
            </a:r>
            <a:endParaRPr sz="900">
              <a:latin typeface="Arial"/>
              <a:cs typeface="Arial"/>
            </a:endParaRPr>
          </a:p>
        </p:txBody>
      </p:sp>
      <p:sp>
        <p:nvSpPr>
          <p:cNvPr id="82" name="object 82"/>
          <p:cNvSpPr txBox="1"/>
          <p:nvPr/>
        </p:nvSpPr>
        <p:spPr>
          <a:xfrm>
            <a:off x="3526028" y="3273678"/>
            <a:ext cx="2953773"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If statements are used to test for particular conditions and</a:t>
            </a:r>
            <a:endParaRPr sz="900">
              <a:latin typeface="Arial"/>
              <a:cs typeface="Arial"/>
            </a:endParaRPr>
          </a:p>
        </p:txBody>
      </p:sp>
      <p:sp>
        <p:nvSpPr>
          <p:cNvPr id="81" name="object 81"/>
          <p:cNvSpPr txBox="1"/>
          <p:nvPr/>
        </p:nvSpPr>
        <p:spPr>
          <a:xfrm>
            <a:off x="292100" y="3376000"/>
            <a:ext cx="1049094"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print(full_name)</a:t>
            </a:r>
            <a:endParaRPr sz="900">
              <a:latin typeface="Consolas"/>
              <a:cs typeface="Consolas"/>
            </a:endParaRPr>
          </a:p>
        </p:txBody>
      </p:sp>
      <p:sp>
        <p:nvSpPr>
          <p:cNvPr id="80" name="object 80"/>
          <p:cNvSpPr txBox="1"/>
          <p:nvPr/>
        </p:nvSpPr>
        <p:spPr>
          <a:xfrm>
            <a:off x="3571748" y="3967312"/>
            <a:ext cx="608275"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not equal</a:t>
            </a:r>
            <a:endParaRPr sz="900">
              <a:latin typeface="Consolas"/>
              <a:cs typeface="Consolas"/>
            </a:endParaRPr>
          </a:p>
        </p:txBody>
      </p:sp>
      <p:sp>
        <p:nvSpPr>
          <p:cNvPr id="79" name="object 79"/>
          <p:cNvSpPr txBox="1"/>
          <p:nvPr/>
        </p:nvSpPr>
        <p:spPr>
          <a:xfrm>
            <a:off x="4640072" y="3967312"/>
            <a:ext cx="482651"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x != 42</a:t>
            </a:r>
            <a:endParaRPr sz="900">
              <a:latin typeface="Consolas"/>
              <a:cs typeface="Consolas"/>
            </a:endParaRPr>
          </a:p>
        </p:txBody>
      </p:sp>
      <p:sp>
        <p:nvSpPr>
          <p:cNvPr id="78" name="object 78"/>
          <p:cNvSpPr txBox="1"/>
          <p:nvPr/>
        </p:nvSpPr>
        <p:spPr>
          <a:xfrm>
            <a:off x="3571748" y="4369648"/>
            <a:ext cx="608298"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less than</a:t>
            </a:r>
            <a:endParaRPr sz="900">
              <a:latin typeface="Consolas"/>
              <a:cs typeface="Consolas"/>
            </a:endParaRPr>
          </a:p>
        </p:txBody>
      </p:sp>
      <p:sp>
        <p:nvSpPr>
          <p:cNvPr id="77" name="object 77"/>
          <p:cNvSpPr txBox="1"/>
          <p:nvPr/>
        </p:nvSpPr>
        <p:spPr>
          <a:xfrm>
            <a:off x="4640072" y="4369648"/>
            <a:ext cx="419804"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x &lt; 42</a:t>
            </a:r>
            <a:endParaRPr sz="900">
              <a:latin typeface="Consolas"/>
              <a:cs typeface="Consolas"/>
            </a:endParaRPr>
          </a:p>
        </p:txBody>
      </p:sp>
      <p:sp>
        <p:nvSpPr>
          <p:cNvPr id="76" name="object 76"/>
          <p:cNvSpPr txBox="1"/>
          <p:nvPr/>
        </p:nvSpPr>
        <p:spPr>
          <a:xfrm>
            <a:off x="3571748" y="5064592"/>
            <a:ext cx="1299582" cy="141224"/>
          </a:xfrm>
          <a:prstGeom prst="rect">
            <a:avLst/>
          </a:prstGeom>
        </p:spPr>
        <p:txBody>
          <a:bodyPr wrap="square" lIns="0" tIns="6413" rIns="0" bIns="0" rtlCol="0">
            <a:noAutofit/>
          </a:bodyPr>
          <a:lstStyle/>
          <a:p>
            <a:pPr marL="12700">
              <a:lnSpc>
                <a:spcPts val="1010"/>
              </a:lnSpc>
            </a:pPr>
            <a:r>
              <a:rPr sz="900" dirty="0">
                <a:latin typeface="Consolas"/>
                <a:cs typeface="Consolas"/>
              </a:rPr>
              <a:t>'surly' not in bikes</a:t>
            </a:r>
            <a:endParaRPr sz="900">
              <a:latin typeface="Consolas"/>
              <a:cs typeface="Consolas"/>
            </a:endParaRPr>
          </a:p>
        </p:txBody>
      </p:sp>
      <p:sp>
        <p:nvSpPr>
          <p:cNvPr id="75" name="object 75"/>
          <p:cNvSpPr txBox="1"/>
          <p:nvPr/>
        </p:nvSpPr>
        <p:spPr>
          <a:xfrm>
            <a:off x="3571748" y="5622376"/>
            <a:ext cx="1048198" cy="141224"/>
          </a:xfrm>
          <a:prstGeom prst="rect">
            <a:avLst/>
          </a:prstGeom>
        </p:spPr>
        <p:txBody>
          <a:bodyPr wrap="square" lIns="0" tIns="6413" rIns="0" bIns="0" rtlCol="0">
            <a:noAutofit/>
          </a:bodyPr>
          <a:lstStyle/>
          <a:p>
            <a:pPr marL="12700">
              <a:lnSpc>
                <a:spcPts val="1010"/>
              </a:lnSpc>
            </a:pPr>
            <a:r>
              <a:rPr sz="900" dirty="0">
                <a:latin typeface="Consolas"/>
                <a:cs typeface="Consolas"/>
              </a:rPr>
              <a:t>can_edit = False</a:t>
            </a:r>
            <a:endParaRPr sz="900">
              <a:latin typeface="Consolas"/>
              <a:cs typeface="Consolas"/>
            </a:endParaRPr>
          </a:p>
        </p:txBody>
      </p:sp>
      <p:sp>
        <p:nvSpPr>
          <p:cNvPr id="74" name="object 74"/>
          <p:cNvSpPr txBox="1"/>
          <p:nvPr/>
        </p:nvSpPr>
        <p:spPr>
          <a:xfrm>
            <a:off x="3823119" y="6183208"/>
            <a:ext cx="1425229" cy="141223"/>
          </a:xfrm>
          <a:prstGeom prst="rect">
            <a:avLst/>
          </a:prstGeom>
        </p:spPr>
        <p:txBody>
          <a:bodyPr wrap="square" lIns="0" tIns="6413" rIns="0" bIns="0" rtlCol="0">
            <a:noAutofit/>
          </a:bodyPr>
          <a:lstStyle/>
          <a:p>
            <a:pPr marL="12700">
              <a:lnSpc>
                <a:spcPts val="1010"/>
              </a:lnSpc>
            </a:pPr>
            <a:r>
              <a:rPr sz="900" spc="0" dirty="0">
                <a:latin typeface="Consolas"/>
                <a:cs typeface="Consolas"/>
              </a:rPr>
              <a:t>print("You can vote!")</a:t>
            </a:r>
            <a:endParaRPr sz="900">
              <a:latin typeface="Consolas"/>
              <a:cs typeface="Consolas"/>
            </a:endParaRPr>
          </a:p>
        </p:txBody>
      </p:sp>
      <p:sp>
        <p:nvSpPr>
          <p:cNvPr id="73" name="object 73"/>
          <p:cNvSpPr txBox="1"/>
          <p:nvPr/>
        </p:nvSpPr>
        <p:spPr>
          <a:xfrm>
            <a:off x="3823119" y="6744040"/>
            <a:ext cx="1049145" cy="141223"/>
          </a:xfrm>
          <a:prstGeom prst="rect">
            <a:avLst/>
          </a:prstGeom>
        </p:spPr>
        <p:txBody>
          <a:bodyPr wrap="square" lIns="0" tIns="6413" rIns="0" bIns="0" rtlCol="0">
            <a:noAutofit/>
          </a:bodyPr>
          <a:lstStyle/>
          <a:p>
            <a:pPr marL="12700">
              <a:lnSpc>
                <a:spcPts val="1010"/>
              </a:lnSpc>
            </a:pPr>
            <a:r>
              <a:rPr sz="900" spc="0" dirty="0">
                <a:latin typeface="Consolas"/>
                <a:cs typeface="Consolas"/>
              </a:rPr>
              <a:t>ticket_price = 0</a:t>
            </a:r>
            <a:endParaRPr sz="900">
              <a:latin typeface="Consolas"/>
              <a:cs typeface="Consolas"/>
            </a:endParaRPr>
          </a:p>
        </p:txBody>
      </p:sp>
      <p:sp>
        <p:nvSpPr>
          <p:cNvPr id="72" name="object 72"/>
          <p:cNvSpPr txBox="1"/>
          <p:nvPr/>
        </p:nvSpPr>
        <p:spPr>
          <a:xfrm>
            <a:off x="7070852" y="6991969"/>
            <a:ext cx="1706292" cy="165608"/>
          </a:xfrm>
          <a:prstGeom prst="rect">
            <a:avLst/>
          </a:prstGeom>
        </p:spPr>
        <p:txBody>
          <a:bodyPr wrap="square" lIns="0" tIns="7842" rIns="0" bIns="0" rtlCol="0">
            <a:noAutofit/>
          </a:bodyPr>
          <a:lstStyle/>
          <a:p>
            <a:pPr marL="12700">
              <a:lnSpc>
                <a:spcPts val="1235"/>
              </a:lnSpc>
            </a:pPr>
            <a:r>
              <a:rPr sz="1100" i="1" spc="-1" dirty="0">
                <a:latin typeface="Calibri"/>
                <a:cs typeface="Calibri"/>
              </a:rPr>
              <a:t>Introduction to Programming</a:t>
            </a:r>
            <a:endParaRPr sz="1100">
              <a:latin typeface="Calibri"/>
              <a:cs typeface="Calibri"/>
            </a:endParaRPr>
          </a:p>
        </p:txBody>
      </p:sp>
      <p:sp>
        <p:nvSpPr>
          <p:cNvPr id="71" name="object 71"/>
          <p:cNvSpPr txBox="1"/>
          <p:nvPr/>
        </p:nvSpPr>
        <p:spPr>
          <a:xfrm>
            <a:off x="3571748" y="7143328"/>
            <a:ext cx="356891"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else:</a:t>
            </a:r>
            <a:endParaRPr sz="900">
              <a:latin typeface="Consolas"/>
              <a:cs typeface="Consolas"/>
            </a:endParaRPr>
          </a:p>
        </p:txBody>
      </p:sp>
      <p:sp>
        <p:nvSpPr>
          <p:cNvPr id="70" name="object 70"/>
          <p:cNvSpPr txBox="1"/>
          <p:nvPr/>
        </p:nvSpPr>
        <p:spPr>
          <a:xfrm>
            <a:off x="9129076" y="6538279"/>
            <a:ext cx="722867" cy="949325"/>
          </a:xfrm>
          <a:prstGeom prst="rect">
            <a:avLst/>
          </a:prstGeom>
        </p:spPr>
        <p:txBody>
          <a:bodyPr wrap="square" lIns="0" tIns="0" rIns="0" bIns="0" rtlCol="0">
            <a:noAutofit/>
          </a:bodyPr>
          <a:lstStyle/>
          <a:p>
            <a:pPr marL="25400">
              <a:lnSpc>
                <a:spcPts val="1000"/>
              </a:lnSpc>
            </a:pPr>
            <a:endParaRPr sz="1000"/>
          </a:p>
        </p:txBody>
      </p:sp>
      <p:sp>
        <p:nvSpPr>
          <p:cNvPr id="69" name="object 69"/>
          <p:cNvSpPr txBox="1"/>
          <p:nvPr/>
        </p:nvSpPr>
        <p:spPr>
          <a:xfrm>
            <a:off x="6734808" y="6478271"/>
            <a:ext cx="3172460" cy="1101725"/>
          </a:xfrm>
          <a:prstGeom prst="rect">
            <a:avLst/>
          </a:prstGeom>
        </p:spPr>
        <p:txBody>
          <a:bodyPr wrap="square" lIns="0" tIns="47625" rIns="0" bIns="0" rtlCol="0">
            <a:noAutofit/>
          </a:bodyPr>
          <a:lstStyle/>
          <a:p>
            <a:pPr marL="80519">
              <a:lnSpc>
                <a:spcPct val="101725"/>
              </a:lnSpc>
            </a:pPr>
            <a:r>
              <a:rPr sz="1800" spc="0" dirty="0">
                <a:latin typeface="Calibri"/>
                <a:cs typeface="Calibri"/>
              </a:rPr>
              <a:t>Python Crash Course</a:t>
            </a:r>
            <a:endParaRPr sz="1800">
              <a:latin typeface="Calibri"/>
              <a:cs typeface="Calibri"/>
            </a:endParaRPr>
          </a:p>
          <a:p>
            <a:pPr marL="418847">
              <a:lnSpc>
                <a:spcPct val="101725"/>
              </a:lnSpc>
              <a:spcBef>
                <a:spcPts val="15"/>
              </a:spcBef>
            </a:pPr>
            <a:r>
              <a:rPr sz="1100" i="1" spc="-1" dirty="0">
                <a:latin typeface="Calibri"/>
                <a:cs typeface="Calibri"/>
              </a:rPr>
              <a:t>A Hands-On, Project-Based</a:t>
            </a:r>
            <a:endParaRPr sz="1100">
              <a:latin typeface="Calibri"/>
              <a:cs typeface="Calibri"/>
            </a:endParaRPr>
          </a:p>
          <a:p>
            <a:pPr marL="382271">
              <a:lnSpc>
                <a:spcPct val="172616"/>
              </a:lnSpc>
              <a:spcBef>
                <a:spcPts val="1828"/>
              </a:spcBef>
            </a:pPr>
            <a:r>
              <a:rPr sz="900" spc="0" dirty="0">
                <a:solidFill>
                  <a:srgbClr val="0463C1"/>
                </a:solidFill>
                <a:latin typeface="Yu Gothic"/>
                <a:cs typeface="Yu Gothic"/>
              </a:rPr>
              <a:t>nostarch.com/pythoncrashcourse2e</a:t>
            </a:r>
            <a:endParaRPr sz="900">
              <a:latin typeface="Yu Gothic"/>
              <a:cs typeface="Yu Gothic"/>
            </a:endParaRPr>
          </a:p>
        </p:txBody>
      </p:sp>
      <p:sp>
        <p:nvSpPr>
          <p:cNvPr id="68" name="object 68"/>
          <p:cNvSpPr txBox="1"/>
          <p:nvPr/>
        </p:nvSpPr>
        <p:spPr>
          <a:xfrm>
            <a:off x="3461955" y="1983612"/>
            <a:ext cx="3173540" cy="537083"/>
          </a:xfrm>
          <a:prstGeom prst="rect">
            <a:avLst/>
          </a:prstGeom>
        </p:spPr>
        <p:txBody>
          <a:bodyPr wrap="square" lIns="0" tIns="10255" rIns="0" bIns="0" rtlCol="0">
            <a:noAutofit/>
          </a:bodyPr>
          <a:lstStyle/>
          <a:p>
            <a:pPr marL="73724">
              <a:lnSpc>
                <a:spcPts val="1614"/>
              </a:lnSpc>
            </a:pPr>
            <a:r>
              <a:rPr sz="1100" spc="-2" dirty="0">
                <a:solidFill>
                  <a:srgbClr val="F1F1F1"/>
                </a:solidFill>
                <a:latin typeface="Yu Gothic"/>
                <a:cs typeface="Yu Gothic"/>
              </a:rPr>
              <a:t>Tuples</a:t>
            </a:r>
            <a:endParaRPr sz="1100">
              <a:latin typeface="Yu Gothic"/>
              <a:cs typeface="Yu Gothic"/>
            </a:endParaRPr>
          </a:p>
          <a:p>
            <a:pPr marL="73724" marR="177976">
              <a:lnSpc>
                <a:spcPts val="1030"/>
              </a:lnSpc>
              <a:spcBef>
                <a:spcPts val="170"/>
              </a:spcBef>
            </a:pPr>
            <a:r>
              <a:rPr sz="900" i="1" spc="-4" dirty="0">
                <a:solidFill>
                  <a:srgbClr val="F1F1F1"/>
                </a:solidFill>
                <a:latin typeface="Arial"/>
                <a:cs typeface="Arial"/>
              </a:rPr>
              <a:t>Tuple</a:t>
            </a:r>
            <a:r>
              <a:rPr sz="900" i="1" spc="0" dirty="0">
                <a:solidFill>
                  <a:srgbClr val="F1F1F1"/>
                </a:solidFill>
                <a:latin typeface="Arial"/>
                <a:cs typeface="Arial"/>
              </a:rPr>
              <a:t>s</a:t>
            </a:r>
            <a:r>
              <a:rPr sz="900" i="1" spc="21" dirty="0">
                <a:solidFill>
                  <a:srgbClr val="F1F1F1"/>
                </a:solidFill>
                <a:latin typeface="Arial"/>
                <a:cs typeface="Arial"/>
              </a:rPr>
              <a:t> </a:t>
            </a:r>
            <a:r>
              <a:rPr sz="900" i="1" spc="-4" dirty="0">
                <a:solidFill>
                  <a:srgbClr val="F1F1F1"/>
                </a:solidFill>
                <a:latin typeface="Arial"/>
                <a:cs typeface="Arial"/>
              </a:rPr>
              <a:t>ar</a:t>
            </a:r>
            <a:r>
              <a:rPr sz="900" i="1" spc="0" dirty="0">
                <a:solidFill>
                  <a:srgbClr val="F1F1F1"/>
                </a:solidFill>
                <a:latin typeface="Arial"/>
                <a:cs typeface="Arial"/>
              </a:rPr>
              <a:t>e</a:t>
            </a:r>
            <a:r>
              <a:rPr sz="900" i="1" spc="8" dirty="0">
                <a:solidFill>
                  <a:srgbClr val="F1F1F1"/>
                </a:solidFill>
                <a:latin typeface="Arial"/>
                <a:cs typeface="Arial"/>
              </a:rPr>
              <a:t> </a:t>
            </a:r>
            <a:r>
              <a:rPr sz="900" i="1" spc="-4" dirty="0">
                <a:solidFill>
                  <a:srgbClr val="F1F1F1"/>
                </a:solidFill>
                <a:latin typeface="Arial"/>
                <a:cs typeface="Arial"/>
              </a:rPr>
              <a:t>si</a:t>
            </a:r>
            <a:r>
              <a:rPr sz="900" i="1" spc="-9" dirty="0">
                <a:solidFill>
                  <a:srgbClr val="F1F1F1"/>
                </a:solidFill>
                <a:latin typeface="Arial"/>
                <a:cs typeface="Arial"/>
              </a:rPr>
              <a:t>m</a:t>
            </a:r>
            <a:r>
              <a:rPr sz="900" i="1" spc="-4" dirty="0">
                <a:solidFill>
                  <a:srgbClr val="F1F1F1"/>
                </a:solidFill>
                <a:latin typeface="Arial"/>
                <a:cs typeface="Arial"/>
              </a:rPr>
              <a:t>ila</a:t>
            </a:r>
            <a:r>
              <a:rPr sz="900" i="1" spc="0" dirty="0">
                <a:solidFill>
                  <a:srgbClr val="F1F1F1"/>
                </a:solidFill>
                <a:latin typeface="Arial"/>
                <a:cs typeface="Arial"/>
              </a:rPr>
              <a:t>r</a:t>
            </a:r>
            <a:r>
              <a:rPr sz="900" i="1" spc="20" dirty="0">
                <a:solidFill>
                  <a:srgbClr val="F1F1F1"/>
                </a:solidFill>
                <a:latin typeface="Arial"/>
                <a:cs typeface="Arial"/>
              </a:rPr>
              <a:t> </a:t>
            </a:r>
            <a:r>
              <a:rPr sz="900" i="1" spc="-4" dirty="0">
                <a:solidFill>
                  <a:srgbClr val="F1F1F1"/>
                </a:solidFill>
                <a:latin typeface="Arial"/>
                <a:cs typeface="Arial"/>
              </a:rPr>
              <a:t>t</a:t>
            </a:r>
            <a:r>
              <a:rPr sz="900" i="1" spc="0" dirty="0">
                <a:solidFill>
                  <a:srgbClr val="F1F1F1"/>
                </a:solidFill>
                <a:latin typeface="Arial"/>
                <a:cs typeface="Arial"/>
              </a:rPr>
              <a:t>o</a:t>
            </a:r>
            <a:r>
              <a:rPr sz="900" i="1" spc="2" dirty="0">
                <a:solidFill>
                  <a:srgbClr val="F1F1F1"/>
                </a:solidFill>
                <a:latin typeface="Arial"/>
                <a:cs typeface="Arial"/>
              </a:rPr>
              <a:t> </a:t>
            </a:r>
            <a:r>
              <a:rPr sz="900" i="1" spc="-4" dirty="0">
                <a:solidFill>
                  <a:srgbClr val="F1F1F1"/>
                </a:solidFill>
                <a:latin typeface="Arial"/>
                <a:cs typeface="Arial"/>
              </a:rPr>
              <a:t>lists</a:t>
            </a:r>
            <a:r>
              <a:rPr sz="900" i="1" spc="0" dirty="0">
                <a:solidFill>
                  <a:srgbClr val="F1F1F1"/>
                </a:solidFill>
                <a:latin typeface="Arial"/>
                <a:cs typeface="Arial"/>
              </a:rPr>
              <a:t>,</a:t>
            </a:r>
            <a:r>
              <a:rPr sz="900" i="1" spc="12" dirty="0">
                <a:solidFill>
                  <a:srgbClr val="F1F1F1"/>
                </a:solidFill>
                <a:latin typeface="Arial"/>
                <a:cs typeface="Arial"/>
              </a:rPr>
              <a:t> </a:t>
            </a:r>
            <a:r>
              <a:rPr sz="900" i="1" spc="-4" dirty="0">
                <a:solidFill>
                  <a:srgbClr val="F1F1F1"/>
                </a:solidFill>
                <a:latin typeface="Arial"/>
                <a:cs typeface="Arial"/>
              </a:rPr>
              <a:t>bu</a:t>
            </a:r>
            <a:r>
              <a:rPr sz="900" i="1" spc="0" dirty="0">
                <a:solidFill>
                  <a:srgbClr val="F1F1F1"/>
                </a:solidFill>
                <a:latin typeface="Arial"/>
                <a:cs typeface="Arial"/>
              </a:rPr>
              <a:t>t</a:t>
            </a:r>
            <a:r>
              <a:rPr sz="900" i="1" spc="7" dirty="0">
                <a:solidFill>
                  <a:srgbClr val="F1F1F1"/>
                </a:solidFill>
                <a:latin typeface="Arial"/>
                <a:cs typeface="Arial"/>
              </a:rPr>
              <a:t> </a:t>
            </a:r>
            <a:r>
              <a:rPr sz="900" i="1" spc="-4" dirty="0">
                <a:solidFill>
                  <a:srgbClr val="F1F1F1"/>
                </a:solidFill>
                <a:latin typeface="Arial"/>
                <a:cs typeface="Arial"/>
              </a:rPr>
              <a:t>th</a:t>
            </a:r>
            <a:r>
              <a:rPr sz="900" i="1" spc="0" dirty="0">
                <a:solidFill>
                  <a:srgbClr val="F1F1F1"/>
                </a:solidFill>
                <a:latin typeface="Arial"/>
                <a:cs typeface="Arial"/>
              </a:rPr>
              <a:t>e</a:t>
            </a:r>
            <a:r>
              <a:rPr sz="900" i="1" spc="7" dirty="0">
                <a:solidFill>
                  <a:srgbClr val="F1F1F1"/>
                </a:solidFill>
                <a:latin typeface="Arial"/>
                <a:cs typeface="Arial"/>
              </a:rPr>
              <a:t> </a:t>
            </a:r>
            <a:r>
              <a:rPr sz="900" i="1" spc="-4" dirty="0">
                <a:solidFill>
                  <a:srgbClr val="F1F1F1"/>
                </a:solidFill>
                <a:latin typeface="Arial"/>
                <a:cs typeface="Arial"/>
              </a:rPr>
              <a:t>ite</a:t>
            </a:r>
            <a:r>
              <a:rPr sz="900" i="1" spc="-9" dirty="0">
                <a:solidFill>
                  <a:srgbClr val="F1F1F1"/>
                </a:solidFill>
                <a:latin typeface="Arial"/>
                <a:cs typeface="Arial"/>
              </a:rPr>
              <a:t>m</a:t>
            </a:r>
            <a:r>
              <a:rPr sz="900" i="1" spc="0" dirty="0">
                <a:solidFill>
                  <a:srgbClr val="F1F1F1"/>
                </a:solidFill>
                <a:latin typeface="Arial"/>
                <a:cs typeface="Arial"/>
              </a:rPr>
              <a:t>s</a:t>
            </a:r>
            <a:r>
              <a:rPr sz="900" i="1" spc="16" dirty="0">
                <a:solidFill>
                  <a:srgbClr val="F1F1F1"/>
                </a:solidFill>
                <a:latin typeface="Arial"/>
                <a:cs typeface="Arial"/>
              </a:rPr>
              <a:t> </a:t>
            </a:r>
            <a:r>
              <a:rPr sz="900" i="1" spc="-4" dirty="0">
                <a:solidFill>
                  <a:srgbClr val="F1F1F1"/>
                </a:solidFill>
                <a:latin typeface="Arial"/>
                <a:cs typeface="Arial"/>
              </a:rPr>
              <a:t>i</a:t>
            </a:r>
            <a:r>
              <a:rPr sz="900" i="1" spc="0" dirty="0">
                <a:solidFill>
                  <a:srgbClr val="F1F1F1"/>
                </a:solidFill>
                <a:latin typeface="Arial"/>
                <a:cs typeface="Arial"/>
              </a:rPr>
              <a:t>n</a:t>
            </a:r>
            <a:r>
              <a:rPr sz="900" i="1" spc="1" dirty="0">
                <a:solidFill>
                  <a:srgbClr val="F1F1F1"/>
                </a:solidFill>
                <a:latin typeface="Arial"/>
                <a:cs typeface="Arial"/>
              </a:rPr>
              <a:t> </a:t>
            </a:r>
            <a:r>
              <a:rPr sz="900" i="1" spc="0" dirty="0">
                <a:solidFill>
                  <a:srgbClr val="F1F1F1"/>
                </a:solidFill>
                <a:latin typeface="Arial"/>
                <a:cs typeface="Arial"/>
              </a:rPr>
              <a:t>a </a:t>
            </a:r>
            <a:r>
              <a:rPr sz="900" i="1" spc="-4" dirty="0">
                <a:solidFill>
                  <a:srgbClr val="F1F1F1"/>
                </a:solidFill>
                <a:latin typeface="Arial"/>
                <a:cs typeface="Arial"/>
              </a:rPr>
              <a:t>tupl</a:t>
            </a:r>
            <a:r>
              <a:rPr sz="900" i="1" spc="0" dirty="0">
                <a:solidFill>
                  <a:srgbClr val="F1F1F1"/>
                </a:solidFill>
                <a:latin typeface="Arial"/>
                <a:cs typeface="Arial"/>
              </a:rPr>
              <a:t>e</a:t>
            </a:r>
            <a:r>
              <a:rPr sz="900" i="1" spc="14" dirty="0">
                <a:solidFill>
                  <a:srgbClr val="F1F1F1"/>
                </a:solidFill>
                <a:latin typeface="Arial"/>
                <a:cs typeface="Arial"/>
              </a:rPr>
              <a:t> </a:t>
            </a:r>
            <a:r>
              <a:rPr sz="900" i="1" spc="-4" dirty="0">
                <a:solidFill>
                  <a:srgbClr val="F1F1F1"/>
                </a:solidFill>
                <a:latin typeface="Arial"/>
                <a:cs typeface="Arial"/>
              </a:rPr>
              <a:t>can</a:t>
            </a:r>
            <a:r>
              <a:rPr sz="900" i="1" spc="0" dirty="0">
                <a:solidFill>
                  <a:srgbClr val="F1F1F1"/>
                </a:solidFill>
                <a:latin typeface="Arial"/>
                <a:cs typeface="Arial"/>
              </a:rPr>
              <a:t>'t</a:t>
            </a:r>
            <a:r>
              <a:rPr sz="900" i="1" spc="18" dirty="0">
                <a:solidFill>
                  <a:srgbClr val="F1F1F1"/>
                </a:solidFill>
                <a:latin typeface="Arial"/>
                <a:cs typeface="Arial"/>
              </a:rPr>
              <a:t> </a:t>
            </a:r>
            <a:r>
              <a:rPr sz="900" i="1" spc="0" dirty="0">
                <a:solidFill>
                  <a:srgbClr val="F1F1F1"/>
                </a:solidFill>
                <a:latin typeface="Arial"/>
                <a:cs typeface="Arial"/>
              </a:rPr>
              <a:t>b</a:t>
            </a:r>
            <a:r>
              <a:rPr sz="900" i="1" spc="4" dirty="0">
                <a:solidFill>
                  <a:srgbClr val="F1F1F1"/>
                </a:solidFill>
                <a:latin typeface="Arial"/>
                <a:cs typeface="Arial"/>
              </a:rPr>
              <a:t>e</a:t>
            </a:r>
            <a:r>
              <a:rPr sz="900" i="1" spc="1" dirty="0">
                <a:solidFill>
                  <a:srgbClr val="F1F1F1"/>
                </a:solidFill>
                <a:latin typeface="Arial"/>
                <a:cs typeface="Arial"/>
              </a:rPr>
              <a:t> </a:t>
            </a:r>
            <a:r>
              <a:rPr sz="900" i="1" spc="-2" dirty="0">
                <a:solidFill>
                  <a:srgbClr val="F1F1F1"/>
                </a:solidFill>
                <a:latin typeface="Arial"/>
                <a:cs typeface="Arial"/>
              </a:rPr>
              <a:t>m</a:t>
            </a:r>
            <a:r>
              <a:rPr sz="900" i="1" spc="0" dirty="0">
                <a:solidFill>
                  <a:srgbClr val="F1F1F1"/>
                </a:solidFill>
                <a:latin typeface="Arial"/>
                <a:cs typeface="Arial"/>
              </a:rPr>
              <a:t>od</a:t>
            </a:r>
            <a:r>
              <a:rPr sz="900" i="1" spc="-3" dirty="0">
                <a:solidFill>
                  <a:srgbClr val="F1F1F1"/>
                </a:solidFill>
                <a:latin typeface="Arial"/>
                <a:cs typeface="Arial"/>
              </a:rPr>
              <a:t>i</a:t>
            </a:r>
            <a:r>
              <a:rPr sz="900" i="1" spc="-2" dirty="0">
                <a:solidFill>
                  <a:srgbClr val="F1F1F1"/>
                </a:solidFill>
                <a:latin typeface="Arial"/>
                <a:cs typeface="Arial"/>
              </a:rPr>
              <a:t>f</a:t>
            </a:r>
            <a:r>
              <a:rPr sz="900" i="1" spc="-3" dirty="0">
                <a:solidFill>
                  <a:srgbClr val="F1F1F1"/>
                </a:solidFill>
                <a:latin typeface="Arial"/>
                <a:cs typeface="Arial"/>
              </a:rPr>
              <a:t>i</a:t>
            </a:r>
            <a:r>
              <a:rPr sz="900" i="1" spc="0" dirty="0">
                <a:solidFill>
                  <a:srgbClr val="F1F1F1"/>
                </a:solidFill>
                <a:latin typeface="Arial"/>
                <a:cs typeface="Arial"/>
              </a:rPr>
              <a:t>ed</a:t>
            </a:r>
            <a:r>
              <a:rPr sz="900" i="1" spc="1" dirty="0">
                <a:solidFill>
                  <a:srgbClr val="F1F1F1"/>
                </a:solidFill>
                <a:latin typeface="Arial"/>
                <a:cs typeface="Arial"/>
              </a:rPr>
              <a:t>.</a:t>
            </a:r>
            <a:endParaRPr sz="900">
              <a:latin typeface="Arial"/>
              <a:cs typeface="Arial"/>
            </a:endParaRPr>
          </a:p>
        </p:txBody>
      </p:sp>
      <p:sp>
        <p:nvSpPr>
          <p:cNvPr id="67" name="object 67"/>
          <p:cNvSpPr txBox="1"/>
          <p:nvPr/>
        </p:nvSpPr>
        <p:spPr>
          <a:xfrm>
            <a:off x="3461955" y="2520696"/>
            <a:ext cx="3173540" cy="161067"/>
          </a:xfrm>
          <a:prstGeom prst="rect">
            <a:avLst/>
          </a:prstGeom>
        </p:spPr>
        <p:txBody>
          <a:bodyPr wrap="square" lIns="0" tIns="34004" rIns="0" bIns="0" rtlCol="0">
            <a:noAutofit/>
          </a:bodyPr>
          <a:lstStyle/>
          <a:p>
            <a:pPr marL="73724">
              <a:lnSpc>
                <a:spcPts val="1055"/>
              </a:lnSpc>
            </a:pPr>
            <a:r>
              <a:rPr sz="1000" spc="-2" dirty="0">
                <a:latin typeface="Arial"/>
                <a:cs typeface="Arial"/>
              </a:rPr>
              <a:t>Making a tuple</a:t>
            </a:r>
            <a:endParaRPr sz="1000">
              <a:latin typeface="Arial"/>
              <a:cs typeface="Arial"/>
            </a:endParaRPr>
          </a:p>
        </p:txBody>
      </p:sp>
      <p:sp>
        <p:nvSpPr>
          <p:cNvPr id="66" name="object 66"/>
          <p:cNvSpPr txBox="1"/>
          <p:nvPr/>
        </p:nvSpPr>
        <p:spPr>
          <a:xfrm>
            <a:off x="3461955" y="2681763"/>
            <a:ext cx="3173540" cy="58706"/>
          </a:xfrm>
          <a:prstGeom prst="rect">
            <a:avLst/>
          </a:prstGeom>
        </p:spPr>
        <p:txBody>
          <a:bodyPr wrap="square" lIns="0" tIns="0" rIns="0" bIns="0" rtlCol="0">
            <a:noAutofit/>
          </a:bodyPr>
          <a:lstStyle/>
          <a:p>
            <a:endParaRPr/>
          </a:p>
        </p:txBody>
      </p:sp>
      <p:sp>
        <p:nvSpPr>
          <p:cNvPr id="65" name="object 65"/>
          <p:cNvSpPr txBox="1"/>
          <p:nvPr/>
        </p:nvSpPr>
        <p:spPr>
          <a:xfrm>
            <a:off x="3461955" y="2740469"/>
            <a:ext cx="3173540" cy="206946"/>
          </a:xfrm>
          <a:prstGeom prst="rect">
            <a:avLst/>
          </a:prstGeom>
        </p:spPr>
        <p:txBody>
          <a:bodyPr wrap="square" lIns="0" tIns="26034" rIns="0" bIns="0" rtlCol="0">
            <a:noAutofit/>
          </a:bodyPr>
          <a:lstStyle/>
          <a:p>
            <a:pPr marL="119444">
              <a:lnSpc>
                <a:spcPct val="97574"/>
              </a:lnSpc>
            </a:pPr>
            <a:r>
              <a:rPr sz="900" spc="0" dirty="0">
                <a:latin typeface="Consolas"/>
                <a:cs typeface="Consolas"/>
              </a:rPr>
              <a:t>dimensions = (1920, 1080)</a:t>
            </a:r>
            <a:endParaRPr sz="900">
              <a:latin typeface="Consolas"/>
              <a:cs typeface="Consolas"/>
            </a:endParaRPr>
          </a:p>
        </p:txBody>
      </p:sp>
      <p:sp>
        <p:nvSpPr>
          <p:cNvPr id="64" name="object 64"/>
          <p:cNvSpPr txBox="1"/>
          <p:nvPr/>
        </p:nvSpPr>
        <p:spPr>
          <a:xfrm>
            <a:off x="3461955" y="2947415"/>
            <a:ext cx="3173540" cy="98044"/>
          </a:xfrm>
          <a:prstGeom prst="rect">
            <a:avLst/>
          </a:prstGeom>
        </p:spPr>
        <p:txBody>
          <a:bodyPr wrap="square" lIns="0" tIns="2794" rIns="0" bIns="0" rtlCol="0">
            <a:noAutofit/>
          </a:bodyPr>
          <a:lstStyle/>
          <a:p>
            <a:pPr marL="25400">
              <a:lnSpc>
                <a:spcPts val="750"/>
              </a:lnSpc>
            </a:pPr>
            <a:endParaRPr sz="750"/>
          </a:p>
        </p:txBody>
      </p:sp>
      <p:sp>
        <p:nvSpPr>
          <p:cNvPr id="63" name="object 63"/>
          <p:cNvSpPr txBox="1"/>
          <p:nvPr/>
        </p:nvSpPr>
        <p:spPr>
          <a:xfrm>
            <a:off x="3461955" y="3045460"/>
            <a:ext cx="3173540" cy="538987"/>
          </a:xfrm>
          <a:prstGeom prst="rect">
            <a:avLst/>
          </a:prstGeom>
        </p:spPr>
        <p:txBody>
          <a:bodyPr wrap="square" lIns="0" tIns="10223" rIns="0" bIns="0" rtlCol="0">
            <a:noAutofit/>
          </a:bodyPr>
          <a:lstStyle/>
          <a:p>
            <a:pPr marL="76772">
              <a:lnSpc>
                <a:spcPts val="1610"/>
              </a:lnSpc>
            </a:pPr>
            <a:r>
              <a:rPr sz="1100" spc="0" dirty="0">
                <a:solidFill>
                  <a:srgbClr val="F1F1F1"/>
                </a:solidFill>
                <a:latin typeface="Yu Gothic"/>
                <a:cs typeface="Yu Gothic"/>
              </a:rPr>
              <a:t>If statements</a:t>
            </a:r>
            <a:endParaRPr sz="1100">
              <a:latin typeface="Yu Gothic"/>
              <a:cs typeface="Yu Gothic"/>
            </a:endParaRPr>
          </a:p>
          <a:p>
            <a:pPr marL="76772">
              <a:lnSpc>
                <a:spcPct val="95825"/>
              </a:lnSpc>
              <a:spcBef>
                <a:spcPts val="1158"/>
              </a:spcBef>
            </a:pPr>
            <a:r>
              <a:rPr sz="900" i="1" spc="0" dirty="0">
                <a:solidFill>
                  <a:srgbClr val="F1F1F1"/>
                </a:solidFill>
                <a:latin typeface="Arial"/>
                <a:cs typeface="Arial"/>
              </a:rPr>
              <a:t>respond appropriately.</a:t>
            </a:r>
            <a:endParaRPr sz="900">
              <a:latin typeface="Arial"/>
              <a:cs typeface="Arial"/>
            </a:endParaRPr>
          </a:p>
        </p:txBody>
      </p:sp>
      <p:sp>
        <p:nvSpPr>
          <p:cNvPr id="62" name="object 62"/>
          <p:cNvSpPr txBox="1"/>
          <p:nvPr/>
        </p:nvSpPr>
        <p:spPr>
          <a:xfrm>
            <a:off x="3461955" y="3584447"/>
            <a:ext cx="3173540" cy="48648"/>
          </a:xfrm>
          <a:prstGeom prst="rect">
            <a:avLst/>
          </a:prstGeom>
        </p:spPr>
        <p:txBody>
          <a:bodyPr wrap="square" lIns="0" tIns="0" rIns="0" bIns="0" rtlCol="0">
            <a:noAutofit/>
          </a:bodyPr>
          <a:lstStyle/>
          <a:p>
            <a:endParaRPr/>
          </a:p>
        </p:txBody>
      </p:sp>
      <p:sp>
        <p:nvSpPr>
          <p:cNvPr id="61" name="object 61"/>
          <p:cNvSpPr txBox="1"/>
          <p:nvPr/>
        </p:nvSpPr>
        <p:spPr>
          <a:xfrm>
            <a:off x="3461955" y="3633096"/>
            <a:ext cx="3173540" cy="171442"/>
          </a:xfrm>
          <a:prstGeom prst="rect">
            <a:avLst/>
          </a:prstGeom>
        </p:spPr>
        <p:txBody>
          <a:bodyPr wrap="square" lIns="0" tIns="6223" rIns="0" bIns="0" rtlCol="0">
            <a:noAutofit/>
          </a:bodyPr>
          <a:lstStyle/>
          <a:p>
            <a:pPr marL="76772">
              <a:lnSpc>
                <a:spcPts val="980"/>
              </a:lnSpc>
            </a:pPr>
            <a:r>
              <a:rPr sz="1000" spc="-2" dirty="0">
                <a:latin typeface="Arial"/>
                <a:cs typeface="Arial"/>
              </a:rPr>
              <a:t>Conditional tests</a:t>
            </a:r>
            <a:endParaRPr sz="1000">
              <a:latin typeface="Arial"/>
              <a:cs typeface="Arial"/>
            </a:endParaRPr>
          </a:p>
        </p:txBody>
      </p:sp>
      <p:sp>
        <p:nvSpPr>
          <p:cNvPr id="60" name="object 60"/>
          <p:cNvSpPr txBox="1"/>
          <p:nvPr/>
        </p:nvSpPr>
        <p:spPr>
          <a:xfrm>
            <a:off x="3461955" y="3804539"/>
            <a:ext cx="3173540" cy="874140"/>
          </a:xfrm>
          <a:prstGeom prst="rect">
            <a:avLst/>
          </a:prstGeom>
        </p:spPr>
        <p:txBody>
          <a:bodyPr wrap="square" lIns="0" tIns="22860" rIns="0" bIns="0" rtlCol="0">
            <a:noAutofit/>
          </a:bodyPr>
          <a:lstStyle/>
          <a:p>
            <a:pPr marL="96892" marR="1517246" algn="ctr">
              <a:lnSpc>
                <a:spcPct val="97574"/>
              </a:lnSpc>
            </a:pPr>
            <a:r>
              <a:rPr sz="900" spc="-4" dirty="0">
                <a:latin typeface="Consolas"/>
                <a:cs typeface="Consolas"/>
              </a:rPr>
              <a:t>equal</a:t>
            </a:r>
            <a:r>
              <a:rPr sz="900" spc="0" dirty="0">
                <a:latin typeface="Consolas"/>
                <a:cs typeface="Consolas"/>
              </a:rPr>
              <a:t>s          </a:t>
            </a:r>
            <a:r>
              <a:rPr sz="900" spc="29" dirty="0">
                <a:latin typeface="Consolas"/>
                <a:cs typeface="Consolas"/>
              </a:rPr>
              <a:t> </a:t>
            </a:r>
            <a:r>
              <a:rPr sz="900" spc="0" dirty="0">
                <a:latin typeface="Consolas"/>
                <a:cs typeface="Consolas"/>
              </a:rPr>
              <a:t>x </a:t>
            </a:r>
            <a:r>
              <a:rPr sz="900" spc="-4" dirty="0">
                <a:latin typeface="Consolas"/>
                <a:cs typeface="Consolas"/>
              </a:rPr>
              <a:t>=</a:t>
            </a:r>
            <a:r>
              <a:rPr sz="900" spc="0" dirty="0">
                <a:latin typeface="Consolas"/>
                <a:cs typeface="Consolas"/>
              </a:rPr>
              <a:t>=</a:t>
            </a:r>
            <a:r>
              <a:rPr sz="900" spc="4" dirty="0">
                <a:latin typeface="Consolas"/>
                <a:cs typeface="Consolas"/>
              </a:rPr>
              <a:t> </a:t>
            </a:r>
            <a:r>
              <a:rPr sz="900" spc="0" dirty="0">
                <a:latin typeface="Consolas"/>
                <a:cs typeface="Consolas"/>
              </a:rPr>
              <a:t>42</a:t>
            </a:r>
            <a:endParaRPr sz="900">
              <a:latin typeface="Consolas"/>
              <a:cs typeface="Consolas"/>
            </a:endParaRPr>
          </a:p>
          <a:p>
            <a:pPr marL="248177" marR="1522771" indent="-125684">
              <a:lnSpc>
                <a:spcPct val="97770"/>
              </a:lnSpc>
              <a:spcBef>
                <a:spcPts val="1058"/>
              </a:spcBef>
            </a:pPr>
            <a:r>
              <a:rPr sz="900" spc="-4" dirty="0">
                <a:latin typeface="Consolas"/>
                <a:cs typeface="Consolas"/>
              </a:rPr>
              <a:t>greate</a:t>
            </a:r>
            <a:r>
              <a:rPr sz="900" spc="0" dirty="0">
                <a:latin typeface="Consolas"/>
                <a:cs typeface="Consolas"/>
              </a:rPr>
              <a:t>r</a:t>
            </a:r>
            <a:r>
              <a:rPr sz="900" spc="34" dirty="0">
                <a:latin typeface="Consolas"/>
                <a:cs typeface="Consolas"/>
              </a:rPr>
              <a:t> </a:t>
            </a:r>
            <a:r>
              <a:rPr sz="900" spc="-4" dirty="0">
                <a:latin typeface="Consolas"/>
                <a:cs typeface="Consolas"/>
              </a:rPr>
              <a:t>tha</a:t>
            </a:r>
            <a:r>
              <a:rPr sz="900" spc="0" dirty="0">
                <a:latin typeface="Consolas"/>
                <a:cs typeface="Consolas"/>
              </a:rPr>
              <a:t>n    </a:t>
            </a:r>
            <a:r>
              <a:rPr sz="900" spc="19" dirty="0">
                <a:latin typeface="Consolas"/>
                <a:cs typeface="Consolas"/>
              </a:rPr>
              <a:t> </a:t>
            </a:r>
            <a:r>
              <a:rPr sz="900" spc="0" dirty="0">
                <a:latin typeface="Consolas"/>
                <a:cs typeface="Consolas"/>
              </a:rPr>
              <a:t>x &gt; 42 </a:t>
            </a:r>
            <a:r>
              <a:rPr sz="900" spc="-4" dirty="0">
                <a:latin typeface="Consolas"/>
                <a:cs typeface="Consolas"/>
              </a:rPr>
              <a:t>o</a:t>
            </a:r>
            <a:r>
              <a:rPr sz="900" spc="0" dirty="0">
                <a:latin typeface="Consolas"/>
                <a:cs typeface="Consolas"/>
              </a:rPr>
              <a:t>r</a:t>
            </a:r>
            <a:r>
              <a:rPr sz="900" spc="4" dirty="0">
                <a:latin typeface="Consolas"/>
                <a:cs typeface="Consolas"/>
              </a:rPr>
              <a:t> </a:t>
            </a:r>
            <a:r>
              <a:rPr sz="900" spc="-4" dirty="0">
                <a:latin typeface="Consolas"/>
                <a:cs typeface="Consolas"/>
              </a:rPr>
              <a:t>equa</a:t>
            </a:r>
            <a:r>
              <a:rPr sz="900" spc="0" dirty="0">
                <a:latin typeface="Consolas"/>
                <a:cs typeface="Consolas"/>
              </a:rPr>
              <a:t>l</a:t>
            </a:r>
            <a:r>
              <a:rPr sz="900" spc="19" dirty="0">
                <a:latin typeface="Consolas"/>
                <a:cs typeface="Consolas"/>
              </a:rPr>
              <a:t> </a:t>
            </a:r>
            <a:r>
              <a:rPr sz="900" spc="-4" dirty="0">
                <a:latin typeface="Consolas"/>
                <a:cs typeface="Consolas"/>
              </a:rPr>
              <a:t>t</a:t>
            </a:r>
            <a:r>
              <a:rPr sz="900" spc="0" dirty="0">
                <a:latin typeface="Consolas"/>
                <a:cs typeface="Consolas"/>
              </a:rPr>
              <a:t>o   </a:t>
            </a:r>
            <a:r>
              <a:rPr sz="900" spc="9" dirty="0">
                <a:latin typeface="Consolas"/>
                <a:cs typeface="Consolas"/>
              </a:rPr>
              <a:t> </a:t>
            </a:r>
            <a:r>
              <a:rPr sz="900" spc="0" dirty="0">
                <a:latin typeface="Consolas"/>
                <a:cs typeface="Consolas"/>
              </a:rPr>
              <a:t>x </a:t>
            </a:r>
            <a:r>
              <a:rPr sz="900" spc="-4" dirty="0">
                <a:latin typeface="Consolas"/>
                <a:cs typeface="Consolas"/>
              </a:rPr>
              <a:t>&gt;</a:t>
            </a:r>
            <a:r>
              <a:rPr sz="900" spc="0" dirty="0">
                <a:latin typeface="Consolas"/>
                <a:cs typeface="Consolas"/>
              </a:rPr>
              <a:t>=</a:t>
            </a:r>
            <a:r>
              <a:rPr sz="900" spc="4" dirty="0">
                <a:latin typeface="Consolas"/>
                <a:cs typeface="Consolas"/>
              </a:rPr>
              <a:t> </a:t>
            </a:r>
            <a:r>
              <a:rPr sz="900" spc="0" dirty="0">
                <a:latin typeface="Consolas"/>
                <a:cs typeface="Consolas"/>
              </a:rPr>
              <a:t>42</a:t>
            </a:r>
            <a:endParaRPr sz="900">
              <a:latin typeface="Consolas"/>
              <a:cs typeface="Consolas"/>
            </a:endParaRPr>
          </a:p>
          <a:p>
            <a:pPr marL="220259" marR="1514928" algn="ctr">
              <a:lnSpc>
                <a:spcPct val="97574"/>
              </a:lnSpc>
              <a:spcBef>
                <a:spcPts val="1056"/>
              </a:spcBef>
            </a:pPr>
            <a:r>
              <a:rPr sz="900" spc="-4" dirty="0">
                <a:latin typeface="Consolas"/>
                <a:cs typeface="Consolas"/>
              </a:rPr>
              <a:t>o</a:t>
            </a:r>
            <a:r>
              <a:rPr sz="900" spc="0" dirty="0">
                <a:latin typeface="Consolas"/>
                <a:cs typeface="Consolas"/>
              </a:rPr>
              <a:t>r</a:t>
            </a:r>
            <a:r>
              <a:rPr sz="900" spc="4" dirty="0">
                <a:latin typeface="Consolas"/>
                <a:cs typeface="Consolas"/>
              </a:rPr>
              <a:t> </a:t>
            </a:r>
            <a:r>
              <a:rPr sz="900" spc="-4" dirty="0">
                <a:latin typeface="Consolas"/>
                <a:cs typeface="Consolas"/>
              </a:rPr>
              <a:t>equa</a:t>
            </a:r>
            <a:r>
              <a:rPr sz="900" spc="0" dirty="0">
                <a:latin typeface="Consolas"/>
                <a:cs typeface="Consolas"/>
              </a:rPr>
              <a:t>l</a:t>
            </a:r>
            <a:r>
              <a:rPr sz="900" spc="19" dirty="0">
                <a:latin typeface="Consolas"/>
                <a:cs typeface="Consolas"/>
              </a:rPr>
              <a:t> </a:t>
            </a:r>
            <a:r>
              <a:rPr sz="900" spc="-4" dirty="0">
                <a:latin typeface="Consolas"/>
                <a:cs typeface="Consolas"/>
              </a:rPr>
              <a:t>t</a:t>
            </a:r>
            <a:r>
              <a:rPr sz="900" spc="0" dirty="0">
                <a:latin typeface="Consolas"/>
                <a:cs typeface="Consolas"/>
              </a:rPr>
              <a:t>o   </a:t>
            </a:r>
            <a:r>
              <a:rPr sz="900" spc="9" dirty="0">
                <a:latin typeface="Consolas"/>
                <a:cs typeface="Consolas"/>
              </a:rPr>
              <a:t> </a:t>
            </a:r>
            <a:r>
              <a:rPr sz="900" spc="0" dirty="0">
                <a:latin typeface="Consolas"/>
                <a:cs typeface="Consolas"/>
              </a:rPr>
              <a:t>x </a:t>
            </a:r>
            <a:r>
              <a:rPr sz="900" spc="-4" dirty="0">
                <a:latin typeface="Consolas"/>
                <a:cs typeface="Consolas"/>
              </a:rPr>
              <a:t>&lt;</a:t>
            </a:r>
            <a:r>
              <a:rPr sz="900" spc="0" dirty="0">
                <a:latin typeface="Consolas"/>
                <a:cs typeface="Consolas"/>
              </a:rPr>
              <a:t>=</a:t>
            </a:r>
            <a:r>
              <a:rPr sz="900" spc="4" dirty="0">
                <a:latin typeface="Consolas"/>
                <a:cs typeface="Consolas"/>
              </a:rPr>
              <a:t> </a:t>
            </a:r>
            <a:r>
              <a:rPr sz="900" spc="0" dirty="0">
                <a:latin typeface="Consolas"/>
                <a:cs typeface="Consolas"/>
              </a:rPr>
              <a:t>42</a:t>
            </a:r>
            <a:endParaRPr sz="900">
              <a:latin typeface="Consolas"/>
              <a:cs typeface="Consolas"/>
            </a:endParaRPr>
          </a:p>
        </p:txBody>
      </p:sp>
      <p:sp>
        <p:nvSpPr>
          <p:cNvPr id="59" name="object 59"/>
          <p:cNvSpPr txBox="1"/>
          <p:nvPr/>
        </p:nvSpPr>
        <p:spPr>
          <a:xfrm>
            <a:off x="3461955" y="4678680"/>
            <a:ext cx="3173540" cy="219455"/>
          </a:xfrm>
          <a:prstGeom prst="rect">
            <a:avLst/>
          </a:prstGeom>
        </p:spPr>
        <p:txBody>
          <a:bodyPr wrap="square" lIns="0" tIns="27305" rIns="0" bIns="0" rtlCol="0">
            <a:noAutofit/>
          </a:bodyPr>
          <a:lstStyle/>
          <a:p>
            <a:pPr marL="76772">
              <a:lnSpc>
                <a:spcPct val="95825"/>
              </a:lnSpc>
            </a:pPr>
            <a:r>
              <a:rPr sz="1000" spc="-1" dirty="0">
                <a:latin typeface="Arial"/>
                <a:cs typeface="Arial"/>
              </a:rPr>
              <a:t>Conditional test with lists</a:t>
            </a:r>
            <a:endParaRPr sz="1000">
              <a:latin typeface="Arial"/>
              <a:cs typeface="Arial"/>
            </a:endParaRPr>
          </a:p>
        </p:txBody>
      </p:sp>
      <p:sp>
        <p:nvSpPr>
          <p:cNvPr id="58" name="object 58"/>
          <p:cNvSpPr txBox="1"/>
          <p:nvPr/>
        </p:nvSpPr>
        <p:spPr>
          <a:xfrm>
            <a:off x="3461955" y="4898136"/>
            <a:ext cx="3173540" cy="341375"/>
          </a:xfrm>
          <a:prstGeom prst="rect">
            <a:avLst/>
          </a:prstGeom>
        </p:spPr>
        <p:txBody>
          <a:bodyPr wrap="square" lIns="0" tIns="26669" rIns="0" bIns="0" rtlCol="0">
            <a:noAutofit/>
          </a:bodyPr>
          <a:lstStyle/>
          <a:p>
            <a:pPr marL="122492">
              <a:lnSpc>
                <a:spcPct val="97574"/>
              </a:lnSpc>
            </a:pPr>
            <a:r>
              <a:rPr sz="900" dirty="0">
                <a:latin typeface="Consolas"/>
                <a:cs typeface="Consolas"/>
              </a:rPr>
              <a:t>'trek' in bikes</a:t>
            </a:r>
            <a:endParaRPr sz="900">
              <a:latin typeface="Consolas"/>
              <a:cs typeface="Consolas"/>
            </a:endParaRPr>
          </a:p>
        </p:txBody>
      </p:sp>
      <p:sp>
        <p:nvSpPr>
          <p:cNvPr id="57" name="object 57"/>
          <p:cNvSpPr txBox="1"/>
          <p:nvPr/>
        </p:nvSpPr>
        <p:spPr>
          <a:xfrm>
            <a:off x="3461955" y="5239512"/>
            <a:ext cx="3173540" cy="216407"/>
          </a:xfrm>
          <a:prstGeom prst="rect">
            <a:avLst/>
          </a:prstGeom>
        </p:spPr>
        <p:txBody>
          <a:bodyPr wrap="square" lIns="0" tIns="24130" rIns="0" bIns="0" rtlCol="0">
            <a:noAutofit/>
          </a:bodyPr>
          <a:lstStyle/>
          <a:p>
            <a:pPr marL="76772">
              <a:lnSpc>
                <a:spcPct val="95825"/>
              </a:lnSpc>
            </a:pPr>
            <a:r>
              <a:rPr sz="1000" spc="-3" dirty="0">
                <a:latin typeface="Arial"/>
                <a:cs typeface="Arial"/>
              </a:rPr>
              <a:t>Assigning boolean values</a:t>
            </a:r>
            <a:endParaRPr sz="1000">
              <a:latin typeface="Arial"/>
              <a:cs typeface="Arial"/>
            </a:endParaRPr>
          </a:p>
        </p:txBody>
      </p:sp>
      <p:sp>
        <p:nvSpPr>
          <p:cNvPr id="56" name="object 56"/>
          <p:cNvSpPr txBox="1"/>
          <p:nvPr/>
        </p:nvSpPr>
        <p:spPr>
          <a:xfrm>
            <a:off x="3461955" y="5455920"/>
            <a:ext cx="3173540" cy="341376"/>
          </a:xfrm>
          <a:prstGeom prst="rect">
            <a:avLst/>
          </a:prstGeom>
        </p:spPr>
        <p:txBody>
          <a:bodyPr wrap="square" lIns="0" tIns="26669" rIns="0" bIns="0" rtlCol="0">
            <a:noAutofit/>
          </a:bodyPr>
          <a:lstStyle/>
          <a:p>
            <a:pPr marL="122492">
              <a:lnSpc>
                <a:spcPct val="97574"/>
              </a:lnSpc>
            </a:pPr>
            <a:r>
              <a:rPr sz="900" dirty="0">
                <a:latin typeface="Consolas"/>
                <a:cs typeface="Consolas"/>
              </a:rPr>
              <a:t>game_active = True</a:t>
            </a:r>
            <a:endParaRPr sz="900">
              <a:latin typeface="Consolas"/>
              <a:cs typeface="Consolas"/>
            </a:endParaRPr>
          </a:p>
        </p:txBody>
      </p:sp>
      <p:sp>
        <p:nvSpPr>
          <p:cNvPr id="55" name="object 55"/>
          <p:cNvSpPr txBox="1"/>
          <p:nvPr/>
        </p:nvSpPr>
        <p:spPr>
          <a:xfrm>
            <a:off x="3461955" y="5797296"/>
            <a:ext cx="3173540" cy="219455"/>
          </a:xfrm>
          <a:prstGeom prst="rect">
            <a:avLst/>
          </a:prstGeom>
        </p:spPr>
        <p:txBody>
          <a:bodyPr wrap="square" lIns="0" tIns="27305" rIns="0" bIns="0" rtlCol="0">
            <a:noAutofit/>
          </a:bodyPr>
          <a:lstStyle/>
          <a:p>
            <a:pPr marL="76772">
              <a:lnSpc>
                <a:spcPct val="95825"/>
              </a:lnSpc>
            </a:pPr>
            <a:r>
              <a:rPr sz="1000" spc="-1" dirty="0">
                <a:latin typeface="Arial"/>
                <a:cs typeface="Arial"/>
              </a:rPr>
              <a:t>A simple if test</a:t>
            </a:r>
            <a:endParaRPr sz="1000">
              <a:latin typeface="Arial"/>
              <a:cs typeface="Arial"/>
            </a:endParaRPr>
          </a:p>
        </p:txBody>
      </p:sp>
      <p:sp>
        <p:nvSpPr>
          <p:cNvPr id="54" name="object 54"/>
          <p:cNvSpPr txBox="1"/>
          <p:nvPr/>
        </p:nvSpPr>
        <p:spPr>
          <a:xfrm>
            <a:off x="3461955" y="6016752"/>
            <a:ext cx="3173540" cy="341376"/>
          </a:xfrm>
          <a:prstGeom prst="rect">
            <a:avLst/>
          </a:prstGeom>
        </p:spPr>
        <p:txBody>
          <a:bodyPr wrap="square" lIns="0" tIns="26669" rIns="0" bIns="0" rtlCol="0">
            <a:noAutofit/>
          </a:bodyPr>
          <a:lstStyle/>
          <a:p>
            <a:pPr marL="122492">
              <a:lnSpc>
                <a:spcPct val="97574"/>
              </a:lnSpc>
            </a:pPr>
            <a:r>
              <a:rPr sz="900" spc="0" dirty="0">
                <a:latin typeface="Consolas"/>
                <a:cs typeface="Consolas"/>
              </a:rPr>
              <a:t>if age &gt;= 18:</a:t>
            </a:r>
            <a:endParaRPr sz="900">
              <a:latin typeface="Consolas"/>
              <a:cs typeface="Consolas"/>
            </a:endParaRPr>
          </a:p>
        </p:txBody>
      </p:sp>
      <p:sp>
        <p:nvSpPr>
          <p:cNvPr id="53" name="object 53"/>
          <p:cNvSpPr txBox="1"/>
          <p:nvPr/>
        </p:nvSpPr>
        <p:spPr>
          <a:xfrm>
            <a:off x="3461955" y="6358128"/>
            <a:ext cx="3173540" cy="233171"/>
          </a:xfrm>
          <a:prstGeom prst="rect">
            <a:avLst/>
          </a:prstGeom>
        </p:spPr>
        <p:txBody>
          <a:bodyPr wrap="square" lIns="0" tIns="27305" rIns="0" bIns="0" rtlCol="0">
            <a:noAutofit/>
          </a:bodyPr>
          <a:lstStyle/>
          <a:p>
            <a:pPr marL="76772">
              <a:lnSpc>
                <a:spcPct val="95825"/>
              </a:lnSpc>
            </a:pPr>
            <a:r>
              <a:rPr sz="1000" spc="-2" dirty="0">
                <a:latin typeface="Arial"/>
                <a:cs typeface="Arial"/>
              </a:rPr>
              <a:t>If-elif-else statements</a:t>
            </a:r>
            <a:endParaRPr sz="1000">
              <a:latin typeface="Arial"/>
              <a:cs typeface="Arial"/>
            </a:endParaRPr>
          </a:p>
        </p:txBody>
      </p:sp>
      <p:sp>
        <p:nvSpPr>
          <p:cNvPr id="52" name="object 52"/>
          <p:cNvSpPr txBox="1"/>
          <p:nvPr/>
        </p:nvSpPr>
        <p:spPr>
          <a:xfrm>
            <a:off x="3461955" y="6591299"/>
            <a:ext cx="3173540" cy="838200"/>
          </a:xfrm>
          <a:prstGeom prst="rect">
            <a:avLst/>
          </a:prstGeom>
        </p:spPr>
        <p:txBody>
          <a:bodyPr wrap="square" lIns="0" tIns="12700" rIns="0" bIns="0" rtlCol="0">
            <a:noAutofit/>
          </a:bodyPr>
          <a:lstStyle/>
          <a:p>
            <a:pPr marL="122492">
              <a:lnSpc>
                <a:spcPct val="97574"/>
              </a:lnSpc>
            </a:pPr>
            <a:r>
              <a:rPr sz="900" spc="0" dirty="0">
                <a:latin typeface="Consolas"/>
                <a:cs typeface="Consolas"/>
              </a:rPr>
              <a:t>if age &lt; 4:</a:t>
            </a:r>
            <a:endParaRPr sz="900">
              <a:latin typeface="Consolas"/>
              <a:cs typeface="Consolas"/>
            </a:endParaRPr>
          </a:p>
          <a:p>
            <a:pPr marL="122492">
              <a:lnSpc>
                <a:spcPct val="97574"/>
              </a:lnSpc>
              <a:spcBef>
                <a:spcPts val="1034"/>
              </a:spcBef>
            </a:pPr>
            <a:r>
              <a:rPr sz="900" spc="0" dirty="0">
                <a:latin typeface="Consolas"/>
                <a:cs typeface="Consolas"/>
              </a:rPr>
              <a:t>elif age &lt; 18:</a:t>
            </a:r>
            <a:endParaRPr sz="900">
              <a:latin typeface="Consolas"/>
              <a:cs typeface="Consolas"/>
            </a:endParaRPr>
          </a:p>
          <a:p>
            <a:pPr marL="373864">
              <a:lnSpc>
                <a:spcPct val="97574"/>
              </a:lnSpc>
            </a:pPr>
            <a:r>
              <a:rPr sz="900" spc="0" dirty="0">
                <a:latin typeface="Consolas"/>
                <a:cs typeface="Consolas"/>
              </a:rPr>
              <a:t>ticket_price = 10</a:t>
            </a:r>
            <a:endParaRPr sz="900">
              <a:latin typeface="Consolas"/>
              <a:cs typeface="Consolas"/>
            </a:endParaRPr>
          </a:p>
          <a:p>
            <a:pPr marL="373864">
              <a:lnSpc>
                <a:spcPct val="97574"/>
              </a:lnSpc>
              <a:spcBef>
                <a:spcPts val="1058"/>
              </a:spcBef>
            </a:pPr>
            <a:r>
              <a:rPr sz="900" spc="0" dirty="0">
                <a:latin typeface="Consolas"/>
                <a:cs typeface="Consolas"/>
              </a:rPr>
              <a:t>ticket_price = 15</a:t>
            </a:r>
            <a:endParaRPr sz="900">
              <a:latin typeface="Consolas"/>
              <a:cs typeface="Consolas"/>
            </a:endParaRPr>
          </a:p>
        </p:txBody>
      </p:sp>
      <p:sp>
        <p:nvSpPr>
          <p:cNvPr id="51" name="object 51"/>
          <p:cNvSpPr txBox="1"/>
          <p:nvPr/>
        </p:nvSpPr>
        <p:spPr>
          <a:xfrm>
            <a:off x="185928" y="1200277"/>
            <a:ext cx="3172968" cy="537082"/>
          </a:xfrm>
          <a:prstGeom prst="rect">
            <a:avLst/>
          </a:prstGeom>
        </p:spPr>
        <p:txBody>
          <a:bodyPr wrap="square" lIns="0" tIns="10255" rIns="0" bIns="0" rtlCol="0">
            <a:noAutofit/>
          </a:bodyPr>
          <a:lstStyle/>
          <a:p>
            <a:pPr marL="73150">
              <a:lnSpc>
                <a:spcPts val="1614"/>
              </a:lnSpc>
            </a:pPr>
            <a:r>
              <a:rPr sz="1100" spc="-1" dirty="0">
                <a:solidFill>
                  <a:srgbClr val="F1F1F1"/>
                </a:solidFill>
                <a:latin typeface="Yu Gothic"/>
                <a:cs typeface="Yu Gothic"/>
              </a:rPr>
              <a:t>Variables and Strings</a:t>
            </a:r>
            <a:endParaRPr sz="1100">
              <a:latin typeface="Yu Gothic"/>
              <a:cs typeface="Yu Gothic"/>
            </a:endParaRPr>
          </a:p>
          <a:p>
            <a:pPr marL="73150">
              <a:lnSpc>
                <a:spcPct val="95825"/>
              </a:lnSpc>
              <a:spcBef>
                <a:spcPts val="1134"/>
              </a:spcBef>
            </a:pPr>
            <a:r>
              <a:rPr sz="900" i="1" spc="0" dirty="0">
                <a:solidFill>
                  <a:srgbClr val="F1F1F1"/>
                </a:solidFill>
                <a:latin typeface="Arial"/>
                <a:cs typeface="Arial"/>
              </a:rPr>
              <a:t>characters, surrounded by single or double quotes.</a:t>
            </a:r>
            <a:endParaRPr sz="900">
              <a:latin typeface="Arial"/>
              <a:cs typeface="Arial"/>
            </a:endParaRPr>
          </a:p>
        </p:txBody>
      </p:sp>
      <p:sp>
        <p:nvSpPr>
          <p:cNvPr id="50" name="object 50"/>
          <p:cNvSpPr txBox="1"/>
          <p:nvPr/>
        </p:nvSpPr>
        <p:spPr>
          <a:xfrm>
            <a:off x="185928" y="1737360"/>
            <a:ext cx="3172968" cy="219455"/>
          </a:xfrm>
          <a:prstGeom prst="rect">
            <a:avLst/>
          </a:prstGeom>
        </p:spPr>
        <p:txBody>
          <a:bodyPr wrap="square" lIns="0" tIns="27305" rIns="0" bIns="0" rtlCol="0">
            <a:noAutofit/>
          </a:bodyPr>
          <a:lstStyle/>
          <a:p>
            <a:pPr marL="73150">
              <a:lnSpc>
                <a:spcPct val="95825"/>
              </a:lnSpc>
            </a:pPr>
            <a:r>
              <a:rPr sz="1000" spc="-2" dirty="0">
                <a:latin typeface="Arial"/>
                <a:cs typeface="Arial"/>
              </a:rPr>
              <a:t>Hello world</a:t>
            </a:r>
            <a:endParaRPr sz="1000">
              <a:latin typeface="Arial"/>
              <a:cs typeface="Arial"/>
            </a:endParaRPr>
          </a:p>
        </p:txBody>
      </p:sp>
      <p:sp>
        <p:nvSpPr>
          <p:cNvPr id="49" name="object 49"/>
          <p:cNvSpPr txBox="1"/>
          <p:nvPr/>
        </p:nvSpPr>
        <p:spPr>
          <a:xfrm>
            <a:off x="185928" y="1956815"/>
            <a:ext cx="3172968" cy="207264"/>
          </a:xfrm>
          <a:prstGeom prst="rect">
            <a:avLst/>
          </a:prstGeom>
        </p:spPr>
        <p:txBody>
          <a:bodyPr wrap="square" lIns="0" tIns="26669" rIns="0" bIns="0" rtlCol="0">
            <a:noAutofit/>
          </a:bodyPr>
          <a:lstStyle/>
          <a:p>
            <a:pPr marL="118872">
              <a:lnSpc>
                <a:spcPct val="97574"/>
              </a:lnSpc>
            </a:pPr>
            <a:r>
              <a:rPr sz="900" spc="0" dirty="0">
                <a:latin typeface="Consolas"/>
                <a:cs typeface="Consolas"/>
              </a:rPr>
              <a:t>print("Hello world!")</a:t>
            </a:r>
            <a:endParaRPr sz="900">
              <a:latin typeface="Consolas"/>
              <a:cs typeface="Consolas"/>
            </a:endParaRPr>
          </a:p>
        </p:txBody>
      </p:sp>
      <p:sp>
        <p:nvSpPr>
          <p:cNvPr id="48" name="object 48"/>
          <p:cNvSpPr txBox="1"/>
          <p:nvPr/>
        </p:nvSpPr>
        <p:spPr>
          <a:xfrm>
            <a:off x="185928" y="2164080"/>
            <a:ext cx="3172968" cy="219455"/>
          </a:xfrm>
          <a:prstGeom prst="rect">
            <a:avLst/>
          </a:prstGeom>
        </p:spPr>
        <p:txBody>
          <a:bodyPr wrap="square" lIns="0" tIns="27305" rIns="0" bIns="0" rtlCol="0">
            <a:noAutofit/>
          </a:bodyPr>
          <a:lstStyle/>
          <a:p>
            <a:pPr marL="73150">
              <a:lnSpc>
                <a:spcPct val="95825"/>
              </a:lnSpc>
            </a:pPr>
            <a:r>
              <a:rPr sz="1000" spc="-2" dirty="0">
                <a:latin typeface="Arial"/>
                <a:cs typeface="Arial"/>
              </a:rPr>
              <a:t>Hello world with a variable</a:t>
            </a:r>
            <a:endParaRPr sz="1000">
              <a:latin typeface="Arial"/>
              <a:cs typeface="Arial"/>
            </a:endParaRPr>
          </a:p>
        </p:txBody>
      </p:sp>
      <p:sp>
        <p:nvSpPr>
          <p:cNvPr id="47" name="object 47"/>
          <p:cNvSpPr txBox="1"/>
          <p:nvPr/>
        </p:nvSpPr>
        <p:spPr>
          <a:xfrm>
            <a:off x="185928" y="2383536"/>
            <a:ext cx="3172968" cy="338327"/>
          </a:xfrm>
          <a:prstGeom prst="rect">
            <a:avLst/>
          </a:prstGeom>
        </p:spPr>
        <p:txBody>
          <a:bodyPr wrap="square" lIns="0" tIns="32575" rIns="0" bIns="0" rtlCol="0">
            <a:noAutofit/>
          </a:bodyPr>
          <a:lstStyle/>
          <a:p>
            <a:pPr marL="118872" marR="1776329">
              <a:lnSpc>
                <a:spcPts val="1030"/>
              </a:lnSpc>
            </a:pPr>
            <a:r>
              <a:rPr sz="900" spc="0" dirty="0">
                <a:latin typeface="Consolas"/>
                <a:cs typeface="Consolas"/>
              </a:rPr>
              <a:t>msg = "Hello world!" print(msg)</a:t>
            </a:r>
            <a:endParaRPr sz="900">
              <a:latin typeface="Consolas"/>
              <a:cs typeface="Consolas"/>
            </a:endParaRPr>
          </a:p>
        </p:txBody>
      </p:sp>
      <p:sp>
        <p:nvSpPr>
          <p:cNvPr id="46" name="object 46"/>
          <p:cNvSpPr txBox="1"/>
          <p:nvPr/>
        </p:nvSpPr>
        <p:spPr>
          <a:xfrm>
            <a:off x="185928" y="2721864"/>
            <a:ext cx="3172968" cy="233171"/>
          </a:xfrm>
          <a:prstGeom prst="rect">
            <a:avLst/>
          </a:prstGeom>
        </p:spPr>
        <p:txBody>
          <a:bodyPr wrap="square" lIns="0" tIns="27305" rIns="0" bIns="0" rtlCol="0">
            <a:noAutofit/>
          </a:bodyPr>
          <a:lstStyle/>
          <a:p>
            <a:pPr marL="73150">
              <a:lnSpc>
                <a:spcPct val="95825"/>
              </a:lnSpc>
            </a:pPr>
            <a:r>
              <a:rPr sz="1000" spc="-3" dirty="0">
                <a:latin typeface="Arial"/>
                <a:cs typeface="Arial"/>
              </a:rPr>
              <a:t>f-strings (using variables in strings)</a:t>
            </a:r>
            <a:endParaRPr sz="1000">
              <a:latin typeface="Arial"/>
              <a:cs typeface="Arial"/>
            </a:endParaRPr>
          </a:p>
        </p:txBody>
      </p:sp>
      <p:sp>
        <p:nvSpPr>
          <p:cNvPr id="45" name="object 45"/>
          <p:cNvSpPr txBox="1"/>
          <p:nvPr/>
        </p:nvSpPr>
        <p:spPr>
          <a:xfrm>
            <a:off x="185928" y="2955035"/>
            <a:ext cx="3172968" cy="492537"/>
          </a:xfrm>
          <a:prstGeom prst="rect">
            <a:avLst/>
          </a:prstGeom>
        </p:spPr>
        <p:txBody>
          <a:bodyPr wrap="square" lIns="0" tIns="12700" rIns="0" bIns="0" rtlCol="0">
            <a:noAutofit/>
          </a:bodyPr>
          <a:lstStyle/>
          <a:p>
            <a:pPr marL="118872" marR="1645688">
              <a:lnSpc>
                <a:spcPct val="97770"/>
              </a:lnSpc>
            </a:pPr>
            <a:r>
              <a:rPr sz="900" spc="0" dirty="0">
                <a:latin typeface="Consolas"/>
                <a:cs typeface="Consolas"/>
              </a:rPr>
              <a:t>first_name = 'albert' last_name = 'einstein'</a:t>
            </a:r>
            <a:endParaRPr sz="900">
              <a:latin typeface="Consolas"/>
              <a:cs typeface="Consolas"/>
            </a:endParaRPr>
          </a:p>
          <a:p>
            <a:pPr marL="118872">
              <a:lnSpc>
                <a:spcPct val="97574"/>
              </a:lnSpc>
            </a:pPr>
            <a:r>
              <a:rPr sz="900" spc="0" dirty="0">
                <a:latin typeface="Consolas"/>
                <a:cs typeface="Consolas"/>
              </a:rPr>
              <a:t>full_name = f"{first_name} {last_name}"</a:t>
            </a:r>
            <a:endParaRPr sz="900">
              <a:latin typeface="Consolas"/>
              <a:cs typeface="Consolas"/>
            </a:endParaRPr>
          </a:p>
        </p:txBody>
      </p:sp>
      <p:sp>
        <p:nvSpPr>
          <p:cNvPr id="44" name="object 44"/>
          <p:cNvSpPr txBox="1"/>
          <p:nvPr/>
        </p:nvSpPr>
        <p:spPr>
          <a:xfrm>
            <a:off x="185928" y="3447573"/>
            <a:ext cx="3172968" cy="103346"/>
          </a:xfrm>
          <a:prstGeom prst="rect">
            <a:avLst/>
          </a:prstGeom>
        </p:spPr>
        <p:txBody>
          <a:bodyPr wrap="square" lIns="0" tIns="1746" rIns="0" bIns="0" rtlCol="0">
            <a:noAutofit/>
          </a:bodyPr>
          <a:lstStyle/>
          <a:p>
            <a:pPr marL="25400">
              <a:lnSpc>
                <a:spcPts val="800"/>
              </a:lnSpc>
            </a:pPr>
            <a:endParaRPr sz="800"/>
          </a:p>
        </p:txBody>
      </p:sp>
      <p:sp>
        <p:nvSpPr>
          <p:cNvPr id="43" name="object 43"/>
          <p:cNvSpPr txBox="1"/>
          <p:nvPr/>
        </p:nvSpPr>
        <p:spPr>
          <a:xfrm>
            <a:off x="185928" y="3550920"/>
            <a:ext cx="3172968" cy="108203"/>
          </a:xfrm>
          <a:prstGeom prst="rect">
            <a:avLst/>
          </a:prstGeom>
        </p:spPr>
        <p:txBody>
          <a:bodyPr wrap="square" lIns="0" tIns="253" rIns="0" bIns="0" rtlCol="0">
            <a:noAutofit/>
          </a:bodyPr>
          <a:lstStyle/>
          <a:p>
            <a:pPr marL="25400">
              <a:lnSpc>
                <a:spcPts val="850"/>
              </a:lnSpc>
            </a:pPr>
            <a:endParaRPr sz="850"/>
          </a:p>
        </p:txBody>
      </p:sp>
      <p:sp>
        <p:nvSpPr>
          <p:cNvPr id="42" name="object 42"/>
          <p:cNvSpPr txBox="1"/>
          <p:nvPr/>
        </p:nvSpPr>
        <p:spPr>
          <a:xfrm>
            <a:off x="185928" y="3659123"/>
            <a:ext cx="3172968" cy="537972"/>
          </a:xfrm>
          <a:prstGeom prst="rect">
            <a:avLst/>
          </a:prstGeom>
        </p:spPr>
        <p:txBody>
          <a:bodyPr wrap="square" lIns="0" tIns="10318" rIns="0" bIns="0" rtlCol="0">
            <a:noAutofit/>
          </a:bodyPr>
          <a:lstStyle/>
          <a:p>
            <a:pPr marL="82297">
              <a:lnSpc>
                <a:spcPts val="1625"/>
              </a:lnSpc>
            </a:pPr>
            <a:r>
              <a:rPr sz="1100" dirty="0">
                <a:solidFill>
                  <a:srgbClr val="F1F1F1"/>
                </a:solidFill>
                <a:latin typeface="Yu Gothic"/>
                <a:cs typeface="Yu Gothic"/>
              </a:rPr>
              <a:t>Lists</a:t>
            </a:r>
            <a:endParaRPr sz="1100">
              <a:latin typeface="Yu Gothic"/>
              <a:cs typeface="Yu Gothic"/>
            </a:endParaRPr>
          </a:p>
          <a:p>
            <a:pPr marL="82297" marR="332113">
              <a:lnSpc>
                <a:spcPts val="1030"/>
              </a:lnSpc>
              <a:spcBef>
                <a:spcPts val="170"/>
              </a:spcBef>
            </a:pPr>
            <a:r>
              <a:rPr sz="900" i="1" spc="0" dirty="0">
                <a:solidFill>
                  <a:srgbClr val="F1F1F1"/>
                </a:solidFill>
                <a:latin typeface="Arial"/>
                <a:cs typeface="Arial"/>
              </a:rPr>
              <a:t>A list stores a series of items in a particular order. You access items using an index, or within a loop.</a:t>
            </a:r>
            <a:endParaRPr sz="900">
              <a:latin typeface="Arial"/>
              <a:cs typeface="Arial"/>
            </a:endParaRPr>
          </a:p>
        </p:txBody>
      </p:sp>
      <p:sp>
        <p:nvSpPr>
          <p:cNvPr id="41" name="object 41"/>
          <p:cNvSpPr txBox="1"/>
          <p:nvPr/>
        </p:nvSpPr>
        <p:spPr>
          <a:xfrm>
            <a:off x="185928" y="4197096"/>
            <a:ext cx="3172968" cy="86939"/>
          </a:xfrm>
          <a:prstGeom prst="rect">
            <a:avLst/>
          </a:prstGeom>
        </p:spPr>
        <p:txBody>
          <a:bodyPr wrap="square" lIns="0" tIns="4389" rIns="0" bIns="0" rtlCol="0">
            <a:noAutofit/>
          </a:bodyPr>
          <a:lstStyle/>
          <a:p>
            <a:pPr marL="25400">
              <a:lnSpc>
                <a:spcPts val="650"/>
              </a:lnSpc>
            </a:pPr>
            <a:endParaRPr sz="650"/>
          </a:p>
        </p:txBody>
      </p:sp>
      <p:sp>
        <p:nvSpPr>
          <p:cNvPr id="40" name="object 40"/>
          <p:cNvSpPr txBox="1"/>
          <p:nvPr/>
        </p:nvSpPr>
        <p:spPr>
          <a:xfrm>
            <a:off x="185928" y="4284035"/>
            <a:ext cx="3172968" cy="133151"/>
          </a:xfrm>
          <a:prstGeom prst="rect">
            <a:avLst/>
          </a:prstGeom>
        </p:spPr>
        <p:txBody>
          <a:bodyPr wrap="square" lIns="0" tIns="4318" rIns="0" bIns="0" rtlCol="0">
            <a:noAutofit/>
          </a:bodyPr>
          <a:lstStyle/>
          <a:p>
            <a:pPr marL="82297">
              <a:lnSpc>
                <a:spcPts val="680"/>
              </a:lnSpc>
            </a:pPr>
            <a:r>
              <a:rPr sz="1000" spc="-2" dirty="0">
                <a:latin typeface="Arial"/>
                <a:cs typeface="Arial"/>
              </a:rPr>
              <a:t>Make a list</a:t>
            </a:r>
            <a:endParaRPr sz="1000">
              <a:latin typeface="Arial"/>
              <a:cs typeface="Arial"/>
            </a:endParaRPr>
          </a:p>
        </p:txBody>
      </p:sp>
      <p:sp>
        <p:nvSpPr>
          <p:cNvPr id="39" name="object 39"/>
          <p:cNvSpPr txBox="1"/>
          <p:nvPr/>
        </p:nvSpPr>
        <p:spPr>
          <a:xfrm>
            <a:off x="185928" y="4417187"/>
            <a:ext cx="3172968" cy="206628"/>
          </a:xfrm>
          <a:prstGeom prst="rect">
            <a:avLst/>
          </a:prstGeom>
        </p:spPr>
        <p:txBody>
          <a:bodyPr wrap="square" lIns="0" tIns="26034" rIns="0" bIns="0" rtlCol="0">
            <a:noAutofit/>
          </a:bodyPr>
          <a:lstStyle/>
          <a:p>
            <a:pPr marL="128018">
              <a:lnSpc>
                <a:spcPct val="97574"/>
              </a:lnSpc>
            </a:pPr>
            <a:r>
              <a:rPr sz="900" dirty="0">
                <a:latin typeface="Consolas"/>
                <a:cs typeface="Consolas"/>
              </a:rPr>
              <a:t>bikes = ['trek', 'redline', 'giant']</a:t>
            </a:r>
            <a:endParaRPr sz="900">
              <a:latin typeface="Consolas"/>
              <a:cs typeface="Consolas"/>
            </a:endParaRPr>
          </a:p>
        </p:txBody>
      </p:sp>
      <p:sp>
        <p:nvSpPr>
          <p:cNvPr id="38" name="object 38"/>
          <p:cNvSpPr txBox="1"/>
          <p:nvPr/>
        </p:nvSpPr>
        <p:spPr>
          <a:xfrm>
            <a:off x="185928" y="4623816"/>
            <a:ext cx="3172968" cy="219456"/>
          </a:xfrm>
          <a:prstGeom prst="rect">
            <a:avLst/>
          </a:prstGeom>
        </p:spPr>
        <p:txBody>
          <a:bodyPr wrap="square" lIns="0" tIns="27305" rIns="0" bIns="0" rtlCol="0">
            <a:noAutofit/>
          </a:bodyPr>
          <a:lstStyle/>
          <a:p>
            <a:pPr marL="82297">
              <a:lnSpc>
                <a:spcPct val="95825"/>
              </a:lnSpc>
            </a:pPr>
            <a:r>
              <a:rPr sz="1000" spc="-1" dirty="0">
                <a:latin typeface="Arial"/>
                <a:cs typeface="Arial"/>
              </a:rPr>
              <a:t>Get the first item in a list</a:t>
            </a:r>
            <a:endParaRPr sz="1000">
              <a:latin typeface="Arial"/>
              <a:cs typeface="Arial"/>
            </a:endParaRPr>
          </a:p>
        </p:txBody>
      </p:sp>
      <p:sp>
        <p:nvSpPr>
          <p:cNvPr id="37" name="object 37"/>
          <p:cNvSpPr txBox="1"/>
          <p:nvPr/>
        </p:nvSpPr>
        <p:spPr>
          <a:xfrm>
            <a:off x="185928" y="4843272"/>
            <a:ext cx="3172968" cy="207263"/>
          </a:xfrm>
          <a:prstGeom prst="rect">
            <a:avLst/>
          </a:prstGeom>
        </p:spPr>
        <p:txBody>
          <a:bodyPr wrap="square" lIns="0" tIns="26669" rIns="0" bIns="0" rtlCol="0">
            <a:noAutofit/>
          </a:bodyPr>
          <a:lstStyle/>
          <a:p>
            <a:pPr marL="128018">
              <a:lnSpc>
                <a:spcPct val="97574"/>
              </a:lnSpc>
            </a:pPr>
            <a:r>
              <a:rPr sz="900" spc="0" dirty="0">
                <a:latin typeface="Consolas"/>
                <a:cs typeface="Consolas"/>
              </a:rPr>
              <a:t>first_bike = bikes[0]</a:t>
            </a:r>
            <a:endParaRPr sz="900">
              <a:latin typeface="Consolas"/>
              <a:cs typeface="Consolas"/>
            </a:endParaRPr>
          </a:p>
        </p:txBody>
      </p:sp>
      <p:sp>
        <p:nvSpPr>
          <p:cNvPr id="36" name="object 36"/>
          <p:cNvSpPr txBox="1"/>
          <p:nvPr/>
        </p:nvSpPr>
        <p:spPr>
          <a:xfrm>
            <a:off x="185928" y="5050535"/>
            <a:ext cx="3172968" cy="219456"/>
          </a:xfrm>
          <a:prstGeom prst="rect">
            <a:avLst/>
          </a:prstGeom>
        </p:spPr>
        <p:txBody>
          <a:bodyPr wrap="square" lIns="0" tIns="27305" rIns="0" bIns="0" rtlCol="0">
            <a:noAutofit/>
          </a:bodyPr>
          <a:lstStyle/>
          <a:p>
            <a:pPr marL="82297">
              <a:lnSpc>
                <a:spcPct val="95825"/>
              </a:lnSpc>
            </a:pPr>
            <a:r>
              <a:rPr sz="1000" spc="-1" dirty="0">
                <a:latin typeface="Arial"/>
                <a:cs typeface="Arial"/>
              </a:rPr>
              <a:t>Get the last item in a list</a:t>
            </a:r>
            <a:endParaRPr sz="1000">
              <a:latin typeface="Arial"/>
              <a:cs typeface="Arial"/>
            </a:endParaRPr>
          </a:p>
        </p:txBody>
      </p:sp>
      <p:sp>
        <p:nvSpPr>
          <p:cNvPr id="35" name="object 35"/>
          <p:cNvSpPr txBox="1"/>
          <p:nvPr/>
        </p:nvSpPr>
        <p:spPr>
          <a:xfrm>
            <a:off x="185928" y="5269992"/>
            <a:ext cx="3172968" cy="207263"/>
          </a:xfrm>
          <a:prstGeom prst="rect">
            <a:avLst/>
          </a:prstGeom>
        </p:spPr>
        <p:txBody>
          <a:bodyPr wrap="square" lIns="0" tIns="26669" rIns="0" bIns="0" rtlCol="0">
            <a:noAutofit/>
          </a:bodyPr>
          <a:lstStyle/>
          <a:p>
            <a:pPr marL="128018">
              <a:lnSpc>
                <a:spcPct val="97574"/>
              </a:lnSpc>
            </a:pPr>
            <a:r>
              <a:rPr sz="900" spc="0" dirty="0">
                <a:latin typeface="Consolas"/>
                <a:cs typeface="Consolas"/>
              </a:rPr>
              <a:t>last_bike = bikes[-1]</a:t>
            </a:r>
            <a:endParaRPr sz="900">
              <a:latin typeface="Consolas"/>
              <a:cs typeface="Consolas"/>
            </a:endParaRPr>
          </a:p>
        </p:txBody>
      </p:sp>
      <p:sp>
        <p:nvSpPr>
          <p:cNvPr id="34" name="object 34"/>
          <p:cNvSpPr txBox="1"/>
          <p:nvPr/>
        </p:nvSpPr>
        <p:spPr>
          <a:xfrm>
            <a:off x="185928" y="5477256"/>
            <a:ext cx="3172968" cy="216407"/>
          </a:xfrm>
          <a:prstGeom prst="rect">
            <a:avLst/>
          </a:prstGeom>
        </p:spPr>
        <p:txBody>
          <a:bodyPr wrap="square" lIns="0" tIns="24130" rIns="0" bIns="0" rtlCol="0">
            <a:noAutofit/>
          </a:bodyPr>
          <a:lstStyle/>
          <a:p>
            <a:pPr marL="82297">
              <a:lnSpc>
                <a:spcPct val="95825"/>
              </a:lnSpc>
            </a:pPr>
            <a:r>
              <a:rPr sz="1000" spc="-3" dirty="0">
                <a:latin typeface="Arial"/>
                <a:cs typeface="Arial"/>
              </a:rPr>
              <a:t>Looping through a list</a:t>
            </a:r>
            <a:endParaRPr sz="1000">
              <a:latin typeface="Arial"/>
              <a:cs typeface="Arial"/>
            </a:endParaRPr>
          </a:p>
        </p:txBody>
      </p:sp>
      <p:sp>
        <p:nvSpPr>
          <p:cNvPr id="33" name="object 33"/>
          <p:cNvSpPr txBox="1"/>
          <p:nvPr/>
        </p:nvSpPr>
        <p:spPr>
          <a:xfrm>
            <a:off x="185928" y="5693664"/>
            <a:ext cx="3172968" cy="341376"/>
          </a:xfrm>
          <a:prstGeom prst="rect">
            <a:avLst/>
          </a:prstGeom>
        </p:spPr>
        <p:txBody>
          <a:bodyPr wrap="square" lIns="0" tIns="26669" rIns="0" bIns="0" rtlCol="0">
            <a:noAutofit/>
          </a:bodyPr>
          <a:lstStyle/>
          <a:p>
            <a:pPr marL="105281" marR="1891131" algn="ctr">
              <a:lnSpc>
                <a:spcPct val="97574"/>
              </a:lnSpc>
            </a:pPr>
            <a:r>
              <a:rPr sz="900" spc="0" dirty="0">
                <a:latin typeface="Consolas"/>
                <a:cs typeface="Consolas"/>
              </a:rPr>
              <a:t>for bike in bikes:</a:t>
            </a:r>
            <a:endParaRPr sz="900">
              <a:latin typeface="Consolas"/>
              <a:cs typeface="Consolas"/>
            </a:endParaRPr>
          </a:p>
          <a:p>
            <a:pPr marL="358002" marR="2081133" algn="ctr">
              <a:lnSpc>
                <a:spcPct val="97574"/>
              </a:lnSpc>
            </a:pPr>
            <a:r>
              <a:rPr sz="900" spc="0" dirty="0">
                <a:latin typeface="Consolas"/>
                <a:cs typeface="Consolas"/>
              </a:rPr>
              <a:t>print(bike)</a:t>
            </a:r>
            <a:endParaRPr sz="900">
              <a:latin typeface="Consolas"/>
              <a:cs typeface="Consolas"/>
            </a:endParaRPr>
          </a:p>
        </p:txBody>
      </p:sp>
      <p:sp>
        <p:nvSpPr>
          <p:cNvPr id="32" name="object 32"/>
          <p:cNvSpPr txBox="1"/>
          <p:nvPr/>
        </p:nvSpPr>
        <p:spPr>
          <a:xfrm>
            <a:off x="185928" y="6035040"/>
            <a:ext cx="3172968" cy="233171"/>
          </a:xfrm>
          <a:prstGeom prst="rect">
            <a:avLst/>
          </a:prstGeom>
        </p:spPr>
        <p:txBody>
          <a:bodyPr wrap="square" lIns="0" tIns="27305" rIns="0" bIns="0" rtlCol="0">
            <a:noAutofit/>
          </a:bodyPr>
          <a:lstStyle/>
          <a:p>
            <a:pPr marL="82297">
              <a:lnSpc>
                <a:spcPct val="95825"/>
              </a:lnSpc>
            </a:pPr>
            <a:r>
              <a:rPr sz="1000" spc="-2" dirty="0">
                <a:latin typeface="Arial"/>
                <a:cs typeface="Arial"/>
              </a:rPr>
              <a:t>Adding items to a list</a:t>
            </a:r>
            <a:endParaRPr sz="1000">
              <a:latin typeface="Arial"/>
              <a:cs typeface="Arial"/>
            </a:endParaRPr>
          </a:p>
        </p:txBody>
      </p:sp>
      <p:sp>
        <p:nvSpPr>
          <p:cNvPr id="31" name="object 31"/>
          <p:cNvSpPr txBox="1"/>
          <p:nvPr/>
        </p:nvSpPr>
        <p:spPr>
          <a:xfrm>
            <a:off x="185928" y="6268212"/>
            <a:ext cx="3172968" cy="573023"/>
          </a:xfrm>
          <a:prstGeom prst="rect">
            <a:avLst/>
          </a:prstGeom>
        </p:spPr>
        <p:txBody>
          <a:bodyPr wrap="square" lIns="0" tIns="12700" rIns="0" bIns="0" rtlCol="0">
            <a:noAutofit/>
          </a:bodyPr>
          <a:lstStyle/>
          <a:p>
            <a:pPr marL="128018" marR="1579934">
              <a:lnSpc>
                <a:spcPct val="97770"/>
              </a:lnSpc>
            </a:pPr>
            <a:r>
              <a:rPr sz="900" spc="0" dirty="0">
                <a:latin typeface="Consolas"/>
                <a:cs typeface="Consolas"/>
              </a:rPr>
              <a:t>bikes = [] bikes.append('trek') bikes.append('redline') bikes.append('giant')</a:t>
            </a:r>
            <a:endParaRPr sz="900">
              <a:latin typeface="Consolas"/>
              <a:cs typeface="Consolas"/>
            </a:endParaRPr>
          </a:p>
        </p:txBody>
      </p:sp>
      <p:sp>
        <p:nvSpPr>
          <p:cNvPr id="30" name="object 30"/>
          <p:cNvSpPr txBox="1"/>
          <p:nvPr/>
        </p:nvSpPr>
        <p:spPr>
          <a:xfrm>
            <a:off x="185928" y="6841235"/>
            <a:ext cx="3172968" cy="254825"/>
          </a:xfrm>
          <a:prstGeom prst="rect">
            <a:avLst/>
          </a:prstGeom>
        </p:spPr>
        <p:txBody>
          <a:bodyPr wrap="square" lIns="0" tIns="50165" rIns="0" bIns="0" rtlCol="0">
            <a:noAutofit/>
          </a:bodyPr>
          <a:lstStyle/>
          <a:p>
            <a:pPr marL="82297">
              <a:lnSpc>
                <a:spcPct val="95825"/>
              </a:lnSpc>
            </a:pPr>
            <a:r>
              <a:rPr sz="1000" spc="-2" dirty="0">
                <a:latin typeface="Arial"/>
                <a:cs typeface="Arial"/>
              </a:rPr>
              <a:t>Making numerical lists</a:t>
            </a:r>
            <a:endParaRPr sz="1000">
              <a:latin typeface="Arial"/>
              <a:cs typeface="Arial"/>
            </a:endParaRPr>
          </a:p>
        </p:txBody>
      </p:sp>
      <p:sp>
        <p:nvSpPr>
          <p:cNvPr id="29" name="object 29"/>
          <p:cNvSpPr txBox="1"/>
          <p:nvPr/>
        </p:nvSpPr>
        <p:spPr>
          <a:xfrm>
            <a:off x="185928" y="7096061"/>
            <a:ext cx="3172968" cy="437070"/>
          </a:xfrm>
          <a:prstGeom prst="rect">
            <a:avLst/>
          </a:prstGeom>
        </p:spPr>
        <p:txBody>
          <a:bodyPr wrap="square" lIns="0" tIns="10795" rIns="0" bIns="0" rtlCol="0">
            <a:noAutofit/>
          </a:bodyPr>
          <a:lstStyle/>
          <a:p>
            <a:pPr marL="128018">
              <a:lnSpc>
                <a:spcPct val="97574"/>
              </a:lnSpc>
            </a:pPr>
            <a:r>
              <a:rPr sz="900" spc="0" dirty="0">
                <a:latin typeface="Consolas"/>
                <a:cs typeface="Consolas"/>
              </a:rPr>
              <a:t>squares = []</a:t>
            </a:r>
            <a:endParaRPr sz="900">
              <a:latin typeface="Consolas"/>
              <a:cs typeface="Consolas"/>
            </a:endParaRPr>
          </a:p>
          <a:p>
            <a:pPr marL="128018">
              <a:lnSpc>
                <a:spcPct val="97574"/>
              </a:lnSpc>
            </a:pPr>
            <a:r>
              <a:rPr sz="900" dirty="0">
                <a:latin typeface="Consolas"/>
                <a:cs typeface="Consolas"/>
              </a:rPr>
              <a:t>for x in range(1, 11):</a:t>
            </a:r>
            <a:endParaRPr sz="900">
              <a:latin typeface="Consolas"/>
              <a:cs typeface="Consolas"/>
            </a:endParaRPr>
          </a:p>
          <a:p>
            <a:pPr marL="379389">
              <a:lnSpc>
                <a:spcPct val="97574"/>
              </a:lnSpc>
            </a:pPr>
            <a:r>
              <a:rPr sz="900" spc="0" dirty="0">
                <a:latin typeface="Consolas"/>
                <a:cs typeface="Consolas"/>
              </a:rPr>
              <a:t>squares.append(x**2)</a:t>
            </a:r>
            <a:endParaRPr sz="900">
              <a:latin typeface="Consolas"/>
              <a:cs typeface="Consolas"/>
            </a:endParaRPr>
          </a:p>
        </p:txBody>
      </p:sp>
      <p:sp>
        <p:nvSpPr>
          <p:cNvPr id="28" name="object 28"/>
          <p:cNvSpPr txBox="1"/>
          <p:nvPr/>
        </p:nvSpPr>
        <p:spPr>
          <a:xfrm>
            <a:off x="6739128" y="154813"/>
            <a:ext cx="3172968" cy="537083"/>
          </a:xfrm>
          <a:prstGeom prst="rect">
            <a:avLst/>
          </a:prstGeom>
        </p:spPr>
        <p:txBody>
          <a:bodyPr wrap="square" lIns="0" tIns="10255" rIns="0" bIns="0" rtlCol="0">
            <a:noAutofit/>
          </a:bodyPr>
          <a:lstStyle/>
          <a:p>
            <a:pPr marL="73151">
              <a:lnSpc>
                <a:spcPts val="1614"/>
              </a:lnSpc>
            </a:pPr>
            <a:r>
              <a:rPr sz="1100" spc="0" dirty="0">
                <a:solidFill>
                  <a:srgbClr val="F1F1F1"/>
                </a:solidFill>
                <a:latin typeface="Yu Gothic"/>
                <a:cs typeface="Yu Gothic"/>
              </a:rPr>
              <a:t>Dictionaries</a:t>
            </a:r>
            <a:endParaRPr sz="1100">
              <a:latin typeface="Yu Gothic"/>
              <a:cs typeface="Yu Gothic"/>
            </a:endParaRPr>
          </a:p>
        </p:txBody>
      </p:sp>
      <p:sp>
        <p:nvSpPr>
          <p:cNvPr id="27" name="object 27"/>
          <p:cNvSpPr txBox="1"/>
          <p:nvPr/>
        </p:nvSpPr>
        <p:spPr>
          <a:xfrm>
            <a:off x="6739128" y="691896"/>
            <a:ext cx="3172968" cy="219455"/>
          </a:xfrm>
          <a:prstGeom prst="rect">
            <a:avLst/>
          </a:prstGeom>
        </p:spPr>
        <p:txBody>
          <a:bodyPr wrap="square" lIns="0" tIns="27305" rIns="0" bIns="0" rtlCol="0">
            <a:noAutofit/>
          </a:bodyPr>
          <a:lstStyle/>
          <a:p>
            <a:pPr marL="73151">
              <a:lnSpc>
                <a:spcPct val="95825"/>
              </a:lnSpc>
            </a:pPr>
            <a:r>
              <a:rPr sz="1000" spc="-2" dirty="0">
                <a:latin typeface="Arial"/>
                <a:cs typeface="Arial"/>
              </a:rPr>
              <a:t>A simple dictionary</a:t>
            </a:r>
            <a:endParaRPr sz="1000">
              <a:latin typeface="Arial"/>
              <a:cs typeface="Arial"/>
            </a:endParaRPr>
          </a:p>
        </p:txBody>
      </p:sp>
      <p:sp>
        <p:nvSpPr>
          <p:cNvPr id="26" name="object 26"/>
          <p:cNvSpPr txBox="1"/>
          <p:nvPr/>
        </p:nvSpPr>
        <p:spPr>
          <a:xfrm>
            <a:off x="6739128" y="911351"/>
            <a:ext cx="3172968" cy="207263"/>
          </a:xfrm>
          <a:prstGeom prst="rect">
            <a:avLst/>
          </a:prstGeom>
        </p:spPr>
        <p:txBody>
          <a:bodyPr wrap="square" lIns="0" tIns="26669" rIns="0" bIns="0" rtlCol="0">
            <a:noAutofit/>
          </a:bodyPr>
          <a:lstStyle/>
          <a:p>
            <a:pPr marL="118872">
              <a:lnSpc>
                <a:spcPct val="97574"/>
              </a:lnSpc>
            </a:pPr>
            <a:r>
              <a:rPr sz="900" spc="0" dirty="0">
                <a:latin typeface="Consolas"/>
                <a:cs typeface="Consolas"/>
              </a:rPr>
              <a:t>alien = {'color': 'green', 'points': 5}</a:t>
            </a:r>
            <a:endParaRPr sz="900">
              <a:latin typeface="Consolas"/>
              <a:cs typeface="Consolas"/>
            </a:endParaRPr>
          </a:p>
        </p:txBody>
      </p:sp>
      <p:sp>
        <p:nvSpPr>
          <p:cNvPr id="25" name="object 25"/>
          <p:cNvSpPr txBox="1"/>
          <p:nvPr/>
        </p:nvSpPr>
        <p:spPr>
          <a:xfrm>
            <a:off x="6739128" y="1118615"/>
            <a:ext cx="3172968" cy="219456"/>
          </a:xfrm>
          <a:prstGeom prst="rect">
            <a:avLst/>
          </a:prstGeom>
        </p:spPr>
        <p:txBody>
          <a:bodyPr wrap="square" lIns="0" tIns="27305" rIns="0" bIns="0" rtlCol="0">
            <a:noAutofit/>
          </a:bodyPr>
          <a:lstStyle/>
          <a:p>
            <a:pPr marL="73151">
              <a:lnSpc>
                <a:spcPct val="95825"/>
              </a:lnSpc>
            </a:pPr>
            <a:r>
              <a:rPr sz="1000" spc="-3" dirty="0">
                <a:latin typeface="Arial"/>
                <a:cs typeface="Arial"/>
              </a:rPr>
              <a:t>Accessing a value</a:t>
            </a:r>
            <a:endParaRPr sz="1000">
              <a:latin typeface="Arial"/>
              <a:cs typeface="Arial"/>
            </a:endParaRPr>
          </a:p>
        </p:txBody>
      </p:sp>
      <p:sp>
        <p:nvSpPr>
          <p:cNvPr id="24" name="object 24"/>
          <p:cNvSpPr txBox="1"/>
          <p:nvPr/>
        </p:nvSpPr>
        <p:spPr>
          <a:xfrm>
            <a:off x="6739128" y="1338071"/>
            <a:ext cx="3172968" cy="207264"/>
          </a:xfrm>
          <a:prstGeom prst="rect">
            <a:avLst/>
          </a:prstGeom>
        </p:spPr>
        <p:txBody>
          <a:bodyPr wrap="square" lIns="0" tIns="26669" rIns="0" bIns="0" rtlCol="0">
            <a:noAutofit/>
          </a:bodyPr>
          <a:lstStyle/>
          <a:p>
            <a:pPr marL="118872">
              <a:lnSpc>
                <a:spcPct val="97574"/>
              </a:lnSpc>
            </a:pPr>
            <a:r>
              <a:rPr sz="900" spc="0" dirty="0">
                <a:latin typeface="Consolas"/>
                <a:cs typeface="Consolas"/>
              </a:rPr>
              <a:t>print(f"The alien's color is {alien['color']}")</a:t>
            </a:r>
            <a:endParaRPr sz="900">
              <a:latin typeface="Consolas"/>
              <a:cs typeface="Consolas"/>
            </a:endParaRPr>
          </a:p>
        </p:txBody>
      </p:sp>
      <p:sp>
        <p:nvSpPr>
          <p:cNvPr id="23" name="object 23"/>
          <p:cNvSpPr txBox="1"/>
          <p:nvPr/>
        </p:nvSpPr>
        <p:spPr>
          <a:xfrm>
            <a:off x="6739128" y="1545336"/>
            <a:ext cx="3172968" cy="219455"/>
          </a:xfrm>
          <a:prstGeom prst="rect">
            <a:avLst/>
          </a:prstGeom>
        </p:spPr>
        <p:txBody>
          <a:bodyPr wrap="square" lIns="0" tIns="27305" rIns="0" bIns="0" rtlCol="0">
            <a:noAutofit/>
          </a:bodyPr>
          <a:lstStyle/>
          <a:p>
            <a:pPr marL="73151">
              <a:lnSpc>
                <a:spcPct val="95825"/>
              </a:lnSpc>
            </a:pPr>
            <a:r>
              <a:rPr sz="1000" spc="-3" dirty="0">
                <a:latin typeface="Arial"/>
                <a:cs typeface="Arial"/>
              </a:rPr>
              <a:t>Adding a new key-value pair</a:t>
            </a:r>
            <a:endParaRPr sz="1000">
              <a:latin typeface="Arial"/>
              <a:cs typeface="Arial"/>
            </a:endParaRPr>
          </a:p>
        </p:txBody>
      </p:sp>
      <p:sp>
        <p:nvSpPr>
          <p:cNvPr id="22" name="object 22"/>
          <p:cNvSpPr txBox="1"/>
          <p:nvPr/>
        </p:nvSpPr>
        <p:spPr>
          <a:xfrm>
            <a:off x="6739128" y="1764791"/>
            <a:ext cx="3172968" cy="207264"/>
          </a:xfrm>
          <a:prstGeom prst="rect">
            <a:avLst/>
          </a:prstGeom>
        </p:spPr>
        <p:txBody>
          <a:bodyPr wrap="square" lIns="0" tIns="26669" rIns="0" bIns="0" rtlCol="0">
            <a:noAutofit/>
          </a:bodyPr>
          <a:lstStyle/>
          <a:p>
            <a:pPr marL="118872">
              <a:lnSpc>
                <a:spcPct val="97574"/>
              </a:lnSpc>
            </a:pPr>
            <a:r>
              <a:rPr sz="900" spc="0" dirty="0">
                <a:latin typeface="Consolas"/>
                <a:cs typeface="Consolas"/>
              </a:rPr>
              <a:t>alien['x_position'] = 0</a:t>
            </a:r>
            <a:endParaRPr sz="900">
              <a:latin typeface="Consolas"/>
              <a:cs typeface="Consolas"/>
            </a:endParaRPr>
          </a:p>
        </p:txBody>
      </p:sp>
      <p:sp>
        <p:nvSpPr>
          <p:cNvPr id="21" name="object 21"/>
          <p:cNvSpPr txBox="1"/>
          <p:nvPr/>
        </p:nvSpPr>
        <p:spPr>
          <a:xfrm>
            <a:off x="6739128" y="1972056"/>
            <a:ext cx="3172968" cy="230123"/>
          </a:xfrm>
          <a:prstGeom prst="rect">
            <a:avLst/>
          </a:prstGeom>
        </p:spPr>
        <p:txBody>
          <a:bodyPr wrap="square" lIns="0" tIns="24130" rIns="0" bIns="0" rtlCol="0">
            <a:noAutofit/>
          </a:bodyPr>
          <a:lstStyle/>
          <a:p>
            <a:pPr marL="73151">
              <a:lnSpc>
                <a:spcPct val="95825"/>
              </a:lnSpc>
            </a:pPr>
            <a:r>
              <a:rPr sz="1000" spc="-3" dirty="0">
                <a:latin typeface="Arial"/>
                <a:cs typeface="Arial"/>
              </a:rPr>
              <a:t>Looping through all key-value pairs</a:t>
            </a:r>
            <a:endParaRPr sz="1000">
              <a:latin typeface="Arial"/>
              <a:cs typeface="Arial"/>
            </a:endParaRPr>
          </a:p>
        </p:txBody>
      </p:sp>
      <p:sp>
        <p:nvSpPr>
          <p:cNvPr id="20" name="object 20"/>
          <p:cNvSpPr txBox="1"/>
          <p:nvPr/>
        </p:nvSpPr>
        <p:spPr>
          <a:xfrm>
            <a:off x="6739128" y="2202179"/>
            <a:ext cx="3172968" cy="438912"/>
          </a:xfrm>
          <a:prstGeom prst="rect">
            <a:avLst/>
          </a:prstGeom>
        </p:spPr>
        <p:txBody>
          <a:bodyPr wrap="square" lIns="0" tIns="12700" rIns="0" bIns="0" rtlCol="0">
            <a:noAutofit/>
          </a:bodyPr>
          <a:lstStyle/>
          <a:p>
            <a:pPr marL="118872">
              <a:lnSpc>
                <a:spcPct val="97574"/>
              </a:lnSpc>
            </a:pPr>
            <a:r>
              <a:rPr sz="900" spc="0" dirty="0">
                <a:latin typeface="Consolas"/>
                <a:cs typeface="Consolas"/>
              </a:rPr>
              <a:t>fav_numbers = {'eric': 17, 'ever': 4}</a:t>
            </a:r>
            <a:endParaRPr sz="900">
              <a:latin typeface="Consolas"/>
              <a:cs typeface="Consolas"/>
            </a:endParaRPr>
          </a:p>
          <a:p>
            <a:pPr marL="118872">
              <a:lnSpc>
                <a:spcPct val="97574"/>
              </a:lnSpc>
            </a:pPr>
            <a:r>
              <a:rPr sz="900" spc="0" dirty="0">
                <a:latin typeface="Consolas"/>
                <a:cs typeface="Consolas"/>
              </a:rPr>
              <a:t>for name, number in fav_numbers.items():</a:t>
            </a:r>
            <a:endParaRPr sz="900">
              <a:latin typeface="Consolas"/>
              <a:cs typeface="Consolas"/>
            </a:endParaRPr>
          </a:p>
          <a:p>
            <a:pPr marL="348856" marR="832377" algn="ctr">
              <a:lnSpc>
                <a:spcPct val="97574"/>
              </a:lnSpc>
            </a:pPr>
            <a:r>
              <a:rPr sz="900" spc="0" dirty="0">
                <a:latin typeface="Consolas"/>
                <a:cs typeface="Consolas"/>
              </a:rPr>
              <a:t>print(f"{name} loves {number}")</a:t>
            </a:r>
            <a:endParaRPr sz="900">
              <a:latin typeface="Consolas"/>
              <a:cs typeface="Consolas"/>
            </a:endParaRPr>
          </a:p>
        </p:txBody>
      </p:sp>
      <p:sp>
        <p:nvSpPr>
          <p:cNvPr id="19" name="object 19"/>
          <p:cNvSpPr txBox="1"/>
          <p:nvPr/>
        </p:nvSpPr>
        <p:spPr>
          <a:xfrm>
            <a:off x="6739128" y="2641091"/>
            <a:ext cx="3172968" cy="256032"/>
          </a:xfrm>
          <a:prstGeom prst="rect">
            <a:avLst/>
          </a:prstGeom>
        </p:spPr>
        <p:txBody>
          <a:bodyPr wrap="square" lIns="0" tIns="50165" rIns="0" bIns="0" rtlCol="0">
            <a:noAutofit/>
          </a:bodyPr>
          <a:lstStyle/>
          <a:p>
            <a:pPr marL="73151">
              <a:lnSpc>
                <a:spcPct val="95825"/>
              </a:lnSpc>
            </a:pPr>
            <a:r>
              <a:rPr sz="1000" spc="-3" dirty="0">
                <a:latin typeface="Arial"/>
                <a:cs typeface="Arial"/>
              </a:rPr>
              <a:t>Looping through all keys</a:t>
            </a:r>
            <a:endParaRPr sz="1000">
              <a:latin typeface="Arial"/>
              <a:cs typeface="Arial"/>
            </a:endParaRPr>
          </a:p>
        </p:txBody>
      </p:sp>
      <p:sp>
        <p:nvSpPr>
          <p:cNvPr id="18" name="object 18"/>
          <p:cNvSpPr txBox="1"/>
          <p:nvPr/>
        </p:nvSpPr>
        <p:spPr>
          <a:xfrm>
            <a:off x="6739128" y="2897124"/>
            <a:ext cx="3172968" cy="438912"/>
          </a:xfrm>
          <a:prstGeom prst="rect">
            <a:avLst/>
          </a:prstGeom>
        </p:spPr>
        <p:txBody>
          <a:bodyPr wrap="square" lIns="0" tIns="12700" rIns="0" bIns="0" rtlCol="0">
            <a:noAutofit/>
          </a:bodyPr>
          <a:lstStyle/>
          <a:p>
            <a:pPr marL="118872">
              <a:lnSpc>
                <a:spcPct val="97574"/>
              </a:lnSpc>
            </a:pPr>
            <a:r>
              <a:rPr sz="900" spc="0" dirty="0">
                <a:latin typeface="Consolas"/>
                <a:cs typeface="Consolas"/>
              </a:rPr>
              <a:t>fav_numbers = {'eric': 17, 'ever': 4}</a:t>
            </a:r>
            <a:endParaRPr sz="900">
              <a:latin typeface="Consolas"/>
              <a:cs typeface="Consolas"/>
            </a:endParaRPr>
          </a:p>
          <a:p>
            <a:pPr marL="118872">
              <a:lnSpc>
                <a:spcPct val="97574"/>
              </a:lnSpc>
            </a:pPr>
            <a:r>
              <a:rPr sz="900" spc="0" dirty="0">
                <a:latin typeface="Consolas"/>
                <a:cs typeface="Consolas"/>
              </a:rPr>
              <a:t>for name in fav_numbers.keys():</a:t>
            </a:r>
            <a:endParaRPr sz="900">
              <a:latin typeface="Consolas"/>
              <a:cs typeface="Consolas"/>
            </a:endParaRPr>
          </a:p>
          <a:p>
            <a:pPr marL="348856" marR="832377" algn="ctr">
              <a:lnSpc>
                <a:spcPct val="97574"/>
              </a:lnSpc>
            </a:pPr>
            <a:r>
              <a:rPr sz="900" spc="0" dirty="0">
                <a:latin typeface="Consolas"/>
                <a:cs typeface="Consolas"/>
              </a:rPr>
              <a:t>print(f"{name} loves a number")</a:t>
            </a:r>
            <a:endParaRPr sz="900">
              <a:latin typeface="Consolas"/>
              <a:cs typeface="Consolas"/>
            </a:endParaRPr>
          </a:p>
        </p:txBody>
      </p:sp>
      <p:sp>
        <p:nvSpPr>
          <p:cNvPr id="17" name="object 17"/>
          <p:cNvSpPr txBox="1"/>
          <p:nvPr/>
        </p:nvSpPr>
        <p:spPr>
          <a:xfrm>
            <a:off x="6739128" y="3336036"/>
            <a:ext cx="3172968" cy="254825"/>
          </a:xfrm>
          <a:prstGeom prst="rect">
            <a:avLst/>
          </a:prstGeom>
        </p:spPr>
        <p:txBody>
          <a:bodyPr wrap="square" lIns="0" tIns="50165" rIns="0" bIns="0" rtlCol="0">
            <a:noAutofit/>
          </a:bodyPr>
          <a:lstStyle/>
          <a:p>
            <a:pPr marL="73151">
              <a:lnSpc>
                <a:spcPct val="95825"/>
              </a:lnSpc>
            </a:pPr>
            <a:r>
              <a:rPr sz="1000" spc="-2" dirty="0">
                <a:latin typeface="Arial"/>
                <a:cs typeface="Arial"/>
              </a:rPr>
              <a:t>Looping through all the values</a:t>
            </a:r>
            <a:endParaRPr sz="1000">
              <a:latin typeface="Arial"/>
              <a:cs typeface="Arial"/>
            </a:endParaRPr>
          </a:p>
        </p:txBody>
      </p:sp>
      <p:sp>
        <p:nvSpPr>
          <p:cNvPr id="16" name="object 16"/>
          <p:cNvSpPr txBox="1"/>
          <p:nvPr/>
        </p:nvSpPr>
        <p:spPr>
          <a:xfrm>
            <a:off x="6739128" y="3590861"/>
            <a:ext cx="3172968" cy="572388"/>
          </a:xfrm>
          <a:prstGeom prst="rect">
            <a:avLst/>
          </a:prstGeom>
        </p:spPr>
        <p:txBody>
          <a:bodyPr wrap="square" lIns="0" tIns="10795" rIns="0" bIns="0" rtlCol="0">
            <a:noAutofit/>
          </a:bodyPr>
          <a:lstStyle/>
          <a:p>
            <a:pPr marL="118872">
              <a:lnSpc>
                <a:spcPct val="97574"/>
              </a:lnSpc>
            </a:pPr>
            <a:r>
              <a:rPr sz="900" spc="0" dirty="0">
                <a:latin typeface="Consolas"/>
                <a:cs typeface="Consolas"/>
              </a:rPr>
              <a:t>fav_numbers = {'eric': 17, 'ever': 4}</a:t>
            </a:r>
            <a:endParaRPr sz="900">
              <a:latin typeface="Consolas"/>
              <a:cs typeface="Consolas"/>
            </a:endParaRPr>
          </a:p>
          <a:p>
            <a:pPr marL="118872">
              <a:lnSpc>
                <a:spcPct val="97574"/>
              </a:lnSpc>
            </a:pPr>
            <a:r>
              <a:rPr sz="900" spc="0" dirty="0">
                <a:latin typeface="Consolas"/>
                <a:cs typeface="Consolas"/>
              </a:rPr>
              <a:t>for number in fav_numbers.values():</a:t>
            </a:r>
            <a:endParaRPr sz="900">
              <a:latin typeface="Consolas"/>
              <a:cs typeface="Consolas"/>
            </a:endParaRPr>
          </a:p>
          <a:p>
            <a:pPr marL="370243">
              <a:lnSpc>
                <a:spcPct val="97574"/>
              </a:lnSpc>
            </a:pPr>
            <a:r>
              <a:rPr sz="900" spc="0" dirty="0">
                <a:latin typeface="Consolas"/>
                <a:cs typeface="Consolas"/>
              </a:rPr>
              <a:t>print(f"{number} is a favorite")</a:t>
            </a:r>
            <a:endParaRPr sz="900">
              <a:latin typeface="Consolas"/>
              <a:cs typeface="Consolas"/>
            </a:endParaRPr>
          </a:p>
        </p:txBody>
      </p:sp>
      <p:sp>
        <p:nvSpPr>
          <p:cNvPr id="15" name="object 15"/>
          <p:cNvSpPr txBox="1"/>
          <p:nvPr/>
        </p:nvSpPr>
        <p:spPr>
          <a:xfrm>
            <a:off x="6739128" y="4163250"/>
            <a:ext cx="3172968" cy="561149"/>
          </a:xfrm>
          <a:prstGeom prst="rect">
            <a:avLst/>
          </a:prstGeom>
        </p:spPr>
        <p:txBody>
          <a:bodyPr wrap="square" lIns="0" tIns="11461" rIns="0" bIns="0" rtlCol="0">
            <a:noAutofit/>
          </a:bodyPr>
          <a:lstStyle/>
          <a:p>
            <a:pPr marL="67055">
              <a:lnSpc>
                <a:spcPts val="1805"/>
              </a:lnSpc>
            </a:pPr>
            <a:r>
              <a:rPr sz="1100" spc="0" dirty="0">
                <a:solidFill>
                  <a:srgbClr val="F1F1F1"/>
                </a:solidFill>
                <a:latin typeface="Yu Gothic"/>
                <a:cs typeface="Yu Gothic"/>
              </a:rPr>
              <a:t>User input</a:t>
            </a:r>
            <a:endParaRPr sz="1100">
              <a:latin typeface="Yu Gothic"/>
              <a:cs typeface="Yu Gothic"/>
            </a:endParaRPr>
          </a:p>
          <a:p>
            <a:pPr marL="67055" marR="252363">
              <a:lnSpc>
                <a:spcPts val="1030"/>
              </a:lnSpc>
              <a:spcBef>
                <a:spcPts val="161"/>
              </a:spcBef>
            </a:pPr>
            <a:r>
              <a:rPr sz="900" i="1" spc="0" dirty="0">
                <a:solidFill>
                  <a:srgbClr val="F1F1F1"/>
                </a:solidFill>
                <a:latin typeface="Arial"/>
                <a:cs typeface="Arial"/>
              </a:rPr>
              <a:t>Your programs can prompt the user for input. All input is stored as a string.</a:t>
            </a:r>
            <a:endParaRPr sz="900">
              <a:latin typeface="Arial"/>
              <a:cs typeface="Arial"/>
            </a:endParaRPr>
          </a:p>
        </p:txBody>
      </p:sp>
      <p:sp>
        <p:nvSpPr>
          <p:cNvPr id="14" name="object 14"/>
          <p:cNvSpPr txBox="1"/>
          <p:nvPr/>
        </p:nvSpPr>
        <p:spPr>
          <a:xfrm>
            <a:off x="6739128" y="4724400"/>
            <a:ext cx="3172968" cy="219456"/>
          </a:xfrm>
          <a:prstGeom prst="rect">
            <a:avLst/>
          </a:prstGeom>
        </p:spPr>
        <p:txBody>
          <a:bodyPr wrap="square" lIns="0" tIns="27305" rIns="0" bIns="0" rtlCol="0">
            <a:noAutofit/>
          </a:bodyPr>
          <a:lstStyle/>
          <a:p>
            <a:pPr marL="67055">
              <a:lnSpc>
                <a:spcPct val="95825"/>
              </a:lnSpc>
            </a:pPr>
            <a:r>
              <a:rPr sz="1000" spc="-2" dirty="0">
                <a:latin typeface="Arial"/>
                <a:cs typeface="Arial"/>
              </a:rPr>
              <a:t>Prompting for a value</a:t>
            </a:r>
            <a:endParaRPr sz="1000">
              <a:latin typeface="Arial"/>
              <a:cs typeface="Arial"/>
            </a:endParaRPr>
          </a:p>
        </p:txBody>
      </p:sp>
      <p:sp>
        <p:nvSpPr>
          <p:cNvPr id="13" name="object 13"/>
          <p:cNvSpPr txBox="1"/>
          <p:nvPr/>
        </p:nvSpPr>
        <p:spPr>
          <a:xfrm>
            <a:off x="6739128" y="4943856"/>
            <a:ext cx="3172968" cy="341376"/>
          </a:xfrm>
          <a:prstGeom prst="rect">
            <a:avLst/>
          </a:prstGeom>
        </p:spPr>
        <p:txBody>
          <a:bodyPr wrap="square" lIns="0" tIns="26669" rIns="0" bIns="0" rtlCol="0">
            <a:noAutofit/>
          </a:bodyPr>
          <a:lstStyle/>
          <a:p>
            <a:pPr marL="112775">
              <a:lnSpc>
                <a:spcPct val="97574"/>
              </a:lnSpc>
            </a:pPr>
            <a:r>
              <a:rPr sz="900" dirty="0">
                <a:latin typeface="Consolas"/>
                <a:cs typeface="Consolas"/>
              </a:rPr>
              <a:t>name = input("What's your name? ")</a:t>
            </a:r>
            <a:endParaRPr sz="900">
              <a:latin typeface="Consolas"/>
              <a:cs typeface="Consolas"/>
            </a:endParaRPr>
          </a:p>
          <a:p>
            <a:pPr marL="112775">
              <a:lnSpc>
                <a:spcPct val="97574"/>
              </a:lnSpc>
            </a:pPr>
            <a:r>
              <a:rPr sz="900" spc="0" dirty="0">
                <a:latin typeface="Consolas"/>
                <a:cs typeface="Consolas"/>
              </a:rPr>
              <a:t>print(f"Hello, {name}!")</a:t>
            </a:r>
            <a:endParaRPr sz="900">
              <a:latin typeface="Consolas"/>
              <a:cs typeface="Consolas"/>
            </a:endParaRPr>
          </a:p>
        </p:txBody>
      </p:sp>
      <p:sp>
        <p:nvSpPr>
          <p:cNvPr id="12" name="object 12"/>
          <p:cNvSpPr txBox="1"/>
          <p:nvPr/>
        </p:nvSpPr>
        <p:spPr>
          <a:xfrm>
            <a:off x="6739128" y="5285232"/>
            <a:ext cx="3172968" cy="233171"/>
          </a:xfrm>
          <a:prstGeom prst="rect">
            <a:avLst/>
          </a:prstGeom>
        </p:spPr>
        <p:txBody>
          <a:bodyPr wrap="square" lIns="0" tIns="27305" rIns="0" bIns="0" rtlCol="0">
            <a:noAutofit/>
          </a:bodyPr>
          <a:lstStyle/>
          <a:p>
            <a:pPr marL="67055">
              <a:lnSpc>
                <a:spcPct val="95825"/>
              </a:lnSpc>
            </a:pPr>
            <a:r>
              <a:rPr sz="1000" spc="-2" dirty="0">
                <a:latin typeface="Arial"/>
                <a:cs typeface="Arial"/>
              </a:rPr>
              <a:t>Prompting for numerical input</a:t>
            </a:r>
            <a:endParaRPr sz="1000">
              <a:latin typeface="Arial"/>
              <a:cs typeface="Arial"/>
            </a:endParaRPr>
          </a:p>
        </p:txBody>
      </p:sp>
      <p:sp>
        <p:nvSpPr>
          <p:cNvPr id="11" name="object 11"/>
          <p:cNvSpPr txBox="1"/>
          <p:nvPr/>
        </p:nvSpPr>
        <p:spPr>
          <a:xfrm>
            <a:off x="6739128" y="5518404"/>
            <a:ext cx="3172968" cy="704088"/>
          </a:xfrm>
          <a:prstGeom prst="rect">
            <a:avLst/>
          </a:prstGeom>
        </p:spPr>
        <p:txBody>
          <a:bodyPr wrap="square" lIns="0" tIns="12700" rIns="0" bIns="0" rtlCol="0">
            <a:noAutofit/>
          </a:bodyPr>
          <a:lstStyle/>
          <a:p>
            <a:pPr marL="112775">
              <a:lnSpc>
                <a:spcPct val="97574"/>
              </a:lnSpc>
            </a:pPr>
            <a:r>
              <a:rPr sz="900" dirty="0">
                <a:latin typeface="Consolas"/>
                <a:cs typeface="Consolas"/>
              </a:rPr>
              <a:t>age = input("How old are you? ")</a:t>
            </a:r>
            <a:endParaRPr sz="900">
              <a:latin typeface="Consolas"/>
              <a:cs typeface="Consolas"/>
            </a:endParaRPr>
          </a:p>
          <a:p>
            <a:pPr marL="112775">
              <a:lnSpc>
                <a:spcPct val="97574"/>
              </a:lnSpc>
            </a:pPr>
            <a:r>
              <a:rPr sz="900" spc="0" dirty="0">
                <a:latin typeface="Consolas"/>
                <a:cs typeface="Consolas"/>
              </a:rPr>
              <a:t>age = int(age)</a:t>
            </a:r>
            <a:endParaRPr sz="900">
              <a:latin typeface="Consolas"/>
              <a:cs typeface="Consolas"/>
            </a:endParaRPr>
          </a:p>
          <a:p>
            <a:pPr marL="112775">
              <a:lnSpc>
                <a:spcPct val="97574"/>
              </a:lnSpc>
              <a:spcBef>
                <a:spcPts val="1034"/>
              </a:spcBef>
            </a:pPr>
            <a:r>
              <a:rPr sz="900" dirty="0">
                <a:latin typeface="Consolas"/>
                <a:cs typeface="Consolas"/>
              </a:rPr>
              <a:t>pi = input("What's the value of pi? ")</a:t>
            </a:r>
            <a:endParaRPr sz="900">
              <a:latin typeface="Consolas"/>
              <a:cs typeface="Consolas"/>
            </a:endParaRPr>
          </a:p>
          <a:p>
            <a:pPr marL="112775">
              <a:lnSpc>
                <a:spcPct val="97574"/>
              </a:lnSpc>
            </a:pPr>
            <a:r>
              <a:rPr sz="900" spc="0" dirty="0">
                <a:latin typeface="Consolas"/>
                <a:cs typeface="Consolas"/>
              </a:rPr>
              <a:t>pi = float(pi)</a:t>
            </a:r>
            <a:endParaRPr sz="900">
              <a:latin typeface="Consolas"/>
              <a:cs typeface="Consolas"/>
            </a:endParaRPr>
          </a:p>
        </p:txBody>
      </p:sp>
      <p:sp>
        <p:nvSpPr>
          <p:cNvPr id="10" name="object 10"/>
          <p:cNvSpPr txBox="1"/>
          <p:nvPr/>
        </p:nvSpPr>
        <p:spPr>
          <a:xfrm>
            <a:off x="6739128" y="6222492"/>
            <a:ext cx="3172968" cy="154178"/>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3462528" y="154812"/>
            <a:ext cx="3174492" cy="274955"/>
          </a:xfrm>
          <a:prstGeom prst="rect">
            <a:avLst/>
          </a:prstGeom>
        </p:spPr>
        <p:txBody>
          <a:bodyPr wrap="square" lIns="0" tIns="10255" rIns="0" bIns="0" rtlCol="0">
            <a:noAutofit/>
          </a:bodyPr>
          <a:lstStyle/>
          <a:p>
            <a:pPr marL="73151">
              <a:lnSpc>
                <a:spcPts val="1614"/>
              </a:lnSpc>
            </a:pPr>
            <a:r>
              <a:rPr sz="1100" dirty="0">
                <a:solidFill>
                  <a:srgbClr val="F1F1F1"/>
                </a:solidFill>
                <a:latin typeface="Yu Gothic"/>
                <a:cs typeface="Yu Gothic"/>
              </a:rPr>
              <a:t>Lists (cont.)</a:t>
            </a:r>
            <a:endParaRPr sz="1100">
              <a:latin typeface="Yu Gothic"/>
              <a:cs typeface="Yu Gothic"/>
            </a:endParaRPr>
          </a:p>
        </p:txBody>
      </p:sp>
      <p:sp>
        <p:nvSpPr>
          <p:cNvPr id="8" name="object 8"/>
          <p:cNvSpPr txBox="1"/>
          <p:nvPr/>
        </p:nvSpPr>
        <p:spPr>
          <a:xfrm>
            <a:off x="3462528" y="429768"/>
            <a:ext cx="3174492" cy="219455"/>
          </a:xfrm>
          <a:prstGeom prst="rect">
            <a:avLst/>
          </a:prstGeom>
        </p:spPr>
        <p:txBody>
          <a:bodyPr wrap="square" lIns="0" tIns="27305" rIns="0" bIns="0" rtlCol="0">
            <a:noAutofit/>
          </a:bodyPr>
          <a:lstStyle/>
          <a:p>
            <a:pPr marL="73151">
              <a:lnSpc>
                <a:spcPct val="95825"/>
              </a:lnSpc>
            </a:pPr>
            <a:r>
              <a:rPr sz="1000" spc="-3" dirty="0">
                <a:latin typeface="Arial"/>
                <a:cs typeface="Arial"/>
              </a:rPr>
              <a:t>List comprehensions</a:t>
            </a:r>
            <a:endParaRPr sz="1000">
              <a:latin typeface="Arial"/>
              <a:cs typeface="Arial"/>
            </a:endParaRPr>
          </a:p>
        </p:txBody>
      </p:sp>
      <p:sp>
        <p:nvSpPr>
          <p:cNvPr id="7" name="object 7"/>
          <p:cNvSpPr txBox="1"/>
          <p:nvPr/>
        </p:nvSpPr>
        <p:spPr>
          <a:xfrm>
            <a:off x="3462528" y="649224"/>
            <a:ext cx="3174492" cy="207264"/>
          </a:xfrm>
          <a:prstGeom prst="rect">
            <a:avLst/>
          </a:prstGeom>
        </p:spPr>
        <p:txBody>
          <a:bodyPr wrap="square" lIns="0" tIns="26669" rIns="0" bIns="0" rtlCol="0">
            <a:noAutofit/>
          </a:bodyPr>
          <a:lstStyle/>
          <a:p>
            <a:pPr marL="118872">
              <a:lnSpc>
                <a:spcPct val="97574"/>
              </a:lnSpc>
            </a:pPr>
            <a:r>
              <a:rPr sz="900" spc="0" dirty="0">
                <a:latin typeface="Consolas"/>
                <a:cs typeface="Consolas"/>
              </a:rPr>
              <a:t>squares = [x**2 for x in range(1, 11)]</a:t>
            </a:r>
            <a:endParaRPr sz="900">
              <a:latin typeface="Consolas"/>
              <a:cs typeface="Consolas"/>
            </a:endParaRPr>
          </a:p>
        </p:txBody>
      </p:sp>
      <p:sp>
        <p:nvSpPr>
          <p:cNvPr id="6" name="object 6"/>
          <p:cNvSpPr txBox="1"/>
          <p:nvPr/>
        </p:nvSpPr>
        <p:spPr>
          <a:xfrm>
            <a:off x="3462528" y="856488"/>
            <a:ext cx="3174492" cy="219455"/>
          </a:xfrm>
          <a:prstGeom prst="rect">
            <a:avLst/>
          </a:prstGeom>
        </p:spPr>
        <p:txBody>
          <a:bodyPr wrap="square" lIns="0" tIns="27305" rIns="0" bIns="0" rtlCol="0">
            <a:noAutofit/>
          </a:bodyPr>
          <a:lstStyle/>
          <a:p>
            <a:pPr marL="73151">
              <a:lnSpc>
                <a:spcPct val="95825"/>
              </a:lnSpc>
            </a:pPr>
            <a:r>
              <a:rPr sz="1000" spc="-1" dirty="0">
                <a:latin typeface="Arial"/>
                <a:cs typeface="Arial"/>
              </a:rPr>
              <a:t>Slicing a list</a:t>
            </a:r>
            <a:endParaRPr sz="1000">
              <a:latin typeface="Arial"/>
              <a:cs typeface="Arial"/>
            </a:endParaRPr>
          </a:p>
        </p:txBody>
      </p:sp>
      <p:sp>
        <p:nvSpPr>
          <p:cNvPr id="5" name="object 5"/>
          <p:cNvSpPr txBox="1"/>
          <p:nvPr/>
        </p:nvSpPr>
        <p:spPr>
          <a:xfrm>
            <a:off x="3462528" y="1075944"/>
            <a:ext cx="3174492" cy="338327"/>
          </a:xfrm>
          <a:prstGeom prst="rect">
            <a:avLst/>
          </a:prstGeom>
        </p:spPr>
        <p:txBody>
          <a:bodyPr wrap="square" lIns="0" tIns="26669" rIns="0" bIns="0" rtlCol="0">
            <a:noAutofit/>
          </a:bodyPr>
          <a:lstStyle/>
          <a:p>
            <a:pPr marL="118872">
              <a:lnSpc>
                <a:spcPct val="97574"/>
              </a:lnSpc>
            </a:pPr>
            <a:r>
              <a:rPr sz="900" spc="0" dirty="0">
                <a:latin typeface="Consolas"/>
                <a:cs typeface="Consolas"/>
              </a:rPr>
              <a:t>finishers = ['sam', 'bob', 'ada', 'bea']</a:t>
            </a:r>
            <a:endParaRPr sz="900">
              <a:latin typeface="Consolas"/>
              <a:cs typeface="Consolas"/>
            </a:endParaRPr>
          </a:p>
          <a:p>
            <a:pPr marL="118872">
              <a:lnSpc>
                <a:spcPts val="1030"/>
              </a:lnSpc>
              <a:spcBef>
                <a:spcPts val="51"/>
              </a:spcBef>
            </a:pPr>
            <a:r>
              <a:rPr sz="900" spc="0" dirty="0">
                <a:latin typeface="Consolas"/>
                <a:cs typeface="Consolas"/>
              </a:rPr>
              <a:t>first_two = finishers[:2]</a:t>
            </a:r>
            <a:endParaRPr sz="900">
              <a:latin typeface="Consolas"/>
              <a:cs typeface="Consolas"/>
            </a:endParaRPr>
          </a:p>
        </p:txBody>
      </p:sp>
      <p:sp>
        <p:nvSpPr>
          <p:cNvPr id="4" name="object 4"/>
          <p:cNvSpPr txBox="1"/>
          <p:nvPr/>
        </p:nvSpPr>
        <p:spPr>
          <a:xfrm>
            <a:off x="3462528" y="1414272"/>
            <a:ext cx="3174492" cy="219456"/>
          </a:xfrm>
          <a:prstGeom prst="rect">
            <a:avLst/>
          </a:prstGeom>
        </p:spPr>
        <p:txBody>
          <a:bodyPr wrap="square" lIns="0" tIns="27305" rIns="0" bIns="0" rtlCol="0">
            <a:noAutofit/>
          </a:bodyPr>
          <a:lstStyle/>
          <a:p>
            <a:pPr marL="73151">
              <a:lnSpc>
                <a:spcPct val="95825"/>
              </a:lnSpc>
            </a:pPr>
            <a:r>
              <a:rPr sz="1000" spc="-2" dirty="0">
                <a:latin typeface="Arial"/>
                <a:cs typeface="Arial"/>
              </a:rPr>
              <a:t>Copying a list</a:t>
            </a:r>
            <a:endParaRPr sz="1000">
              <a:latin typeface="Arial"/>
              <a:cs typeface="Arial"/>
            </a:endParaRPr>
          </a:p>
        </p:txBody>
      </p:sp>
      <p:sp>
        <p:nvSpPr>
          <p:cNvPr id="3" name="object 3"/>
          <p:cNvSpPr txBox="1"/>
          <p:nvPr/>
        </p:nvSpPr>
        <p:spPr>
          <a:xfrm>
            <a:off x="3462528" y="1633728"/>
            <a:ext cx="3174492" cy="207898"/>
          </a:xfrm>
          <a:prstGeom prst="rect">
            <a:avLst/>
          </a:prstGeom>
        </p:spPr>
        <p:txBody>
          <a:bodyPr wrap="square" lIns="0" tIns="26669" rIns="0" bIns="0" rtlCol="0">
            <a:noAutofit/>
          </a:bodyPr>
          <a:lstStyle/>
          <a:p>
            <a:pPr marL="118872">
              <a:lnSpc>
                <a:spcPct val="97574"/>
              </a:lnSpc>
            </a:pPr>
            <a:r>
              <a:rPr sz="900" spc="0" dirty="0">
                <a:latin typeface="Consolas"/>
                <a:cs typeface="Consolas"/>
              </a:rPr>
              <a:t>copy_of_bikes = bikes[:]</a:t>
            </a:r>
            <a:endParaRPr sz="900">
              <a:latin typeface="Consolas"/>
              <a:cs typeface="Consolas"/>
            </a:endParaRPr>
          </a:p>
        </p:txBody>
      </p:sp>
      <p:sp>
        <p:nvSpPr>
          <p:cNvPr id="2" name="object 2"/>
          <p:cNvSpPr txBox="1"/>
          <p:nvPr/>
        </p:nvSpPr>
        <p:spPr>
          <a:xfrm>
            <a:off x="184782" y="155575"/>
            <a:ext cx="3172460" cy="957580"/>
          </a:xfrm>
          <a:prstGeom prst="rect">
            <a:avLst/>
          </a:prstGeom>
        </p:spPr>
        <p:txBody>
          <a:bodyPr wrap="square" lIns="0" tIns="8255" rIns="0" bIns="0" rtlCol="0">
            <a:noAutofit/>
          </a:bodyPr>
          <a:lstStyle/>
          <a:p>
            <a:pPr marL="232311" marR="231884" algn="ctr">
              <a:lnSpc>
                <a:spcPct val="101725"/>
              </a:lnSpc>
            </a:pPr>
            <a:r>
              <a:rPr sz="2800" spc="-3" dirty="0">
                <a:solidFill>
                  <a:srgbClr val="F1F1F1"/>
                </a:solidFill>
                <a:latin typeface="Calibri"/>
                <a:cs typeface="Calibri"/>
              </a:rPr>
              <a:t>Beginner's Python</a:t>
            </a:r>
            <a:endParaRPr sz="2800">
              <a:latin typeface="Calibri"/>
              <a:cs typeface="Calibri"/>
            </a:endParaRPr>
          </a:p>
          <a:p>
            <a:pPr marL="673331" marR="673901" algn="ctr">
              <a:lnSpc>
                <a:spcPts val="3095"/>
              </a:lnSpc>
              <a:spcBef>
                <a:spcPts val="154"/>
              </a:spcBef>
            </a:pPr>
            <a:r>
              <a:rPr sz="2800" spc="-3" dirty="0">
                <a:solidFill>
                  <a:srgbClr val="F1F1F1"/>
                </a:solidFill>
                <a:latin typeface="Calibri"/>
                <a:cs typeface="Calibri"/>
              </a:rPr>
              <a:t>Cheat Sheet</a:t>
            </a:r>
            <a:endParaRPr sz="28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757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object 209"/>
          <p:cNvSpPr/>
          <p:nvPr/>
        </p:nvSpPr>
        <p:spPr>
          <a:xfrm>
            <a:off x="185928" y="155448"/>
            <a:ext cx="3166872" cy="536448"/>
          </a:xfrm>
          <a:custGeom>
            <a:avLst/>
            <a:gdLst/>
            <a:ahLst/>
            <a:cxnLst/>
            <a:rect l="l" t="t" r="r" b="b"/>
            <a:pathLst>
              <a:path w="3166872" h="536448">
                <a:moveTo>
                  <a:pt x="3166872" y="536448"/>
                </a:moveTo>
                <a:lnTo>
                  <a:pt x="3166872" y="0"/>
                </a:lnTo>
                <a:lnTo>
                  <a:pt x="0" y="0"/>
                </a:lnTo>
                <a:lnTo>
                  <a:pt x="0" y="536448"/>
                </a:lnTo>
                <a:lnTo>
                  <a:pt x="3166872" y="536448"/>
                </a:lnTo>
                <a:close/>
              </a:path>
            </a:pathLst>
          </a:custGeom>
          <a:solidFill>
            <a:srgbClr val="008E80"/>
          </a:solidFill>
        </p:spPr>
        <p:txBody>
          <a:bodyPr wrap="square" lIns="0" tIns="0" rIns="0" bIns="0" rtlCol="0">
            <a:noAutofit/>
          </a:bodyPr>
          <a:lstStyle/>
          <a:p>
            <a:endParaRPr/>
          </a:p>
        </p:txBody>
      </p:sp>
      <p:sp>
        <p:nvSpPr>
          <p:cNvPr id="210" name="object 210"/>
          <p:cNvSpPr/>
          <p:nvPr/>
        </p:nvSpPr>
        <p:spPr>
          <a:xfrm>
            <a:off x="259079" y="182879"/>
            <a:ext cx="3026663" cy="201168"/>
          </a:xfrm>
          <a:custGeom>
            <a:avLst/>
            <a:gdLst/>
            <a:ahLst/>
            <a:cxnLst/>
            <a:rect l="l" t="t" r="r" b="b"/>
            <a:pathLst>
              <a:path w="3026663" h="201168">
                <a:moveTo>
                  <a:pt x="0" y="201168"/>
                </a:moveTo>
                <a:lnTo>
                  <a:pt x="3026663" y="201168"/>
                </a:lnTo>
                <a:lnTo>
                  <a:pt x="3026663" y="0"/>
                </a:lnTo>
                <a:lnTo>
                  <a:pt x="0" y="0"/>
                </a:lnTo>
                <a:lnTo>
                  <a:pt x="0" y="201168"/>
                </a:lnTo>
                <a:close/>
              </a:path>
            </a:pathLst>
          </a:custGeom>
          <a:solidFill>
            <a:srgbClr val="008E80"/>
          </a:solidFill>
        </p:spPr>
        <p:txBody>
          <a:bodyPr wrap="square" lIns="0" tIns="0" rIns="0" bIns="0" rtlCol="0">
            <a:noAutofit/>
          </a:bodyPr>
          <a:lstStyle/>
          <a:p>
            <a:endParaRPr/>
          </a:p>
        </p:txBody>
      </p:sp>
      <p:sp>
        <p:nvSpPr>
          <p:cNvPr id="211" name="object 211"/>
          <p:cNvSpPr/>
          <p:nvPr/>
        </p:nvSpPr>
        <p:spPr>
          <a:xfrm>
            <a:off x="259079" y="384047"/>
            <a:ext cx="3026663" cy="131064"/>
          </a:xfrm>
          <a:custGeom>
            <a:avLst/>
            <a:gdLst/>
            <a:ahLst/>
            <a:cxnLst/>
            <a:rect l="l" t="t" r="r" b="b"/>
            <a:pathLst>
              <a:path w="3026663" h="131064">
                <a:moveTo>
                  <a:pt x="0" y="131064"/>
                </a:moveTo>
                <a:lnTo>
                  <a:pt x="3026663" y="131064"/>
                </a:lnTo>
                <a:lnTo>
                  <a:pt x="3026663" y="0"/>
                </a:lnTo>
                <a:lnTo>
                  <a:pt x="0" y="0"/>
                </a:lnTo>
                <a:lnTo>
                  <a:pt x="0" y="131064"/>
                </a:lnTo>
                <a:close/>
              </a:path>
            </a:pathLst>
          </a:custGeom>
          <a:solidFill>
            <a:srgbClr val="008E80"/>
          </a:solidFill>
        </p:spPr>
        <p:txBody>
          <a:bodyPr wrap="square" lIns="0" tIns="0" rIns="0" bIns="0" rtlCol="0">
            <a:noAutofit/>
          </a:bodyPr>
          <a:lstStyle/>
          <a:p>
            <a:endParaRPr/>
          </a:p>
        </p:txBody>
      </p:sp>
      <p:sp>
        <p:nvSpPr>
          <p:cNvPr id="212" name="object 212"/>
          <p:cNvSpPr/>
          <p:nvPr/>
        </p:nvSpPr>
        <p:spPr>
          <a:xfrm>
            <a:off x="259079" y="515111"/>
            <a:ext cx="3026663" cy="131064"/>
          </a:xfrm>
          <a:custGeom>
            <a:avLst/>
            <a:gdLst/>
            <a:ahLst/>
            <a:cxnLst/>
            <a:rect l="l" t="t" r="r" b="b"/>
            <a:pathLst>
              <a:path w="3026663" h="131064">
                <a:moveTo>
                  <a:pt x="0" y="131064"/>
                </a:moveTo>
                <a:lnTo>
                  <a:pt x="3026663" y="131064"/>
                </a:lnTo>
                <a:lnTo>
                  <a:pt x="3026663" y="0"/>
                </a:lnTo>
                <a:lnTo>
                  <a:pt x="0" y="0"/>
                </a:lnTo>
                <a:lnTo>
                  <a:pt x="0" y="131064"/>
                </a:lnTo>
                <a:close/>
              </a:path>
            </a:pathLst>
          </a:custGeom>
          <a:solidFill>
            <a:srgbClr val="008E80"/>
          </a:solidFill>
        </p:spPr>
        <p:txBody>
          <a:bodyPr wrap="square" lIns="0" tIns="0" rIns="0" bIns="0" rtlCol="0">
            <a:noAutofit/>
          </a:bodyPr>
          <a:lstStyle/>
          <a:p>
            <a:endParaRPr/>
          </a:p>
        </p:txBody>
      </p:sp>
      <p:sp>
        <p:nvSpPr>
          <p:cNvPr id="213" name="object 213"/>
          <p:cNvSpPr/>
          <p:nvPr/>
        </p:nvSpPr>
        <p:spPr>
          <a:xfrm>
            <a:off x="185928" y="169163"/>
            <a:ext cx="3166872" cy="0"/>
          </a:xfrm>
          <a:custGeom>
            <a:avLst/>
            <a:gdLst/>
            <a:ahLst/>
            <a:cxnLst/>
            <a:rect l="l" t="t" r="r" b="b"/>
            <a:pathLst>
              <a:path w="3166872">
                <a:moveTo>
                  <a:pt x="0" y="0"/>
                </a:moveTo>
                <a:lnTo>
                  <a:pt x="3166872" y="0"/>
                </a:lnTo>
              </a:path>
            </a:pathLst>
          </a:custGeom>
          <a:ln w="28701">
            <a:solidFill>
              <a:srgbClr val="008E80"/>
            </a:solidFill>
          </a:ln>
        </p:spPr>
        <p:txBody>
          <a:bodyPr wrap="square" lIns="0" tIns="0" rIns="0" bIns="0" rtlCol="0">
            <a:noAutofit/>
          </a:bodyPr>
          <a:lstStyle/>
          <a:p>
            <a:endParaRPr/>
          </a:p>
        </p:txBody>
      </p:sp>
      <p:sp>
        <p:nvSpPr>
          <p:cNvPr id="214" name="object 214"/>
          <p:cNvSpPr/>
          <p:nvPr/>
        </p:nvSpPr>
        <p:spPr>
          <a:xfrm>
            <a:off x="185928" y="645541"/>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215" name="object 215"/>
          <p:cNvSpPr/>
          <p:nvPr/>
        </p:nvSpPr>
        <p:spPr>
          <a:xfrm>
            <a:off x="185928" y="691896"/>
            <a:ext cx="3172968" cy="219455"/>
          </a:xfrm>
          <a:custGeom>
            <a:avLst/>
            <a:gdLst/>
            <a:ahLst/>
            <a:cxnLst/>
            <a:rect l="l" t="t" r="r" b="b"/>
            <a:pathLst>
              <a:path w="3172968" h="219455">
                <a:moveTo>
                  <a:pt x="0" y="219455"/>
                </a:moveTo>
                <a:lnTo>
                  <a:pt x="3172968" y="219455"/>
                </a:lnTo>
                <a:lnTo>
                  <a:pt x="3172968" y="0"/>
                </a:lnTo>
                <a:lnTo>
                  <a:pt x="0" y="0"/>
                </a:lnTo>
                <a:lnTo>
                  <a:pt x="0" y="219455"/>
                </a:lnTo>
                <a:close/>
              </a:path>
            </a:pathLst>
          </a:custGeom>
          <a:solidFill>
            <a:srgbClr val="C7E6DC"/>
          </a:solidFill>
        </p:spPr>
        <p:txBody>
          <a:bodyPr wrap="square" lIns="0" tIns="0" rIns="0" bIns="0" rtlCol="0">
            <a:noAutofit/>
          </a:bodyPr>
          <a:lstStyle/>
          <a:p>
            <a:endParaRPr/>
          </a:p>
        </p:txBody>
      </p:sp>
      <p:sp>
        <p:nvSpPr>
          <p:cNvPr id="216" name="object 216"/>
          <p:cNvSpPr/>
          <p:nvPr/>
        </p:nvSpPr>
        <p:spPr>
          <a:xfrm>
            <a:off x="259079" y="719327"/>
            <a:ext cx="3026663" cy="146303"/>
          </a:xfrm>
          <a:custGeom>
            <a:avLst/>
            <a:gdLst/>
            <a:ahLst/>
            <a:cxnLst/>
            <a:rect l="l" t="t" r="r" b="b"/>
            <a:pathLst>
              <a:path w="3026663" h="146303">
                <a:moveTo>
                  <a:pt x="0" y="146303"/>
                </a:moveTo>
                <a:lnTo>
                  <a:pt x="3026663" y="146303"/>
                </a:lnTo>
                <a:lnTo>
                  <a:pt x="3026663" y="0"/>
                </a:lnTo>
                <a:lnTo>
                  <a:pt x="0" y="0"/>
                </a:lnTo>
                <a:lnTo>
                  <a:pt x="0" y="146303"/>
                </a:lnTo>
                <a:close/>
              </a:path>
            </a:pathLst>
          </a:custGeom>
          <a:solidFill>
            <a:srgbClr val="C7E6DC"/>
          </a:solidFill>
        </p:spPr>
        <p:txBody>
          <a:bodyPr wrap="square" lIns="0" tIns="0" rIns="0" bIns="0" rtlCol="0">
            <a:noAutofit/>
          </a:bodyPr>
          <a:lstStyle/>
          <a:p>
            <a:endParaRPr/>
          </a:p>
        </p:txBody>
      </p:sp>
      <p:sp>
        <p:nvSpPr>
          <p:cNvPr id="217" name="object 217"/>
          <p:cNvSpPr/>
          <p:nvPr/>
        </p:nvSpPr>
        <p:spPr>
          <a:xfrm>
            <a:off x="185928" y="691260"/>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218" name="object 218"/>
          <p:cNvSpPr/>
          <p:nvPr/>
        </p:nvSpPr>
        <p:spPr>
          <a:xfrm>
            <a:off x="185928" y="864997"/>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19" name="object 219"/>
          <p:cNvSpPr/>
          <p:nvPr/>
        </p:nvSpPr>
        <p:spPr>
          <a:xfrm>
            <a:off x="185928" y="911351"/>
            <a:ext cx="3172968" cy="609600"/>
          </a:xfrm>
          <a:custGeom>
            <a:avLst/>
            <a:gdLst/>
            <a:ahLst/>
            <a:cxnLst/>
            <a:rect l="l" t="t" r="r" b="b"/>
            <a:pathLst>
              <a:path w="3172968" h="609600">
                <a:moveTo>
                  <a:pt x="0" y="609600"/>
                </a:moveTo>
                <a:lnTo>
                  <a:pt x="3172968" y="609600"/>
                </a:lnTo>
                <a:lnTo>
                  <a:pt x="3172968" y="0"/>
                </a:lnTo>
                <a:lnTo>
                  <a:pt x="0" y="0"/>
                </a:lnTo>
                <a:lnTo>
                  <a:pt x="0" y="609600"/>
                </a:lnTo>
                <a:close/>
              </a:path>
            </a:pathLst>
          </a:custGeom>
          <a:solidFill>
            <a:srgbClr val="FCFFC7"/>
          </a:solidFill>
        </p:spPr>
        <p:txBody>
          <a:bodyPr wrap="square" lIns="0" tIns="0" rIns="0" bIns="0" rtlCol="0">
            <a:noAutofit/>
          </a:bodyPr>
          <a:lstStyle/>
          <a:p>
            <a:endParaRPr/>
          </a:p>
        </p:txBody>
      </p:sp>
      <p:sp>
        <p:nvSpPr>
          <p:cNvPr id="220" name="object 220"/>
          <p:cNvSpPr/>
          <p:nvPr/>
        </p:nvSpPr>
        <p:spPr>
          <a:xfrm>
            <a:off x="259079" y="939800"/>
            <a:ext cx="3026663" cy="133096"/>
          </a:xfrm>
          <a:custGeom>
            <a:avLst/>
            <a:gdLst/>
            <a:ahLst/>
            <a:cxnLst/>
            <a:rect l="l" t="t" r="r" b="b"/>
            <a:pathLst>
              <a:path w="3026663" h="133096">
                <a:moveTo>
                  <a:pt x="3026663" y="133096"/>
                </a:moveTo>
                <a:lnTo>
                  <a:pt x="3026663" y="0"/>
                </a:lnTo>
                <a:lnTo>
                  <a:pt x="0" y="0"/>
                </a:lnTo>
                <a:lnTo>
                  <a:pt x="0" y="133096"/>
                </a:lnTo>
                <a:lnTo>
                  <a:pt x="3026663" y="133096"/>
                </a:lnTo>
                <a:close/>
              </a:path>
            </a:pathLst>
          </a:custGeom>
          <a:solidFill>
            <a:srgbClr val="FCFFC7"/>
          </a:solidFill>
        </p:spPr>
        <p:txBody>
          <a:bodyPr wrap="square" lIns="0" tIns="0" rIns="0" bIns="0" rtlCol="0">
            <a:noAutofit/>
          </a:bodyPr>
          <a:lstStyle/>
          <a:p>
            <a:endParaRPr/>
          </a:p>
        </p:txBody>
      </p:sp>
      <p:sp>
        <p:nvSpPr>
          <p:cNvPr id="221" name="object 221"/>
          <p:cNvSpPr/>
          <p:nvPr/>
        </p:nvSpPr>
        <p:spPr>
          <a:xfrm>
            <a:off x="259079" y="1072896"/>
            <a:ext cx="3026663" cy="134111"/>
          </a:xfrm>
          <a:custGeom>
            <a:avLst/>
            <a:gdLst/>
            <a:ahLst/>
            <a:cxnLst/>
            <a:rect l="l" t="t" r="r" b="b"/>
            <a:pathLst>
              <a:path w="3026663" h="134111">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222" name="object 222"/>
          <p:cNvSpPr/>
          <p:nvPr/>
        </p:nvSpPr>
        <p:spPr>
          <a:xfrm>
            <a:off x="259079" y="1207008"/>
            <a:ext cx="3026663" cy="134111"/>
          </a:xfrm>
          <a:custGeom>
            <a:avLst/>
            <a:gdLst/>
            <a:ahLst/>
            <a:cxnLst/>
            <a:rect l="l" t="t" r="r" b="b"/>
            <a:pathLst>
              <a:path w="3026663" h="134111">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223" name="object 223"/>
          <p:cNvSpPr/>
          <p:nvPr/>
        </p:nvSpPr>
        <p:spPr>
          <a:xfrm>
            <a:off x="259079" y="1341120"/>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224" name="object 224"/>
          <p:cNvSpPr/>
          <p:nvPr/>
        </p:nvSpPr>
        <p:spPr>
          <a:xfrm>
            <a:off x="185928" y="910716"/>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225" name="object 225"/>
          <p:cNvSpPr/>
          <p:nvPr/>
        </p:nvSpPr>
        <p:spPr>
          <a:xfrm>
            <a:off x="185928" y="1474596"/>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226" name="object 226"/>
          <p:cNvSpPr/>
          <p:nvPr/>
        </p:nvSpPr>
        <p:spPr>
          <a:xfrm>
            <a:off x="185928" y="1520952"/>
            <a:ext cx="3172968" cy="219456"/>
          </a:xfrm>
          <a:custGeom>
            <a:avLst/>
            <a:gdLst/>
            <a:ahLst/>
            <a:cxnLst/>
            <a:rect l="l" t="t" r="r" b="b"/>
            <a:pathLst>
              <a:path w="3172968" h="219456">
                <a:moveTo>
                  <a:pt x="0" y="219456"/>
                </a:moveTo>
                <a:lnTo>
                  <a:pt x="3172968" y="219456"/>
                </a:lnTo>
                <a:lnTo>
                  <a:pt x="3172968" y="0"/>
                </a:lnTo>
                <a:lnTo>
                  <a:pt x="0" y="0"/>
                </a:lnTo>
                <a:lnTo>
                  <a:pt x="0" y="219456"/>
                </a:lnTo>
                <a:close/>
              </a:path>
            </a:pathLst>
          </a:custGeom>
          <a:solidFill>
            <a:srgbClr val="C7E6DC"/>
          </a:solidFill>
        </p:spPr>
        <p:txBody>
          <a:bodyPr wrap="square" lIns="0" tIns="0" rIns="0" bIns="0" rtlCol="0">
            <a:noAutofit/>
          </a:bodyPr>
          <a:lstStyle/>
          <a:p>
            <a:endParaRPr/>
          </a:p>
        </p:txBody>
      </p:sp>
      <p:sp>
        <p:nvSpPr>
          <p:cNvPr id="227" name="object 227"/>
          <p:cNvSpPr/>
          <p:nvPr/>
        </p:nvSpPr>
        <p:spPr>
          <a:xfrm>
            <a:off x="259079" y="1549400"/>
            <a:ext cx="3026663" cy="145287"/>
          </a:xfrm>
          <a:custGeom>
            <a:avLst/>
            <a:gdLst/>
            <a:ahLst/>
            <a:cxnLst/>
            <a:rect l="l" t="t" r="r" b="b"/>
            <a:pathLst>
              <a:path w="3026663" h="145287">
                <a:moveTo>
                  <a:pt x="3026663" y="145287"/>
                </a:moveTo>
                <a:lnTo>
                  <a:pt x="3026663" y="0"/>
                </a:lnTo>
                <a:lnTo>
                  <a:pt x="0" y="0"/>
                </a:lnTo>
                <a:lnTo>
                  <a:pt x="0" y="145287"/>
                </a:lnTo>
                <a:lnTo>
                  <a:pt x="3026663" y="145287"/>
                </a:lnTo>
                <a:close/>
              </a:path>
            </a:pathLst>
          </a:custGeom>
          <a:solidFill>
            <a:srgbClr val="C7E6DC"/>
          </a:solidFill>
        </p:spPr>
        <p:txBody>
          <a:bodyPr wrap="square" lIns="0" tIns="0" rIns="0" bIns="0" rtlCol="0">
            <a:noAutofit/>
          </a:bodyPr>
          <a:lstStyle/>
          <a:p>
            <a:endParaRPr/>
          </a:p>
        </p:txBody>
      </p:sp>
      <p:sp>
        <p:nvSpPr>
          <p:cNvPr id="228" name="object 228"/>
          <p:cNvSpPr/>
          <p:nvPr/>
        </p:nvSpPr>
        <p:spPr>
          <a:xfrm>
            <a:off x="185928" y="1520317"/>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229" name="object 229"/>
          <p:cNvSpPr/>
          <p:nvPr/>
        </p:nvSpPr>
        <p:spPr>
          <a:xfrm>
            <a:off x="185928" y="1694052"/>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30" name="object 230"/>
          <p:cNvSpPr/>
          <p:nvPr/>
        </p:nvSpPr>
        <p:spPr>
          <a:xfrm>
            <a:off x="185928" y="1740408"/>
            <a:ext cx="3172968" cy="606551"/>
          </a:xfrm>
          <a:custGeom>
            <a:avLst/>
            <a:gdLst/>
            <a:ahLst/>
            <a:cxnLst/>
            <a:rect l="l" t="t" r="r" b="b"/>
            <a:pathLst>
              <a:path w="3172968" h="606551">
                <a:moveTo>
                  <a:pt x="0" y="606551"/>
                </a:moveTo>
                <a:lnTo>
                  <a:pt x="3172968" y="606551"/>
                </a:lnTo>
                <a:lnTo>
                  <a:pt x="3172968" y="0"/>
                </a:lnTo>
                <a:lnTo>
                  <a:pt x="0" y="0"/>
                </a:lnTo>
                <a:lnTo>
                  <a:pt x="0" y="606551"/>
                </a:lnTo>
                <a:close/>
              </a:path>
            </a:pathLst>
          </a:custGeom>
          <a:solidFill>
            <a:srgbClr val="FCFFC7"/>
          </a:solidFill>
        </p:spPr>
        <p:txBody>
          <a:bodyPr wrap="square" lIns="0" tIns="0" rIns="0" bIns="0" rtlCol="0">
            <a:noAutofit/>
          </a:bodyPr>
          <a:lstStyle/>
          <a:p>
            <a:endParaRPr/>
          </a:p>
        </p:txBody>
      </p:sp>
      <p:sp>
        <p:nvSpPr>
          <p:cNvPr id="231" name="object 231"/>
          <p:cNvSpPr/>
          <p:nvPr/>
        </p:nvSpPr>
        <p:spPr>
          <a:xfrm>
            <a:off x="259079" y="1767839"/>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232" name="object 232"/>
          <p:cNvSpPr/>
          <p:nvPr/>
        </p:nvSpPr>
        <p:spPr>
          <a:xfrm>
            <a:off x="259079" y="1901952"/>
            <a:ext cx="3026663" cy="131063"/>
          </a:xfrm>
          <a:custGeom>
            <a:avLst/>
            <a:gdLst/>
            <a:ahLst/>
            <a:cxnLst/>
            <a:rect l="l" t="t" r="r" b="b"/>
            <a:pathLst>
              <a:path w="3026663" h="131063">
                <a:moveTo>
                  <a:pt x="0" y="131063"/>
                </a:moveTo>
                <a:lnTo>
                  <a:pt x="3026663" y="131063"/>
                </a:lnTo>
                <a:lnTo>
                  <a:pt x="3026663" y="0"/>
                </a:lnTo>
                <a:lnTo>
                  <a:pt x="0" y="0"/>
                </a:lnTo>
                <a:lnTo>
                  <a:pt x="0" y="131063"/>
                </a:lnTo>
                <a:close/>
              </a:path>
            </a:pathLst>
          </a:custGeom>
          <a:solidFill>
            <a:srgbClr val="FCFFC7"/>
          </a:solidFill>
        </p:spPr>
        <p:txBody>
          <a:bodyPr wrap="square" lIns="0" tIns="0" rIns="0" bIns="0" rtlCol="0">
            <a:noAutofit/>
          </a:bodyPr>
          <a:lstStyle/>
          <a:p>
            <a:endParaRPr/>
          </a:p>
        </p:txBody>
      </p:sp>
      <p:sp>
        <p:nvSpPr>
          <p:cNvPr id="233" name="object 233"/>
          <p:cNvSpPr/>
          <p:nvPr/>
        </p:nvSpPr>
        <p:spPr>
          <a:xfrm>
            <a:off x="259079" y="2033015"/>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234" name="object 234"/>
          <p:cNvSpPr/>
          <p:nvPr/>
        </p:nvSpPr>
        <p:spPr>
          <a:xfrm>
            <a:off x="259079" y="2167128"/>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235" name="object 235"/>
          <p:cNvSpPr/>
          <p:nvPr/>
        </p:nvSpPr>
        <p:spPr>
          <a:xfrm>
            <a:off x="185928" y="1739773"/>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236" name="object 236"/>
          <p:cNvSpPr/>
          <p:nvPr/>
        </p:nvSpPr>
        <p:spPr>
          <a:xfrm>
            <a:off x="185928" y="2300604"/>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237" name="object 237"/>
          <p:cNvSpPr/>
          <p:nvPr/>
        </p:nvSpPr>
        <p:spPr>
          <a:xfrm>
            <a:off x="184782" y="2416174"/>
            <a:ext cx="3172460" cy="3937"/>
          </a:xfrm>
          <a:custGeom>
            <a:avLst/>
            <a:gdLst/>
            <a:ahLst/>
            <a:cxnLst/>
            <a:rect l="l" t="t" r="r" b="b"/>
            <a:pathLst>
              <a:path w="3172460" h="3937">
                <a:moveTo>
                  <a:pt x="0" y="3937"/>
                </a:moveTo>
                <a:lnTo>
                  <a:pt x="3172460" y="3937"/>
                </a:lnTo>
                <a:lnTo>
                  <a:pt x="3172460" y="0"/>
                </a:lnTo>
                <a:lnTo>
                  <a:pt x="0" y="0"/>
                </a:lnTo>
                <a:lnTo>
                  <a:pt x="0" y="3937"/>
                </a:lnTo>
                <a:close/>
              </a:path>
            </a:pathLst>
          </a:custGeom>
          <a:solidFill>
            <a:srgbClr val="FCFFC7"/>
          </a:solidFill>
        </p:spPr>
        <p:txBody>
          <a:bodyPr wrap="square" lIns="0" tIns="0" rIns="0" bIns="0" rtlCol="0">
            <a:noAutofit/>
          </a:bodyPr>
          <a:lstStyle/>
          <a:p>
            <a:endParaRPr/>
          </a:p>
        </p:txBody>
      </p:sp>
      <p:sp>
        <p:nvSpPr>
          <p:cNvPr id="238" name="object 238"/>
          <p:cNvSpPr/>
          <p:nvPr/>
        </p:nvSpPr>
        <p:spPr>
          <a:xfrm>
            <a:off x="184782" y="2215038"/>
            <a:ext cx="3172460" cy="1003649"/>
          </a:xfrm>
          <a:custGeom>
            <a:avLst/>
            <a:gdLst/>
            <a:ahLst/>
            <a:cxnLst/>
            <a:rect l="l" t="t" r="r" b="b"/>
            <a:pathLst>
              <a:path w="3172460" h="1003649">
                <a:moveTo>
                  <a:pt x="0" y="1003649"/>
                </a:moveTo>
                <a:lnTo>
                  <a:pt x="3172460" y="1003649"/>
                </a:lnTo>
                <a:lnTo>
                  <a:pt x="3172460" y="0"/>
                </a:lnTo>
                <a:lnTo>
                  <a:pt x="0" y="0"/>
                </a:lnTo>
                <a:lnTo>
                  <a:pt x="0" y="1003649"/>
                </a:lnTo>
                <a:close/>
              </a:path>
            </a:pathLst>
          </a:custGeom>
          <a:solidFill>
            <a:srgbClr val="FCFFC7"/>
          </a:solidFill>
        </p:spPr>
        <p:txBody>
          <a:bodyPr wrap="square" lIns="0" tIns="0" rIns="0" bIns="0" rtlCol="0">
            <a:noAutofit/>
          </a:bodyPr>
          <a:lstStyle/>
          <a:p>
            <a:endParaRPr/>
          </a:p>
        </p:txBody>
      </p:sp>
      <p:sp>
        <p:nvSpPr>
          <p:cNvPr id="239" name="object 239"/>
          <p:cNvSpPr/>
          <p:nvPr/>
        </p:nvSpPr>
        <p:spPr>
          <a:xfrm>
            <a:off x="184782" y="3242095"/>
            <a:ext cx="3172460" cy="196048"/>
          </a:xfrm>
          <a:custGeom>
            <a:avLst/>
            <a:gdLst/>
            <a:ahLst/>
            <a:cxnLst/>
            <a:rect l="l" t="t" r="r" b="b"/>
            <a:pathLst>
              <a:path w="3172460" h="196048">
                <a:moveTo>
                  <a:pt x="0" y="196048"/>
                </a:moveTo>
                <a:lnTo>
                  <a:pt x="3172460" y="196048"/>
                </a:lnTo>
                <a:lnTo>
                  <a:pt x="3172460" y="0"/>
                </a:lnTo>
                <a:lnTo>
                  <a:pt x="0" y="0"/>
                </a:lnTo>
                <a:lnTo>
                  <a:pt x="0" y="196048"/>
                </a:lnTo>
                <a:close/>
              </a:path>
            </a:pathLst>
          </a:custGeom>
          <a:solidFill>
            <a:srgbClr val="FCFFC7"/>
          </a:solidFill>
        </p:spPr>
        <p:txBody>
          <a:bodyPr wrap="square" lIns="0" tIns="0" rIns="0" bIns="0" rtlCol="0">
            <a:noAutofit/>
          </a:bodyPr>
          <a:lstStyle/>
          <a:p>
            <a:endParaRPr/>
          </a:p>
        </p:txBody>
      </p:sp>
      <p:sp>
        <p:nvSpPr>
          <p:cNvPr id="240" name="object 240"/>
          <p:cNvSpPr/>
          <p:nvPr/>
        </p:nvSpPr>
        <p:spPr>
          <a:xfrm>
            <a:off x="188976" y="2420112"/>
            <a:ext cx="3172968" cy="798576"/>
          </a:xfrm>
          <a:custGeom>
            <a:avLst/>
            <a:gdLst/>
            <a:ahLst/>
            <a:cxnLst/>
            <a:rect l="l" t="t" r="r" b="b"/>
            <a:pathLst>
              <a:path w="3172968" h="798576">
                <a:moveTo>
                  <a:pt x="0" y="798576"/>
                </a:moveTo>
                <a:lnTo>
                  <a:pt x="3172968" y="798576"/>
                </a:lnTo>
                <a:lnTo>
                  <a:pt x="3172968" y="0"/>
                </a:lnTo>
                <a:lnTo>
                  <a:pt x="0" y="0"/>
                </a:lnTo>
                <a:lnTo>
                  <a:pt x="0" y="798576"/>
                </a:lnTo>
                <a:close/>
              </a:path>
            </a:pathLst>
          </a:custGeom>
          <a:solidFill>
            <a:srgbClr val="008E80"/>
          </a:solidFill>
        </p:spPr>
        <p:txBody>
          <a:bodyPr wrap="square" lIns="0" tIns="0" rIns="0" bIns="0" rtlCol="0">
            <a:noAutofit/>
          </a:bodyPr>
          <a:lstStyle/>
          <a:p>
            <a:endParaRPr/>
          </a:p>
        </p:txBody>
      </p:sp>
      <p:sp>
        <p:nvSpPr>
          <p:cNvPr id="241" name="object 241"/>
          <p:cNvSpPr/>
          <p:nvPr/>
        </p:nvSpPr>
        <p:spPr>
          <a:xfrm>
            <a:off x="262128" y="2447544"/>
            <a:ext cx="3026664" cy="201167"/>
          </a:xfrm>
          <a:custGeom>
            <a:avLst/>
            <a:gdLst/>
            <a:ahLst/>
            <a:cxnLst/>
            <a:rect l="l" t="t" r="r" b="b"/>
            <a:pathLst>
              <a:path w="3026664" h="201167">
                <a:moveTo>
                  <a:pt x="0" y="201167"/>
                </a:moveTo>
                <a:lnTo>
                  <a:pt x="3026664" y="201167"/>
                </a:lnTo>
                <a:lnTo>
                  <a:pt x="3026664" y="0"/>
                </a:lnTo>
                <a:lnTo>
                  <a:pt x="0" y="0"/>
                </a:lnTo>
                <a:lnTo>
                  <a:pt x="0" y="201167"/>
                </a:lnTo>
                <a:close/>
              </a:path>
            </a:pathLst>
          </a:custGeom>
          <a:solidFill>
            <a:srgbClr val="008E80"/>
          </a:solidFill>
        </p:spPr>
        <p:txBody>
          <a:bodyPr wrap="square" lIns="0" tIns="0" rIns="0" bIns="0" rtlCol="0">
            <a:noAutofit/>
          </a:bodyPr>
          <a:lstStyle/>
          <a:p>
            <a:endParaRPr/>
          </a:p>
        </p:txBody>
      </p:sp>
      <p:sp>
        <p:nvSpPr>
          <p:cNvPr id="242" name="object 242"/>
          <p:cNvSpPr/>
          <p:nvPr/>
        </p:nvSpPr>
        <p:spPr>
          <a:xfrm>
            <a:off x="262128" y="2648712"/>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243" name="object 243"/>
          <p:cNvSpPr/>
          <p:nvPr/>
        </p:nvSpPr>
        <p:spPr>
          <a:xfrm>
            <a:off x="262128" y="2779776"/>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244" name="object 244"/>
          <p:cNvSpPr/>
          <p:nvPr/>
        </p:nvSpPr>
        <p:spPr>
          <a:xfrm>
            <a:off x="262128" y="2910840"/>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245" name="object 245"/>
          <p:cNvSpPr/>
          <p:nvPr/>
        </p:nvSpPr>
        <p:spPr>
          <a:xfrm>
            <a:off x="262128" y="3041904"/>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246" name="object 246"/>
          <p:cNvSpPr/>
          <p:nvPr/>
        </p:nvSpPr>
        <p:spPr>
          <a:xfrm>
            <a:off x="188976" y="2433828"/>
            <a:ext cx="3172968" cy="0"/>
          </a:xfrm>
          <a:custGeom>
            <a:avLst/>
            <a:gdLst/>
            <a:ahLst/>
            <a:cxnLst/>
            <a:rect l="l" t="t" r="r" b="b"/>
            <a:pathLst>
              <a:path w="3172968">
                <a:moveTo>
                  <a:pt x="0" y="0"/>
                </a:moveTo>
                <a:lnTo>
                  <a:pt x="3172968" y="0"/>
                </a:lnTo>
              </a:path>
            </a:pathLst>
          </a:custGeom>
          <a:ln w="28702">
            <a:solidFill>
              <a:srgbClr val="008E80"/>
            </a:solidFill>
          </a:ln>
        </p:spPr>
        <p:txBody>
          <a:bodyPr wrap="square" lIns="0" tIns="0" rIns="0" bIns="0" rtlCol="0">
            <a:noAutofit/>
          </a:bodyPr>
          <a:lstStyle/>
          <a:p>
            <a:endParaRPr/>
          </a:p>
        </p:txBody>
      </p:sp>
      <p:sp>
        <p:nvSpPr>
          <p:cNvPr id="247" name="object 247"/>
          <p:cNvSpPr/>
          <p:nvPr/>
        </p:nvSpPr>
        <p:spPr>
          <a:xfrm>
            <a:off x="188976" y="3172332"/>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248" name="object 248"/>
          <p:cNvSpPr/>
          <p:nvPr/>
        </p:nvSpPr>
        <p:spPr>
          <a:xfrm>
            <a:off x="188976" y="3218688"/>
            <a:ext cx="3172968" cy="219455"/>
          </a:xfrm>
          <a:custGeom>
            <a:avLst/>
            <a:gdLst/>
            <a:ahLst/>
            <a:cxnLst/>
            <a:rect l="l" t="t" r="r" b="b"/>
            <a:pathLst>
              <a:path w="3172968" h="219455">
                <a:moveTo>
                  <a:pt x="0" y="219455"/>
                </a:moveTo>
                <a:lnTo>
                  <a:pt x="3172968" y="219455"/>
                </a:lnTo>
                <a:lnTo>
                  <a:pt x="3172968" y="0"/>
                </a:lnTo>
                <a:lnTo>
                  <a:pt x="0" y="0"/>
                </a:lnTo>
                <a:lnTo>
                  <a:pt x="0" y="219455"/>
                </a:lnTo>
                <a:close/>
              </a:path>
            </a:pathLst>
          </a:custGeom>
          <a:solidFill>
            <a:srgbClr val="C7E6DC"/>
          </a:solidFill>
        </p:spPr>
        <p:txBody>
          <a:bodyPr wrap="square" lIns="0" tIns="0" rIns="0" bIns="0" rtlCol="0">
            <a:noAutofit/>
          </a:bodyPr>
          <a:lstStyle/>
          <a:p>
            <a:endParaRPr/>
          </a:p>
        </p:txBody>
      </p:sp>
      <p:sp>
        <p:nvSpPr>
          <p:cNvPr id="249" name="object 249"/>
          <p:cNvSpPr/>
          <p:nvPr/>
        </p:nvSpPr>
        <p:spPr>
          <a:xfrm>
            <a:off x="262128" y="3246120"/>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250" name="object 250"/>
          <p:cNvSpPr/>
          <p:nvPr/>
        </p:nvSpPr>
        <p:spPr>
          <a:xfrm>
            <a:off x="188976" y="3218053"/>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251" name="object 251"/>
          <p:cNvSpPr/>
          <p:nvPr/>
        </p:nvSpPr>
        <p:spPr>
          <a:xfrm>
            <a:off x="188976" y="3391789"/>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52" name="object 252"/>
          <p:cNvSpPr/>
          <p:nvPr/>
        </p:nvSpPr>
        <p:spPr>
          <a:xfrm>
            <a:off x="188976" y="3438143"/>
            <a:ext cx="3172968" cy="743712"/>
          </a:xfrm>
          <a:custGeom>
            <a:avLst/>
            <a:gdLst/>
            <a:ahLst/>
            <a:cxnLst/>
            <a:rect l="l" t="t" r="r" b="b"/>
            <a:pathLst>
              <a:path w="3172968" h="743712">
                <a:moveTo>
                  <a:pt x="0" y="743712"/>
                </a:moveTo>
                <a:lnTo>
                  <a:pt x="3172968" y="743712"/>
                </a:lnTo>
                <a:lnTo>
                  <a:pt x="3172968" y="0"/>
                </a:lnTo>
                <a:lnTo>
                  <a:pt x="0" y="0"/>
                </a:lnTo>
                <a:lnTo>
                  <a:pt x="0" y="743712"/>
                </a:lnTo>
                <a:close/>
              </a:path>
            </a:pathLst>
          </a:custGeom>
          <a:solidFill>
            <a:srgbClr val="FCFFC7"/>
          </a:solidFill>
        </p:spPr>
        <p:txBody>
          <a:bodyPr wrap="square" lIns="0" tIns="0" rIns="0" bIns="0" rtlCol="0">
            <a:noAutofit/>
          </a:bodyPr>
          <a:lstStyle/>
          <a:p>
            <a:endParaRPr/>
          </a:p>
        </p:txBody>
      </p:sp>
      <p:sp>
        <p:nvSpPr>
          <p:cNvPr id="253" name="object 253"/>
          <p:cNvSpPr/>
          <p:nvPr/>
        </p:nvSpPr>
        <p:spPr>
          <a:xfrm>
            <a:off x="262128" y="346557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54" name="object 254"/>
          <p:cNvSpPr/>
          <p:nvPr/>
        </p:nvSpPr>
        <p:spPr>
          <a:xfrm>
            <a:off x="262128" y="359968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55" name="object 255"/>
          <p:cNvSpPr/>
          <p:nvPr/>
        </p:nvSpPr>
        <p:spPr>
          <a:xfrm>
            <a:off x="262128" y="373380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56" name="object 256"/>
          <p:cNvSpPr/>
          <p:nvPr/>
        </p:nvSpPr>
        <p:spPr>
          <a:xfrm>
            <a:off x="262128" y="386791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57" name="object 257"/>
          <p:cNvSpPr/>
          <p:nvPr/>
        </p:nvSpPr>
        <p:spPr>
          <a:xfrm>
            <a:off x="262128" y="400202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58" name="object 258"/>
          <p:cNvSpPr/>
          <p:nvPr/>
        </p:nvSpPr>
        <p:spPr>
          <a:xfrm>
            <a:off x="188976" y="3437508"/>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259" name="object 259"/>
          <p:cNvSpPr/>
          <p:nvPr/>
        </p:nvSpPr>
        <p:spPr>
          <a:xfrm>
            <a:off x="188976" y="413550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260" name="object 260"/>
          <p:cNvSpPr/>
          <p:nvPr/>
        </p:nvSpPr>
        <p:spPr>
          <a:xfrm>
            <a:off x="188976" y="4181855"/>
            <a:ext cx="3172968" cy="219456"/>
          </a:xfrm>
          <a:custGeom>
            <a:avLst/>
            <a:gdLst/>
            <a:ahLst/>
            <a:cxnLst/>
            <a:rect l="l" t="t" r="r" b="b"/>
            <a:pathLst>
              <a:path w="3172968" h="219456">
                <a:moveTo>
                  <a:pt x="0" y="219456"/>
                </a:moveTo>
                <a:lnTo>
                  <a:pt x="3172968" y="219456"/>
                </a:lnTo>
                <a:lnTo>
                  <a:pt x="3172968" y="0"/>
                </a:lnTo>
                <a:lnTo>
                  <a:pt x="0" y="0"/>
                </a:lnTo>
                <a:lnTo>
                  <a:pt x="0" y="219456"/>
                </a:lnTo>
                <a:close/>
              </a:path>
            </a:pathLst>
          </a:custGeom>
          <a:solidFill>
            <a:srgbClr val="C7E6DC"/>
          </a:solidFill>
        </p:spPr>
        <p:txBody>
          <a:bodyPr wrap="square" lIns="0" tIns="0" rIns="0" bIns="0" rtlCol="0">
            <a:noAutofit/>
          </a:bodyPr>
          <a:lstStyle/>
          <a:p>
            <a:endParaRPr/>
          </a:p>
        </p:txBody>
      </p:sp>
      <p:sp>
        <p:nvSpPr>
          <p:cNvPr id="261" name="object 261"/>
          <p:cNvSpPr/>
          <p:nvPr/>
        </p:nvSpPr>
        <p:spPr>
          <a:xfrm>
            <a:off x="262128" y="4209288"/>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262" name="object 262"/>
          <p:cNvSpPr/>
          <p:nvPr/>
        </p:nvSpPr>
        <p:spPr>
          <a:xfrm>
            <a:off x="188976" y="4181221"/>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263" name="object 263"/>
          <p:cNvSpPr/>
          <p:nvPr/>
        </p:nvSpPr>
        <p:spPr>
          <a:xfrm>
            <a:off x="188976" y="4354957"/>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64" name="object 264"/>
          <p:cNvSpPr/>
          <p:nvPr/>
        </p:nvSpPr>
        <p:spPr>
          <a:xfrm>
            <a:off x="188976" y="4398264"/>
            <a:ext cx="3172968" cy="743712"/>
          </a:xfrm>
          <a:custGeom>
            <a:avLst/>
            <a:gdLst/>
            <a:ahLst/>
            <a:cxnLst/>
            <a:rect l="l" t="t" r="r" b="b"/>
            <a:pathLst>
              <a:path w="3172968" h="743712">
                <a:moveTo>
                  <a:pt x="0" y="743712"/>
                </a:moveTo>
                <a:lnTo>
                  <a:pt x="3172968" y="743712"/>
                </a:lnTo>
                <a:lnTo>
                  <a:pt x="3172968" y="0"/>
                </a:lnTo>
                <a:lnTo>
                  <a:pt x="0" y="0"/>
                </a:lnTo>
                <a:lnTo>
                  <a:pt x="0" y="743712"/>
                </a:lnTo>
                <a:close/>
              </a:path>
            </a:pathLst>
          </a:custGeom>
          <a:solidFill>
            <a:srgbClr val="FCFFC7"/>
          </a:solidFill>
        </p:spPr>
        <p:txBody>
          <a:bodyPr wrap="square" lIns="0" tIns="0" rIns="0" bIns="0" rtlCol="0">
            <a:noAutofit/>
          </a:bodyPr>
          <a:lstStyle/>
          <a:p>
            <a:endParaRPr/>
          </a:p>
        </p:txBody>
      </p:sp>
      <p:sp>
        <p:nvSpPr>
          <p:cNvPr id="265" name="object 265"/>
          <p:cNvSpPr/>
          <p:nvPr/>
        </p:nvSpPr>
        <p:spPr>
          <a:xfrm>
            <a:off x="262128" y="4425696"/>
            <a:ext cx="3026664" cy="134111"/>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66" name="object 266"/>
          <p:cNvSpPr/>
          <p:nvPr/>
        </p:nvSpPr>
        <p:spPr>
          <a:xfrm>
            <a:off x="262128" y="455980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67" name="object 267"/>
          <p:cNvSpPr/>
          <p:nvPr/>
        </p:nvSpPr>
        <p:spPr>
          <a:xfrm>
            <a:off x="262128" y="4693920"/>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68" name="object 268"/>
          <p:cNvSpPr/>
          <p:nvPr/>
        </p:nvSpPr>
        <p:spPr>
          <a:xfrm>
            <a:off x="262128" y="482803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69" name="object 269"/>
          <p:cNvSpPr/>
          <p:nvPr/>
        </p:nvSpPr>
        <p:spPr>
          <a:xfrm>
            <a:off x="262128" y="4962144"/>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70" name="object 270"/>
          <p:cNvSpPr/>
          <p:nvPr/>
        </p:nvSpPr>
        <p:spPr>
          <a:xfrm>
            <a:off x="188976" y="4400677"/>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271" name="object 271"/>
          <p:cNvSpPr/>
          <p:nvPr/>
        </p:nvSpPr>
        <p:spPr>
          <a:xfrm>
            <a:off x="188976" y="5095621"/>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FCFFC7"/>
          </a:solidFill>
        </p:spPr>
        <p:txBody>
          <a:bodyPr wrap="square" lIns="0" tIns="0" rIns="0" bIns="0" rtlCol="0">
            <a:noAutofit/>
          </a:bodyPr>
          <a:lstStyle/>
          <a:p>
            <a:endParaRPr/>
          </a:p>
        </p:txBody>
      </p:sp>
      <p:sp>
        <p:nvSpPr>
          <p:cNvPr id="272" name="object 272"/>
          <p:cNvSpPr/>
          <p:nvPr/>
        </p:nvSpPr>
        <p:spPr>
          <a:xfrm>
            <a:off x="188976" y="5141976"/>
            <a:ext cx="3172968" cy="219456"/>
          </a:xfrm>
          <a:custGeom>
            <a:avLst/>
            <a:gdLst/>
            <a:ahLst/>
            <a:cxnLst/>
            <a:rect l="l" t="t" r="r" b="b"/>
            <a:pathLst>
              <a:path w="3172968" h="219455">
                <a:moveTo>
                  <a:pt x="0" y="219456"/>
                </a:moveTo>
                <a:lnTo>
                  <a:pt x="3172968" y="219456"/>
                </a:lnTo>
                <a:lnTo>
                  <a:pt x="3172968" y="0"/>
                </a:lnTo>
                <a:lnTo>
                  <a:pt x="0" y="0"/>
                </a:lnTo>
                <a:lnTo>
                  <a:pt x="0" y="219456"/>
                </a:lnTo>
                <a:close/>
              </a:path>
            </a:pathLst>
          </a:custGeom>
          <a:solidFill>
            <a:srgbClr val="C7E6DC"/>
          </a:solidFill>
        </p:spPr>
        <p:txBody>
          <a:bodyPr wrap="square" lIns="0" tIns="0" rIns="0" bIns="0" rtlCol="0">
            <a:noAutofit/>
          </a:bodyPr>
          <a:lstStyle/>
          <a:p>
            <a:endParaRPr/>
          </a:p>
        </p:txBody>
      </p:sp>
      <p:sp>
        <p:nvSpPr>
          <p:cNvPr id="273" name="object 273"/>
          <p:cNvSpPr/>
          <p:nvPr/>
        </p:nvSpPr>
        <p:spPr>
          <a:xfrm>
            <a:off x="262128" y="5169408"/>
            <a:ext cx="3026664" cy="146304"/>
          </a:xfrm>
          <a:custGeom>
            <a:avLst/>
            <a:gdLst/>
            <a:ahLst/>
            <a:cxnLst/>
            <a:rect l="l" t="t" r="r" b="b"/>
            <a:pathLst>
              <a:path w="3026664" h="146303">
                <a:moveTo>
                  <a:pt x="0" y="146304"/>
                </a:moveTo>
                <a:lnTo>
                  <a:pt x="3026664" y="146304"/>
                </a:lnTo>
                <a:lnTo>
                  <a:pt x="3026664" y="0"/>
                </a:lnTo>
                <a:lnTo>
                  <a:pt x="0" y="0"/>
                </a:lnTo>
                <a:lnTo>
                  <a:pt x="0" y="146304"/>
                </a:lnTo>
                <a:close/>
              </a:path>
            </a:pathLst>
          </a:custGeom>
          <a:solidFill>
            <a:srgbClr val="C7E6DC"/>
          </a:solidFill>
        </p:spPr>
        <p:txBody>
          <a:bodyPr wrap="square" lIns="0" tIns="0" rIns="0" bIns="0" rtlCol="0">
            <a:noAutofit/>
          </a:bodyPr>
          <a:lstStyle/>
          <a:p>
            <a:endParaRPr/>
          </a:p>
        </p:txBody>
      </p:sp>
      <p:sp>
        <p:nvSpPr>
          <p:cNvPr id="274" name="object 274"/>
          <p:cNvSpPr/>
          <p:nvPr/>
        </p:nvSpPr>
        <p:spPr>
          <a:xfrm>
            <a:off x="188976" y="5141341"/>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275" name="object 275"/>
          <p:cNvSpPr/>
          <p:nvPr/>
        </p:nvSpPr>
        <p:spPr>
          <a:xfrm>
            <a:off x="188976" y="5315077"/>
            <a:ext cx="3172968" cy="46989"/>
          </a:xfrm>
          <a:custGeom>
            <a:avLst/>
            <a:gdLst/>
            <a:ahLst/>
            <a:cxnLst/>
            <a:rect l="l" t="t" r="r" b="b"/>
            <a:pathLst>
              <a:path w="3172968" h="46989">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76" name="object 276"/>
          <p:cNvSpPr/>
          <p:nvPr/>
        </p:nvSpPr>
        <p:spPr>
          <a:xfrm>
            <a:off x="184782" y="6236208"/>
            <a:ext cx="4193" cy="156789"/>
          </a:xfrm>
          <a:custGeom>
            <a:avLst/>
            <a:gdLst/>
            <a:ahLst/>
            <a:cxnLst/>
            <a:rect l="l" t="t" r="r" b="b"/>
            <a:pathLst>
              <a:path w="4193" h="156789">
                <a:moveTo>
                  <a:pt x="0" y="156789"/>
                </a:moveTo>
                <a:lnTo>
                  <a:pt x="4193" y="156789"/>
                </a:lnTo>
                <a:lnTo>
                  <a:pt x="4193" y="0"/>
                </a:lnTo>
                <a:lnTo>
                  <a:pt x="0" y="0"/>
                </a:lnTo>
                <a:lnTo>
                  <a:pt x="0" y="156789"/>
                </a:lnTo>
                <a:close/>
              </a:path>
            </a:pathLst>
          </a:custGeom>
          <a:solidFill>
            <a:srgbClr val="FCFFC7"/>
          </a:solidFill>
        </p:spPr>
        <p:txBody>
          <a:bodyPr wrap="square" lIns="0" tIns="0" rIns="0" bIns="0" rtlCol="0">
            <a:noAutofit/>
          </a:bodyPr>
          <a:lstStyle/>
          <a:p>
            <a:endParaRPr/>
          </a:p>
        </p:txBody>
      </p:sp>
      <p:sp>
        <p:nvSpPr>
          <p:cNvPr id="277" name="object 277"/>
          <p:cNvSpPr/>
          <p:nvPr/>
        </p:nvSpPr>
        <p:spPr>
          <a:xfrm>
            <a:off x="188976" y="5361432"/>
            <a:ext cx="3172968" cy="874775"/>
          </a:xfrm>
          <a:custGeom>
            <a:avLst/>
            <a:gdLst/>
            <a:ahLst/>
            <a:cxnLst/>
            <a:rect l="l" t="t" r="r" b="b"/>
            <a:pathLst>
              <a:path w="3172968" h="874776">
                <a:moveTo>
                  <a:pt x="0" y="874775"/>
                </a:moveTo>
                <a:lnTo>
                  <a:pt x="3172968" y="874775"/>
                </a:lnTo>
                <a:lnTo>
                  <a:pt x="3172968" y="0"/>
                </a:lnTo>
                <a:lnTo>
                  <a:pt x="0" y="0"/>
                </a:lnTo>
                <a:lnTo>
                  <a:pt x="0" y="874775"/>
                </a:lnTo>
                <a:close/>
              </a:path>
            </a:pathLst>
          </a:custGeom>
          <a:solidFill>
            <a:srgbClr val="FCFFC7"/>
          </a:solidFill>
        </p:spPr>
        <p:txBody>
          <a:bodyPr wrap="square" lIns="0" tIns="0" rIns="0" bIns="0" rtlCol="0">
            <a:noAutofit/>
          </a:bodyPr>
          <a:lstStyle/>
          <a:p>
            <a:endParaRPr/>
          </a:p>
        </p:txBody>
      </p:sp>
      <p:sp>
        <p:nvSpPr>
          <p:cNvPr id="278" name="object 278"/>
          <p:cNvSpPr/>
          <p:nvPr/>
        </p:nvSpPr>
        <p:spPr>
          <a:xfrm>
            <a:off x="262128" y="538886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79" name="object 279"/>
          <p:cNvSpPr/>
          <p:nvPr/>
        </p:nvSpPr>
        <p:spPr>
          <a:xfrm>
            <a:off x="262128" y="552297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80" name="object 280"/>
          <p:cNvSpPr/>
          <p:nvPr/>
        </p:nvSpPr>
        <p:spPr>
          <a:xfrm>
            <a:off x="262128" y="565708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81" name="object 281"/>
          <p:cNvSpPr/>
          <p:nvPr/>
        </p:nvSpPr>
        <p:spPr>
          <a:xfrm>
            <a:off x="262128" y="579120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82" name="object 282"/>
          <p:cNvSpPr/>
          <p:nvPr/>
        </p:nvSpPr>
        <p:spPr>
          <a:xfrm>
            <a:off x="262128" y="5925312"/>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283" name="object 283"/>
          <p:cNvSpPr/>
          <p:nvPr/>
        </p:nvSpPr>
        <p:spPr>
          <a:xfrm>
            <a:off x="262128" y="605637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84" name="object 284"/>
          <p:cNvSpPr/>
          <p:nvPr/>
        </p:nvSpPr>
        <p:spPr>
          <a:xfrm>
            <a:off x="188976" y="5360797"/>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285" name="object 285"/>
          <p:cNvSpPr/>
          <p:nvPr/>
        </p:nvSpPr>
        <p:spPr>
          <a:xfrm>
            <a:off x="188976" y="6189853"/>
            <a:ext cx="3172968" cy="46989"/>
          </a:xfrm>
          <a:custGeom>
            <a:avLst/>
            <a:gdLst/>
            <a:ahLst/>
            <a:cxnLst/>
            <a:rect l="l" t="t" r="r" b="b"/>
            <a:pathLst>
              <a:path w="3172968" h="46989">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286" name="object 286"/>
          <p:cNvSpPr/>
          <p:nvPr/>
        </p:nvSpPr>
        <p:spPr>
          <a:xfrm>
            <a:off x="188976" y="6236208"/>
            <a:ext cx="3172968" cy="219456"/>
          </a:xfrm>
          <a:custGeom>
            <a:avLst/>
            <a:gdLst/>
            <a:ahLst/>
            <a:cxnLst/>
            <a:rect l="l" t="t" r="r" b="b"/>
            <a:pathLst>
              <a:path w="3172968" h="219455">
                <a:moveTo>
                  <a:pt x="0" y="219456"/>
                </a:moveTo>
                <a:lnTo>
                  <a:pt x="3172968" y="219456"/>
                </a:lnTo>
                <a:lnTo>
                  <a:pt x="3172968" y="0"/>
                </a:lnTo>
                <a:lnTo>
                  <a:pt x="0" y="0"/>
                </a:lnTo>
                <a:lnTo>
                  <a:pt x="0" y="219456"/>
                </a:lnTo>
                <a:close/>
              </a:path>
            </a:pathLst>
          </a:custGeom>
          <a:solidFill>
            <a:srgbClr val="C7E6DC"/>
          </a:solidFill>
        </p:spPr>
        <p:txBody>
          <a:bodyPr wrap="square" lIns="0" tIns="0" rIns="0" bIns="0" rtlCol="0">
            <a:noAutofit/>
          </a:bodyPr>
          <a:lstStyle/>
          <a:p>
            <a:endParaRPr/>
          </a:p>
        </p:txBody>
      </p:sp>
      <p:sp>
        <p:nvSpPr>
          <p:cNvPr id="287" name="object 287"/>
          <p:cNvSpPr/>
          <p:nvPr/>
        </p:nvSpPr>
        <p:spPr>
          <a:xfrm>
            <a:off x="262128" y="6263640"/>
            <a:ext cx="3026664" cy="146303"/>
          </a:xfrm>
          <a:custGeom>
            <a:avLst/>
            <a:gdLst/>
            <a:ahLst/>
            <a:cxnLst/>
            <a:rect l="l" t="t" r="r" b="b"/>
            <a:pathLst>
              <a:path w="3026664" h="146303">
                <a:moveTo>
                  <a:pt x="0" y="146304"/>
                </a:moveTo>
                <a:lnTo>
                  <a:pt x="3026664" y="146304"/>
                </a:lnTo>
                <a:lnTo>
                  <a:pt x="3026664" y="0"/>
                </a:lnTo>
                <a:lnTo>
                  <a:pt x="0" y="0"/>
                </a:lnTo>
                <a:lnTo>
                  <a:pt x="0" y="146304"/>
                </a:lnTo>
                <a:close/>
              </a:path>
            </a:pathLst>
          </a:custGeom>
          <a:solidFill>
            <a:srgbClr val="C7E6DC"/>
          </a:solidFill>
        </p:spPr>
        <p:txBody>
          <a:bodyPr wrap="square" lIns="0" tIns="0" rIns="0" bIns="0" rtlCol="0">
            <a:noAutofit/>
          </a:bodyPr>
          <a:lstStyle/>
          <a:p>
            <a:endParaRPr/>
          </a:p>
        </p:txBody>
      </p:sp>
      <p:sp>
        <p:nvSpPr>
          <p:cNvPr id="288" name="object 288"/>
          <p:cNvSpPr/>
          <p:nvPr/>
        </p:nvSpPr>
        <p:spPr>
          <a:xfrm>
            <a:off x="188976" y="6235573"/>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289" name="object 289"/>
          <p:cNvSpPr/>
          <p:nvPr/>
        </p:nvSpPr>
        <p:spPr>
          <a:xfrm>
            <a:off x="188976" y="6409309"/>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C7E6DC"/>
          </a:solidFill>
        </p:spPr>
        <p:txBody>
          <a:bodyPr wrap="square" lIns="0" tIns="0" rIns="0" bIns="0" rtlCol="0">
            <a:noAutofit/>
          </a:bodyPr>
          <a:lstStyle/>
          <a:p>
            <a:endParaRPr/>
          </a:p>
        </p:txBody>
      </p:sp>
      <p:sp>
        <p:nvSpPr>
          <p:cNvPr id="290" name="object 290"/>
          <p:cNvSpPr/>
          <p:nvPr/>
        </p:nvSpPr>
        <p:spPr>
          <a:xfrm>
            <a:off x="188976" y="6455663"/>
            <a:ext cx="3172968" cy="877824"/>
          </a:xfrm>
          <a:custGeom>
            <a:avLst/>
            <a:gdLst/>
            <a:ahLst/>
            <a:cxnLst/>
            <a:rect l="l" t="t" r="r" b="b"/>
            <a:pathLst>
              <a:path w="3172968" h="877824">
                <a:moveTo>
                  <a:pt x="0" y="877824"/>
                </a:moveTo>
                <a:lnTo>
                  <a:pt x="3172968" y="877824"/>
                </a:lnTo>
                <a:lnTo>
                  <a:pt x="3172968" y="0"/>
                </a:lnTo>
                <a:lnTo>
                  <a:pt x="0" y="0"/>
                </a:lnTo>
                <a:lnTo>
                  <a:pt x="0" y="877824"/>
                </a:lnTo>
                <a:close/>
              </a:path>
            </a:pathLst>
          </a:custGeom>
          <a:solidFill>
            <a:srgbClr val="FCFFC7"/>
          </a:solidFill>
        </p:spPr>
        <p:txBody>
          <a:bodyPr wrap="square" lIns="0" tIns="0" rIns="0" bIns="0" rtlCol="0">
            <a:noAutofit/>
          </a:bodyPr>
          <a:lstStyle/>
          <a:p>
            <a:endParaRPr/>
          </a:p>
        </p:txBody>
      </p:sp>
      <p:sp>
        <p:nvSpPr>
          <p:cNvPr id="291" name="object 291"/>
          <p:cNvSpPr/>
          <p:nvPr/>
        </p:nvSpPr>
        <p:spPr>
          <a:xfrm>
            <a:off x="262128" y="6483095"/>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92" name="object 292"/>
          <p:cNvSpPr/>
          <p:nvPr/>
        </p:nvSpPr>
        <p:spPr>
          <a:xfrm>
            <a:off x="262128" y="6617207"/>
            <a:ext cx="3026664" cy="134112"/>
          </a:xfrm>
          <a:custGeom>
            <a:avLst/>
            <a:gdLst/>
            <a:ahLst/>
            <a:cxnLst/>
            <a:rect l="l" t="t" r="r" b="b"/>
            <a:pathLst>
              <a:path w="3026664" h="134111">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93" name="object 293"/>
          <p:cNvSpPr/>
          <p:nvPr/>
        </p:nvSpPr>
        <p:spPr>
          <a:xfrm>
            <a:off x="262128" y="6751319"/>
            <a:ext cx="3026664" cy="134112"/>
          </a:xfrm>
          <a:custGeom>
            <a:avLst/>
            <a:gdLst/>
            <a:ahLst/>
            <a:cxnLst/>
            <a:rect l="l" t="t" r="r" b="b"/>
            <a:pathLst>
              <a:path w="3026664" h="134111">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94" name="object 294"/>
          <p:cNvSpPr/>
          <p:nvPr/>
        </p:nvSpPr>
        <p:spPr>
          <a:xfrm>
            <a:off x="262128" y="6885431"/>
            <a:ext cx="3026664" cy="134111"/>
          </a:xfrm>
          <a:custGeom>
            <a:avLst/>
            <a:gdLst/>
            <a:ahLst/>
            <a:cxnLst/>
            <a:rect l="l" t="t" r="r" b="b"/>
            <a:pathLst>
              <a:path w="3026664" h="134111">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95" name="object 295"/>
          <p:cNvSpPr/>
          <p:nvPr/>
        </p:nvSpPr>
        <p:spPr>
          <a:xfrm>
            <a:off x="262128" y="7019543"/>
            <a:ext cx="3026664" cy="134112"/>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96" name="object 296"/>
          <p:cNvSpPr/>
          <p:nvPr/>
        </p:nvSpPr>
        <p:spPr>
          <a:xfrm>
            <a:off x="262128" y="7153655"/>
            <a:ext cx="3026664" cy="134112"/>
          </a:xfrm>
          <a:custGeom>
            <a:avLst/>
            <a:gdLst/>
            <a:ahLst/>
            <a:cxnLst/>
            <a:rect l="l" t="t" r="r" b="b"/>
            <a:pathLst>
              <a:path w="3026664" h="134111">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97" name="object 297"/>
          <p:cNvSpPr/>
          <p:nvPr/>
        </p:nvSpPr>
        <p:spPr>
          <a:xfrm>
            <a:off x="188976" y="6455029"/>
            <a:ext cx="3172968" cy="28701"/>
          </a:xfrm>
          <a:custGeom>
            <a:avLst/>
            <a:gdLst/>
            <a:ahLst/>
            <a:cxnLst/>
            <a:rect l="l" t="t" r="r" b="b"/>
            <a:pathLst>
              <a:path w="3172968" h="28701">
                <a:moveTo>
                  <a:pt x="0" y="28702"/>
                </a:moveTo>
                <a:lnTo>
                  <a:pt x="3172968" y="28702"/>
                </a:lnTo>
                <a:lnTo>
                  <a:pt x="3172968" y="0"/>
                </a:lnTo>
                <a:lnTo>
                  <a:pt x="0" y="0"/>
                </a:lnTo>
                <a:lnTo>
                  <a:pt x="0" y="28702"/>
                </a:lnTo>
                <a:close/>
              </a:path>
            </a:pathLst>
          </a:custGeom>
          <a:solidFill>
            <a:srgbClr val="FCFFC7"/>
          </a:solidFill>
        </p:spPr>
        <p:txBody>
          <a:bodyPr wrap="square" lIns="0" tIns="0" rIns="0" bIns="0" rtlCol="0">
            <a:noAutofit/>
          </a:bodyPr>
          <a:lstStyle/>
          <a:p>
            <a:endParaRPr/>
          </a:p>
        </p:txBody>
      </p:sp>
      <p:sp>
        <p:nvSpPr>
          <p:cNvPr id="298" name="object 298"/>
          <p:cNvSpPr/>
          <p:nvPr/>
        </p:nvSpPr>
        <p:spPr>
          <a:xfrm>
            <a:off x="188976" y="7310627"/>
            <a:ext cx="3172968" cy="0"/>
          </a:xfrm>
          <a:custGeom>
            <a:avLst/>
            <a:gdLst/>
            <a:ahLst/>
            <a:cxnLst/>
            <a:rect l="l" t="t" r="r" b="b"/>
            <a:pathLst>
              <a:path w="3172968">
                <a:moveTo>
                  <a:pt x="0" y="0"/>
                </a:moveTo>
                <a:lnTo>
                  <a:pt x="3172968" y="0"/>
                </a:lnTo>
              </a:path>
            </a:pathLst>
          </a:custGeom>
          <a:ln w="46990">
            <a:solidFill>
              <a:srgbClr val="FCFFC7"/>
            </a:solidFill>
          </a:ln>
        </p:spPr>
        <p:txBody>
          <a:bodyPr wrap="square" lIns="0" tIns="0" rIns="0" bIns="0" rtlCol="0">
            <a:noAutofit/>
          </a:bodyPr>
          <a:lstStyle/>
          <a:p>
            <a:endParaRPr/>
          </a:p>
        </p:txBody>
      </p:sp>
      <p:sp>
        <p:nvSpPr>
          <p:cNvPr id="155" name="object 155"/>
          <p:cNvSpPr/>
          <p:nvPr/>
        </p:nvSpPr>
        <p:spPr>
          <a:xfrm>
            <a:off x="3444240" y="155448"/>
            <a:ext cx="3172967" cy="932687"/>
          </a:xfrm>
          <a:custGeom>
            <a:avLst/>
            <a:gdLst/>
            <a:ahLst/>
            <a:cxnLst/>
            <a:rect l="l" t="t" r="r" b="b"/>
            <a:pathLst>
              <a:path w="3172967" h="932687">
                <a:moveTo>
                  <a:pt x="0" y="932687"/>
                </a:moveTo>
                <a:lnTo>
                  <a:pt x="3172967" y="932687"/>
                </a:lnTo>
                <a:lnTo>
                  <a:pt x="3172967" y="0"/>
                </a:lnTo>
                <a:lnTo>
                  <a:pt x="0" y="0"/>
                </a:lnTo>
                <a:lnTo>
                  <a:pt x="0" y="932687"/>
                </a:lnTo>
                <a:close/>
              </a:path>
            </a:pathLst>
          </a:custGeom>
          <a:solidFill>
            <a:srgbClr val="008E80"/>
          </a:solidFill>
        </p:spPr>
        <p:txBody>
          <a:bodyPr wrap="square" lIns="0" tIns="0" rIns="0" bIns="0" rtlCol="0">
            <a:noAutofit/>
          </a:bodyPr>
          <a:lstStyle/>
          <a:p>
            <a:endParaRPr/>
          </a:p>
        </p:txBody>
      </p:sp>
      <p:sp>
        <p:nvSpPr>
          <p:cNvPr id="156" name="object 156"/>
          <p:cNvSpPr/>
          <p:nvPr/>
        </p:nvSpPr>
        <p:spPr>
          <a:xfrm>
            <a:off x="3517391" y="182879"/>
            <a:ext cx="3026664" cy="201168"/>
          </a:xfrm>
          <a:custGeom>
            <a:avLst/>
            <a:gdLst/>
            <a:ahLst/>
            <a:cxnLst/>
            <a:rect l="l" t="t" r="r" b="b"/>
            <a:pathLst>
              <a:path w="3026664" h="201168">
                <a:moveTo>
                  <a:pt x="0" y="201168"/>
                </a:moveTo>
                <a:lnTo>
                  <a:pt x="3026664" y="201168"/>
                </a:lnTo>
                <a:lnTo>
                  <a:pt x="3026664" y="0"/>
                </a:lnTo>
                <a:lnTo>
                  <a:pt x="0" y="0"/>
                </a:lnTo>
                <a:lnTo>
                  <a:pt x="0" y="201168"/>
                </a:lnTo>
                <a:close/>
              </a:path>
            </a:pathLst>
          </a:custGeom>
          <a:solidFill>
            <a:srgbClr val="008E80"/>
          </a:solidFill>
        </p:spPr>
        <p:txBody>
          <a:bodyPr wrap="square" lIns="0" tIns="0" rIns="0" bIns="0" rtlCol="0">
            <a:noAutofit/>
          </a:bodyPr>
          <a:lstStyle/>
          <a:p>
            <a:endParaRPr/>
          </a:p>
        </p:txBody>
      </p:sp>
      <p:sp>
        <p:nvSpPr>
          <p:cNvPr id="157" name="object 157"/>
          <p:cNvSpPr/>
          <p:nvPr/>
        </p:nvSpPr>
        <p:spPr>
          <a:xfrm>
            <a:off x="3517391" y="384047"/>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58" name="object 158"/>
          <p:cNvSpPr/>
          <p:nvPr/>
        </p:nvSpPr>
        <p:spPr>
          <a:xfrm>
            <a:off x="3517391" y="515111"/>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59" name="object 159"/>
          <p:cNvSpPr/>
          <p:nvPr/>
        </p:nvSpPr>
        <p:spPr>
          <a:xfrm>
            <a:off x="3517391" y="646176"/>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60" name="object 160"/>
          <p:cNvSpPr/>
          <p:nvPr/>
        </p:nvSpPr>
        <p:spPr>
          <a:xfrm>
            <a:off x="3517391" y="777240"/>
            <a:ext cx="3026664" cy="134111"/>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008E80"/>
          </a:solidFill>
        </p:spPr>
        <p:txBody>
          <a:bodyPr wrap="square" lIns="0" tIns="0" rIns="0" bIns="0" rtlCol="0">
            <a:noAutofit/>
          </a:bodyPr>
          <a:lstStyle/>
          <a:p>
            <a:endParaRPr/>
          </a:p>
        </p:txBody>
      </p:sp>
      <p:sp>
        <p:nvSpPr>
          <p:cNvPr id="161" name="object 161"/>
          <p:cNvSpPr/>
          <p:nvPr/>
        </p:nvSpPr>
        <p:spPr>
          <a:xfrm>
            <a:off x="3517391" y="911351"/>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62" name="object 162"/>
          <p:cNvSpPr/>
          <p:nvPr/>
        </p:nvSpPr>
        <p:spPr>
          <a:xfrm>
            <a:off x="3444240" y="169163"/>
            <a:ext cx="3172967" cy="0"/>
          </a:xfrm>
          <a:custGeom>
            <a:avLst/>
            <a:gdLst/>
            <a:ahLst/>
            <a:cxnLst/>
            <a:rect l="l" t="t" r="r" b="b"/>
            <a:pathLst>
              <a:path w="3172967">
                <a:moveTo>
                  <a:pt x="0" y="0"/>
                </a:moveTo>
                <a:lnTo>
                  <a:pt x="3172967" y="0"/>
                </a:lnTo>
              </a:path>
            </a:pathLst>
          </a:custGeom>
          <a:ln w="28701">
            <a:solidFill>
              <a:srgbClr val="008E80"/>
            </a:solidFill>
          </a:ln>
        </p:spPr>
        <p:txBody>
          <a:bodyPr wrap="square" lIns="0" tIns="0" rIns="0" bIns="0" rtlCol="0">
            <a:noAutofit/>
          </a:bodyPr>
          <a:lstStyle/>
          <a:p>
            <a:endParaRPr/>
          </a:p>
        </p:txBody>
      </p:sp>
      <p:sp>
        <p:nvSpPr>
          <p:cNvPr id="163" name="object 163"/>
          <p:cNvSpPr/>
          <p:nvPr/>
        </p:nvSpPr>
        <p:spPr>
          <a:xfrm>
            <a:off x="3444240" y="1041780"/>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008E80"/>
          </a:solidFill>
        </p:spPr>
        <p:txBody>
          <a:bodyPr wrap="square" lIns="0" tIns="0" rIns="0" bIns="0" rtlCol="0">
            <a:noAutofit/>
          </a:bodyPr>
          <a:lstStyle/>
          <a:p>
            <a:endParaRPr/>
          </a:p>
        </p:txBody>
      </p:sp>
      <p:sp>
        <p:nvSpPr>
          <p:cNvPr id="164" name="object 164"/>
          <p:cNvSpPr/>
          <p:nvPr/>
        </p:nvSpPr>
        <p:spPr>
          <a:xfrm>
            <a:off x="3444240" y="1088135"/>
            <a:ext cx="3172967" cy="219456"/>
          </a:xfrm>
          <a:custGeom>
            <a:avLst/>
            <a:gdLst/>
            <a:ahLst/>
            <a:cxnLst/>
            <a:rect l="l" t="t" r="r" b="b"/>
            <a:pathLst>
              <a:path w="3172967" h="219456">
                <a:moveTo>
                  <a:pt x="0" y="219456"/>
                </a:moveTo>
                <a:lnTo>
                  <a:pt x="3172967" y="219456"/>
                </a:lnTo>
                <a:lnTo>
                  <a:pt x="3172967" y="0"/>
                </a:lnTo>
                <a:lnTo>
                  <a:pt x="0" y="0"/>
                </a:lnTo>
                <a:lnTo>
                  <a:pt x="0" y="219456"/>
                </a:lnTo>
                <a:close/>
              </a:path>
            </a:pathLst>
          </a:custGeom>
          <a:solidFill>
            <a:srgbClr val="C7E6DC"/>
          </a:solidFill>
        </p:spPr>
        <p:txBody>
          <a:bodyPr wrap="square" lIns="0" tIns="0" rIns="0" bIns="0" rtlCol="0">
            <a:noAutofit/>
          </a:bodyPr>
          <a:lstStyle/>
          <a:p>
            <a:endParaRPr/>
          </a:p>
        </p:txBody>
      </p:sp>
      <p:sp>
        <p:nvSpPr>
          <p:cNvPr id="165" name="object 165"/>
          <p:cNvSpPr/>
          <p:nvPr/>
        </p:nvSpPr>
        <p:spPr>
          <a:xfrm>
            <a:off x="3517391" y="1115568"/>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166" name="object 166"/>
          <p:cNvSpPr/>
          <p:nvPr/>
        </p:nvSpPr>
        <p:spPr>
          <a:xfrm>
            <a:off x="3444240" y="1087501"/>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C7E6DC"/>
          </a:solidFill>
        </p:spPr>
        <p:txBody>
          <a:bodyPr wrap="square" lIns="0" tIns="0" rIns="0" bIns="0" rtlCol="0">
            <a:noAutofit/>
          </a:bodyPr>
          <a:lstStyle/>
          <a:p>
            <a:endParaRPr/>
          </a:p>
        </p:txBody>
      </p:sp>
      <p:sp>
        <p:nvSpPr>
          <p:cNvPr id="167" name="object 167"/>
          <p:cNvSpPr/>
          <p:nvPr/>
        </p:nvSpPr>
        <p:spPr>
          <a:xfrm>
            <a:off x="3444240" y="1261236"/>
            <a:ext cx="3172967" cy="46989"/>
          </a:xfrm>
          <a:custGeom>
            <a:avLst/>
            <a:gdLst/>
            <a:ahLst/>
            <a:cxnLst/>
            <a:rect l="l" t="t" r="r" b="b"/>
            <a:pathLst>
              <a:path w="3172967" h="46989">
                <a:moveTo>
                  <a:pt x="0" y="46989"/>
                </a:moveTo>
                <a:lnTo>
                  <a:pt x="3172967" y="46989"/>
                </a:lnTo>
                <a:lnTo>
                  <a:pt x="3172967" y="0"/>
                </a:lnTo>
                <a:lnTo>
                  <a:pt x="0" y="0"/>
                </a:lnTo>
                <a:lnTo>
                  <a:pt x="0" y="46989"/>
                </a:lnTo>
                <a:close/>
              </a:path>
            </a:pathLst>
          </a:custGeom>
          <a:solidFill>
            <a:srgbClr val="C7E6DC"/>
          </a:solidFill>
        </p:spPr>
        <p:txBody>
          <a:bodyPr wrap="square" lIns="0" tIns="0" rIns="0" bIns="0" rtlCol="0">
            <a:noAutofit/>
          </a:bodyPr>
          <a:lstStyle/>
          <a:p>
            <a:endParaRPr/>
          </a:p>
        </p:txBody>
      </p:sp>
      <p:sp>
        <p:nvSpPr>
          <p:cNvPr id="168" name="object 168"/>
          <p:cNvSpPr/>
          <p:nvPr/>
        </p:nvSpPr>
        <p:spPr>
          <a:xfrm>
            <a:off x="3444240" y="1307591"/>
            <a:ext cx="3172967" cy="2078736"/>
          </a:xfrm>
          <a:custGeom>
            <a:avLst/>
            <a:gdLst/>
            <a:ahLst/>
            <a:cxnLst/>
            <a:rect l="l" t="t" r="r" b="b"/>
            <a:pathLst>
              <a:path w="3172967" h="2078736">
                <a:moveTo>
                  <a:pt x="0" y="2078736"/>
                </a:moveTo>
                <a:lnTo>
                  <a:pt x="3172967" y="2078736"/>
                </a:lnTo>
                <a:lnTo>
                  <a:pt x="3172967" y="0"/>
                </a:lnTo>
                <a:lnTo>
                  <a:pt x="0" y="0"/>
                </a:lnTo>
                <a:lnTo>
                  <a:pt x="0" y="2078736"/>
                </a:lnTo>
                <a:close/>
              </a:path>
            </a:pathLst>
          </a:custGeom>
          <a:solidFill>
            <a:srgbClr val="FCFFC7"/>
          </a:solidFill>
        </p:spPr>
        <p:txBody>
          <a:bodyPr wrap="square" lIns="0" tIns="0" rIns="0" bIns="0" rtlCol="0">
            <a:noAutofit/>
          </a:bodyPr>
          <a:lstStyle/>
          <a:p>
            <a:endParaRPr/>
          </a:p>
        </p:txBody>
      </p:sp>
      <p:sp>
        <p:nvSpPr>
          <p:cNvPr id="169" name="object 169"/>
          <p:cNvSpPr/>
          <p:nvPr/>
        </p:nvSpPr>
        <p:spPr>
          <a:xfrm>
            <a:off x="3517391" y="1335024"/>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170" name="object 170"/>
          <p:cNvSpPr/>
          <p:nvPr/>
        </p:nvSpPr>
        <p:spPr>
          <a:xfrm>
            <a:off x="3517391" y="146608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1" name="object 171"/>
          <p:cNvSpPr/>
          <p:nvPr/>
        </p:nvSpPr>
        <p:spPr>
          <a:xfrm>
            <a:off x="3517391" y="160020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2" name="object 172"/>
          <p:cNvSpPr/>
          <p:nvPr/>
        </p:nvSpPr>
        <p:spPr>
          <a:xfrm>
            <a:off x="3517391" y="173431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3" name="object 173"/>
          <p:cNvSpPr/>
          <p:nvPr/>
        </p:nvSpPr>
        <p:spPr>
          <a:xfrm>
            <a:off x="3517391" y="186842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4" name="object 174"/>
          <p:cNvSpPr/>
          <p:nvPr/>
        </p:nvSpPr>
        <p:spPr>
          <a:xfrm>
            <a:off x="3517391" y="200253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5" name="object 175"/>
          <p:cNvSpPr/>
          <p:nvPr/>
        </p:nvSpPr>
        <p:spPr>
          <a:xfrm>
            <a:off x="3517391" y="213664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6" name="object 176"/>
          <p:cNvSpPr/>
          <p:nvPr/>
        </p:nvSpPr>
        <p:spPr>
          <a:xfrm>
            <a:off x="3517391" y="227076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7" name="object 177"/>
          <p:cNvSpPr/>
          <p:nvPr/>
        </p:nvSpPr>
        <p:spPr>
          <a:xfrm>
            <a:off x="3517391" y="240487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8" name="object 178"/>
          <p:cNvSpPr/>
          <p:nvPr/>
        </p:nvSpPr>
        <p:spPr>
          <a:xfrm>
            <a:off x="3517391" y="253898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9" name="object 179"/>
          <p:cNvSpPr/>
          <p:nvPr/>
        </p:nvSpPr>
        <p:spPr>
          <a:xfrm>
            <a:off x="3517391" y="267309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80" name="object 180"/>
          <p:cNvSpPr/>
          <p:nvPr/>
        </p:nvSpPr>
        <p:spPr>
          <a:xfrm>
            <a:off x="3517391" y="2807208"/>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181" name="object 181"/>
          <p:cNvSpPr/>
          <p:nvPr/>
        </p:nvSpPr>
        <p:spPr>
          <a:xfrm>
            <a:off x="3517391" y="293827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82" name="object 182"/>
          <p:cNvSpPr/>
          <p:nvPr/>
        </p:nvSpPr>
        <p:spPr>
          <a:xfrm>
            <a:off x="3517391" y="307238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83" name="object 183"/>
          <p:cNvSpPr/>
          <p:nvPr/>
        </p:nvSpPr>
        <p:spPr>
          <a:xfrm>
            <a:off x="3517391" y="320649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84" name="object 184"/>
          <p:cNvSpPr/>
          <p:nvPr/>
        </p:nvSpPr>
        <p:spPr>
          <a:xfrm>
            <a:off x="3444240" y="1306956"/>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FCFFC7"/>
          </a:solidFill>
        </p:spPr>
        <p:txBody>
          <a:bodyPr wrap="square" lIns="0" tIns="0" rIns="0" bIns="0" rtlCol="0">
            <a:noAutofit/>
          </a:bodyPr>
          <a:lstStyle/>
          <a:p>
            <a:endParaRPr/>
          </a:p>
        </p:txBody>
      </p:sp>
      <p:sp>
        <p:nvSpPr>
          <p:cNvPr id="185" name="object 185"/>
          <p:cNvSpPr/>
          <p:nvPr/>
        </p:nvSpPr>
        <p:spPr>
          <a:xfrm>
            <a:off x="3444240" y="3339972"/>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FCFFC7"/>
          </a:solidFill>
        </p:spPr>
        <p:txBody>
          <a:bodyPr wrap="square" lIns="0" tIns="0" rIns="0" bIns="0" rtlCol="0">
            <a:noAutofit/>
          </a:bodyPr>
          <a:lstStyle/>
          <a:p>
            <a:endParaRPr/>
          </a:p>
        </p:txBody>
      </p:sp>
      <p:sp>
        <p:nvSpPr>
          <p:cNvPr id="186" name="object 186"/>
          <p:cNvSpPr/>
          <p:nvPr/>
        </p:nvSpPr>
        <p:spPr>
          <a:xfrm>
            <a:off x="3444240" y="3386328"/>
            <a:ext cx="3172967" cy="219456"/>
          </a:xfrm>
          <a:custGeom>
            <a:avLst/>
            <a:gdLst/>
            <a:ahLst/>
            <a:cxnLst/>
            <a:rect l="l" t="t" r="r" b="b"/>
            <a:pathLst>
              <a:path w="3172967" h="219456">
                <a:moveTo>
                  <a:pt x="0" y="219456"/>
                </a:moveTo>
                <a:lnTo>
                  <a:pt x="3172967" y="219456"/>
                </a:lnTo>
                <a:lnTo>
                  <a:pt x="3172967" y="0"/>
                </a:lnTo>
                <a:lnTo>
                  <a:pt x="0" y="0"/>
                </a:lnTo>
                <a:lnTo>
                  <a:pt x="0" y="219456"/>
                </a:lnTo>
                <a:close/>
              </a:path>
            </a:pathLst>
          </a:custGeom>
          <a:solidFill>
            <a:srgbClr val="C7E6DC"/>
          </a:solidFill>
        </p:spPr>
        <p:txBody>
          <a:bodyPr wrap="square" lIns="0" tIns="0" rIns="0" bIns="0" rtlCol="0">
            <a:noAutofit/>
          </a:bodyPr>
          <a:lstStyle/>
          <a:p>
            <a:endParaRPr/>
          </a:p>
        </p:txBody>
      </p:sp>
      <p:sp>
        <p:nvSpPr>
          <p:cNvPr id="187" name="object 187"/>
          <p:cNvSpPr/>
          <p:nvPr/>
        </p:nvSpPr>
        <p:spPr>
          <a:xfrm>
            <a:off x="3517391" y="3413760"/>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188" name="object 188"/>
          <p:cNvSpPr/>
          <p:nvPr/>
        </p:nvSpPr>
        <p:spPr>
          <a:xfrm>
            <a:off x="3444240" y="3385693"/>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C7E6DC"/>
          </a:solidFill>
        </p:spPr>
        <p:txBody>
          <a:bodyPr wrap="square" lIns="0" tIns="0" rIns="0" bIns="0" rtlCol="0">
            <a:noAutofit/>
          </a:bodyPr>
          <a:lstStyle/>
          <a:p>
            <a:endParaRPr/>
          </a:p>
        </p:txBody>
      </p:sp>
      <p:sp>
        <p:nvSpPr>
          <p:cNvPr id="189" name="object 189"/>
          <p:cNvSpPr/>
          <p:nvPr/>
        </p:nvSpPr>
        <p:spPr>
          <a:xfrm>
            <a:off x="3444240" y="3559429"/>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C7E6DC"/>
          </a:solidFill>
        </p:spPr>
        <p:txBody>
          <a:bodyPr wrap="square" lIns="0" tIns="0" rIns="0" bIns="0" rtlCol="0">
            <a:noAutofit/>
          </a:bodyPr>
          <a:lstStyle/>
          <a:p>
            <a:endParaRPr/>
          </a:p>
        </p:txBody>
      </p:sp>
      <p:sp>
        <p:nvSpPr>
          <p:cNvPr id="190" name="object 190"/>
          <p:cNvSpPr/>
          <p:nvPr/>
        </p:nvSpPr>
        <p:spPr>
          <a:xfrm>
            <a:off x="3444240" y="3605784"/>
            <a:ext cx="3172967" cy="2215896"/>
          </a:xfrm>
          <a:custGeom>
            <a:avLst/>
            <a:gdLst/>
            <a:ahLst/>
            <a:cxnLst/>
            <a:rect l="l" t="t" r="r" b="b"/>
            <a:pathLst>
              <a:path w="3172967" h="2215895">
                <a:moveTo>
                  <a:pt x="0" y="2215896"/>
                </a:moveTo>
                <a:lnTo>
                  <a:pt x="3172967" y="2215896"/>
                </a:lnTo>
                <a:lnTo>
                  <a:pt x="3172967" y="0"/>
                </a:lnTo>
                <a:lnTo>
                  <a:pt x="0" y="0"/>
                </a:lnTo>
                <a:lnTo>
                  <a:pt x="0" y="2215896"/>
                </a:lnTo>
                <a:close/>
              </a:path>
            </a:pathLst>
          </a:custGeom>
          <a:solidFill>
            <a:srgbClr val="FCFFC7"/>
          </a:solidFill>
        </p:spPr>
        <p:txBody>
          <a:bodyPr wrap="square" lIns="0" tIns="0" rIns="0" bIns="0" rtlCol="0">
            <a:noAutofit/>
          </a:bodyPr>
          <a:lstStyle/>
          <a:p>
            <a:endParaRPr/>
          </a:p>
        </p:txBody>
      </p:sp>
      <p:sp>
        <p:nvSpPr>
          <p:cNvPr id="191" name="object 191"/>
          <p:cNvSpPr/>
          <p:nvPr/>
        </p:nvSpPr>
        <p:spPr>
          <a:xfrm>
            <a:off x="3517391" y="363321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92" name="object 192"/>
          <p:cNvSpPr/>
          <p:nvPr/>
        </p:nvSpPr>
        <p:spPr>
          <a:xfrm>
            <a:off x="3517391" y="376732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93" name="object 193"/>
          <p:cNvSpPr/>
          <p:nvPr/>
        </p:nvSpPr>
        <p:spPr>
          <a:xfrm>
            <a:off x="3517391" y="390144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94" name="object 194"/>
          <p:cNvSpPr/>
          <p:nvPr/>
        </p:nvSpPr>
        <p:spPr>
          <a:xfrm>
            <a:off x="3517391" y="403555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95" name="object 195"/>
          <p:cNvSpPr/>
          <p:nvPr/>
        </p:nvSpPr>
        <p:spPr>
          <a:xfrm>
            <a:off x="3517391" y="416966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96" name="object 196"/>
          <p:cNvSpPr/>
          <p:nvPr/>
        </p:nvSpPr>
        <p:spPr>
          <a:xfrm>
            <a:off x="3517391" y="4303776"/>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197" name="object 197"/>
          <p:cNvSpPr/>
          <p:nvPr/>
        </p:nvSpPr>
        <p:spPr>
          <a:xfrm>
            <a:off x="3517391" y="443484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98" name="object 198"/>
          <p:cNvSpPr/>
          <p:nvPr/>
        </p:nvSpPr>
        <p:spPr>
          <a:xfrm>
            <a:off x="3517391" y="456895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99" name="object 199"/>
          <p:cNvSpPr/>
          <p:nvPr/>
        </p:nvSpPr>
        <p:spPr>
          <a:xfrm>
            <a:off x="3517391" y="470306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00" name="object 200"/>
          <p:cNvSpPr/>
          <p:nvPr/>
        </p:nvSpPr>
        <p:spPr>
          <a:xfrm>
            <a:off x="3517391" y="483717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01" name="object 201"/>
          <p:cNvSpPr/>
          <p:nvPr/>
        </p:nvSpPr>
        <p:spPr>
          <a:xfrm>
            <a:off x="3517391" y="497128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02" name="object 202"/>
          <p:cNvSpPr/>
          <p:nvPr/>
        </p:nvSpPr>
        <p:spPr>
          <a:xfrm>
            <a:off x="3517391" y="510540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03" name="object 203"/>
          <p:cNvSpPr/>
          <p:nvPr/>
        </p:nvSpPr>
        <p:spPr>
          <a:xfrm>
            <a:off x="3517391" y="523951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04" name="object 204"/>
          <p:cNvSpPr/>
          <p:nvPr/>
        </p:nvSpPr>
        <p:spPr>
          <a:xfrm>
            <a:off x="3517391" y="537362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05" name="object 205"/>
          <p:cNvSpPr/>
          <p:nvPr/>
        </p:nvSpPr>
        <p:spPr>
          <a:xfrm>
            <a:off x="3517391" y="550773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06" name="object 206"/>
          <p:cNvSpPr/>
          <p:nvPr/>
        </p:nvSpPr>
        <p:spPr>
          <a:xfrm>
            <a:off x="3517391" y="564184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07" name="object 207"/>
          <p:cNvSpPr/>
          <p:nvPr/>
        </p:nvSpPr>
        <p:spPr>
          <a:xfrm>
            <a:off x="3444240" y="3605149"/>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FCFFC7"/>
          </a:solidFill>
        </p:spPr>
        <p:txBody>
          <a:bodyPr wrap="square" lIns="0" tIns="0" rIns="0" bIns="0" rtlCol="0">
            <a:noAutofit/>
          </a:bodyPr>
          <a:lstStyle/>
          <a:p>
            <a:endParaRPr/>
          </a:p>
        </p:txBody>
      </p:sp>
      <p:sp>
        <p:nvSpPr>
          <p:cNvPr id="208" name="object 208"/>
          <p:cNvSpPr/>
          <p:nvPr/>
        </p:nvSpPr>
        <p:spPr>
          <a:xfrm>
            <a:off x="3444240" y="5798820"/>
            <a:ext cx="3172967" cy="0"/>
          </a:xfrm>
          <a:custGeom>
            <a:avLst/>
            <a:gdLst/>
            <a:ahLst/>
            <a:cxnLst/>
            <a:rect l="l" t="t" r="r" b="b"/>
            <a:pathLst>
              <a:path w="3172967">
                <a:moveTo>
                  <a:pt x="0" y="0"/>
                </a:moveTo>
                <a:lnTo>
                  <a:pt x="3172967" y="0"/>
                </a:lnTo>
              </a:path>
            </a:pathLst>
          </a:custGeom>
          <a:ln w="46989">
            <a:solidFill>
              <a:srgbClr val="FCFFC7"/>
            </a:solidFill>
          </a:ln>
        </p:spPr>
        <p:txBody>
          <a:bodyPr wrap="square" lIns="0" tIns="0" rIns="0" bIns="0" rtlCol="0">
            <a:noAutofit/>
          </a:bodyPr>
          <a:lstStyle/>
          <a:p>
            <a:endParaRPr/>
          </a:p>
        </p:txBody>
      </p:sp>
      <p:sp>
        <p:nvSpPr>
          <p:cNvPr id="115" name="object 115"/>
          <p:cNvSpPr/>
          <p:nvPr/>
        </p:nvSpPr>
        <p:spPr>
          <a:xfrm>
            <a:off x="6696456" y="155448"/>
            <a:ext cx="3171444" cy="667511"/>
          </a:xfrm>
          <a:custGeom>
            <a:avLst/>
            <a:gdLst/>
            <a:ahLst/>
            <a:cxnLst/>
            <a:rect l="l" t="t" r="r" b="b"/>
            <a:pathLst>
              <a:path w="3171444" h="667511">
                <a:moveTo>
                  <a:pt x="3171444" y="667511"/>
                </a:moveTo>
                <a:lnTo>
                  <a:pt x="3171444" y="0"/>
                </a:lnTo>
                <a:lnTo>
                  <a:pt x="0" y="0"/>
                </a:lnTo>
                <a:lnTo>
                  <a:pt x="0" y="667511"/>
                </a:lnTo>
                <a:lnTo>
                  <a:pt x="3171444" y="667511"/>
                </a:lnTo>
                <a:close/>
              </a:path>
            </a:pathLst>
          </a:custGeom>
          <a:solidFill>
            <a:srgbClr val="008E80"/>
          </a:solidFill>
        </p:spPr>
        <p:txBody>
          <a:bodyPr wrap="square" lIns="0" tIns="0" rIns="0" bIns="0" rtlCol="0">
            <a:noAutofit/>
          </a:bodyPr>
          <a:lstStyle/>
          <a:p>
            <a:endParaRPr/>
          </a:p>
        </p:txBody>
      </p:sp>
      <p:sp>
        <p:nvSpPr>
          <p:cNvPr id="116" name="object 116"/>
          <p:cNvSpPr/>
          <p:nvPr/>
        </p:nvSpPr>
        <p:spPr>
          <a:xfrm>
            <a:off x="6769608" y="182879"/>
            <a:ext cx="3029711" cy="201168"/>
          </a:xfrm>
          <a:custGeom>
            <a:avLst/>
            <a:gdLst/>
            <a:ahLst/>
            <a:cxnLst/>
            <a:rect l="l" t="t" r="r" b="b"/>
            <a:pathLst>
              <a:path w="3029711" h="201168">
                <a:moveTo>
                  <a:pt x="0" y="201168"/>
                </a:moveTo>
                <a:lnTo>
                  <a:pt x="3029711" y="201168"/>
                </a:lnTo>
                <a:lnTo>
                  <a:pt x="3029711" y="0"/>
                </a:lnTo>
                <a:lnTo>
                  <a:pt x="0" y="0"/>
                </a:lnTo>
                <a:lnTo>
                  <a:pt x="0" y="201168"/>
                </a:lnTo>
                <a:close/>
              </a:path>
            </a:pathLst>
          </a:custGeom>
          <a:solidFill>
            <a:srgbClr val="008E80"/>
          </a:solidFill>
        </p:spPr>
        <p:txBody>
          <a:bodyPr wrap="square" lIns="0" tIns="0" rIns="0" bIns="0" rtlCol="0">
            <a:noAutofit/>
          </a:bodyPr>
          <a:lstStyle/>
          <a:p>
            <a:endParaRPr/>
          </a:p>
        </p:txBody>
      </p:sp>
      <p:sp>
        <p:nvSpPr>
          <p:cNvPr id="117" name="object 117"/>
          <p:cNvSpPr/>
          <p:nvPr/>
        </p:nvSpPr>
        <p:spPr>
          <a:xfrm>
            <a:off x="6769608" y="384047"/>
            <a:ext cx="3029711" cy="131064"/>
          </a:xfrm>
          <a:custGeom>
            <a:avLst/>
            <a:gdLst/>
            <a:ahLst/>
            <a:cxnLst/>
            <a:rect l="l" t="t" r="r" b="b"/>
            <a:pathLst>
              <a:path w="3029711" h="131064">
                <a:moveTo>
                  <a:pt x="0" y="131064"/>
                </a:moveTo>
                <a:lnTo>
                  <a:pt x="3029711" y="131064"/>
                </a:lnTo>
                <a:lnTo>
                  <a:pt x="3029711" y="0"/>
                </a:lnTo>
                <a:lnTo>
                  <a:pt x="0" y="0"/>
                </a:lnTo>
                <a:lnTo>
                  <a:pt x="0" y="131064"/>
                </a:lnTo>
                <a:close/>
              </a:path>
            </a:pathLst>
          </a:custGeom>
          <a:solidFill>
            <a:srgbClr val="008E80"/>
          </a:solidFill>
        </p:spPr>
        <p:txBody>
          <a:bodyPr wrap="square" lIns="0" tIns="0" rIns="0" bIns="0" rtlCol="0">
            <a:noAutofit/>
          </a:bodyPr>
          <a:lstStyle/>
          <a:p>
            <a:endParaRPr/>
          </a:p>
        </p:txBody>
      </p:sp>
      <p:sp>
        <p:nvSpPr>
          <p:cNvPr id="118" name="object 118"/>
          <p:cNvSpPr/>
          <p:nvPr/>
        </p:nvSpPr>
        <p:spPr>
          <a:xfrm>
            <a:off x="6769608" y="515111"/>
            <a:ext cx="3029711" cy="131064"/>
          </a:xfrm>
          <a:custGeom>
            <a:avLst/>
            <a:gdLst/>
            <a:ahLst/>
            <a:cxnLst/>
            <a:rect l="l" t="t" r="r" b="b"/>
            <a:pathLst>
              <a:path w="3029711" h="131064">
                <a:moveTo>
                  <a:pt x="0" y="131064"/>
                </a:moveTo>
                <a:lnTo>
                  <a:pt x="3029711" y="131064"/>
                </a:lnTo>
                <a:lnTo>
                  <a:pt x="3029711" y="0"/>
                </a:lnTo>
                <a:lnTo>
                  <a:pt x="0" y="0"/>
                </a:lnTo>
                <a:lnTo>
                  <a:pt x="0" y="131064"/>
                </a:lnTo>
                <a:close/>
              </a:path>
            </a:pathLst>
          </a:custGeom>
          <a:solidFill>
            <a:srgbClr val="008E80"/>
          </a:solidFill>
        </p:spPr>
        <p:txBody>
          <a:bodyPr wrap="square" lIns="0" tIns="0" rIns="0" bIns="0" rtlCol="0">
            <a:noAutofit/>
          </a:bodyPr>
          <a:lstStyle/>
          <a:p>
            <a:endParaRPr/>
          </a:p>
        </p:txBody>
      </p:sp>
      <p:sp>
        <p:nvSpPr>
          <p:cNvPr id="119" name="object 119"/>
          <p:cNvSpPr/>
          <p:nvPr/>
        </p:nvSpPr>
        <p:spPr>
          <a:xfrm>
            <a:off x="6769608" y="646176"/>
            <a:ext cx="3029711" cy="131064"/>
          </a:xfrm>
          <a:custGeom>
            <a:avLst/>
            <a:gdLst/>
            <a:ahLst/>
            <a:cxnLst/>
            <a:rect l="l" t="t" r="r" b="b"/>
            <a:pathLst>
              <a:path w="3029711" h="131064">
                <a:moveTo>
                  <a:pt x="0" y="131064"/>
                </a:moveTo>
                <a:lnTo>
                  <a:pt x="3029711" y="131064"/>
                </a:lnTo>
                <a:lnTo>
                  <a:pt x="3029711" y="0"/>
                </a:lnTo>
                <a:lnTo>
                  <a:pt x="0" y="0"/>
                </a:lnTo>
                <a:lnTo>
                  <a:pt x="0" y="131064"/>
                </a:lnTo>
                <a:close/>
              </a:path>
            </a:pathLst>
          </a:custGeom>
          <a:solidFill>
            <a:srgbClr val="008E80"/>
          </a:solidFill>
        </p:spPr>
        <p:txBody>
          <a:bodyPr wrap="square" lIns="0" tIns="0" rIns="0" bIns="0" rtlCol="0">
            <a:noAutofit/>
          </a:bodyPr>
          <a:lstStyle/>
          <a:p>
            <a:endParaRPr/>
          </a:p>
        </p:txBody>
      </p:sp>
      <p:sp>
        <p:nvSpPr>
          <p:cNvPr id="120" name="object 120"/>
          <p:cNvSpPr/>
          <p:nvPr/>
        </p:nvSpPr>
        <p:spPr>
          <a:xfrm>
            <a:off x="6696456" y="169163"/>
            <a:ext cx="3172968" cy="0"/>
          </a:xfrm>
          <a:custGeom>
            <a:avLst/>
            <a:gdLst/>
            <a:ahLst/>
            <a:cxnLst/>
            <a:rect l="l" t="t" r="r" b="b"/>
            <a:pathLst>
              <a:path w="3172968">
                <a:moveTo>
                  <a:pt x="0" y="0"/>
                </a:moveTo>
                <a:lnTo>
                  <a:pt x="3172968" y="0"/>
                </a:lnTo>
              </a:path>
            </a:pathLst>
          </a:custGeom>
          <a:ln w="28701">
            <a:solidFill>
              <a:srgbClr val="008E80"/>
            </a:solidFill>
          </a:ln>
        </p:spPr>
        <p:txBody>
          <a:bodyPr wrap="square" lIns="0" tIns="0" rIns="0" bIns="0" rtlCol="0">
            <a:noAutofit/>
          </a:bodyPr>
          <a:lstStyle/>
          <a:p>
            <a:endParaRPr/>
          </a:p>
        </p:txBody>
      </p:sp>
      <p:sp>
        <p:nvSpPr>
          <p:cNvPr id="121" name="object 121"/>
          <p:cNvSpPr/>
          <p:nvPr/>
        </p:nvSpPr>
        <p:spPr>
          <a:xfrm>
            <a:off x="6696456" y="776604"/>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122" name="object 122"/>
          <p:cNvSpPr/>
          <p:nvPr/>
        </p:nvSpPr>
        <p:spPr>
          <a:xfrm>
            <a:off x="6696456" y="822960"/>
            <a:ext cx="3176016" cy="219455"/>
          </a:xfrm>
          <a:custGeom>
            <a:avLst/>
            <a:gdLst/>
            <a:ahLst/>
            <a:cxnLst/>
            <a:rect l="l" t="t" r="r" b="b"/>
            <a:pathLst>
              <a:path w="3176016" h="219455">
                <a:moveTo>
                  <a:pt x="0" y="219455"/>
                </a:moveTo>
                <a:lnTo>
                  <a:pt x="3176016" y="219455"/>
                </a:lnTo>
                <a:lnTo>
                  <a:pt x="3176016" y="0"/>
                </a:lnTo>
                <a:lnTo>
                  <a:pt x="0" y="0"/>
                </a:lnTo>
                <a:lnTo>
                  <a:pt x="0" y="219455"/>
                </a:lnTo>
                <a:close/>
              </a:path>
            </a:pathLst>
          </a:custGeom>
          <a:solidFill>
            <a:srgbClr val="C7E6DC"/>
          </a:solidFill>
        </p:spPr>
        <p:txBody>
          <a:bodyPr wrap="square" lIns="0" tIns="0" rIns="0" bIns="0" rtlCol="0">
            <a:noAutofit/>
          </a:bodyPr>
          <a:lstStyle/>
          <a:p>
            <a:endParaRPr/>
          </a:p>
        </p:txBody>
      </p:sp>
      <p:sp>
        <p:nvSpPr>
          <p:cNvPr id="123" name="object 123"/>
          <p:cNvSpPr/>
          <p:nvPr/>
        </p:nvSpPr>
        <p:spPr>
          <a:xfrm>
            <a:off x="6769608" y="850900"/>
            <a:ext cx="3029711" cy="145796"/>
          </a:xfrm>
          <a:custGeom>
            <a:avLst/>
            <a:gdLst/>
            <a:ahLst/>
            <a:cxnLst/>
            <a:rect l="l" t="t" r="r" b="b"/>
            <a:pathLst>
              <a:path w="3029711" h="145796">
                <a:moveTo>
                  <a:pt x="3029711" y="145796"/>
                </a:moveTo>
                <a:lnTo>
                  <a:pt x="3029711" y="0"/>
                </a:lnTo>
                <a:lnTo>
                  <a:pt x="0" y="0"/>
                </a:lnTo>
                <a:lnTo>
                  <a:pt x="0" y="145796"/>
                </a:lnTo>
                <a:lnTo>
                  <a:pt x="3029711" y="145796"/>
                </a:lnTo>
                <a:close/>
              </a:path>
            </a:pathLst>
          </a:custGeom>
          <a:solidFill>
            <a:srgbClr val="C7E6DC"/>
          </a:solidFill>
        </p:spPr>
        <p:txBody>
          <a:bodyPr wrap="square" lIns="0" tIns="0" rIns="0" bIns="0" rtlCol="0">
            <a:noAutofit/>
          </a:bodyPr>
          <a:lstStyle/>
          <a:p>
            <a:endParaRPr/>
          </a:p>
        </p:txBody>
      </p:sp>
      <p:sp>
        <p:nvSpPr>
          <p:cNvPr id="124" name="object 124"/>
          <p:cNvSpPr/>
          <p:nvPr/>
        </p:nvSpPr>
        <p:spPr>
          <a:xfrm>
            <a:off x="6696456" y="822325"/>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125" name="object 125"/>
          <p:cNvSpPr/>
          <p:nvPr/>
        </p:nvSpPr>
        <p:spPr>
          <a:xfrm>
            <a:off x="6696456" y="99606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26" name="object 126"/>
          <p:cNvSpPr/>
          <p:nvPr/>
        </p:nvSpPr>
        <p:spPr>
          <a:xfrm>
            <a:off x="6696456" y="1042415"/>
            <a:ext cx="3176016" cy="877824"/>
          </a:xfrm>
          <a:custGeom>
            <a:avLst/>
            <a:gdLst/>
            <a:ahLst/>
            <a:cxnLst/>
            <a:rect l="l" t="t" r="r" b="b"/>
            <a:pathLst>
              <a:path w="3176016" h="877824">
                <a:moveTo>
                  <a:pt x="0" y="877824"/>
                </a:moveTo>
                <a:lnTo>
                  <a:pt x="3176016" y="877824"/>
                </a:lnTo>
                <a:lnTo>
                  <a:pt x="3176016" y="0"/>
                </a:lnTo>
                <a:lnTo>
                  <a:pt x="0" y="0"/>
                </a:lnTo>
                <a:lnTo>
                  <a:pt x="0" y="877824"/>
                </a:lnTo>
                <a:close/>
              </a:path>
            </a:pathLst>
          </a:custGeom>
          <a:solidFill>
            <a:srgbClr val="FCFFC7"/>
          </a:solidFill>
        </p:spPr>
        <p:txBody>
          <a:bodyPr wrap="square" lIns="0" tIns="0" rIns="0" bIns="0" rtlCol="0">
            <a:noAutofit/>
          </a:bodyPr>
          <a:lstStyle/>
          <a:p>
            <a:endParaRPr/>
          </a:p>
        </p:txBody>
      </p:sp>
      <p:sp>
        <p:nvSpPr>
          <p:cNvPr id="127" name="object 127"/>
          <p:cNvSpPr/>
          <p:nvPr/>
        </p:nvSpPr>
        <p:spPr>
          <a:xfrm>
            <a:off x="6769608" y="1069848"/>
            <a:ext cx="3029711" cy="134111"/>
          </a:xfrm>
          <a:custGeom>
            <a:avLst/>
            <a:gdLst/>
            <a:ahLst/>
            <a:cxnLst/>
            <a:rect l="l" t="t" r="r" b="b"/>
            <a:pathLst>
              <a:path w="3029711" h="134111">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128" name="object 128"/>
          <p:cNvSpPr/>
          <p:nvPr/>
        </p:nvSpPr>
        <p:spPr>
          <a:xfrm>
            <a:off x="6769608" y="1203960"/>
            <a:ext cx="3029711" cy="134111"/>
          </a:xfrm>
          <a:custGeom>
            <a:avLst/>
            <a:gdLst/>
            <a:ahLst/>
            <a:cxnLst/>
            <a:rect l="l" t="t" r="r" b="b"/>
            <a:pathLst>
              <a:path w="3029711" h="134111">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129" name="object 129"/>
          <p:cNvSpPr/>
          <p:nvPr/>
        </p:nvSpPr>
        <p:spPr>
          <a:xfrm>
            <a:off x="6769608" y="1338072"/>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130" name="object 130"/>
          <p:cNvSpPr/>
          <p:nvPr/>
        </p:nvSpPr>
        <p:spPr>
          <a:xfrm>
            <a:off x="6769608" y="1472184"/>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131" name="object 131"/>
          <p:cNvSpPr/>
          <p:nvPr/>
        </p:nvSpPr>
        <p:spPr>
          <a:xfrm>
            <a:off x="6769608" y="1606296"/>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132" name="object 132"/>
          <p:cNvSpPr/>
          <p:nvPr/>
        </p:nvSpPr>
        <p:spPr>
          <a:xfrm>
            <a:off x="6769608" y="1740408"/>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133" name="object 133"/>
          <p:cNvSpPr/>
          <p:nvPr/>
        </p:nvSpPr>
        <p:spPr>
          <a:xfrm>
            <a:off x="6696456" y="1041781"/>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134" name="object 134"/>
          <p:cNvSpPr/>
          <p:nvPr/>
        </p:nvSpPr>
        <p:spPr>
          <a:xfrm>
            <a:off x="6696456" y="1873884"/>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35" name="object 135"/>
          <p:cNvSpPr/>
          <p:nvPr/>
        </p:nvSpPr>
        <p:spPr>
          <a:xfrm>
            <a:off x="6696456" y="1920240"/>
            <a:ext cx="3176016" cy="219455"/>
          </a:xfrm>
          <a:custGeom>
            <a:avLst/>
            <a:gdLst/>
            <a:ahLst/>
            <a:cxnLst/>
            <a:rect l="l" t="t" r="r" b="b"/>
            <a:pathLst>
              <a:path w="3176016" h="219455">
                <a:moveTo>
                  <a:pt x="0" y="219455"/>
                </a:moveTo>
                <a:lnTo>
                  <a:pt x="3176016" y="219455"/>
                </a:lnTo>
                <a:lnTo>
                  <a:pt x="3176016" y="0"/>
                </a:lnTo>
                <a:lnTo>
                  <a:pt x="0" y="0"/>
                </a:lnTo>
                <a:lnTo>
                  <a:pt x="0" y="219455"/>
                </a:lnTo>
                <a:close/>
              </a:path>
            </a:pathLst>
          </a:custGeom>
          <a:solidFill>
            <a:srgbClr val="C7E6DC"/>
          </a:solidFill>
        </p:spPr>
        <p:txBody>
          <a:bodyPr wrap="square" lIns="0" tIns="0" rIns="0" bIns="0" rtlCol="0">
            <a:noAutofit/>
          </a:bodyPr>
          <a:lstStyle/>
          <a:p>
            <a:endParaRPr/>
          </a:p>
        </p:txBody>
      </p:sp>
      <p:sp>
        <p:nvSpPr>
          <p:cNvPr id="136" name="object 136"/>
          <p:cNvSpPr/>
          <p:nvPr/>
        </p:nvSpPr>
        <p:spPr>
          <a:xfrm>
            <a:off x="6769608" y="1947672"/>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137" name="object 137"/>
          <p:cNvSpPr/>
          <p:nvPr/>
        </p:nvSpPr>
        <p:spPr>
          <a:xfrm>
            <a:off x="6696456" y="1919604"/>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138" name="object 138"/>
          <p:cNvSpPr/>
          <p:nvPr/>
        </p:nvSpPr>
        <p:spPr>
          <a:xfrm>
            <a:off x="6696456" y="209334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39" name="object 139"/>
          <p:cNvSpPr/>
          <p:nvPr/>
        </p:nvSpPr>
        <p:spPr>
          <a:xfrm>
            <a:off x="6696456" y="2139696"/>
            <a:ext cx="3176016" cy="472439"/>
          </a:xfrm>
          <a:custGeom>
            <a:avLst/>
            <a:gdLst/>
            <a:ahLst/>
            <a:cxnLst/>
            <a:rect l="l" t="t" r="r" b="b"/>
            <a:pathLst>
              <a:path w="3176016" h="472439">
                <a:moveTo>
                  <a:pt x="0" y="472439"/>
                </a:moveTo>
                <a:lnTo>
                  <a:pt x="3176016" y="472439"/>
                </a:lnTo>
                <a:lnTo>
                  <a:pt x="3176016" y="0"/>
                </a:lnTo>
                <a:lnTo>
                  <a:pt x="0" y="0"/>
                </a:lnTo>
                <a:lnTo>
                  <a:pt x="0" y="472439"/>
                </a:lnTo>
                <a:close/>
              </a:path>
            </a:pathLst>
          </a:custGeom>
          <a:solidFill>
            <a:srgbClr val="FCFFC7"/>
          </a:solidFill>
        </p:spPr>
        <p:txBody>
          <a:bodyPr wrap="square" lIns="0" tIns="0" rIns="0" bIns="0" rtlCol="0">
            <a:noAutofit/>
          </a:bodyPr>
          <a:lstStyle/>
          <a:p>
            <a:endParaRPr/>
          </a:p>
        </p:txBody>
      </p:sp>
      <p:sp>
        <p:nvSpPr>
          <p:cNvPr id="140" name="object 140"/>
          <p:cNvSpPr/>
          <p:nvPr/>
        </p:nvSpPr>
        <p:spPr>
          <a:xfrm>
            <a:off x="6769608" y="2167128"/>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FCFFC7"/>
          </a:solidFill>
        </p:spPr>
        <p:txBody>
          <a:bodyPr wrap="square" lIns="0" tIns="0" rIns="0" bIns="0" rtlCol="0">
            <a:noAutofit/>
          </a:bodyPr>
          <a:lstStyle/>
          <a:p>
            <a:endParaRPr/>
          </a:p>
        </p:txBody>
      </p:sp>
      <p:sp>
        <p:nvSpPr>
          <p:cNvPr id="141" name="object 141"/>
          <p:cNvSpPr/>
          <p:nvPr/>
        </p:nvSpPr>
        <p:spPr>
          <a:xfrm>
            <a:off x="6769608" y="2298191"/>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142" name="object 142"/>
          <p:cNvSpPr/>
          <p:nvPr/>
        </p:nvSpPr>
        <p:spPr>
          <a:xfrm>
            <a:off x="6769608" y="2432304"/>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143" name="object 143"/>
          <p:cNvSpPr/>
          <p:nvPr/>
        </p:nvSpPr>
        <p:spPr>
          <a:xfrm>
            <a:off x="6696456" y="2139060"/>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144" name="object 144"/>
          <p:cNvSpPr/>
          <p:nvPr/>
        </p:nvSpPr>
        <p:spPr>
          <a:xfrm>
            <a:off x="6696456" y="256578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45" name="object 145"/>
          <p:cNvSpPr/>
          <p:nvPr/>
        </p:nvSpPr>
        <p:spPr>
          <a:xfrm>
            <a:off x="6696456" y="2612135"/>
            <a:ext cx="3176016" cy="219456"/>
          </a:xfrm>
          <a:custGeom>
            <a:avLst/>
            <a:gdLst/>
            <a:ahLst/>
            <a:cxnLst/>
            <a:rect l="l" t="t" r="r" b="b"/>
            <a:pathLst>
              <a:path w="3176016" h="219456">
                <a:moveTo>
                  <a:pt x="0" y="219456"/>
                </a:moveTo>
                <a:lnTo>
                  <a:pt x="3176016" y="219456"/>
                </a:lnTo>
                <a:lnTo>
                  <a:pt x="3176016" y="0"/>
                </a:lnTo>
                <a:lnTo>
                  <a:pt x="0" y="0"/>
                </a:lnTo>
                <a:lnTo>
                  <a:pt x="0" y="219456"/>
                </a:lnTo>
                <a:close/>
              </a:path>
            </a:pathLst>
          </a:custGeom>
          <a:solidFill>
            <a:srgbClr val="C7E6DC"/>
          </a:solidFill>
        </p:spPr>
        <p:txBody>
          <a:bodyPr wrap="square" lIns="0" tIns="0" rIns="0" bIns="0" rtlCol="0">
            <a:noAutofit/>
          </a:bodyPr>
          <a:lstStyle/>
          <a:p>
            <a:endParaRPr/>
          </a:p>
        </p:txBody>
      </p:sp>
      <p:sp>
        <p:nvSpPr>
          <p:cNvPr id="146" name="object 146"/>
          <p:cNvSpPr/>
          <p:nvPr/>
        </p:nvSpPr>
        <p:spPr>
          <a:xfrm>
            <a:off x="6769608" y="2639568"/>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147" name="object 147"/>
          <p:cNvSpPr/>
          <p:nvPr/>
        </p:nvSpPr>
        <p:spPr>
          <a:xfrm>
            <a:off x="6696456" y="2611501"/>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148" name="object 148"/>
          <p:cNvSpPr/>
          <p:nvPr/>
        </p:nvSpPr>
        <p:spPr>
          <a:xfrm>
            <a:off x="6696456" y="2785236"/>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49" name="object 149"/>
          <p:cNvSpPr/>
          <p:nvPr/>
        </p:nvSpPr>
        <p:spPr>
          <a:xfrm>
            <a:off x="6696456" y="2831591"/>
            <a:ext cx="3176016" cy="475488"/>
          </a:xfrm>
          <a:custGeom>
            <a:avLst/>
            <a:gdLst/>
            <a:ahLst/>
            <a:cxnLst/>
            <a:rect l="l" t="t" r="r" b="b"/>
            <a:pathLst>
              <a:path w="3176016" h="475488">
                <a:moveTo>
                  <a:pt x="0" y="475488"/>
                </a:moveTo>
                <a:lnTo>
                  <a:pt x="3176016" y="475488"/>
                </a:lnTo>
                <a:lnTo>
                  <a:pt x="3176016" y="0"/>
                </a:lnTo>
                <a:lnTo>
                  <a:pt x="0" y="0"/>
                </a:lnTo>
                <a:lnTo>
                  <a:pt x="0" y="475488"/>
                </a:lnTo>
                <a:close/>
              </a:path>
            </a:pathLst>
          </a:custGeom>
          <a:solidFill>
            <a:srgbClr val="FCFFC7"/>
          </a:solidFill>
        </p:spPr>
        <p:txBody>
          <a:bodyPr wrap="square" lIns="0" tIns="0" rIns="0" bIns="0" rtlCol="0">
            <a:noAutofit/>
          </a:bodyPr>
          <a:lstStyle/>
          <a:p>
            <a:endParaRPr/>
          </a:p>
        </p:txBody>
      </p:sp>
      <p:sp>
        <p:nvSpPr>
          <p:cNvPr id="150" name="object 150"/>
          <p:cNvSpPr/>
          <p:nvPr/>
        </p:nvSpPr>
        <p:spPr>
          <a:xfrm>
            <a:off x="6769608" y="2859024"/>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151" name="object 151"/>
          <p:cNvSpPr/>
          <p:nvPr/>
        </p:nvSpPr>
        <p:spPr>
          <a:xfrm>
            <a:off x="6769608" y="2993136"/>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152" name="object 152"/>
          <p:cNvSpPr/>
          <p:nvPr/>
        </p:nvSpPr>
        <p:spPr>
          <a:xfrm>
            <a:off x="6769608" y="3127248"/>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153" name="object 153"/>
          <p:cNvSpPr/>
          <p:nvPr/>
        </p:nvSpPr>
        <p:spPr>
          <a:xfrm>
            <a:off x="6696456" y="2830956"/>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154" name="object 154"/>
          <p:cNvSpPr/>
          <p:nvPr/>
        </p:nvSpPr>
        <p:spPr>
          <a:xfrm>
            <a:off x="6696456" y="3284219"/>
            <a:ext cx="3172968" cy="0"/>
          </a:xfrm>
          <a:custGeom>
            <a:avLst/>
            <a:gdLst/>
            <a:ahLst/>
            <a:cxnLst/>
            <a:rect l="l" t="t" r="r" b="b"/>
            <a:pathLst>
              <a:path w="3172968">
                <a:moveTo>
                  <a:pt x="0" y="0"/>
                </a:moveTo>
                <a:lnTo>
                  <a:pt x="3172968" y="0"/>
                </a:lnTo>
              </a:path>
            </a:pathLst>
          </a:custGeom>
          <a:ln w="46990">
            <a:solidFill>
              <a:srgbClr val="FCFFC7"/>
            </a:solidFill>
          </a:ln>
        </p:spPr>
        <p:txBody>
          <a:bodyPr wrap="square" lIns="0" tIns="0" rIns="0" bIns="0" rtlCol="0">
            <a:noAutofit/>
          </a:bodyPr>
          <a:lstStyle/>
          <a:p>
            <a:endParaRPr/>
          </a:p>
        </p:txBody>
      </p:sp>
      <p:sp>
        <p:nvSpPr>
          <p:cNvPr id="90" name="object 90"/>
          <p:cNvSpPr/>
          <p:nvPr/>
        </p:nvSpPr>
        <p:spPr>
          <a:xfrm>
            <a:off x="6696456" y="3419856"/>
            <a:ext cx="3172968" cy="932688"/>
          </a:xfrm>
          <a:custGeom>
            <a:avLst/>
            <a:gdLst/>
            <a:ahLst/>
            <a:cxnLst/>
            <a:rect l="l" t="t" r="r" b="b"/>
            <a:pathLst>
              <a:path w="3172968" h="932688">
                <a:moveTo>
                  <a:pt x="0" y="932688"/>
                </a:moveTo>
                <a:lnTo>
                  <a:pt x="3172968" y="932688"/>
                </a:lnTo>
                <a:lnTo>
                  <a:pt x="3172968" y="0"/>
                </a:lnTo>
                <a:lnTo>
                  <a:pt x="0" y="0"/>
                </a:lnTo>
                <a:lnTo>
                  <a:pt x="0" y="932688"/>
                </a:lnTo>
                <a:close/>
              </a:path>
            </a:pathLst>
          </a:custGeom>
          <a:solidFill>
            <a:srgbClr val="008E80"/>
          </a:solidFill>
        </p:spPr>
        <p:txBody>
          <a:bodyPr wrap="square" lIns="0" tIns="0" rIns="0" bIns="0" rtlCol="0">
            <a:noAutofit/>
          </a:bodyPr>
          <a:lstStyle/>
          <a:p>
            <a:endParaRPr/>
          </a:p>
        </p:txBody>
      </p:sp>
      <p:sp>
        <p:nvSpPr>
          <p:cNvPr id="91" name="object 91"/>
          <p:cNvSpPr/>
          <p:nvPr/>
        </p:nvSpPr>
        <p:spPr>
          <a:xfrm>
            <a:off x="6769608" y="3447288"/>
            <a:ext cx="3026663" cy="201167"/>
          </a:xfrm>
          <a:custGeom>
            <a:avLst/>
            <a:gdLst/>
            <a:ahLst/>
            <a:cxnLst/>
            <a:rect l="l" t="t" r="r" b="b"/>
            <a:pathLst>
              <a:path w="3026663" h="201167">
                <a:moveTo>
                  <a:pt x="0" y="201167"/>
                </a:moveTo>
                <a:lnTo>
                  <a:pt x="3026663" y="201167"/>
                </a:lnTo>
                <a:lnTo>
                  <a:pt x="3026663" y="0"/>
                </a:lnTo>
                <a:lnTo>
                  <a:pt x="0" y="0"/>
                </a:lnTo>
                <a:lnTo>
                  <a:pt x="0" y="201167"/>
                </a:lnTo>
                <a:close/>
              </a:path>
            </a:pathLst>
          </a:custGeom>
          <a:solidFill>
            <a:srgbClr val="008E80"/>
          </a:solidFill>
        </p:spPr>
        <p:txBody>
          <a:bodyPr wrap="square" lIns="0" tIns="0" rIns="0" bIns="0" rtlCol="0">
            <a:noAutofit/>
          </a:bodyPr>
          <a:lstStyle/>
          <a:p>
            <a:endParaRPr/>
          </a:p>
        </p:txBody>
      </p:sp>
      <p:sp>
        <p:nvSpPr>
          <p:cNvPr id="92" name="object 92"/>
          <p:cNvSpPr/>
          <p:nvPr/>
        </p:nvSpPr>
        <p:spPr>
          <a:xfrm>
            <a:off x="6769608" y="3648456"/>
            <a:ext cx="3026663" cy="131063"/>
          </a:xfrm>
          <a:custGeom>
            <a:avLst/>
            <a:gdLst/>
            <a:ahLst/>
            <a:cxnLst/>
            <a:rect l="l" t="t" r="r" b="b"/>
            <a:pathLst>
              <a:path w="3026663" h="131063">
                <a:moveTo>
                  <a:pt x="0" y="131063"/>
                </a:moveTo>
                <a:lnTo>
                  <a:pt x="3026663" y="131063"/>
                </a:lnTo>
                <a:lnTo>
                  <a:pt x="3026663" y="0"/>
                </a:lnTo>
                <a:lnTo>
                  <a:pt x="0" y="0"/>
                </a:lnTo>
                <a:lnTo>
                  <a:pt x="0" y="131063"/>
                </a:lnTo>
                <a:close/>
              </a:path>
            </a:pathLst>
          </a:custGeom>
          <a:solidFill>
            <a:srgbClr val="008E80"/>
          </a:solidFill>
        </p:spPr>
        <p:txBody>
          <a:bodyPr wrap="square" lIns="0" tIns="0" rIns="0" bIns="0" rtlCol="0">
            <a:noAutofit/>
          </a:bodyPr>
          <a:lstStyle/>
          <a:p>
            <a:endParaRPr/>
          </a:p>
        </p:txBody>
      </p:sp>
      <p:sp>
        <p:nvSpPr>
          <p:cNvPr id="93" name="object 93"/>
          <p:cNvSpPr/>
          <p:nvPr/>
        </p:nvSpPr>
        <p:spPr>
          <a:xfrm>
            <a:off x="6769608" y="3779520"/>
            <a:ext cx="3026663" cy="131063"/>
          </a:xfrm>
          <a:custGeom>
            <a:avLst/>
            <a:gdLst/>
            <a:ahLst/>
            <a:cxnLst/>
            <a:rect l="l" t="t" r="r" b="b"/>
            <a:pathLst>
              <a:path w="3026663" h="131063">
                <a:moveTo>
                  <a:pt x="0" y="131063"/>
                </a:moveTo>
                <a:lnTo>
                  <a:pt x="3026663" y="131063"/>
                </a:lnTo>
                <a:lnTo>
                  <a:pt x="3026663" y="0"/>
                </a:lnTo>
                <a:lnTo>
                  <a:pt x="0" y="0"/>
                </a:lnTo>
                <a:lnTo>
                  <a:pt x="0" y="131063"/>
                </a:lnTo>
                <a:close/>
              </a:path>
            </a:pathLst>
          </a:custGeom>
          <a:solidFill>
            <a:srgbClr val="008E80"/>
          </a:solidFill>
        </p:spPr>
        <p:txBody>
          <a:bodyPr wrap="square" lIns="0" tIns="0" rIns="0" bIns="0" rtlCol="0">
            <a:noAutofit/>
          </a:bodyPr>
          <a:lstStyle/>
          <a:p>
            <a:endParaRPr/>
          </a:p>
        </p:txBody>
      </p:sp>
      <p:sp>
        <p:nvSpPr>
          <p:cNvPr id="94" name="object 94"/>
          <p:cNvSpPr/>
          <p:nvPr/>
        </p:nvSpPr>
        <p:spPr>
          <a:xfrm>
            <a:off x="6769608" y="3910584"/>
            <a:ext cx="3026663" cy="131063"/>
          </a:xfrm>
          <a:custGeom>
            <a:avLst/>
            <a:gdLst/>
            <a:ahLst/>
            <a:cxnLst/>
            <a:rect l="l" t="t" r="r" b="b"/>
            <a:pathLst>
              <a:path w="3026663" h="131063">
                <a:moveTo>
                  <a:pt x="0" y="131063"/>
                </a:moveTo>
                <a:lnTo>
                  <a:pt x="3026663" y="131063"/>
                </a:lnTo>
                <a:lnTo>
                  <a:pt x="3026663" y="0"/>
                </a:lnTo>
                <a:lnTo>
                  <a:pt x="0" y="0"/>
                </a:lnTo>
                <a:lnTo>
                  <a:pt x="0" y="131063"/>
                </a:lnTo>
                <a:close/>
              </a:path>
            </a:pathLst>
          </a:custGeom>
          <a:solidFill>
            <a:srgbClr val="008E80"/>
          </a:solidFill>
        </p:spPr>
        <p:txBody>
          <a:bodyPr wrap="square" lIns="0" tIns="0" rIns="0" bIns="0" rtlCol="0">
            <a:noAutofit/>
          </a:bodyPr>
          <a:lstStyle/>
          <a:p>
            <a:endParaRPr/>
          </a:p>
        </p:txBody>
      </p:sp>
      <p:sp>
        <p:nvSpPr>
          <p:cNvPr id="95" name="object 95"/>
          <p:cNvSpPr/>
          <p:nvPr/>
        </p:nvSpPr>
        <p:spPr>
          <a:xfrm>
            <a:off x="6769608" y="4041648"/>
            <a:ext cx="3026663" cy="131063"/>
          </a:xfrm>
          <a:custGeom>
            <a:avLst/>
            <a:gdLst/>
            <a:ahLst/>
            <a:cxnLst/>
            <a:rect l="l" t="t" r="r" b="b"/>
            <a:pathLst>
              <a:path w="3026663" h="131063">
                <a:moveTo>
                  <a:pt x="0" y="131063"/>
                </a:moveTo>
                <a:lnTo>
                  <a:pt x="3026663" y="131063"/>
                </a:lnTo>
                <a:lnTo>
                  <a:pt x="3026663" y="0"/>
                </a:lnTo>
                <a:lnTo>
                  <a:pt x="0" y="0"/>
                </a:lnTo>
                <a:lnTo>
                  <a:pt x="0" y="131063"/>
                </a:lnTo>
                <a:close/>
              </a:path>
            </a:pathLst>
          </a:custGeom>
          <a:solidFill>
            <a:srgbClr val="008E80"/>
          </a:solidFill>
        </p:spPr>
        <p:txBody>
          <a:bodyPr wrap="square" lIns="0" tIns="0" rIns="0" bIns="0" rtlCol="0">
            <a:noAutofit/>
          </a:bodyPr>
          <a:lstStyle/>
          <a:p>
            <a:endParaRPr/>
          </a:p>
        </p:txBody>
      </p:sp>
      <p:sp>
        <p:nvSpPr>
          <p:cNvPr id="96" name="object 96"/>
          <p:cNvSpPr/>
          <p:nvPr/>
        </p:nvSpPr>
        <p:spPr>
          <a:xfrm>
            <a:off x="6769608" y="4172712"/>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008E80"/>
          </a:solidFill>
        </p:spPr>
        <p:txBody>
          <a:bodyPr wrap="square" lIns="0" tIns="0" rIns="0" bIns="0" rtlCol="0">
            <a:noAutofit/>
          </a:bodyPr>
          <a:lstStyle/>
          <a:p>
            <a:endParaRPr/>
          </a:p>
        </p:txBody>
      </p:sp>
      <p:sp>
        <p:nvSpPr>
          <p:cNvPr id="97" name="object 97"/>
          <p:cNvSpPr/>
          <p:nvPr/>
        </p:nvSpPr>
        <p:spPr>
          <a:xfrm>
            <a:off x="6696456" y="3433572"/>
            <a:ext cx="3172968" cy="0"/>
          </a:xfrm>
          <a:custGeom>
            <a:avLst/>
            <a:gdLst/>
            <a:ahLst/>
            <a:cxnLst/>
            <a:rect l="l" t="t" r="r" b="b"/>
            <a:pathLst>
              <a:path w="3172968">
                <a:moveTo>
                  <a:pt x="0" y="0"/>
                </a:moveTo>
                <a:lnTo>
                  <a:pt x="3172968" y="0"/>
                </a:lnTo>
              </a:path>
            </a:pathLst>
          </a:custGeom>
          <a:ln w="28702">
            <a:solidFill>
              <a:srgbClr val="008E80"/>
            </a:solidFill>
          </a:ln>
        </p:spPr>
        <p:txBody>
          <a:bodyPr wrap="square" lIns="0" tIns="0" rIns="0" bIns="0" rtlCol="0">
            <a:noAutofit/>
          </a:bodyPr>
          <a:lstStyle/>
          <a:p>
            <a:endParaRPr/>
          </a:p>
        </p:txBody>
      </p:sp>
      <p:sp>
        <p:nvSpPr>
          <p:cNvPr id="98" name="object 98"/>
          <p:cNvSpPr/>
          <p:nvPr/>
        </p:nvSpPr>
        <p:spPr>
          <a:xfrm>
            <a:off x="6696456" y="4306189"/>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99" name="object 99"/>
          <p:cNvSpPr/>
          <p:nvPr/>
        </p:nvSpPr>
        <p:spPr>
          <a:xfrm>
            <a:off x="6696456" y="4349496"/>
            <a:ext cx="3172968" cy="219455"/>
          </a:xfrm>
          <a:custGeom>
            <a:avLst/>
            <a:gdLst/>
            <a:ahLst/>
            <a:cxnLst/>
            <a:rect l="l" t="t" r="r" b="b"/>
            <a:pathLst>
              <a:path w="3172968" h="219455">
                <a:moveTo>
                  <a:pt x="0" y="219455"/>
                </a:moveTo>
                <a:lnTo>
                  <a:pt x="3172968" y="219455"/>
                </a:lnTo>
                <a:lnTo>
                  <a:pt x="3172968" y="0"/>
                </a:lnTo>
                <a:lnTo>
                  <a:pt x="0" y="0"/>
                </a:lnTo>
                <a:lnTo>
                  <a:pt x="0" y="219455"/>
                </a:lnTo>
                <a:close/>
              </a:path>
            </a:pathLst>
          </a:custGeom>
          <a:solidFill>
            <a:srgbClr val="C7E6DC"/>
          </a:solidFill>
        </p:spPr>
        <p:txBody>
          <a:bodyPr wrap="square" lIns="0" tIns="0" rIns="0" bIns="0" rtlCol="0">
            <a:noAutofit/>
          </a:bodyPr>
          <a:lstStyle/>
          <a:p>
            <a:endParaRPr/>
          </a:p>
        </p:txBody>
      </p:sp>
      <p:sp>
        <p:nvSpPr>
          <p:cNvPr id="100" name="object 100"/>
          <p:cNvSpPr/>
          <p:nvPr/>
        </p:nvSpPr>
        <p:spPr>
          <a:xfrm>
            <a:off x="6769608" y="4376928"/>
            <a:ext cx="3026663" cy="146304"/>
          </a:xfrm>
          <a:custGeom>
            <a:avLst/>
            <a:gdLst/>
            <a:ahLst/>
            <a:cxnLst/>
            <a:rect l="l" t="t" r="r" b="b"/>
            <a:pathLst>
              <a:path w="3026663" h="146303">
                <a:moveTo>
                  <a:pt x="0" y="146304"/>
                </a:moveTo>
                <a:lnTo>
                  <a:pt x="3026663" y="146304"/>
                </a:lnTo>
                <a:lnTo>
                  <a:pt x="3026663" y="0"/>
                </a:lnTo>
                <a:lnTo>
                  <a:pt x="0" y="0"/>
                </a:lnTo>
                <a:lnTo>
                  <a:pt x="0" y="146304"/>
                </a:lnTo>
                <a:close/>
              </a:path>
            </a:pathLst>
          </a:custGeom>
          <a:solidFill>
            <a:srgbClr val="C7E6DC"/>
          </a:solidFill>
        </p:spPr>
        <p:txBody>
          <a:bodyPr wrap="square" lIns="0" tIns="0" rIns="0" bIns="0" rtlCol="0">
            <a:noAutofit/>
          </a:bodyPr>
          <a:lstStyle/>
          <a:p>
            <a:endParaRPr/>
          </a:p>
        </p:txBody>
      </p:sp>
      <p:sp>
        <p:nvSpPr>
          <p:cNvPr id="101" name="object 101"/>
          <p:cNvSpPr/>
          <p:nvPr/>
        </p:nvSpPr>
        <p:spPr>
          <a:xfrm>
            <a:off x="6696456" y="4351908"/>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102" name="object 102"/>
          <p:cNvSpPr/>
          <p:nvPr/>
        </p:nvSpPr>
        <p:spPr>
          <a:xfrm>
            <a:off x="6696456" y="4522597"/>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C7E6DC"/>
          </a:solidFill>
        </p:spPr>
        <p:txBody>
          <a:bodyPr wrap="square" lIns="0" tIns="0" rIns="0" bIns="0" rtlCol="0">
            <a:noAutofit/>
          </a:bodyPr>
          <a:lstStyle/>
          <a:p>
            <a:endParaRPr/>
          </a:p>
        </p:txBody>
      </p:sp>
      <p:sp>
        <p:nvSpPr>
          <p:cNvPr id="103" name="object 103"/>
          <p:cNvSpPr/>
          <p:nvPr/>
        </p:nvSpPr>
        <p:spPr>
          <a:xfrm>
            <a:off x="6696456" y="4568952"/>
            <a:ext cx="3172968" cy="1280160"/>
          </a:xfrm>
          <a:custGeom>
            <a:avLst/>
            <a:gdLst/>
            <a:ahLst/>
            <a:cxnLst/>
            <a:rect l="l" t="t" r="r" b="b"/>
            <a:pathLst>
              <a:path w="3172968" h="1280160">
                <a:moveTo>
                  <a:pt x="0" y="1280160"/>
                </a:moveTo>
                <a:lnTo>
                  <a:pt x="3172968" y="1280160"/>
                </a:lnTo>
                <a:lnTo>
                  <a:pt x="3172968" y="0"/>
                </a:lnTo>
                <a:lnTo>
                  <a:pt x="0" y="0"/>
                </a:lnTo>
                <a:lnTo>
                  <a:pt x="0" y="1280160"/>
                </a:lnTo>
                <a:close/>
              </a:path>
            </a:pathLst>
          </a:custGeom>
          <a:solidFill>
            <a:srgbClr val="FCFFC7"/>
          </a:solidFill>
        </p:spPr>
        <p:txBody>
          <a:bodyPr wrap="square" lIns="0" tIns="0" rIns="0" bIns="0" rtlCol="0">
            <a:noAutofit/>
          </a:bodyPr>
          <a:lstStyle/>
          <a:p>
            <a:endParaRPr/>
          </a:p>
        </p:txBody>
      </p:sp>
      <p:sp>
        <p:nvSpPr>
          <p:cNvPr id="104" name="object 104"/>
          <p:cNvSpPr/>
          <p:nvPr/>
        </p:nvSpPr>
        <p:spPr>
          <a:xfrm>
            <a:off x="6769608" y="4597400"/>
            <a:ext cx="3026663" cy="133095"/>
          </a:xfrm>
          <a:custGeom>
            <a:avLst/>
            <a:gdLst/>
            <a:ahLst/>
            <a:cxnLst/>
            <a:rect l="l" t="t" r="r" b="b"/>
            <a:pathLst>
              <a:path w="3026663" h="133096">
                <a:moveTo>
                  <a:pt x="3026663" y="133095"/>
                </a:moveTo>
                <a:lnTo>
                  <a:pt x="3026663" y="0"/>
                </a:lnTo>
                <a:lnTo>
                  <a:pt x="0" y="0"/>
                </a:lnTo>
                <a:lnTo>
                  <a:pt x="0" y="133095"/>
                </a:lnTo>
                <a:lnTo>
                  <a:pt x="3026663" y="133095"/>
                </a:lnTo>
                <a:close/>
              </a:path>
            </a:pathLst>
          </a:custGeom>
          <a:solidFill>
            <a:srgbClr val="FCFFC7"/>
          </a:solidFill>
        </p:spPr>
        <p:txBody>
          <a:bodyPr wrap="square" lIns="0" tIns="0" rIns="0" bIns="0" rtlCol="0">
            <a:noAutofit/>
          </a:bodyPr>
          <a:lstStyle/>
          <a:p>
            <a:endParaRPr/>
          </a:p>
        </p:txBody>
      </p:sp>
      <p:sp>
        <p:nvSpPr>
          <p:cNvPr id="105" name="object 105"/>
          <p:cNvSpPr/>
          <p:nvPr/>
        </p:nvSpPr>
        <p:spPr>
          <a:xfrm>
            <a:off x="6769608" y="4730496"/>
            <a:ext cx="3026663" cy="134112"/>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106" name="object 106"/>
          <p:cNvSpPr/>
          <p:nvPr/>
        </p:nvSpPr>
        <p:spPr>
          <a:xfrm>
            <a:off x="6769608" y="4864608"/>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07" name="object 107"/>
          <p:cNvSpPr/>
          <p:nvPr/>
        </p:nvSpPr>
        <p:spPr>
          <a:xfrm>
            <a:off x="6769608" y="4998720"/>
            <a:ext cx="3026663" cy="134112"/>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108" name="object 108"/>
          <p:cNvSpPr/>
          <p:nvPr/>
        </p:nvSpPr>
        <p:spPr>
          <a:xfrm>
            <a:off x="6769608" y="5132832"/>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09" name="object 109"/>
          <p:cNvSpPr/>
          <p:nvPr/>
        </p:nvSpPr>
        <p:spPr>
          <a:xfrm>
            <a:off x="6769608" y="5266944"/>
            <a:ext cx="3026663" cy="134112"/>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110" name="object 110"/>
          <p:cNvSpPr/>
          <p:nvPr/>
        </p:nvSpPr>
        <p:spPr>
          <a:xfrm>
            <a:off x="6769608" y="5401056"/>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11" name="object 111"/>
          <p:cNvSpPr/>
          <p:nvPr/>
        </p:nvSpPr>
        <p:spPr>
          <a:xfrm>
            <a:off x="6769608" y="5535168"/>
            <a:ext cx="3026663" cy="134112"/>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112" name="object 112"/>
          <p:cNvSpPr/>
          <p:nvPr/>
        </p:nvSpPr>
        <p:spPr>
          <a:xfrm>
            <a:off x="6769608" y="5669280"/>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13" name="object 113"/>
          <p:cNvSpPr/>
          <p:nvPr/>
        </p:nvSpPr>
        <p:spPr>
          <a:xfrm>
            <a:off x="6696456" y="4568317"/>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114" name="object 114"/>
          <p:cNvSpPr/>
          <p:nvPr/>
        </p:nvSpPr>
        <p:spPr>
          <a:xfrm>
            <a:off x="6696456" y="5826252"/>
            <a:ext cx="3172968" cy="0"/>
          </a:xfrm>
          <a:custGeom>
            <a:avLst/>
            <a:gdLst/>
            <a:ahLst/>
            <a:cxnLst/>
            <a:rect l="l" t="t" r="r" b="b"/>
            <a:pathLst>
              <a:path w="3172968">
                <a:moveTo>
                  <a:pt x="0" y="0"/>
                </a:moveTo>
                <a:lnTo>
                  <a:pt x="3172968" y="0"/>
                </a:lnTo>
              </a:path>
            </a:pathLst>
          </a:custGeom>
          <a:ln w="46989">
            <a:solidFill>
              <a:srgbClr val="FCFFC7"/>
            </a:solidFill>
          </a:ln>
        </p:spPr>
        <p:txBody>
          <a:bodyPr wrap="square" lIns="0" tIns="0" rIns="0" bIns="0" rtlCol="0">
            <a:noAutofit/>
          </a:bodyPr>
          <a:lstStyle/>
          <a:p>
            <a:endParaRPr/>
          </a:p>
        </p:txBody>
      </p:sp>
      <p:sp>
        <p:nvSpPr>
          <p:cNvPr id="89" name="object 89"/>
          <p:cNvSpPr/>
          <p:nvPr/>
        </p:nvSpPr>
        <p:spPr>
          <a:xfrm>
            <a:off x="6692900" y="7137400"/>
            <a:ext cx="3172459" cy="457200"/>
          </a:xfrm>
          <a:custGeom>
            <a:avLst/>
            <a:gdLst/>
            <a:ahLst/>
            <a:cxnLst/>
            <a:rect l="l" t="t" r="r" b="b"/>
            <a:pathLst>
              <a:path w="3172459" h="457200">
                <a:moveTo>
                  <a:pt x="0" y="457200"/>
                </a:moveTo>
                <a:lnTo>
                  <a:pt x="3172459" y="457200"/>
                </a:lnTo>
                <a:lnTo>
                  <a:pt x="3172459" y="0"/>
                </a:lnTo>
                <a:lnTo>
                  <a:pt x="0" y="0"/>
                </a:lnTo>
                <a:lnTo>
                  <a:pt x="0" y="457200"/>
                </a:lnTo>
                <a:close/>
              </a:path>
            </a:pathLst>
          </a:custGeom>
          <a:solidFill>
            <a:srgbClr val="F3F6BB"/>
          </a:solidFill>
        </p:spPr>
        <p:txBody>
          <a:bodyPr wrap="square" lIns="0" tIns="0" rIns="0" bIns="0" rtlCol="0">
            <a:noAutofit/>
          </a:bodyPr>
          <a:lstStyle/>
          <a:p>
            <a:endParaRPr/>
          </a:p>
        </p:txBody>
      </p:sp>
      <p:sp>
        <p:nvSpPr>
          <p:cNvPr id="72" name="object 72"/>
          <p:cNvSpPr/>
          <p:nvPr/>
        </p:nvSpPr>
        <p:spPr>
          <a:xfrm>
            <a:off x="3438525" y="5924549"/>
            <a:ext cx="3172459" cy="3810"/>
          </a:xfrm>
          <a:custGeom>
            <a:avLst/>
            <a:gdLst/>
            <a:ahLst/>
            <a:cxnLst/>
            <a:rect l="l" t="t" r="r" b="b"/>
            <a:pathLst>
              <a:path w="3172459" h="3810">
                <a:moveTo>
                  <a:pt x="0" y="3810"/>
                </a:moveTo>
                <a:lnTo>
                  <a:pt x="3172459" y="3810"/>
                </a:lnTo>
                <a:lnTo>
                  <a:pt x="3172459" y="0"/>
                </a:lnTo>
                <a:lnTo>
                  <a:pt x="0" y="0"/>
                </a:lnTo>
                <a:lnTo>
                  <a:pt x="0" y="3810"/>
                </a:lnTo>
                <a:close/>
              </a:path>
            </a:pathLst>
          </a:custGeom>
          <a:solidFill>
            <a:srgbClr val="C7E6DC"/>
          </a:solidFill>
        </p:spPr>
        <p:txBody>
          <a:bodyPr wrap="square" lIns="0" tIns="0" rIns="0" bIns="0" rtlCol="0">
            <a:noAutofit/>
          </a:bodyPr>
          <a:lstStyle/>
          <a:p>
            <a:endParaRPr/>
          </a:p>
        </p:txBody>
      </p:sp>
      <p:sp>
        <p:nvSpPr>
          <p:cNvPr id="73" name="object 73"/>
          <p:cNvSpPr/>
          <p:nvPr/>
        </p:nvSpPr>
        <p:spPr>
          <a:xfrm>
            <a:off x="3438525" y="6271260"/>
            <a:ext cx="3172459" cy="193547"/>
          </a:xfrm>
          <a:custGeom>
            <a:avLst/>
            <a:gdLst/>
            <a:ahLst/>
            <a:cxnLst/>
            <a:rect l="l" t="t" r="r" b="b"/>
            <a:pathLst>
              <a:path w="3172459" h="193547">
                <a:moveTo>
                  <a:pt x="0" y="193547"/>
                </a:moveTo>
                <a:lnTo>
                  <a:pt x="3172459" y="193547"/>
                </a:lnTo>
                <a:lnTo>
                  <a:pt x="3172459" y="0"/>
                </a:lnTo>
                <a:lnTo>
                  <a:pt x="0" y="0"/>
                </a:lnTo>
                <a:lnTo>
                  <a:pt x="0" y="193547"/>
                </a:lnTo>
                <a:close/>
              </a:path>
            </a:pathLst>
          </a:custGeom>
          <a:solidFill>
            <a:srgbClr val="C7E6DC"/>
          </a:solidFill>
        </p:spPr>
        <p:txBody>
          <a:bodyPr wrap="square" lIns="0" tIns="0" rIns="0" bIns="0" rtlCol="0">
            <a:noAutofit/>
          </a:bodyPr>
          <a:lstStyle/>
          <a:p>
            <a:endParaRPr/>
          </a:p>
        </p:txBody>
      </p:sp>
      <p:sp>
        <p:nvSpPr>
          <p:cNvPr id="74" name="object 74"/>
          <p:cNvSpPr/>
          <p:nvPr/>
        </p:nvSpPr>
        <p:spPr>
          <a:xfrm>
            <a:off x="3444240" y="5928360"/>
            <a:ext cx="3172967" cy="536447"/>
          </a:xfrm>
          <a:custGeom>
            <a:avLst/>
            <a:gdLst/>
            <a:ahLst/>
            <a:cxnLst/>
            <a:rect l="l" t="t" r="r" b="b"/>
            <a:pathLst>
              <a:path w="3172967" h="536448">
                <a:moveTo>
                  <a:pt x="0" y="536447"/>
                </a:moveTo>
                <a:lnTo>
                  <a:pt x="3172967" y="536447"/>
                </a:lnTo>
                <a:lnTo>
                  <a:pt x="3172967" y="0"/>
                </a:lnTo>
                <a:lnTo>
                  <a:pt x="0" y="0"/>
                </a:lnTo>
                <a:lnTo>
                  <a:pt x="0" y="536447"/>
                </a:lnTo>
                <a:close/>
              </a:path>
            </a:pathLst>
          </a:custGeom>
          <a:solidFill>
            <a:srgbClr val="008E80"/>
          </a:solidFill>
        </p:spPr>
        <p:txBody>
          <a:bodyPr wrap="square" lIns="0" tIns="0" rIns="0" bIns="0" rtlCol="0">
            <a:noAutofit/>
          </a:bodyPr>
          <a:lstStyle/>
          <a:p>
            <a:endParaRPr/>
          </a:p>
        </p:txBody>
      </p:sp>
      <p:sp>
        <p:nvSpPr>
          <p:cNvPr id="75" name="object 75"/>
          <p:cNvSpPr/>
          <p:nvPr/>
        </p:nvSpPr>
        <p:spPr>
          <a:xfrm>
            <a:off x="3517391" y="5956300"/>
            <a:ext cx="3026664" cy="200659"/>
          </a:xfrm>
          <a:custGeom>
            <a:avLst/>
            <a:gdLst/>
            <a:ahLst/>
            <a:cxnLst/>
            <a:rect l="l" t="t" r="r" b="b"/>
            <a:pathLst>
              <a:path w="3026664" h="200660">
                <a:moveTo>
                  <a:pt x="3026664" y="200659"/>
                </a:moveTo>
                <a:lnTo>
                  <a:pt x="3026664" y="0"/>
                </a:lnTo>
                <a:lnTo>
                  <a:pt x="0" y="0"/>
                </a:lnTo>
                <a:lnTo>
                  <a:pt x="0" y="200659"/>
                </a:lnTo>
                <a:lnTo>
                  <a:pt x="3026664" y="200659"/>
                </a:lnTo>
                <a:close/>
              </a:path>
            </a:pathLst>
          </a:custGeom>
          <a:solidFill>
            <a:srgbClr val="008E80"/>
          </a:solidFill>
        </p:spPr>
        <p:txBody>
          <a:bodyPr wrap="square" lIns="0" tIns="0" rIns="0" bIns="0" rtlCol="0">
            <a:noAutofit/>
          </a:bodyPr>
          <a:lstStyle/>
          <a:p>
            <a:endParaRPr/>
          </a:p>
        </p:txBody>
      </p:sp>
      <p:sp>
        <p:nvSpPr>
          <p:cNvPr id="76" name="object 76"/>
          <p:cNvSpPr/>
          <p:nvPr/>
        </p:nvSpPr>
        <p:spPr>
          <a:xfrm>
            <a:off x="3517391" y="6156960"/>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77" name="object 77"/>
          <p:cNvSpPr/>
          <p:nvPr/>
        </p:nvSpPr>
        <p:spPr>
          <a:xfrm>
            <a:off x="3517391" y="6288024"/>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78" name="object 78"/>
          <p:cNvSpPr/>
          <p:nvPr/>
        </p:nvSpPr>
        <p:spPr>
          <a:xfrm>
            <a:off x="3444240" y="5942076"/>
            <a:ext cx="3172967" cy="0"/>
          </a:xfrm>
          <a:custGeom>
            <a:avLst/>
            <a:gdLst/>
            <a:ahLst/>
            <a:cxnLst/>
            <a:rect l="l" t="t" r="r" b="b"/>
            <a:pathLst>
              <a:path w="3172967">
                <a:moveTo>
                  <a:pt x="0" y="0"/>
                </a:moveTo>
                <a:lnTo>
                  <a:pt x="3172967" y="0"/>
                </a:lnTo>
              </a:path>
            </a:pathLst>
          </a:custGeom>
          <a:ln w="28701">
            <a:solidFill>
              <a:srgbClr val="008E80"/>
            </a:solidFill>
          </a:ln>
        </p:spPr>
        <p:txBody>
          <a:bodyPr wrap="square" lIns="0" tIns="0" rIns="0" bIns="0" rtlCol="0">
            <a:noAutofit/>
          </a:bodyPr>
          <a:lstStyle/>
          <a:p>
            <a:endParaRPr/>
          </a:p>
        </p:txBody>
      </p:sp>
      <p:sp>
        <p:nvSpPr>
          <p:cNvPr id="79" name="object 79"/>
          <p:cNvSpPr/>
          <p:nvPr/>
        </p:nvSpPr>
        <p:spPr>
          <a:xfrm>
            <a:off x="3444240" y="6418453"/>
            <a:ext cx="3172967" cy="46989"/>
          </a:xfrm>
          <a:custGeom>
            <a:avLst/>
            <a:gdLst/>
            <a:ahLst/>
            <a:cxnLst/>
            <a:rect l="l" t="t" r="r" b="b"/>
            <a:pathLst>
              <a:path w="3172967" h="46989">
                <a:moveTo>
                  <a:pt x="0" y="46990"/>
                </a:moveTo>
                <a:lnTo>
                  <a:pt x="3172967" y="46990"/>
                </a:lnTo>
                <a:lnTo>
                  <a:pt x="3172967" y="0"/>
                </a:lnTo>
                <a:lnTo>
                  <a:pt x="0" y="0"/>
                </a:lnTo>
                <a:lnTo>
                  <a:pt x="0" y="46990"/>
                </a:lnTo>
                <a:close/>
              </a:path>
            </a:pathLst>
          </a:custGeom>
          <a:solidFill>
            <a:srgbClr val="008E80"/>
          </a:solidFill>
        </p:spPr>
        <p:txBody>
          <a:bodyPr wrap="square" lIns="0" tIns="0" rIns="0" bIns="0" rtlCol="0">
            <a:noAutofit/>
          </a:bodyPr>
          <a:lstStyle/>
          <a:p>
            <a:endParaRPr/>
          </a:p>
        </p:txBody>
      </p:sp>
      <p:sp>
        <p:nvSpPr>
          <p:cNvPr id="80" name="object 80"/>
          <p:cNvSpPr/>
          <p:nvPr/>
        </p:nvSpPr>
        <p:spPr>
          <a:xfrm>
            <a:off x="3444240" y="6464807"/>
            <a:ext cx="3172967" cy="950976"/>
          </a:xfrm>
          <a:custGeom>
            <a:avLst/>
            <a:gdLst/>
            <a:ahLst/>
            <a:cxnLst/>
            <a:rect l="l" t="t" r="r" b="b"/>
            <a:pathLst>
              <a:path w="3172967" h="950976">
                <a:moveTo>
                  <a:pt x="0" y="950976"/>
                </a:moveTo>
                <a:lnTo>
                  <a:pt x="3172967" y="950976"/>
                </a:lnTo>
                <a:lnTo>
                  <a:pt x="3172967" y="0"/>
                </a:lnTo>
                <a:lnTo>
                  <a:pt x="0" y="0"/>
                </a:lnTo>
                <a:lnTo>
                  <a:pt x="0" y="950976"/>
                </a:lnTo>
                <a:close/>
              </a:path>
            </a:pathLst>
          </a:custGeom>
          <a:solidFill>
            <a:srgbClr val="C7E6DC"/>
          </a:solidFill>
        </p:spPr>
        <p:txBody>
          <a:bodyPr wrap="square" lIns="0" tIns="0" rIns="0" bIns="0" rtlCol="0">
            <a:noAutofit/>
          </a:bodyPr>
          <a:lstStyle/>
          <a:p>
            <a:endParaRPr/>
          </a:p>
        </p:txBody>
      </p:sp>
      <p:sp>
        <p:nvSpPr>
          <p:cNvPr id="81" name="object 81"/>
          <p:cNvSpPr/>
          <p:nvPr/>
        </p:nvSpPr>
        <p:spPr>
          <a:xfrm>
            <a:off x="3517391" y="6492239"/>
            <a:ext cx="3026664" cy="146303"/>
          </a:xfrm>
          <a:custGeom>
            <a:avLst/>
            <a:gdLst/>
            <a:ahLst/>
            <a:cxnLst/>
            <a:rect l="l" t="t" r="r" b="b"/>
            <a:pathLst>
              <a:path w="3026664" h="146304">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82" name="object 82"/>
          <p:cNvSpPr/>
          <p:nvPr/>
        </p:nvSpPr>
        <p:spPr>
          <a:xfrm>
            <a:off x="3517391" y="6638543"/>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83" name="object 83"/>
          <p:cNvSpPr/>
          <p:nvPr/>
        </p:nvSpPr>
        <p:spPr>
          <a:xfrm>
            <a:off x="3517391" y="6784847"/>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84" name="object 84"/>
          <p:cNvSpPr/>
          <p:nvPr/>
        </p:nvSpPr>
        <p:spPr>
          <a:xfrm>
            <a:off x="3517391" y="6931151"/>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85" name="object 85"/>
          <p:cNvSpPr/>
          <p:nvPr/>
        </p:nvSpPr>
        <p:spPr>
          <a:xfrm>
            <a:off x="3517391" y="7077455"/>
            <a:ext cx="3026664" cy="146304"/>
          </a:xfrm>
          <a:custGeom>
            <a:avLst/>
            <a:gdLst/>
            <a:ahLst/>
            <a:cxnLst/>
            <a:rect l="l" t="t" r="r" b="b"/>
            <a:pathLst>
              <a:path w="3026664" h="146303">
                <a:moveTo>
                  <a:pt x="0" y="146304"/>
                </a:moveTo>
                <a:lnTo>
                  <a:pt x="3026664" y="146304"/>
                </a:lnTo>
                <a:lnTo>
                  <a:pt x="3026664" y="0"/>
                </a:lnTo>
                <a:lnTo>
                  <a:pt x="0" y="0"/>
                </a:lnTo>
                <a:lnTo>
                  <a:pt x="0" y="146304"/>
                </a:lnTo>
                <a:close/>
              </a:path>
            </a:pathLst>
          </a:custGeom>
          <a:solidFill>
            <a:srgbClr val="C7E6DC"/>
          </a:solidFill>
        </p:spPr>
        <p:txBody>
          <a:bodyPr wrap="square" lIns="0" tIns="0" rIns="0" bIns="0" rtlCol="0">
            <a:noAutofit/>
          </a:bodyPr>
          <a:lstStyle/>
          <a:p>
            <a:endParaRPr/>
          </a:p>
        </p:txBody>
      </p:sp>
      <p:sp>
        <p:nvSpPr>
          <p:cNvPr id="86" name="object 86"/>
          <p:cNvSpPr/>
          <p:nvPr/>
        </p:nvSpPr>
        <p:spPr>
          <a:xfrm>
            <a:off x="3517391" y="7223759"/>
            <a:ext cx="3026664" cy="146304"/>
          </a:xfrm>
          <a:custGeom>
            <a:avLst/>
            <a:gdLst/>
            <a:ahLst/>
            <a:cxnLst/>
            <a:rect l="l" t="t" r="r" b="b"/>
            <a:pathLst>
              <a:path w="3026664" h="146303">
                <a:moveTo>
                  <a:pt x="0" y="146304"/>
                </a:moveTo>
                <a:lnTo>
                  <a:pt x="3026664" y="146304"/>
                </a:lnTo>
                <a:lnTo>
                  <a:pt x="3026664" y="0"/>
                </a:lnTo>
                <a:lnTo>
                  <a:pt x="0" y="0"/>
                </a:lnTo>
                <a:lnTo>
                  <a:pt x="0" y="146304"/>
                </a:lnTo>
                <a:close/>
              </a:path>
            </a:pathLst>
          </a:custGeom>
          <a:solidFill>
            <a:srgbClr val="C7E6DC"/>
          </a:solidFill>
        </p:spPr>
        <p:txBody>
          <a:bodyPr wrap="square" lIns="0" tIns="0" rIns="0" bIns="0" rtlCol="0">
            <a:noAutofit/>
          </a:bodyPr>
          <a:lstStyle/>
          <a:p>
            <a:endParaRPr/>
          </a:p>
        </p:txBody>
      </p:sp>
      <p:sp>
        <p:nvSpPr>
          <p:cNvPr id="87" name="object 87"/>
          <p:cNvSpPr/>
          <p:nvPr/>
        </p:nvSpPr>
        <p:spPr>
          <a:xfrm>
            <a:off x="3444240" y="6464173"/>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C7E6DC"/>
          </a:solidFill>
        </p:spPr>
        <p:txBody>
          <a:bodyPr wrap="square" lIns="0" tIns="0" rIns="0" bIns="0" rtlCol="0">
            <a:noAutofit/>
          </a:bodyPr>
          <a:lstStyle/>
          <a:p>
            <a:endParaRPr/>
          </a:p>
        </p:txBody>
      </p:sp>
      <p:sp>
        <p:nvSpPr>
          <p:cNvPr id="88" name="object 88"/>
          <p:cNvSpPr/>
          <p:nvPr/>
        </p:nvSpPr>
        <p:spPr>
          <a:xfrm>
            <a:off x="3444240" y="7392923"/>
            <a:ext cx="3172967" cy="0"/>
          </a:xfrm>
          <a:custGeom>
            <a:avLst/>
            <a:gdLst/>
            <a:ahLst/>
            <a:cxnLst/>
            <a:rect l="l" t="t" r="r" b="b"/>
            <a:pathLst>
              <a:path w="3172967">
                <a:moveTo>
                  <a:pt x="0" y="0"/>
                </a:moveTo>
                <a:lnTo>
                  <a:pt x="3172967" y="0"/>
                </a:lnTo>
              </a:path>
            </a:pathLst>
          </a:custGeom>
          <a:ln w="46990">
            <a:solidFill>
              <a:srgbClr val="C7E6DC"/>
            </a:solidFill>
          </a:ln>
        </p:spPr>
        <p:txBody>
          <a:bodyPr wrap="square" lIns="0" tIns="0" rIns="0" bIns="0" rtlCol="0">
            <a:noAutofit/>
          </a:bodyPr>
          <a:lstStyle/>
          <a:p>
            <a:endParaRPr/>
          </a:p>
        </p:txBody>
      </p:sp>
      <p:sp>
        <p:nvSpPr>
          <p:cNvPr id="60" name="object 60"/>
          <p:cNvSpPr/>
          <p:nvPr/>
        </p:nvSpPr>
        <p:spPr>
          <a:xfrm>
            <a:off x="6696456" y="5961888"/>
            <a:ext cx="3172968" cy="402336"/>
          </a:xfrm>
          <a:custGeom>
            <a:avLst/>
            <a:gdLst/>
            <a:ahLst/>
            <a:cxnLst/>
            <a:rect l="l" t="t" r="r" b="b"/>
            <a:pathLst>
              <a:path w="3172968" h="402336">
                <a:moveTo>
                  <a:pt x="0" y="402336"/>
                </a:moveTo>
                <a:lnTo>
                  <a:pt x="3172968" y="402336"/>
                </a:lnTo>
                <a:lnTo>
                  <a:pt x="3172968" y="0"/>
                </a:lnTo>
                <a:lnTo>
                  <a:pt x="0" y="0"/>
                </a:lnTo>
                <a:lnTo>
                  <a:pt x="0" y="402336"/>
                </a:lnTo>
                <a:close/>
              </a:path>
            </a:pathLst>
          </a:custGeom>
          <a:solidFill>
            <a:srgbClr val="008E80"/>
          </a:solidFill>
        </p:spPr>
        <p:txBody>
          <a:bodyPr wrap="square" lIns="0" tIns="0" rIns="0" bIns="0" rtlCol="0">
            <a:noAutofit/>
          </a:bodyPr>
          <a:lstStyle/>
          <a:p>
            <a:endParaRPr/>
          </a:p>
        </p:txBody>
      </p:sp>
      <p:sp>
        <p:nvSpPr>
          <p:cNvPr id="61" name="object 61"/>
          <p:cNvSpPr/>
          <p:nvPr/>
        </p:nvSpPr>
        <p:spPr>
          <a:xfrm>
            <a:off x="6769608" y="5989320"/>
            <a:ext cx="3026663" cy="198120"/>
          </a:xfrm>
          <a:custGeom>
            <a:avLst/>
            <a:gdLst/>
            <a:ahLst/>
            <a:cxnLst/>
            <a:rect l="l" t="t" r="r" b="b"/>
            <a:pathLst>
              <a:path w="3026663" h="198120">
                <a:moveTo>
                  <a:pt x="0" y="198119"/>
                </a:moveTo>
                <a:lnTo>
                  <a:pt x="3026663" y="198119"/>
                </a:lnTo>
                <a:lnTo>
                  <a:pt x="3026663" y="0"/>
                </a:lnTo>
                <a:lnTo>
                  <a:pt x="0" y="0"/>
                </a:lnTo>
                <a:lnTo>
                  <a:pt x="0" y="198119"/>
                </a:lnTo>
                <a:close/>
              </a:path>
            </a:pathLst>
          </a:custGeom>
          <a:solidFill>
            <a:srgbClr val="008E80"/>
          </a:solidFill>
        </p:spPr>
        <p:txBody>
          <a:bodyPr wrap="square" lIns="0" tIns="0" rIns="0" bIns="0" rtlCol="0">
            <a:noAutofit/>
          </a:bodyPr>
          <a:lstStyle/>
          <a:p>
            <a:endParaRPr/>
          </a:p>
        </p:txBody>
      </p:sp>
      <p:sp>
        <p:nvSpPr>
          <p:cNvPr id="62" name="object 62"/>
          <p:cNvSpPr/>
          <p:nvPr/>
        </p:nvSpPr>
        <p:spPr>
          <a:xfrm>
            <a:off x="6769608" y="6187440"/>
            <a:ext cx="3026663" cy="131064"/>
          </a:xfrm>
          <a:custGeom>
            <a:avLst/>
            <a:gdLst/>
            <a:ahLst/>
            <a:cxnLst/>
            <a:rect l="l" t="t" r="r" b="b"/>
            <a:pathLst>
              <a:path w="3026663" h="131063">
                <a:moveTo>
                  <a:pt x="0" y="131064"/>
                </a:moveTo>
                <a:lnTo>
                  <a:pt x="3026663" y="131064"/>
                </a:lnTo>
                <a:lnTo>
                  <a:pt x="3026663" y="0"/>
                </a:lnTo>
                <a:lnTo>
                  <a:pt x="0" y="0"/>
                </a:lnTo>
                <a:lnTo>
                  <a:pt x="0" y="131064"/>
                </a:lnTo>
                <a:close/>
              </a:path>
            </a:pathLst>
          </a:custGeom>
          <a:solidFill>
            <a:srgbClr val="008E80"/>
          </a:solidFill>
        </p:spPr>
        <p:txBody>
          <a:bodyPr wrap="square" lIns="0" tIns="0" rIns="0" bIns="0" rtlCol="0">
            <a:noAutofit/>
          </a:bodyPr>
          <a:lstStyle/>
          <a:p>
            <a:endParaRPr/>
          </a:p>
        </p:txBody>
      </p:sp>
      <p:sp>
        <p:nvSpPr>
          <p:cNvPr id="63" name="object 63"/>
          <p:cNvSpPr/>
          <p:nvPr/>
        </p:nvSpPr>
        <p:spPr>
          <a:xfrm>
            <a:off x="6696456" y="5975604"/>
            <a:ext cx="3172968" cy="0"/>
          </a:xfrm>
          <a:custGeom>
            <a:avLst/>
            <a:gdLst/>
            <a:ahLst/>
            <a:cxnLst/>
            <a:rect l="l" t="t" r="r" b="b"/>
            <a:pathLst>
              <a:path w="3172968">
                <a:moveTo>
                  <a:pt x="0" y="0"/>
                </a:moveTo>
                <a:lnTo>
                  <a:pt x="3172968" y="0"/>
                </a:lnTo>
              </a:path>
            </a:pathLst>
          </a:custGeom>
          <a:ln w="28701">
            <a:solidFill>
              <a:srgbClr val="008E80"/>
            </a:solidFill>
          </a:ln>
        </p:spPr>
        <p:txBody>
          <a:bodyPr wrap="square" lIns="0" tIns="0" rIns="0" bIns="0" rtlCol="0">
            <a:noAutofit/>
          </a:bodyPr>
          <a:lstStyle/>
          <a:p>
            <a:endParaRPr/>
          </a:p>
        </p:txBody>
      </p:sp>
      <p:sp>
        <p:nvSpPr>
          <p:cNvPr id="64" name="object 64"/>
          <p:cNvSpPr/>
          <p:nvPr/>
        </p:nvSpPr>
        <p:spPr>
          <a:xfrm>
            <a:off x="6696456" y="6317869"/>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008E80"/>
          </a:solidFill>
        </p:spPr>
        <p:txBody>
          <a:bodyPr wrap="square" lIns="0" tIns="0" rIns="0" bIns="0" rtlCol="0">
            <a:noAutofit/>
          </a:bodyPr>
          <a:lstStyle/>
          <a:p>
            <a:endParaRPr/>
          </a:p>
        </p:txBody>
      </p:sp>
      <p:sp>
        <p:nvSpPr>
          <p:cNvPr id="65" name="object 65"/>
          <p:cNvSpPr/>
          <p:nvPr/>
        </p:nvSpPr>
        <p:spPr>
          <a:xfrm>
            <a:off x="6696456" y="6364223"/>
            <a:ext cx="3172968" cy="658368"/>
          </a:xfrm>
          <a:custGeom>
            <a:avLst/>
            <a:gdLst/>
            <a:ahLst/>
            <a:cxnLst/>
            <a:rect l="l" t="t" r="r" b="b"/>
            <a:pathLst>
              <a:path w="3172968" h="658368">
                <a:moveTo>
                  <a:pt x="0" y="658367"/>
                </a:moveTo>
                <a:lnTo>
                  <a:pt x="3172968" y="658367"/>
                </a:lnTo>
                <a:lnTo>
                  <a:pt x="3172968" y="0"/>
                </a:lnTo>
                <a:lnTo>
                  <a:pt x="0" y="0"/>
                </a:lnTo>
                <a:lnTo>
                  <a:pt x="0" y="658367"/>
                </a:lnTo>
                <a:close/>
              </a:path>
            </a:pathLst>
          </a:custGeom>
          <a:solidFill>
            <a:srgbClr val="C7E6DC"/>
          </a:solidFill>
        </p:spPr>
        <p:txBody>
          <a:bodyPr wrap="square" lIns="0" tIns="0" rIns="0" bIns="0" rtlCol="0">
            <a:noAutofit/>
          </a:bodyPr>
          <a:lstStyle/>
          <a:p>
            <a:endParaRPr/>
          </a:p>
        </p:txBody>
      </p:sp>
      <p:sp>
        <p:nvSpPr>
          <p:cNvPr id="66" name="object 66"/>
          <p:cNvSpPr/>
          <p:nvPr/>
        </p:nvSpPr>
        <p:spPr>
          <a:xfrm>
            <a:off x="6769608" y="6391655"/>
            <a:ext cx="3026663" cy="146303"/>
          </a:xfrm>
          <a:custGeom>
            <a:avLst/>
            <a:gdLst/>
            <a:ahLst/>
            <a:cxnLst/>
            <a:rect l="l" t="t" r="r" b="b"/>
            <a:pathLst>
              <a:path w="3026663" h="146303">
                <a:moveTo>
                  <a:pt x="0" y="146303"/>
                </a:moveTo>
                <a:lnTo>
                  <a:pt x="3026663" y="146303"/>
                </a:lnTo>
                <a:lnTo>
                  <a:pt x="3026663" y="0"/>
                </a:lnTo>
                <a:lnTo>
                  <a:pt x="0" y="0"/>
                </a:lnTo>
                <a:lnTo>
                  <a:pt x="0" y="146303"/>
                </a:lnTo>
                <a:close/>
              </a:path>
            </a:pathLst>
          </a:custGeom>
          <a:solidFill>
            <a:srgbClr val="C7E6DC"/>
          </a:solidFill>
        </p:spPr>
        <p:txBody>
          <a:bodyPr wrap="square" lIns="0" tIns="0" rIns="0" bIns="0" rtlCol="0">
            <a:noAutofit/>
          </a:bodyPr>
          <a:lstStyle/>
          <a:p>
            <a:endParaRPr/>
          </a:p>
        </p:txBody>
      </p:sp>
      <p:sp>
        <p:nvSpPr>
          <p:cNvPr id="67" name="object 67"/>
          <p:cNvSpPr/>
          <p:nvPr/>
        </p:nvSpPr>
        <p:spPr>
          <a:xfrm>
            <a:off x="6769608" y="6537959"/>
            <a:ext cx="3026663" cy="146303"/>
          </a:xfrm>
          <a:custGeom>
            <a:avLst/>
            <a:gdLst/>
            <a:ahLst/>
            <a:cxnLst/>
            <a:rect l="l" t="t" r="r" b="b"/>
            <a:pathLst>
              <a:path w="3026663" h="146303">
                <a:moveTo>
                  <a:pt x="0" y="146304"/>
                </a:moveTo>
                <a:lnTo>
                  <a:pt x="3026663" y="146304"/>
                </a:lnTo>
                <a:lnTo>
                  <a:pt x="3026663" y="0"/>
                </a:lnTo>
                <a:lnTo>
                  <a:pt x="0" y="0"/>
                </a:lnTo>
                <a:lnTo>
                  <a:pt x="0" y="146304"/>
                </a:lnTo>
                <a:close/>
              </a:path>
            </a:pathLst>
          </a:custGeom>
          <a:solidFill>
            <a:srgbClr val="C7E6DC"/>
          </a:solidFill>
        </p:spPr>
        <p:txBody>
          <a:bodyPr wrap="square" lIns="0" tIns="0" rIns="0" bIns="0" rtlCol="0">
            <a:noAutofit/>
          </a:bodyPr>
          <a:lstStyle/>
          <a:p>
            <a:endParaRPr/>
          </a:p>
        </p:txBody>
      </p:sp>
      <p:sp>
        <p:nvSpPr>
          <p:cNvPr id="68" name="object 68"/>
          <p:cNvSpPr/>
          <p:nvPr/>
        </p:nvSpPr>
        <p:spPr>
          <a:xfrm>
            <a:off x="6769608" y="6684263"/>
            <a:ext cx="3026663" cy="146303"/>
          </a:xfrm>
          <a:custGeom>
            <a:avLst/>
            <a:gdLst/>
            <a:ahLst/>
            <a:cxnLst/>
            <a:rect l="l" t="t" r="r" b="b"/>
            <a:pathLst>
              <a:path w="3026663" h="146303">
                <a:moveTo>
                  <a:pt x="0" y="146304"/>
                </a:moveTo>
                <a:lnTo>
                  <a:pt x="3026663" y="146304"/>
                </a:lnTo>
                <a:lnTo>
                  <a:pt x="3026663" y="0"/>
                </a:lnTo>
                <a:lnTo>
                  <a:pt x="0" y="0"/>
                </a:lnTo>
                <a:lnTo>
                  <a:pt x="0" y="146304"/>
                </a:lnTo>
                <a:close/>
              </a:path>
            </a:pathLst>
          </a:custGeom>
          <a:solidFill>
            <a:srgbClr val="C7E6DC"/>
          </a:solidFill>
        </p:spPr>
        <p:txBody>
          <a:bodyPr wrap="square" lIns="0" tIns="0" rIns="0" bIns="0" rtlCol="0">
            <a:noAutofit/>
          </a:bodyPr>
          <a:lstStyle/>
          <a:p>
            <a:endParaRPr/>
          </a:p>
        </p:txBody>
      </p:sp>
      <p:sp>
        <p:nvSpPr>
          <p:cNvPr id="69" name="object 69"/>
          <p:cNvSpPr/>
          <p:nvPr/>
        </p:nvSpPr>
        <p:spPr>
          <a:xfrm>
            <a:off x="6769608" y="6830567"/>
            <a:ext cx="3026663" cy="146304"/>
          </a:xfrm>
          <a:custGeom>
            <a:avLst/>
            <a:gdLst/>
            <a:ahLst/>
            <a:cxnLst/>
            <a:rect l="l" t="t" r="r" b="b"/>
            <a:pathLst>
              <a:path w="3026663" h="146303">
                <a:moveTo>
                  <a:pt x="0" y="146304"/>
                </a:moveTo>
                <a:lnTo>
                  <a:pt x="3026663" y="146304"/>
                </a:lnTo>
                <a:lnTo>
                  <a:pt x="3026663" y="0"/>
                </a:lnTo>
                <a:lnTo>
                  <a:pt x="0" y="0"/>
                </a:lnTo>
                <a:lnTo>
                  <a:pt x="0" y="146304"/>
                </a:lnTo>
                <a:close/>
              </a:path>
            </a:pathLst>
          </a:custGeom>
          <a:solidFill>
            <a:srgbClr val="C7E6DC"/>
          </a:solidFill>
        </p:spPr>
        <p:txBody>
          <a:bodyPr wrap="square" lIns="0" tIns="0" rIns="0" bIns="0" rtlCol="0">
            <a:noAutofit/>
          </a:bodyPr>
          <a:lstStyle/>
          <a:p>
            <a:endParaRPr/>
          </a:p>
        </p:txBody>
      </p:sp>
      <p:sp>
        <p:nvSpPr>
          <p:cNvPr id="70" name="object 70"/>
          <p:cNvSpPr/>
          <p:nvPr/>
        </p:nvSpPr>
        <p:spPr>
          <a:xfrm>
            <a:off x="6696456" y="6363589"/>
            <a:ext cx="3172968" cy="28701"/>
          </a:xfrm>
          <a:custGeom>
            <a:avLst/>
            <a:gdLst/>
            <a:ahLst/>
            <a:cxnLst/>
            <a:rect l="l" t="t" r="r" b="b"/>
            <a:pathLst>
              <a:path w="3172968" h="28701">
                <a:moveTo>
                  <a:pt x="0" y="28702"/>
                </a:moveTo>
                <a:lnTo>
                  <a:pt x="3172968" y="28702"/>
                </a:lnTo>
                <a:lnTo>
                  <a:pt x="3172968" y="0"/>
                </a:lnTo>
                <a:lnTo>
                  <a:pt x="0" y="0"/>
                </a:lnTo>
                <a:lnTo>
                  <a:pt x="0" y="28702"/>
                </a:lnTo>
                <a:close/>
              </a:path>
            </a:pathLst>
          </a:custGeom>
          <a:solidFill>
            <a:srgbClr val="C7E6DC"/>
          </a:solidFill>
        </p:spPr>
        <p:txBody>
          <a:bodyPr wrap="square" lIns="0" tIns="0" rIns="0" bIns="0" rtlCol="0">
            <a:noAutofit/>
          </a:bodyPr>
          <a:lstStyle/>
          <a:p>
            <a:endParaRPr/>
          </a:p>
        </p:txBody>
      </p:sp>
      <p:sp>
        <p:nvSpPr>
          <p:cNvPr id="71" name="object 71"/>
          <p:cNvSpPr/>
          <p:nvPr/>
        </p:nvSpPr>
        <p:spPr>
          <a:xfrm>
            <a:off x="6696456" y="6999731"/>
            <a:ext cx="3172968" cy="0"/>
          </a:xfrm>
          <a:custGeom>
            <a:avLst/>
            <a:gdLst/>
            <a:ahLst/>
            <a:cxnLst/>
            <a:rect l="l" t="t" r="r" b="b"/>
            <a:pathLst>
              <a:path w="3172968">
                <a:moveTo>
                  <a:pt x="0" y="0"/>
                </a:moveTo>
                <a:lnTo>
                  <a:pt x="3172968" y="0"/>
                </a:lnTo>
              </a:path>
            </a:pathLst>
          </a:custGeom>
          <a:ln w="46990">
            <a:solidFill>
              <a:srgbClr val="C7E6DC"/>
            </a:solidFill>
          </a:ln>
        </p:spPr>
        <p:txBody>
          <a:bodyPr wrap="square" lIns="0" tIns="0" rIns="0" bIns="0" rtlCol="0">
            <a:noAutofit/>
          </a:bodyPr>
          <a:lstStyle/>
          <a:p>
            <a:endParaRPr/>
          </a:p>
        </p:txBody>
      </p:sp>
      <p:sp>
        <p:nvSpPr>
          <p:cNvPr id="59" name="object 59"/>
          <p:cNvSpPr txBox="1"/>
          <p:nvPr/>
        </p:nvSpPr>
        <p:spPr>
          <a:xfrm>
            <a:off x="3504691" y="777366"/>
            <a:ext cx="3023666"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are called methods. A child class inherits the attributes and</a:t>
            </a:r>
            <a:endParaRPr sz="900">
              <a:latin typeface="Arial"/>
              <a:cs typeface="Arial"/>
            </a:endParaRPr>
          </a:p>
        </p:txBody>
      </p:sp>
      <p:sp>
        <p:nvSpPr>
          <p:cNvPr id="58" name="object 58"/>
          <p:cNvSpPr txBox="1"/>
          <p:nvPr/>
        </p:nvSpPr>
        <p:spPr>
          <a:xfrm>
            <a:off x="4053155" y="1873336"/>
            <a:ext cx="1802238"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"""Initialize dog object."""</a:t>
            </a:r>
            <a:endParaRPr sz="900">
              <a:latin typeface="Consolas"/>
              <a:cs typeface="Consolas"/>
            </a:endParaRPr>
          </a:p>
        </p:txBody>
      </p:sp>
      <p:sp>
        <p:nvSpPr>
          <p:cNvPr id="57" name="object 57"/>
          <p:cNvSpPr txBox="1"/>
          <p:nvPr/>
        </p:nvSpPr>
        <p:spPr>
          <a:xfrm>
            <a:off x="4053155" y="2409784"/>
            <a:ext cx="1487985"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"""Simulate sitting."""</a:t>
            </a:r>
            <a:endParaRPr sz="900">
              <a:latin typeface="Consolas"/>
              <a:cs typeface="Consolas"/>
            </a:endParaRPr>
          </a:p>
        </p:txBody>
      </p:sp>
      <p:sp>
        <p:nvSpPr>
          <p:cNvPr id="56" name="object 56"/>
          <p:cNvSpPr txBox="1"/>
          <p:nvPr/>
        </p:nvSpPr>
        <p:spPr>
          <a:xfrm>
            <a:off x="3550412" y="3211408"/>
            <a:ext cx="796655"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my_dog.sit()</a:t>
            </a:r>
            <a:endParaRPr sz="900">
              <a:latin typeface="Consolas"/>
              <a:cs typeface="Consolas"/>
            </a:endParaRPr>
          </a:p>
        </p:txBody>
      </p:sp>
      <p:sp>
        <p:nvSpPr>
          <p:cNvPr id="55" name="object 55"/>
          <p:cNvSpPr txBox="1"/>
          <p:nvPr/>
        </p:nvSpPr>
        <p:spPr>
          <a:xfrm>
            <a:off x="3801783" y="3772240"/>
            <a:ext cx="1865152" cy="141224"/>
          </a:xfrm>
          <a:prstGeom prst="rect">
            <a:avLst/>
          </a:prstGeom>
        </p:spPr>
        <p:txBody>
          <a:bodyPr wrap="square" lIns="0" tIns="6413" rIns="0" bIns="0" rtlCol="0">
            <a:noAutofit/>
          </a:bodyPr>
          <a:lstStyle/>
          <a:p>
            <a:pPr marL="12700">
              <a:lnSpc>
                <a:spcPts val="1010"/>
              </a:lnSpc>
            </a:pPr>
            <a:r>
              <a:rPr sz="900" dirty="0">
                <a:latin typeface="Consolas"/>
                <a:cs typeface="Consolas"/>
              </a:rPr>
              <a:t>"""Represent a search dog."""</a:t>
            </a:r>
            <a:endParaRPr sz="900">
              <a:latin typeface="Consolas"/>
              <a:cs typeface="Consolas"/>
            </a:endParaRPr>
          </a:p>
        </p:txBody>
      </p:sp>
      <p:sp>
        <p:nvSpPr>
          <p:cNvPr id="54" name="object 54"/>
          <p:cNvSpPr txBox="1"/>
          <p:nvPr/>
        </p:nvSpPr>
        <p:spPr>
          <a:xfrm>
            <a:off x="4053155" y="4305640"/>
            <a:ext cx="1425387" cy="141224"/>
          </a:xfrm>
          <a:prstGeom prst="rect">
            <a:avLst/>
          </a:prstGeom>
        </p:spPr>
        <p:txBody>
          <a:bodyPr wrap="square" lIns="0" tIns="6413" rIns="0" bIns="0" rtlCol="0">
            <a:noAutofit/>
          </a:bodyPr>
          <a:lstStyle/>
          <a:p>
            <a:pPr marL="12700">
              <a:lnSpc>
                <a:spcPts val="1010"/>
              </a:lnSpc>
            </a:pPr>
            <a:r>
              <a:rPr sz="900" spc="-4" dirty="0">
                <a:latin typeface="Consolas"/>
                <a:cs typeface="Consolas"/>
              </a:rPr>
              <a:t>super().</a:t>
            </a:r>
            <a:r>
              <a:rPr sz="900" u="sng" spc="0" dirty="0">
                <a:latin typeface="Times New Roman"/>
                <a:cs typeface="Times New Roman"/>
              </a:rPr>
              <a:t>   </a:t>
            </a:r>
            <a:r>
              <a:rPr sz="900" u="sng" spc="38" dirty="0">
                <a:latin typeface="Times New Roman"/>
                <a:cs typeface="Times New Roman"/>
              </a:rPr>
              <a:t> </a:t>
            </a:r>
            <a:r>
              <a:rPr sz="900" spc="-136" dirty="0">
                <a:latin typeface="Times New Roman"/>
                <a:cs typeface="Times New Roman"/>
              </a:rPr>
              <a:t> </a:t>
            </a:r>
            <a:r>
              <a:rPr sz="900" spc="-4" dirty="0">
                <a:latin typeface="Consolas"/>
                <a:cs typeface="Consolas"/>
              </a:rPr>
              <a:t>init</a:t>
            </a:r>
            <a:r>
              <a:rPr sz="900" u="sng" spc="0" dirty="0">
                <a:latin typeface="Times New Roman"/>
                <a:cs typeface="Times New Roman"/>
              </a:rPr>
              <a:t>   </a:t>
            </a:r>
            <a:r>
              <a:rPr sz="900" u="sng" spc="20" dirty="0">
                <a:latin typeface="Times New Roman"/>
                <a:cs typeface="Times New Roman"/>
              </a:rPr>
              <a:t> </a:t>
            </a:r>
            <a:r>
              <a:rPr sz="900" spc="-138" dirty="0">
                <a:latin typeface="Times New Roman"/>
                <a:cs typeface="Times New Roman"/>
              </a:rPr>
              <a:t> </a:t>
            </a:r>
            <a:r>
              <a:rPr sz="900" spc="0" dirty="0">
                <a:latin typeface="Consolas"/>
                <a:cs typeface="Consolas"/>
              </a:rPr>
              <a:t>(name)</a:t>
            </a:r>
            <a:endParaRPr sz="900">
              <a:latin typeface="Consolas"/>
              <a:cs typeface="Consolas"/>
            </a:endParaRPr>
          </a:p>
        </p:txBody>
      </p:sp>
      <p:sp>
        <p:nvSpPr>
          <p:cNvPr id="53" name="object 53"/>
          <p:cNvSpPr txBox="1"/>
          <p:nvPr/>
        </p:nvSpPr>
        <p:spPr>
          <a:xfrm>
            <a:off x="6802631" y="4735408"/>
            <a:ext cx="1739389"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num_tickets = input(prompt)</a:t>
            </a:r>
            <a:endParaRPr sz="900">
              <a:latin typeface="Consolas"/>
              <a:cs typeface="Consolas"/>
            </a:endParaRPr>
          </a:p>
        </p:txBody>
      </p:sp>
      <p:sp>
        <p:nvSpPr>
          <p:cNvPr id="52" name="object 52"/>
          <p:cNvSpPr txBox="1"/>
          <p:nvPr/>
        </p:nvSpPr>
        <p:spPr>
          <a:xfrm>
            <a:off x="7053999" y="5137744"/>
            <a:ext cx="1928893"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num_tickets = int(num_tickets)</a:t>
            </a:r>
            <a:endParaRPr sz="900">
              <a:latin typeface="Consolas"/>
              <a:cs typeface="Consolas"/>
            </a:endParaRPr>
          </a:p>
        </p:txBody>
      </p:sp>
      <p:sp>
        <p:nvSpPr>
          <p:cNvPr id="51" name="object 51"/>
          <p:cNvSpPr txBox="1"/>
          <p:nvPr/>
        </p:nvSpPr>
        <p:spPr>
          <a:xfrm>
            <a:off x="7053999" y="5405968"/>
            <a:ext cx="1676647"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print("Please try again.")</a:t>
            </a:r>
            <a:endParaRPr sz="900">
              <a:latin typeface="Consolas"/>
              <a:cs typeface="Consolas"/>
            </a:endParaRPr>
          </a:p>
        </p:txBody>
      </p:sp>
      <p:sp>
        <p:nvSpPr>
          <p:cNvPr id="50" name="object 50"/>
          <p:cNvSpPr txBox="1"/>
          <p:nvPr/>
        </p:nvSpPr>
        <p:spPr>
          <a:xfrm>
            <a:off x="7053999" y="5674192"/>
            <a:ext cx="2242138" cy="141224"/>
          </a:xfrm>
          <a:prstGeom prst="rect">
            <a:avLst/>
          </a:prstGeom>
        </p:spPr>
        <p:txBody>
          <a:bodyPr wrap="square" lIns="0" tIns="6413" rIns="0" bIns="0" rtlCol="0">
            <a:noAutofit/>
          </a:bodyPr>
          <a:lstStyle/>
          <a:p>
            <a:pPr marL="12700">
              <a:lnSpc>
                <a:spcPts val="1010"/>
              </a:lnSpc>
            </a:pPr>
            <a:r>
              <a:rPr sz="900" dirty="0">
                <a:latin typeface="Consolas"/>
                <a:cs typeface="Consolas"/>
              </a:rPr>
              <a:t>print("Your tickets are printing.")</a:t>
            </a:r>
            <a:endParaRPr sz="900">
              <a:latin typeface="Consolas"/>
              <a:cs typeface="Consolas"/>
            </a:endParaRPr>
          </a:p>
        </p:txBody>
      </p:sp>
      <p:sp>
        <p:nvSpPr>
          <p:cNvPr id="49" name="object 49"/>
          <p:cNvSpPr txBox="1"/>
          <p:nvPr/>
        </p:nvSpPr>
        <p:spPr>
          <a:xfrm>
            <a:off x="6756908" y="6540398"/>
            <a:ext cx="3052890" cy="153415"/>
          </a:xfrm>
          <a:prstGeom prst="rect">
            <a:avLst/>
          </a:prstGeom>
        </p:spPr>
        <p:txBody>
          <a:bodyPr wrap="square" lIns="0" tIns="7175" rIns="0" bIns="0" rtlCol="0">
            <a:noAutofit/>
          </a:bodyPr>
          <a:lstStyle/>
          <a:p>
            <a:pPr marL="12700">
              <a:lnSpc>
                <a:spcPts val="1130"/>
              </a:lnSpc>
            </a:pPr>
            <a:r>
              <a:rPr sz="1000" spc="-2" dirty="0">
                <a:latin typeface="Arial"/>
                <a:cs typeface="Arial"/>
              </a:rPr>
              <a:t>solution, and both work, use the simple solution. Your</a:t>
            </a:r>
            <a:endParaRPr sz="1000">
              <a:latin typeface="Arial"/>
              <a:cs typeface="Arial"/>
            </a:endParaRPr>
          </a:p>
        </p:txBody>
      </p:sp>
      <p:sp>
        <p:nvSpPr>
          <p:cNvPr id="48" name="object 48"/>
          <p:cNvSpPr txBox="1"/>
          <p:nvPr/>
        </p:nvSpPr>
        <p:spPr>
          <a:xfrm>
            <a:off x="6756908" y="6833006"/>
            <a:ext cx="2741417" cy="153415"/>
          </a:xfrm>
          <a:prstGeom prst="rect">
            <a:avLst/>
          </a:prstGeom>
        </p:spPr>
        <p:txBody>
          <a:bodyPr wrap="square" lIns="0" tIns="7175" rIns="0" bIns="0" rtlCol="0">
            <a:noAutofit/>
          </a:bodyPr>
          <a:lstStyle/>
          <a:p>
            <a:pPr marL="12700">
              <a:lnSpc>
                <a:spcPts val="1130"/>
              </a:lnSpc>
            </a:pPr>
            <a:r>
              <a:rPr sz="1000" spc="-2" dirty="0">
                <a:latin typeface="Arial"/>
                <a:cs typeface="Arial"/>
              </a:rPr>
              <a:t>for you and others to build on that code later on.</a:t>
            </a:r>
            <a:endParaRPr sz="1000">
              <a:latin typeface="Arial"/>
              <a:cs typeface="Arial"/>
            </a:endParaRPr>
          </a:p>
        </p:txBody>
      </p:sp>
      <p:sp>
        <p:nvSpPr>
          <p:cNvPr id="47" name="object 47"/>
          <p:cNvSpPr txBox="1"/>
          <p:nvPr/>
        </p:nvSpPr>
        <p:spPr>
          <a:xfrm>
            <a:off x="3504691" y="7079894"/>
            <a:ext cx="2864627" cy="153415"/>
          </a:xfrm>
          <a:prstGeom prst="rect">
            <a:avLst/>
          </a:prstGeom>
        </p:spPr>
        <p:txBody>
          <a:bodyPr wrap="square" lIns="0" tIns="7175" rIns="0" bIns="0" rtlCol="0">
            <a:noAutofit/>
          </a:bodyPr>
          <a:lstStyle/>
          <a:p>
            <a:pPr marL="12700">
              <a:lnSpc>
                <a:spcPts val="1130"/>
              </a:lnSpc>
            </a:pPr>
            <a:r>
              <a:rPr sz="1000" spc="-2" dirty="0">
                <a:latin typeface="Arial"/>
                <a:cs typeface="Arial"/>
              </a:rPr>
              <a:t>If you haven't done so already, take a few minutes</a:t>
            </a:r>
            <a:endParaRPr sz="1000">
              <a:latin typeface="Arial"/>
              <a:cs typeface="Arial"/>
            </a:endParaRPr>
          </a:p>
        </p:txBody>
      </p:sp>
      <p:sp>
        <p:nvSpPr>
          <p:cNvPr id="46" name="object 46"/>
          <p:cNvSpPr txBox="1"/>
          <p:nvPr/>
        </p:nvSpPr>
        <p:spPr>
          <a:xfrm>
            <a:off x="6692900" y="7137400"/>
            <a:ext cx="3172459" cy="457200"/>
          </a:xfrm>
          <a:prstGeom prst="rect">
            <a:avLst/>
          </a:prstGeom>
        </p:spPr>
        <p:txBody>
          <a:bodyPr wrap="square" lIns="0" tIns="48260" rIns="0" bIns="0" rtlCol="0">
            <a:noAutofit/>
          </a:bodyPr>
          <a:lstStyle/>
          <a:p>
            <a:pPr marL="676635" marR="695902" algn="ctr">
              <a:lnSpc>
                <a:spcPct val="101725"/>
              </a:lnSpc>
            </a:pPr>
            <a:r>
              <a:rPr sz="1100" i="1" spc="0" dirty="0">
                <a:latin typeface="Calibri"/>
                <a:cs typeface="Calibri"/>
              </a:rPr>
              <a:t>More cheat sheets available at</a:t>
            </a:r>
            <a:endParaRPr sz="1100">
              <a:latin typeface="Calibri"/>
              <a:cs typeface="Calibri"/>
            </a:endParaRPr>
          </a:p>
          <a:p>
            <a:pPr marL="792665" marR="810969" algn="ctr">
              <a:lnSpc>
                <a:spcPts val="1150"/>
              </a:lnSpc>
              <a:spcBef>
                <a:spcPts val="57"/>
              </a:spcBef>
            </a:pPr>
            <a:r>
              <a:rPr sz="900" spc="0" dirty="0">
                <a:solidFill>
                  <a:srgbClr val="0463C1"/>
                </a:solidFill>
                <a:latin typeface="Yu Gothic"/>
                <a:cs typeface="Yu Gothic"/>
              </a:rPr>
              <a:t>ehmatthes.github.io/pcc_2e/</a:t>
            </a:r>
            <a:endParaRPr sz="900">
              <a:latin typeface="Yu Gothic"/>
              <a:cs typeface="Yu Gothic"/>
            </a:endParaRPr>
          </a:p>
        </p:txBody>
      </p:sp>
      <p:sp>
        <p:nvSpPr>
          <p:cNvPr id="45" name="object 45"/>
          <p:cNvSpPr txBox="1"/>
          <p:nvPr/>
        </p:nvSpPr>
        <p:spPr>
          <a:xfrm>
            <a:off x="6696456" y="5961253"/>
            <a:ext cx="3172968" cy="416687"/>
          </a:xfrm>
          <a:prstGeom prst="rect">
            <a:avLst/>
          </a:prstGeom>
        </p:spPr>
        <p:txBody>
          <a:bodyPr wrap="square" lIns="0" tIns="10128" rIns="0" bIns="0" rtlCol="0">
            <a:noAutofit/>
          </a:bodyPr>
          <a:lstStyle/>
          <a:p>
            <a:pPr marL="73151">
              <a:lnSpc>
                <a:spcPts val="1595"/>
              </a:lnSpc>
            </a:pPr>
            <a:r>
              <a:rPr sz="1100" dirty="0">
                <a:solidFill>
                  <a:srgbClr val="F1F1F1"/>
                </a:solidFill>
                <a:latin typeface="Yu Gothic"/>
                <a:cs typeface="Yu Gothic"/>
              </a:rPr>
              <a:t>Zen of Python</a:t>
            </a:r>
            <a:endParaRPr sz="1100">
              <a:latin typeface="Yu Gothic"/>
              <a:cs typeface="Yu Gothic"/>
            </a:endParaRPr>
          </a:p>
          <a:p>
            <a:pPr marL="73151">
              <a:lnSpc>
                <a:spcPct val="95825"/>
              </a:lnSpc>
              <a:spcBef>
                <a:spcPts val="100"/>
              </a:spcBef>
            </a:pPr>
            <a:r>
              <a:rPr sz="900" i="1" spc="0" dirty="0">
                <a:solidFill>
                  <a:srgbClr val="F1F1F1"/>
                </a:solidFill>
                <a:latin typeface="Arial"/>
                <a:cs typeface="Arial"/>
              </a:rPr>
              <a:t>Simple is better than complex</a:t>
            </a:r>
            <a:endParaRPr sz="900">
              <a:latin typeface="Arial"/>
              <a:cs typeface="Arial"/>
            </a:endParaRPr>
          </a:p>
        </p:txBody>
      </p:sp>
      <p:sp>
        <p:nvSpPr>
          <p:cNvPr id="44" name="object 44"/>
          <p:cNvSpPr txBox="1"/>
          <p:nvPr/>
        </p:nvSpPr>
        <p:spPr>
          <a:xfrm>
            <a:off x="6696456" y="6377940"/>
            <a:ext cx="3172968" cy="621791"/>
          </a:xfrm>
          <a:prstGeom prst="rect">
            <a:avLst/>
          </a:prstGeom>
        </p:spPr>
        <p:txBody>
          <a:bodyPr wrap="square" lIns="0" tIns="13335" rIns="0" bIns="0" rtlCol="0">
            <a:noAutofit/>
          </a:bodyPr>
          <a:lstStyle/>
          <a:p>
            <a:pPr marL="73151" marR="62824">
              <a:lnSpc>
                <a:spcPts val="1149"/>
              </a:lnSpc>
            </a:pPr>
            <a:r>
              <a:rPr sz="1000" spc="-3" dirty="0">
                <a:latin typeface="Arial"/>
                <a:cs typeface="Arial"/>
              </a:rPr>
              <a:t>If you have a choice between a simple and a complex </a:t>
            </a:r>
            <a:endParaRPr sz="1000">
              <a:latin typeface="Arial"/>
              <a:cs typeface="Arial"/>
            </a:endParaRPr>
          </a:p>
          <a:p>
            <a:pPr marL="73151" marR="62824">
              <a:lnSpc>
                <a:spcPts val="1149"/>
              </a:lnSpc>
              <a:spcBef>
                <a:spcPts val="1154"/>
              </a:spcBef>
            </a:pPr>
            <a:r>
              <a:rPr sz="1000" spc="-2" dirty="0">
                <a:latin typeface="Arial"/>
                <a:cs typeface="Arial"/>
              </a:rPr>
              <a:t>code will be easier to maintain, and it will be easier</a:t>
            </a:r>
            <a:endParaRPr sz="1000">
              <a:latin typeface="Arial"/>
              <a:cs typeface="Arial"/>
            </a:endParaRPr>
          </a:p>
        </p:txBody>
      </p:sp>
      <p:sp>
        <p:nvSpPr>
          <p:cNvPr id="43" name="object 43"/>
          <p:cNvSpPr txBox="1"/>
          <p:nvPr/>
        </p:nvSpPr>
        <p:spPr>
          <a:xfrm>
            <a:off x="3438525" y="5926454"/>
            <a:ext cx="3178682" cy="344805"/>
          </a:xfrm>
          <a:prstGeom prst="rect">
            <a:avLst/>
          </a:prstGeom>
        </p:spPr>
        <p:txBody>
          <a:bodyPr wrap="square" lIns="0" tIns="10318" rIns="0" bIns="0" rtlCol="0">
            <a:noAutofit/>
          </a:bodyPr>
          <a:lstStyle/>
          <a:p>
            <a:pPr marL="78866">
              <a:lnSpc>
                <a:spcPts val="1625"/>
              </a:lnSpc>
            </a:pPr>
            <a:r>
              <a:rPr sz="1100" dirty="0">
                <a:solidFill>
                  <a:srgbClr val="F1F1F1"/>
                </a:solidFill>
                <a:latin typeface="Yu Gothic"/>
                <a:cs typeface="Yu Gothic"/>
              </a:rPr>
              <a:t>Infinite Skills</a:t>
            </a:r>
            <a:endParaRPr sz="1100">
              <a:latin typeface="Yu Gothic"/>
              <a:cs typeface="Yu Gothic"/>
            </a:endParaRPr>
          </a:p>
          <a:p>
            <a:pPr marL="78866">
              <a:lnSpc>
                <a:spcPts val="905"/>
              </a:lnSpc>
              <a:spcBef>
                <a:spcPts val="144"/>
              </a:spcBef>
            </a:pPr>
            <a:r>
              <a:rPr sz="900" i="1" spc="0" dirty="0">
                <a:solidFill>
                  <a:srgbClr val="F1F1F1"/>
                </a:solidFill>
                <a:latin typeface="Arial"/>
                <a:cs typeface="Arial"/>
              </a:rPr>
              <a:t>If you had infinite programming skills, what would you</a:t>
            </a:r>
            <a:endParaRPr sz="900">
              <a:latin typeface="Arial"/>
              <a:cs typeface="Arial"/>
            </a:endParaRPr>
          </a:p>
        </p:txBody>
      </p:sp>
      <p:sp>
        <p:nvSpPr>
          <p:cNvPr id="42" name="object 42"/>
          <p:cNvSpPr txBox="1"/>
          <p:nvPr/>
        </p:nvSpPr>
        <p:spPr>
          <a:xfrm>
            <a:off x="3438525" y="6271260"/>
            <a:ext cx="3178682" cy="194182"/>
          </a:xfrm>
          <a:prstGeom prst="rect">
            <a:avLst/>
          </a:prstGeom>
        </p:spPr>
        <p:txBody>
          <a:bodyPr wrap="square" lIns="0" tIns="15875" rIns="0" bIns="0" rtlCol="0">
            <a:noAutofit/>
          </a:bodyPr>
          <a:lstStyle/>
          <a:p>
            <a:pPr marL="78866">
              <a:lnSpc>
                <a:spcPct val="95825"/>
              </a:lnSpc>
            </a:pPr>
            <a:r>
              <a:rPr sz="900" i="1" spc="0" dirty="0">
                <a:solidFill>
                  <a:srgbClr val="F1F1F1"/>
                </a:solidFill>
                <a:latin typeface="Arial"/>
                <a:cs typeface="Arial"/>
              </a:rPr>
              <a:t>build?</a:t>
            </a:r>
            <a:endParaRPr sz="900">
              <a:latin typeface="Arial"/>
              <a:cs typeface="Arial"/>
            </a:endParaRPr>
          </a:p>
        </p:txBody>
      </p:sp>
      <p:sp>
        <p:nvSpPr>
          <p:cNvPr id="41" name="object 41"/>
          <p:cNvSpPr txBox="1"/>
          <p:nvPr/>
        </p:nvSpPr>
        <p:spPr>
          <a:xfrm>
            <a:off x="3438525" y="6465443"/>
            <a:ext cx="3178682" cy="950975"/>
          </a:xfrm>
          <a:prstGeom prst="rect">
            <a:avLst/>
          </a:prstGeom>
        </p:spPr>
        <p:txBody>
          <a:bodyPr wrap="square" lIns="0" tIns="26669" rIns="0" bIns="0" rtlCol="0">
            <a:noAutofit/>
          </a:bodyPr>
          <a:lstStyle/>
          <a:p>
            <a:pPr marL="78866" marR="155832">
              <a:lnSpc>
                <a:spcPct val="96016"/>
              </a:lnSpc>
            </a:pPr>
            <a:r>
              <a:rPr sz="1000" spc="-2" dirty="0">
                <a:latin typeface="Arial"/>
                <a:cs typeface="Arial"/>
              </a:rPr>
              <a:t>As you're learning to program, it's helpful to think about the real-world projects you'd like to create. It's a good habit to keep an "ideas" notebook that you</a:t>
            </a:r>
            <a:endParaRPr sz="1000">
              <a:latin typeface="Arial"/>
              <a:cs typeface="Arial"/>
            </a:endParaRPr>
          </a:p>
          <a:p>
            <a:pPr marL="78866">
              <a:lnSpc>
                <a:spcPct val="95825"/>
              </a:lnSpc>
            </a:pPr>
            <a:r>
              <a:rPr sz="1000" spc="-2" dirty="0">
                <a:latin typeface="Arial"/>
                <a:cs typeface="Arial"/>
              </a:rPr>
              <a:t>can refer to whenever you want to start a new project.</a:t>
            </a:r>
            <a:endParaRPr sz="1000">
              <a:latin typeface="Arial"/>
              <a:cs typeface="Arial"/>
            </a:endParaRPr>
          </a:p>
          <a:p>
            <a:pPr marL="78866">
              <a:lnSpc>
                <a:spcPct val="95825"/>
              </a:lnSpc>
              <a:spcBef>
                <a:spcPts val="1154"/>
              </a:spcBef>
            </a:pPr>
            <a:r>
              <a:rPr sz="1000" spc="-2" dirty="0">
                <a:latin typeface="Arial"/>
                <a:cs typeface="Arial"/>
              </a:rPr>
              <a:t>and describe three projects you'd like to create.</a:t>
            </a:r>
            <a:endParaRPr sz="1000">
              <a:latin typeface="Arial"/>
              <a:cs typeface="Arial"/>
            </a:endParaRPr>
          </a:p>
        </p:txBody>
      </p:sp>
      <p:sp>
        <p:nvSpPr>
          <p:cNvPr id="40" name="object 40"/>
          <p:cNvSpPr txBox="1"/>
          <p:nvPr/>
        </p:nvSpPr>
        <p:spPr>
          <a:xfrm>
            <a:off x="6696456" y="169163"/>
            <a:ext cx="3173730" cy="630936"/>
          </a:xfrm>
          <a:prstGeom prst="rect">
            <a:avLst/>
          </a:prstGeom>
        </p:spPr>
        <p:txBody>
          <a:bodyPr wrap="square" lIns="0" tIns="0" rIns="0" bIns="0" rtlCol="0">
            <a:noAutofit/>
          </a:bodyPr>
          <a:lstStyle/>
          <a:p>
            <a:pPr marL="25400">
              <a:lnSpc>
                <a:spcPts val="1000"/>
              </a:lnSpc>
            </a:pPr>
            <a:endParaRPr sz="1000"/>
          </a:p>
        </p:txBody>
      </p:sp>
      <p:sp>
        <p:nvSpPr>
          <p:cNvPr id="39" name="object 39"/>
          <p:cNvSpPr txBox="1"/>
          <p:nvPr/>
        </p:nvSpPr>
        <p:spPr>
          <a:xfrm>
            <a:off x="6696456" y="800100"/>
            <a:ext cx="3173730" cy="256032"/>
          </a:xfrm>
          <a:prstGeom prst="rect">
            <a:avLst/>
          </a:prstGeom>
        </p:spPr>
        <p:txBody>
          <a:bodyPr wrap="square" lIns="0" tIns="0" rIns="0" bIns="0" rtlCol="0">
            <a:noAutofit/>
          </a:bodyPr>
          <a:lstStyle/>
          <a:p>
            <a:pPr marL="25400">
              <a:lnSpc>
                <a:spcPts val="1000"/>
              </a:lnSpc>
            </a:pPr>
            <a:endParaRPr sz="1000"/>
          </a:p>
        </p:txBody>
      </p:sp>
      <p:sp>
        <p:nvSpPr>
          <p:cNvPr id="38" name="object 38"/>
          <p:cNvSpPr txBox="1"/>
          <p:nvPr/>
        </p:nvSpPr>
        <p:spPr>
          <a:xfrm>
            <a:off x="6696456" y="1056132"/>
            <a:ext cx="3173730" cy="841247"/>
          </a:xfrm>
          <a:prstGeom prst="rect">
            <a:avLst/>
          </a:prstGeom>
        </p:spPr>
        <p:txBody>
          <a:bodyPr wrap="square" lIns="0" tIns="0" rIns="0" bIns="0" rtlCol="0">
            <a:noAutofit/>
          </a:bodyPr>
          <a:lstStyle/>
          <a:p>
            <a:pPr marL="25400">
              <a:lnSpc>
                <a:spcPts val="1000"/>
              </a:lnSpc>
            </a:pPr>
            <a:endParaRPr sz="1000"/>
          </a:p>
        </p:txBody>
      </p:sp>
      <p:sp>
        <p:nvSpPr>
          <p:cNvPr id="37" name="object 37"/>
          <p:cNvSpPr txBox="1"/>
          <p:nvPr/>
        </p:nvSpPr>
        <p:spPr>
          <a:xfrm>
            <a:off x="6696456" y="1897379"/>
            <a:ext cx="3173730" cy="256031"/>
          </a:xfrm>
          <a:prstGeom prst="rect">
            <a:avLst/>
          </a:prstGeom>
        </p:spPr>
        <p:txBody>
          <a:bodyPr wrap="square" lIns="0" tIns="0" rIns="0" bIns="0" rtlCol="0">
            <a:noAutofit/>
          </a:bodyPr>
          <a:lstStyle/>
          <a:p>
            <a:pPr marL="25400">
              <a:lnSpc>
                <a:spcPts val="1000"/>
              </a:lnSpc>
            </a:pPr>
            <a:endParaRPr sz="1000"/>
          </a:p>
        </p:txBody>
      </p:sp>
      <p:sp>
        <p:nvSpPr>
          <p:cNvPr id="36" name="object 36"/>
          <p:cNvSpPr txBox="1"/>
          <p:nvPr/>
        </p:nvSpPr>
        <p:spPr>
          <a:xfrm>
            <a:off x="6696456" y="2153411"/>
            <a:ext cx="3173730" cy="435864"/>
          </a:xfrm>
          <a:prstGeom prst="rect">
            <a:avLst/>
          </a:prstGeom>
        </p:spPr>
        <p:txBody>
          <a:bodyPr wrap="square" lIns="0" tIns="0" rIns="0" bIns="0" rtlCol="0">
            <a:noAutofit/>
          </a:bodyPr>
          <a:lstStyle/>
          <a:p>
            <a:pPr marL="25400">
              <a:lnSpc>
                <a:spcPts val="1000"/>
              </a:lnSpc>
            </a:pPr>
            <a:endParaRPr sz="1000"/>
          </a:p>
        </p:txBody>
      </p:sp>
      <p:sp>
        <p:nvSpPr>
          <p:cNvPr id="35" name="object 35"/>
          <p:cNvSpPr txBox="1"/>
          <p:nvPr/>
        </p:nvSpPr>
        <p:spPr>
          <a:xfrm>
            <a:off x="6696456" y="2589276"/>
            <a:ext cx="3173730" cy="256031"/>
          </a:xfrm>
          <a:prstGeom prst="rect">
            <a:avLst/>
          </a:prstGeom>
        </p:spPr>
        <p:txBody>
          <a:bodyPr wrap="square" lIns="0" tIns="0" rIns="0" bIns="0" rtlCol="0">
            <a:noAutofit/>
          </a:bodyPr>
          <a:lstStyle/>
          <a:p>
            <a:pPr marL="25400">
              <a:lnSpc>
                <a:spcPts val="1000"/>
              </a:lnSpc>
            </a:pPr>
            <a:endParaRPr sz="1000"/>
          </a:p>
        </p:txBody>
      </p:sp>
      <p:sp>
        <p:nvSpPr>
          <p:cNvPr id="34" name="object 34"/>
          <p:cNvSpPr txBox="1"/>
          <p:nvPr/>
        </p:nvSpPr>
        <p:spPr>
          <a:xfrm>
            <a:off x="6696456" y="2845307"/>
            <a:ext cx="3173730" cy="438912"/>
          </a:xfrm>
          <a:prstGeom prst="rect">
            <a:avLst/>
          </a:prstGeom>
        </p:spPr>
        <p:txBody>
          <a:bodyPr wrap="square" lIns="0" tIns="0" rIns="0" bIns="0" rtlCol="0">
            <a:noAutofit/>
          </a:bodyPr>
          <a:lstStyle/>
          <a:p>
            <a:pPr marL="25400">
              <a:lnSpc>
                <a:spcPts val="1000"/>
              </a:lnSpc>
            </a:pPr>
            <a:endParaRPr sz="1000"/>
          </a:p>
        </p:txBody>
      </p:sp>
      <p:sp>
        <p:nvSpPr>
          <p:cNvPr id="33" name="object 33"/>
          <p:cNvSpPr txBox="1"/>
          <p:nvPr/>
        </p:nvSpPr>
        <p:spPr>
          <a:xfrm>
            <a:off x="3444240" y="169163"/>
            <a:ext cx="3172967" cy="896111"/>
          </a:xfrm>
          <a:prstGeom prst="rect">
            <a:avLst/>
          </a:prstGeom>
        </p:spPr>
        <p:txBody>
          <a:bodyPr wrap="square" lIns="0" tIns="9556" rIns="0" bIns="0" rtlCol="0">
            <a:noAutofit/>
          </a:bodyPr>
          <a:lstStyle/>
          <a:p>
            <a:pPr marL="73151">
              <a:lnSpc>
                <a:spcPts val="1505"/>
              </a:lnSpc>
            </a:pPr>
            <a:r>
              <a:rPr sz="1100" spc="-4" dirty="0">
                <a:solidFill>
                  <a:srgbClr val="F1F1F1"/>
                </a:solidFill>
                <a:latin typeface="Yu Gothic"/>
                <a:cs typeface="Yu Gothic"/>
              </a:rPr>
              <a:t>Classes</a:t>
            </a:r>
            <a:endParaRPr sz="1100">
              <a:latin typeface="Yu Gothic"/>
              <a:cs typeface="Yu Gothic"/>
            </a:endParaRPr>
          </a:p>
          <a:p>
            <a:pPr marL="73151" marR="151314">
              <a:lnSpc>
                <a:spcPts val="1030"/>
              </a:lnSpc>
              <a:spcBef>
                <a:spcPts val="176"/>
              </a:spcBef>
            </a:pPr>
            <a:r>
              <a:rPr sz="900" i="1" spc="0" dirty="0">
                <a:solidFill>
                  <a:srgbClr val="F1F1F1"/>
                </a:solidFill>
                <a:latin typeface="Arial"/>
                <a:cs typeface="Arial"/>
              </a:rPr>
              <a:t>A class defines the behavior of an object and the kind of information an object can store. The information in a class is stored in attributes, and functions that belong to a class</a:t>
            </a:r>
            <a:endParaRPr sz="900">
              <a:latin typeface="Arial"/>
              <a:cs typeface="Arial"/>
            </a:endParaRPr>
          </a:p>
          <a:p>
            <a:pPr marL="73151">
              <a:lnSpc>
                <a:spcPct val="95825"/>
              </a:lnSpc>
              <a:spcBef>
                <a:spcPts val="986"/>
              </a:spcBef>
            </a:pPr>
            <a:r>
              <a:rPr sz="900" i="1" spc="0" dirty="0">
                <a:solidFill>
                  <a:srgbClr val="F1F1F1"/>
                </a:solidFill>
                <a:latin typeface="Arial"/>
                <a:cs typeface="Arial"/>
              </a:rPr>
              <a:t>methods from its parent class.</a:t>
            </a:r>
            <a:endParaRPr sz="900">
              <a:latin typeface="Arial"/>
              <a:cs typeface="Arial"/>
            </a:endParaRPr>
          </a:p>
        </p:txBody>
      </p:sp>
      <p:sp>
        <p:nvSpPr>
          <p:cNvPr id="32" name="object 32"/>
          <p:cNvSpPr txBox="1"/>
          <p:nvPr/>
        </p:nvSpPr>
        <p:spPr>
          <a:xfrm>
            <a:off x="6617208" y="169163"/>
            <a:ext cx="3252216" cy="3264408"/>
          </a:xfrm>
          <a:prstGeom prst="rect">
            <a:avLst/>
          </a:prstGeom>
        </p:spPr>
        <p:txBody>
          <a:bodyPr wrap="square" lIns="0" tIns="9556" rIns="0" bIns="0" rtlCol="0">
            <a:noAutofit/>
          </a:bodyPr>
          <a:lstStyle/>
          <a:p>
            <a:pPr marL="152400">
              <a:lnSpc>
                <a:spcPts val="1505"/>
              </a:lnSpc>
            </a:pPr>
            <a:r>
              <a:rPr sz="1100" spc="0" dirty="0">
                <a:solidFill>
                  <a:srgbClr val="F1F1F1"/>
                </a:solidFill>
                <a:latin typeface="Yu Gothic"/>
                <a:cs typeface="Yu Gothic"/>
              </a:rPr>
              <a:t>Working with files</a:t>
            </a:r>
            <a:endParaRPr sz="1100">
              <a:latin typeface="Yu Gothic"/>
              <a:cs typeface="Yu Gothic"/>
            </a:endParaRPr>
          </a:p>
          <a:p>
            <a:pPr marL="152400" marR="189074">
              <a:lnSpc>
                <a:spcPts val="1030"/>
              </a:lnSpc>
              <a:spcBef>
                <a:spcPts val="176"/>
              </a:spcBef>
            </a:pPr>
            <a:r>
              <a:rPr sz="900" i="1" spc="0" dirty="0">
                <a:solidFill>
                  <a:srgbClr val="F1F1F1"/>
                </a:solidFill>
                <a:latin typeface="Arial"/>
                <a:cs typeface="Arial"/>
              </a:rPr>
              <a:t>Your programs can read from files and write to files. Files are opened in read mode ('r') by default, but can also be opened in write mode ('w') and append mode ('a').</a:t>
            </a:r>
            <a:endParaRPr sz="900">
              <a:latin typeface="Arial"/>
              <a:cs typeface="Arial"/>
            </a:endParaRPr>
          </a:p>
          <a:p>
            <a:pPr marL="152400">
              <a:lnSpc>
                <a:spcPct val="95825"/>
              </a:lnSpc>
              <a:spcBef>
                <a:spcPts val="508"/>
              </a:spcBef>
            </a:pPr>
            <a:r>
              <a:rPr sz="1000" spc="-2" dirty="0">
                <a:latin typeface="Arial"/>
                <a:cs typeface="Arial"/>
              </a:rPr>
              <a:t>Reading a file and storing its lines</a:t>
            </a:r>
            <a:endParaRPr sz="1000">
              <a:latin typeface="Arial"/>
              <a:cs typeface="Arial"/>
            </a:endParaRPr>
          </a:p>
          <a:p>
            <a:pPr marL="198123">
              <a:lnSpc>
                <a:spcPct val="97574"/>
              </a:lnSpc>
              <a:spcBef>
                <a:spcPts val="573"/>
              </a:spcBef>
            </a:pPr>
            <a:r>
              <a:rPr sz="900" spc="0" dirty="0">
                <a:latin typeface="Consolas"/>
                <a:cs typeface="Consolas"/>
              </a:rPr>
              <a:t>filename = 'siddhartha.txt'</a:t>
            </a:r>
            <a:endParaRPr sz="900">
              <a:latin typeface="Consolas"/>
              <a:cs typeface="Consolas"/>
            </a:endParaRPr>
          </a:p>
          <a:p>
            <a:pPr marL="198123">
              <a:lnSpc>
                <a:spcPct val="97574"/>
              </a:lnSpc>
            </a:pPr>
            <a:r>
              <a:rPr sz="900" spc="0" dirty="0">
                <a:latin typeface="Consolas"/>
                <a:cs typeface="Consolas"/>
              </a:rPr>
              <a:t>with open(filename) as file_object:</a:t>
            </a:r>
            <a:endParaRPr sz="900">
              <a:latin typeface="Consolas"/>
              <a:cs typeface="Consolas"/>
            </a:endParaRPr>
          </a:p>
          <a:p>
            <a:pPr marL="449491">
              <a:lnSpc>
                <a:spcPct val="97574"/>
              </a:lnSpc>
            </a:pPr>
            <a:r>
              <a:rPr sz="900" spc="0" dirty="0">
                <a:latin typeface="Consolas"/>
                <a:cs typeface="Consolas"/>
              </a:rPr>
              <a:t>lines = file_object.readlines()</a:t>
            </a:r>
            <a:endParaRPr sz="900">
              <a:latin typeface="Consolas"/>
              <a:cs typeface="Consolas"/>
            </a:endParaRPr>
          </a:p>
          <a:p>
            <a:pPr marL="198123">
              <a:lnSpc>
                <a:spcPct val="97574"/>
              </a:lnSpc>
              <a:spcBef>
                <a:spcPts val="1058"/>
              </a:spcBef>
            </a:pPr>
            <a:r>
              <a:rPr sz="900" spc="0" dirty="0">
                <a:latin typeface="Consolas"/>
                <a:cs typeface="Consolas"/>
              </a:rPr>
              <a:t>for line in lines:</a:t>
            </a:r>
            <a:endParaRPr sz="900">
              <a:latin typeface="Consolas"/>
              <a:cs typeface="Consolas"/>
            </a:endParaRPr>
          </a:p>
          <a:p>
            <a:pPr marL="449491">
              <a:lnSpc>
                <a:spcPct val="97574"/>
              </a:lnSpc>
            </a:pPr>
            <a:r>
              <a:rPr sz="900" spc="0" dirty="0">
                <a:latin typeface="Consolas"/>
                <a:cs typeface="Consolas"/>
              </a:rPr>
              <a:t>print(line)</a:t>
            </a:r>
            <a:endParaRPr sz="900">
              <a:latin typeface="Consolas"/>
              <a:cs typeface="Consolas"/>
            </a:endParaRPr>
          </a:p>
          <a:p>
            <a:pPr marL="152400">
              <a:lnSpc>
                <a:spcPct val="95825"/>
              </a:lnSpc>
              <a:spcBef>
                <a:spcPts val="582"/>
              </a:spcBef>
            </a:pPr>
            <a:r>
              <a:rPr sz="1000" spc="-1" dirty="0">
                <a:latin typeface="Arial"/>
                <a:cs typeface="Arial"/>
              </a:rPr>
              <a:t>Writing to a file</a:t>
            </a:r>
            <a:endParaRPr sz="1000">
              <a:latin typeface="Arial"/>
              <a:cs typeface="Arial"/>
            </a:endParaRPr>
          </a:p>
          <a:p>
            <a:pPr marL="198123">
              <a:lnSpc>
                <a:spcPct val="97574"/>
              </a:lnSpc>
              <a:spcBef>
                <a:spcPts val="549"/>
              </a:spcBef>
            </a:pPr>
            <a:r>
              <a:rPr sz="900" spc="0" dirty="0">
                <a:latin typeface="Consolas"/>
                <a:cs typeface="Consolas"/>
              </a:rPr>
              <a:t>filename = 'journal.txt'</a:t>
            </a:r>
            <a:endParaRPr sz="900">
              <a:latin typeface="Consolas"/>
              <a:cs typeface="Consolas"/>
            </a:endParaRPr>
          </a:p>
          <a:p>
            <a:pPr marL="198123">
              <a:lnSpc>
                <a:spcPct val="97574"/>
              </a:lnSpc>
            </a:pPr>
            <a:r>
              <a:rPr sz="900" spc="0" dirty="0">
                <a:latin typeface="Consolas"/>
                <a:cs typeface="Consolas"/>
              </a:rPr>
              <a:t>with open(filename, 'w') as file_object:</a:t>
            </a:r>
            <a:endParaRPr sz="900">
              <a:latin typeface="Consolas"/>
              <a:cs typeface="Consolas"/>
            </a:endParaRPr>
          </a:p>
          <a:p>
            <a:pPr marL="449491">
              <a:lnSpc>
                <a:spcPct val="97574"/>
              </a:lnSpc>
            </a:pPr>
            <a:r>
              <a:rPr sz="900" spc="0" dirty="0">
                <a:latin typeface="Consolas"/>
                <a:cs typeface="Consolas"/>
              </a:rPr>
              <a:t>file_object.write("I love programming.")</a:t>
            </a:r>
            <a:endParaRPr sz="900">
              <a:latin typeface="Consolas"/>
              <a:cs typeface="Consolas"/>
            </a:endParaRPr>
          </a:p>
          <a:p>
            <a:pPr marL="152400">
              <a:lnSpc>
                <a:spcPct val="95825"/>
              </a:lnSpc>
              <a:spcBef>
                <a:spcPts val="582"/>
              </a:spcBef>
            </a:pPr>
            <a:r>
              <a:rPr sz="1000" spc="-2" dirty="0">
                <a:latin typeface="Arial"/>
                <a:cs typeface="Arial"/>
              </a:rPr>
              <a:t>Appending to a file</a:t>
            </a:r>
            <a:endParaRPr sz="1000">
              <a:latin typeface="Arial"/>
              <a:cs typeface="Arial"/>
            </a:endParaRPr>
          </a:p>
          <a:p>
            <a:pPr marL="198123">
              <a:lnSpc>
                <a:spcPct val="97574"/>
              </a:lnSpc>
              <a:spcBef>
                <a:spcPts val="573"/>
              </a:spcBef>
            </a:pPr>
            <a:r>
              <a:rPr sz="900" spc="0" dirty="0">
                <a:latin typeface="Consolas"/>
                <a:cs typeface="Consolas"/>
              </a:rPr>
              <a:t>filename = 'journal.txt'</a:t>
            </a:r>
            <a:endParaRPr sz="900">
              <a:latin typeface="Consolas"/>
              <a:cs typeface="Consolas"/>
            </a:endParaRPr>
          </a:p>
          <a:p>
            <a:pPr marL="198123">
              <a:lnSpc>
                <a:spcPct val="97574"/>
              </a:lnSpc>
            </a:pPr>
            <a:r>
              <a:rPr sz="900" spc="0" dirty="0">
                <a:latin typeface="Consolas"/>
                <a:cs typeface="Consolas"/>
              </a:rPr>
              <a:t>with open(filename, 'a') as file_object:</a:t>
            </a:r>
            <a:endParaRPr sz="900">
              <a:latin typeface="Consolas"/>
              <a:cs typeface="Consolas"/>
            </a:endParaRPr>
          </a:p>
          <a:p>
            <a:pPr marL="449491">
              <a:lnSpc>
                <a:spcPct val="97574"/>
              </a:lnSpc>
            </a:pPr>
            <a:r>
              <a:rPr sz="900" spc="0" dirty="0">
                <a:latin typeface="Consolas"/>
                <a:cs typeface="Consolas"/>
              </a:rPr>
              <a:t>file_object.write("\nI love making games.")</a:t>
            </a:r>
            <a:endParaRPr sz="900">
              <a:latin typeface="Consolas"/>
              <a:cs typeface="Consolas"/>
            </a:endParaRPr>
          </a:p>
        </p:txBody>
      </p:sp>
      <p:sp>
        <p:nvSpPr>
          <p:cNvPr id="31" name="object 31"/>
          <p:cNvSpPr txBox="1"/>
          <p:nvPr/>
        </p:nvSpPr>
        <p:spPr>
          <a:xfrm>
            <a:off x="3444240" y="1065275"/>
            <a:ext cx="3172967" cy="256032"/>
          </a:xfrm>
          <a:prstGeom prst="rect">
            <a:avLst/>
          </a:prstGeom>
        </p:spPr>
        <p:txBody>
          <a:bodyPr wrap="square" lIns="0" tIns="50165" rIns="0" bIns="0" rtlCol="0">
            <a:noAutofit/>
          </a:bodyPr>
          <a:lstStyle/>
          <a:p>
            <a:pPr marL="73151">
              <a:lnSpc>
                <a:spcPct val="95825"/>
              </a:lnSpc>
            </a:pPr>
            <a:r>
              <a:rPr sz="1000" spc="-3" dirty="0">
                <a:latin typeface="Arial"/>
                <a:cs typeface="Arial"/>
              </a:rPr>
              <a:t>Creating a dog class</a:t>
            </a:r>
            <a:endParaRPr sz="1000">
              <a:latin typeface="Arial"/>
              <a:cs typeface="Arial"/>
            </a:endParaRPr>
          </a:p>
        </p:txBody>
      </p:sp>
      <p:sp>
        <p:nvSpPr>
          <p:cNvPr id="30" name="object 30"/>
          <p:cNvSpPr txBox="1"/>
          <p:nvPr/>
        </p:nvSpPr>
        <p:spPr>
          <a:xfrm>
            <a:off x="3444240" y="1321307"/>
            <a:ext cx="3172967" cy="2042160"/>
          </a:xfrm>
          <a:prstGeom prst="rect">
            <a:avLst/>
          </a:prstGeom>
        </p:spPr>
        <p:txBody>
          <a:bodyPr wrap="square" lIns="0" tIns="9525" rIns="0" bIns="0" rtlCol="0">
            <a:noAutofit/>
          </a:bodyPr>
          <a:lstStyle/>
          <a:p>
            <a:pPr marL="118872">
              <a:lnSpc>
                <a:spcPct val="97574"/>
              </a:lnSpc>
            </a:pPr>
            <a:r>
              <a:rPr sz="900" spc="0" dirty="0">
                <a:latin typeface="Consolas"/>
                <a:cs typeface="Consolas"/>
              </a:rPr>
              <a:t>class Dog():</a:t>
            </a:r>
            <a:endParaRPr sz="900">
              <a:latin typeface="Consolas"/>
              <a:cs typeface="Consolas"/>
            </a:endParaRPr>
          </a:p>
          <a:p>
            <a:pPr marL="370243">
              <a:lnSpc>
                <a:spcPct val="97574"/>
              </a:lnSpc>
            </a:pPr>
            <a:r>
              <a:rPr sz="900" spc="0" dirty="0">
                <a:latin typeface="Consolas"/>
                <a:cs typeface="Consolas"/>
              </a:rPr>
              <a:t>"""Represent a dog."""</a:t>
            </a:r>
            <a:endParaRPr sz="900">
              <a:latin typeface="Consolas"/>
              <a:cs typeface="Consolas"/>
            </a:endParaRPr>
          </a:p>
          <a:p>
            <a:pPr marL="370243">
              <a:lnSpc>
                <a:spcPct val="97574"/>
              </a:lnSpc>
              <a:spcBef>
                <a:spcPts val="1058"/>
              </a:spcBef>
            </a:pPr>
            <a:r>
              <a:rPr sz="900" spc="-4" dirty="0">
                <a:latin typeface="Consolas"/>
                <a:cs typeface="Consolas"/>
              </a:rPr>
              <a:t>de</a:t>
            </a:r>
            <a:r>
              <a:rPr sz="900" spc="0" dirty="0">
                <a:latin typeface="Consolas"/>
                <a:cs typeface="Consolas"/>
              </a:rPr>
              <a:t>f </a:t>
            </a:r>
            <a:r>
              <a:rPr sz="900" spc="49" dirty="0">
                <a:latin typeface="Consolas"/>
                <a:cs typeface="Consolas"/>
              </a:rPr>
              <a:t> </a:t>
            </a:r>
            <a:r>
              <a:rPr sz="900" u="sng" spc="0" dirty="0">
                <a:latin typeface="Times New Roman"/>
                <a:cs typeface="Times New Roman"/>
              </a:rPr>
              <a:t>   </a:t>
            </a:r>
            <a:r>
              <a:rPr sz="900" u="sng" spc="11" dirty="0">
                <a:latin typeface="Times New Roman"/>
                <a:cs typeface="Times New Roman"/>
              </a:rPr>
              <a:t> </a:t>
            </a:r>
            <a:r>
              <a:rPr sz="900" spc="-144" dirty="0">
                <a:latin typeface="Times New Roman"/>
                <a:cs typeface="Times New Roman"/>
              </a:rPr>
              <a:t> </a:t>
            </a:r>
            <a:r>
              <a:rPr sz="900" spc="-4" dirty="0">
                <a:latin typeface="Consolas"/>
                <a:cs typeface="Consolas"/>
              </a:rPr>
              <a:t>init</a:t>
            </a:r>
            <a:r>
              <a:rPr sz="900" u="sng" spc="0" dirty="0">
                <a:latin typeface="Times New Roman"/>
                <a:cs typeface="Times New Roman"/>
              </a:rPr>
              <a:t>   </a:t>
            </a:r>
            <a:r>
              <a:rPr sz="900" u="sng" spc="20" dirty="0">
                <a:latin typeface="Times New Roman"/>
                <a:cs typeface="Times New Roman"/>
              </a:rPr>
              <a:t> </a:t>
            </a:r>
            <a:r>
              <a:rPr sz="900" spc="-138" dirty="0">
                <a:latin typeface="Times New Roman"/>
                <a:cs typeface="Times New Roman"/>
              </a:rPr>
              <a:t> </a:t>
            </a:r>
            <a:r>
              <a:rPr sz="900" spc="-4" dirty="0">
                <a:latin typeface="Consolas"/>
                <a:cs typeface="Consolas"/>
              </a:rPr>
              <a:t>(self</a:t>
            </a:r>
            <a:r>
              <a:rPr sz="900" spc="0" dirty="0">
                <a:latin typeface="Consolas"/>
                <a:cs typeface="Consolas"/>
              </a:rPr>
              <a:t>,</a:t>
            </a:r>
            <a:r>
              <a:rPr sz="900" spc="24" dirty="0">
                <a:latin typeface="Consolas"/>
                <a:cs typeface="Consolas"/>
              </a:rPr>
              <a:t> </a:t>
            </a:r>
            <a:r>
              <a:rPr sz="900" spc="0" dirty="0">
                <a:latin typeface="Consolas"/>
                <a:cs typeface="Consolas"/>
              </a:rPr>
              <a:t>name):</a:t>
            </a:r>
            <a:endParaRPr sz="900">
              <a:latin typeface="Consolas"/>
              <a:cs typeface="Consolas"/>
            </a:endParaRPr>
          </a:p>
          <a:p>
            <a:pPr marL="370243" marR="1515359" indent="251371">
              <a:lnSpc>
                <a:spcPts val="1053"/>
              </a:lnSpc>
              <a:spcBef>
                <a:spcPts val="1058"/>
              </a:spcBef>
            </a:pPr>
            <a:r>
              <a:rPr sz="900" dirty="0">
                <a:latin typeface="Consolas"/>
                <a:cs typeface="Consolas"/>
              </a:rPr>
              <a:t>self.name = name </a:t>
            </a:r>
            <a:endParaRPr sz="900">
              <a:latin typeface="Consolas"/>
              <a:cs typeface="Consolas"/>
            </a:endParaRPr>
          </a:p>
          <a:p>
            <a:pPr marL="370243" marR="1515359">
              <a:lnSpc>
                <a:spcPts val="1053"/>
              </a:lnSpc>
              <a:spcBef>
                <a:spcPts val="1058"/>
              </a:spcBef>
            </a:pPr>
            <a:r>
              <a:rPr sz="900" spc="0" dirty="0">
                <a:latin typeface="Consolas"/>
                <a:cs typeface="Consolas"/>
              </a:rPr>
              <a:t>def sit(self):</a:t>
            </a:r>
            <a:endParaRPr sz="900">
              <a:latin typeface="Consolas"/>
              <a:cs typeface="Consolas"/>
            </a:endParaRPr>
          </a:p>
          <a:p>
            <a:pPr marL="621615">
              <a:lnSpc>
                <a:spcPct val="97574"/>
              </a:lnSpc>
              <a:spcBef>
                <a:spcPts val="1213"/>
              </a:spcBef>
            </a:pPr>
            <a:r>
              <a:rPr sz="900" spc="0" dirty="0">
                <a:latin typeface="Consolas"/>
                <a:cs typeface="Consolas"/>
              </a:rPr>
              <a:t>print(f"{self.name} is sitting.")</a:t>
            </a:r>
            <a:endParaRPr sz="900">
              <a:latin typeface="Consolas"/>
              <a:cs typeface="Consolas"/>
            </a:endParaRPr>
          </a:p>
          <a:p>
            <a:pPr marL="118872">
              <a:lnSpc>
                <a:spcPct val="97574"/>
              </a:lnSpc>
              <a:spcBef>
                <a:spcPts val="1034"/>
              </a:spcBef>
            </a:pPr>
            <a:r>
              <a:rPr sz="900" spc="0" dirty="0">
                <a:latin typeface="Consolas"/>
                <a:cs typeface="Consolas"/>
              </a:rPr>
              <a:t>my_dog = Dog('Peso')</a:t>
            </a:r>
            <a:endParaRPr sz="900">
              <a:latin typeface="Consolas"/>
              <a:cs typeface="Consolas"/>
            </a:endParaRPr>
          </a:p>
          <a:p>
            <a:pPr marL="118872">
              <a:lnSpc>
                <a:spcPct val="97574"/>
              </a:lnSpc>
              <a:spcBef>
                <a:spcPts val="1058"/>
              </a:spcBef>
            </a:pPr>
            <a:r>
              <a:rPr sz="900" spc="0" dirty="0">
                <a:latin typeface="Consolas"/>
                <a:cs typeface="Consolas"/>
              </a:rPr>
              <a:t>print(f"{my_dog.name} is a great dog!")</a:t>
            </a:r>
            <a:endParaRPr sz="900">
              <a:latin typeface="Consolas"/>
              <a:cs typeface="Consolas"/>
            </a:endParaRPr>
          </a:p>
        </p:txBody>
      </p:sp>
      <p:sp>
        <p:nvSpPr>
          <p:cNvPr id="29" name="object 29"/>
          <p:cNvSpPr txBox="1"/>
          <p:nvPr/>
        </p:nvSpPr>
        <p:spPr>
          <a:xfrm>
            <a:off x="3444240" y="3363467"/>
            <a:ext cx="3172967" cy="256032"/>
          </a:xfrm>
          <a:prstGeom prst="rect">
            <a:avLst/>
          </a:prstGeom>
        </p:spPr>
        <p:txBody>
          <a:bodyPr wrap="square" lIns="0" tIns="50165" rIns="0" bIns="0" rtlCol="0">
            <a:noAutofit/>
          </a:bodyPr>
          <a:lstStyle/>
          <a:p>
            <a:pPr marL="73151">
              <a:lnSpc>
                <a:spcPct val="95825"/>
              </a:lnSpc>
            </a:pPr>
            <a:r>
              <a:rPr sz="1000" spc="-2" dirty="0">
                <a:latin typeface="Arial"/>
                <a:cs typeface="Arial"/>
              </a:rPr>
              <a:t>Inheritance</a:t>
            </a:r>
            <a:endParaRPr sz="1000">
              <a:latin typeface="Arial"/>
              <a:cs typeface="Arial"/>
            </a:endParaRPr>
          </a:p>
        </p:txBody>
      </p:sp>
      <p:sp>
        <p:nvSpPr>
          <p:cNvPr id="28" name="object 28"/>
          <p:cNvSpPr txBox="1"/>
          <p:nvPr/>
        </p:nvSpPr>
        <p:spPr>
          <a:xfrm>
            <a:off x="6617208" y="3433572"/>
            <a:ext cx="79248" cy="2378964"/>
          </a:xfrm>
          <a:prstGeom prst="rect">
            <a:avLst/>
          </a:prstGeom>
        </p:spPr>
        <p:txBody>
          <a:bodyPr wrap="square" lIns="0" tIns="0" rIns="0" bIns="0" rtlCol="0">
            <a:noAutofit/>
          </a:bodyPr>
          <a:lstStyle/>
          <a:p>
            <a:pPr marL="25400">
              <a:lnSpc>
                <a:spcPts val="1000"/>
              </a:lnSpc>
            </a:pPr>
            <a:endParaRPr sz="1000"/>
          </a:p>
        </p:txBody>
      </p:sp>
      <p:sp>
        <p:nvSpPr>
          <p:cNvPr id="27" name="object 27"/>
          <p:cNvSpPr txBox="1"/>
          <p:nvPr/>
        </p:nvSpPr>
        <p:spPr>
          <a:xfrm>
            <a:off x="6696456" y="3433572"/>
            <a:ext cx="3172968" cy="896112"/>
          </a:xfrm>
          <a:prstGeom prst="rect">
            <a:avLst/>
          </a:prstGeom>
        </p:spPr>
        <p:txBody>
          <a:bodyPr wrap="square" lIns="0" tIns="9556" rIns="0" bIns="0" rtlCol="0">
            <a:noAutofit/>
          </a:bodyPr>
          <a:lstStyle/>
          <a:p>
            <a:pPr marL="73151">
              <a:lnSpc>
                <a:spcPts val="1505"/>
              </a:lnSpc>
            </a:pPr>
            <a:r>
              <a:rPr sz="1100" dirty="0">
                <a:solidFill>
                  <a:srgbClr val="F1F1F1"/>
                </a:solidFill>
                <a:latin typeface="Yu Gothic"/>
                <a:cs typeface="Yu Gothic"/>
              </a:rPr>
              <a:t>Exceptions</a:t>
            </a:r>
            <a:endParaRPr sz="1100">
              <a:latin typeface="Yu Gothic"/>
              <a:cs typeface="Yu Gothic"/>
            </a:endParaRPr>
          </a:p>
          <a:p>
            <a:pPr marL="73151" marR="195440">
              <a:lnSpc>
                <a:spcPts val="1030"/>
              </a:lnSpc>
              <a:spcBef>
                <a:spcPts val="176"/>
              </a:spcBef>
            </a:pPr>
            <a:r>
              <a:rPr sz="900" i="1" spc="-9" dirty="0">
                <a:solidFill>
                  <a:srgbClr val="F1F1F1"/>
                </a:solidFill>
                <a:latin typeface="Arial"/>
                <a:cs typeface="Arial"/>
              </a:rPr>
              <a:t>E</a:t>
            </a:r>
            <a:r>
              <a:rPr sz="900" i="1" spc="-4" dirty="0">
                <a:solidFill>
                  <a:srgbClr val="F1F1F1"/>
                </a:solidFill>
                <a:latin typeface="Arial"/>
                <a:cs typeface="Arial"/>
              </a:rPr>
              <a:t>xception</a:t>
            </a:r>
            <a:r>
              <a:rPr sz="900" i="1" spc="0" dirty="0">
                <a:solidFill>
                  <a:srgbClr val="F1F1F1"/>
                </a:solidFill>
                <a:latin typeface="Arial"/>
                <a:cs typeface="Arial"/>
              </a:rPr>
              <a:t>s</a:t>
            </a:r>
            <a:r>
              <a:rPr sz="900" i="1" spc="38" dirty="0">
                <a:solidFill>
                  <a:srgbClr val="F1F1F1"/>
                </a:solidFill>
                <a:latin typeface="Arial"/>
                <a:cs typeface="Arial"/>
              </a:rPr>
              <a:t> </a:t>
            </a:r>
            <a:r>
              <a:rPr sz="900" i="1" spc="-4" dirty="0">
                <a:solidFill>
                  <a:srgbClr val="F1F1F1"/>
                </a:solidFill>
                <a:latin typeface="Arial"/>
                <a:cs typeface="Arial"/>
              </a:rPr>
              <a:t>hel</a:t>
            </a:r>
            <a:r>
              <a:rPr sz="900" i="1" spc="0" dirty="0">
                <a:solidFill>
                  <a:srgbClr val="F1F1F1"/>
                </a:solidFill>
                <a:latin typeface="Arial"/>
                <a:cs typeface="Arial"/>
              </a:rPr>
              <a:t>p</a:t>
            </a:r>
            <a:r>
              <a:rPr sz="900" i="1" spc="12" dirty="0">
                <a:solidFill>
                  <a:srgbClr val="F1F1F1"/>
                </a:solidFill>
                <a:latin typeface="Arial"/>
                <a:cs typeface="Arial"/>
              </a:rPr>
              <a:t> </a:t>
            </a:r>
            <a:r>
              <a:rPr sz="900" i="1" spc="-4" dirty="0">
                <a:solidFill>
                  <a:srgbClr val="F1F1F1"/>
                </a:solidFill>
                <a:latin typeface="Arial"/>
                <a:cs typeface="Arial"/>
              </a:rPr>
              <a:t>yo</a:t>
            </a:r>
            <a:r>
              <a:rPr sz="900" i="1" spc="0" dirty="0">
                <a:solidFill>
                  <a:srgbClr val="F1F1F1"/>
                </a:solidFill>
                <a:latin typeface="Arial"/>
                <a:cs typeface="Arial"/>
              </a:rPr>
              <a:t>u</a:t>
            </a:r>
            <a:r>
              <a:rPr sz="900" i="1" spc="9" dirty="0">
                <a:solidFill>
                  <a:srgbClr val="F1F1F1"/>
                </a:solidFill>
                <a:latin typeface="Arial"/>
                <a:cs typeface="Arial"/>
              </a:rPr>
              <a:t> </a:t>
            </a:r>
            <a:r>
              <a:rPr sz="900" i="1" spc="-4" dirty="0">
                <a:solidFill>
                  <a:srgbClr val="F1F1F1"/>
                </a:solidFill>
                <a:latin typeface="Arial"/>
                <a:cs typeface="Arial"/>
              </a:rPr>
              <a:t>respon</a:t>
            </a:r>
            <a:r>
              <a:rPr sz="900" i="1" spc="0" dirty="0">
                <a:solidFill>
                  <a:srgbClr val="F1F1F1"/>
                </a:solidFill>
                <a:latin typeface="Arial"/>
                <a:cs typeface="Arial"/>
              </a:rPr>
              <a:t>d</a:t>
            </a:r>
            <a:r>
              <a:rPr sz="900" i="1" spc="27" dirty="0">
                <a:solidFill>
                  <a:srgbClr val="F1F1F1"/>
                </a:solidFill>
                <a:latin typeface="Arial"/>
                <a:cs typeface="Arial"/>
              </a:rPr>
              <a:t> </a:t>
            </a:r>
            <a:r>
              <a:rPr sz="900" i="1" spc="-4" dirty="0">
                <a:solidFill>
                  <a:srgbClr val="F1F1F1"/>
                </a:solidFill>
                <a:latin typeface="Arial"/>
                <a:cs typeface="Arial"/>
              </a:rPr>
              <a:t>appropriatel</a:t>
            </a:r>
            <a:r>
              <a:rPr sz="900" i="1" spc="0" dirty="0">
                <a:solidFill>
                  <a:srgbClr val="F1F1F1"/>
                </a:solidFill>
                <a:latin typeface="Arial"/>
                <a:cs typeface="Arial"/>
              </a:rPr>
              <a:t>y</a:t>
            </a:r>
            <a:r>
              <a:rPr sz="900" i="1" spc="46" dirty="0">
                <a:solidFill>
                  <a:srgbClr val="F1F1F1"/>
                </a:solidFill>
                <a:latin typeface="Arial"/>
                <a:cs typeface="Arial"/>
              </a:rPr>
              <a:t> </a:t>
            </a:r>
            <a:r>
              <a:rPr sz="900" i="1" spc="-4" dirty="0">
                <a:solidFill>
                  <a:srgbClr val="F1F1F1"/>
                </a:solidFill>
                <a:latin typeface="Arial"/>
                <a:cs typeface="Arial"/>
              </a:rPr>
              <a:t>t</a:t>
            </a:r>
            <a:r>
              <a:rPr sz="900" i="1" spc="0" dirty="0">
                <a:solidFill>
                  <a:srgbClr val="F1F1F1"/>
                </a:solidFill>
                <a:latin typeface="Arial"/>
                <a:cs typeface="Arial"/>
              </a:rPr>
              <a:t>o</a:t>
            </a:r>
            <a:r>
              <a:rPr sz="900" i="1" spc="2" dirty="0">
                <a:solidFill>
                  <a:srgbClr val="F1F1F1"/>
                </a:solidFill>
                <a:latin typeface="Arial"/>
                <a:cs typeface="Arial"/>
              </a:rPr>
              <a:t> </a:t>
            </a:r>
            <a:r>
              <a:rPr sz="900" i="1" spc="-4" dirty="0">
                <a:solidFill>
                  <a:srgbClr val="F1F1F1"/>
                </a:solidFill>
                <a:latin typeface="Arial"/>
                <a:cs typeface="Arial"/>
              </a:rPr>
              <a:t>error</a:t>
            </a:r>
            <a:r>
              <a:rPr sz="900" i="1" spc="0" dirty="0">
                <a:solidFill>
                  <a:srgbClr val="F1F1F1"/>
                </a:solidFill>
                <a:latin typeface="Arial"/>
                <a:cs typeface="Arial"/>
              </a:rPr>
              <a:t>s</a:t>
            </a:r>
            <a:r>
              <a:rPr sz="900" i="1" spc="13" dirty="0">
                <a:solidFill>
                  <a:srgbClr val="F1F1F1"/>
                </a:solidFill>
                <a:latin typeface="Arial"/>
                <a:cs typeface="Arial"/>
              </a:rPr>
              <a:t> </a:t>
            </a:r>
            <a:r>
              <a:rPr sz="900" i="1" spc="-1" dirty="0">
                <a:solidFill>
                  <a:srgbClr val="F1F1F1"/>
                </a:solidFill>
                <a:latin typeface="Arial"/>
                <a:cs typeface="Arial"/>
              </a:rPr>
              <a:t>th</a:t>
            </a:r>
            <a:r>
              <a:rPr sz="900" i="1" spc="0" dirty="0">
                <a:solidFill>
                  <a:srgbClr val="F1F1F1"/>
                </a:solidFill>
                <a:latin typeface="Arial"/>
                <a:cs typeface="Arial"/>
              </a:rPr>
              <a:t>a</a:t>
            </a:r>
            <a:r>
              <a:rPr sz="900" i="1" spc="1" dirty="0">
                <a:solidFill>
                  <a:srgbClr val="F1F1F1"/>
                </a:solidFill>
                <a:latin typeface="Arial"/>
                <a:cs typeface="Arial"/>
              </a:rPr>
              <a:t>t </a:t>
            </a:r>
            <a:r>
              <a:rPr sz="900" i="1" spc="-4" dirty="0">
                <a:solidFill>
                  <a:srgbClr val="F1F1F1"/>
                </a:solidFill>
                <a:latin typeface="Arial"/>
                <a:cs typeface="Arial"/>
              </a:rPr>
              <a:t>ar</a:t>
            </a:r>
            <a:r>
              <a:rPr sz="900" i="1" spc="0" dirty="0">
                <a:solidFill>
                  <a:srgbClr val="F1F1F1"/>
                </a:solidFill>
                <a:latin typeface="Arial"/>
                <a:cs typeface="Arial"/>
              </a:rPr>
              <a:t>e</a:t>
            </a:r>
            <a:r>
              <a:rPr sz="900" i="1" spc="8" dirty="0">
                <a:solidFill>
                  <a:srgbClr val="F1F1F1"/>
                </a:solidFill>
                <a:latin typeface="Arial"/>
                <a:cs typeface="Arial"/>
              </a:rPr>
              <a:t> </a:t>
            </a:r>
            <a:r>
              <a:rPr sz="900" i="1" spc="-4" dirty="0">
                <a:solidFill>
                  <a:srgbClr val="F1F1F1"/>
                </a:solidFill>
                <a:latin typeface="Arial"/>
                <a:cs typeface="Arial"/>
              </a:rPr>
              <a:t>likel</a:t>
            </a:r>
            <a:r>
              <a:rPr sz="900" i="1" spc="0" dirty="0">
                <a:solidFill>
                  <a:srgbClr val="F1F1F1"/>
                </a:solidFill>
                <a:latin typeface="Arial"/>
                <a:cs typeface="Arial"/>
              </a:rPr>
              <a:t>y</a:t>
            </a:r>
            <a:r>
              <a:rPr sz="900" i="1" spc="14" dirty="0">
                <a:solidFill>
                  <a:srgbClr val="F1F1F1"/>
                </a:solidFill>
                <a:latin typeface="Arial"/>
                <a:cs typeface="Arial"/>
              </a:rPr>
              <a:t> </a:t>
            </a:r>
            <a:r>
              <a:rPr sz="900" i="1" spc="-4" dirty="0">
                <a:solidFill>
                  <a:srgbClr val="F1F1F1"/>
                </a:solidFill>
                <a:latin typeface="Arial"/>
                <a:cs typeface="Arial"/>
              </a:rPr>
              <a:t>t</a:t>
            </a:r>
            <a:r>
              <a:rPr sz="900" i="1" spc="0" dirty="0">
                <a:solidFill>
                  <a:srgbClr val="F1F1F1"/>
                </a:solidFill>
                <a:latin typeface="Arial"/>
                <a:cs typeface="Arial"/>
              </a:rPr>
              <a:t>o</a:t>
            </a:r>
            <a:r>
              <a:rPr sz="900" i="1" spc="2" dirty="0">
                <a:solidFill>
                  <a:srgbClr val="F1F1F1"/>
                </a:solidFill>
                <a:latin typeface="Arial"/>
                <a:cs typeface="Arial"/>
              </a:rPr>
              <a:t> </a:t>
            </a:r>
            <a:r>
              <a:rPr sz="900" i="1" spc="-4" dirty="0">
                <a:solidFill>
                  <a:srgbClr val="F1F1F1"/>
                </a:solidFill>
                <a:latin typeface="Arial"/>
                <a:cs typeface="Arial"/>
              </a:rPr>
              <a:t>occur</a:t>
            </a:r>
            <a:r>
              <a:rPr sz="900" i="1" spc="0" dirty="0">
                <a:solidFill>
                  <a:srgbClr val="F1F1F1"/>
                </a:solidFill>
                <a:latin typeface="Arial"/>
                <a:cs typeface="Arial"/>
              </a:rPr>
              <a:t>.</a:t>
            </a:r>
            <a:r>
              <a:rPr sz="900" i="1" spc="19" dirty="0">
                <a:solidFill>
                  <a:srgbClr val="F1F1F1"/>
                </a:solidFill>
                <a:latin typeface="Arial"/>
                <a:cs typeface="Arial"/>
              </a:rPr>
              <a:t> </a:t>
            </a:r>
            <a:r>
              <a:rPr sz="900" i="1" spc="-9" dirty="0">
                <a:solidFill>
                  <a:srgbClr val="F1F1F1"/>
                </a:solidFill>
                <a:latin typeface="Arial"/>
                <a:cs typeface="Arial"/>
              </a:rPr>
              <a:t>Y</a:t>
            </a:r>
            <a:r>
              <a:rPr sz="900" i="1" spc="-4" dirty="0">
                <a:solidFill>
                  <a:srgbClr val="F1F1F1"/>
                </a:solidFill>
                <a:latin typeface="Arial"/>
                <a:cs typeface="Arial"/>
              </a:rPr>
              <a:t>o</a:t>
            </a:r>
            <a:r>
              <a:rPr sz="900" i="1" spc="0" dirty="0">
                <a:solidFill>
                  <a:srgbClr val="F1F1F1"/>
                </a:solidFill>
                <a:latin typeface="Arial"/>
                <a:cs typeface="Arial"/>
              </a:rPr>
              <a:t>u</a:t>
            </a:r>
            <a:r>
              <a:rPr sz="900" i="1" spc="10" dirty="0">
                <a:solidFill>
                  <a:srgbClr val="F1F1F1"/>
                </a:solidFill>
                <a:latin typeface="Arial"/>
                <a:cs typeface="Arial"/>
              </a:rPr>
              <a:t> </a:t>
            </a:r>
            <a:r>
              <a:rPr sz="900" i="1" spc="-4" dirty="0">
                <a:solidFill>
                  <a:srgbClr val="F1F1F1"/>
                </a:solidFill>
                <a:latin typeface="Arial"/>
                <a:cs typeface="Arial"/>
              </a:rPr>
              <a:t>plac</a:t>
            </a:r>
            <a:r>
              <a:rPr sz="900" i="1" spc="0" dirty="0">
                <a:solidFill>
                  <a:srgbClr val="F1F1F1"/>
                </a:solidFill>
                <a:latin typeface="Arial"/>
                <a:cs typeface="Arial"/>
              </a:rPr>
              <a:t>e</a:t>
            </a:r>
            <a:r>
              <a:rPr sz="900" i="1" spc="16" dirty="0">
                <a:solidFill>
                  <a:srgbClr val="F1F1F1"/>
                </a:solidFill>
                <a:latin typeface="Arial"/>
                <a:cs typeface="Arial"/>
              </a:rPr>
              <a:t> </a:t>
            </a:r>
            <a:r>
              <a:rPr sz="900" i="1" spc="-4" dirty="0">
                <a:solidFill>
                  <a:srgbClr val="F1F1F1"/>
                </a:solidFill>
                <a:latin typeface="Arial"/>
                <a:cs typeface="Arial"/>
              </a:rPr>
              <a:t>cod</a:t>
            </a:r>
            <a:r>
              <a:rPr sz="900" i="1" spc="0" dirty="0">
                <a:solidFill>
                  <a:srgbClr val="F1F1F1"/>
                </a:solidFill>
                <a:latin typeface="Arial"/>
                <a:cs typeface="Arial"/>
              </a:rPr>
              <a:t>e</a:t>
            </a:r>
            <a:r>
              <a:rPr sz="900" i="1" spc="14" dirty="0">
                <a:solidFill>
                  <a:srgbClr val="F1F1F1"/>
                </a:solidFill>
                <a:latin typeface="Arial"/>
                <a:cs typeface="Arial"/>
              </a:rPr>
              <a:t> </a:t>
            </a:r>
            <a:r>
              <a:rPr sz="900" i="1" spc="-4" dirty="0">
                <a:solidFill>
                  <a:srgbClr val="F1F1F1"/>
                </a:solidFill>
                <a:latin typeface="Arial"/>
                <a:cs typeface="Arial"/>
              </a:rPr>
              <a:t>tha</a:t>
            </a:r>
            <a:r>
              <a:rPr sz="900" i="1" spc="0" dirty="0">
                <a:solidFill>
                  <a:srgbClr val="F1F1F1"/>
                </a:solidFill>
                <a:latin typeface="Arial"/>
                <a:cs typeface="Arial"/>
              </a:rPr>
              <a:t>t</a:t>
            </a:r>
            <a:r>
              <a:rPr sz="900" i="1" spc="9" dirty="0">
                <a:solidFill>
                  <a:srgbClr val="F1F1F1"/>
                </a:solidFill>
                <a:latin typeface="Arial"/>
                <a:cs typeface="Arial"/>
              </a:rPr>
              <a:t> </a:t>
            </a:r>
            <a:r>
              <a:rPr sz="900" i="1" spc="-9" dirty="0">
                <a:solidFill>
                  <a:srgbClr val="F1F1F1"/>
                </a:solidFill>
                <a:latin typeface="Arial"/>
                <a:cs typeface="Arial"/>
              </a:rPr>
              <a:t>m</a:t>
            </a:r>
            <a:r>
              <a:rPr sz="900" i="1" spc="-4" dirty="0">
                <a:solidFill>
                  <a:srgbClr val="F1F1F1"/>
                </a:solidFill>
                <a:latin typeface="Arial"/>
                <a:cs typeface="Arial"/>
              </a:rPr>
              <a:t>igh</a:t>
            </a:r>
            <a:r>
              <a:rPr sz="900" i="1" spc="0" dirty="0">
                <a:solidFill>
                  <a:srgbClr val="F1F1F1"/>
                </a:solidFill>
                <a:latin typeface="Arial"/>
                <a:cs typeface="Arial"/>
              </a:rPr>
              <a:t>t</a:t>
            </a:r>
            <a:r>
              <a:rPr sz="900" i="1" spc="16" dirty="0">
                <a:solidFill>
                  <a:srgbClr val="F1F1F1"/>
                </a:solidFill>
                <a:latin typeface="Arial"/>
                <a:cs typeface="Arial"/>
              </a:rPr>
              <a:t> </a:t>
            </a:r>
            <a:r>
              <a:rPr sz="900" i="1" spc="-4" dirty="0">
                <a:solidFill>
                  <a:srgbClr val="F1F1F1"/>
                </a:solidFill>
                <a:latin typeface="Arial"/>
                <a:cs typeface="Arial"/>
              </a:rPr>
              <a:t>caus</a:t>
            </a:r>
            <a:r>
              <a:rPr sz="900" i="1" spc="0" dirty="0">
                <a:solidFill>
                  <a:srgbClr val="F1F1F1"/>
                </a:solidFill>
                <a:latin typeface="Arial"/>
                <a:cs typeface="Arial"/>
              </a:rPr>
              <a:t>e</a:t>
            </a:r>
            <a:r>
              <a:rPr sz="900" i="1" spc="18" dirty="0">
                <a:solidFill>
                  <a:srgbClr val="F1F1F1"/>
                </a:solidFill>
                <a:latin typeface="Arial"/>
                <a:cs typeface="Arial"/>
              </a:rPr>
              <a:t> </a:t>
            </a:r>
            <a:r>
              <a:rPr sz="900" i="1" spc="0" dirty="0">
                <a:solidFill>
                  <a:srgbClr val="F1F1F1"/>
                </a:solidFill>
                <a:latin typeface="Arial"/>
                <a:cs typeface="Arial"/>
              </a:rPr>
              <a:t>a</a:t>
            </a:r>
            <a:r>
              <a:rPr sz="900" i="1" spc="4" dirty="0">
                <a:solidFill>
                  <a:srgbClr val="F1F1F1"/>
                </a:solidFill>
                <a:latin typeface="Arial"/>
                <a:cs typeface="Arial"/>
              </a:rPr>
              <a:t>n</a:t>
            </a:r>
            <a:r>
              <a:rPr sz="900" i="1" spc="1" dirty="0">
                <a:solidFill>
                  <a:srgbClr val="F1F1F1"/>
                </a:solidFill>
                <a:latin typeface="Arial"/>
                <a:cs typeface="Arial"/>
              </a:rPr>
              <a:t> </a:t>
            </a:r>
            <a:r>
              <a:rPr sz="900" i="1" spc="-4" dirty="0">
                <a:solidFill>
                  <a:srgbClr val="F1F1F1"/>
                </a:solidFill>
                <a:latin typeface="Arial"/>
                <a:cs typeface="Arial"/>
              </a:rPr>
              <a:t>erro</a:t>
            </a:r>
            <a:r>
              <a:rPr sz="900" i="1" spc="0" dirty="0">
                <a:solidFill>
                  <a:srgbClr val="F1F1F1"/>
                </a:solidFill>
                <a:latin typeface="Arial"/>
                <a:cs typeface="Arial"/>
              </a:rPr>
              <a:t>r</a:t>
            </a:r>
            <a:r>
              <a:rPr sz="900" i="1" spc="13" dirty="0">
                <a:solidFill>
                  <a:srgbClr val="F1F1F1"/>
                </a:solidFill>
                <a:latin typeface="Arial"/>
                <a:cs typeface="Arial"/>
              </a:rPr>
              <a:t> </a:t>
            </a:r>
            <a:r>
              <a:rPr sz="900" i="1" spc="-4" dirty="0">
                <a:solidFill>
                  <a:srgbClr val="F1F1F1"/>
                </a:solidFill>
                <a:latin typeface="Arial"/>
                <a:cs typeface="Arial"/>
              </a:rPr>
              <a:t>i</a:t>
            </a:r>
            <a:r>
              <a:rPr sz="900" i="1" spc="0" dirty="0">
                <a:solidFill>
                  <a:srgbClr val="F1F1F1"/>
                </a:solidFill>
                <a:latin typeface="Arial"/>
                <a:cs typeface="Arial"/>
              </a:rPr>
              <a:t>n</a:t>
            </a:r>
            <a:r>
              <a:rPr sz="900" i="1" spc="1" dirty="0">
                <a:solidFill>
                  <a:srgbClr val="F1F1F1"/>
                </a:solidFill>
                <a:latin typeface="Arial"/>
                <a:cs typeface="Arial"/>
              </a:rPr>
              <a:t> </a:t>
            </a:r>
            <a:r>
              <a:rPr sz="900" i="1" spc="-4" dirty="0">
                <a:solidFill>
                  <a:srgbClr val="F1F1F1"/>
                </a:solidFill>
                <a:latin typeface="Arial"/>
                <a:cs typeface="Arial"/>
              </a:rPr>
              <a:t>th</a:t>
            </a:r>
            <a:r>
              <a:rPr sz="900" i="1" spc="0" dirty="0">
                <a:solidFill>
                  <a:srgbClr val="F1F1F1"/>
                </a:solidFill>
                <a:latin typeface="Arial"/>
                <a:cs typeface="Arial"/>
              </a:rPr>
              <a:t>e</a:t>
            </a:r>
            <a:r>
              <a:rPr sz="900" i="1" spc="7" dirty="0">
                <a:solidFill>
                  <a:srgbClr val="F1F1F1"/>
                </a:solidFill>
                <a:latin typeface="Arial"/>
                <a:cs typeface="Arial"/>
              </a:rPr>
              <a:t> </a:t>
            </a:r>
            <a:r>
              <a:rPr sz="900" i="1" spc="-4" dirty="0">
                <a:solidFill>
                  <a:srgbClr val="F1F1F1"/>
                </a:solidFill>
                <a:latin typeface="Arial"/>
                <a:cs typeface="Arial"/>
              </a:rPr>
              <a:t>tr</a:t>
            </a:r>
            <a:r>
              <a:rPr sz="900" i="1" spc="0" dirty="0">
                <a:solidFill>
                  <a:srgbClr val="F1F1F1"/>
                </a:solidFill>
                <a:latin typeface="Arial"/>
                <a:cs typeface="Arial"/>
              </a:rPr>
              <a:t>y</a:t>
            </a:r>
            <a:r>
              <a:rPr sz="900" i="1" spc="4" dirty="0">
                <a:solidFill>
                  <a:srgbClr val="F1F1F1"/>
                </a:solidFill>
                <a:latin typeface="Arial"/>
                <a:cs typeface="Arial"/>
              </a:rPr>
              <a:t> </a:t>
            </a:r>
            <a:r>
              <a:rPr sz="900" i="1" spc="-4" dirty="0">
                <a:solidFill>
                  <a:srgbClr val="F1F1F1"/>
                </a:solidFill>
                <a:latin typeface="Arial"/>
                <a:cs typeface="Arial"/>
              </a:rPr>
              <a:t>block</a:t>
            </a:r>
            <a:r>
              <a:rPr sz="900" i="1" spc="0" dirty="0">
                <a:solidFill>
                  <a:srgbClr val="F1F1F1"/>
                </a:solidFill>
                <a:latin typeface="Arial"/>
                <a:cs typeface="Arial"/>
              </a:rPr>
              <a:t>.</a:t>
            </a:r>
            <a:r>
              <a:rPr sz="900" i="1" spc="18" dirty="0">
                <a:solidFill>
                  <a:srgbClr val="F1F1F1"/>
                </a:solidFill>
                <a:latin typeface="Arial"/>
                <a:cs typeface="Arial"/>
              </a:rPr>
              <a:t> </a:t>
            </a:r>
            <a:r>
              <a:rPr sz="900" i="1" spc="-9" dirty="0">
                <a:solidFill>
                  <a:srgbClr val="F1F1F1"/>
                </a:solidFill>
                <a:latin typeface="Arial"/>
                <a:cs typeface="Arial"/>
              </a:rPr>
              <a:t>C</a:t>
            </a:r>
            <a:r>
              <a:rPr sz="900" i="1" spc="-4" dirty="0">
                <a:solidFill>
                  <a:srgbClr val="F1F1F1"/>
                </a:solidFill>
                <a:latin typeface="Arial"/>
                <a:cs typeface="Arial"/>
              </a:rPr>
              <a:t>od</a:t>
            </a:r>
            <a:r>
              <a:rPr sz="900" i="1" spc="0" dirty="0">
                <a:solidFill>
                  <a:srgbClr val="F1F1F1"/>
                </a:solidFill>
                <a:latin typeface="Arial"/>
                <a:cs typeface="Arial"/>
              </a:rPr>
              <a:t>e</a:t>
            </a:r>
            <a:r>
              <a:rPr sz="900" i="1" spc="16" dirty="0">
                <a:solidFill>
                  <a:srgbClr val="F1F1F1"/>
                </a:solidFill>
                <a:latin typeface="Arial"/>
                <a:cs typeface="Arial"/>
              </a:rPr>
              <a:t> </a:t>
            </a:r>
            <a:r>
              <a:rPr sz="900" i="1" spc="-4" dirty="0">
                <a:solidFill>
                  <a:srgbClr val="F1F1F1"/>
                </a:solidFill>
                <a:latin typeface="Arial"/>
                <a:cs typeface="Arial"/>
              </a:rPr>
              <a:t>tha</a:t>
            </a:r>
            <a:r>
              <a:rPr sz="900" i="1" spc="0" dirty="0">
                <a:solidFill>
                  <a:srgbClr val="F1F1F1"/>
                </a:solidFill>
                <a:latin typeface="Arial"/>
                <a:cs typeface="Arial"/>
              </a:rPr>
              <a:t>t</a:t>
            </a:r>
            <a:r>
              <a:rPr sz="900" i="1" spc="9" dirty="0">
                <a:solidFill>
                  <a:srgbClr val="F1F1F1"/>
                </a:solidFill>
                <a:latin typeface="Arial"/>
                <a:cs typeface="Arial"/>
              </a:rPr>
              <a:t> </a:t>
            </a:r>
            <a:r>
              <a:rPr sz="900" i="1" spc="-4" dirty="0">
                <a:solidFill>
                  <a:srgbClr val="F1F1F1"/>
                </a:solidFill>
                <a:latin typeface="Arial"/>
                <a:cs typeface="Arial"/>
              </a:rPr>
              <a:t>shoul</a:t>
            </a:r>
            <a:r>
              <a:rPr sz="900" i="1" spc="0" dirty="0">
                <a:solidFill>
                  <a:srgbClr val="F1F1F1"/>
                </a:solidFill>
                <a:latin typeface="Arial"/>
                <a:cs typeface="Arial"/>
              </a:rPr>
              <a:t>d</a:t>
            </a:r>
            <a:r>
              <a:rPr sz="900" i="1" spc="21" dirty="0">
                <a:solidFill>
                  <a:srgbClr val="F1F1F1"/>
                </a:solidFill>
                <a:latin typeface="Arial"/>
                <a:cs typeface="Arial"/>
              </a:rPr>
              <a:t> </a:t>
            </a:r>
            <a:r>
              <a:rPr sz="900" i="1" spc="-4" dirty="0">
                <a:solidFill>
                  <a:srgbClr val="F1F1F1"/>
                </a:solidFill>
                <a:latin typeface="Arial"/>
                <a:cs typeface="Arial"/>
              </a:rPr>
              <a:t>ru</a:t>
            </a:r>
            <a:r>
              <a:rPr sz="900" i="1" spc="0" dirty="0">
                <a:solidFill>
                  <a:srgbClr val="F1F1F1"/>
                </a:solidFill>
                <a:latin typeface="Arial"/>
                <a:cs typeface="Arial"/>
              </a:rPr>
              <a:t>n</a:t>
            </a:r>
            <a:r>
              <a:rPr sz="900" i="1" spc="8" dirty="0">
                <a:solidFill>
                  <a:srgbClr val="F1F1F1"/>
                </a:solidFill>
                <a:latin typeface="Arial"/>
                <a:cs typeface="Arial"/>
              </a:rPr>
              <a:t> </a:t>
            </a:r>
            <a:r>
              <a:rPr sz="900" i="1" spc="-4" dirty="0">
                <a:solidFill>
                  <a:srgbClr val="F1F1F1"/>
                </a:solidFill>
                <a:latin typeface="Arial"/>
                <a:cs typeface="Arial"/>
              </a:rPr>
              <a:t>i</a:t>
            </a:r>
            <a:r>
              <a:rPr sz="900" i="1" spc="0" dirty="0">
                <a:solidFill>
                  <a:srgbClr val="F1F1F1"/>
                </a:solidFill>
                <a:latin typeface="Arial"/>
                <a:cs typeface="Arial"/>
              </a:rPr>
              <a:t>n</a:t>
            </a:r>
            <a:r>
              <a:rPr sz="900" i="1" spc="1" dirty="0">
                <a:solidFill>
                  <a:srgbClr val="F1F1F1"/>
                </a:solidFill>
                <a:latin typeface="Arial"/>
                <a:cs typeface="Arial"/>
              </a:rPr>
              <a:t> </a:t>
            </a:r>
            <a:r>
              <a:rPr sz="900" i="1" spc="-4" dirty="0">
                <a:solidFill>
                  <a:srgbClr val="F1F1F1"/>
                </a:solidFill>
                <a:latin typeface="Arial"/>
                <a:cs typeface="Arial"/>
              </a:rPr>
              <a:t>respons</a:t>
            </a:r>
            <a:r>
              <a:rPr sz="900" i="1" spc="0" dirty="0">
                <a:solidFill>
                  <a:srgbClr val="F1F1F1"/>
                </a:solidFill>
                <a:latin typeface="Arial"/>
                <a:cs typeface="Arial"/>
              </a:rPr>
              <a:t>e</a:t>
            </a:r>
            <a:r>
              <a:rPr sz="900" i="1" spc="32" dirty="0">
                <a:solidFill>
                  <a:srgbClr val="F1F1F1"/>
                </a:solidFill>
                <a:latin typeface="Arial"/>
                <a:cs typeface="Arial"/>
              </a:rPr>
              <a:t> </a:t>
            </a:r>
            <a:r>
              <a:rPr sz="900" i="1" spc="-2" dirty="0">
                <a:solidFill>
                  <a:srgbClr val="F1F1F1"/>
                </a:solidFill>
                <a:latin typeface="Arial"/>
                <a:cs typeface="Arial"/>
              </a:rPr>
              <a:t>t</a:t>
            </a:r>
            <a:r>
              <a:rPr sz="900" i="1" spc="4" dirty="0">
                <a:solidFill>
                  <a:srgbClr val="F1F1F1"/>
                </a:solidFill>
                <a:latin typeface="Arial"/>
                <a:cs typeface="Arial"/>
              </a:rPr>
              <a:t>o</a:t>
            </a:r>
            <a:endParaRPr sz="900">
              <a:latin typeface="Arial"/>
              <a:cs typeface="Arial"/>
            </a:endParaRPr>
          </a:p>
          <a:p>
            <a:pPr marL="73151" marR="55565">
              <a:lnSpc>
                <a:spcPts val="1030"/>
              </a:lnSpc>
            </a:pPr>
            <a:r>
              <a:rPr sz="900" i="1" spc="0" dirty="0">
                <a:solidFill>
                  <a:srgbClr val="F1F1F1"/>
                </a:solidFill>
                <a:latin typeface="Arial"/>
                <a:cs typeface="Arial"/>
              </a:rPr>
              <a:t>an error goes in the except block. Code that should run only if the try block was successful goes in the else block.</a:t>
            </a:r>
            <a:endParaRPr sz="900">
              <a:latin typeface="Arial"/>
              <a:cs typeface="Arial"/>
            </a:endParaRPr>
          </a:p>
        </p:txBody>
      </p:sp>
      <p:sp>
        <p:nvSpPr>
          <p:cNvPr id="26" name="object 26"/>
          <p:cNvSpPr txBox="1"/>
          <p:nvPr/>
        </p:nvSpPr>
        <p:spPr>
          <a:xfrm>
            <a:off x="3444240" y="3619500"/>
            <a:ext cx="3172967" cy="2193036"/>
          </a:xfrm>
          <a:prstGeom prst="rect">
            <a:avLst/>
          </a:prstGeom>
        </p:spPr>
        <p:txBody>
          <a:bodyPr wrap="square" lIns="0" tIns="12700" rIns="0" bIns="0" rtlCol="0">
            <a:noAutofit/>
          </a:bodyPr>
          <a:lstStyle/>
          <a:p>
            <a:pPr marL="118872">
              <a:lnSpc>
                <a:spcPct val="97574"/>
              </a:lnSpc>
            </a:pPr>
            <a:r>
              <a:rPr sz="900" spc="0" dirty="0">
                <a:latin typeface="Consolas"/>
                <a:cs typeface="Consolas"/>
              </a:rPr>
              <a:t>class SARDog(Dog):</a:t>
            </a:r>
            <a:endParaRPr sz="900">
              <a:latin typeface="Consolas"/>
              <a:cs typeface="Consolas"/>
            </a:endParaRPr>
          </a:p>
          <a:p>
            <a:pPr marL="621615" marR="769288" indent="-251371">
              <a:lnSpc>
                <a:spcPct val="97770"/>
              </a:lnSpc>
              <a:spcBef>
                <a:spcPts val="2114"/>
              </a:spcBef>
            </a:pPr>
            <a:r>
              <a:rPr sz="900" spc="-4" dirty="0">
                <a:latin typeface="Consolas"/>
                <a:cs typeface="Consolas"/>
              </a:rPr>
              <a:t>de</a:t>
            </a:r>
            <a:r>
              <a:rPr sz="900" spc="0" dirty="0">
                <a:latin typeface="Consolas"/>
                <a:cs typeface="Consolas"/>
              </a:rPr>
              <a:t>f </a:t>
            </a:r>
            <a:r>
              <a:rPr sz="900" spc="49" dirty="0">
                <a:latin typeface="Consolas"/>
                <a:cs typeface="Consolas"/>
              </a:rPr>
              <a:t> </a:t>
            </a:r>
            <a:r>
              <a:rPr sz="900" u="sng" spc="0" dirty="0">
                <a:latin typeface="Times New Roman"/>
                <a:cs typeface="Times New Roman"/>
              </a:rPr>
              <a:t>   </a:t>
            </a:r>
            <a:r>
              <a:rPr sz="900" u="sng" spc="11" dirty="0">
                <a:latin typeface="Times New Roman"/>
                <a:cs typeface="Times New Roman"/>
              </a:rPr>
              <a:t> </a:t>
            </a:r>
            <a:r>
              <a:rPr sz="900" spc="-144" dirty="0">
                <a:latin typeface="Times New Roman"/>
                <a:cs typeface="Times New Roman"/>
              </a:rPr>
              <a:t> </a:t>
            </a:r>
            <a:r>
              <a:rPr sz="900" spc="-4" dirty="0">
                <a:latin typeface="Consolas"/>
                <a:cs typeface="Consolas"/>
              </a:rPr>
              <a:t>init</a:t>
            </a:r>
            <a:r>
              <a:rPr sz="900" u="sng" spc="0" dirty="0">
                <a:latin typeface="Times New Roman"/>
                <a:cs typeface="Times New Roman"/>
              </a:rPr>
              <a:t>   </a:t>
            </a:r>
            <a:r>
              <a:rPr sz="900" u="sng" spc="20" dirty="0">
                <a:latin typeface="Times New Roman"/>
                <a:cs typeface="Times New Roman"/>
              </a:rPr>
              <a:t> </a:t>
            </a:r>
            <a:r>
              <a:rPr sz="900" spc="-138" dirty="0">
                <a:latin typeface="Times New Roman"/>
                <a:cs typeface="Times New Roman"/>
              </a:rPr>
              <a:t> </a:t>
            </a:r>
            <a:r>
              <a:rPr sz="900" spc="-4" dirty="0">
                <a:latin typeface="Consolas"/>
                <a:cs typeface="Consolas"/>
              </a:rPr>
              <a:t>(self</a:t>
            </a:r>
            <a:r>
              <a:rPr sz="900" spc="0" dirty="0">
                <a:latin typeface="Consolas"/>
                <a:cs typeface="Consolas"/>
              </a:rPr>
              <a:t>,</a:t>
            </a:r>
            <a:r>
              <a:rPr sz="900" spc="24" dirty="0">
                <a:latin typeface="Consolas"/>
                <a:cs typeface="Consolas"/>
              </a:rPr>
              <a:t> </a:t>
            </a:r>
            <a:r>
              <a:rPr sz="900" spc="0" dirty="0">
                <a:latin typeface="Consolas"/>
                <a:cs typeface="Consolas"/>
              </a:rPr>
              <a:t>name): </a:t>
            </a:r>
            <a:r>
              <a:rPr sz="900" spc="-4" dirty="0">
                <a:latin typeface="Consolas"/>
                <a:cs typeface="Consolas"/>
              </a:rPr>
              <a:t>"""Initializ</a:t>
            </a:r>
            <a:r>
              <a:rPr sz="900" spc="0" dirty="0">
                <a:latin typeface="Consolas"/>
                <a:cs typeface="Consolas"/>
              </a:rPr>
              <a:t>e</a:t>
            </a:r>
            <a:r>
              <a:rPr sz="900" spc="64" dirty="0">
                <a:latin typeface="Consolas"/>
                <a:cs typeface="Consolas"/>
              </a:rPr>
              <a:t> </a:t>
            </a:r>
            <a:r>
              <a:rPr sz="900" spc="-4" dirty="0">
                <a:latin typeface="Consolas"/>
                <a:cs typeface="Consolas"/>
              </a:rPr>
              <a:t>th</a:t>
            </a:r>
            <a:r>
              <a:rPr sz="900" spc="0" dirty="0">
                <a:latin typeface="Consolas"/>
                <a:cs typeface="Consolas"/>
              </a:rPr>
              <a:t>e</a:t>
            </a:r>
            <a:r>
              <a:rPr sz="900" spc="9" dirty="0">
                <a:latin typeface="Consolas"/>
                <a:cs typeface="Consolas"/>
              </a:rPr>
              <a:t> </a:t>
            </a:r>
            <a:r>
              <a:rPr sz="900" spc="0" dirty="0">
                <a:latin typeface="Consolas"/>
                <a:cs typeface="Consolas"/>
              </a:rPr>
              <a:t>sardog."""</a:t>
            </a:r>
            <a:endParaRPr sz="900">
              <a:latin typeface="Consolas"/>
              <a:cs typeface="Consolas"/>
            </a:endParaRPr>
          </a:p>
          <a:p>
            <a:pPr marL="348856" marR="1713247" algn="ctr">
              <a:lnSpc>
                <a:spcPct val="97574"/>
              </a:lnSpc>
              <a:spcBef>
                <a:spcPts val="2088"/>
              </a:spcBef>
            </a:pPr>
            <a:r>
              <a:rPr sz="900" spc="0" dirty="0">
                <a:latin typeface="Consolas"/>
                <a:cs typeface="Consolas"/>
              </a:rPr>
              <a:t>def search(self):</a:t>
            </a:r>
            <a:endParaRPr sz="900">
              <a:latin typeface="Consolas"/>
              <a:cs typeface="Consolas"/>
            </a:endParaRPr>
          </a:p>
          <a:p>
            <a:pPr marL="621615" marR="330946">
              <a:lnSpc>
                <a:spcPct val="97770"/>
              </a:lnSpc>
            </a:pPr>
            <a:r>
              <a:rPr sz="900" spc="-4" dirty="0">
                <a:latin typeface="Consolas"/>
                <a:cs typeface="Consolas"/>
              </a:rPr>
              <a:t>"""Simulat</a:t>
            </a:r>
            <a:r>
              <a:rPr sz="900" spc="0" dirty="0">
                <a:latin typeface="Consolas"/>
                <a:cs typeface="Consolas"/>
              </a:rPr>
              <a:t>e</a:t>
            </a:r>
            <a:r>
              <a:rPr sz="900" spc="54" dirty="0">
                <a:latin typeface="Consolas"/>
                <a:cs typeface="Consolas"/>
              </a:rPr>
              <a:t> </a:t>
            </a:r>
            <a:r>
              <a:rPr sz="900" spc="0" dirty="0">
                <a:latin typeface="Consolas"/>
                <a:cs typeface="Consolas"/>
              </a:rPr>
              <a:t>searching.""" </a:t>
            </a:r>
            <a:r>
              <a:rPr sz="900" spc="-4" dirty="0">
                <a:latin typeface="Consolas"/>
                <a:cs typeface="Consolas"/>
              </a:rPr>
              <a:t>print(f"{self.name</a:t>
            </a:r>
            <a:r>
              <a:rPr sz="900" spc="0" dirty="0">
                <a:latin typeface="Consolas"/>
                <a:cs typeface="Consolas"/>
              </a:rPr>
              <a:t>}</a:t>
            </a:r>
            <a:r>
              <a:rPr sz="900" spc="88" dirty="0">
                <a:latin typeface="Consolas"/>
                <a:cs typeface="Consolas"/>
              </a:rPr>
              <a:t> </a:t>
            </a:r>
            <a:r>
              <a:rPr sz="900" spc="-4" dirty="0">
                <a:latin typeface="Consolas"/>
                <a:cs typeface="Consolas"/>
              </a:rPr>
              <a:t>i</a:t>
            </a:r>
            <a:r>
              <a:rPr sz="900" spc="0" dirty="0">
                <a:latin typeface="Consolas"/>
                <a:cs typeface="Consolas"/>
              </a:rPr>
              <a:t>s</a:t>
            </a:r>
            <a:r>
              <a:rPr sz="900" spc="4" dirty="0">
                <a:latin typeface="Consolas"/>
                <a:cs typeface="Consolas"/>
              </a:rPr>
              <a:t> </a:t>
            </a:r>
            <a:r>
              <a:rPr sz="900" spc="0" dirty="0">
                <a:latin typeface="Consolas"/>
                <a:cs typeface="Consolas"/>
              </a:rPr>
              <a:t>searching."</a:t>
            </a:r>
            <a:r>
              <a:rPr sz="900" spc="3" dirty="0">
                <a:latin typeface="Consolas"/>
                <a:cs typeface="Consolas"/>
              </a:rPr>
              <a:t>)</a:t>
            </a:r>
            <a:endParaRPr sz="900">
              <a:latin typeface="Consolas"/>
              <a:cs typeface="Consolas"/>
            </a:endParaRPr>
          </a:p>
          <a:p>
            <a:pPr marL="118872">
              <a:lnSpc>
                <a:spcPct val="97574"/>
              </a:lnSpc>
              <a:spcBef>
                <a:spcPts val="1056"/>
              </a:spcBef>
            </a:pPr>
            <a:r>
              <a:rPr sz="900" spc="0" dirty="0">
                <a:latin typeface="Consolas"/>
                <a:cs typeface="Consolas"/>
              </a:rPr>
              <a:t>my_dog = SARDog('Willie')</a:t>
            </a:r>
            <a:endParaRPr sz="900">
              <a:latin typeface="Consolas"/>
              <a:cs typeface="Consolas"/>
            </a:endParaRPr>
          </a:p>
          <a:p>
            <a:pPr marL="118872">
              <a:lnSpc>
                <a:spcPct val="97574"/>
              </a:lnSpc>
              <a:spcBef>
                <a:spcPts val="1058"/>
              </a:spcBef>
            </a:pPr>
            <a:r>
              <a:rPr sz="900" dirty="0">
                <a:latin typeface="Consolas"/>
                <a:cs typeface="Consolas"/>
              </a:rPr>
              <a:t>print(f"{my_dog.name} is a search dog.")</a:t>
            </a:r>
            <a:endParaRPr sz="900">
              <a:latin typeface="Consolas"/>
              <a:cs typeface="Consolas"/>
            </a:endParaRPr>
          </a:p>
          <a:p>
            <a:pPr marL="118872">
              <a:lnSpc>
                <a:spcPct val="97574"/>
              </a:lnSpc>
            </a:pPr>
            <a:r>
              <a:rPr sz="900" spc="0" dirty="0">
                <a:latin typeface="Consolas"/>
                <a:cs typeface="Consolas"/>
              </a:rPr>
              <a:t>my_dog.sit()</a:t>
            </a:r>
            <a:endParaRPr sz="900">
              <a:latin typeface="Consolas"/>
              <a:cs typeface="Consolas"/>
            </a:endParaRPr>
          </a:p>
          <a:p>
            <a:pPr marL="118872">
              <a:lnSpc>
                <a:spcPct val="97574"/>
              </a:lnSpc>
            </a:pPr>
            <a:r>
              <a:rPr sz="900" spc="0" dirty="0">
                <a:latin typeface="Consolas"/>
                <a:cs typeface="Consolas"/>
              </a:rPr>
              <a:t>my_dog.search()</a:t>
            </a:r>
            <a:endParaRPr sz="900">
              <a:latin typeface="Consolas"/>
              <a:cs typeface="Consolas"/>
            </a:endParaRPr>
          </a:p>
        </p:txBody>
      </p:sp>
      <p:sp>
        <p:nvSpPr>
          <p:cNvPr id="25" name="object 25"/>
          <p:cNvSpPr txBox="1"/>
          <p:nvPr/>
        </p:nvSpPr>
        <p:spPr>
          <a:xfrm>
            <a:off x="6696456" y="4329684"/>
            <a:ext cx="3172968" cy="252983"/>
          </a:xfrm>
          <a:prstGeom prst="rect">
            <a:avLst/>
          </a:prstGeom>
        </p:spPr>
        <p:txBody>
          <a:bodyPr wrap="square" lIns="0" tIns="46990" rIns="0" bIns="0" rtlCol="0">
            <a:noAutofit/>
          </a:bodyPr>
          <a:lstStyle/>
          <a:p>
            <a:pPr marL="73151">
              <a:lnSpc>
                <a:spcPct val="95825"/>
              </a:lnSpc>
            </a:pPr>
            <a:r>
              <a:rPr sz="1000" spc="-3" dirty="0">
                <a:latin typeface="Arial"/>
                <a:cs typeface="Arial"/>
              </a:rPr>
              <a:t>Catching an exception</a:t>
            </a:r>
            <a:endParaRPr sz="1000">
              <a:latin typeface="Arial"/>
              <a:cs typeface="Arial"/>
            </a:endParaRPr>
          </a:p>
        </p:txBody>
      </p:sp>
      <p:sp>
        <p:nvSpPr>
          <p:cNvPr id="24" name="object 24"/>
          <p:cNvSpPr txBox="1"/>
          <p:nvPr/>
        </p:nvSpPr>
        <p:spPr>
          <a:xfrm>
            <a:off x="6696456" y="4582668"/>
            <a:ext cx="3172968" cy="1229868"/>
          </a:xfrm>
          <a:prstGeom prst="rect">
            <a:avLst/>
          </a:prstGeom>
        </p:spPr>
        <p:txBody>
          <a:bodyPr wrap="square" lIns="0" tIns="12700" rIns="0" bIns="0" rtlCol="0">
            <a:noAutofit/>
          </a:bodyPr>
          <a:lstStyle/>
          <a:p>
            <a:pPr marL="118875">
              <a:lnSpc>
                <a:spcPct val="97574"/>
              </a:lnSpc>
            </a:pPr>
            <a:r>
              <a:rPr sz="900" spc="0" dirty="0">
                <a:latin typeface="Consolas"/>
                <a:cs typeface="Consolas"/>
              </a:rPr>
              <a:t>prompt = "How many tickets do you need? "</a:t>
            </a:r>
            <a:endParaRPr sz="900">
              <a:latin typeface="Consolas"/>
              <a:cs typeface="Consolas"/>
            </a:endParaRPr>
          </a:p>
          <a:p>
            <a:pPr marL="118875">
              <a:lnSpc>
                <a:spcPct val="97574"/>
              </a:lnSpc>
              <a:spcBef>
                <a:spcPts val="2114"/>
              </a:spcBef>
            </a:pPr>
            <a:r>
              <a:rPr sz="900" spc="0" dirty="0">
                <a:latin typeface="Consolas"/>
                <a:cs typeface="Consolas"/>
              </a:rPr>
              <a:t>try:</a:t>
            </a:r>
            <a:endParaRPr sz="900">
              <a:latin typeface="Consolas"/>
              <a:cs typeface="Consolas"/>
            </a:endParaRPr>
          </a:p>
          <a:p>
            <a:pPr marL="118875">
              <a:lnSpc>
                <a:spcPct val="97574"/>
              </a:lnSpc>
              <a:spcBef>
                <a:spcPts val="1058"/>
              </a:spcBef>
            </a:pPr>
            <a:r>
              <a:rPr sz="900" spc="0" dirty="0">
                <a:latin typeface="Consolas"/>
                <a:cs typeface="Consolas"/>
              </a:rPr>
              <a:t>except ValueError:</a:t>
            </a:r>
            <a:endParaRPr sz="900">
              <a:latin typeface="Consolas"/>
              <a:cs typeface="Consolas"/>
            </a:endParaRPr>
          </a:p>
          <a:p>
            <a:pPr marL="118875">
              <a:lnSpc>
                <a:spcPct val="97574"/>
              </a:lnSpc>
              <a:spcBef>
                <a:spcPts val="1058"/>
              </a:spcBef>
            </a:pPr>
            <a:r>
              <a:rPr sz="900" spc="0" dirty="0">
                <a:latin typeface="Consolas"/>
                <a:cs typeface="Consolas"/>
              </a:rPr>
              <a:t>else:</a:t>
            </a:r>
            <a:endParaRPr sz="900">
              <a:latin typeface="Consolas"/>
              <a:cs typeface="Consolas"/>
            </a:endParaRPr>
          </a:p>
        </p:txBody>
      </p:sp>
      <p:sp>
        <p:nvSpPr>
          <p:cNvPr id="23" name="object 23"/>
          <p:cNvSpPr txBox="1"/>
          <p:nvPr/>
        </p:nvSpPr>
        <p:spPr>
          <a:xfrm>
            <a:off x="185928" y="154813"/>
            <a:ext cx="3172968" cy="537083"/>
          </a:xfrm>
          <a:prstGeom prst="rect">
            <a:avLst/>
          </a:prstGeom>
        </p:spPr>
        <p:txBody>
          <a:bodyPr wrap="square" lIns="0" tIns="10255" rIns="0" bIns="0" rtlCol="0">
            <a:noAutofit/>
          </a:bodyPr>
          <a:lstStyle/>
          <a:p>
            <a:pPr marL="73150">
              <a:lnSpc>
                <a:spcPts val="1614"/>
              </a:lnSpc>
            </a:pPr>
            <a:r>
              <a:rPr sz="1100" spc="0" dirty="0">
                <a:solidFill>
                  <a:srgbClr val="F1F1F1"/>
                </a:solidFill>
                <a:latin typeface="Yu Gothic"/>
                <a:cs typeface="Yu Gothic"/>
              </a:rPr>
              <a:t>While loops</a:t>
            </a:r>
            <a:endParaRPr sz="1100">
              <a:latin typeface="Yu Gothic"/>
              <a:cs typeface="Yu Gothic"/>
            </a:endParaRPr>
          </a:p>
          <a:p>
            <a:pPr marL="73150" marR="226472">
              <a:lnSpc>
                <a:spcPts val="1030"/>
              </a:lnSpc>
              <a:spcBef>
                <a:spcPts val="170"/>
              </a:spcBef>
            </a:pPr>
            <a:r>
              <a:rPr sz="900" i="1" spc="0" dirty="0">
                <a:solidFill>
                  <a:srgbClr val="F1F1F1"/>
                </a:solidFill>
                <a:latin typeface="Arial"/>
                <a:cs typeface="Arial"/>
              </a:rPr>
              <a:t>A while loop repeats a block of code as long as a certain condition is true.</a:t>
            </a:r>
            <a:endParaRPr sz="900">
              <a:latin typeface="Arial"/>
              <a:cs typeface="Arial"/>
            </a:endParaRPr>
          </a:p>
        </p:txBody>
      </p:sp>
      <p:sp>
        <p:nvSpPr>
          <p:cNvPr id="22" name="object 22"/>
          <p:cNvSpPr txBox="1"/>
          <p:nvPr/>
        </p:nvSpPr>
        <p:spPr>
          <a:xfrm>
            <a:off x="185928" y="691896"/>
            <a:ext cx="3172968" cy="233171"/>
          </a:xfrm>
          <a:prstGeom prst="rect">
            <a:avLst/>
          </a:prstGeom>
        </p:spPr>
        <p:txBody>
          <a:bodyPr wrap="square" lIns="0" tIns="27305" rIns="0" bIns="0" rtlCol="0">
            <a:noAutofit/>
          </a:bodyPr>
          <a:lstStyle/>
          <a:p>
            <a:pPr marL="73150">
              <a:lnSpc>
                <a:spcPct val="95825"/>
              </a:lnSpc>
            </a:pPr>
            <a:r>
              <a:rPr sz="1000" spc="-2" dirty="0">
                <a:latin typeface="Arial"/>
                <a:cs typeface="Arial"/>
              </a:rPr>
              <a:t>A simple while loop</a:t>
            </a:r>
            <a:endParaRPr sz="1000">
              <a:latin typeface="Arial"/>
              <a:cs typeface="Arial"/>
            </a:endParaRPr>
          </a:p>
        </p:txBody>
      </p:sp>
      <p:sp>
        <p:nvSpPr>
          <p:cNvPr id="21" name="object 21"/>
          <p:cNvSpPr txBox="1"/>
          <p:nvPr/>
        </p:nvSpPr>
        <p:spPr>
          <a:xfrm>
            <a:off x="185928" y="925067"/>
            <a:ext cx="3172968" cy="573024"/>
          </a:xfrm>
          <a:prstGeom prst="rect">
            <a:avLst/>
          </a:prstGeom>
        </p:spPr>
        <p:txBody>
          <a:bodyPr wrap="square" lIns="0" tIns="12700" rIns="0" bIns="0" rtlCol="0">
            <a:noAutofit/>
          </a:bodyPr>
          <a:lstStyle/>
          <a:p>
            <a:pPr marL="118872">
              <a:lnSpc>
                <a:spcPct val="97574"/>
              </a:lnSpc>
            </a:pPr>
            <a:r>
              <a:rPr sz="900" spc="0" dirty="0">
                <a:latin typeface="Consolas"/>
                <a:cs typeface="Consolas"/>
              </a:rPr>
              <a:t>current_value = 1</a:t>
            </a:r>
            <a:endParaRPr sz="900">
              <a:latin typeface="Consolas"/>
              <a:cs typeface="Consolas"/>
            </a:endParaRPr>
          </a:p>
          <a:p>
            <a:pPr marL="370242" marR="1462913" indent="-251370">
              <a:lnSpc>
                <a:spcPct val="97770"/>
              </a:lnSpc>
            </a:pPr>
            <a:r>
              <a:rPr sz="900" spc="0" dirty="0">
                <a:latin typeface="Consolas"/>
                <a:cs typeface="Consolas"/>
              </a:rPr>
              <a:t>while current_value &lt;= 5: print(current_value) current_value += 1</a:t>
            </a:r>
            <a:endParaRPr sz="900">
              <a:latin typeface="Consolas"/>
              <a:cs typeface="Consolas"/>
            </a:endParaRPr>
          </a:p>
        </p:txBody>
      </p:sp>
      <p:sp>
        <p:nvSpPr>
          <p:cNvPr id="20" name="object 20"/>
          <p:cNvSpPr txBox="1"/>
          <p:nvPr/>
        </p:nvSpPr>
        <p:spPr>
          <a:xfrm>
            <a:off x="185928" y="1498091"/>
            <a:ext cx="3172968" cy="256032"/>
          </a:xfrm>
          <a:prstGeom prst="rect">
            <a:avLst/>
          </a:prstGeom>
        </p:spPr>
        <p:txBody>
          <a:bodyPr wrap="square" lIns="0" tIns="50165" rIns="0" bIns="0" rtlCol="0">
            <a:noAutofit/>
          </a:bodyPr>
          <a:lstStyle/>
          <a:p>
            <a:pPr marL="73150">
              <a:lnSpc>
                <a:spcPct val="95825"/>
              </a:lnSpc>
            </a:pPr>
            <a:r>
              <a:rPr sz="1000" spc="-2" dirty="0">
                <a:latin typeface="Arial"/>
                <a:cs typeface="Arial"/>
              </a:rPr>
              <a:t>Letting the user choose when to quit</a:t>
            </a:r>
            <a:endParaRPr sz="1000">
              <a:latin typeface="Arial"/>
              <a:cs typeface="Arial"/>
            </a:endParaRPr>
          </a:p>
        </p:txBody>
      </p:sp>
      <p:sp>
        <p:nvSpPr>
          <p:cNvPr id="19" name="object 19"/>
          <p:cNvSpPr txBox="1"/>
          <p:nvPr/>
        </p:nvSpPr>
        <p:spPr>
          <a:xfrm>
            <a:off x="185928" y="1754124"/>
            <a:ext cx="3172968" cy="460914"/>
          </a:xfrm>
          <a:prstGeom prst="rect">
            <a:avLst/>
          </a:prstGeom>
        </p:spPr>
        <p:txBody>
          <a:bodyPr wrap="square" lIns="0" tIns="12700" rIns="0" bIns="0" rtlCol="0">
            <a:noAutofit/>
          </a:bodyPr>
          <a:lstStyle/>
          <a:p>
            <a:pPr marL="118872">
              <a:lnSpc>
                <a:spcPct val="97574"/>
              </a:lnSpc>
            </a:pPr>
            <a:r>
              <a:rPr sz="900" spc="0" dirty="0">
                <a:latin typeface="Consolas"/>
                <a:cs typeface="Consolas"/>
              </a:rPr>
              <a:t>msg = ''</a:t>
            </a:r>
            <a:endParaRPr sz="900">
              <a:latin typeface="Consolas"/>
              <a:cs typeface="Consolas"/>
            </a:endParaRPr>
          </a:p>
          <a:p>
            <a:pPr marL="118872">
              <a:lnSpc>
                <a:spcPts val="1030"/>
              </a:lnSpc>
              <a:spcBef>
                <a:spcPts val="51"/>
              </a:spcBef>
            </a:pPr>
            <a:r>
              <a:rPr sz="900" spc="0" dirty="0">
                <a:latin typeface="Consolas"/>
                <a:cs typeface="Consolas"/>
              </a:rPr>
              <a:t>while msg != 'quit':</a:t>
            </a:r>
            <a:endParaRPr sz="900">
              <a:latin typeface="Consolas"/>
              <a:cs typeface="Consolas"/>
            </a:endParaRPr>
          </a:p>
          <a:p>
            <a:pPr marL="370242">
              <a:lnSpc>
                <a:spcPct val="97574"/>
              </a:lnSpc>
            </a:pPr>
            <a:r>
              <a:rPr sz="900" dirty="0">
                <a:latin typeface="Consolas"/>
                <a:cs typeface="Consolas"/>
              </a:rPr>
              <a:t>msg = input("What's your message? ")</a:t>
            </a:r>
            <a:endParaRPr sz="900">
              <a:latin typeface="Consolas"/>
              <a:cs typeface="Consolas"/>
            </a:endParaRPr>
          </a:p>
        </p:txBody>
      </p:sp>
      <p:sp>
        <p:nvSpPr>
          <p:cNvPr id="18" name="object 18"/>
          <p:cNvSpPr txBox="1"/>
          <p:nvPr/>
        </p:nvSpPr>
        <p:spPr>
          <a:xfrm>
            <a:off x="185928" y="2215038"/>
            <a:ext cx="3172968" cy="131921"/>
          </a:xfrm>
          <a:prstGeom prst="rect">
            <a:avLst/>
          </a:prstGeom>
        </p:spPr>
        <p:txBody>
          <a:bodyPr wrap="square" lIns="0" tIns="4254" rIns="0" bIns="0" rtlCol="0">
            <a:noAutofit/>
          </a:bodyPr>
          <a:lstStyle/>
          <a:p>
            <a:pPr marL="370242">
              <a:lnSpc>
                <a:spcPts val="670"/>
              </a:lnSpc>
            </a:pPr>
            <a:r>
              <a:rPr sz="900" spc="0" dirty="0">
                <a:latin typeface="Consolas"/>
                <a:cs typeface="Consolas"/>
              </a:rPr>
              <a:t>print(msg)</a:t>
            </a:r>
            <a:endParaRPr sz="900">
              <a:latin typeface="Consolas"/>
              <a:cs typeface="Consolas"/>
            </a:endParaRPr>
          </a:p>
        </p:txBody>
      </p:sp>
      <p:sp>
        <p:nvSpPr>
          <p:cNvPr id="17" name="object 17"/>
          <p:cNvSpPr txBox="1"/>
          <p:nvPr/>
        </p:nvSpPr>
        <p:spPr>
          <a:xfrm>
            <a:off x="185928" y="2346960"/>
            <a:ext cx="3172968" cy="85216"/>
          </a:xfrm>
          <a:prstGeom prst="rect">
            <a:avLst/>
          </a:prstGeom>
        </p:spPr>
        <p:txBody>
          <a:bodyPr wrap="square" lIns="0" tIns="2666" rIns="0" bIns="0" rtlCol="0">
            <a:noAutofit/>
          </a:bodyPr>
          <a:lstStyle/>
          <a:p>
            <a:pPr marL="25400">
              <a:lnSpc>
                <a:spcPts val="650"/>
              </a:lnSpc>
            </a:pPr>
            <a:endParaRPr sz="650"/>
          </a:p>
        </p:txBody>
      </p:sp>
      <p:sp>
        <p:nvSpPr>
          <p:cNvPr id="16" name="object 16"/>
          <p:cNvSpPr txBox="1"/>
          <p:nvPr/>
        </p:nvSpPr>
        <p:spPr>
          <a:xfrm>
            <a:off x="185928" y="2432176"/>
            <a:ext cx="3172968" cy="775037"/>
          </a:xfrm>
          <a:prstGeom prst="rect">
            <a:avLst/>
          </a:prstGeom>
        </p:spPr>
        <p:txBody>
          <a:bodyPr wrap="square" lIns="0" tIns="9620" rIns="0" bIns="0" rtlCol="0">
            <a:noAutofit/>
          </a:bodyPr>
          <a:lstStyle/>
          <a:p>
            <a:pPr marL="76198">
              <a:lnSpc>
                <a:spcPts val="1515"/>
              </a:lnSpc>
            </a:pPr>
            <a:r>
              <a:rPr sz="1100" spc="-3" dirty="0">
                <a:solidFill>
                  <a:srgbClr val="F1F1F1"/>
                </a:solidFill>
                <a:latin typeface="Yu Gothic"/>
                <a:cs typeface="Yu Gothic"/>
              </a:rPr>
              <a:t>Functions</a:t>
            </a:r>
            <a:endParaRPr sz="1100">
              <a:latin typeface="Yu Gothic"/>
              <a:cs typeface="Yu Gothic"/>
            </a:endParaRPr>
          </a:p>
          <a:p>
            <a:pPr marL="76198" marR="59103">
              <a:lnSpc>
                <a:spcPts val="1030"/>
              </a:lnSpc>
              <a:spcBef>
                <a:spcPts val="175"/>
              </a:spcBef>
            </a:pPr>
            <a:r>
              <a:rPr sz="900" i="1" spc="0" dirty="0">
                <a:solidFill>
                  <a:srgbClr val="F1F1F1"/>
                </a:solidFill>
                <a:latin typeface="Arial"/>
                <a:cs typeface="Arial"/>
              </a:rPr>
              <a:t>Functions are named blocks of code, designed to do one specific job. Information passed to a function is called an argument, and information received by a function is called a parameter.</a:t>
            </a:r>
            <a:endParaRPr sz="900">
              <a:latin typeface="Arial"/>
              <a:cs typeface="Arial"/>
            </a:endParaRPr>
          </a:p>
        </p:txBody>
      </p:sp>
      <p:sp>
        <p:nvSpPr>
          <p:cNvPr id="15" name="object 15"/>
          <p:cNvSpPr txBox="1"/>
          <p:nvPr/>
        </p:nvSpPr>
        <p:spPr>
          <a:xfrm>
            <a:off x="185928" y="3207214"/>
            <a:ext cx="3172968" cy="231564"/>
          </a:xfrm>
          <a:prstGeom prst="rect">
            <a:avLst/>
          </a:prstGeom>
        </p:spPr>
        <p:txBody>
          <a:bodyPr wrap="square" lIns="0" tIns="38735" rIns="0" bIns="0" rtlCol="0">
            <a:noAutofit/>
          </a:bodyPr>
          <a:lstStyle/>
          <a:p>
            <a:pPr marL="76198">
              <a:lnSpc>
                <a:spcPct val="95825"/>
              </a:lnSpc>
            </a:pPr>
            <a:r>
              <a:rPr sz="1000" spc="-2" dirty="0">
                <a:latin typeface="Arial"/>
                <a:cs typeface="Arial"/>
              </a:rPr>
              <a:t>A simple function</a:t>
            </a:r>
            <a:endParaRPr sz="1000">
              <a:latin typeface="Arial"/>
              <a:cs typeface="Arial"/>
            </a:endParaRPr>
          </a:p>
        </p:txBody>
      </p:sp>
      <p:sp>
        <p:nvSpPr>
          <p:cNvPr id="14" name="object 14"/>
          <p:cNvSpPr txBox="1"/>
          <p:nvPr/>
        </p:nvSpPr>
        <p:spPr>
          <a:xfrm>
            <a:off x="185928" y="3438779"/>
            <a:ext cx="3172968" cy="743076"/>
          </a:xfrm>
          <a:prstGeom prst="rect">
            <a:avLst/>
          </a:prstGeom>
        </p:spPr>
        <p:txBody>
          <a:bodyPr wrap="square" lIns="0" tIns="26034" rIns="0" bIns="0" rtlCol="0">
            <a:noAutofit/>
          </a:bodyPr>
          <a:lstStyle/>
          <a:p>
            <a:pPr marL="121919">
              <a:lnSpc>
                <a:spcPct val="97574"/>
              </a:lnSpc>
            </a:pPr>
            <a:r>
              <a:rPr sz="900" spc="0" dirty="0">
                <a:latin typeface="Consolas"/>
                <a:cs typeface="Consolas"/>
              </a:rPr>
              <a:t>def greet_user():</a:t>
            </a:r>
            <a:endParaRPr sz="900">
              <a:latin typeface="Consolas"/>
              <a:cs typeface="Consolas"/>
            </a:endParaRPr>
          </a:p>
          <a:p>
            <a:pPr marL="373290" marR="768798">
              <a:lnSpc>
                <a:spcPct val="97770"/>
              </a:lnSpc>
            </a:pPr>
            <a:r>
              <a:rPr sz="900" spc="0" dirty="0">
                <a:latin typeface="Consolas"/>
                <a:cs typeface="Consolas"/>
              </a:rPr>
              <a:t>"""Display a simple greeting.""" print("Hello!")</a:t>
            </a:r>
            <a:endParaRPr sz="900">
              <a:latin typeface="Consolas"/>
              <a:cs typeface="Consolas"/>
            </a:endParaRPr>
          </a:p>
          <a:p>
            <a:pPr marL="121919">
              <a:lnSpc>
                <a:spcPct val="97574"/>
              </a:lnSpc>
              <a:spcBef>
                <a:spcPts val="1056"/>
              </a:spcBef>
            </a:pPr>
            <a:r>
              <a:rPr sz="900" spc="0" dirty="0">
                <a:latin typeface="Consolas"/>
                <a:cs typeface="Consolas"/>
              </a:rPr>
              <a:t>greet_user()</a:t>
            </a:r>
            <a:endParaRPr sz="900">
              <a:latin typeface="Consolas"/>
              <a:cs typeface="Consolas"/>
            </a:endParaRPr>
          </a:p>
        </p:txBody>
      </p:sp>
      <p:sp>
        <p:nvSpPr>
          <p:cNvPr id="13" name="object 13"/>
          <p:cNvSpPr txBox="1"/>
          <p:nvPr/>
        </p:nvSpPr>
        <p:spPr>
          <a:xfrm>
            <a:off x="185928" y="4181855"/>
            <a:ext cx="3172968" cy="231965"/>
          </a:xfrm>
          <a:prstGeom prst="rect">
            <a:avLst/>
          </a:prstGeom>
        </p:spPr>
        <p:txBody>
          <a:bodyPr wrap="square" lIns="0" tIns="27305" rIns="0" bIns="0" rtlCol="0">
            <a:noAutofit/>
          </a:bodyPr>
          <a:lstStyle/>
          <a:p>
            <a:pPr marL="76198">
              <a:lnSpc>
                <a:spcPct val="95825"/>
              </a:lnSpc>
            </a:pPr>
            <a:r>
              <a:rPr sz="1000" spc="-3" dirty="0">
                <a:latin typeface="Arial"/>
                <a:cs typeface="Arial"/>
              </a:rPr>
              <a:t>Passing an argument</a:t>
            </a:r>
            <a:endParaRPr sz="1000">
              <a:latin typeface="Arial"/>
              <a:cs typeface="Arial"/>
            </a:endParaRPr>
          </a:p>
        </p:txBody>
      </p:sp>
      <p:sp>
        <p:nvSpPr>
          <p:cNvPr id="12" name="object 12"/>
          <p:cNvSpPr txBox="1"/>
          <p:nvPr/>
        </p:nvSpPr>
        <p:spPr>
          <a:xfrm>
            <a:off x="185928" y="4413821"/>
            <a:ext cx="3172968" cy="705294"/>
          </a:xfrm>
          <a:prstGeom prst="rect">
            <a:avLst/>
          </a:prstGeom>
        </p:spPr>
        <p:txBody>
          <a:bodyPr wrap="square" lIns="0" tIns="10795" rIns="0" bIns="0" rtlCol="0">
            <a:noAutofit/>
          </a:bodyPr>
          <a:lstStyle/>
          <a:p>
            <a:pPr marL="121919">
              <a:lnSpc>
                <a:spcPct val="97574"/>
              </a:lnSpc>
            </a:pPr>
            <a:r>
              <a:rPr sz="900" spc="0" dirty="0">
                <a:latin typeface="Consolas"/>
                <a:cs typeface="Consolas"/>
              </a:rPr>
              <a:t>def greet_user(username):</a:t>
            </a:r>
            <a:endParaRPr sz="900">
              <a:latin typeface="Consolas"/>
              <a:cs typeface="Consolas"/>
            </a:endParaRPr>
          </a:p>
          <a:p>
            <a:pPr marL="373290" marR="391721">
              <a:lnSpc>
                <a:spcPct val="97770"/>
              </a:lnSpc>
            </a:pPr>
            <a:r>
              <a:rPr sz="900" spc="0" dirty="0">
                <a:latin typeface="Consolas"/>
                <a:cs typeface="Consolas"/>
              </a:rPr>
              <a:t>"""Display a personalized greeting.""" print(f"Hello, {username}!")</a:t>
            </a:r>
            <a:endParaRPr sz="900">
              <a:latin typeface="Consolas"/>
              <a:cs typeface="Consolas"/>
            </a:endParaRPr>
          </a:p>
          <a:p>
            <a:pPr marL="121919">
              <a:lnSpc>
                <a:spcPct val="97574"/>
              </a:lnSpc>
              <a:spcBef>
                <a:spcPts val="1056"/>
              </a:spcBef>
            </a:pPr>
            <a:r>
              <a:rPr sz="900" spc="0" dirty="0">
                <a:latin typeface="Consolas"/>
                <a:cs typeface="Consolas"/>
              </a:rPr>
              <a:t>greet_user('jesse')</a:t>
            </a:r>
            <a:endParaRPr sz="900">
              <a:latin typeface="Consolas"/>
              <a:cs typeface="Consolas"/>
            </a:endParaRPr>
          </a:p>
        </p:txBody>
      </p:sp>
      <p:sp>
        <p:nvSpPr>
          <p:cNvPr id="11" name="object 11"/>
          <p:cNvSpPr txBox="1"/>
          <p:nvPr/>
        </p:nvSpPr>
        <p:spPr>
          <a:xfrm>
            <a:off x="185928" y="5119116"/>
            <a:ext cx="3172968" cy="256032"/>
          </a:xfrm>
          <a:prstGeom prst="rect">
            <a:avLst/>
          </a:prstGeom>
        </p:spPr>
        <p:txBody>
          <a:bodyPr wrap="square" lIns="0" tIns="50165" rIns="0" bIns="0" rtlCol="0">
            <a:noAutofit/>
          </a:bodyPr>
          <a:lstStyle/>
          <a:p>
            <a:pPr marL="76198">
              <a:lnSpc>
                <a:spcPct val="95825"/>
              </a:lnSpc>
            </a:pPr>
            <a:r>
              <a:rPr sz="1000" spc="-2" dirty="0">
                <a:latin typeface="Arial"/>
                <a:cs typeface="Arial"/>
              </a:rPr>
              <a:t>Default values for parameters</a:t>
            </a:r>
            <a:endParaRPr sz="1000">
              <a:latin typeface="Arial"/>
              <a:cs typeface="Arial"/>
            </a:endParaRPr>
          </a:p>
        </p:txBody>
      </p:sp>
      <p:sp>
        <p:nvSpPr>
          <p:cNvPr id="10" name="object 10"/>
          <p:cNvSpPr txBox="1"/>
          <p:nvPr/>
        </p:nvSpPr>
        <p:spPr>
          <a:xfrm>
            <a:off x="185928" y="5375148"/>
            <a:ext cx="3172968" cy="838200"/>
          </a:xfrm>
          <a:prstGeom prst="rect">
            <a:avLst/>
          </a:prstGeom>
        </p:spPr>
        <p:txBody>
          <a:bodyPr wrap="square" lIns="0" tIns="12700" rIns="0" bIns="0" rtlCol="0">
            <a:noAutofit/>
          </a:bodyPr>
          <a:lstStyle/>
          <a:p>
            <a:pPr marL="373290" marR="643096" indent="-251370">
              <a:lnSpc>
                <a:spcPct val="97770"/>
              </a:lnSpc>
            </a:pPr>
            <a:r>
              <a:rPr sz="900" spc="0" dirty="0">
                <a:latin typeface="Consolas"/>
                <a:cs typeface="Consolas"/>
              </a:rPr>
              <a:t>def make_pizza(topping='bacon'): """Make a single-topping pizza.""" print(f"Have a {topping} pizza!")</a:t>
            </a:r>
            <a:endParaRPr sz="900">
              <a:latin typeface="Consolas"/>
              <a:cs typeface="Consolas"/>
            </a:endParaRPr>
          </a:p>
          <a:p>
            <a:pPr marL="121919">
              <a:lnSpc>
                <a:spcPct val="97574"/>
              </a:lnSpc>
              <a:spcBef>
                <a:spcPts val="1032"/>
              </a:spcBef>
            </a:pPr>
            <a:r>
              <a:rPr sz="900" spc="0" dirty="0">
                <a:latin typeface="Consolas"/>
                <a:cs typeface="Consolas"/>
              </a:rPr>
              <a:t>make_pizza()</a:t>
            </a:r>
            <a:endParaRPr sz="900">
              <a:latin typeface="Consolas"/>
              <a:cs typeface="Consolas"/>
            </a:endParaRPr>
          </a:p>
          <a:p>
            <a:pPr marL="121919">
              <a:lnSpc>
                <a:spcPct val="97574"/>
              </a:lnSpc>
            </a:pPr>
            <a:r>
              <a:rPr sz="900" spc="0" dirty="0">
                <a:latin typeface="Consolas"/>
                <a:cs typeface="Consolas"/>
              </a:rPr>
              <a:t>make_pizza('pepperoni')</a:t>
            </a:r>
            <a:endParaRPr sz="900">
              <a:latin typeface="Consolas"/>
              <a:cs typeface="Consolas"/>
            </a:endParaRPr>
          </a:p>
        </p:txBody>
      </p:sp>
      <p:sp>
        <p:nvSpPr>
          <p:cNvPr id="9" name="object 9"/>
          <p:cNvSpPr txBox="1"/>
          <p:nvPr/>
        </p:nvSpPr>
        <p:spPr>
          <a:xfrm>
            <a:off x="185928" y="6213348"/>
            <a:ext cx="3172968" cy="256031"/>
          </a:xfrm>
          <a:prstGeom prst="rect">
            <a:avLst/>
          </a:prstGeom>
        </p:spPr>
        <p:txBody>
          <a:bodyPr wrap="square" lIns="0" tIns="50165" rIns="0" bIns="0" rtlCol="0">
            <a:noAutofit/>
          </a:bodyPr>
          <a:lstStyle/>
          <a:p>
            <a:pPr marL="76198">
              <a:lnSpc>
                <a:spcPct val="95825"/>
              </a:lnSpc>
            </a:pPr>
            <a:r>
              <a:rPr sz="1000" spc="-3" dirty="0">
                <a:latin typeface="Arial"/>
                <a:cs typeface="Arial"/>
              </a:rPr>
              <a:t>Returning a value</a:t>
            </a:r>
            <a:endParaRPr sz="1000">
              <a:latin typeface="Arial"/>
              <a:cs typeface="Arial"/>
            </a:endParaRPr>
          </a:p>
        </p:txBody>
      </p:sp>
      <p:sp>
        <p:nvSpPr>
          <p:cNvPr id="8" name="object 8"/>
          <p:cNvSpPr txBox="1"/>
          <p:nvPr/>
        </p:nvSpPr>
        <p:spPr>
          <a:xfrm>
            <a:off x="185928" y="6469380"/>
            <a:ext cx="3172968" cy="841247"/>
          </a:xfrm>
          <a:prstGeom prst="rect">
            <a:avLst/>
          </a:prstGeom>
        </p:spPr>
        <p:txBody>
          <a:bodyPr wrap="square" lIns="0" tIns="12700" rIns="0" bIns="0" rtlCol="0">
            <a:noAutofit/>
          </a:bodyPr>
          <a:lstStyle/>
          <a:p>
            <a:pPr marL="121919">
              <a:lnSpc>
                <a:spcPct val="97574"/>
              </a:lnSpc>
            </a:pPr>
            <a:r>
              <a:rPr sz="900" dirty="0">
                <a:latin typeface="Consolas"/>
                <a:cs typeface="Consolas"/>
              </a:rPr>
              <a:t>def add_numbers(x, y):</a:t>
            </a:r>
            <a:endParaRPr sz="900">
              <a:latin typeface="Consolas"/>
              <a:cs typeface="Consolas"/>
            </a:endParaRPr>
          </a:p>
          <a:p>
            <a:pPr marL="373290" marR="203070">
              <a:lnSpc>
                <a:spcPct val="97770"/>
              </a:lnSpc>
            </a:pPr>
            <a:r>
              <a:rPr sz="900" spc="-4" dirty="0">
                <a:latin typeface="Consolas"/>
                <a:cs typeface="Consolas"/>
              </a:rPr>
              <a:t>"""Ad</a:t>
            </a:r>
            <a:r>
              <a:rPr sz="900" spc="0" dirty="0">
                <a:latin typeface="Consolas"/>
                <a:cs typeface="Consolas"/>
              </a:rPr>
              <a:t>d</a:t>
            </a:r>
            <a:r>
              <a:rPr sz="900" spc="29" dirty="0">
                <a:latin typeface="Consolas"/>
                <a:cs typeface="Consolas"/>
              </a:rPr>
              <a:t> </a:t>
            </a:r>
            <a:r>
              <a:rPr sz="900" spc="-4" dirty="0">
                <a:latin typeface="Consolas"/>
                <a:cs typeface="Consolas"/>
              </a:rPr>
              <a:t>tw</a:t>
            </a:r>
            <a:r>
              <a:rPr sz="900" spc="0" dirty="0">
                <a:latin typeface="Consolas"/>
                <a:cs typeface="Consolas"/>
              </a:rPr>
              <a:t>o</a:t>
            </a:r>
            <a:r>
              <a:rPr sz="900" spc="9" dirty="0">
                <a:latin typeface="Consolas"/>
                <a:cs typeface="Consolas"/>
              </a:rPr>
              <a:t> </a:t>
            </a:r>
            <a:r>
              <a:rPr sz="900" spc="-4" dirty="0">
                <a:latin typeface="Consolas"/>
                <a:cs typeface="Consolas"/>
              </a:rPr>
              <a:t>number</a:t>
            </a:r>
            <a:r>
              <a:rPr sz="900" spc="0" dirty="0">
                <a:latin typeface="Consolas"/>
                <a:cs typeface="Consolas"/>
              </a:rPr>
              <a:t>s</a:t>
            </a:r>
            <a:r>
              <a:rPr sz="900" spc="34" dirty="0">
                <a:latin typeface="Consolas"/>
                <a:cs typeface="Consolas"/>
              </a:rPr>
              <a:t> </a:t>
            </a:r>
            <a:r>
              <a:rPr sz="900" spc="-4" dirty="0">
                <a:latin typeface="Consolas"/>
                <a:cs typeface="Consolas"/>
              </a:rPr>
              <a:t>an</a:t>
            </a:r>
            <a:r>
              <a:rPr sz="900" spc="0" dirty="0">
                <a:latin typeface="Consolas"/>
                <a:cs typeface="Consolas"/>
              </a:rPr>
              <a:t>d</a:t>
            </a:r>
            <a:r>
              <a:rPr sz="900" spc="9" dirty="0">
                <a:latin typeface="Consolas"/>
                <a:cs typeface="Consolas"/>
              </a:rPr>
              <a:t> </a:t>
            </a:r>
            <a:r>
              <a:rPr sz="900" spc="-4" dirty="0">
                <a:latin typeface="Consolas"/>
                <a:cs typeface="Consolas"/>
              </a:rPr>
              <a:t>retur</a:t>
            </a:r>
            <a:r>
              <a:rPr sz="900" spc="0" dirty="0">
                <a:latin typeface="Consolas"/>
                <a:cs typeface="Consolas"/>
              </a:rPr>
              <a:t>n</a:t>
            </a:r>
            <a:r>
              <a:rPr sz="900" spc="29" dirty="0">
                <a:latin typeface="Consolas"/>
                <a:cs typeface="Consolas"/>
              </a:rPr>
              <a:t> </a:t>
            </a:r>
            <a:r>
              <a:rPr sz="900" spc="-4" dirty="0">
                <a:latin typeface="Consolas"/>
                <a:cs typeface="Consolas"/>
              </a:rPr>
              <a:t>th</a:t>
            </a:r>
            <a:r>
              <a:rPr sz="900" spc="0" dirty="0">
                <a:latin typeface="Consolas"/>
                <a:cs typeface="Consolas"/>
              </a:rPr>
              <a:t>e</a:t>
            </a:r>
            <a:r>
              <a:rPr sz="900" spc="9" dirty="0">
                <a:latin typeface="Consolas"/>
                <a:cs typeface="Consolas"/>
              </a:rPr>
              <a:t> </a:t>
            </a:r>
            <a:r>
              <a:rPr sz="900" spc="0" dirty="0">
                <a:latin typeface="Consolas"/>
                <a:cs typeface="Consolas"/>
              </a:rPr>
              <a:t>sum.""" </a:t>
            </a:r>
            <a:r>
              <a:rPr sz="900" spc="-4" dirty="0">
                <a:latin typeface="Consolas"/>
                <a:cs typeface="Consolas"/>
              </a:rPr>
              <a:t>retur</a:t>
            </a:r>
            <a:r>
              <a:rPr sz="900" spc="0" dirty="0">
                <a:latin typeface="Consolas"/>
                <a:cs typeface="Consolas"/>
              </a:rPr>
              <a:t>n</a:t>
            </a:r>
            <a:r>
              <a:rPr sz="900" spc="29" dirty="0">
                <a:latin typeface="Consolas"/>
                <a:cs typeface="Consolas"/>
              </a:rPr>
              <a:t> </a:t>
            </a:r>
            <a:r>
              <a:rPr sz="900" spc="0" dirty="0">
                <a:latin typeface="Consolas"/>
                <a:cs typeface="Consolas"/>
              </a:rPr>
              <a:t>x + </a:t>
            </a:r>
            <a:r>
              <a:rPr sz="900" spc="3" dirty="0">
                <a:latin typeface="Consolas"/>
                <a:cs typeface="Consolas"/>
              </a:rPr>
              <a:t>y</a:t>
            </a:r>
            <a:endParaRPr sz="900">
              <a:latin typeface="Consolas"/>
              <a:cs typeface="Consolas"/>
            </a:endParaRPr>
          </a:p>
          <a:p>
            <a:pPr marL="121919">
              <a:lnSpc>
                <a:spcPct val="97574"/>
              </a:lnSpc>
              <a:spcBef>
                <a:spcPts val="1056"/>
              </a:spcBef>
            </a:pPr>
            <a:r>
              <a:rPr sz="900" spc="0" dirty="0">
                <a:latin typeface="Consolas"/>
                <a:cs typeface="Consolas"/>
              </a:rPr>
              <a:t>sum = add_numbers(3, 5)</a:t>
            </a:r>
            <a:endParaRPr sz="900">
              <a:latin typeface="Consolas"/>
              <a:cs typeface="Consolas"/>
            </a:endParaRPr>
          </a:p>
          <a:p>
            <a:pPr marL="121919">
              <a:lnSpc>
                <a:spcPct val="97574"/>
              </a:lnSpc>
            </a:pPr>
            <a:r>
              <a:rPr sz="900" spc="0" dirty="0">
                <a:latin typeface="Consolas"/>
                <a:cs typeface="Consolas"/>
              </a:rPr>
              <a:t>print(sum)</a:t>
            </a:r>
            <a:endParaRPr sz="900">
              <a:latin typeface="Consolas"/>
              <a:cs typeface="Consolas"/>
            </a:endParaRPr>
          </a:p>
        </p:txBody>
      </p:sp>
      <p:sp>
        <p:nvSpPr>
          <p:cNvPr id="7" name="object 7"/>
          <p:cNvSpPr txBox="1"/>
          <p:nvPr/>
        </p:nvSpPr>
        <p:spPr>
          <a:xfrm>
            <a:off x="4065868" y="1698243"/>
            <a:ext cx="125692"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4442944" y="1698243"/>
            <a:ext cx="125692"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4065868" y="3999483"/>
            <a:ext cx="125692"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442944" y="3999483"/>
            <a:ext cx="125692"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568624" y="4264659"/>
            <a:ext cx="12569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4945700" y="4264659"/>
            <a:ext cx="125692"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object 290"/>
          <p:cNvSpPr/>
          <p:nvPr/>
        </p:nvSpPr>
        <p:spPr>
          <a:xfrm>
            <a:off x="182878" y="157478"/>
            <a:ext cx="3172460" cy="1391920"/>
          </a:xfrm>
          <a:custGeom>
            <a:avLst/>
            <a:gdLst/>
            <a:ahLst/>
            <a:cxnLst/>
            <a:rect l="l" t="t" r="r" b="b"/>
            <a:pathLst>
              <a:path w="3172460" h="1391920">
                <a:moveTo>
                  <a:pt x="0" y="1391920"/>
                </a:moveTo>
                <a:lnTo>
                  <a:pt x="3172460" y="1391920"/>
                </a:lnTo>
                <a:lnTo>
                  <a:pt x="3172460" y="0"/>
                </a:lnTo>
                <a:lnTo>
                  <a:pt x="0" y="0"/>
                </a:lnTo>
                <a:lnTo>
                  <a:pt x="0" y="1391920"/>
                </a:lnTo>
                <a:close/>
              </a:path>
            </a:pathLst>
          </a:custGeom>
          <a:solidFill>
            <a:srgbClr val="008E80"/>
          </a:solidFill>
        </p:spPr>
        <p:txBody>
          <a:bodyPr wrap="square" lIns="0" tIns="0" rIns="0" bIns="0" rtlCol="0">
            <a:noAutofit/>
          </a:bodyPr>
          <a:lstStyle/>
          <a:p>
            <a:endParaRPr/>
          </a:p>
        </p:txBody>
      </p:sp>
      <p:sp>
        <p:nvSpPr>
          <p:cNvPr id="275" name="object 275"/>
          <p:cNvSpPr/>
          <p:nvPr/>
        </p:nvSpPr>
        <p:spPr>
          <a:xfrm>
            <a:off x="185928" y="2944367"/>
            <a:ext cx="3166872" cy="667512"/>
          </a:xfrm>
          <a:custGeom>
            <a:avLst/>
            <a:gdLst/>
            <a:ahLst/>
            <a:cxnLst/>
            <a:rect l="l" t="t" r="r" b="b"/>
            <a:pathLst>
              <a:path w="3166872" h="667512">
                <a:moveTo>
                  <a:pt x="3166872" y="667512"/>
                </a:moveTo>
                <a:lnTo>
                  <a:pt x="3166872" y="0"/>
                </a:lnTo>
                <a:lnTo>
                  <a:pt x="0" y="0"/>
                </a:lnTo>
                <a:lnTo>
                  <a:pt x="0" y="667512"/>
                </a:lnTo>
                <a:lnTo>
                  <a:pt x="3166872" y="667512"/>
                </a:lnTo>
                <a:close/>
              </a:path>
            </a:pathLst>
          </a:custGeom>
          <a:solidFill>
            <a:srgbClr val="008E80"/>
          </a:solidFill>
        </p:spPr>
        <p:txBody>
          <a:bodyPr wrap="square" lIns="0" tIns="0" rIns="0" bIns="0" rtlCol="0">
            <a:noAutofit/>
          </a:bodyPr>
          <a:lstStyle/>
          <a:p>
            <a:endParaRPr/>
          </a:p>
        </p:txBody>
      </p:sp>
      <p:sp>
        <p:nvSpPr>
          <p:cNvPr id="276" name="object 276"/>
          <p:cNvSpPr/>
          <p:nvPr/>
        </p:nvSpPr>
        <p:spPr>
          <a:xfrm>
            <a:off x="259079" y="2971800"/>
            <a:ext cx="3029711" cy="201167"/>
          </a:xfrm>
          <a:custGeom>
            <a:avLst/>
            <a:gdLst/>
            <a:ahLst/>
            <a:cxnLst/>
            <a:rect l="l" t="t" r="r" b="b"/>
            <a:pathLst>
              <a:path w="3029711" h="201167">
                <a:moveTo>
                  <a:pt x="0" y="201167"/>
                </a:moveTo>
                <a:lnTo>
                  <a:pt x="3029711" y="201167"/>
                </a:lnTo>
                <a:lnTo>
                  <a:pt x="3029711" y="0"/>
                </a:lnTo>
                <a:lnTo>
                  <a:pt x="0" y="0"/>
                </a:lnTo>
                <a:lnTo>
                  <a:pt x="0" y="201167"/>
                </a:lnTo>
                <a:close/>
              </a:path>
            </a:pathLst>
          </a:custGeom>
          <a:solidFill>
            <a:srgbClr val="008E80"/>
          </a:solidFill>
        </p:spPr>
        <p:txBody>
          <a:bodyPr wrap="square" lIns="0" tIns="0" rIns="0" bIns="0" rtlCol="0">
            <a:noAutofit/>
          </a:bodyPr>
          <a:lstStyle/>
          <a:p>
            <a:endParaRPr/>
          </a:p>
        </p:txBody>
      </p:sp>
      <p:sp>
        <p:nvSpPr>
          <p:cNvPr id="277" name="object 277"/>
          <p:cNvSpPr/>
          <p:nvPr/>
        </p:nvSpPr>
        <p:spPr>
          <a:xfrm>
            <a:off x="259079" y="3172968"/>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008E80"/>
          </a:solidFill>
        </p:spPr>
        <p:txBody>
          <a:bodyPr wrap="square" lIns="0" tIns="0" rIns="0" bIns="0" rtlCol="0">
            <a:noAutofit/>
          </a:bodyPr>
          <a:lstStyle/>
          <a:p>
            <a:endParaRPr/>
          </a:p>
        </p:txBody>
      </p:sp>
      <p:sp>
        <p:nvSpPr>
          <p:cNvPr id="278" name="object 278"/>
          <p:cNvSpPr/>
          <p:nvPr/>
        </p:nvSpPr>
        <p:spPr>
          <a:xfrm>
            <a:off x="259079" y="3304032"/>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008E80"/>
          </a:solidFill>
        </p:spPr>
        <p:txBody>
          <a:bodyPr wrap="square" lIns="0" tIns="0" rIns="0" bIns="0" rtlCol="0">
            <a:noAutofit/>
          </a:bodyPr>
          <a:lstStyle/>
          <a:p>
            <a:endParaRPr/>
          </a:p>
        </p:txBody>
      </p:sp>
      <p:sp>
        <p:nvSpPr>
          <p:cNvPr id="279" name="object 279"/>
          <p:cNvSpPr/>
          <p:nvPr/>
        </p:nvSpPr>
        <p:spPr>
          <a:xfrm>
            <a:off x="259079" y="3435096"/>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008E80"/>
          </a:solidFill>
        </p:spPr>
        <p:txBody>
          <a:bodyPr wrap="square" lIns="0" tIns="0" rIns="0" bIns="0" rtlCol="0">
            <a:noAutofit/>
          </a:bodyPr>
          <a:lstStyle/>
          <a:p>
            <a:endParaRPr/>
          </a:p>
        </p:txBody>
      </p:sp>
      <p:sp>
        <p:nvSpPr>
          <p:cNvPr id="280" name="object 280"/>
          <p:cNvSpPr/>
          <p:nvPr/>
        </p:nvSpPr>
        <p:spPr>
          <a:xfrm>
            <a:off x="185928" y="2958083"/>
            <a:ext cx="3166872" cy="0"/>
          </a:xfrm>
          <a:custGeom>
            <a:avLst/>
            <a:gdLst/>
            <a:ahLst/>
            <a:cxnLst/>
            <a:rect l="l" t="t" r="r" b="b"/>
            <a:pathLst>
              <a:path w="3166872">
                <a:moveTo>
                  <a:pt x="0" y="0"/>
                </a:moveTo>
                <a:lnTo>
                  <a:pt x="3166872" y="0"/>
                </a:lnTo>
              </a:path>
            </a:pathLst>
          </a:custGeom>
          <a:ln w="28702">
            <a:solidFill>
              <a:srgbClr val="008E80"/>
            </a:solidFill>
          </a:ln>
        </p:spPr>
        <p:txBody>
          <a:bodyPr wrap="square" lIns="0" tIns="0" rIns="0" bIns="0" rtlCol="0">
            <a:noAutofit/>
          </a:bodyPr>
          <a:lstStyle/>
          <a:p>
            <a:endParaRPr/>
          </a:p>
        </p:txBody>
      </p:sp>
      <p:sp>
        <p:nvSpPr>
          <p:cNvPr id="281" name="object 281"/>
          <p:cNvSpPr/>
          <p:nvPr/>
        </p:nvSpPr>
        <p:spPr>
          <a:xfrm>
            <a:off x="185928" y="3565524"/>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282" name="object 282"/>
          <p:cNvSpPr/>
          <p:nvPr/>
        </p:nvSpPr>
        <p:spPr>
          <a:xfrm>
            <a:off x="185928" y="3611879"/>
            <a:ext cx="3176016" cy="219456"/>
          </a:xfrm>
          <a:custGeom>
            <a:avLst/>
            <a:gdLst/>
            <a:ahLst/>
            <a:cxnLst/>
            <a:rect l="l" t="t" r="r" b="b"/>
            <a:pathLst>
              <a:path w="3176016" h="219456">
                <a:moveTo>
                  <a:pt x="0" y="219456"/>
                </a:moveTo>
                <a:lnTo>
                  <a:pt x="3176016" y="219456"/>
                </a:lnTo>
                <a:lnTo>
                  <a:pt x="3176016" y="0"/>
                </a:lnTo>
                <a:lnTo>
                  <a:pt x="0" y="0"/>
                </a:lnTo>
                <a:lnTo>
                  <a:pt x="0" y="219456"/>
                </a:lnTo>
                <a:close/>
              </a:path>
            </a:pathLst>
          </a:custGeom>
          <a:solidFill>
            <a:srgbClr val="C7E6DC"/>
          </a:solidFill>
        </p:spPr>
        <p:txBody>
          <a:bodyPr wrap="square" lIns="0" tIns="0" rIns="0" bIns="0" rtlCol="0">
            <a:noAutofit/>
          </a:bodyPr>
          <a:lstStyle/>
          <a:p>
            <a:endParaRPr/>
          </a:p>
        </p:txBody>
      </p:sp>
      <p:sp>
        <p:nvSpPr>
          <p:cNvPr id="283" name="object 283"/>
          <p:cNvSpPr/>
          <p:nvPr/>
        </p:nvSpPr>
        <p:spPr>
          <a:xfrm>
            <a:off x="259079" y="3639312"/>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284" name="object 284"/>
          <p:cNvSpPr/>
          <p:nvPr/>
        </p:nvSpPr>
        <p:spPr>
          <a:xfrm>
            <a:off x="185928" y="3611245"/>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285" name="object 285"/>
          <p:cNvSpPr/>
          <p:nvPr/>
        </p:nvSpPr>
        <p:spPr>
          <a:xfrm>
            <a:off x="185928" y="378498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86" name="object 286"/>
          <p:cNvSpPr/>
          <p:nvPr/>
        </p:nvSpPr>
        <p:spPr>
          <a:xfrm>
            <a:off x="185928" y="3831336"/>
            <a:ext cx="3176016" cy="207263"/>
          </a:xfrm>
          <a:custGeom>
            <a:avLst/>
            <a:gdLst/>
            <a:ahLst/>
            <a:cxnLst/>
            <a:rect l="l" t="t" r="r" b="b"/>
            <a:pathLst>
              <a:path w="3176016" h="207263">
                <a:moveTo>
                  <a:pt x="0" y="207263"/>
                </a:moveTo>
                <a:lnTo>
                  <a:pt x="3176016" y="207263"/>
                </a:lnTo>
                <a:lnTo>
                  <a:pt x="3176016" y="0"/>
                </a:lnTo>
                <a:lnTo>
                  <a:pt x="0" y="0"/>
                </a:lnTo>
                <a:lnTo>
                  <a:pt x="0" y="207263"/>
                </a:lnTo>
                <a:close/>
              </a:path>
            </a:pathLst>
          </a:custGeom>
          <a:solidFill>
            <a:srgbClr val="FCFFC7"/>
          </a:solidFill>
        </p:spPr>
        <p:txBody>
          <a:bodyPr wrap="square" lIns="0" tIns="0" rIns="0" bIns="0" rtlCol="0">
            <a:noAutofit/>
          </a:bodyPr>
          <a:lstStyle/>
          <a:p>
            <a:endParaRPr/>
          </a:p>
        </p:txBody>
      </p:sp>
      <p:sp>
        <p:nvSpPr>
          <p:cNvPr id="287" name="object 287"/>
          <p:cNvSpPr/>
          <p:nvPr/>
        </p:nvSpPr>
        <p:spPr>
          <a:xfrm>
            <a:off x="259079" y="3858767"/>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88" name="object 288"/>
          <p:cNvSpPr/>
          <p:nvPr/>
        </p:nvSpPr>
        <p:spPr>
          <a:xfrm>
            <a:off x="185928" y="3830701"/>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289" name="object 289"/>
          <p:cNvSpPr/>
          <p:nvPr/>
        </p:nvSpPr>
        <p:spPr>
          <a:xfrm>
            <a:off x="185928" y="4015740"/>
            <a:ext cx="3172968" cy="0"/>
          </a:xfrm>
          <a:custGeom>
            <a:avLst/>
            <a:gdLst/>
            <a:ahLst/>
            <a:cxnLst/>
            <a:rect l="l" t="t" r="r" b="b"/>
            <a:pathLst>
              <a:path w="3172968">
                <a:moveTo>
                  <a:pt x="0" y="0"/>
                </a:moveTo>
                <a:lnTo>
                  <a:pt x="3172968" y="0"/>
                </a:lnTo>
              </a:path>
            </a:pathLst>
          </a:custGeom>
          <a:ln w="46990">
            <a:solidFill>
              <a:srgbClr val="FCFFC7"/>
            </a:solidFill>
          </a:ln>
        </p:spPr>
        <p:txBody>
          <a:bodyPr wrap="square" lIns="0" tIns="0" rIns="0" bIns="0" rtlCol="0">
            <a:noAutofit/>
          </a:bodyPr>
          <a:lstStyle/>
          <a:p>
            <a:endParaRPr/>
          </a:p>
        </p:txBody>
      </p:sp>
      <p:sp>
        <p:nvSpPr>
          <p:cNvPr id="271" name="object 271"/>
          <p:cNvSpPr/>
          <p:nvPr/>
        </p:nvSpPr>
        <p:spPr>
          <a:xfrm>
            <a:off x="6734808" y="6478270"/>
            <a:ext cx="3172459" cy="1101725"/>
          </a:xfrm>
          <a:custGeom>
            <a:avLst/>
            <a:gdLst/>
            <a:ahLst/>
            <a:cxnLst/>
            <a:rect l="l" t="t" r="r" b="b"/>
            <a:pathLst>
              <a:path w="3172459" h="1101725">
                <a:moveTo>
                  <a:pt x="0" y="1101725"/>
                </a:moveTo>
                <a:lnTo>
                  <a:pt x="3172459" y="1101725"/>
                </a:lnTo>
                <a:lnTo>
                  <a:pt x="3172459" y="0"/>
                </a:lnTo>
                <a:lnTo>
                  <a:pt x="0" y="0"/>
                </a:lnTo>
                <a:lnTo>
                  <a:pt x="0" y="1101725"/>
                </a:lnTo>
                <a:close/>
              </a:path>
            </a:pathLst>
          </a:custGeom>
          <a:solidFill>
            <a:srgbClr val="FCFFC7"/>
          </a:solidFill>
        </p:spPr>
        <p:txBody>
          <a:bodyPr wrap="square" lIns="0" tIns="0" rIns="0" bIns="0" rtlCol="0">
            <a:noAutofit/>
          </a:bodyPr>
          <a:lstStyle/>
          <a:p>
            <a:endParaRPr/>
          </a:p>
        </p:txBody>
      </p:sp>
      <p:sp>
        <p:nvSpPr>
          <p:cNvPr id="272" name="object 272"/>
          <p:cNvSpPr/>
          <p:nvPr/>
        </p:nvSpPr>
        <p:spPr>
          <a:xfrm>
            <a:off x="6734808" y="6478271"/>
            <a:ext cx="3172460" cy="1101725"/>
          </a:xfrm>
          <a:custGeom>
            <a:avLst/>
            <a:gdLst/>
            <a:ahLst/>
            <a:cxnLst/>
            <a:rect l="l" t="t" r="r" b="b"/>
            <a:pathLst>
              <a:path w="3172460" h="1101725">
                <a:moveTo>
                  <a:pt x="0" y="0"/>
                </a:moveTo>
                <a:lnTo>
                  <a:pt x="3172460" y="0"/>
                </a:lnTo>
                <a:lnTo>
                  <a:pt x="3172460" y="1101725"/>
                </a:lnTo>
                <a:lnTo>
                  <a:pt x="0" y="1101725"/>
                </a:lnTo>
                <a:lnTo>
                  <a:pt x="0" y="0"/>
                </a:lnTo>
                <a:close/>
              </a:path>
            </a:pathLst>
          </a:custGeom>
          <a:ln w="12700">
            <a:solidFill>
              <a:srgbClr val="008E80"/>
            </a:solidFill>
          </a:ln>
        </p:spPr>
        <p:txBody>
          <a:bodyPr wrap="square" lIns="0" tIns="0" rIns="0" bIns="0" rtlCol="0">
            <a:noAutofit/>
          </a:bodyPr>
          <a:lstStyle/>
          <a:p>
            <a:endParaRPr/>
          </a:p>
        </p:txBody>
      </p:sp>
      <p:sp>
        <p:nvSpPr>
          <p:cNvPr id="273" name="object 273"/>
          <p:cNvSpPr/>
          <p:nvPr/>
        </p:nvSpPr>
        <p:spPr>
          <a:xfrm>
            <a:off x="9133838" y="6543041"/>
            <a:ext cx="713341" cy="939800"/>
          </a:xfrm>
          <a:prstGeom prst="rect">
            <a:avLst/>
          </a:prstGeom>
          <a:blipFill>
            <a:blip r:embed="rId2" cstate="print"/>
            <a:stretch>
              <a:fillRect/>
            </a:stretch>
          </a:blipFill>
        </p:spPr>
        <p:txBody>
          <a:bodyPr wrap="square" lIns="0" tIns="0" rIns="0" bIns="0" rtlCol="0">
            <a:noAutofit/>
          </a:bodyPr>
          <a:lstStyle/>
          <a:p>
            <a:endParaRPr/>
          </a:p>
        </p:txBody>
      </p:sp>
      <p:sp>
        <p:nvSpPr>
          <p:cNvPr id="274" name="object 274"/>
          <p:cNvSpPr/>
          <p:nvPr/>
        </p:nvSpPr>
        <p:spPr>
          <a:xfrm>
            <a:off x="9129076" y="6538279"/>
            <a:ext cx="722867" cy="949325"/>
          </a:xfrm>
          <a:custGeom>
            <a:avLst/>
            <a:gdLst/>
            <a:ahLst/>
            <a:cxnLst/>
            <a:rect l="l" t="t" r="r" b="b"/>
            <a:pathLst>
              <a:path w="722867" h="949325">
                <a:moveTo>
                  <a:pt x="0" y="0"/>
                </a:moveTo>
                <a:lnTo>
                  <a:pt x="722867" y="0"/>
                </a:lnTo>
                <a:lnTo>
                  <a:pt x="722867" y="949325"/>
                </a:lnTo>
                <a:lnTo>
                  <a:pt x="0" y="949325"/>
                </a:lnTo>
                <a:lnTo>
                  <a:pt x="0" y="0"/>
                </a:lnTo>
                <a:close/>
              </a:path>
            </a:pathLst>
          </a:custGeom>
          <a:ln w="9525">
            <a:solidFill>
              <a:srgbClr val="000000"/>
            </a:solidFill>
          </a:ln>
        </p:spPr>
        <p:txBody>
          <a:bodyPr wrap="square" lIns="0" tIns="0" rIns="0" bIns="0" rtlCol="0">
            <a:noAutofit/>
          </a:bodyPr>
          <a:lstStyle/>
          <a:p>
            <a:endParaRPr/>
          </a:p>
        </p:txBody>
      </p:sp>
      <p:sp>
        <p:nvSpPr>
          <p:cNvPr id="195" name="object 195"/>
          <p:cNvSpPr/>
          <p:nvPr/>
        </p:nvSpPr>
        <p:spPr>
          <a:xfrm>
            <a:off x="6736080" y="137160"/>
            <a:ext cx="3169920" cy="1060703"/>
          </a:xfrm>
          <a:custGeom>
            <a:avLst/>
            <a:gdLst/>
            <a:ahLst/>
            <a:cxnLst/>
            <a:rect l="l" t="t" r="r" b="b"/>
            <a:pathLst>
              <a:path w="3169920" h="1060703">
                <a:moveTo>
                  <a:pt x="3169920" y="1060703"/>
                </a:moveTo>
                <a:lnTo>
                  <a:pt x="3169920" y="0"/>
                </a:lnTo>
                <a:lnTo>
                  <a:pt x="0" y="0"/>
                </a:lnTo>
                <a:lnTo>
                  <a:pt x="0" y="1060703"/>
                </a:lnTo>
                <a:lnTo>
                  <a:pt x="3169920" y="1060703"/>
                </a:lnTo>
                <a:close/>
              </a:path>
            </a:pathLst>
          </a:custGeom>
          <a:solidFill>
            <a:srgbClr val="008E80"/>
          </a:solidFill>
        </p:spPr>
        <p:txBody>
          <a:bodyPr wrap="square" lIns="0" tIns="0" rIns="0" bIns="0" rtlCol="0">
            <a:noAutofit/>
          </a:bodyPr>
          <a:lstStyle/>
          <a:p>
            <a:endParaRPr/>
          </a:p>
        </p:txBody>
      </p:sp>
      <p:sp>
        <p:nvSpPr>
          <p:cNvPr id="196" name="object 196"/>
          <p:cNvSpPr/>
          <p:nvPr/>
        </p:nvSpPr>
        <p:spPr>
          <a:xfrm>
            <a:off x="6809232" y="165100"/>
            <a:ext cx="3026664" cy="197611"/>
          </a:xfrm>
          <a:custGeom>
            <a:avLst/>
            <a:gdLst/>
            <a:ahLst/>
            <a:cxnLst/>
            <a:rect l="l" t="t" r="r" b="b"/>
            <a:pathLst>
              <a:path w="3026664" h="197611">
                <a:moveTo>
                  <a:pt x="3026664" y="197611"/>
                </a:moveTo>
                <a:lnTo>
                  <a:pt x="3026664" y="0"/>
                </a:lnTo>
                <a:lnTo>
                  <a:pt x="0" y="0"/>
                </a:lnTo>
                <a:lnTo>
                  <a:pt x="0" y="197611"/>
                </a:lnTo>
                <a:lnTo>
                  <a:pt x="3026664" y="197611"/>
                </a:lnTo>
                <a:close/>
              </a:path>
            </a:pathLst>
          </a:custGeom>
          <a:solidFill>
            <a:srgbClr val="008E80"/>
          </a:solidFill>
        </p:spPr>
        <p:txBody>
          <a:bodyPr wrap="square" lIns="0" tIns="0" rIns="0" bIns="0" rtlCol="0">
            <a:noAutofit/>
          </a:bodyPr>
          <a:lstStyle/>
          <a:p>
            <a:endParaRPr/>
          </a:p>
        </p:txBody>
      </p:sp>
      <p:sp>
        <p:nvSpPr>
          <p:cNvPr id="197" name="object 197"/>
          <p:cNvSpPr/>
          <p:nvPr/>
        </p:nvSpPr>
        <p:spPr>
          <a:xfrm>
            <a:off x="6809232" y="362712"/>
            <a:ext cx="3026664" cy="134111"/>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008E80"/>
          </a:solidFill>
        </p:spPr>
        <p:txBody>
          <a:bodyPr wrap="square" lIns="0" tIns="0" rIns="0" bIns="0" rtlCol="0">
            <a:noAutofit/>
          </a:bodyPr>
          <a:lstStyle/>
          <a:p>
            <a:endParaRPr/>
          </a:p>
        </p:txBody>
      </p:sp>
      <p:sp>
        <p:nvSpPr>
          <p:cNvPr id="198" name="object 198"/>
          <p:cNvSpPr/>
          <p:nvPr/>
        </p:nvSpPr>
        <p:spPr>
          <a:xfrm>
            <a:off x="6809232" y="496824"/>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99" name="object 199"/>
          <p:cNvSpPr/>
          <p:nvPr/>
        </p:nvSpPr>
        <p:spPr>
          <a:xfrm>
            <a:off x="6809232" y="627887"/>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200" name="object 200"/>
          <p:cNvSpPr/>
          <p:nvPr/>
        </p:nvSpPr>
        <p:spPr>
          <a:xfrm>
            <a:off x="6809232" y="758951"/>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201" name="object 201"/>
          <p:cNvSpPr/>
          <p:nvPr/>
        </p:nvSpPr>
        <p:spPr>
          <a:xfrm>
            <a:off x="6809232" y="890015"/>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202" name="object 202"/>
          <p:cNvSpPr/>
          <p:nvPr/>
        </p:nvSpPr>
        <p:spPr>
          <a:xfrm>
            <a:off x="6809232" y="1021079"/>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203" name="object 203"/>
          <p:cNvSpPr/>
          <p:nvPr/>
        </p:nvSpPr>
        <p:spPr>
          <a:xfrm>
            <a:off x="6736080" y="150876"/>
            <a:ext cx="3169920" cy="0"/>
          </a:xfrm>
          <a:custGeom>
            <a:avLst/>
            <a:gdLst/>
            <a:ahLst/>
            <a:cxnLst/>
            <a:rect l="l" t="t" r="r" b="b"/>
            <a:pathLst>
              <a:path w="3169920">
                <a:moveTo>
                  <a:pt x="0" y="0"/>
                </a:moveTo>
                <a:lnTo>
                  <a:pt x="3169920" y="0"/>
                </a:lnTo>
              </a:path>
            </a:pathLst>
          </a:custGeom>
          <a:ln w="28701">
            <a:solidFill>
              <a:srgbClr val="008E80"/>
            </a:solidFill>
          </a:ln>
        </p:spPr>
        <p:txBody>
          <a:bodyPr wrap="square" lIns="0" tIns="0" rIns="0" bIns="0" rtlCol="0">
            <a:noAutofit/>
          </a:bodyPr>
          <a:lstStyle/>
          <a:p>
            <a:endParaRPr/>
          </a:p>
        </p:txBody>
      </p:sp>
      <p:sp>
        <p:nvSpPr>
          <p:cNvPr id="204" name="object 204"/>
          <p:cNvSpPr/>
          <p:nvPr/>
        </p:nvSpPr>
        <p:spPr>
          <a:xfrm>
            <a:off x="6736080" y="1151508"/>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205" name="object 205"/>
          <p:cNvSpPr/>
          <p:nvPr/>
        </p:nvSpPr>
        <p:spPr>
          <a:xfrm>
            <a:off x="6736080" y="1197864"/>
            <a:ext cx="3172968" cy="219455"/>
          </a:xfrm>
          <a:custGeom>
            <a:avLst/>
            <a:gdLst/>
            <a:ahLst/>
            <a:cxnLst/>
            <a:rect l="l" t="t" r="r" b="b"/>
            <a:pathLst>
              <a:path w="3172968" h="219455">
                <a:moveTo>
                  <a:pt x="0" y="219455"/>
                </a:moveTo>
                <a:lnTo>
                  <a:pt x="3172968" y="219455"/>
                </a:lnTo>
                <a:lnTo>
                  <a:pt x="3172968" y="0"/>
                </a:lnTo>
                <a:lnTo>
                  <a:pt x="0" y="0"/>
                </a:lnTo>
                <a:lnTo>
                  <a:pt x="0" y="219455"/>
                </a:lnTo>
                <a:close/>
              </a:path>
            </a:pathLst>
          </a:custGeom>
          <a:solidFill>
            <a:srgbClr val="C7E6DC"/>
          </a:solidFill>
        </p:spPr>
        <p:txBody>
          <a:bodyPr wrap="square" lIns="0" tIns="0" rIns="0" bIns="0" rtlCol="0">
            <a:noAutofit/>
          </a:bodyPr>
          <a:lstStyle/>
          <a:p>
            <a:endParaRPr/>
          </a:p>
        </p:txBody>
      </p:sp>
      <p:sp>
        <p:nvSpPr>
          <p:cNvPr id="206" name="object 206"/>
          <p:cNvSpPr/>
          <p:nvPr/>
        </p:nvSpPr>
        <p:spPr>
          <a:xfrm>
            <a:off x="6809232" y="1225296"/>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207" name="object 207"/>
          <p:cNvSpPr/>
          <p:nvPr/>
        </p:nvSpPr>
        <p:spPr>
          <a:xfrm>
            <a:off x="6736080" y="1197229"/>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C7E6DC"/>
          </a:solidFill>
        </p:spPr>
        <p:txBody>
          <a:bodyPr wrap="square" lIns="0" tIns="0" rIns="0" bIns="0" rtlCol="0">
            <a:noAutofit/>
          </a:bodyPr>
          <a:lstStyle/>
          <a:p>
            <a:endParaRPr/>
          </a:p>
        </p:txBody>
      </p:sp>
      <p:sp>
        <p:nvSpPr>
          <p:cNvPr id="208" name="object 208"/>
          <p:cNvSpPr/>
          <p:nvPr/>
        </p:nvSpPr>
        <p:spPr>
          <a:xfrm>
            <a:off x="6736080" y="1370964"/>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09" name="object 209"/>
          <p:cNvSpPr/>
          <p:nvPr/>
        </p:nvSpPr>
        <p:spPr>
          <a:xfrm>
            <a:off x="6736080" y="1417319"/>
            <a:ext cx="3172968" cy="1545336"/>
          </a:xfrm>
          <a:custGeom>
            <a:avLst/>
            <a:gdLst/>
            <a:ahLst/>
            <a:cxnLst/>
            <a:rect l="l" t="t" r="r" b="b"/>
            <a:pathLst>
              <a:path w="3172968" h="1545336">
                <a:moveTo>
                  <a:pt x="0" y="1545336"/>
                </a:moveTo>
                <a:lnTo>
                  <a:pt x="3172968" y="1545336"/>
                </a:lnTo>
                <a:lnTo>
                  <a:pt x="3172968" y="0"/>
                </a:lnTo>
                <a:lnTo>
                  <a:pt x="0" y="0"/>
                </a:lnTo>
                <a:lnTo>
                  <a:pt x="0" y="1545336"/>
                </a:lnTo>
                <a:close/>
              </a:path>
            </a:pathLst>
          </a:custGeom>
          <a:solidFill>
            <a:srgbClr val="FCFFC7"/>
          </a:solidFill>
        </p:spPr>
        <p:txBody>
          <a:bodyPr wrap="square" lIns="0" tIns="0" rIns="0" bIns="0" rtlCol="0">
            <a:noAutofit/>
          </a:bodyPr>
          <a:lstStyle/>
          <a:p>
            <a:endParaRPr/>
          </a:p>
        </p:txBody>
      </p:sp>
      <p:sp>
        <p:nvSpPr>
          <p:cNvPr id="210" name="object 210"/>
          <p:cNvSpPr/>
          <p:nvPr/>
        </p:nvSpPr>
        <p:spPr>
          <a:xfrm>
            <a:off x="6809232" y="144475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11" name="object 211"/>
          <p:cNvSpPr/>
          <p:nvPr/>
        </p:nvSpPr>
        <p:spPr>
          <a:xfrm>
            <a:off x="6809232" y="157886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12" name="object 212"/>
          <p:cNvSpPr/>
          <p:nvPr/>
        </p:nvSpPr>
        <p:spPr>
          <a:xfrm>
            <a:off x="6809232" y="171297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13" name="object 213"/>
          <p:cNvSpPr/>
          <p:nvPr/>
        </p:nvSpPr>
        <p:spPr>
          <a:xfrm>
            <a:off x="6809232" y="184708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14" name="object 214"/>
          <p:cNvSpPr/>
          <p:nvPr/>
        </p:nvSpPr>
        <p:spPr>
          <a:xfrm>
            <a:off x="6809232" y="198120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15" name="object 215"/>
          <p:cNvSpPr/>
          <p:nvPr/>
        </p:nvSpPr>
        <p:spPr>
          <a:xfrm>
            <a:off x="6809232" y="2115312"/>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216" name="object 216"/>
          <p:cNvSpPr/>
          <p:nvPr/>
        </p:nvSpPr>
        <p:spPr>
          <a:xfrm>
            <a:off x="6809232" y="224637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17" name="object 217"/>
          <p:cNvSpPr/>
          <p:nvPr/>
        </p:nvSpPr>
        <p:spPr>
          <a:xfrm>
            <a:off x="6809232" y="238048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18" name="object 218"/>
          <p:cNvSpPr/>
          <p:nvPr/>
        </p:nvSpPr>
        <p:spPr>
          <a:xfrm>
            <a:off x="6809232" y="251460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19" name="object 219"/>
          <p:cNvSpPr/>
          <p:nvPr/>
        </p:nvSpPr>
        <p:spPr>
          <a:xfrm>
            <a:off x="6809232" y="264871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20" name="object 220"/>
          <p:cNvSpPr/>
          <p:nvPr/>
        </p:nvSpPr>
        <p:spPr>
          <a:xfrm>
            <a:off x="6809232" y="278282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21" name="object 221"/>
          <p:cNvSpPr/>
          <p:nvPr/>
        </p:nvSpPr>
        <p:spPr>
          <a:xfrm>
            <a:off x="6736080" y="1416684"/>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FCFFC7"/>
          </a:solidFill>
        </p:spPr>
        <p:txBody>
          <a:bodyPr wrap="square" lIns="0" tIns="0" rIns="0" bIns="0" rtlCol="0">
            <a:noAutofit/>
          </a:bodyPr>
          <a:lstStyle/>
          <a:p>
            <a:endParaRPr/>
          </a:p>
        </p:txBody>
      </p:sp>
      <p:sp>
        <p:nvSpPr>
          <p:cNvPr id="222" name="object 222"/>
          <p:cNvSpPr/>
          <p:nvPr/>
        </p:nvSpPr>
        <p:spPr>
          <a:xfrm>
            <a:off x="6736080" y="291630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223" name="object 223"/>
          <p:cNvSpPr/>
          <p:nvPr/>
        </p:nvSpPr>
        <p:spPr>
          <a:xfrm>
            <a:off x="6736080" y="2962655"/>
            <a:ext cx="3172968" cy="219456"/>
          </a:xfrm>
          <a:custGeom>
            <a:avLst/>
            <a:gdLst/>
            <a:ahLst/>
            <a:cxnLst/>
            <a:rect l="l" t="t" r="r" b="b"/>
            <a:pathLst>
              <a:path w="3172968" h="219456">
                <a:moveTo>
                  <a:pt x="0" y="219456"/>
                </a:moveTo>
                <a:lnTo>
                  <a:pt x="3172968" y="219456"/>
                </a:lnTo>
                <a:lnTo>
                  <a:pt x="3172968" y="0"/>
                </a:lnTo>
                <a:lnTo>
                  <a:pt x="0" y="0"/>
                </a:lnTo>
                <a:lnTo>
                  <a:pt x="0" y="219456"/>
                </a:lnTo>
                <a:close/>
              </a:path>
            </a:pathLst>
          </a:custGeom>
          <a:solidFill>
            <a:srgbClr val="C7E6DC"/>
          </a:solidFill>
        </p:spPr>
        <p:txBody>
          <a:bodyPr wrap="square" lIns="0" tIns="0" rIns="0" bIns="0" rtlCol="0">
            <a:noAutofit/>
          </a:bodyPr>
          <a:lstStyle/>
          <a:p>
            <a:endParaRPr/>
          </a:p>
        </p:txBody>
      </p:sp>
      <p:sp>
        <p:nvSpPr>
          <p:cNvPr id="224" name="object 224"/>
          <p:cNvSpPr/>
          <p:nvPr/>
        </p:nvSpPr>
        <p:spPr>
          <a:xfrm>
            <a:off x="6809232" y="2990088"/>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225" name="object 225"/>
          <p:cNvSpPr/>
          <p:nvPr/>
        </p:nvSpPr>
        <p:spPr>
          <a:xfrm>
            <a:off x="6736080" y="2962021"/>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C7E6DC"/>
          </a:solidFill>
        </p:spPr>
        <p:txBody>
          <a:bodyPr wrap="square" lIns="0" tIns="0" rIns="0" bIns="0" rtlCol="0">
            <a:noAutofit/>
          </a:bodyPr>
          <a:lstStyle/>
          <a:p>
            <a:endParaRPr/>
          </a:p>
        </p:txBody>
      </p:sp>
      <p:sp>
        <p:nvSpPr>
          <p:cNvPr id="226" name="object 226"/>
          <p:cNvSpPr/>
          <p:nvPr/>
        </p:nvSpPr>
        <p:spPr>
          <a:xfrm>
            <a:off x="6736080" y="3135756"/>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27" name="object 227"/>
          <p:cNvSpPr/>
          <p:nvPr/>
        </p:nvSpPr>
        <p:spPr>
          <a:xfrm>
            <a:off x="6736080" y="3182112"/>
            <a:ext cx="3172968" cy="475488"/>
          </a:xfrm>
          <a:custGeom>
            <a:avLst/>
            <a:gdLst/>
            <a:ahLst/>
            <a:cxnLst/>
            <a:rect l="l" t="t" r="r" b="b"/>
            <a:pathLst>
              <a:path w="3172968" h="475488">
                <a:moveTo>
                  <a:pt x="0" y="475488"/>
                </a:moveTo>
                <a:lnTo>
                  <a:pt x="3172968" y="475488"/>
                </a:lnTo>
                <a:lnTo>
                  <a:pt x="3172968" y="0"/>
                </a:lnTo>
                <a:lnTo>
                  <a:pt x="0" y="0"/>
                </a:lnTo>
                <a:lnTo>
                  <a:pt x="0" y="475488"/>
                </a:lnTo>
                <a:close/>
              </a:path>
            </a:pathLst>
          </a:custGeom>
          <a:solidFill>
            <a:srgbClr val="FCFFC7"/>
          </a:solidFill>
        </p:spPr>
        <p:txBody>
          <a:bodyPr wrap="square" lIns="0" tIns="0" rIns="0" bIns="0" rtlCol="0">
            <a:noAutofit/>
          </a:bodyPr>
          <a:lstStyle/>
          <a:p>
            <a:endParaRPr/>
          </a:p>
        </p:txBody>
      </p:sp>
      <p:sp>
        <p:nvSpPr>
          <p:cNvPr id="228" name="object 228"/>
          <p:cNvSpPr/>
          <p:nvPr/>
        </p:nvSpPr>
        <p:spPr>
          <a:xfrm>
            <a:off x="6809232" y="3209543"/>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29" name="object 229"/>
          <p:cNvSpPr/>
          <p:nvPr/>
        </p:nvSpPr>
        <p:spPr>
          <a:xfrm>
            <a:off x="6809232" y="3343655"/>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30" name="object 230"/>
          <p:cNvSpPr/>
          <p:nvPr/>
        </p:nvSpPr>
        <p:spPr>
          <a:xfrm>
            <a:off x="6809232" y="3477767"/>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31" name="object 231"/>
          <p:cNvSpPr/>
          <p:nvPr/>
        </p:nvSpPr>
        <p:spPr>
          <a:xfrm>
            <a:off x="6736080" y="3181477"/>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FCFFC7"/>
          </a:solidFill>
        </p:spPr>
        <p:txBody>
          <a:bodyPr wrap="square" lIns="0" tIns="0" rIns="0" bIns="0" rtlCol="0">
            <a:noAutofit/>
          </a:bodyPr>
          <a:lstStyle/>
          <a:p>
            <a:endParaRPr/>
          </a:p>
        </p:txBody>
      </p:sp>
      <p:sp>
        <p:nvSpPr>
          <p:cNvPr id="232" name="object 232"/>
          <p:cNvSpPr/>
          <p:nvPr/>
        </p:nvSpPr>
        <p:spPr>
          <a:xfrm>
            <a:off x="6736080" y="3611244"/>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233" name="object 233"/>
          <p:cNvSpPr/>
          <p:nvPr/>
        </p:nvSpPr>
        <p:spPr>
          <a:xfrm>
            <a:off x="6736080" y="3657600"/>
            <a:ext cx="3172968" cy="216408"/>
          </a:xfrm>
          <a:custGeom>
            <a:avLst/>
            <a:gdLst/>
            <a:ahLst/>
            <a:cxnLst/>
            <a:rect l="l" t="t" r="r" b="b"/>
            <a:pathLst>
              <a:path w="3172968" h="216408">
                <a:moveTo>
                  <a:pt x="0" y="216408"/>
                </a:moveTo>
                <a:lnTo>
                  <a:pt x="3172968" y="216408"/>
                </a:lnTo>
                <a:lnTo>
                  <a:pt x="3172968" y="0"/>
                </a:lnTo>
                <a:lnTo>
                  <a:pt x="0" y="0"/>
                </a:lnTo>
                <a:lnTo>
                  <a:pt x="0" y="216408"/>
                </a:lnTo>
                <a:close/>
              </a:path>
            </a:pathLst>
          </a:custGeom>
          <a:solidFill>
            <a:srgbClr val="C7E6DC"/>
          </a:solidFill>
        </p:spPr>
        <p:txBody>
          <a:bodyPr wrap="square" lIns="0" tIns="0" rIns="0" bIns="0" rtlCol="0">
            <a:noAutofit/>
          </a:bodyPr>
          <a:lstStyle/>
          <a:p>
            <a:endParaRPr/>
          </a:p>
        </p:txBody>
      </p:sp>
      <p:sp>
        <p:nvSpPr>
          <p:cNvPr id="234" name="object 234"/>
          <p:cNvSpPr/>
          <p:nvPr/>
        </p:nvSpPr>
        <p:spPr>
          <a:xfrm>
            <a:off x="6809232" y="3685032"/>
            <a:ext cx="3026664" cy="143255"/>
          </a:xfrm>
          <a:custGeom>
            <a:avLst/>
            <a:gdLst/>
            <a:ahLst/>
            <a:cxnLst/>
            <a:rect l="l" t="t" r="r" b="b"/>
            <a:pathLst>
              <a:path w="3026664" h="143255">
                <a:moveTo>
                  <a:pt x="0" y="143255"/>
                </a:moveTo>
                <a:lnTo>
                  <a:pt x="3026664" y="143255"/>
                </a:lnTo>
                <a:lnTo>
                  <a:pt x="3026664" y="0"/>
                </a:lnTo>
                <a:lnTo>
                  <a:pt x="0" y="0"/>
                </a:lnTo>
                <a:lnTo>
                  <a:pt x="0" y="143255"/>
                </a:lnTo>
                <a:close/>
              </a:path>
            </a:pathLst>
          </a:custGeom>
          <a:solidFill>
            <a:srgbClr val="C7E6DC"/>
          </a:solidFill>
        </p:spPr>
        <p:txBody>
          <a:bodyPr wrap="square" lIns="0" tIns="0" rIns="0" bIns="0" rtlCol="0">
            <a:noAutofit/>
          </a:bodyPr>
          <a:lstStyle/>
          <a:p>
            <a:endParaRPr/>
          </a:p>
        </p:txBody>
      </p:sp>
      <p:sp>
        <p:nvSpPr>
          <p:cNvPr id="235" name="object 235"/>
          <p:cNvSpPr/>
          <p:nvPr/>
        </p:nvSpPr>
        <p:spPr>
          <a:xfrm>
            <a:off x="6736080" y="3656965"/>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C7E6DC"/>
          </a:solidFill>
        </p:spPr>
        <p:txBody>
          <a:bodyPr wrap="square" lIns="0" tIns="0" rIns="0" bIns="0" rtlCol="0">
            <a:noAutofit/>
          </a:bodyPr>
          <a:lstStyle/>
          <a:p>
            <a:endParaRPr/>
          </a:p>
        </p:txBody>
      </p:sp>
      <p:sp>
        <p:nvSpPr>
          <p:cNvPr id="236" name="object 236"/>
          <p:cNvSpPr/>
          <p:nvPr/>
        </p:nvSpPr>
        <p:spPr>
          <a:xfrm>
            <a:off x="6736080" y="3827653"/>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37" name="object 237"/>
          <p:cNvSpPr/>
          <p:nvPr/>
        </p:nvSpPr>
        <p:spPr>
          <a:xfrm>
            <a:off x="6736080" y="3874008"/>
            <a:ext cx="3172968" cy="475488"/>
          </a:xfrm>
          <a:custGeom>
            <a:avLst/>
            <a:gdLst/>
            <a:ahLst/>
            <a:cxnLst/>
            <a:rect l="l" t="t" r="r" b="b"/>
            <a:pathLst>
              <a:path w="3172968" h="475488">
                <a:moveTo>
                  <a:pt x="0" y="475488"/>
                </a:moveTo>
                <a:lnTo>
                  <a:pt x="3172968" y="475488"/>
                </a:lnTo>
                <a:lnTo>
                  <a:pt x="3172968" y="0"/>
                </a:lnTo>
                <a:lnTo>
                  <a:pt x="0" y="0"/>
                </a:lnTo>
                <a:lnTo>
                  <a:pt x="0" y="475488"/>
                </a:lnTo>
                <a:close/>
              </a:path>
            </a:pathLst>
          </a:custGeom>
          <a:solidFill>
            <a:srgbClr val="FCFFC7"/>
          </a:solidFill>
        </p:spPr>
        <p:txBody>
          <a:bodyPr wrap="square" lIns="0" tIns="0" rIns="0" bIns="0" rtlCol="0">
            <a:noAutofit/>
          </a:bodyPr>
          <a:lstStyle/>
          <a:p>
            <a:endParaRPr/>
          </a:p>
        </p:txBody>
      </p:sp>
      <p:sp>
        <p:nvSpPr>
          <p:cNvPr id="238" name="object 238"/>
          <p:cNvSpPr/>
          <p:nvPr/>
        </p:nvSpPr>
        <p:spPr>
          <a:xfrm>
            <a:off x="6809232" y="390144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39" name="object 239"/>
          <p:cNvSpPr/>
          <p:nvPr/>
        </p:nvSpPr>
        <p:spPr>
          <a:xfrm>
            <a:off x="6809232" y="403555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40" name="object 240"/>
          <p:cNvSpPr/>
          <p:nvPr/>
        </p:nvSpPr>
        <p:spPr>
          <a:xfrm>
            <a:off x="6809232" y="416966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41" name="object 241"/>
          <p:cNvSpPr/>
          <p:nvPr/>
        </p:nvSpPr>
        <p:spPr>
          <a:xfrm>
            <a:off x="6736080" y="3873373"/>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FCFFC7"/>
          </a:solidFill>
        </p:spPr>
        <p:txBody>
          <a:bodyPr wrap="square" lIns="0" tIns="0" rIns="0" bIns="0" rtlCol="0">
            <a:noAutofit/>
          </a:bodyPr>
          <a:lstStyle/>
          <a:p>
            <a:endParaRPr/>
          </a:p>
        </p:txBody>
      </p:sp>
      <p:sp>
        <p:nvSpPr>
          <p:cNvPr id="242" name="object 242"/>
          <p:cNvSpPr/>
          <p:nvPr/>
        </p:nvSpPr>
        <p:spPr>
          <a:xfrm>
            <a:off x="6736080" y="4303141"/>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243" name="object 243"/>
          <p:cNvSpPr/>
          <p:nvPr/>
        </p:nvSpPr>
        <p:spPr>
          <a:xfrm>
            <a:off x="6736080" y="4349496"/>
            <a:ext cx="3172968" cy="219455"/>
          </a:xfrm>
          <a:custGeom>
            <a:avLst/>
            <a:gdLst/>
            <a:ahLst/>
            <a:cxnLst/>
            <a:rect l="l" t="t" r="r" b="b"/>
            <a:pathLst>
              <a:path w="3172968" h="219455">
                <a:moveTo>
                  <a:pt x="0" y="219455"/>
                </a:moveTo>
                <a:lnTo>
                  <a:pt x="3172968" y="219455"/>
                </a:lnTo>
                <a:lnTo>
                  <a:pt x="3172968" y="0"/>
                </a:lnTo>
                <a:lnTo>
                  <a:pt x="0" y="0"/>
                </a:lnTo>
                <a:lnTo>
                  <a:pt x="0" y="219455"/>
                </a:lnTo>
                <a:close/>
              </a:path>
            </a:pathLst>
          </a:custGeom>
          <a:solidFill>
            <a:srgbClr val="C7E6DC"/>
          </a:solidFill>
        </p:spPr>
        <p:txBody>
          <a:bodyPr wrap="square" lIns="0" tIns="0" rIns="0" bIns="0" rtlCol="0">
            <a:noAutofit/>
          </a:bodyPr>
          <a:lstStyle/>
          <a:p>
            <a:endParaRPr/>
          </a:p>
        </p:txBody>
      </p:sp>
      <p:sp>
        <p:nvSpPr>
          <p:cNvPr id="244" name="object 244"/>
          <p:cNvSpPr/>
          <p:nvPr/>
        </p:nvSpPr>
        <p:spPr>
          <a:xfrm>
            <a:off x="6809232" y="4376928"/>
            <a:ext cx="3026664" cy="146304"/>
          </a:xfrm>
          <a:custGeom>
            <a:avLst/>
            <a:gdLst/>
            <a:ahLst/>
            <a:cxnLst/>
            <a:rect l="l" t="t" r="r" b="b"/>
            <a:pathLst>
              <a:path w="3026664" h="146303">
                <a:moveTo>
                  <a:pt x="0" y="146304"/>
                </a:moveTo>
                <a:lnTo>
                  <a:pt x="3026664" y="146304"/>
                </a:lnTo>
                <a:lnTo>
                  <a:pt x="3026664" y="0"/>
                </a:lnTo>
                <a:lnTo>
                  <a:pt x="0" y="0"/>
                </a:lnTo>
                <a:lnTo>
                  <a:pt x="0" y="146304"/>
                </a:lnTo>
                <a:close/>
              </a:path>
            </a:pathLst>
          </a:custGeom>
          <a:solidFill>
            <a:srgbClr val="C7E6DC"/>
          </a:solidFill>
        </p:spPr>
        <p:txBody>
          <a:bodyPr wrap="square" lIns="0" tIns="0" rIns="0" bIns="0" rtlCol="0">
            <a:noAutofit/>
          </a:bodyPr>
          <a:lstStyle/>
          <a:p>
            <a:endParaRPr/>
          </a:p>
        </p:txBody>
      </p:sp>
      <p:sp>
        <p:nvSpPr>
          <p:cNvPr id="245" name="object 245"/>
          <p:cNvSpPr/>
          <p:nvPr/>
        </p:nvSpPr>
        <p:spPr>
          <a:xfrm>
            <a:off x="6736080" y="4348860"/>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C7E6DC"/>
          </a:solidFill>
        </p:spPr>
        <p:txBody>
          <a:bodyPr wrap="square" lIns="0" tIns="0" rIns="0" bIns="0" rtlCol="0">
            <a:noAutofit/>
          </a:bodyPr>
          <a:lstStyle/>
          <a:p>
            <a:endParaRPr/>
          </a:p>
        </p:txBody>
      </p:sp>
      <p:sp>
        <p:nvSpPr>
          <p:cNvPr id="246" name="object 246"/>
          <p:cNvSpPr/>
          <p:nvPr/>
        </p:nvSpPr>
        <p:spPr>
          <a:xfrm>
            <a:off x="6736080" y="4522597"/>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C7E6DC"/>
          </a:solidFill>
        </p:spPr>
        <p:txBody>
          <a:bodyPr wrap="square" lIns="0" tIns="0" rIns="0" bIns="0" rtlCol="0">
            <a:noAutofit/>
          </a:bodyPr>
          <a:lstStyle/>
          <a:p>
            <a:endParaRPr/>
          </a:p>
        </p:txBody>
      </p:sp>
      <p:sp>
        <p:nvSpPr>
          <p:cNvPr id="247" name="object 247"/>
          <p:cNvSpPr/>
          <p:nvPr/>
        </p:nvSpPr>
        <p:spPr>
          <a:xfrm>
            <a:off x="6736080" y="4568952"/>
            <a:ext cx="3172968" cy="874776"/>
          </a:xfrm>
          <a:custGeom>
            <a:avLst/>
            <a:gdLst/>
            <a:ahLst/>
            <a:cxnLst/>
            <a:rect l="l" t="t" r="r" b="b"/>
            <a:pathLst>
              <a:path w="3172968" h="874776">
                <a:moveTo>
                  <a:pt x="0" y="874776"/>
                </a:moveTo>
                <a:lnTo>
                  <a:pt x="3172968" y="874776"/>
                </a:lnTo>
                <a:lnTo>
                  <a:pt x="3172968" y="0"/>
                </a:lnTo>
                <a:lnTo>
                  <a:pt x="0" y="0"/>
                </a:lnTo>
                <a:lnTo>
                  <a:pt x="0" y="874776"/>
                </a:lnTo>
                <a:close/>
              </a:path>
            </a:pathLst>
          </a:custGeom>
          <a:solidFill>
            <a:srgbClr val="FCFFC7"/>
          </a:solidFill>
        </p:spPr>
        <p:txBody>
          <a:bodyPr wrap="square" lIns="0" tIns="0" rIns="0" bIns="0" rtlCol="0">
            <a:noAutofit/>
          </a:bodyPr>
          <a:lstStyle/>
          <a:p>
            <a:endParaRPr/>
          </a:p>
        </p:txBody>
      </p:sp>
      <p:sp>
        <p:nvSpPr>
          <p:cNvPr id="248" name="object 248"/>
          <p:cNvSpPr/>
          <p:nvPr/>
        </p:nvSpPr>
        <p:spPr>
          <a:xfrm>
            <a:off x="6809232" y="4597400"/>
            <a:ext cx="3026664" cy="133095"/>
          </a:xfrm>
          <a:custGeom>
            <a:avLst/>
            <a:gdLst/>
            <a:ahLst/>
            <a:cxnLst/>
            <a:rect l="l" t="t" r="r" b="b"/>
            <a:pathLst>
              <a:path w="3026664" h="133096">
                <a:moveTo>
                  <a:pt x="3026664" y="133095"/>
                </a:moveTo>
                <a:lnTo>
                  <a:pt x="3026664" y="0"/>
                </a:lnTo>
                <a:lnTo>
                  <a:pt x="0" y="0"/>
                </a:lnTo>
                <a:lnTo>
                  <a:pt x="0" y="133095"/>
                </a:lnTo>
                <a:lnTo>
                  <a:pt x="3026664" y="133095"/>
                </a:lnTo>
                <a:close/>
              </a:path>
            </a:pathLst>
          </a:custGeom>
          <a:solidFill>
            <a:srgbClr val="FCFFC7"/>
          </a:solidFill>
        </p:spPr>
        <p:txBody>
          <a:bodyPr wrap="square" lIns="0" tIns="0" rIns="0" bIns="0" rtlCol="0">
            <a:noAutofit/>
          </a:bodyPr>
          <a:lstStyle/>
          <a:p>
            <a:endParaRPr/>
          </a:p>
        </p:txBody>
      </p:sp>
      <p:sp>
        <p:nvSpPr>
          <p:cNvPr id="249" name="object 249"/>
          <p:cNvSpPr/>
          <p:nvPr/>
        </p:nvSpPr>
        <p:spPr>
          <a:xfrm>
            <a:off x="6809232" y="4730496"/>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50" name="object 250"/>
          <p:cNvSpPr/>
          <p:nvPr/>
        </p:nvSpPr>
        <p:spPr>
          <a:xfrm>
            <a:off x="6809232" y="486460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51" name="object 251"/>
          <p:cNvSpPr/>
          <p:nvPr/>
        </p:nvSpPr>
        <p:spPr>
          <a:xfrm>
            <a:off x="6809232" y="4998720"/>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52" name="object 252"/>
          <p:cNvSpPr/>
          <p:nvPr/>
        </p:nvSpPr>
        <p:spPr>
          <a:xfrm>
            <a:off x="6809232" y="5132832"/>
            <a:ext cx="3026664" cy="131063"/>
          </a:xfrm>
          <a:custGeom>
            <a:avLst/>
            <a:gdLst/>
            <a:ahLst/>
            <a:cxnLst/>
            <a:rect l="l" t="t" r="r" b="b"/>
            <a:pathLst>
              <a:path w="3026664" h="131063">
                <a:moveTo>
                  <a:pt x="0" y="131064"/>
                </a:moveTo>
                <a:lnTo>
                  <a:pt x="3026664" y="131064"/>
                </a:lnTo>
                <a:lnTo>
                  <a:pt x="3026664" y="0"/>
                </a:lnTo>
                <a:lnTo>
                  <a:pt x="0" y="0"/>
                </a:lnTo>
                <a:lnTo>
                  <a:pt x="0" y="131064"/>
                </a:lnTo>
                <a:close/>
              </a:path>
            </a:pathLst>
          </a:custGeom>
          <a:solidFill>
            <a:srgbClr val="FCFFC7"/>
          </a:solidFill>
        </p:spPr>
        <p:txBody>
          <a:bodyPr wrap="square" lIns="0" tIns="0" rIns="0" bIns="0" rtlCol="0">
            <a:noAutofit/>
          </a:bodyPr>
          <a:lstStyle/>
          <a:p>
            <a:endParaRPr/>
          </a:p>
        </p:txBody>
      </p:sp>
      <p:sp>
        <p:nvSpPr>
          <p:cNvPr id="253" name="object 253"/>
          <p:cNvSpPr/>
          <p:nvPr/>
        </p:nvSpPr>
        <p:spPr>
          <a:xfrm>
            <a:off x="6809232" y="5263896"/>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54" name="object 254"/>
          <p:cNvSpPr/>
          <p:nvPr/>
        </p:nvSpPr>
        <p:spPr>
          <a:xfrm>
            <a:off x="6736080" y="4568317"/>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FCFFC7"/>
          </a:solidFill>
        </p:spPr>
        <p:txBody>
          <a:bodyPr wrap="square" lIns="0" tIns="0" rIns="0" bIns="0" rtlCol="0">
            <a:noAutofit/>
          </a:bodyPr>
          <a:lstStyle/>
          <a:p>
            <a:endParaRPr/>
          </a:p>
        </p:txBody>
      </p:sp>
      <p:sp>
        <p:nvSpPr>
          <p:cNvPr id="255" name="object 255"/>
          <p:cNvSpPr/>
          <p:nvPr/>
        </p:nvSpPr>
        <p:spPr>
          <a:xfrm>
            <a:off x="6736080" y="5397373"/>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FCFFC7"/>
          </a:solidFill>
        </p:spPr>
        <p:txBody>
          <a:bodyPr wrap="square" lIns="0" tIns="0" rIns="0" bIns="0" rtlCol="0">
            <a:noAutofit/>
          </a:bodyPr>
          <a:lstStyle/>
          <a:p>
            <a:endParaRPr/>
          </a:p>
        </p:txBody>
      </p:sp>
      <p:sp>
        <p:nvSpPr>
          <p:cNvPr id="256" name="object 256"/>
          <p:cNvSpPr/>
          <p:nvPr/>
        </p:nvSpPr>
        <p:spPr>
          <a:xfrm>
            <a:off x="6731000" y="5438138"/>
            <a:ext cx="3172459" cy="5589"/>
          </a:xfrm>
          <a:custGeom>
            <a:avLst/>
            <a:gdLst/>
            <a:ahLst/>
            <a:cxnLst/>
            <a:rect l="l" t="t" r="r" b="b"/>
            <a:pathLst>
              <a:path w="3172459" h="5589">
                <a:moveTo>
                  <a:pt x="0" y="5589"/>
                </a:moveTo>
                <a:lnTo>
                  <a:pt x="3172459" y="5589"/>
                </a:lnTo>
                <a:lnTo>
                  <a:pt x="3172459" y="0"/>
                </a:lnTo>
                <a:lnTo>
                  <a:pt x="0" y="0"/>
                </a:lnTo>
                <a:lnTo>
                  <a:pt x="0" y="5589"/>
                </a:lnTo>
                <a:close/>
              </a:path>
            </a:pathLst>
          </a:custGeom>
          <a:solidFill>
            <a:srgbClr val="FCFFC7"/>
          </a:solidFill>
        </p:spPr>
        <p:txBody>
          <a:bodyPr wrap="square" lIns="0" tIns="0" rIns="0" bIns="0" rtlCol="0">
            <a:noAutofit/>
          </a:bodyPr>
          <a:lstStyle/>
          <a:p>
            <a:endParaRPr/>
          </a:p>
        </p:txBody>
      </p:sp>
      <p:sp>
        <p:nvSpPr>
          <p:cNvPr id="257" name="object 257"/>
          <p:cNvSpPr/>
          <p:nvPr/>
        </p:nvSpPr>
        <p:spPr>
          <a:xfrm>
            <a:off x="6736080" y="5443728"/>
            <a:ext cx="3169920" cy="402336"/>
          </a:xfrm>
          <a:custGeom>
            <a:avLst/>
            <a:gdLst/>
            <a:ahLst/>
            <a:cxnLst/>
            <a:rect l="l" t="t" r="r" b="b"/>
            <a:pathLst>
              <a:path w="3169920" h="402336">
                <a:moveTo>
                  <a:pt x="3169920" y="402336"/>
                </a:moveTo>
                <a:lnTo>
                  <a:pt x="3169920" y="0"/>
                </a:lnTo>
                <a:lnTo>
                  <a:pt x="0" y="0"/>
                </a:lnTo>
                <a:lnTo>
                  <a:pt x="0" y="402336"/>
                </a:lnTo>
                <a:lnTo>
                  <a:pt x="3169920" y="402336"/>
                </a:lnTo>
                <a:close/>
              </a:path>
            </a:pathLst>
          </a:custGeom>
          <a:solidFill>
            <a:srgbClr val="008E80"/>
          </a:solidFill>
        </p:spPr>
        <p:txBody>
          <a:bodyPr wrap="square" lIns="0" tIns="0" rIns="0" bIns="0" rtlCol="0">
            <a:noAutofit/>
          </a:bodyPr>
          <a:lstStyle/>
          <a:p>
            <a:endParaRPr/>
          </a:p>
        </p:txBody>
      </p:sp>
      <p:sp>
        <p:nvSpPr>
          <p:cNvPr id="258" name="object 258"/>
          <p:cNvSpPr/>
          <p:nvPr/>
        </p:nvSpPr>
        <p:spPr>
          <a:xfrm>
            <a:off x="6809232" y="5471160"/>
            <a:ext cx="3026664" cy="198119"/>
          </a:xfrm>
          <a:custGeom>
            <a:avLst/>
            <a:gdLst/>
            <a:ahLst/>
            <a:cxnLst/>
            <a:rect l="l" t="t" r="r" b="b"/>
            <a:pathLst>
              <a:path w="3026664" h="198119">
                <a:moveTo>
                  <a:pt x="0" y="198119"/>
                </a:moveTo>
                <a:lnTo>
                  <a:pt x="3026664" y="198119"/>
                </a:lnTo>
                <a:lnTo>
                  <a:pt x="3026664" y="0"/>
                </a:lnTo>
                <a:lnTo>
                  <a:pt x="0" y="0"/>
                </a:lnTo>
                <a:lnTo>
                  <a:pt x="0" y="198119"/>
                </a:lnTo>
                <a:close/>
              </a:path>
            </a:pathLst>
          </a:custGeom>
          <a:solidFill>
            <a:srgbClr val="008E80"/>
          </a:solidFill>
        </p:spPr>
        <p:txBody>
          <a:bodyPr wrap="square" lIns="0" tIns="0" rIns="0" bIns="0" rtlCol="0">
            <a:noAutofit/>
          </a:bodyPr>
          <a:lstStyle/>
          <a:p>
            <a:endParaRPr/>
          </a:p>
        </p:txBody>
      </p:sp>
      <p:sp>
        <p:nvSpPr>
          <p:cNvPr id="259" name="object 259"/>
          <p:cNvSpPr/>
          <p:nvPr/>
        </p:nvSpPr>
        <p:spPr>
          <a:xfrm>
            <a:off x="6809232" y="5669280"/>
            <a:ext cx="3026664" cy="131063"/>
          </a:xfrm>
          <a:custGeom>
            <a:avLst/>
            <a:gdLst/>
            <a:ahLst/>
            <a:cxnLst/>
            <a:rect l="l" t="t" r="r" b="b"/>
            <a:pathLst>
              <a:path w="3026664" h="131063">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260" name="object 260"/>
          <p:cNvSpPr/>
          <p:nvPr/>
        </p:nvSpPr>
        <p:spPr>
          <a:xfrm>
            <a:off x="6736080" y="5443093"/>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008E80"/>
          </a:solidFill>
        </p:spPr>
        <p:txBody>
          <a:bodyPr wrap="square" lIns="0" tIns="0" rIns="0" bIns="0" rtlCol="0">
            <a:noAutofit/>
          </a:bodyPr>
          <a:lstStyle/>
          <a:p>
            <a:endParaRPr/>
          </a:p>
        </p:txBody>
      </p:sp>
      <p:sp>
        <p:nvSpPr>
          <p:cNvPr id="261" name="object 261"/>
          <p:cNvSpPr/>
          <p:nvPr/>
        </p:nvSpPr>
        <p:spPr>
          <a:xfrm>
            <a:off x="6736080" y="5799708"/>
            <a:ext cx="3172968" cy="46989"/>
          </a:xfrm>
          <a:custGeom>
            <a:avLst/>
            <a:gdLst/>
            <a:ahLst/>
            <a:cxnLst/>
            <a:rect l="l" t="t" r="r" b="b"/>
            <a:pathLst>
              <a:path w="3172968" h="46989">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262" name="object 262"/>
          <p:cNvSpPr/>
          <p:nvPr/>
        </p:nvSpPr>
        <p:spPr>
          <a:xfrm>
            <a:off x="6736080" y="5846064"/>
            <a:ext cx="3172968" cy="219456"/>
          </a:xfrm>
          <a:custGeom>
            <a:avLst/>
            <a:gdLst/>
            <a:ahLst/>
            <a:cxnLst/>
            <a:rect l="l" t="t" r="r" b="b"/>
            <a:pathLst>
              <a:path w="3172968" h="219456">
                <a:moveTo>
                  <a:pt x="0" y="219456"/>
                </a:moveTo>
                <a:lnTo>
                  <a:pt x="3172968" y="219456"/>
                </a:lnTo>
                <a:lnTo>
                  <a:pt x="3172968" y="0"/>
                </a:lnTo>
                <a:lnTo>
                  <a:pt x="0" y="0"/>
                </a:lnTo>
                <a:lnTo>
                  <a:pt x="0" y="219456"/>
                </a:lnTo>
                <a:close/>
              </a:path>
            </a:pathLst>
          </a:custGeom>
          <a:solidFill>
            <a:srgbClr val="C7E6DC"/>
          </a:solidFill>
        </p:spPr>
        <p:txBody>
          <a:bodyPr wrap="square" lIns="0" tIns="0" rIns="0" bIns="0" rtlCol="0">
            <a:noAutofit/>
          </a:bodyPr>
          <a:lstStyle/>
          <a:p>
            <a:endParaRPr/>
          </a:p>
        </p:txBody>
      </p:sp>
      <p:sp>
        <p:nvSpPr>
          <p:cNvPr id="263" name="object 263"/>
          <p:cNvSpPr/>
          <p:nvPr/>
        </p:nvSpPr>
        <p:spPr>
          <a:xfrm>
            <a:off x="6809232" y="5873496"/>
            <a:ext cx="3026664" cy="146304"/>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264" name="object 264"/>
          <p:cNvSpPr/>
          <p:nvPr/>
        </p:nvSpPr>
        <p:spPr>
          <a:xfrm>
            <a:off x="6736080" y="5845429"/>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C7E6DC"/>
          </a:solidFill>
        </p:spPr>
        <p:txBody>
          <a:bodyPr wrap="square" lIns="0" tIns="0" rIns="0" bIns="0" rtlCol="0">
            <a:noAutofit/>
          </a:bodyPr>
          <a:lstStyle/>
          <a:p>
            <a:endParaRPr/>
          </a:p>
        </p:txBody>
      </p:sp>
      <p:sp>
        <p:nvSpPr>
          <p:cNvPr id="265" name="object 265"/>
          <p:cNvSpPr/>
          <p:nvPr/>
        </p:nvSpPr>
        <p:spPr>
          <a:xfrm>
            <a:off x="6736080" y="6019165"/>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C7E6DC"/>
          </a:solidFill>
        </p:spPr>
        <p:txBody>
          <a:bodyPr wrap="square" lIns="0" tIns="0" rIns="0" bIns="0" rtlCol="0">
            <a:noAutofit/>
          </a:bodyPr>
          <a:lstStyle/>
          <a:p>
            <a:endParaRPr/>
          </a:p>
        </p:txBody>
      </p:sp>
      <p:sp>
        <p:nvSpPr>
          <p:cNvPr id="266" name="object 266"/>
          <p:cNvSpPr/>
          <p:nvPr/>
        </p:nvSpPr>
        <p:spPr>
          <a:xfrm>
            <a:off x="6731000" y="6272784"/>
            <a:ext cx="3172459" cy="150874"/>
          </a:xfrm>
          <a:custGeom>
            <a:avLst/>
            <a:gdLst/>
            <a:ahLst/>
            <a:cxnLst/>
            <a:rect l="l" t="t" r="r" b="b"/>
            <a:pathLst>
              <a:path w="3172459" h="150874">
                <a:moveTo>
                  <a:pt x="0" y="150874"/>
                </a:moveTo>
                <a:lnTo>
                  <a:pt x="3172459" y="150874"/>
                </a:lnTo>
                <a:lnTo>
                  <a:pt x="3172459" y="0"/>
                </a:lnTo>
                <a:lnTo>
                  <a:pt x="0" y="0"/>
                </a:lnTo>
                <a:lnTo>
                  <a:pt x="0" y="150874"/>
                </a:lnTo>
                <a:close/>
              </a:path>
            </a:pathLst>
          </a:custGeom>
          <a:solidFill>
            <a:srgbClr val="FCFFC7"/>
          </a:solidFill>
        </p:spPr>
        <p:txBody>
          <a:bodyPr wrap="square" lIns="0" tIns="0" rIns="0" bIns="0" rtlCol="0">
            <a:noAutofit/>
          </a:bodyPr>
          <a:lstStyle/>
          <a:p>
            <a:endParaRPr/>
          </a:p>
        </p:txBody>
      </p:sp>
      <p:sp>
        <p:nvSpPr>
          <p:cNvPr id="267" name="object 267"/>
          <p:cNvSpPr/>
          <p:nvPr/>
        </p:nvSpPr>
        <p:spPr>
          <a:xfrm>
            <a:off x="6736080" y="6065520"/>
            <a:ext cx="3172968" cy="207264"/>
          </a:xfrm>
          <a:custGeom>
            <a:avLst/>
            <a:gdLst/>
            <a:ahLst/>
            <a:cxnLst/>
            <a:rect l="l" t="t" r="r" b="b"/>
            <a:pathLst>
              <a:path w="3172968" h="207263">
                <a:moveTo>
                  <a:pt x="0" y="207263"/>
                </a:moveTo>
                <a:lnTo>
                  <a:pt x="3172968" y="207263"/>
                </a:lnTo>
                <a:lnTo>
                  <a:pt x="3172968" y="0"/>
                </a:lnTo>
                <a:lnTo>
                  <a:pt x="0" y="0"/>
                </a:lnTo>
                <a:lnTo>
                  <a:pt x="0" y="207263"/>
                </a:lnTo>
                <a:close/>
              </a:path>
            </a:pathLst>
          </a:custGeom>
          <a:solidFill>
            <a:srgbClr val="FCFFC7"/>
          </a:solidFill>
        </p:spPr>
        <p:txBody>
          <a:bodyPr wrap="square" lIns="0" tIns="0" rIns="0" bIns="0" rtlCol="0">
            <a:noAutofit/>
          </a:bodyPr>
          <a:lstStyle/>
          <a:p>
            <a:endParaRPr/>
          </a:p>
        </p:txBody>
      </p:sp>
      <p:sp>
        <p:nvSpPr>
          <p:cNvPr id="268" name="object 268"/>
          <p:cNvSpPr/>
          <p:nvPr/>
        </p:nvSpPr>
        <p:spPr>
          <a:xfrm>
            <a:off x="6809232" y="609295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69" name="object 269"/>
          <p:cNvSpPr/>
          <p:nvPr/>
        </p:nvSpPr>
        <p:spPr>
          <a:xfrm>
            <a:off x="6736080" y="6064885"/>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FCFFC7"/>
          </a:solidFill>
        </p:spPr>
        <p:txBody>
          <a:bodyPr wrap="square" lIns="0" tIns="0" rIns="0" bIns="0" rtlCol="0">
            <a:noAutofit/>
          </a:bodyPr>
          <a:lstStyle/>
          <a:p>
            <a:endParaRPr/>
          </a:p>
        </p:txBody>
      </p:sp>
      <p:sp>
        <p:nvSpPr>
          <p:cNvPr id="270" name="object 270"/>
          <p:cNvSpPr/>
          <p:nvPr/>
        </p:nvSpPr>
        <p:spPr>
          <a:xfrm>
            <a:off x="6736080" y="6226429"/>
            <a:ext cx="3172968" cy="46989"/>
          </a:xfrm>
          <a:custGeom>
            <a:avLst/>
            <a:gdLst/>
            <a:ahLst/>
            <a:cxnLst/>
            <a:rect l="l" t="t" r="r" b="b"/>
            <a:pathLst>
              <a:path w="3172968" h="46989">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80" name="object 180"/>
          <p:cNvSpPr/>
          <p:nvPr/>
        </p:nvSpPr>
        <p:spPr>
          <a:xfrm>
            <a:off x="182878" y="1595121"/>
            <a:ext cx="3172460" cy="5078"/>
          </a:xfrm>
          <a:custGeom>
            <a:avLst/>
            <a:gdLst/>
            <a:ahLst/>
            <a:cxnLst/>
            <a:rect l="l" t="t" r="r" b="b"/>
            <a:pathLst>
              <a:path w="3172460" h="5078">
                <a:moveTo>
                  <a:pt x="0" y="5078"/>
                </a:moveTo>
                <a:lnTo>
                  <a:pt x="3172460" y="5078"/>
                </a:lnTo>
                <a:lnTo>
                  <a:pt x="3172460" y="0"/>
                </a:lnTo>
                <a:lnTo>
                  <a:pt x="0" y="0"/>
                </a:lnTo>
                <a:lnTo>
                  <a:pt x="0" y="5078"/>
                </a:lnTo>
                <a:close/>
              </a:path>
            </a:pathLst>
          </a:custGeom>
          <a:solidFill>
            <a:srgbClr val="C7E6DC"/>
          </a:solidFill>
        </p:spPr>
        <p:txBody>
          <a:bodyPr wrap="square" lIns="0" tIns="0" rIns="0" bIns="0" rtlCol="0">
            <a:noAutofit/>
          </a:bodyPr>
          <a:lstStyle/>
          <a:p>
            <a:endParaRPr/>
          </a:p>
        </p:txBody>
      </p:sp>
      <p:sp>
        <p:nvSpPr>
          <p:cNvPr id="181" name="object 181"/>
          <p:cNvSpPr/>
          <p:nvPr/>
        </p:nvSpPr>
        <p:spPr>
          <a:xfrm>
            <a:off x="185928" y="1600200"/>
            <a:ext cx="3166872" cy="271272"/>
          </a:xfrm>
          <a:custGeom>
            <a:avLst/>
            <a:gdLst/>
            <a:ahLst/>
            <a:cxnLst/>
            <a:rect l="l" t="t" r="r" b="b"/>
            <a:pathLst>
              <a:path w="3166872" h="271272">
                <a:moveTo>
                  <a:pt x="3166872" y="271272"/>
                </a:moveTo>
                <a:lnTo>
                  <a:pt x="3166872" y="0"/>
                </a:lnTo>
                <a:lnTo>
                  <a:pt x="0" y="0"/>
                </a:lnTo>
                <a:lnTo>
                  <a:pt x="0" y="271272"/>
                </a:lnTo>
                <a:lnTo>
                  <a:pt x="3166872" y="271272"/>
                </a:lnTo>
                <a:close/>
              </a:path>
            </a:pathLst>
          </a:custGeom>
          <a:solidFill>
            <a:srgbClr val="008E80"/>
          </a:solidFill>
        </p:spPr>
        <p:txBody>
          <a:bodyPr wrap="square" lIns="0" tIns="0" rIns="0" bIns="0" rtlCol="0">
            <a:noAutofit/>
          </a:bodyPr>
          <a:lstStyle/>
          <a:p>
            <a:endParaRPr/>
          </a:p>
        </p:txBody>
      </p:sp>
      <p:sp>
        <p:nvSpPr>
          <p:cNvPr id="182" name="object 182"/>
          <p:cNvSpPr/>
          <p:nvPr/>
        </p:nvSpPr>
        <p:spPr>
          <a:xfrm>
            <a:off x="259079" y="1627631"/>
            <a:ext cx="3029711" cy="198120"/>
          </a:xfrm>
          <a:custGeom>
            <a:avLst/>
            <a:gdLst/>
            <a:ahLst/>
            <a:cxnLst/>
            <a:rect l="l" t="t" r="r" b="b"/>
            <a:pathLst>
              <a:path w="3029711" h="198120">
                <a:moveTo>
                  <a:pt x="0" y="198120"/>
                </a:moveTo>
                <a:lnTo>
                  <a:pt x="3029711" y="198120"/>
                </a:lnTo>
                <a:lnTo>
                  <a:pt x="3029711" y="0"/>
                </a:lnTo>
                <a:lnTo>
                  <a:pt x="0" y="0"/>
                </a:lnTo>
                <a:lnTo>
                  <a:pt x="0" y="198120"/>
                </a:lnTo>
                <a:close/>
              </a:path>
            </a:pathLst>
          </a:custGeom>
          <a:solidFill>
            <a:srgbClr val="008E80"/>
          </a:solidFill>
        </p:spPr>
        <p:txBody>
          <a:bodyPr wrap="square" lIns="0" tIns="0" rIns="0" bIns="0" rtlCol="0">
            <a:noAutofit/>
          </a:bodyPr>
          <a:lstStyle/>
          <a:p>
            <a:endParaRPr/>
          </a:p>
        </p:txBody>
      </p:sp>
      <p:sp>
        <p:nvSpPr>
          <p:cNvPr id="183" name="object 183"/>
          <p:cNvSpPr/>
          <p:nvPr/>
        </p:nvSpPr>
        <p:spPr>
          <a:xfrm>
            <a:off x="185928" y="1613916"/>
            <a:ext cx="3166872" cy="0"/>
          </a:xfrm>
          <a:custGeom>
            <a:avLst/>
            <a:gdLst/>
            <a:ahLst/>
            <a:cxnLst/>
            <a:rect l="l" t="t" r="r" b="b"/>
            <a:pathLst>
              <a:path w="3166872">
                <a:moveTo>
                  <a:pt x="0" y="0"/>
                </a:moveTo>
                <a:lnTo>
                  <a:pt x="3166872" y="0"/>
                </a:lnTo>
              </a:path>
            </a:pathLst>
          </a:custGeom>
          <a:ln w="28702">
            <a:solidFill>
              <a:srgbClr val="008E80"/>
            </a:solidFill>
          </a:ln>
        </p:spPr>
        <p:txBody>
          <a:bodyPr wrap="square" lIns="0" tIns="0" rIns="0" bIns="0" rtlCol="0">
            <a:noAutofit/>
          </a:bodyPr>
          <a:lstStyle/>
          <a:p>
            <a:endParaRPr/>
          </a:p>
        </p:txBody>
      </p:sp>
      <p:sp>
        <p:nvSpPr>
          <p:cNvPr id="184" name="object 184"/>
          <p:cNvSpPr/>
          <p:nvPr/>
        </p:nvSpPr>
        <p:spPr>
          <a:xfrm>
            <a:off x="185928" y="1825116"/>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185" name="object 185"/>
          <p:cNvSpPr/>
          <p:nvPr/>
        </p:nvSpPr>
        <p:spPr>
          <a:xfrm>
            <a:off x="182878" y="2822448"/>
            <a:ext cx="3172460" cy="73153"/>
          </a:xfrm>
          <a:custGeom>
            <a:avLst/>
            <a:gdLst/>
            <a:ahLst/>
            <a:cxnLst/>
            <a:rect l="l" t="t" r="r" b="b"/>
            <a:pathLst>
              <a:path w="3172460" h="73153">
                <a:moveTo>
                  <a:pt x="0" y="73153"/>
                </a:moveTo>
                <a:lnTo>
                  <a:pt x="3172460" y="73153"/>
                </a:lnTo>
                <a:lnTo>
                  <a:pt x="3172460" y="0"/>
                </a:lnTo>
                <a:lnTo>
                  <a:pt x="0" y="0"/>
                </a:lnTo>
                <a:lnTo>
                  <a:pt x="0" y="73153"/>
                </a:lnTo>
                <a:close/>
              </a:path>
            </a:pathLst>
          </a:custGeom>
          <a:solidFill>
            <a:srgbClr val="C7E6DC"/>
          </a:solidFill>
        </p:spPr>
        <p:txBody>
          <a:bodyPr wrap="square" lIns="0" tIns="0" rIns="0" bIns="0" rtlCol="0">
            <a:noAutofit/>
          </a:bodyPr>
          <a:lstStyle/>
          <a:p>
            <a:endParaRPr/>
          </a:p>
        </p:txBody>
      </p:sp>
      <p:sp>
        <p:nvSpPr>
          <p:cNvPr id="186" name="object 186"/>
          <p:cNvSpPr/>
          <p:nvPr/>
        </p:nvSpPr>
        <p:spPr>
          <a:xfrm>
            <a:off x="185928" y="1871472"/>
            <a:ext cx="3176016" cy="950976"/>
          </a:xfrm>
          <a:custGeom>
            <a:avLst/>
            <a:gdLst/>
            <a:ahLst/>
            <a:cxnLst/>
            <a:rect l="l" t="t" r="r" b="b"/>
            <a:pathLst>
              <a:path w="3176016" h="950976">
                <a:moveTo>
                  <a:pt x="0" y="950976"/>
                </a:moveTo>
                <a:lnTo>
                  <a:pt x="3176016" y="950976"/>
                </a:lnTo>
                <a:lnTo>
                  <a:pt x="3176016" y="0"/>
                </a:lnTo>
                <a:lnTo>
                  <a:pt x="0" y="0"/>
                </a:lnTo>
                <a:lnTo>
                  <a:pt x="0" y="950976"/>
                </a:lnTo>
                <a:close/>
              </a:path>
            </a:pathLst>
          </a:custGeom>
          <a:solidFill>
            <a:srgbClr val="C7E6DC"/>
          </a:solidFill>
        </p:spPr>
        <p:txBody>
          <a:bodyPr wrap="square" lIns="0" tIns="0" rIns="0" bIns="0" rtlCol="0">
            <a:noAutofit/>
          </a:bodyPr>
          <a:lstStyle/>
          <a:p>
            <a:endParaRPr/>
          </a:p>
        </p:txBody>
      </p:sp>
      <p:sp>
        <p:nvSpPr>
          <p:cNvPr id="187" name="object 187"/>
          <p:cNvSpPr/>
          <p:nvPr/>
        </p:nvSpPr>
        <p:spPr>
          <a:xfrm>
            <a:off x="259079" y="1898904"/>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188" name="object 188"/>
          <p:cNvSpPr/>
          <p:nvPr/>
        </p:nvSpPr>
        <p:spPr>
          <a:xfrm>
            <a:off x="259079" y="2045208"/>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189" name="object 189"/>
          <p:cNvSpPr/>
          <p:nvPr/>
        </p:nvSpPr>
        <p:spPr>
          <a:xfrm>
            <a:off x="259079" y="2191512"/>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190" name="object 190"/>
          <p:cNvSpPr/>
          <p:nvPr/>
        </p:nvSpPr>
        <p:spPr>
          <a:xfrm>
            <a:off x="259079" y="2337816"/>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191" name="object 191"/>
          <p:cNvSpPr/>
          <p:nvPr/>
        </p:nvSpPr>
        <p:spPr>
          <a:xfrm>
            <a:off x="259079" y="2484120"/>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192" name="object 192"/>
          <p:cNvSpPr/>
          <p:nvPr/>
        </p:nvSpPr>
        <p:spPr>
          <a:xfrm>
            <a:off x="259079" y="2630424"/>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193" name="object 193"/>
          <p:cNvSpPr/>
          <p:nvPr/>
        </p:nvSpPr>
        <p:spPr>
          <a:xfrm>
            <a:off x="185928" y="1870836"/>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194" name="object 194"/>
          <p:cNvSpPr/>
          <p:nvPr/>
        </p:nvSpPr>
        <p:spPr>
          <a:xfrm>
            <a:off x="185928" y="2776092"/>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39" name="object 139"/>
          <p:cNvSpPr/>
          <p:nvPr/>
        </p:nvSpPr>
        <p:spPr>
          <a:xfrm>
            <a:off x="182878" y="4130038"/>
            <a:ext cx="3172460" cy="3049"/>
          </a:xfrm>
          <a:custGeom>
            <a:avLst/>
            <a:gdLst/>
            <a:ahLst/>
            <a:cxnLst/>
            <a:rect l="l" t="t" r="r" b="b"/>
            <a:pathLst>
              <a:path w="3172460" h="3049">
                <a:moveTo>
                  <a:pt x="0" y="3049"/>
                </a:moveTo>
                <a:lnTo>
                  <a:pt x="3172460" y="3049"/>
                </a:lnTo>
                <a:lnTo>
                  <a:pt x="3172460" y="0"/>
                </a:lnTo>
                <a:lnTo>
                  <a:pt x="0" y="0"/>
                </a:lnTo>
                <a:lnTo>
                  <a:pt x="0" y="3049"/>
                </a:lnTo>
                <a:close/>
              </a:path>
            </a:pathLst>
          </a:custGeom>
          <a:solidFill>
            <a:srgbClr val="FCFFC7"/>
          </a:solidFill>
        </p:spPr>
        <p:txBody>
          <a:bodyPr wrap="square" lIns="0" tIns="0" rIns="0" bIns="0" rtlCol="0">
            <a:noAutofit/>
          </a:bodyPr>
          <a:lstStyle/>
          <a:p>
            <a:endParaRPr/>
          </a:p>
        </p:txBody>
      </p:sp>
      <p:sp>
        <p:nvSpPr>
          <p:cNvPr id="140" name="object 140"/>
          <p:cNvSpPr/>
          <p:nvPr/>
        </p:nvSpPr>
        <p:spPr>
          <a:xfrm>
            <a:off x="182878" y="5033487"/>
            <a:ext cx="3172460" cy="431576"/>
          </a:xfrm>
          <a:custGeom>
            <a:avLst/>
            <a:gdLst/>
            <a:ahLst/>
            <a:cxnLst/>
            <a:rect l="l" t="t" r="r" b="b"/>
            <a:pathLst>
              <a:path w="3172460" h="431576">
                <a:moveTo>
                  <a:pt x="0" y="431576"/>
                </a:moveTo>
                <a:lnTo>
                  <a:pt x="3172460" y="431576"/>
                </a:lnTo>
                <a:lnTo>
                  <a:pt x="3172460" y="0"/>
                </a:lnTo>
                <a:lnTo>
                  <a:pt x="0" y="0"/>
                </a:lnTo>
                <a:lnTo>
                  <a:pt x="0" y="431576"/>
                </a:lnTo>
                <a:close/>
              </a:path>
            </a:pathLst>
          </a:custGeom>
          <a:solidFill>
            <a:srgbClr val="FCFFC7"/>
          </a:solidFill>
        </p:spPr>
        <p:txBody>
          <a:bodyPr wrap="square" lIns="0" tIns="0" rIns="0" bIns="0" rtlCol="0">
            <a:noAutofit/>
          </a:bodyPr>
          <a:lstStyle/>
          <a:p>
            <a:endParaRPr/>
          </a:p>
        </p:txBody>
      </p:sp>
      <p:sp>
        <p:nvSpPr>
          <p:cNvPr id="141" name="object 141"/>
          <p:cNvSpPr/>
          <p:nvPr/>
        </p:nvSpPr>
        <p:spPr>
          <a:xfrm>
            <a:off x="185928" y="4133088"/>
            <a:ext cx="3166872" cy="1331976"/>
          </a:xfrm>
          <a:custGeom>
            <a:avLst/>
            <a:gdLst/>
            <a:ahLst/>
            <a:cxnLst/>
            <a:rect l="l" t="t" r="r" b="b"/>
            <a:pathLst>
              <a:path w="3166872" h="1331976">
                <a:moveTo>
                  <a:pt x="3166872" y="1331976"/>
                </a:moveTo>
                <a:lnTo>
                  <a:pt x="3166872" y="0"/>
                </a:lnTo>
                <a:lnTo>
                  <a:pt x="0" y="0"/>
                </a:lnTo>
                <a:lnTo>
                  <a:pt x="0" y="1331976"/>
                </a:lnTo>
                <a:lnTo>
                  <a:pt x="3166872" y="1331976"/>
                </a:lnTo>
                <a:close/>
              </a:path>
            </a:pathLst>
          </a:custGeom>
          <a:solidFill>
            <a:srgbClr val="008E80"/>
          </a:solidFill>
        </p:spPr>
        <p:txBody>
          <a:bodyPr wrap="square" lIns="0" tIns="0" rIns="0" bIns="0" rtlCol="0">
            <a:noAutofit/>
          </a:bodyPr>
          <a:lstStyle/>
          <a:p>
            <a:endParaRPr/>
          </a:p>
        </p:txBody>
      </p:sp>
      <p:sp>
        <p:nvSpPr>
          <p:cNvPr id="142" name="object 142"/>
          <p:cNvSpPr/>
          <p:nvPr/>
        </p:nvSpPr>
        <p:spPr>
          <a:xfrm>
            <a:off x="259079" y="4160520"/>
            <a:ext cx="3029711" cy="201167"/>
          </a:xfrm>
          <a:custGeom>
            <a:avLst/>
            <a:gdLst/>
            <a:ahLst/>
            <a:cxnLst/>
            <a:rect l="l" t="t" r="r" b="b"/>
            <a:pathLst>
              <a:path w="3029711" h="201167">
                <a:moveTo>
                  <a:pt x="0" y="201167"/>
                </a:moveTo>
                <a:lnTo>
                  <a:pt x="3029711" y="201167"/>
                </a:lnTo>
                <a:lnTo>
                  <a:pt x="3029711" y="0"/>
                </a:lnTo>
                <a:lnTo>
                  <a:pt x="0" y="0"/>
                </a:lnTo>
                <a:lnTo>
                  <a:pt x="0" y="201167"/>
                </a:lnTo>
                <a:close/>
              </a:path>
            </a:pathLst>
          </a:custGeom>
          <a:solidFill>
            <a:srgbClr val="008E80"/>
          </a:solidFill>
        </p:spPr>
        <p:txBody>
          <a:bodyPr wrap="square" lIns="0" tIns="0" rIns="0" bIns="0" rtlCol="0">
            <a:noAutofit/>
          </a:bodyPr>
          <a:lstStyle/>
          <a:p>
            <a:endParaRPr/>
          </a:p>
        </p:txBody>
      </p:sp>
      <p:sp>
        <p:nvSpPr>
          <p:cNvPr id="143" name="object 143"/>
          <p:cNvSpPr/>
          <p:nvPr/>
        </p:nvSpPr>
        <p:spPr>
          <a:xfrm>
            <a:off x="259079" y="4361688"/>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008E80"/>
          </a:solidFill>
        </p:spPr>
        <p:txBody>
          <a:bodyPr wrap="square" lIns="0" tIns="0" rIns="0" bIns="0" rtlCol="0">
            <a:noAutofit/>
          </a:bodyPr>
          <a:lstStyle/>
          <a:p>
            <a:endParaRPr/>
          </a:p>
        </p:txBody>
      </p:sp>
      <p:sp>
        <p:nvSpPr>
          <p:cNvPr id="144" name="object 144"/>
          <p:cNvSpPr/>
          <p:nvPr/>
        </p:nvSpPr>
        <p:spPr>
          <a:xfrm>
            <a:off x="259079" y="4492752"/>
            <a:ext cx="3029711" cy="131064"/>
          </a:xfrm>
          <a:custGeom>
            <a:avLst/>
            <a:gdLst/>
            <a:ahLst/>
            <a:cxnLst/>
            <a:rect l="l" t="t" r="r" b="b"/>
            <a:pathLst>
              <a:path w="3029711" h="131064">
                <a:moveTo>
                  <a:pt x="0" y="131064"/>
                </a:moveTo>
                <a:lnTo>
                  <a:pt x="3029711" y="131064"/>
                </a:lnTo>
                <a:lnTo>
                  <a:pt x="3029711" y="0"/>
                </a:lnTo>
                <a:lnTo>
                  <a:pt x="0" y="0"/>
                </a:lnTo>
                <a:lnTo>
                  <a:pt x="0" y="131064"/>
                </a:lnTo>
                <a:close/>
              </a:path>
            </a:pathLst>
          </a:custGeom>
          <a:solidFill>
            <a:srgbClr val="008E80"/>
          </a:solidFill>
        </p:spPr>
        <p:txBody>
          <a:bodyPr wrap="square" lIns="0" tIns="0" rIns="0" bIns="0" rtlCol="0">
            <a:noAutofit/>
          </a:bodyPr>
          <a:lstStyle/>
          <a:p>
            <a:endParaRPr/>
          </a:p>
        </p:txBody>
      </p:sp>
      <p:sp>
        <p:nvSpPr>
          <p:cNvPr id="145" name="object 145"/>
          <p:cNvSpPr/>
          <p:nvPr/>
        </p:nvSpPr>
        <p:spPr>
          <a:xfrm>
            <a:off x="259079" y="4623816"/>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008E80"/>
          </a:solidFill>
        </p:spPr>
        <p:txBody>
          <a:bodyPr wrap="square" lIns="0" tIns="0" rIns="0" bIns="0" rtlCol="0">
            <a:noAutofit/>
          </a:bodyPr>
          <a:lstStyle/>
          <a:p>
            <a:endParaRPr/>
          </a:p>
        </p:txBody>
      </p:sp>
      <p:sp>
        <p:nvSpPr>
          <p:cNvPr id="146" name="object 146"/>
          <p:cNvSpPr/>
          <p:nvPr/>
        </p:nvSpPr>
        <p:spPr>
          <a:xfrm>
            <a:off x="259079" y="4754880"/>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008E80"/>
          </a:solidFill>
        </p:spPr>
        <p:txBody>
          <a:bodyPr wrap="square" lIns="0" tIns="0" rIns="0" bIns="0" rtlCol="0">
            <a:noAutofit/>
          </a:bodyPr>
          <a:lstStyle/>
          <a:p>
            <a:endParaRPr/>
          </a:p>
        </p:txBody>
      </p:sp>
      <p:sp>
        <p:nvSpPr>
          <p:cNvPr id="147" name="object 147"/>
          <p:cNvSpPr/>
          <p:nvPr/>
        </p:nvSpPr>
        <p:spPr>
          <a:xfrm>
            <a:off x="259079" y="4888992"/>
            <a:ext cx="3029711" cy="134112"/>
          </a:xfrm>
          <a:custGeom>
            <a:avLst/>
            <a:gdLst/>
            <a:ahLst/>
            <a:cxnLst/>
            <a:rect l="l" t="t" r="r" b="b"/>
            <a:pathLst>
              <a:path w="3029711" h="134112">
                <a:moveTo>
                  <a:pt x="0" y="134111"/>
                </a:moveTo>
                <a:lnTo>
                  <a:pt x="3029711" y="134111"/>
                </a:lnTo>
                <a:lnTo>
                  <a:pt x="3029711" y="0"/>
                </a:lnTo>
                <a:lnTo>
                  <a:pt x="0" y="0"/>
                </a:lnTo>
                <a:lnTo>
                  <a:pt x="0" y="134111"/>
                </a:lnTo>
                <a:close/>
              </a:path>
            </a:pathLst>
          </a:custGeom>
          <a:solidFill>
            <a:srgbClr val="008E80"/>
          </a:solidFill>
        </p:spPr>
        <p:txBody>
          <a:bodyPr wrap="square" lIns="0" tIns="0" rIns="0" bIns="0" rtlCol="0">
            <a:noAutofit/>
          </a:bodyPr>
          <a:lstStyle/>
          <a:p>
            <a:endParaRPr/>
          </a:p>
        </p:txBody>
      </p:sp>
      <p:sp>
        <p:nvSpPr>
          <p:cNvPr id="148" name="object 148"/>
          <p:cNvSpPr/>
          <p:nvPr/>
        </p:nvSpPr>
        <p:spPr>
          <a:xfrm>
            <a:off x="259079" y="5023104"/>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008E80"/>
          </a:solidFill>
        </p:spPr>
        <p:txBody>
          <a:bodyPr wrap="square" lIns="0" tIns="0" rIns="0" bIns="0" rtlCol="0">
            <a:noAutofit/>
          </a:bodyPr>
          <a:lstStyle/>
          <a:p>
            <a:endParaRPr/>
          </a:p>
        </p:txBody>
      </p:sp>
      <p:sp>
        <p:nvSpPr>
          <p:cNvPr id="149" name="object 149"/>
          <p:cNvSpPr/>
          <p:nvPr/>
        </p:nvSpPr>
        <p:spPr>
          <a:xfrm>
            <a:off x="259079" y="5157216"/>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008E80"/>
          </a:solidFill>
        </p:spPr>
        <p:txBody>
          <a:bodyPr wrap="square" lIns="0" tIns="0" rIns="0" bIns="0" rtlCol="0">
            <a:noAutofit/>
          </a:bodyPr>
          <a:lstStyle/>
          <a:p>
            <a:endParaRPr/>
          </a:p>
        </p:txBody>
      </p:sp>
      <p:sp>
        <p:nvSpPr>
          <p:cNvPr id="150" name="object 150"/>
          <p:cNvSpPr/>
          <p:nvPr/>
        </p:nvSpPr>
        <p:spPr>
          <a:xfrm>
            <a:off x="259079" y="5288280"/>
            <a:ext cx="3029711" cy="131063"/>
          </a:xfrm>
          <a:custGeom>
            <a:avLst/>
            <a:gdLst/>
            <a:ahLst/>
            <a:cxnLst/>
            <a:rect l="l" t="t" r="r" b="b"/>
            <a:pathLst>
              <a:path w="3029711" h="131063">
                <a:moveTo>
                  <a:pt x="0" y="131064"/>
                </a:moveTo>
                <a:lnTo>
                  <a:pt x="3029711" y="131064"/>
                </a:lnTo>
                <a:lnTo>
                  <a:pt x="3029711" y="0"/>
                </a:lnTo>
                <a:lnTo>
                  <a:pt x="0" y="0"/>
                </a:lnTo>
                <a:lnTo>
                  <a:pt x="0" y="131064"/>
                </a:lnTo>
                <a:close/>
              </a:path>
            </a:pathLst>
          </a:custGeom>
          <a:solidFill>
            <a:srgbClr val="008E80"/>
          </a:solidFill>
        </p:spPr>
        <p:txBody>
          <a:bodyPr wrap="square" lIns="0" tIns="0" rIns="0" bIns="0" rtlCol="0">
            <a:noAutofit/>
          </a:bodyPr>
          <a:lstStyle/>
          <a:p>
            <a:endParaRPr/>
          </a:p>
        </p:txBody>
      </p:sp>
      <p:sp>
        <p:nvSpPr>
          <p:cNvPr id="151" name="object 151"/>
          <p:cNvSpPr/>
          <p:nvPr/>
        </p:nvSpPr>
        <p:spPr>
          <a:xfrm>
            <a:off x="185928" y="4146804"/>
            <a:ext cx="3166872" cy="0"/>
          </a:xfrm>
          <a:custGeom>
            <a:avLst/>
            <a:gdLst/>
            <a:ahLst/>
            <a:cxnLst/>
            <a:rect l="l" t="t" r="r" b="b"/>
            <a:pathLst>
              <a:path w="3166872">
                <a:moveTo>
                  <a:pt x="0" y="0"/>
                </a:moveTo>
                <a:lnTo>
                  <a:pt x="3166872" y="0"/>
                </a:lnTo>
              </a:path>
            </a:pathLst>
          </a:custGeom>
          <a:ln w="28702">
            <a:solidFill>
              <a:srgbClr val="008E80"/>
            </a:solidFill>
          </a:ln>
        </p:spPr>
        <p:txBody>
          <a:bodyPr wrap="square" lIns="0" tIns="0" rIns="0" bIns="0" rtlCol="0">
            <a:noAutofit/>
          </a:bodyPr>
          <a:lstStyle/>
          <a:p>
            <a:endParaRPr/>
          </a:p>
        </p:txBody>
      </p:sp>
      <p:sp>
        <p:nvSpPr>
          <p:cNvPr id="152" name="object 152"/>
          <p:cNvSpPr/>
          <p:nvPr/>
        </p:nvSpPr>
        <p:spPr>
          <a:xfrm>
            <a:off x="185928" y="5418708"/>
            <a:ext cx="3172968" cy="46989"/>
          </a:xfrm>
          <a:custGeom>
            <a:avLst/>
            <a:gdLst/>
            <a:ahLst/>
            <a:cxnLst/>
            <a:rect l="l" t="t" r="r" b="b"/>
            <a:pathLst>
              <a:path w="3172968" h="46989">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153" name="object 153"/>
          <p:cNvSpPr/>
          <p:nvPr/>
        </p:nvSpPr>
        <p:spPr>
          <a:xfrm>
            <a:off x="182878" y="5631489"/>
            <a:ext cx="3172460" cy="53030"/>
          </a:xfrm>
          <a:custGeom>
            <a:avLst/>
            <a:gdLst/>
            <a:ahLst/>
            <a:cxnLst/>
            <a:rect l="l" t="t" r="r" b="b"/>
            <a:pathLst>
              <a:path w="3172460" h="53030">
                <a:moveTo>
                  <a:pt x="0" y="53030"/>
                </a:moveTo>
                <a:lnTo>
                  <a:pt x="3172460" y="53030"/>
                </a:lnTo>
                <a:lnTo>
                  <a:pt x="3172460" y="0"/>
                </a:lnTo>
                <a:lnTo>
                  <a:pt x="0" y="0"/>
                </a:lnTo>
                <a:lnTo>
                  <a:pt x="0" y="53030"/>
                </a:lnTo>
                <a:close/>
              </a:path>
            </a:pathLst>
          </a:custGeom>
          <a:solidFill>
            <a:srgbClr val="FCFFC7"/>
          </a:solidFill>
        </p:spPr>
        <p:txBody>
          <a:bodyPr wrap="square" lIns="0" tIns="0" rIns="0" bIns="0" rtlCol="0">
            <a:noAutofit/>
          </a:bodyPr>
          <a:lstStyle/>
          <a:p>
            <a:endParaRPr/>
          </a:p>
        </p:txBody>
      </p:sp>
      <p:sp>
        <p:nvSpPr>
          <p:cNvPr id="154" name="object 154"/>
          <p:cNvSpPr/>
          <p:nvPr/>
        </p:nvSpPr>
        <p:spPr>
          <a:xfrm>
            <a:off x="185928" y="5465064"/>
            <a:ext cx="3176016" cy="219456"/>
          </a:xfrm>
          <a:custGeom>
            <a:avLst/>
            <a:gdLst/>
            <a:ahLst/>
            <a:cxnLst/>
            <a:rect l="l" t="t" r="r" b="b"/>
            <a:pathLst>
              <a:path w="3176016" h="219456">
                <a:moveTo>
                  <a:pt x="0" y="219456"/>
                </a:moveTo>
                <a:lnTo>
                  <a:pt x="3176016" y="219456"/>
                </a:lnTo>
                <a:lnTo>
                  <a:pt x="3176016" y="0"/>
                </a:lnTo>
                <a:lnTo>
                  <a:pt x="0" y="0"/>
                </a:lnTo>
                <a:lnTo>
                  <a:pt x="0" y="219456"/>
                </a:lnTo>
                <a:close/>
              </a:path>
            </a:pathLst>
          </a:custGeom>
          <a:solidFill>
            <a:srgbClr val="C7E6DC"/>
          </a:solidFill>
        </p:spPr>
        <p:txBody>
          <a:bodyPr wrap="square" lIns="0" tIns="0" rIns="0" bIns="0" rtlCol="0">
            <a:noAutofit/>
          </a:bodyPr>
          <a:lstStyle/>
          <a:p>
            <a:endParaRPr/>
          </a:p>
        </p:txBody>
      </p:sp>
      <p:sp>
        <p:nvSpPr>
          <p:cNvPr id="155" name="object 155"/>
          <p:cNvSpPr/>
          <p:nvPr/>
        </p:nvSpPr>
        <p:spPr>
          <a:xfrm>
            <a:off x="259079" y="5492496"/>
            <a:ext cx="3029711" cy="146304"/>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156" name="object 156"/>
          <p:cNvSpPr/>
          <p:nvPr/>
        </p:nvSpPr>
        <p:spPr>
          <a:xfrm>
            <a:off x="185928" y="5464429"/>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157" name="object 157"/>
          <p:cNvSpPr/>
          <p:nvPr/>
        </p:nvSpPr>
        <p:spPr>
          <a:xfrm>
            <a:off x="185928" y="5638165"/>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C7E6DC"/>
          </a:solidFill>
        </p:spPr>
        <p:txBody>
          <a:bodyPr wrap="square" lIns="0" tIns="0" rIns="0" bIns="0" rtlCol="0">
            <a:noAutofit/>
          </a:bodyPr>
          <a:lstStyle/>
          <a:p>
            <a:endParaRPr/>
          </a:p>
        </p:txBody>
      </p:sp>
      <p:sp>
        <p:nvSpPr>
          <p:cNvPr id="158" name="object 158"/>
          <p:cNvSpPr/>
          <p:nvPr/>
        </p:nvSpPr>
        <p:spPr>
          <a:xfrm>
            <a:off x="185928" y="5684520"/>
            <a:ext cx="3176016" cy="606552"/>
          </a:xfrm>
          <a:custGeom>
            <a:avLst/>
            <a:gdLst/>
            <a:ahLst/>
            <a:cxnLst/>
            <a:rect l="l" t="t" r="r" b="b"/>
            <a:pathLst>
              <a:path w="3176016" h="606551">
                <a:moveTo>
                  <a:pt x="0" y="606551"/>
                </a:moveTo>
                <a:lnTo>
                  <a:pt x="3176016" y="606551"/>
                </a:lnTo>
                <a:lnTo>
                  <a:pt x="3176016" y="0"/>
                </a:lnTo>
                <a:lnTo>
                  <a:pt x="0" y="0"/>
                </a:lnTo>
                <a:lnTo>
                  <a:pt x="0" y="606551"/>
                </a:lnTo>
                <a:close/>
              </a:path>
            </a:pathLst>
          </a:custGeom>
          <a:solidFill>
            <a:srgbClr val="FCFFC7"/>
          </a:solidFill>
        </p:spPr>
        <p:txBody>
          <a:bodyPr wrap="square" lIns="0" tIns="0" rIns="0" bIns="0" rtlCol="0">
            <a:noAutofit/>
          </a:bodyPr>
          <a:lstStyle/>
          <a:p>
            <a:endParaRPr/>
          </a:p>
        </p:txBody>
      </p:sp>
      <p:sp>
        <p:nvSpPr>
          <p:cNvPr id="159" name="object 159"/>
          <p:cNvSpPr/>
          <p:nvPr/>
        </p:nvSpPr>
        <p:spPr>
          <a:xfrm>
            <a:off x="259079" y="5711952"/>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160" name="object 160"/>
          <p:cNvSpPr/>
          <p:nvPr/>
        </p:nvSpPr>
        <p:spPr>
          <a:xfrm>
            <a:off x="259079" y="5846064"/>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FCFFC7"/>
          </a:solidFill>
        </p:spPr>
        <p:txBody>
          <a:bodyPr wrap="square" lIns="0" tIns="0" rIns="0" bIns="0" rtlCol="0">
            <a:noAutofit/>
          </a:bodyPr>
          <a:lstStyle/>
          <a:p>
            <a:endParaRPr/>
          </a:p>
        </p:txBody>
      </p:sp>
      <p:sp>
        <p:nvSpPr>
          <p:cNvPr id="161" name="object 161"/>
          <p:cNvSpPr/>
          <p:nvPr/>
        </p:nvSpPr>
        <p:spPr>
          <a:xfrm>
            <a:off x="259079" y="5977128"/>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162" name="object 162"/>
          <p:cNvSpPr/>
          <p:nvPr/>
        </p:nvSpPr>
        <p:spPr>
          <a:xfrm>
            <a:off x="259079" y="6111240"/>
            <a:ext cx="3029711" cy="134111"/>
          </a:xfrm>
          <a:custGeom>
            <a:avLst/>
            <a:gdLst/>
            <a:ahLst/>
            <a:cxnLst/>
            <a:rect l="l" t="t" r="r" b="b"/>
            <a:pathLst>
              <a:path w="3029711" h="134112">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163" name="object 163"/>
          <p:cNvSpPr/>
          <p:nvPr/>
        </p:nvSpPr>
        <p:spPr>
          <a:xfrm>
            <a:off x="185928" y="5683885"/>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164" name="object 164"/>
          <p:cNvSpPr/>
          <p:nvPr/>
        </p:nvSpPr>
        <p:spPr>
          <a:xfrm>
            <a:off x="185928" y="6244717"/>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FCFFC7"/>
          </a:solidFill>
        </p:spPr>
        <p:txBody>
          <a:bodyPr wrap="square" lIns="0" tIns="0" rIns="0" bIns="0" rtlCol="0">
            <a:noAutofit/>
          </a:bodyPr>
          <a:lstStyle/>
          <a:p>
            <a:endParaRPr/>
          </a:p>
        </p:txBody>
      </p:sp>
      <p:sp>
        <p:nvSpPr>
          <p:cNvPr id="165" name="object 165"/>
          <p:cNvSpPr/>
          <p:nvPr/>
        </p:nvSpPr>
        <p:spPr>
          <a:xfrm>
            <a:off x="182878" y="6510527"/>
            <a:ext cx="3049" cy="583588"/>
          </a:xfrm>
          <a:custGeom>
            <a:avLst/>
            <a:gdLst/>
            <a:ahLst/>
            <a:cxnLst/>
            <a:rect l="l" t="t" r="r" b="b"/>
            <a:pathLst>
              <a:path w="3049" h="583588">
                <a:moveTo>
                  <a:pt x="0" y="583588"/>
                </a:moveTo>
                <a:lnTo>
                  <a:pt x="3049" y="583588"/>
                </a:lnTo>
                <a:lnTo>
                  <a:pt x="3049" y="0"/>
                </a:lnTo>
                <a:lnTo>
                  <a:pt x="0" y="0"/>
                </a:lnTo>
                <a:lnTo>
                  <a:pt x="0" y="583588"/>
                </a:lnTo>
                <a:close/>
              </a:path>
            </a:pathLst>
          </a:custGeom>
          <a:solidFill>
            <a:srgbClr val="FCFFC7"/>
          </a:solidFill>
        </p:spPr>
        <p:txBody>
          <a:bodyPr wrap="square" lIns="0" tIns="0" rIns="0" bIns="0" rtlCol="0">
            <a:noAutofit/>
          </a:bodyPr>
          <a:lstStyle/>
          <a:p>
            <a:endParaRPr/>
          </a:p>
        </p:txBody>
      </p:sp>
      <p:sp>
        <p:nvSpPr>
          <p:cNvPr id="166" name="object 166"/>
          <p:cNvSpPr/>
          <p:nvPr/>
        </p:nvSpPr>
        <p:spPr>
          <a:xfrm>
            <a:off x="185928" y="6291071"/>
            <a:ext cx="3176016" cy="219456"/>
          </a:xfrm>
          <a:custGeom>
            <a:avLst/>
            <a:gdLst/>
            <a:ahLst/>
            <a:cxnLst/>
            <a:rect l="l" t="t" r="r" b="b"/>
            <a:pathLst>
              <a:path w="3176016" h="219456">
                <a:moveTo>
                  <a:pt x="0" y="219456"/>
                </a:moveTo>
                <a:lnTo>
                  <a:pt x="3176016" y="219456"/>
                </a:lnTo>
                <a:lnTo>
                  <a:pt x="3176016" y="0"/>
                </a:lnTo>
                <a:lnTo>
                  <a:pt x="0" y="0"/>
                </a:lnTo>
                <a:lnTo>
                  <a:pt x="0" y="219456"/>
                </a:lnTo>
                <a:close/>
              </a:path>
            </a:pathLst>
          </a:custGeom>
          <a:solidFill>
            <a:srgbClr val="C7E6DC"/>
          </a:solidFill>
        </p:spPr>
        <p:txBody>
          <a:bodyPr wrap="square" lIns="0" tIns="0" rIns="0" bIns="0" rtlCol="0">
            <a:noAutofit/>
          </a:bodyPr>
          <a:lstStyle/>
          <a:p>
            <a:endParaRPr/>
          </a:p>
        </p:txBody>
      </p:sp>
      <p:sp>
        <p:nvSpPr>
          <p:cNvPr id="167" name="object 167"/>
          <p:cNvSpPr/>
          <p:nvPr/>
        </p:nvSpPr>
        <p:spPr>
          <a:xfrm>
            <a:off x="259079" y="6318504"/>
            <a:ext cx="3029711" cy="146303"/>
          </a:xfrm>
          <a:custGeom>
            <a:avLst/>
            <a:gdLst/>
            <a:ahLst/>
            <a:cxnLst/>
            <a:rect l="l" t="t" r="r" b="b"/>
            <a:pathLst>
              <a:path w="3029711" h="146303">
                <a:moveTo>
                  <a:pt x="0" y="146304"/>
                </a:moveTo>
                <a:lnTo>
                  <a:pt x="3029711" y="146304"/>
                </a:lnTo>
                <a:lnTo>
                  <a:pt x="3029711" y="0"/>
                </a:lnTo>
                <a:lnTo>
                  <a:pt x="0" y="0"/>
                </a:lnTo>
                <a:lnTo>
                  <a:pt x="0" y="146304"/>
                </a:lnTo>
                <a:close/>
              </a:path>
            </a:pathLst>
          </a:custGeom>
          <a:solidFill>
            <a:srgbClr val="C7E6DC"/>
          </a:solidFill>
        </p:spPr>
        <p:txBody>
          <a:bodyPr wrap="square" lIns="0" tIns="0" rIns="0" bIns="0" rtlCol="0">
            <a:noAutofit/>
          </a:bodyPr>
          <a:lstStyle/>
          <a:p>
            <a:endParaRPr/>
          </a:p>
        </p:txBody>
      </p:sp>
      <p:sp>
        <p:nvSpPr>
          <p:cNvPr id="168" name="object 168"/>
          <p:cNvSpPr/>
          <p:nvPr/>
        </p:nvSpPr>
        <p:spPr>
          <a:xfrm>
            <a:off x="185928" y="6290437"/>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169" name="object 169"/>
          <p:cNvSpPr/>
          <p:nvPr/>
        </p:nvSpPr>
        <p:spPr>
          <a:xfrm>
            <a:off x="185928" y="6464172"/>
            <a:ext cx="3172968" cy="46989"/>
          </a:xfrm>
          <a:custGeom>
            <a:avLst/>
            <a:gdLst/>
            <a:ahLst/>
            <a:cxnLst/>
            <a:rect l="l" t="t" r="r" b="b"/>
            <a:pathLst>
              <a:path w="3172968" h="46990">
                <a:moveTo>
                  <a:pt x="0" y="46989"/>
                </a:moveTo>
                <a:lnTo>
                  <a:pt x="3172968" y="46989"/>
                </a:lnTo>
                <a:lnTo>
                  <a:pt x="3172968" y="0"/>
                </a:lnTo>
                <a:lnTo>
                  <a:pt x="0" y="0"/>
                </a:lnTo>
                <a:lnTo>
                  <a:pt x="0" y="46989"/>
                </a:lnTo>
                <a:close/>
              </a:path>
            </a:pathLst>
          </a:custGeom>
          <a:solidFill>
            <a:srgbClr val="C7E6DC"/>
          </a:solidFill>
        </p:spPr>
        <p:txBody>
          <a:bodyPr wrap="square" lIns="0" tIns="0" rIns="0" bIns="0" rtlCol="0">
            <a:noAutofit/>
          </a:bodyPr>
          <a:lstStyle/>
          <a:p>
            <a:endParaRPr/>
          </a:p>
        </p:txBody>
      </p:sp>
      <p:sp>
        <p:nvSpPr>
          <p:cNvPr id="170" name="object 170"/>
          <p:cNvSpPr/>
          <p:nvPr/>
        </p:nvSpPr>
        <p:spPr>
          <a:xfrm>
            <a:off x="185928" y="6510527"/>
            <a:ext cx="3176016" cy="1008888"/>
          </a:xfrm>
          <a:custGeom>
            <a:avLst/>
            <a:gdLst/>
            <a:ahLst/>
            <a:cxnLst/>
            <a:rect l="l" t="t" r="r" b="b"/>
            <a:pathLst>
              <a:path w="3176016" h="1008887">
                <a:moveTo>
                  <a:pt x="0" y="1008887"/>
                </a:moveTo>
                <a:lnTo>
                  <a:pt x="3176016" y="1008887"/>
                </a:lnTo>
                <a:lnTo>
                  <a:pt x="3176016" y="0"/>
                </a:lnTo>
                <a:lnTo>
                  <a:pt x="0" y="0"/>
                </a:lnTo>
                <a:lnTo>
                  <a:pt x="0" y="1008887"/>
                </a:lnTo>
                <a:close/>
              </a:path>
            </a:pathLst>
          </a:custGeom>
          <a:solidFill>
            <a:srgbClr val="FCFFC7"/>
          </a:solidFill>
        </p:spPr>
        <p:txBody>
          <a:bodyPr wrap="square" lIns="0" tIns="0" rIns="0" bIns="0" rtlCol="0">
            <a:noAutofit/>
          </a:bodyPr>
          <a:lstStyle/>
          <a:p>
            <a:endParaRPr/>
          </a:p>
        </p:txBody>
      </p:sp>
      <p:sp>
        <p:nvSpPr>
          <p:cNvPr id="171" name="object 171"/>
          <p:cNvSpPr/>
          <p:nvPr/>
        </p:nvSpPr>
        <p:spPr>
          <a:xfrm>
            <a:off x="259079" y="6537959"/>
            <a:ext cx="3029711" cy="134112"/>
          </a:xfrm>
          <a:custGeom>
            <a:avLst/>
            <a:gdLst/>
            <a:ahLst/>
            <a:cxnLst/>
            <a:rect l="l" t="t" r="r" b="b"/>
            <a:pathLst>
              <a:path w="3029711" h="134111">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172" name="object 172"/>
          <p:cNvSpPr/>
          <p:nvPr/>
        </p:nvSpPr>
        <p:spPr>
          <a:xfrm>
            <a:off x="259079" y="6672071"/>
            <a:ext cx="3029711" cy="134112"/>
          </a:xfrm>
          <a:custGeom>
            <a:avLst/>
            <a:gdLst/>
            <a:ahLst/>
            <a:cxnLst/>
            <a:rect l="l" t="t" r="r" b="b"/>
            <a:pathLst>
              <a:path w="3029711" h="134112">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173" name="object 173"/>
          <p:cNvSpPr/>
          <p:nvPr/>
        </p:nvSpPr>
        <p:spPr>
          <a:xfrm>
            <a:off x="259079" y="6806183"/>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174" name="object 174"/>
          <p:cNvSpPr/>
          <p:nvPr/>
        </p:nvSpPr>
        <p:spPr>
          <a:xfrm>
            <a:off x="259079" y="6940295"/>
            <a:ext cx="3029711" cy="134112"/>
          </a:xfrm>
          <a:custGeom>
            <a:avLst/>
            <a:gdLst/>
            <a:ahLst/>
            <a:cxnLst/>
            <a:rect l="l" t="t" r="r" b="b"/>
            <a:pathLst>
              <a:path w="3029711" h="134111">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175" name="object 175"/>
          <p:cNvSpPr/>
          <p:nvPr/>
        </p:nvSpPr>
        <p:spPr>
          <a:xfrm>
            <a:off x="259079" y="7074407"/>
            <a:ext cx="3029711" cy="134112"/>
          </a:xfrm>
          <a:custGeom>
            <a:avLst/>
            <a:gdLst/>
            <a:ahLst/>
            <a:cxnLst/>
            <a:rect l="l" t="t" r="r" b="b"/>
            <a:pathLst>
              <a:path w="3029711" h="134111">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176" name="object 176"/>
          <p:cNvSpPr/>
          <p:nvPr/>
        </p:nvSpPr>
        <p:spPr>
          <a:xfrm>
            <a:off x="259079" y="7208519"/>
            <a:ext cx="3029711" cy="134112"/>
          </a:xfrm>
          <a:custGeom>
            <a:avLst/>
            <a:gdLst/>
            <a:ahLst/>
            <a:cxnLst/>
            <a:rect l="l" t="t" r="r" b="b"/>
            <a:pathLst>
              <a:path w="3029711" h="134112">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177" name="object 177"/>
          <p:cNvSpPr/>
          <p:nvPr/>
        </p:nvSpPr>
        <p:spPr>
          <a:xfrm>
            <a:off x="259079" y="7342631"/>
            <a:ext cx="3029711" cy="131064"/>
          </a:xfrm>
          <a:custGeom>
            <a:avLst/>
            <a:gdLst/>
            <a:ahLst/>
            <a:cxnLst/>
            <a:rect l="l" t="t" r="r" b="b"/>
            <a:pathLst>
              <a:path w="3029711" h="131064">
                <a:moveTo>
                  <a:pt x="0" y="131064"/>
                </a:moveTo>
                <a:lnTo>
                  <a:pt x="3029711" y="131064"/>
                </a:lnTo>
                <a:lnTo>
                  <a:pt x="3029711" y="0"/>
                </a:lnTo>
                <a:lnTo>
                  <a:pt x="0" y="0"/>
                </a:lnTo>
                <a:lnTo>
                  <a:pt x="0" y="131064"/>
                </a:lnTo>
                <a:close/>
              </a:path>
            </a:pathLst>
          </a:custGeom>
          <a:solidFill>
            <a:srgbClr val="FCFFC7"/>
          </a:solidFill>
        </p:spPr>
        <p:txBody>
          <a:bodyPr wrap="square" lIns="0" tIns="0" rIns="0" bIns="0" rtlCol="0">
            <a:noAutofit/>
          </a:bodyPr>
          <a:lstStyle/>
          <a:p>
            <a:endParaRPr/>
          </a:p>
        </p:txBody>
      </p:sp>
      <p:sp>
        <p:nvSpPr>
          <p:cNvPr id="178" name="object 178"/>
          <p:cNvSpPr/>
          <p:nvPr/>
        </p:nvSpPr>
        <p:spPr>
          <a:xfrm>
            <a:off x="185928" y="6509892"/>
            <a:ext cx="3166872" cy="28701"/>
          </a:xfrm>
          <a:custGeom>
            <a:avLst/>
            <a:gdLst/>
            <a:ahLst/>
            <a:cxnLst/>
            <a:rect l="l" t="t" r="r" b="b"/>
            <a:pathLst>
              <a:path w="3166872" h="28701">
                <a:moveTo>
                  <a:pt x="0" y="28702"/>
                </a:moveTo>
                <a:lnTo>
                  <a:pt x="3166872" y="28702"/>
                </a:lnTo>
                <a:lnTo>
                  <a:pt x="3166872" y="0"/>
                </a:lnTo>
                <a:lnTo>
                  <a:pt x="0" y="0"/>
                </a:lnTo>
                <a:lnTo>
                  <a:pt x="0" y="28702"/>
                </a:lnTo>
                <a:close/>
              </a:path>
            </a:pathLst>
          </a:custGeom>
          <a:solidFill>
            <a:srgbClr val="FCFFC7"/>
          </a:solidFill>
        </p:spPr>
        <p:txBody>
          <a:bodyPr wrap="square" lIns="0" tIns="0" rIns="0" bIns="0" rtlCol="0">
            <a:noAutofit/>
          </a:bodyPr>
          <a:lstStyle/>
          <a:p>
            <a:endParaRPr/>
          </a:p>
        </p:txBody>
      </p:sp>
      <p:sp>
        <p:nvSpPr>
          <p:cNvPr id="179" name="object 179"/>
          <p:cNvSpPr/>
          <p:nvPr/>
        </p:nvSpPr>
        <p:spPr>
          <a:xfrm>
            <a:off x="185928" y="7496555"/>
            <a:ext cx="3172968" cy="0"/>
          </a:xfrm>
          <a:custGeom>
            <a:avLst/>
            <a:gdLst/>
            <a:ahLst/>
            <a:cxnLst/>
            <a:rect l="l" t="t" r="r" b="b"/>
            <a:pathLst>
              <a:path w="3172968">
                <a:moveTo>
                  <a:pt x="0" y="0"/>
                </a:moveTo>
                <a:lnTo>
                  <a:pt x="3172968" y="0"/>
                </a:lnTo>
              </a:path>
            </a:pathLst>
          </a:custGeom>
          <a:ln w="46990">
            <a:solidFill>
              <a:srgbClr val="FCFFC7"/>
            </a:solidFill>
          </a:ln>
        </p:spPr>
        <p:txBody>
          <a:bodyPr wrap="square" lIns="0" tIns="0" rIns="0" bIns="0" rtlCol="0">
            <a:noAutofit/>
          </a:bodyPr>
          <a:lstStyle/>
          <a:p>
            <a:endParaRPr/>
          </a:p>
        </p:txBody>
      </p:sp>
      <p:sp>
        <p:nvSpPr>
          <p:cNvPr id="117" name="object 117"/>
          <p:cNvSpPr/>
          <p:nvPr/>
        </p:nvSpPr>
        <p:spPr>
          <a:xfrm>
            <a:off x="3483864" y="3096767"/>
            <a:ext cx="3172967" cy="801624"/>
          </a:xfrm>
          <a:custGeom>
            <a:avLst/>
            <a:gdLst/>
            <a:ahLst/>
            <a:cxnLst/>
            <a:rect l="l" t="t" r="r" b="b"/>
            <a:pathLst>
              <a:path w="3172967" h="801624">
                <a:moveTo>
                  <a:pt x="0" y="801624"/>
                </a:moveTo>
                <a:lnTo>
                  <a:pt x="3172967" y="801624"/>
                </a:lnTo>
                <a:lnTo>
                  <a:pt x="3172967" y="0"/>
                </a:lnTo>
                <a:lnTo>
                  <a:pt x="0" y="0"/>
                </a:lnTo>
                <a:lnTo>
                  <a:pt x="0" y="801624"/>
                </a:lnTo>
                <a:close/>
              </a:path>
            </a:pathLst>
          </a:custGeom>
          <a:solidFill>
            <a:srgbClr val="008E80"/>
          </a:solidFill>
        </p:spPr>
        <p:txBody>
          <a:bodyPr wrap="square" lIns="0" tIns="0" rIns="0" bIns="0" rtlCol="0">
            <a:noAutofit/>
          </a:bodyPr>
          <a:lstStyle/>
          <a:p>
            <a:endParaRPr/>
          </a:p>
        </p:txBody>
      </p:sp>
      <p:sp>
        <p:nvSpPr>
          <p:cNvPr id="118" name="object 118"/>
          <p:cNvSpPr/>
          <p:nvPr/>
        </p:nvSpPr>
        <p:spPr>
          <a:xfrm>
            <a:off x="3557016" y="3124200"/>
            <a:ext cx="3026664" cy="201167"/>
          </a:xfrm>
          <a:custGeom>
            <a:avLst/>
            <a:gdLst/>
            <a:ahLst/>
            <a:cxnLst/>
            <a:rect l="l" t="t" r="r" b="b"/>
            <a:pathLst>
              <a:path w="3026664" h="201167">
                <a:moveTo>
                  <a:pt x="0" y="201167"/>
                </a:moveTo>
                <a:lnTo>
                  <a:pt x="3026664" y="201167"/>
                </a:lnTo>
                <a:lnTo>
                  <a:pt x="3026664" y="0"/>
                </a:lnTo>
                <a:lnTo>
                  <a:pt x="0" y="0"/>
                </a:lnTo>
                <a:lnTo>
                  <a:pt x="0" y="201167"/>
                </a:lnTo>
                <a:close/>
              </a:path>
            </a:pathLst>
          </a:custGeom>
          <a:solidFill>
            <a:srgbClr val="008E80"/>
          </a:solidFill>
        </p:spPr>
        <p:txBody>
          <a:bodyPr wrap="square" lIns="0" tIns="0" rIns="0" bIns="0" rtlCol="0">
            <a:noAutofit/>
          </a:bodyPr>
          <a:lstStyle/>
          <a:p>
            <a:endParaRPr/>
          </a:p>
        </p:txBody>
      </p:sp>
      <p:sp>
        <p:nvSpPr>
          <p:cNvPr id="119" name="object 119"/>
          <p:cNvSpPr/>
          <p:nvPr/>
        </p:nvSpPr>
        <p:spPr>
          <a:xfrm>
            <a:off x="3557016" y="3325368"/>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120" name="object 120"/>
          <p:cNvSpPr/>
          <p:nvPr/>
        </p:nvSpPr>
        <p:spPr>
          <a:xfrm>
            <a:off x="3557016" y="3456432"/>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121" name="object 121"/>
          <p:cNvSpPr/>
          <p:nvPr/>
        </p:nvSpPr>
        <p:spPr>
          <a:xfrm>
            <a:off x="3557016" y="3587496"/>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122" name="object 122"/>
          <p:cNvSpPr/>
          <p:nvPr/>
        </p:nvSpPr>
        <p:spPr>
          <a:xfrm>
            <a:off x="3557016" y="371856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008E80"/>
          </a:solidFill>
        </p:spPr>
        <p:txBody>
          <a:bodyPr wrap="square" lIns="0" tIns="0" rIns="0" bIns="0" rtlCol="0">
            <a:noAutofit/>
          </a:bodyPr>
          <a:lstStyle/>
          <a:p>
            <a:endParaRPr/>
          </a:p>
        </p:txBody>
      </p:sp>
      <p:sp>
        <p:nvSpPr>
          <p:cNvPr id="123" name="object 123"/>
          <p:cNvSpPr/>
          <p:nvPr/>
        </p:nvSpPr>
        <p:spPr>
          <a:xfrm>
            <a:off x="3483864" y="3110483"/>
            <a:ext cx="3172967" cy="0"/>
          </a:xfrm>
          <a:custGeom>
            <a:avLst/>
            <a:gdLst/>
            <a:ahLst/>
            <a:cxnLst/>
            <a:rect l="l" t="t" r="r" b="b"/>
            <a:pathLst>
              <a:path w="3172967">
                <a:moveTo>
                  <a:pt x="0" y="0"/>
                </a:moveTo>
                <a:lnTo>
                  <a:pt x="3172967" y="0"/>
                </a:lnTo>
              </a:path>
            </a:pathLst>
          </a:custGeom>
          <a:ln w="28702">
            <a:solidFill>
              <a:srgbClr val="008E80"/>
            </a:solidFill>
          </a:ln>
        </p:spPr>
        <p:txBody>
          <a:bodyPr wrap="square" lIns="0" tIns="0" rIns="0" bIns="0" rtlCol="0">
            <a:noAutofit/>
          </a:bodyPr>
          <a:lstStyle/>
          <a:p>
            <a:endParaRPr/>
          </a:p>
        </p:txBody>
      </p:sp>
      <p:sp>
        <p:nvSpPr>
          <p:cNvPr id="124" name="object 124"/>
          <p:cNvSpPr/>
          <p:nvPr/>
        </p:nvSpPr>
        <p:spPr>
          <a:xfrm>
            <a:off x="3483864" y="3852036"/>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008E80"/>
          </a:solidFill>
        </p:spPr>
        <p:txBody>
          <a:bodyPr wrap="square" lIns="0" tIns="0" rIns="0" bIns="0" rtlCol="0">
            <a:noAutofit/>
          </a:bodyPr>
          <a:lstStyle/>
          <a:p>
            <a:endParaRPr/>
          </a:p>
        </p:txBody>
      </p:sp>
      <p:sp>
        <p:nvSpPr>
          <p:cNvPr id="125" name="object 125"/>
          <p:cNvSpPr/>
          <p:nvPr/>
        </p:nvSpPr>
        <p:spPr>
          <a:xfrm>
            <a:off x="3483864" y="3898391"/>
            <a:ext cx="3172967" cy="216408"/>
          </a:xfrm>
          <a:custGeom>
            <a:avLst/>
            <a:gdLst/>
            <a:ahLst/>
            <a:cxnLst/>
            <a:rect l="l" t="t" r="r" b="b"/>
            <a:pathLst>
              <a:path w="3172967" h="216408">
                <a:moveTo>
                  <a:pt x="0" y="216408"/>
                </a:moveTo>
                <a:lnTo>
                  <a:pt x="3172967" y="216408"/>
                </a:lnTo>
                <a:lnTo>
                  <a:pt x="3172967" y="0"/>
                </a:lnTo>
                <a:lnTo>
                  <a:pt x="0" y="0"/>
                </a:lnTo>
                <a:lnTo>
                  <a:pt x="0" y="216408"/>
                </a:lnTo>
                <a:close/>
              </a:path>
            </a:pathLst>
          </a:custGeom>
          <a:solidFill>
            <a:srgbClr val="C7E6DC"/>
          </a:solidFill>
        </p:spPr>
        <p:txBody>
          <a:bodyPr wrap="square" lIns="0" tIns="0" rIns="0" bIns="0" rtlCol="0">
            <a:noAutofit/>
          </a:bodyPr>
          <a:lstStyle/>
          <a:p>
            <a:endParaRPr/>
          </a:p>
        </p:txBody>
      </p:sp>
      <p:sp>
        <p:nvSpPr>
          <p:cNvPr id="126" name="object 126"/>
          <p:cNvSpPr/>
          <p:nvPr/>
        </p:nvSpPr>
        <p:spPr>
          <a:xfrm>
            <a:off x="3557016" y="3925824"/>
            <a:ext cx="3026664" cy="143255"/>
          </a:xfrm>
          <a:custGeom>
            <a:avLst/>
            <a:gdLst/>
            <a:ahLst/>
            <a:cxnLst/>
            <a:rect l="l" t="t" r="r" b="b"/>
            <a:pathLst>
              <a:path w="3026664" h="143255">
                <a:moveTo>
                  <a:pt x="0" y="143255"/>
                </a:moveTo>
                <a:lnTo>
                  <a:pt x="3026664" y="143255"/>
                </a:lnTo>
                <a:lnTo>
                  <a:pt x="3026664" y="0"/>
                </a:lnTo>
                <a:lnTo>
                  <a:pt x="0" y="0"/>
                </a:lnTo>
                <a:lnTo>
                  <a:pt x="0" y="143255"/>
                </a:lnTo>
                <a:close/>
              </a:path>
            </a:pathLst>
          </a:custGeom>
          <a:solidFill>
            <a:srgbClr val="C7E6DC"/>
          </a:solidFill>
        </p:spPr>
        <p:txBody>
          <a:bodyPr wrap="square" lIns="0" tIns="0" rIns="0" bIns="0" rtlCol="0">
            <a:noAutofit/>
          </a:bodyPr>
          <a:lstStyle/>
          <a:p>
            <a:endParaRPr/>
          </a:p>
        </p:txBody>
      </p:sp>
      <p:sp>
        <p:nvSpPr>
          <p:cNvPr id="127" name="object 127"/>
          <p:cNvSpPr/>
          <p:nvPr/>
        </p:nvSpPr>
        <p:spPr>
          <a:xfrm>
            <a:off x="3483864" y="3897756"/>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C7E6DC"/>
          </a:solidFill>
        </p:spPr>
        <p:txBody>
          <a:bodyPr wrap="square" lIns="0" tIns="0" rIns="0" bIns="0" rtlCol="0">
            <a:noAutofit/>
          </a:bodyPr>
          <a:lstStyle/>
          <a:p>
            <a:endParaRPr/>
          </a:p>
        </p:txBody>
      </p:sp>
      <p:sp>
        <p:nvSpPr>
          <p:cNvPr id="128" name="object 128"/>
          <p:cNvSpPr/>
          <p:nvPr/>
        </p:nvSpPr>
        <p:spPr>
          <a:xfrm>
            <a:off x="3483864" y="4068444"/>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C7E6DC"/>
          </a:solidFill>
        </p:spPr>
        <p:txBody>
          <a:bodyPr wrap="square" lIns="0" tIns="0" rIns="0" bIns="0" rtlCol="0">
            <a:noAutofit/>
          </a:bodyPr>
          <a:lstStyle/>
          <a:p>
            <a:endParaRPr/>
          </a:p>
        </p:txBody>
      </p:sp>
      <p:sp>
        <p:nvSpPr>
          <p:cNvPr id="129" name="object 129"/>
          <p:cNvSpPr/>
          <p:nvPr/>
        </p:nvSpPr>
        <p:spPr>
          <a:xfrm>
            <a:off x="3483864" y="4114800"/>
            <a:ext cx="3172967" cy="1011936"/>
          </a:xfrm>
          <a:custGeom>
            <a:avLst/>
            <a:gdLst/>
            <a:ahLst/>
            <a:cxnLst/>
            <a:rect l="l" t="t" r="r" b="b"/>
            <a:pathLst>
              <a:path w="3172967" h="1011936">
                <a:moveTo>
                  <a:pt x="0" y="1011936"/>
                </a:moveTo>
                <a:lnTo>
                  <a:pt x="3172967" y="1011936"/>
                </a:lnTo>
                <a:lnTo>
                  <a:pt x="3172967" y="0"/>
                </a:lnTo>
                <a:lnTo>
                  <a:pt x="0" y="0"/>
                </a:lnTo>
                <a:lnTo>
                  <a:pt x="0" y="1011936"/>
                </a:lnTo>
                <a:close/>
              </a:path>
            </a:pathLst>
          </a:custGeom>
          <a:solidFill>
            <a:srgbClr val="FCFFC7"/>
          </a:solidFill>
        </p:spPr>
        <p:txBody>
          <a:bodyPr wrap="square" lIns="0" tIns="0" rIns="0" bIns="0" rtlCol="0">
            <a:noAutofit/>
          </a:bodyPr>
          <a:lstStyle/>
          <a:p>
            <a:endParaRPr/>
          </a:p>
        </p:txBody>
      </p:sp>
      <p:sp>
        <p:nvSpPr>
          <p:cNvPr id="130" name="object 130"/>
          <p:cNvSpPr/>
          <p:nvPr/>
        </p:nvSpPr>
        <p:spPr>
          <a:xfrm>
            <a:off x="3557016" y="414223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1" name="object 131"/>
          <p:cNvSpPr/>
          <p:nvPr/>
        </p:nvSpPr>
        <p:spPr>
          <a:xfrm>
            <a:off x="3557016" y="427634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2" name="object 132"/>
          <p:cNvSpPr/>
          <p:nvPr/>
        </p:nvSpPr>
        <p:spPr>
          <a:xfrm>
            <a:off x="3557016" y="4410456"/>
            <a:ext cx="3026664" cy="134111"/>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33" name="object 133"/>
          <p:cNvSpPr/>
          <p:nvPr/>
        </p:nvSpPr>
        <p:spPr>
          <a:xfrm>
            <a:off x="3557016" y="4544568"/>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34" name="object 134"/>
          <p:cNvSpPr/>
          <p:nvPr/>
        </p:nvSpPr>
        <p:spPr>
          <a:xfrm>
            <a:off x="3557016" y="467868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5" name="object 135"/>
          <p:cNvSpPr/>
          <p:nvPr/>
        </p:nvSpPr>
        <p:spPr>
          <a:xfrm>
            <a:off x="3557016" y="4812792"/>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36" name="object 136"/>
          <p:cNvSpPr/>
          <p:nvPr/>
        </p:nvSpPr>
        <p:spPr>
          <a:xfrm>
            <a:off x="3557016" y="494690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7" name="object 137"/>
          <p:cNvSpPr/>
          <p:nvPr/>
        </p:nvSpPr>
        <p:spPr>
          <a:xfrm>
            <a:off x="3483864" y="4114165"/>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FCFFC7"/>
          </a:solidFill>
        </p:spPr>
        <p:txBody>
          <a:bodyPr wrap="square" lIns="0" tIns="0" rIns="0" bIns="0" rtlCol="0">
            <a:noAutofit/>
          </a:bodyPr>
          <a:lstStyle/>
          <a:p>
            <a:endParaRPr/>
          </a:p>
        </p:txBody>
      </p:sp>
      <p:sp>
        <p:nvSpPr>
          <p:cNvPr id="138" name="object 138"/>
          <p:cNvSpPr/>
          <p:nvPr/>
        </p:nvSpPr>
        <p:spPr>
          <a:xfrm>
            <a:off x="3483864" y="5103876"/>
            <a:ext cx="3172967" cy="0"/>
          </a:xfrm>
          <a:custGeom>
            <a:avLst/>
            <a:gdLst/>
            <a:ahLst/>
            <a:cxnLst/>
            <a:rect l="l" t="t" r="r" b="b"/>
            <a:pathLst>
              <a:path w="3172967">
                <a:moveTo>
                  <a:pt x="0" y="0"/>
                </a:moveTo>
                <a:lnTo>
                  <a:pt x="3172967" y="0"/>
                </a:lnTo>
              </a:path>
            </a:pathLst>
          </a:custGeom>
          <a:ln w="46989">
            <a:solidFill>
              <a:srgbClr val="FCFFC7"/>
            </a:solidFill>
          </a:ln>
        </p:spPr>
        <p:txBody>
          <a:bodyPr wrap="square" lIns="0" tIns="0" rIns="0" bIns="0" rtlCol="0">
            <a:noAutofit/>
          </a:bodyPr>
          <a:lstStyle/>
          <a:p>
            <a:endParaRPr/>
          </a:p>
        </p:txBody>
      </p:sp>
      <p:sp>
        <p:nvSpPr>
          <p:cNvPr id="97" name="object 97"/>
          <p:cNvSpPr/>
          <p:nvPr/>
        </p:nvSpPr>
        <p:spPr>
          <a:xfrm>
            <a:off x="3483864" y="5215128"/>
            <a:ext cx="3172967" cy="804672"/>
          </a:xfrm>
          <a:custGeom>
            <a:avLst/>
            <a:gdLst/>
            <a:ahLst/>
            <a:cxnLst/>
            <a:rect l="l" t="t" r="r" b="b"/>
            <a:pathLst>
              <a:path w="3172967" h="804672">
                <a:moveTo>
                  <a:pt x="0" y="804672"/>
                </a:moveTo>
                <a:lnTo>
                  <a:pt x="3172967" y="804672"/>
                </a:lnTo>
                <a:lnTo>
                  <a:pt x="3172967" y="0"/>
                </a:lnTo>
                <a:lnTo>
                  <a:pt x="0" y="0"/>
                </a:lnTo>
                <a:lnTo>
                  <a:pt x="0" y="804672"/>
                </a:lnTo>
                <a:close/>
              </a:path>
            </a:pathLst>
          </a:custGeom>
          <a:solidFill>
            <a:srgbClr val="008E80"/>
          </a:solidFill>
        </p:spPr>
        <p:txBody>
          <a:bodyPr wrap="square" lIns="0" tIns="0" rIns="0" bIns="0" rtlCol="0">
            <a:noAutofit/>
          </a:bodyPr>
          <a:lstStyle/>
          <a:p>
            <a:endParaRPr/>
          </a:p>
        </p:txBody>
      </p:sp>
      <p:sp>
        <p:nvSpPr>
          <p:cNvPr id="98" name="object 98"/>
          <p:cNvSpPr/>
          <p:nvPr/>
        </p:nvSpPr>
        <p:spPr>
          <a:xfrm>
            <a:off x="3557016" y="5242559"/>
            <a:ext cx="3026664" cy="201168"/>
          </a:xfrm>
          <a:custGeom>
            <a:avLst/>
            <a:gdLst/>
            <a:ahLst/>
            <a:cxnLst/>
            <a:rect l="l" t="t" r="r" b="b"/>
            <a:pathLst>
              <a:path w="3026664" h="201168">
                <a:moveTo>
                  <a:pt x="0" y="201168"/>
                </a:moveTo>
                <a:lnTo>
                  <a:pt x="3026664" y="201168"/>
                </a:lnTo>
                <a:lnTo>
                  <a:pt x="3026664" y="0"/>
                </a:lnTo>
                <a:lnTo>
                  <a:pt x="0" y="0"/>
                </a:lnTo>
                <a:lnTo>
                  <a:pt x="0" y="201168"/>
                </a:lnTo>
                <a:close/>
              </a:path>
            </a:pathLst>
          </a:custGeom>
          <a:solidFill>
            <a:srgbClr val="008E80"/>
          </a:solidFill>
        </p:spPr>
        <p:txBody>
          <a:bodyPr wrap="square" lIns="0" tIns="0" rIns="0" bIns="0" rtlCol="0">
            <a:noAutofit/>
          </a:bodyPr>
          <a:lstStyle/>
          <a:p>
            <a:endParaRPr/>
          </a:p>
        </p:txBody>
      </p:sp>
      <p:sp>
        <p:nvSpPr>
          <p:cNvPr id="99" name="object 99"/>
          <p:cNvSpPr/>
          <p:nvPr/>
        </p:nvSpPr>
        <p:spPr>
          <a:xfrm>
            <a:off x="3557016" y="5443728"/>
            <a:ext cx="3026664" cy="131063"/>
          </a:xfrm>
          <a:custGeom>
            <a:avLst/>
            <a:gdLst/>
            <a:ahLst/>
            <a:cxnLst/>
            <a:rect l="l" t="t" r="r" b="b"/>
            <a:pathLst>
              <a:path w="3026664" h="131063">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00" name="object 100"/>
          <p:cNvSpPr/>
          <p:nvPr/>
        </p:nvSpPr>
        <p:spPr>
          <a:xfrm>
            <a:off x="3557016" y="5574792"/>
            <a:ext cx="3026664" cy="137160"/>
          </a:xfrm>
          <a:custGeom>
            <a:avLst/>
            <a:gdLst/>
            <a:ahLst/>
            <a:cxnLst/>
            <a:rect l="l" t="t" r="r" b="b"/>
            <a:pathLst>
              <a:path w="3026664" h="137160">
                <a:moveTo>
                  <a:pt x="0" y="137160"/>
                </a:moveTo>
                <a:lnTo>
                  <a:pt x="3026664" y="137160"/>
                </a:lnTo>
                <a:lnTo>
                  <a:pt x="3026664" y="0"/>
                </a:lnTo>
                <a:lnTo>
                  <a:pt x="0" y="0"/>
                </a:lnTo>
                <a:lnTo>
                  <a:pt x="0" y="137160"/>
                </a:lnTo>
                <a:close/>
              </a:path>
            </a:pathLst>
          </a:custGeom>
          <a:solidFill>
            <a:srgbClr val="008E80"/>
          </a:solidFill>
        </p:spPr>
        <p:txBody>
          <a:bodyPr wrap="square" lIns="0" tIns="0" rIns="0" bIns="0" rtlCol="0">
            <a:noAutofit/>
          </a:bodyPr>
          <a:lstStyle/>
          <a:p>
            <a:endParaRPr/>
          </a:p>
        </p:txBody>
      </p:sp>
      <p:sp>
        <p:nvSpPr>
          <p:cNvPr id="101" name="object 101"/>
          <p:cNvSpPr/>
          <p:nvPr/>
        </p:nvSpPr>
        <p:spPr>
          <a:xfrm>
            <a:off x="3557016" y="5711952"/>
            <a:ext cx="3026664" cy="131063"/>
          </a:xfrm>
          <a:custGeom>
            <a:avLst/>
            <a:gdLst/>
            <a:ahLst/>
            <a:cxnLst/>
            <a:rect l="l" t="t" r="r" b="b"/>
            <a:pathLst>
              <a:path w="3026664" h="131063">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02" name="object 102"/>
          <p:cNvSpPr/>
          <p:nvPr/>
        </p:nvSpPr>
        <p:spPr>
          <a:xfrm>
            <a:off x="3557016" y="5843016"/>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103" name="object 103"/>
          <p:cNvSpPr/>
          <p:nvPr/>
        </p:nvSpPr>
        <p:spPr>
          <a:xfrm>
            <a:off x="3483864" y="5228844"/>
            <a:ext cx="3172967" cy="0"/>
          </a:xfrm>
          <a:custGeom>
            <a:avLst/>
            <a:gdLst/>
            <a:ahLst/>
            <a:cxnLst/>
            <a:rect l="l" t="t" r="r" b="b"/>
            <a:pathLst>
              <a:path w="3172967">
                <a:moveTo>
                  <a:pt x="0" y="0"/>
                </a:moveTo>
                <a:lnTo>
                  <a:pt x="3172967" y="0"/>
                </a:lnTo>
              </a:path>
            </a:pathLst>
          </a:custGeom>
          <a:ln w="28701">
            <a:solidFill>
              <a:srgbClr val="008E80"/>
            </a:solidFill>
          </a:ln>
        </p:spPr>
        <p:txBody>
          <a:bodyPr wrap="square" lIns="0" tIns="0" rIns="0" bIns="0" rtlCol="0">
            <a:noAutofit/>
          </a:bodyPr>
          <a:lstStyle/>
          <a:p>
            <a:endParaRPr/>
          </a:p>
        </p:txBody>
      </p:sp>
      <p:sp>
        <p:nvSpPr>
          <p:cNvPr id="104" name="object 104"/>
          <p:cNvSpPr/>
          <p:nvPr/>
        </p:nvSpPr>
        <p:spPr>
          <a:xfrm>
            <a:off x="3483864" y="5973445"/>
            <a:ext cx="3172967" cy="46989"/>
          </a:xfrm>
          <a:custGeom>
            <a:avLst/>
            <a:gdLst/>
            <a:ahLst/>
            <a:cxnLst/>
            <a:rect l="l" t="t" r="r" b="b"/>
            <a:pathLst>
              <a:path w="3172967" h="46989">
                <a:moveTo>
                  <a:pt x="0" y="46989"/>
                </a:moveTo>
                <a:lnTo>
                  <a:pt x="3172967" y="46989"/>
                </a:lnTo>
                <a:lnTo>
                  <a:pt x="3172967" y="0"/>
                </a:lnTo>
                <a:lnTo>
                  <a:pt x="0" y="0"/>
                </a:lnTo>
                <a:lnTo>
                  <a:pt x="0" y="46989"/>
                </a:lnTo>
                <a:close/>
              </a:path>
            </a:pathLst>
          </a:custGeom>
          <a:solidFill>
            <a:srgbClr val="008E80"/>
          </a:solidFill>
        </p:spPr>
        <p:txBody>
          <a:bodyPr wrap="square" lIns="0" tIns="0" rIns="0" bIns="0" rtlCol="0">
            <a:noAutofit/>
          </a:bodyPr>
          <a:lstStyle/>
          <a:p>
            <a:endParaRPr/>
          </a:p>
        </p:txBody>
      </p:sp>
      <p:sp>
        <p:nvSpPr>
          <p:cNvPr id="105" name="object 105"/>
          <p:cNvSpPr/>
          <p:nvPr/>
        </p:nvSpPr>
        <p:spPr>
          <a:xfrm>
            <a:off x="3483864" y="6019800"/>
            <a:ext cx="3172967" cy="219456"/>
          </a:xfrm>
          <a:custGeom>
            <a:avLst/>
            <a:gdLst/>
            <a:ahLst/>
            <a:cxnLst/>
            <a:rect l="l" t="t" r="r" b="b"/>
            <a:pathLst>
              <a:path w="3172967" h="219455">
                <a:moveTo>
                  <a:pt x="0" y="219456"/>
                </a:moveTo>
                <a:lnTo>
                  <a:pt x="3172967" y="219456"/>
                </a:lnTo>
                <a:lnTo>
                  <a:pt x="3172967" y="0"/>
                </a:lnTo>
                <a:lnTo>
                  <a:pt x="0" y="0"/>
                </a:lnTo>
                <a:lnTo>
                  <a:pt x="0" y="219456"/>
                </a:lnTo>
                <a:close/>
              </a:path>
            </a:pathLst>
          </a:custGeom>
          <a:solidFill>
            <a:srgbClr val="C7E6DC"/>
          </a:solidFill>
        </p:spPr>
        <p:txBody>
          <a:bodyPr wrap="square" lIns="0" tIns="0" rIns="0" bIns="0" rtlCol="0">
            <a:noAutofit/>
          </a:bodyPr>
          <a:lstStyle/>
          <a:p>
            <a:endParaRPr/>
          </a:p>
        </p:txBody>
      </p:sp>
      <p:sp>
        <p:nvSpPr>
          <p:cNvPr id="106" name="object 106"/>
          <p:cNvSpPr/>
          <p:nvPr/>
        </p:nvSpPr>
        <p:spPr>
          <a:xfrm>
            <a:off x="3557016" y="6047232"/>
            <a:ext cx="3026664" cy="146304"/>
          </a:xfrm>
          <a:custGeom>
            <a:avLst/>
            <a:gdLst/>
            <a:ahLst/>
            <a:cxnLst/>
            <a:rect l="l" t="t" r="r" b="b"/>
            <a:pathLst>
              <a:path w="3026664" h="146303">
                <a:moveTo>
                  <a:pt x="0" y="146304"/>
                </a:moveTo>
                <a:lnTo>
                  <a:pt x="3026664" y="146304"/>
                </a:lnTo>
                <a:lnTo>
                  <a:pt x="3026664" y="0"/>
                </a:lnTo>
                <a:lnTo>
                  <a:pt x="0" y="0"/>
                </a:lnTo>
                <a:lnTo>
                  <a:pt x="0" y="146304"/>
                </a:lnTo>
                <a:close/>
              </a:path>
            </a:pathLst>
          </a:custGeom>
          <a:solidFill>
            <a:srgbClr val="C7E6DC"/>
          </a:solidFill>
        </p:spPr>
        <p:txBody>
          <a:bodyPr wrap="square" lIns="0" tIns="0" rIns="0" bIns="0" rtlCol="0">
            <a:noAutofit/>
          </a:bodyPr>
          <a:lstStyle/>
          <a:p>
            <a:endParaRPr/>
          </a:p>
        </p:txBody>
      </p:sp>
      <p:sp>
        <p:nvSpPr>
          <p:cNvPr id="107" name="object 107"/>
          <p:cNvSpPr/>
          <p:nvPr/>
        </p:nvSpPr>
        <p:spPr>
          <a:xfrm>
            <a:off x="3483864" y="6019165"/>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C7E6DC"/>
          </a:solidFill>
        </p:spPr>
        <p:txBody>
          <a:bodyPr wrap="square" lIns="0" tIns="0" rIns="0" bIns="0" rtlCol="0">
            <a:noAutofit/>
          </a:bodyPr>
          <a:lstStyle/>
          <a:p>
            <a:endParaRPr/>
          </a:p>
        </p:txBody>
      </p:sp>
      <p:sp>
        <p:nvSpPr>
          <p:cNvPr id="108" name="object 108"/>
          <p:cNvSpPr/>
          <p:nvPr/>
        </p:nvSpPr>
        <p:spPr>
          <a:xfrm>
            <a:off x="3483864" y="6192901"/>
            <a:ext cx="3172967" cy="46989"/>
          </a:xfrm>
          <a:custGeom>
            <a:avLst/>
            <a:gdLst/>
            <a:ahLst/>
            <a:cxnLst/>
            <a:rect l="l" t="t" r="r" b="b"/>
            <a:pathLst>
              <a:path w="3172967" h="46989">
                <a:moveTo>
                  <a:pt x="0" y="46990"/>
                </a:moveTo>
                <a:lnTo>
                  <a:pt x="3172967" y="46990"/>
                </a:lnTo>
                <a:lnTo>
                  <a:pt x="3172967" y="0"/>
                </a:lnTo>
                <a:lnTo>
                  <a:pt x="0" y="0"/>
                </a:lnTo>
                <a:lnTo>
                  <a:pt x="0" y="46990"/>
                </a:lnTo>
                <a:close/>
              </a:path>
            </a:pathLst>
          </a:custGeom>
          <a:solidFill>
            <a:srgbClr val="C7E6DC"/>
          </a:solidFill>
        </p:spPr>
        <p:txBody>
          <a:bodyPr wrap="square" lIns="0" tIns="0" rIns="0" bIns="0" rtlCol="0">
            <a:noAutofit/>
          </a:bodyPr>
          <a:lstStyle/>
          <a:p>
            <a:endParaRPr/>
          </a:p>
        </p:txBody>
      </p:sp>
      <p:sp>
        <p:nvSpPr>
          <p:cNvPr id="109" name="object 109"/>
          <p:cNvSpPr/>
          <p:nvPr/>
        </p:nvSpPr>
        <p:spPr>
          <a:xfrm>
            <a:off x="3483864" y="6239255"/>
            <a:ext cx="3172967" cy="743712"/>
          </a:xfrm>
          <a:custGeom>
            <a:avLst/>
            <a:gdLst/>
            <a:ahLst/>
            <a:cxnLst/>
            <a:rect l="l" t="t" r="r" b="b"/>
            <a:pathLst>
              <a:path w="3172967" h="743711">
                <a:moveTo>
                  <a:pt x="0" y="743712"/>
                </a:moveTo>
                <a:lnTo>
                  <a:pt x="3172967" y="743712"/>
                </a:lnTo>
                <a:lnTo>
                  <a:pt x="3172967" y="0"/>
                </a:lnTo>
                <a:lnTo>
                  <a:pt x="0" y="0"/>
                </a:lnTo>
                <a:lnTo>
                  <a:pt x="0" y="743712"/>
                </a:lnTo>
                <a:close/>
              </a:path>
            </a:pathLst>
          </a:custGeom>
          <a:solidFill>
            <a:srgbClr val="FCFFC7"/>
          </a:solidFill>
        </p:spPr>
        <p:txBody>
          <a:bodyPr wrap="square" lIns="0" tIns="0" rIns="0" bIns="0" rtlCol="0">
            <a:noAutofit/>
          </a:bodyPr>
          <a:lstStyle/>
          <a:p>
            <a:endParaRPr/>
          </a:p>
        </p:txBody>
      </p:sp>
      <p:sp>
        <p:nvSpPr>
          <p:cNvPr id="110" name="object 110"/>
          <p:cNvSpPr/>
          <p:nvPr/>
        </p:nvSpPr>
        <p:spPr>
          <a:xfrm>
            <a:off x="3557016" y="626668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11" name="object 111"/>
          <p:cNvSpPr/>
          <p:nvPr/>
        </p:nvSpPr>
        <p:spPr>
          <a:xfrm>
            <a:off x="3557016" y="6400799"/>
            <a:ext cx="3026664" cy="134112"/>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12" name="object 112"/>
          <p:cNvSpPr/>
          <p:nvPr/>
        </p:nvSpPr>
        <p:spPr>
          <a:xfrm>
            <a:off x="3557016" y="6534911"/>
            <a:ext cx="3026664" cy="134112"/>
          </a:xfrm>
          <a:custGeom>
            <a:avLst/>
            <a:gdLst/>
            <a:ahLst/>
            <a:cxnLst/>
            <a:rect l="l" t="t" r="r" b="b"/>
            <a:pathLst>
              <a:path w="3026664" h="134111">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13" name="object 113"/>
          <p:cNvSpPr/>
          <p:nvPr/>
        </p:nvSpPr>
        <p:spPr>
          <a:xfrm>
            <a:off x="3557016" y="6669023"/>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14" name="object 114"/>
          <p:cNvSpPr/>
          <p:nvPr/>
        </p:nvSpPr>
        <p:spPr>
          <a:xfrm>
            <a:off x="3557016" y="6803135"/>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15" name="object 115"/>
          <p:cNvSpPr/>
          <p:nvPr/>
        </p:nvSpPr>
        <p:spPr>
          <a:xfrm>
            <a:off x="3483864" y="6238621"/>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FCFFC7"/>
          </a:solidFill>
        </p:spPr>
        <p:txBody>
          <a:bodyPr wrap="square" lIns="0" tIns="0" rIns="0" bIns="0" rtlCol="0">
            <a:noAutofit/>
          </a:bodyPr>
          <a:lstStyle/>
          <a:p>
            <a:endParaRPr/>
          </a:p>
        </p:txBody>
      </p:sp>
      <p:sp>
        <p:nvSpPr>
          <p:cNvPr id="116" name="object 116"/>
          <p:cNvSpPr/>
          <p:nvPr/>
        </p:nvSpPr>
        <p:spPr>
          <a:xfrm>
            <a:off x="3483864" y="6960107"/>
            <a:ext cx="3172967" cy="0"/>
          </a:xfrm>
          <a:custGeom>
            <a:avLst/>
            <a:gdLst/>
            <a:ahLst/>
            <a:cxnLst/>
            <a:rect l="l" t="t" r="r" b="b"/>
            <a:pathLst>
              <a:path w="3172967">
                <a:moveTo>
                  <a:pt x="0" y="0"/>
                </a:moveTo>
                <a:lnTo>
                  <a:pt x="3172967" y="0"/>
                </a:lnTo>
              </a:path>
            </a:pathLst>
          </a:custGeom>
          <a:ln w="46989">
            <a:solidFill>
              <a:srgbClr val="FCFFC7"/>
            </a:solidFill>
          </a:ln>
        </p:spPr>
        <p:txBody>
          <a:bodyPr wrap="square" lIns="0" tIns="0" rIns="0" bIns="0" rtlCol="0">
            <a:noAutofit/>
          </a:bodyPr>
          <a:lstStyle/>
          <a:p>
            <a:endParaRPr/>
          </a:p>
        </p:txBody>
      </p:sp>
      <p:sp>
        <p:nvSpPr>
          <p:cNvPr id="64" name="object 64"/>
          <p:cNvSpPr/>
          <p:nvPr/>
        </p:nvSpPr>
        <p:spPr>
          <a:xfrm>
            <a:off x="3462528" y="155448"/>
            <a:ext cx="3166872" cy="1194815"/>
          </a:xfrm>
          <a:custGeom>
            <a:avLst/>
            <a:gdLst/>
            <a:ahLst/>
            <a:cxnLst/>
            <a:rect l="l" t="t" r="r" b="b"/>
            <a:pathLst>
              <a:path w="3166872" h="1194815">
                <a:moveTo>
                  <a:pt x="3166872" y="1194815"/>
                </a:moveTo>
                <a:lnTo>
                  <a:pt x="3166872" y="0"/>
                </a:lnTo>
                <a:lnTo>
                  <a:pt x="0" y="0"/>
                </a:lnTo>
                <a:lnTo>
                  <a:pt x="0" y="1194815"/>
                </a:lnTo>
                <a:lnTo>
                  <a:pt x="3166872" y="1194815"/>
                </a:lnTo>
                <a:close/>
              </a:path>
            </a:pathLst>
          </a:custGeom>
          <a:solidFill>
            <a:srgbClr val="008E80"/>
          </a:solidFill>
        </p:spPr>
        <p:txBody>
          <a:bodyPr wrap="square" lIns="0" tIns="0" rIns="0" bIns="0" rtlCol="0">
            <a:noAutofit/>
          </a:bodyPr>
          <a:lstStyle/>
          <a:p>
            <a:endParaRPr/>
          </a:p>
        </p:txBody>
      </p:sp>
      <p:sp>
        <p:nvSpPr>
          <p:cNvPr id="65" name="object 65"/>
          <p:cNvSpPr/>
          <p:nvPr/>
        </p:nvSpPr>
        <p:spPr>
          <a:xfrm>
            <a:off x="3535679" y="182879"/>
            <a:ext cx="3029712" cy="201168"/>
          </a:xfrm>
          <a:custGeom>
            <a:avLst/>
            <a:gdLst/>
            <a:ahLst/>
            <a:cxnLst/>
            <a:rect l="l" t="t" r="r" b="b"/>
            <a:pathLst>
              <a:path w="3029712" h="201168">
                <a:moveTo>
                  <a:pt x="0" y="201168"/>
                </a:moveTo>
                <a:lnTo>
                  <a:pt x="3029712" y="201168"/>
                </a:lnTo>
                <a:lnTo>
                  <a:pt x="3029712" y="0"/>
                </a:lnTo>
                <a:lnTo>
                  <a:pt x="0" y="0"/>
                </a:lnTo>
                <a:lnTo>
                  <a:pt x="0" y="201168"/>
                </a:lnTo>
                <a:close/>
              </a:path>
            </a:pathLst>
          </a:custGeom>
          <a:solidFill>
            <a:srgbClr val="008E80"/>
          </a:solidFill>
        </p:spPr>
        <p:txBody>
          <a:bodyPr wrap="square" lIns="0" tIns="0" rIns="0" bIns="0" rtlCol="0">
            <a:noAutofit/>
          </a:bodyPr>
          <a:lstStyle/>
          <a:p>
            <a:endParaRPr/>
          </a:p>
        </p:txBody>
      </p:sp>
      <p:sp>
        <p:nvSpPr>
          <p:cNvPr id="66" name="object 66"/>
          <p:cNvSpPr/>
          <p:nvPr/>
        </p:nvSpPr>
        <p:spPr>
          <a:xfrm>
            <a:off x="3535679" y="384047"/>
            <a:ext cx="3029712" cy="131064"/>
          </a:xfrm>
          <a:custGeom>
            <a:avLst/>
            <a:gdLst/>
            <a:ahLst/>
            <a:cxnLst/>
            <a:rect l="l" t="t" r="r" b="b"/>
            <a:pathLst>
              <a:path w="3029712" h="131064">
                <a:moveTo>
                  <a:pt x="0" y="131064"/>
                </a:moveTo>
                <a:lnTo>
                  <a:pt x="3029712" y="131064"/>
                </a:lnTo>
                <a:lnTo>
                  <a:pt x="3029712" y="0"/>
                </a:lnTo>
                <a:lnTo>
                  <a:pt x="0" y="0"/>
                </a:lnTo>
                <a:lnTo>
                  <a:pt x="0" y="131064"/>
                </a:lnTo>
                <a:close/>
              </a:path>
            </a:pathLst>
          </a:custGeom>
          <a:solidFill>
            <a:srgbClr val="008E80"/>
          </a:solidFill>
        </p:spPr>
        <p:txBody>
          <a:bodyPr wrap="square" lIns="0" tIns="0" rIns="0" bIns="0" rtlCol="0">
            <a:noAutofit/>
          </a:bodyPr>
          <a:lstStyle/>
          <a:p>
            <a:endParaRPr/>
          </a:p>
        </p:txBody>
      </p:sp>
      <p:sp>
        <p:nvSpPr>
          <p:cNvPr id="67" name="object 67"/>
          <p:cNvSpPr/>
          <p:nvPr/>
        </p:nvSpPr>
        <p:spPr>
          <a:xfrm>
            <a:off x="3535679" y="515111"/>
            <a:ext cx="3029712" cy="131064"/>
          </a:xfrm>
          <a:custGeom>
            <a:avLst/>
            <a:gdLst/>
            <a:ahLst/>
            <a:cxnLst/>
            <a:rect l="l" t="t" r="r" b="b"/>
            <a:pathLst>
              <a:path w="3029712" h="131064">
                <a:moveTo>
                  <a:pt x="0" y="131064"/>
                </a:moveTo>
                <a:lnTo>
                  <a:pt x="3029712" y="131064"/>
                </a:lnTo>
                <a:lnTo>
                  <a:pt x="3029712" y="0"/>
                </a:lnTo>
                <a:lnTo>
                  <a:pt x="0" y="0"/>
                </a:lnTo>
                <a:lnTo>
                  <a:pt x="0" y="131064"/>
                </a:lnTo>
                <a:close/>
              </a:path>
            </a:pathLst>
          </a:custGeom>
          <a:solidFill>
            <a:srgbClr val="008E80"/>
          </a:solidFill>
        </p:spPr>
        <p:txBody>
          <a:bodyPr wrap="square" lIns="0" tIns="0" rIns="0" bIns="0" rtlCol="0">
            <a:noAutofit/>
          </a:bodyPr>
          <a:lstStyle/>
          <a:p>
            <a:endParaRPr/>
          </a:p>
        </p:txBody>
      </p:sp>
      <p:sp>
        <p:nvSpPr>
          <p:cNvPr id="68" name="object 68"/>
          <p:cNvSpPr/>
          <p:nvPr/>
        </p:nvSpPr>
        <p:spPr>
          <a:xfrm>
            <a:off x="3535679" y="646176"/>
            <a:ext cx="3029712" cy="131064"/>
          </a:xfrm>
          <a:custGeom>
            <a:avLst/>
            <a:gdLst/>
            <a:ahLst/>
            <a:cxnLst/>
            <a:rect l="l" t="t" r="r" b="b"/>
            <a:pathLst>
              <a:path w="3029712" h="131064">
                <a:moveTo>
                  <a:pt x="0" y="131064"/>
                </a:moveTo>
                <a:lnTo>
                  <a:pt x="3029712" y="131064"/>
                </a:lnTo>
                <a:lnTo>
                  <a:pt x="3029712" y="0"/>
                </a:lnTo>
                <a:lnTo>
                  <a:pt x="0" y="0"/>
                </a:lnTo>
                <a:lnTo>
                  <a:pt x="0" y="131064"/>
                </a:lnTo>
                <a:close/>
              </a:path>
            </a:pathLst>
          </a:custGeom>
          <a:solidFill>
            <a:srgbClr val="008E80"/>
          </a:solidFill>
        </p:spPr>
        <p:txBody>
          <a:bodyPr wrap="square" lIns="0" tIns="0" rIns="0" bIns="0" rtlCol="0">
            <a:noAutofit/>
          </a:bodyPr>
          <a:lstStyle/>
          <a:p>
            <a:endParaRPr/>
          </a:p>
        </p:txBody>
      </p:sp>
      <p:sp>
        <p:nvSpPr>
          <p:cNvPr id="69" name="object 69"/>
          <p:cNvSpPr/>
          <p:nvPr/>
        </p:nvSpPr>
        <p:spPr>
          <a:xfrm>
            <a:off x="3535679" y="777240"/>
            <a:ext cx="3029712" cy="134111"/>
          </a:xfrm>
          <a:custGeom>
            <a:avLst/>
            <a:gdLst/>
            <a:ahLst/>
            <a:cxnLst/>
            <a:rect l="l" t="t" r="r" b="b"/>
            <a:pathLst>
              <a:path w="3029712" h="134111">
                <a:moveTo>
                  <a:pt x="0" y="134111"/>
                </a:moveTo>
                <a:lnTo>
                  <a:pt x="3029712" y="134111"/>
                </a:lnTo>
                <a:lnTo>
                  <a:pt x="3029712" y="0"/>
                </a:lnTo>
                <a:lnTo>
                  <a:pt x="0" y="0"/>
                </a:lnTo>
                <a:lnTo>
                  <a:pt x="0" y="134111"/>
                </a:lnTo>
                <a:close/>
              </a:path>
            </a:pathLst>
          </a:custGeom>
          <a:solidFill>
            <a:srgbClr val="008E80"/>
          </a:solidFill>
        </p:spPr>
        <p:txBody>
          <a:bodyPr wrap="square" lIns="0" tIns="0" rIns="0" bIns="0" rtlCol="0">
            <a:noAutofit/>
          </a:bodyPr>
          <a:lstStyle/>
          <a:p>
            <a:endParaRPr/>
          </a:p>
        </p:txBody>
      </p:sp>
      <p:sp>
        <p:nvSpPr>
          <p:cNvPr id="70" name="object 70"/>
          <p:cNvSpPr/>
          <p:nvPr/>
        </p:nvSpPr>
        <p:spPr>
          <a:xfrm>
            <a:off x="3535679" y="911351"/>
            <a:ext cx="3029712" cy="131064"/>
          </a:xfrm>
          <a:custGeom>
            <a:avLst/>
            <a:gdLst/>
            <a:ahLst/>
            <a:cxnLst/>
            <a:rect l="l" t="t" r="r" b="b"/>
            <a:pathLst>
              <a:path w="3029712" h="131064">
                <a:moveTo>
                  <a:pt x="0" y="131064"/>
                </a:moveTo>
                <a:lnTo>
                  <a:pt x="3029712" y="131064"/>
                </a:lnTo>
                <a:lnTo>
                  <a:pt x="3029712" y="0"/>
                </a:lnTo>
                <a:lnTo>
                  <a:pt x="0" y="0"/>
                </a:lnTo>
                <a:lnTo>
                  <a:pt x="0" y="131064"/>
                </a:lnTo>
                <a:close/>
              </a:path>
            </a:pathLst>
          </a:custGeom>
          <a:solidFill>
            <a:srgbClr val="008E80"/>
          </a:solidFill>
        </p:spPr>
        <p:txBody>
          <a:bodyPr wrap="square" lIns="0" tIns="0" rIns="0" bIns="0" rtlCol="0">
            <a:noAutofit/>
          </a:bodyPr>
          <a:lstStyle/>
          <a:p>
            <a:endParaRPr/>
          </a:p>
        </p:txBody>
      </p:sp>
      <p:sp>
        <p:nvSpPr>
          <p:cNvPr id="71" name="object 71"/>
          <p:cNvSpPr/>
          <p:nvPr/>
        </p:nvSpPr>
        <p:spPr>
          <a:xfrm>
            <a:off x="3535679" y="1042415"/>
            <a:ext cx="3029712" cy="131064"/>
          </a:xfrm>
          <a:custGeom>
            <a:avLst/>
            <a:gdLst/>
            <a:ahLst/>
            <a:cxnLst/>
            <a:rect l="l" t="t" r="r" b="b"/>
            <a:pathLst>
              <a:path w="3029712" h="131064">
                <a:moveTo>
                  <a:pt x="0" y="131064"/>
                </a:moveTo>
                <a:lnTo>
                  <a:pt x="3029712" y="131064"/>
                </a:lnTo>
                <a:lnTo>
                  <a:pt x="3029712" y="0"/>
                </a:lnTo>
                <a:lnTo>
                  <a:pt x="0" y="0"/>
                </a:lnTo>
                <a:lnTo>
                  <a:pt x="0" y="131064"/>
                </a:lnTo>
                <a:close/>
              </a:path>
            </a:pathLst>
          </a:custGeom>
          <a:solidFill>
            <a:srgbClr val="008E80"/>
          </a:solidFill>
        </p:spPr>
        <p:txBody>
          <a:bodyPr wrap="square" lIns="0" tIns="0" rIns="0" bIns="0" rtlCol="0">
            <a:noAutofit/>
          </a:bodyPr>
          <a:lstStyle/>
          <a:p>
            <a:endParaRPr/>
          </a:p>
        </p:txBody>
      </p:sp>
      <p:sp>
        <p:nvSpPr>
          <p:cNvPr id="72" name="object 72"/>
          <p:cNvSpPr/>
          <p:nvPr/>
        </p:nvSpPr>
        <p:spPr>
          <a:xfrm>
            <a:off x="3535679" y="1173479"/>
            <a:ext cx="3029712" cy="131064"/>
          </a:xfrm>
          <a:custGeom>
            <a:avLst/>
            <a:gdLst/>
            <a:ahLst/>
            <a:cxnLst/>
            <a:rect l="l" t="t" r="r" b="b"/>
            <a:pathLst>
              <a:path w="3029712" h="131064">
                <a:moveTo>
                  <a:pt x="0" y="131064"/>
                </a:moveTo>
                <a:lnTo>
                  <a:pt x="3029712" y="131064"/>
                </a:lnTo>
                <a:lnTo>
                  <a:pt x="3029712" y="0"/>
                </a:lnTo>
                <a:lnTo>
                  <a:pt x="0" y="0"/>
                </a:lnTo>
                <a:lnTo>
                  <a:pt x="0" y="131064"/>
                </a:lnTo>
                <a:close/>
              </a:path>
            </a:pathLst>
          </a:custGeom>
          <a:solidFill>
            <a:srgbClr val="008E80"/>
          </a:solidFill>
        </p:spPr>
        <p:txBody>
          <a:bodyPr wrap="square" lIns="0" tIns="0" rIns="0" bIns="0" rtlCol="0">
            <a:noAutofit/>
          </a:bodyPr>
          <a:lstStyle/>
          <a:p>
            <a:endParaRPr/>
          </a:p>
        </p:txBody>
      </p:sp>
      <p:sp>
        <p:nvSpPr>
          <p:cNvPr id="73" name="object 73"/>
          <p:cNvSpPr/>
          <p:nvPr/>
        </p:nvSpPr>
        <p:spPr>
          <a:xfrm>
            <a:off x="3462528" y="169163"/>
            <a:ext cx="3166872" cy="0"/>
          </a:xfrm>
          <a:custGeom>
            <a:avLst/>
            <a:gdLst/>
            <a:ahLst/>
            <a:cxnLst/>
            <a:rect l="l" t="t" r="r" b="b"/>
            <a:pathLst>
              <a:path w="3166872">
                <a:moveTo>
                  <a:pt x="0" y="0"/>
                </a:moveTo>
                <a:lnTo>
                  <a:pt x="3166872" y="0"/>
                </a:lnTo>
              </a:path>
            </a:pathLst>
          </a:custGeom>
          <a:ln w="28701">
            <a:solidFill>
              <a:srgbClr val="008E80"/>
            </a:solidFill>
          </a:ln>
        </p:spPr>
        <p:txBody>
          <a:bodyPr wrap="square" lIns="0" tIns="0" rIns="0" bIns="0" rtlCol="0">
            <a:noAutofit/>
          </a:bodyPr>
          <a:lstStyle/>
          <a:p>
            <a:endParaRPr/>
          </a:p>
        </p:txBody>
      </p:sp>
      <p:sp>
        <p:nvSpPr>
          <p:cNvPr id="74" name="object 74"/>
          <p:cNvSpPr/>
          <p:nvPr/>
        </p:nvSpPr>
        <p:spPr>
          <a:xfrm>
            <a:off x="3462528" y="1303908"/>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75" name="object 75"/>
          <p:cNvSpPr/>
          <p:nvPr/>
        </p:nvSpPr>
        <p:spPr>
          <a:xfrm>
            <a:off x="3462528" y="1350264"/>
            <a:ext cx="3176016" cy="219455"/>
          </a:xfrm>
          <a:custGeom>
            <a:avLst/>
            <a:gdLst/>
            <a:ahLst/>
            <a:cxnLst/>
            <a:rect l="l" t="t" r="r" b="b"/>
            <a:pathLst>
              <a:path w="3176016" h="219455">
                <a:moveTo>
                  <a:pt x="0" y="219455"/>
                </a:moveTo>
                <a:lnTo>
                  <a:pt x="3176016" y="219455"/>
                </a:lnTo>
                <a:lnTo>
                  <a:pt x="3176016" y="0"/>
                </a:lnTo>
                <a:lnTo>
                  <a:pt x="0" y="0"/>
                </a:lnTo>
                <a:lnTo>
                  <a:pt x="0" y="219455"/>
                </a:lnTo>
                <a:close/>
              </a:path>
            </a:pathLst>
          </a:custGeom>
          <a:solidFill>
            <a:srgbClr val="C7E6DC"/>
          </a:solidFill>
        </p:spPr>
        <p:txBody>
          <a:bodyPr wrap="square" lIns="0" tIns="0" rIns="0" bIns="0" rtlCol="0">
            <a:noAutofit/>
          </a:bodyPr>
          <a:lstStyle/>
          <a:p>
            <a:endParaRPr/>
          </a:p>
        </p:txBody>
      </p:sp>
      <p:sp>
        <p:nvSpPr>
          <p:cNvPr id="76" name="object 76"/>
          <p:cNvSpPr/>
          <p:nvPr/>
        </p:nvSpPr>
        <p:spPr>
          <a:xfrm>
            <a:off x="3535679" y="1377696"/>
            <a:ext cx="3029712" cy="146303"/>
          </a:xfrm>
          <a:custGeom>
            <a:avLst/>
            <a:gdLst/>
            <a:ahLst/>
            <a:cxnLst/>
            <a:rect l="l" t="t" r="r" b="b"/>
            <a:pathLst>
              <a:path w="3029712" h="146303">
                <a:moveTo>
                  <a:pt x="0" y="146303"/>
                </a:moveTo>
                <a:lnTo>
                  <a:pt x="3029712" y="146303"/>
                </a:lnTo>
                <a:lnTo>
                  <a:pt x="3029712" y="0"/>
                </a:lnTo>
                <a:lnTo>
                  <a:pt x="0" y="0"/>
                </a:lnTo>
                <a:lnTo>
                  <a:pt x="0" y="146303"/>
                </a:lnTo>
                <a:close/>
              </a:path>
            </a:pathLst>
          </a:custGeom>
          <a:solidFill>
            <a:srgbClr val="C7E6DC"/>
          </a:solidFill>
        </p:spPr>
        <p:txBody>
          <a:bodyPr wrap="square" lIns="0" tIns="0" rIns="0" bIns="0" rtlCol="0">
            <a:noAutofit/>
          </a:bodyPr>
          <a:lstStyle/>
          <a:p>
            <a:endParaRPr/>
          </a:p>
        </p:txBody>
      </p:sp>
      <p:sp>
        <p:nvSpPr>
          <p:cNvPr id="77" name="object 77"/>
          <p:cNvSpPr/>
          <p:nvPr/>
        </p:nvSpPr>
        <p:spPr>
          <a:xfrm>
            <a:off x="3462528" y="1349628"/>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78" name="object 78"/>
          <p:cNvSpPr/>
          <p:nvPr/>
        </p:nvSpPr>
        <p:spPr>
          <a:xfrm>
            <a:off x="3462528" y="1523364"/>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79" name="object 79"/>
          <p:cNvSpPr/>
          <p:nvPr/>
        </p:nvSpPr>
        <p:spPr>
          <a:xfrm>
            <a:off x="3462528" y="1569720"/>
            <a:ext cx="3176016" cy="740663"/>
          </a:xfrm>
          <a:custGeom>
            <a:avLst/>
            <a:gdLst/>
            <a:ahLst/>
            <a:cxnLst/>
            <a:rect l="l" t="t" r="r" b="b"/>
            <a:pathLst>
              <a:path w="3176016" h="740663">
                <a:moveTo>
                  <a:pt x="0" y="740663"/>
                </a:moveTo>
                <a:lnTo>
                  <a:pt x="3176016" y="740663"/>
                </a:lnTo>
                <a:lnTo>
                  <a:pt x="3176016" y="0"/>
                </a:lnTo>
                <a:lnTo>
                  <a:pt x="0" y="0"/>
                </a:lnTo>
                <a:lnTo>
                  <a:pt x="0" y="740663"/>
                </a:lnTo>
                <a:close/>
              </a:path>
            </a:pathLst>
          </a:custGeom>
          <a:solidFill>
            <a:srgbClr val="FCFFC7"/>
          </a:solidFill>
        </p:spPr>
        <p:txBody>
          <a:bodyPr wrap="square" lIns="0" tIns="0" rIns="0" bIns="0" rtlCol="0">
            <a:noAutofit/>
          </a:bodyPr>
          <a:lstStyle/>
          <a:p>
            <a:endParaRPr/>
          </a:p>
        </p:txBody>
      </p:sp>
      <p:sp>
        <p:nvSpPr>
          <p:cNvPr id="80" name="object 80"/>
          <p:cNvSpPr/>
          <p:nvPr/>
        </p:nvSpPr>
        <p:spPr>
          <a:xfrm>
            <a:off x="3535679" y="1597152"/>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81" name="object 81"/>
          <p:cNvSpPr/>
          <p:nvPr/>
        </p:nvSpPr>
        <p:spPr>
          <a:xfrm>
            <a:off x="3535679" y="1731264"/>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82" name="object 82"/>
          <p:cNvSpPr/>
          <p:nvPr/>
        </p:nvSpPr>
        <p:spPr>
          <a:xfrm>
            <a:off x="3535679" y="1865376"/>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83" name="object 83"/>
          <p:cNvSpPr/>
          <p:nvPr/>
        </p:nvSpPr>
        <p:spPr>
          <a:xfrm>
            <a:off x="3535679" y="1999488"/>
            <a:ext cx="3029712" cy="131063"/>
          </a:xfrm>
          <a:custGeom>
            <a:avLst/>
            <a:gdLst/>
            <a:ahLst/>
            <a:cxnLst/>
            <a:rect l="l" t="t" r="r" b="b"/>
            <a:pathLst>
              <a:path w="3029712" h="131063">
                <a:moveTo>
                  <a:pt x="0" y="131063"/>
                </a:moveTo>
                <a:lnTo>
                  <a:pt x="3029712" y="131063"/>
                </a:lnTo>
                <a:lnTo>
                  <a:pt x="3029712" y="0"/>
                </a:lnTo>
                <a:lnTo>
                  <a:pt x="0" y="0"/>
                </a:lnTo>
                <a:lnTo>
                  <a:pt x="0" y="131063"/>
                </a:lnTo>
                <a:close/>
              </a:path>
            </a:pathLst>
          </a:custGeom>
          <a:solidFill>
            <a:srgbClr val="FCFFC7"/>
          </a:solidFill>
        </p:spPr>
        <p:txBody>
          <a:bodyPr wrap="square" lIns="0" tIns="0" rIns="0" bIns="0" rtlCol="0">
            <a:noAutofit/>
          </a:bodyPr>
          <a:lstStyle/>
          <a:p>
            <a:endParaRPr/>
          </a:p>
        </p:txBody>
      </p:sp>
      <p:sp>
        <p:nvSpPr>
          <p:cNvPr id="84" name="object 84"/>
          <p:cNvSpPr/>
          <p:nvPr/>
        </p:nvSpPr>
        <p:spPr>
          <a:xfrm>
            <a:off x="3535679" y="2130552"/>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85" name="object 85"/>
          <p:cNvSpPr/>
          <p:nvPr/>
        </p:nvSpPr>
        <p:spPr>
          <a:xfrm>
            <a:off x="3462528" y="1569084"/>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86" name="object 86"/>
          <p:cNvSpPr/>
          <p:nvPr/>
        </p:nvSpPr>
        <p:spPr>
          <a:xfrm>
            <a:off x="3462528" y="2264029"/>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87" name="object 87"/>
          <p:cNvSpPr/>
          <p:nvPr/>
        </p:nvSpPr>
        <p:spPr>
          <a:xfrm>
            <a:off x="3462528" y="2310383"/>
            <a:ext cx="3176016" cy="219456"/>
          </a:xfrm>
          <a:custGeom>
            <a:avLst/>
            <a:gdLst/>
            <a:ahLst/>
            <a:cxnLst/>
            <a:rect l="l" t="t" r="r" b="b"/>
            <a:pathLst>
              <a:path w="3176016" h="219456">
                <a:moveTo>
                  <a:pt x="0" y="219456"/>
                </a:moveTo>
                <a:lnTo>
                  <a:pt x="3176016" y="219456"/>
                </a:lnTo>
                <a:lnTo>
                  <a:pt x="3176016" y="0"/>
                </a:lnTo>
                <a:lnTo>
                  <a:pt x="0" y="0"/>
                </a:lnTo>
                <a:lnTo>
                  <a:pt x="0" y="219456"/>
                </a:lnTo>
                <a:close/>
              </a:path>
            </a:pathLst>
          </a:custGeom>
          <a:solidFill>
            <a:srgbClr val="C7E6DC"/>
          </a:solidFill>
        </p:spPr>
        <p:txBody>
          <a:bodyPr wrap="square" lIns="0" tIns="0" rIns="0" bIns="0" rtlCol="0">
            <a:noAutofit/>
          </a:bodyPr>
          <a:lstStyle/>
          <a:p>
            <a:endParaRPr/>
          </a:p>
        </p:txBody>
      </p:sp>
      <p:sp>
        <p:nvSpPr>
          <p:cNvPr id="88" name="object 88"/>
          <p:cNvSpPr/>
          <p:nvPr/>
        </p:nvSpPr>
        <p:spPr>
          <a:xfrm>
            <a:off x="3535679" y="2337816"/>
            <a:ext cx="3029712" cy="146303"/>
          </a:xfrm>
          <a:custGeom>
            <a:avLst/>
            <a:gdLst/>
            <a:ahLst/>
            <a:cxnLst/>
            <a:rect l="l" t="t" r="r" b="b"/>
            <a:pathLst>
              <a:path w="3029712" h="146303">
                <a:moveTo>
                  <a:pt x="0" y="146303"/>
                </a:moveTo>
                <a:lnTo>
                  <a:pt x="3029712" y="146303"/>
                </a:lnTo>
                <a:lnTo>
                  <a:pt x="3029712" y="0"/>
                </a:lnTo>
                <a:lnTo>
                  <a:pt x="0" y="0"/>
                </a:lnTo>
                <a:lnTo>
                  <a:pt x="0" y="146303"/>
                </a:lnTo>
                <a:close/>
              </a:path>
            </a:pathLst>
          </a:custGeom>
          <a:solidFill>
            <a:srgbClr val="C7E6DC"/>
          </a:solidFill>
        </p:spPr>
        <p:txBody>
          <a:bodyPr wrap="square" lIns="0" tIns="0" rIns="0" bIns="0" rtlCol="0">
            <a:noAutofit/>
          </a:bodyPr>
          <a:lstStyle/>
          <a:p>
            <a:endParaRPr/>
          </a:p>
        </p:txBody>
      </p:sp>
      <p:sp>
        <p:nvSpPr>
          <p:cNvPr id="89" name="object 89"/>
          <p:cNvSpPr/>
          <p:nvPr/>
        </p:nvSpPr>
        <p:spPr>
          <a:xfrm>
            <a:off x="3462528" y="2309749"/>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90" name="object 90"/>
          <p:cNvSpPr/>
          <p:nvPr/>
        </p:nvSpPr>
        <p:spPr>
          <a:xfrm>
            <a:off x="3462528" y="2483484"/>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91" name="object 91"/>
          <p:cNvSpPr/>
          <p:nvPr/>
        </p:nvSpPr>
        <p:spPr>
          <a:xfrm>
            <a:off x="3462528" y="2529840"/>
            <a:ext cx="3176016" cy="475488"/>
          </a:xfrm>
          <a:custGeom>
            <a:avLst/>
            <a:gdLst/>
            <a:ahLst/>
            <a:cxnLst/>
            <a:rect l="l" t="t" r="r" b="b"/>
            <a:pathLst>
              <a:path w="3176016" h="475488">
                <a:moveTo>
                  <a:pt x="0" y="475488"/>
                </a:moveTo>
                <a:lnTo>
                  <a:pt x="3176016" y="475488"/>
                </a:lnTo>
                <a:lnTo>
                  <a:pt x="3176016" y="0"/>
                </a:lnTo>
                <a:lnTo>
                  <a:pt x="0" y="0"/>
                </a:lnTo>
                <a:lnTo>
                  <a:pt x="0" y="475488"/>
                </a:lnTo>
                <a:close/>
              </a:path>
            </a:pathLst>
          </a:custGeom>
          <a:solidFill>
            <a:srgbClr val="FCFFC7"/>
          </a:solidFill>
        </p:spPr>
        <p:txBody>
          <a:bodyPr wrap="square" lIns="0" tIns="0" rIns="0" bIns="0" rtlCol="0">
            <a:noAutofit/>
          </a:bodyPr>
          <a:lstStyle/>
          <a:p>
            <a:endParaRPr/>
          </a:p>
        </p:txBody>
      </p:sp>
      <p:sp>
        <p:nvSpPr>
          <p:cNvPr id="92" name="object 92"/>
          <p:cNvSpPr/>
          <p:nvPr/>
        </p:nvSpPr>
        <p:spPr>
          <a:xfrm>
            <a:off x="3535679" y="2557272"/>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93" name="object 93"/>
          <p:cNvSpPr/>
          <p:nvPr/>
        </p:nvSpPr>
        <p:spPr>
          <a:xfrm>
            <a:off x="3535679" y="2691384"/>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94" name="object 94"/>
          <p:cNvSpPr/>
          <p:nvPr/>
        </p:nvSpPr>
        <p:spPr>
          <a:xfrm>
            <a:off x="3535679" y="2825496"/>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95" name="object 95"/>
          <p:cNvSpPr/>
          <p:nvPr/>
        </p:nvSpPr>
        <p:spPr>
          <a:xfrm>
            <a:off x="3462528" y="2529204"/>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96" name="object 96"/>
          <p:cNvSpPr/>
          <p:nvPr/>
        </p:nvSpPr>
        <p:spPr>
          <a:xfrm>
            <a:off x="3462528" y="2982467"/>
            <a:ext cx="3172968" cy="0"/>
          </a:xfrm>
          <a:custGeom>
            <a:avLst/>
            <a:gdLst/>
            <a:ahLst/>
            <a:cxnLst/>
            <a:rect l="l" t="t" r="r" b="b"/>
            <a:pathLst>
              <a:path w="3172968">
                <a:moveTo>
                  <a:pt x="0" y="0"/>
                </a:moveTo>
                <a:lnTo>
                  <a:pt x="3172968" y="0"/>
                </a:lnTo>
              </a:path>
            </a:pathLst>
          </a:custGeom>
          <a:ln w="46990">
            <a:solidFill>
              <a:srgbClr val="FCFFC7"/>
            </a:solidFill>
          </a:ln>
        </p:spPr>
        <p:txBody>
          <a:bodyPr wrap="square" lIns="0" tIns="0" rIns="0" bIns="0" rtlCol="0">
            <a:noAutofit/>
          </a:bodyPr>
          <a:lstStyle/>
          <a:p>
            <a:endParaRPr/>
          </a:p>
        </p:txBody>
      </p:sp>
      <p:sp>
        <p:nvSpPr>
          <p:cNvPr id="57" name="object 57"/>
          <p:cNvSpPr/>
          <p:nvPr/>
        </p:nvSpPr>
        <p:spPr>
          <a:xfrm>
            <a:off x="3479800" y="7066278"/>
            <a:ext cx="3172459" cy="5081"/>
          </a:xfrm>
          <a:custGeom>
            <a:avLst/>
            <a:gdLst/>
            <a:ahLst/>
            <a:cxnLst/>
            <a:rect l="l" t="t" r="r" b="b"/>
            <a:pathLst>
              <a:path w="3172459" h="5081">
                <a:moveTo>
                  <a:pt x="0" y="5081"/>
                </a:moveTo>
                <a:lnTo>
                  <a:pt x="3172459" y="5081"/>
                </a:lnTo>
                <a:lnTo>
                  <a:pt x="3172459" y="0"/>
                </a:lnTo>
                <a:lnTo>
                  <a:pt x="0" y="0"/>
                </a:lnTo>
                <a:lnTo>
                  <a:pt x="0" y="5081"/>
                </a:lnTo>
                <a:close/>
              </a:path>
            </a:pathLst>
          </a:custGeom>
          <a:solidFill>
            <a:srgbClr val="008E80"/>
          </a:solidFill>
        </p:spPr>
        <p:txBody>
          <a:bodyPr wrap="square" lIns="0" tIns="0" rIns="0" bIns="0" rtlCol="0">
            <a:noAutofit/>
          </a:bodyPr>
          <a:lstStyle/>
          <a:p>
            <a:endParaRPr/>
          </a:p>
        </p:txBody>
      </p:sp>
      <p:sp>
        <p:nvSpPr>
          <p:cNvPr id="58" name="object 58"/>
          <p:cNvSpPr/>
          <p:nvPr/>
        </p:nvSpPr>
        <p:spPr>
          <a:xfrm>
            <a:off x="3479800" y="7476743"/>
            <a:ext cx="3172459" cy="101979"/>
          </a:xfrm>
          <a:custGeom>
            <a:avLst/>
            <a:gdLst/>
            <a:ahLst/>
            <a:cxnLst/>
            <a:rect l="l" t="t" r="r" b="b"/>
            <a:pathLst>
              <a:path w="3172459" h="101979">
                <a:moveTo>
                  <a:pt x="0" y="101979"/>
                </a:moveTo>
                <a:lnTo>
                  <a:pt x="3172459" y="101979"/>
                </a:lnTo>
                <a:lnTo>
                  <a:pt x="3172459" y="0"/>
                </a:lnTo>
                <a:lnTo>
                  <a:pt x="0" y="0"/>
                </a:lnTo>
                <a:lnTo>
                  <a:pt x="0" y="101979"/>
                </a:lnTo>
                <a:close/>
              </a:path>
            </a:pathLst>
          </a:custGeom>
          <a:solidFill>
            <a:srgbClr val="008E80"/>
          </a:solidFill>
        </p:spPr>
        <p:txBody>
          <a:bodyPr wrap="square" lIns="0" tIns="0" rIns="0" bIns="0" rtlCol="0">
            <a:noAutofit/>
          </a:bodyPr>
          <a:lstStyle/>
          <a:p>
            <a:endParaRPr/>
          </a:p>
        </p:txBody>
      </p:sp>
      <p:sp>
        <p:nvSpPr>
          <p:cNvPr id="59" name="object 59"/>
          <p:cNvSpPr/>
          <p:nvPr/>
        </p:nvSpPr>
        <p:spPr>
          <a:xfrm>
            <a:off x="3483864" y="7071359"/>
            <a:ext cx="3172967" cy="405384"/>
          </a:xfrm>
          <a:custGeom>
            <a:avLst/>
            <a:gdLst/>
            <a:ahLst/>
            <a:cxnLst/>
            <a:rect l="l" t="t" r="r" b="b"/>
            <a:pathLst>
              <a:path w="3172967" h="405383">
                <a:moveTo>
                  <a:pt x="0" y="405384"/>
                </a:moveTo>
                <a:lnTo>
                  <a:pt x="3172967" y="405384"/>
                </a:lnTo>
                <a:lnTo>
                  <a:pt x="3172967" y="0"/>
                </a:lnTo>
                <a:lnTo>
                  <a:pt x="0" y="0"/>
                </a:lnTo>
                <a:lnTo>
                  <a:pt x="0" y="405384"/>
                </a:lnTo>
                <a:close/>
              </a:path>
            </a:pathLst>
          </a:custGeom>
          <a:solidFill>
            <a:srgbClr val="008E80"/>
          </a:solidFill>
        </p:spPr>
        <p:txBody>
          <a:bodyPr wrap="square" lIns="0" tIns="0" rIns="0" bIns="0" rtlCol="0">
            <a:noAutofit/>
          </a:bodyPr>
          <a:lstStyle/>
          <a:p>
            <a:endParaRPr/>
          </a:p>
        </p:txBody>
      </p:sp>
      <p:sp>
        <p:nvSpPr>
          <p:cNvPr id="60" name="object 60"/>
          <p:cNvSpPr/>
          <p:nvPr/>
        </p:nvSpPr>
        <p:spPr>
          <a:xfrm>
            <a:off x="3557016" y="7099300"/>
            <a:ext cx="3026664" cy="197611"/>
          </a:xfrm>
          <a:custGeom>
            <a:avLst/>
            <a:gdLst/>
            <a:ahLst/>
            <a:cxnLst/>
            <a:rect l="l" t="t" r="r" b="b"/>
            <a:pathLst>
              <a:path w="3026664" h="197611">
                <a:moveTo>
                  <a:pt x="3026664" y="197611"/>
                </a:moveTo>
                <a:lnTo>
                  <a:pt x="3026664" y="0"/>
                </a:lnTo>
                <a:lnTo>
                  <a:pt x="0" y="0"/>
                </a:lnTo>
                <a:lnTo>
                  <a:pt x="0" y="197611"/>
                </a:lnTo>
                <a:lnTo>
                  <a:pt x="3026664" y="197611"/>
                </a:lnTo>
                <a:close/>
              </a:path>
            </a:pathLst>
          </a:custGeom>
          <a:solidFill>
            <a:srgbClr val="008E80"/>
          </a:solidFill>
        </p:spPr>
        <p:txBody>
          <a:bodyPr wrap="square" lIns="0" tIns="0" rIns="0" bIns="0" rtlCol="0">
            <a:noAutofit/>
          </a:bodyPr>
          <a:lstStyle/>
          <a:p>
            <a:endParaRPr/>
          </a:p>
        </p:txBody>
      </p:sp>
      <p:sp>
        <p:nvSpPr>
          <p:cNvPr id="61" name="object 61"/>
          <p:cNvSpPr/>
          <p:nvPr/>
        </p:nvSpPr>
        <p:spPr>
          <a:xfrm>
            <a:off x="3557016" y="7296911"/>
            <a:ext cx="3026664" cy="134112"/>
          </a:xfrm>
          <a:custGeom>
            <a:avLst/>
            <a:gdLst/>
            <a:ahLst/>
            <a:cxnLst/>
            <a:rect l="l" t="t" r="r" b="b"/>
            <a:pathLst>
              <a:path w="3026664" h="134111">
                <a:moveTo>
                  <a:pt x="0" y="134112"/>
                </a:moveTo>
                <a:lnTo>
                  <a:pt x="3026664" y="134112"/>
                </a:lnTo>
                <a:lnTo>
                  <a:pt x="3026664" y="0"/>
                </a:lnTo>
                <a:lnTo>
                  <a:pt x="0" y="0"/>
                </a:lnTo>
                <a:lnTo>
                  <a:pt x="0" y="134112"/>
                </a:lnTo>
                <a:close/>
              </a:path>
            </a:pathLst>
          </a:custGeom>
          <a:solidFill>
            <a:srgbClr val="008E80"/>
          </a:solidFill>
        </p:spPr>
        <p:txBody>
          <a:bodyPr wrap="square" lIns="0" tIns="0" rIns="0" bIns="0" rtlCol="0">
            <a:noAutofit/>
          </a:bodyPr>
          <a:lstStyle/>
          <a:p>
            <a:endParaRPr/>
          </a:p>
        </p:txBody>
      </p:sp>
      <p:sp>
        <p:nvSpPr>
          <p:cNvPr id="62" name="object 62"/>
          <p:cNvSpPr/>
          <p:nvPr/>
        </p:nvSpPr>
        <p:spPr>
          <a:xfrm>
            <a:off x="3483864" y="7085075"/>
            <a:ext cx="3172967" cy="0"/>
          </a:xfrm>
          <a:custGeom>
            <a:avLst/>
            <a:gdLst/>
            <a:ahLst/>
            <a:cxnLst/>
            <a:rect l="l" t="t" r="r" b="b"/>
            <a:pathLst>
              <a:path w="3172967">
                <a:moveTo>
                  <a:pt x="0" y="0"/>
                </a:moveTo>
                <a:lnTo>
                  <a:pt x="3172967" y="0"/>
                </a:lnTo>
              </a:path>
            </a:pathLst>
          </a:custGeom>
          <a:ln w="28702">
            <a:solidFill>
              <a:srgbClr val="008E80"/>
            </a:solidFill>
          </a:ln>
        </p:spPr>
        <p:txBody>
          <a:bodyPr wrap="square" lIns="0" tIns="0" rIns="0" bIns="0" rtlCol="0">
            <a:noAutofit/>
          </a:bodyPr>
          <a:lstStyle/>
          <a:p>
            <a:endParaRPr/>
          </a:p>
        </p:txBody>
      </p:sp>
      <p:sp>
        <p:nvSpPr>
          <p:cNvPr id="63" name="object 63"/>
          <p:cNvSpPr/>
          <p:nvPr/>
        </p:nvSpPr>
        <p:spPr>
          <a:xfrm>
            <a:off x="3483864" y="7430388"/>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008E80"/>
          </a:solidFill>
        </p:spPr>
        <p:txBody>
          <a:bodyPr wrap="square" lIns="0" tIns="0" rIns="0" bIns="0" rtlCol="0">
            <a:noAutofit/>
          </a:bodyPr>
          <a:lstStyle/>
          <a:p>
            <a:endParaRPr/>
          </a:p>
        </p:txBody>
      </p:sp>
      <p:sp>
        <p:nvSpPr>
          <p:cNvPr id="56" name="object 56"/>
          <p:cNvSpPr txBox="1"/>
          <p:nvPr/>
        </p:nvSpPr>
        <p:spPr>
          <a:xfrm>
            <a:off x="3522979" y="384174"/>
            <a:ext cx="2870428"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You can store as many key-value pairs as you want in a</a:t>
            </a:r>
            <a:endParaRPr sz="900">
              <a:latin typeface="Arial"/>
              <a:cs typeface="Arial"/>
            </a:endParaRPr>
          </a:p>
        </p:txBody>
      </p:sp>
      <p:sp>
        <p:nvSpPr>
          <p:cNvPr id="55" name="object 55"/>
          <p:cNvSpPr txBox="1"/>
          <p:nvPr/>
        </p:nvSpPr>
        <p:spPr>
          <a:xfrm>
            <a:off x="3522979" y="646302"/>
            <a:ext cx="3067235"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a new key-value pair to an existing dictionary give the name</a:t>
            </a:r>
            <a:endParaRPr sz="900">
              <a:latin typeface="Arial"/>
              <a:cs typeface="Arial"/>
            </a:endParaRPr>
          </a:p>
        </p:txBody>
      </p:sp>
      <p:sp>
        <p:nvSpPr>
          <p:cNvPr id="54" name="object 54"/>
          <p:cNvSpPr txBox="1"/>
          <p:nvPr/>
        </p:nvSpPr>
        <p:spPr>
          <a:xfrm>
            <a:off x="3650002" y="1042542"/>
            <a:ext cx="2927048"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This also allows you to start with an empty dictionary and</a:t>
            </a:r>
            <a:endParaRPr sz="900">
              <a:latin typeface="Arial"/>
              <a:cs typeface="Arial"/>
            </a:endParaRPr>
          </a:p>
        </p:txBody>
      </p:sp>
      <p:sp>
        <p:nvSpPr>
          <p:cNvPr id="53" name="object 53"/>
          <p:cNvSpPr txBox="1"/>
          <p:nvPr/>
        </p:nvSpPr>
        <p:spPr>
          <a:xfrm>
            <a:off x="3568700" y="2001352"/>
            <a:ext cx="1111112"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alien_0['y'] = 25</a:t>
            </a:r>
            <a:endParaRPr sz="900">
              <a:latin typeface="Consolas"/>
              <a:cs typeface="Consolas"/>
            </a:endParaRPr>
          </a:p>
        </p:txBody>
      </p:sp>
      <p:sp>
        <p:nvSpPr>
          <p:cNvPr id="52" name="object 52"/>
          <p:cNvSpPr txBox="1"/>
          <p:nvPr/>
        </p:nvSpPr>
        <p:spPr>
          <a:xfrm>
            <a:off x="246378" y="2193950"/>
            <a:ext cx="2847334" cy="153416"/>
          </a:xfrm>
          <a:prstGeom prst="rect">
            <a:avLst/>
          </a:prstGeom>
        </p:spPr>
        <p:txBody>
          <a:bodyPr wrap="square" lIns="0" tIns="7175" rIns="0" bIns="0" rtlCol="0">
            <a:noAutofit/>
          </a:bodyPr>
          <a:lstStyle/>
          <a:p>
            <a:pPr marL="12700">
              <a:lnSpc>
                <a:spcPts val="1130"/>
              </a:lnSpc>
            </a:pPr>
            <a:r>
              <a:rPr sz="1000" spc="-3" dirty="0">
                <a:latin typeface="Arial"/>
                <a:cs typeface="Arial"/>
              </a:rPr>
              <a:t>dictionary is stored as a key-value pair. When you</a:t>
            </a:r>
            <a:endParaRPr sz="1000">
              <a:latin typeface="Arial"/>
              <a:cs typeface="Arial"/>
            </a:endParaRPr>
          </a:p>
        </p:txBody>
      </p:sp>
      <p:sp>
        <p:nvSpPr>
          <p:cNvPr id="51" name="object 51"/>
          <p:cNvSpPr txBox="1"/>
          <p:nvPr/>
        </p:nvSpPr>
        <p:spPr>
          <a:xfrm>
            <a:off x="246378" y="2632862"/>
            <a:ext cx="2020969" cy="153416"/>
          </a:xfrm>
          <a:prstGeom prst="rect">
            <a:avLst/>
          </a:prstGeom>
        </p:spPr>
        <p:txBody>
          <a:bodyPr wrap="square" lIns="0" tIns="7175" rIns="0" bIns="0" rtlCol="0">
            <a:noAutofit/>
          </a:bodyPr>
          <a:lstStyle/>
          <a:p>
            <a:pPr marL="12700">
              <a:lnSpc>
                <a:spcPts val="1130"/>
              </a:lnSpc>
            </a:pPr>
            <a:r>
              <a:rPr sz="1000" spc="-2" dirty="0">
                <a:latin typeface="Arial"/>
                <a:cs typeface="Arial"/>
              </a:rPr>
              <a:t>pairs, all the keys, or all the values.</a:t>
            </a:r>
            <a:endParaRPr sz="1000">
              <a:latin typeface="Arial"/>
              <a:cs typeface="Arial"/>
            </a:endParaRPr>
          </a:p>
        </p:txBody>
      </p:sp>
      <p:sp>
        <p:nvSpPr>
          <p:cNvPr id="50" name="object 50"/>
          <p:cNvSpPr txBox="1"/>
          <p:nvPr/>
        </p:nvSpPr>
        <p:spPr>
          <a:xfrm>
            <a:off x="3568700" y="2830408"/>
            <a:ext cx="1363376"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alien_0['points'] = 5</a:t>
            </a:r>
            <a:endParaRPr sz="900">
              <a:latin typeface="Consolas"/>
              <a:cs typeface="Consolas"/>
            </a:endParaRPr>
          </a:p>
        </p:txBody>
      </p:sp>
      <p:sp>
        <p:nvSpPr>
          <p:cNvPr id="49" name="object 49"/>
          <p:cNvSpPr txBox="1"/>
          <p:nvPr/>
        </p:nvSpPr>
        <p:spPr>
          <a:xfrm>
            <a:off x="3544316" y="3325494"/>
            <a:ext cx="2782654"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You can modify the value associated with any key in a</a:t>
            </a:r>
            <a:endParaRPr sz="900">
              <a:latin typeface="Arial"/>
              <a:cs typeface="Arial"/>
            </a:endParaRPr>
          </a:p>
        </p:txBody>
      </p:sp>
      <p:sp>
        <p:nvSpPr>
          <p:cNvPr id="48" name="object 48"/>
          <p:cNvSpPr txBox="1"/>
          <p:nvPr/>
        </p:nvSpPr>
        <p:spPr>
          <a:xfrm>
            <a:off x="3544316" y="3587622"/>
            <a:ext cx="2927550"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enclose the key in square brackets, then provide the new</a:t>
            </a:r>
            <a:endParaRPr sz="900">
              <a:latin typeface="Arial"/>
              <a:cs typeface="Arial"/>
            </a:endParaRPr>
          </a:p>
        </p:txBody>
      </p:sp>
      <p:sp>
        <p:nvSpPr>
          <p:cNvPr id="47" name="object 47"/>
          <p:cNvSpPr txBox="1"/>
          <p:nvPr/>
        </p:nvSpPr>
        <p:spPr>
          <a:xfrm>
            <a:off x="246378" y="4492878"/>
            <a:ext cx="3068771"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the name of the dictionary and then place the key in a set of</a:t>
            </a:r>
            <a:endParaRPr sz="900">
              <a:latin typeface="Arial"/>
              <a:cs typeface="Arial"/>
            </a:endParaRPr>
          </a:p>
        </p:txBody>
      </p:sp>
      <p:sp>
        <p:nvSpPr>
          <p:cNvPr id="46" name="object 46"/>
          <p:cNvSpPr txBox="1"/>
          <p:nvPr/>
        </p:nvSpPr>
        <p:spPr>
          <a:xfrm>
            <a:off x="246378" y="4755006"/>
            <a:ext cx="1529332" cy="141224"/>
          </a:xfrm>
          <a:prstGeom prst="rect">
            <a:avLst/>
          </a:prstGeom>
        </p:spPr>
        <p:txBody>
          <a:bodyPr wrap="square" lIns="0" tIns="6540" rIns="0" bIns="0" rtlCol="0">
            <a:noAutofit/>
          </a:bodyPr>
          <a:lstStyle/>
          <a:p>
            <a:pPr marL="12700">
              <a:lnSpc>
                <a:spcPts val="1030"/>
              </a:lnSpc>
            </a:pPr>
            <a:r>
              <a:rPr sz="900" i="1" spc="-1" dirty="0">
                <a:solidFill>
                  <a:srgbClr val="F1F1F1"/>
                </a:solidFill>
                <a:latin typeface="Arial"/>
                <a:cs typeface="Arial"/>
              </a:rPr>
              <a:t>dictionary, an error will occur.</a:t>
            </a:r>
            <a:endParaRPr sz="900">
              <a:latin typeface="Arial"/>
              <a:cs typeface="Arial"/>
            </a:endParaRPr>
          </a:p>
        </p:txBody>
      </p:sp>
      <p:sp>
        <p:nvSpPr>
          <p:cNvPr id="45" name="object 45"/>
          <p:cNvSpPr txBox="1"/>
          <p:nvPr/>
        </p:nvSpPr>
        <p:spPr>
          <a:xfrm>
            <a:off x="246378" y="5157342"/>
            <a:ext cx="2623471"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specify a default value to use if the key is not in the</a:t>
            </a:r>
            <a:endParaRPr sz="900">
              <a:latin typeface="Arial"/>
              <a:cs typeface="Arial"/>
            </a:endParaRPr>
          </a:p>
        </p:txBody>
      </p:sp>
      <p:sp>
        <p:nvSpPr>
          <p:cNvPr id="44" name="object 44"/>
          <p:cNvSpPr txBox="1"/>
          <p:nvPr/>
        </p:nvSpPr>
        <p:spPr>
          <a:xfrm>
            <a:off x="3544316" y="5574918"/>
            <a:ext cx="3060017" cy="149058"/>
          </a:xfrm>
          <a:prstGeom prst="rect">
            <a:avLst/>
          </a:prstGeom>
        </p:spPr>
        <p:txBody>
          <a:bodyPr wrap="square" lIns="0" tIns="6794" rIns="0" bIns="0" rtlCol="0">
            <a:noAutofit/>
          </a:bodyPr>
          <a:lstStyle/>
          <a:p>
            <a:pPr marL="12700">
              <a:lnSpc>
                <a:spcPts val="1070"/>
              </a:lnSpc>
            </a:pPr>
            <a:r>
              <a:rPr sz="900" i="1" spc="0" dirty="0">
                <a:solidFill>
                  <a:srgbClr val="F1F1F1"/>
                </a:solidFill>
                <a:latin typeface="Arial"/>
                <a:cs typeface="Arial"/>
              </a:rPr>
              <a:t>dictionary. To do so use the </a:t>
            </a:r>
            <a:r>
              <a:rPr sz="900" spc="-62" dirty="0">
                <a:solidFill>
                  <a:srgbClr val="F1F1F1"/>
                </a:solidFill>
                <a:latin typeface="Consolas"/>
                <a:cs typeface="Consolas"/>
              </a:rPr>
              <a:t>del </a:t>
            </a:r>
            <a:r>
              <a:rPr sz="900" i="1" spc="0" dirty="0">
                <a:solidFill>
                  <a:srgbClr val="F1F1F1"/>
                </a:solidFill>
                <a:latin typeface="Arial"/>
                <a:cs typeface="Arial"/>
              </a:rPr>
              <a:t>keyword and the dictionary</a:t>
            </a:r>
            <a:endParaRPr sz="900">
              <a:latin typeface="Arial"/>
              <a:cs typeface="Arial"/>
            </a:endParaRPr>
          </a:p>
        </p:txBody>
      </p:sp>
      <p:sp>
        <p:nvSpPr>
          <p:cNvPr id="43" name="object 43"/>
          <p:cNvSpPr txBox="1"/>
          <p:nvPr/>
        </p:nvSpPr>
        <p:spPr>
          <a:xfrm>
            <a:off x="3590039" y="6405712"/>
            <a:ext cx="922302" cy="141223"/>
          </a:xfrm>
          <a:prstGeom prst="rect">
            <a:avLst/>
          </a:prstGeom>
        </p:spPr>
        <p:txBody>
          <a:bodyPr wrap="square" lIns="0" tIns="6413" rIns="0" bIns="0" rtlCol="0">
            <a:noAutofit/>
          </a:bodyPr>
          <a:lstStyle/>
          <a:p>
            <a:pPr marL="12700">
              <a:lnSpc>
                <a:spcPts val="1010"/>
              </a:lnSpc>
            </a:pPr>
            <a:r>
              <a:rPr sz="900" spc="0" dirty="0">
                <a:latin typeface="Consolas"/>
                <a:cs typeface="Consolas"/>
              </a:rPr>
              <a:t>print(alien_0)</a:t>
            </a:r>
            <a:endParaRPr sz="900">
              <a:latin typeface="Consolas"/>
              <a:cs typeface="Consolas"/>
            </a:endParaRPr>
          </a:p>
        </p:txBody>
      </p:sp>
      <p:sp>
        <p:nvSpPr>
          <p:cNvPr id="42" name="object 42"/>
          <p:cNvSpPr txBox="1"/>
          <p:nvPr/>
        </p:nvSpPr>
        <p:spPr>
          <a:xfrm>
            <a:off x="7339076" y="6991969"/>
            <a:ext cx="1706292" cy="165608"/>
          </a:xfrm>
          <a:prstGeom prst="rect">
            <a:avLst/>
          </a:prstGeom>
        </p:spPr>
        <p:txBody>
          <a:bodyPr wrap="square" lIns="0" tIns="7842" rIns="0" bIns="0" rtlCol="0">
            <a:noAutofit/>
          </a:bodyPr>
          <a:lstStyle/>
          <a:p>
            <a:pPr marL="12700">
              <a:lnSpc>
                <a:spcPts val="1235"/>
              </a:lnSpc>
            </a:pPr>
            <a:r>
              <a:rPr sz="1100" i="1" spc="-1" dirty="0">
                <a:latin typeface="Calibri"/>
                <a:cs typeface="Calibri"/>
              </a:rPr>
              <a:t>Introduction to Programming</a:t>
            </a:r>
            <a:endParaRPr sz="1100">
              <a:latin typeface="Calibri"/>
              <a:cs typeface="Calibri"/>
            </a:endParaRPr>
          </a:p>
        </p:txBody>
      </p:sp>
      <p:sp>
        <p:nvSpPr>
          <p:cNvPr id="41" name="object 41"/>
          <p:cNvSpPr txBox="1"/>
          <p:nvPr/>
        </p:nvSpPr>
        <p:spPr>
          <a:xfrm>
            <a:off x="3479800" y="7068819"/>
            <a:ext cx="3177031" cy="509904"/>
          </a:xfrm>
          <a:prstGeom prst="rect">
            <a:avLst/>
          </a:prstGeom>
        </p:spPr>
        <p:txBody>
          <a:bodyPr wrap="square" lIns="0" tIns="10223" rIns="0" bIns="0" rtlCol="0">
            <a:noAutofit/>
          </a:bodyPr>
          <a:lstStyle/>
          <a:p>
            <a:pPr marL="77215">
              <a:lnSpc>
                <a:spcPts val="1610"/>
              </a:lnSpc>
            </a:pPr>
            <a:r>
              <a:rPr sz="1100" spc="-1" dirty="0">
                <a:solidFill>
                  <a:srgbClr val="F1F1F1"/>
                </a:solidFill>
                <a:latin typeface="Yu Gothic"/>
                <a:cs typeface="Yu Gothic"/>
              </a:rPr>
              <a:t>Visualizing dictionaries</a:t>
            </a:r>
            <a:endParaRPr sz="1100">
              <a:latin typeface="Yu Gothic"/>
              <a:cs typeface="Yu Gothic"/>
            </a:endParaRPr>
          </a:p>
          <a:p>
            <a:pPr marL="77215">
              <a:lnSpc>
                <a:spcPct val="95825"/>
              </a:lnSpc>
              <a:spcBef>
                <a:spcPts val="99"/>
              </a:spcBef>
            </a:pPr>
            <a:r>
              <a:rPr sz="900" i="1" spc="0" dirty="0">
                <a:solidFill>
                  <a:srgbClr val="F1F1F1"/>
                </a:solidFill>
                <a:latin typeface="Arial"/>
                <a:cs typeface="Arial"/>
              </a:rPr>
              <a:t>Try running some of these examples on pythontutor.com.</a:t>
            </a:r>
            <a:endParaRPr sz="900">
              <a:latin typeface="Arial"/>
              <a:cs typeface="Arial"/>
            </a:endParaRPr>
          </a:p>
        </p:txBody>
      </p:sp>
      <p:sp>
        <p:nvSpPr>
          <p:cNvPr id="40" name="object 40"/>
          <p:cNvSpPr txBox="1"/>
          <p:nvPr/>
        </p:nvSpPr>
        <p:spPr>
          <a:xfrm>
            <a:off x="9129076" y="6538279"/>
            <a:ext cx="722867" cy="949325"/>
          </a:xfrm>
          <a:prstGeom prst="rect">
            <a:avLst/>
          </a:prstGeom>
        </p:spPr>
        <p:txBody>
          <a:bodyPr wrap="square" lIns="0" tIns="0" rIns="0" bIns="0" rtlCol="0">
            <a:noAutofit/>
          </a:bodyPr>
          <a:lstStyle/>
          <a:p>
            <a:pPr marL="25400">
              <a:lnSpc>
                <a:spcPts val="1000"/>
              </a:lnSpc>
            </a:pPr>
            <a:endParaRPr sz="1000"/>
          </a:p>
        </p:txBody>
      </p:sp>
      <p:sp>
        <p:nvSpPr>
          <p:cNvPr id="39" name="object 39"/>
          <p:cNvSpPr txBox="1"/>
          <p:nvPr/>
        </p:nvSpPr>
        <p:spPr>
          <a:xfrm>
            <a:off x="6734808" y="6478271"/>
            <a:ext cx="3172460" cy="1101725"/>
          </a:xfrm>
          <a:prstGeom prst="rect">
            <a:avLst/>
          </a:prstGeom>
        </p:spPr>
        <p:txBody>
          <a:bodyPr wrap="square" lIns="0" tIns="47625" rIns="0" bIns="0" rtlCol="0">
            <a:noAutofit/>
          </a:bodyPr>
          <a:lstStyle/>
          <a:p>
            <a:pPr marL="80519">
              <a:lnSpc>
                <a:spcPct val="101725"/>
              </a:lnSpc>
            </a:pPr>
            <a:r>
              <a:rPr sz="1800" spc="0" dirty="0">
                <a:latin typeface="Calibri"/>
                <a:cs typeface="Calibri"/>
              </a:rPr>
              <a:t>Python Crash Course</a:t>
            </a:r>
            <a:endParaRPr sz="1800">
              <a:latin typeface="Calibri"/>
              <a:cs typeface="Calibri"/>
            </a:endParaRPr>
          </a:p>
          <a:p>
            <a:pPr marL="754127">
              <a:lnSpc>
                <a:spcPct val="101725"/>
              </a:lnSpc>
              <a:spcBef>
                <a:spcPts val="15"/>
              </a:spcBef>
            </a:pPr>
            <a:r>
              <a:rPr sz="1100" i="1" spc="-1" dirty="0">
                <a:latin typeface="Calibri"/>
                <a:cs typeface="Calibri"/>
              </a:rPr>
              <a:t>A Hands-On, Project-Based</a:t>
            </a:r>
            <a:endParaRPr sz="1100">
              <a:latin typeface="Calibri"/>
              <a:cs typeface="Calibri"/>
            </a:endParaRPr>
          </a:p>
          <a:p>
            <a:pPr marL="382271">
              <a:lnSpc>
                <a:spcPct val="172616"/>
              </a:lnSpc>
              <a:spcBef>
                <a:spcPts val="1828"/>
              </a:spcBef>
            </a:pPr>
            <a:r>
              <a:rPr sz="900" spc="0" dirty="0">
                <a:solidFill>
                  <a:srgbClr val="0463C1"/>
                </a:solidFill>
                <a:latin typeface="Yu Gothic"/>
                <a:cs typeface="Yu Gothic"/>
              </a:rPr>
              <a:t>nostarch.com/pythoncrashcourse2e</a:t>
            </a:r>
            <a:endParaRPr sz="900">
              <a:latin typeface="Yu Gothic"/>
              <a:cs typeface="Yu Gothic"/>
            </a:endParaRPr>
          </a:p>
        </p:txBody>
      </p:sp>
      <p:sp>
        <p:nvSpPr>
          <p:cNvPr id="38" name="object 38"/>
          <p:cNvSpPr txBox="1"/>
          <p:nvPr/>
        </p:nvSpPr>
        <p:spPr>
          <a:xfrm>
            <a:off x="3483864" y="5228844"/>
            <a:ext cx="3172967" cy="768095"/>
          </a:xfrm>
          <a:prstGeom prst="rect">
            <a:avLst/>
          </a:prstGeom>
        </p:spPr>
        <p:txBody>
          <a:bodyPr wrap="square" lIns="0" tIns="9556" rIns="0" bIns="0" rtlCol="0">
            <a:noAutofit/>
          </a:bodyPr>
          <a:lstStyle/>
          <a:p>
            <a:pPr marL="73151">
              <a:lnSpc>
                <a:spcPts val="1505"/>
              </a:lnSpc>
            </a:pPr>
            <a:r>
              <a:rPr sz="1100" spc="0" dirty="0">
                <a:solidFill>
                  <a:srgbClr val="F1F1F1"/>
                </a:solidFill>
                <a:latin typeface="Yu Gothic"/>
                <a:cs typeface="Yu Gothic"/>
              </a:rPr>
              <a:t>Removing key-value pairs</a:t>
            </a:r>
            <a:endParaRPr sz="1100">
              <a:latin typeface="Yu Gothic"/>
              <a:cs typeface="Yu Gothic"/>
            </a:endParaRPr>
          </a:p>
          <a:p>
            <a:pPr marL="73151">
              <a:lnSpc>
                <a:spcPct val="95825"/>
              </a:lnSpc>
              <a:spcBef>
                <a:spcPts val="104"/>
              </a:spcBef>
            </a:pPr>
            <a:r>
              <a:rPr sz="900" i="1" spc="0" dirty="0">
                <a:solidFill>
                  <a:srgbClr val="F1F1F1"/>
                </a:solidFill>
                <a:latin typeface="Arial"/>
                <a:cs typeface="Arial"/>
              </a:rPr>
              <a:t>You can remove any key-value pair you want from a</a:t>
            </a:r>
            <a:endParaRPr sz="900">
              <a:latin typeface="Arial"/>
              <a:cs typeface="Arial"/>
            </a:endParaRPr>
          </a:p>
          <a:p>
            <a:pPr marL="73151" marR="317474">
              <a:lnSpc>
                <a:spcPts val="1030"/>
              </a:lnSpc>
              <a:spcBef>
                <a:spcPts val="1148"/>
              </a:spcBef>
            </a:pPr>
            <a:r>
              <a:rPr sz="900" i="1" spc="0" dirty="0">
                <a:solidFill>
                  <a:srgbClr val="F1F1F1"/>
                </a:solidFill>
                <a:latin typeface="Arial"/>
                <a:cs typeface="Arial"/>
              </a:rPr>
              <a:t>name, followed by the key in square brackets. This will delete the key and its associated value.</a:t>
            </a:r>
            <a:endParaRPr sz="900">
              <a:latin typeface="Arial"/>
              <a:cs typeface="Arial"/>
            </a:endParaRPr>
          </a:p>
        </p:txBody>
      </p:sp>
      <p:sp>
        <p:nvSpPr>
          <p:cNvPr id="37" name="object 37"/>
          <p:cNvSpPr txBox="1"/>
          <p:nvPr/>
        </p:nvSpPr>
        <p:spPr>
          <a:xfrm>
            <a:off x="3483864" y="5996940"/>
            <a:ext cx="3172967" cy="256032"/>
          </a:xfrm>
          <a:prstGeom prst="rect">
            <a:avLst/>
          </a:prstGeom>
        </p:spPr>
        <p:txBody>
          <a:bodyPr wrap="square" lIns="0" tIns="50165" rIns="0" bIns="0" rtlCol="0">
            <a:noAutofit/>
          </a:bodyPr>
          <a:lstStyle/>
          <a:p>
            <a:pPr marL="73151">
              <a:lnSpc>
                <a:spcPct val="95825"/>
              </a:lnSpc>
            </a:pPr>
            <a:r>
              <a:rPr sz="1000" spc="-2" dirty="0">
                <a:latin typeface="Arial"/>
                <a:cs typeface="Arial"/>
              </a:rPr>
              <a:t>Deleting a key-value pair</a:t>
            </a:r>
            <a:endParaRPr sz="1000">
              <a:latin typeface="Arial"/>
              <a:cs typeface="Arial"/>
            </a:endParaRPr>
          </a:p>
        </p:txBody>
      </p:sp>
      <p:sp>
        <p:nvSpPr>
          <p:cNvPr id="36" name="object 36"/>
          <p:cNvSpPr txBox="1"/>
          <p:nvPr/>
        </p:nvSpPr>
        <p:spPr>
          <a:xfrm>
            <a:off x="3483864" y="6252972"/>
            <a:ext cx="3172967" cy="707135"/>
          </a:xfrm>
          <a:prstGeom prst="rect">
            <a:avLst/>
          </a:prstGeom>
        </p:spPr>
        <p:txBody>
          <a:bodyPr wrap="square" lIns="0" tIns="12700" rIns="0" bIns="0" rtlCol="0">
            <a:noAutofit/>
          </a:bodyPr>
          <a:lstStyle/>
          <a:p>
            <a:pPr marL="118875">
              <a:lnSpc>
                <a:spcPct val="97574"/>
              </a:lnSpc>
            </a:pPr>
            <a:r>
              <a:rPr sz="900" spc="0" dirty="0">
                <a:latin typeface="Consolas"/>
                <a:cs typeface="Consolas"/>
              </a:rPr>
              <a:t>alien_0 = {'color': 'green', 'points': 5}</a:t>
            </a:r>
            <a:endParaRPr sz="900">
              <a:latin typeface="Consolas"/>
              <a:cs typeface="Consolas"/>
            </a:endParaRPr>
          </a:p>
          <a:p>
            <a:pPr marL="118875">
              <a:lnSpc>
                <a:spcPct val="97574"/>
              </a:lnSpc>
              <a:spcBef>
                <a:spcPts val="2114"/>
              </a:spcBef>
            </a:pPr>
            <a:r>
              <a:rPr sz="900" spc="0" dirty="0">
                <a:latin typeface="Consolas"/>
                <a:cs typeface="Consolas"/>
              </a:rPr>
              <a:t>del alien_0['points']</a:t>
            </a:r>
            <a:endParaRPr sz="900">
              <a:latin typeface="Consolas"/>
              <a:cs typeface="Consolas"/>
            </a:endParaRPr>
          </a:p>
          <a:p>
            <a:pPr marL="118875">
              <a:lnSpc>
                <a:spcPct val="97574"/>
              </a:lnSpc>
            </a:pPr>
            <a:r>
              <a:rPr sz="900" spc="0" dirty="0">
                <a:latin typeface="Consolas"/>
                <a:cs typeface="Consolas"/>
              </a:rPr>
              <a:t>print(alien_0)</a:t>
            </a:r>
            <a:endParaRPr sz="900">
              <a:latin typeface="Consolas"/>
              <a:cs typeface="Consolas"/>
            </a:endParaRPr>
          </a:p>
        </p:txBody>
      </p:sp>
      <p:sp>
        <p:nvSpPr>
          <p:cNvPr id="35" name="object 35"/>
          <p:cNvSpPr txBox="1"/>
          <p:nvPr/>
        </p:nvSpPr>
        <p:spPr>
          <a:xfrm>
            <a:off x="185928" y="4145596"/>
            <a:ext cx="3166872" cy="887890"/>
          </a:xfrm>
          <a:prstGeom prst="rect">
            <a:avLst/>
          </a:prstGeom>
        </p:spPr>
        <p:txBody>
          <a:bodyPr wrap="square" lIns="0" tIns="9620" rIns="0" bIns="0" rtlCol="0">
            <a:noAutofit/>
          </a:bodyPr>
          <a:lstStyle/>
          <a:p>
            <a:pPr marL="73150">
              <a:lnSpc>
                <a:spcPts val="1515"/>
              </a:lnSpc>
            </a:pPr>
            <a:r>
              <a:rPr sz="1100" spc="-1" dirty="0">
                <a:solidFill>
                  <a:srgbClr val="F1F1F1"/>
                </a:solidFill>
                <a:latin typeface="Yu Gothic"/>
                <a:cs typeface="Yu Gothic"/>
              </a:rPr>
              <a:t>Accessing values</a:t>
            </a:r>
            <a:endParaRPr sz="1100">
              <a:latin typeface="Yu Gothic"/>
              <a:cs typeface="Yu Gothic"/>
            </a:endParaRPr>
          </a:p>
          <a:p>
            <a:pPr marL="73150">
              <a:lnSpc>
                <a:spcPct val="95825"/>
              </a:lnSpc>
              <a:spcBef>
                <a:spcPts val="104"/>
              </a:spcBef>
            </a:pPr>
            <a:r>
              <a:rPr sz="900" i="1" spc="0" dirty="0">
                <a:solidFill>
                  <a:srgbClr val="F1F1F1"/>
                </a:solidFill>
                <a:latin typeface="Arial"/>
                <a:cs typeface="Arial"/>
              </a:rPr>
              <a:t>To access the value associated with an individual key give</a:t>
            </a:r>
            <a:endParaRPr sz="900">
              <a:latin typeface="Arial"/>
              <a:cs typeface="Arial"/>
            </a:endParaRPr>
          </a:p>
          <a:p>
            <a:pPr marL="73150">
              <a:lnSpc>
                <a:spcPct val="95825"/>
              </a:lnSpc>
              <a:spcBef>
                <a:spcPts val="1029"/>
              </a:spcBef>
            </a:pPr>
            <a:r>
              <a:rPr sz="900" i="1" spc="0" dirty="0">
                <a:solidFill>
                  <a:srgbClr val="F1F1F1"/>
                </a:solidFill>
                <a:latin typeface="Arial"/>
                <a:cs typeface="Arial"/>
              </a:rPr>
              <a:t>square brackets. If the key you're asking for is not in the</a:t>
            </a:r>
            <a:endParaRPr sz="900">
              <a:latin typeface="Arial"/>
              <a:cs typeface="Arial"/>
            </a:endParaRPr>
          </a:p>
          <a:p>
            <a:pPr marL="200175">
              <a:lnSpc>
                <a:spcPct val="97574"/>
              </a:lnSpc>
              <a:spcBef>
                <a:spcPts val="1029"/>
              </a:spcBef>
            </a:pPr>
            <a:r>
              <a:rPr sz="900" i="1" spc="0" dirty="0">
                <a:solidFill>
                  <a:srgbClr val="F1F1F1"/>
                </a:solidFill>
                <a:latin typeface="Arial"/>
                <a:cs typeface="Arial"/>
              </a:rPr>
              <a:t>You can also use the </a:t>
            </a:r>
            <a:r>
              <a:rPr sz="900" spc="-41" dirty="0">
                <a:solidFill>
                  <a:srgbClr val="F1F1F1"/>
                </a:solidFill>
                <a:latin typeface="Consolas"/>
                <a:cs typeface="Consolas"/>
              </a:rPr>
              <a:t>get() </a:t>
            </a:r>
            <a:r>
              <a:rPr sz="900" i="1" spc="0" dirty="0">
                <a:solidFill>
                  <a:srgbClr val="F1F1F1"/>
                </a:solidFill>
                <a:latin typeface="Arial"/>
                <a:cs typeface="Arial"/>
              </a:rPr>
              <a:t>method, which returns None</a:t>
            </a:r>
            <a:endParaRPr sz="900">
              <a:latin typeface="Arial"/>
              <a:cs typeface="Arial"/>
            </a:endParaRPr>
          </a:p>
        </p:txBody>
      </p:sp>
      <p:sp>
        <p:nvSpPr>
          <p:cNvPr id="34" name="object 34"/>
          <p:cNvSpPr txBox="1"/>
          <p:nvPr/>
        </p:nvSpPr>
        <p:spPr>
          <a:xfrm>
            <a:off x="185928" y="5033487"/>
            <a:ext cx="3166872" cy="408716"/>
          </a:xfrm>
          <a:prstGeom prst="rect">
            <a:avLst/>
          </a:prstGeom>
        </p:spPr>
        <p:txBody>
          <a:bodyPr wrap="square" lIns="0" tIns="6032" rIns="0" bIns="0" rtlCol="0">
            <a:noAutofit/>
          </a:bodyPr>
          <a:lstStyle/>
          <a:p>
            <a:pPr marL="73150">
              <a:lnSpc>
                <a:spcPts val="950"/>
              </a:lnSpc>
            </a:pPr>
            <a:r>
              <a:rPr sz="900" i="1" spc="0" dirty="0">
                <a:solidFill>
                  <a:srgbClr val="F1F1F1"/>
                </a:solidFill>
                <a:latin typeface="Arial"/>
                <a:cs typeface="Arial"/>
              </a:rPr>
              <a:t>instead of an error if the key doesn't exist. You can also</a:t>
            </a:r>
            <a:endParaRPr sz="900">
              <a:latin typeface="Arial"/>
              <a:cs typeface="Arial"/>
            </a:endParaRPr>
          </a:p>
          <a:p>
            <a:pPr marL="73150">
              <a:lnSpc>
                <a:spcPct val="95825"/>
              </a:lnSpc>
              <a:spcBef>
                <a:spcPts val="1005"/>
              </a:spcBef>
            </a:pPr>
            <a:r>
              <a:rPr sz="900" i="1" spc="0" dirty="0">
                <a:solidFill>
                  <a:srgbClr val="F1F1F1"/>
                </a:solidFill>
                <a:latin typeface="Arial"/>
                <a:cs typeface="Arial"/>
              </a:rPr>
              <a:t>dictionary.</a:t>
            </a:r>
            <a:endParaRPr sz="900">
              <a:latin typeface="Arial"/>
              <a:cs typeface="Arial"/>
            </a:endParaRPr>
          </a:p>
        </p:txBody>
      </p:sp>
      <p:sp>
        <p:nvSpPr>
          <p:cNvPr id="33" name="object 33"/>
          <p:cNvSpPr txBox="1"/>
          <p:nvPr/>
        </p:nvSpPr>
        <p:spPr>
          <a:xfrm>
            <a:off x="185928" y="5442204"/>
            <a:ext cx="3166872" cy="189285"/>
          </a:xfrm>
          <a:prstGeom prst="rect">
            <a:avLst/>
          </a:prstGeom>
        </p:spPr>
        <p:txBody>
          <a:bodyPr wrap="square" lIns="0" tIns="57118" rIns="0" bIns="0" rtlCol="0">
            <a:noAutofit/>
          </a:bodyPr>
          <a:lstStyle/>
          <a:p>
            <a:pPr marL="73150">
              <a:lnSpc>
                <a:spcPts val="1095"/>
              </a:lnSpc>
            </a:pPr>
            <a:r>
              <a:rPr sz="1000" spc="-2" dirty="0">
                <a:latin typeface="Arial"/>
                <a:cs typeface="Arial"/>
              </a:rPr>
              <a:t>Getting the value associated with a key</a:t>
            </a:r>
            <a:endParaRPr sz="1000">
              <a:latin typeface="Arial"/>
              <a:cs typeface="Arial"/>
            </a:endParaRPr>
          </a:p>
        </p:txBody>
      </p:sp>
      <p:sp>
        <p:nvSpPr>
          <p:cNvPr id="32" name="object 32"/>
          <p:cNvSpPr txBox="1"/>
          <p:nvPr/>
        </p:nvSpPr>
        <p:spPr>
          <a:xfrm>
            <a:off x="185928" y="5631489"/>
            <a:ext cx="3166872" cy="53665"/>
          </a:xfrm>
          <a:prstGeom prst="rect">
            <a:avLst/>
          </a:prstGeom>
        </p:spPr>
        <p:txBody>
          <a:bodyPr wrap="square" lIns="0" tIns="0" rIns="0" bIns="0" rtlCol="0">
            <a:noAutofit/>
          </a:bodyPr>
          <a:lstStyle/>
          <a:p>
            <a:endParaRPr/>
          </a:p>
        </p:txBody>
      </p:sp>
      <p:sp>
        <p:nvSpPr>
          <p:cNvPr id="31" name="object 31"/>
          <p:cNvSpPr txBox="1"/>
          <p:nvPr/>
        </p:nvSpPr>
        <p:spPr>
          <a:xfrm>
            <a:off x="185928" y="5685155"/>
            <a:ext cx="3166872" cy="605917"/>
          </a:xfrm>
          <a:prstGeom prst="rect">
            <a:avLst/>
          </a:prstGeom>
        </p:spPr>
        <p:txBody>
          <a:bodyPr wrap="square" lIns="0" tIns="26034" rIns="0" bIns="0" rtlCol="0">
            <a:noAutofit/>
          </a:bodyPr>
          <a:lstStyle/>
          <a:p>
            <a:pPr marL="118872">
              <a:lnSpc>
                <a:spcPct val="97574"/>
              </a:lnSpc>
            </a:pPr>
            <a:r>
              <a:rPr sz="900" spc="0" dirty="0">
                <a:latin typeface="Consolas"/>
                <a:cs typeface="Consolas"/>
              </a:rPr>
              <a:t>alien_0 = {'color': 'green', 'points': 5}</a:t>
            </a:r>
            <a:endParaRPr sz="900">
              <a:latin typeface="Consolas"/>
              <a:cs typeface="Consolas"/>
            </a:endParaRPr>
          </a:p>
          <a:p>
            <a:pPr marL="118872">
              <a:lnSpc>
                <a:spcPct val="97574"/>
              </a:lnSpc>
              <a:spcBef>
                <a:spcPts val="1034"/>
              </a:spcBef>
            </a:pPr>
            <a:r>
              <a:rPr sz="900" spc="0" dirty="0">
                <a:latin typeface="Consolas"/>
                <a:cs typeface="Consolas"/>
              </a:rPr>
              <a:t>print(alien_0['color'])</a:t>
            </a:r>
            <a:endParaRPr sz="900">
              <a:latin typeface="Consolas"/>
              <a:cs typeface="Consolas"/>
            </a:endParaRPr>
          </a:p>
          <a:p>
            <a:pPr marL="118872">
              <a:lnSpc>
                <a:spcPct val="97574"/>
              </a:lnSpc>
            </a:pPr>
            <a:r>
              <a:rPr sz="900" spc="0" dirty="0">
                <a:latin typeface="Consolas"/>
                <a:cs typeface="Consolas"/>
              </a:rPr>
              <a:t>print(alien_0['points'])</a:t>
            </a:r>
            <a:endParaRPr sz="900">
              <a:latin typeface="Consolas"/>
              <a:cs typeface="Consolas"/>
            </a:endParaRPr>
          </a:p>
        </p:txBody>
      </p:sp>
      <p:sp>
        <p:nvSpPr>
          <p:cNvPr id="30" name="object 30"/>
          <p:cNvSpPr txBox="1"/>
          <p:nvPr/>
        </p:nvSpPr>
        <p:spPr>
          <a:xfrm>
            <a:off x="185928" y="6291072"/>
            <a:ext cx="3166872" cy="233171"/>
          </a:xfrm>
          <a:prstGeom prst="rect">
            <a:avLst/>
          </a:prstGeom>
        </p:spPr>
        <p:txBody>
          <a:bodyPr wrap="square" lIns="0" tIns="27305" rIns="0" bIns="0" rtlCol="0">
            <a:noAutofit/>
          </a:bodyPr>
          <a:lstStyle/>
          <a:p>
            <a:pPr marL="73150">
              <a:lnSpc>
                <a:spcPct val="95825"/>
              </a:lnSpc>
            </a:pPr>
            <a:r>
              <a:rPr sz="1000" spc="-1" dirty="0">
                <a:latin typeface="Arial"/>
                <a:cs typeface="Arial"/>
              </a:rPr>
              <a:t>Getting the value with get()</a:t>
            </a:r>
            <a:endParaRPr sz="1000">
              <a:latin typeface="Arial"/>
              <a:cs typeface="Arial"/>
            </a:endParaRPr>
          </a:p>
        </p:txBody>
      </p:sp>
      <p:sp>
        <p:nvSpPr>
          <p:cNvPr id="29" name="object 29"/>
          <p:cNvSpPr txBox="1"/>
          <p:nvPr/>
        </p:nvSpPr>
        <p:spPr>
          <a:xfrm>
            <a:off x="185928" y="6524243"/>
            <a:ext cx="3166872" cy="972312"/>
          </a:xfrm>
          <a:prstGeom prst="rect">
            <a:avLst/>
          </a:prstGeom>
        </p:spPr>
        <p:txBody>
          <a:bodyPr wrap="square" lIns="0" tIns="12700" rIns="0" bIns="0" rtlCol="0">
            <a:noAutofit/>
          </a:bodyPr>
          <a:lstStyle/>
          <a:p>
            <a:pPr marL="118872">
              <a:lnSpc>
                <a:spcPct val="97574"/>
              </a:lnSpc>
            </a:pPr>
            <a:r>
              <a:rPr sz="900" dirty="0">
                <a:latin typeface="Consolas"/>
                <a:cs typeface="Consolas"/>
              </a:rPr>
              <a:t>alien_0 = {'color': 'green'}</a:t>
            </a:r>
            <a:endParaRPr sz="900">
              <a:latin typeface="Consolas"/>
              <a:cs typeface="Consolas"/>
            </a:endParaRPr>
          </a:p>
          <a:p>
            <a:pPr marL="118872">
              <a:lnSpc>
                <a:spcPct val="97574"/>
              </a:lnSpc>
              <a:spcBef>
                <a:spcPts val="1058"/>
              </a:spcBef>
            </a:pPr>
            <a:r>
              <a:rPr sz="900" spc="0" dirty="0">
                <a:latin typeface="Consolas"/>
                <a:cs typeface="Consolas"/>
              </a:rPr>
              <a:t>alien_color = alien_0.get('color')</a:t>
            </a:r>
            <a:endParaRPr sz="900">
              <a:latin typeface="Consolas"/>
              <a:cs typeface="Consolas"/>
            </a:endParaRPr>
          </a:p>
          <a:p>
            <a:pPr marL="118872">
              <a:lnSpc>
                <a:spcPct val="97574"/>
              </a:lnSpc>
            </a:pPr>
            <a:r>
              <a:rPr sz="900" spc="0" dirty="0">
                <a:latin typeface="Consolas"/>
                <a:cs typeface="Consolas"/>
              </a:rPr>
              <a:t>alien_points = alien_0.get('points', 0)</a:t>
            </a:r>
            <a:endParaRPr sz="900">
              <a:latin typeface="Consolas"/>
              <a:cs typeface="Consolas"/>
            </a:endParaRPr>
          </a:p>
          <a:p>
            <a:pPr marL="118872">
              <a:lnSpc>
                <a:spcPct val="97574"/>
              </a:lnSpc>
              <a:spcBef>
                <a:spcPts val="1058"/>
              </a:spcBef>
            </a:pPr>
            <a:r>
              <a:rPr sz="900" spc="0" dirty="0">
                <a:latin typeface="Consolas"/>
                <a:cs typeface="Consolas"/>
              </a:rPr>
              <a:t>print(alien_color)</a:t>
            </a:r>
            <a:endParaRPr sz="900">
              <a:latin typeface="Consolas"/>
              <a:cs typeface="Consolas"/>
            </a:endParaRPr>
          </a:p>
          <a:p>
            <a:pPr marL="118872">
              <a:lnSpc>
                <a:spcPts val="1030"/>
              </a:lnSpc>
              <a:spcBef>
                <a:spcPts val="51"/>
              </a:spcBef>
            </a:pPr>
            <a:r>
              <a:rPr sz="900" spc="0" dirty="0">
                <a:latin typeface="Consolas"/>
                <a:cs typeface="Consolas"/>
              </a:rPr>
              <a:t>print(alien_points)</a:t>
            </a:r>
            <a:endParaRPr sz="900">
              <a:latin typeface="Consolas"/>
              <a:cs typeface="Consolas"/>
            </a:endParaRPr>
          </a:p>
        </p:txBody>
      </p:sp>
      <p:sp>
        <p:nvSpPr>
          <p:cNvPr id="28" name="object 28"/>
          <p:cNvSpPr txBox="1"/>
          <p:nvPr/>
        </p:nvSpPr>
        <p:spPr>
          <a:xfrm>
            <a:off x="3483864" y="3110483"/>
            <a:ext cx="3172967" cy="765048"/>
          </a:xfrm>
          <a:prstGeom prst="rect">
            <a:avLst/>
          </a:prstGeom>
        </p:spPr>
        <p:txBody>
          <a:bodyPr wrap="square" lIns="0" tIns="9556" rIns="0" bIns="0" rtlCol="0">
            <a:noAutofit/>
          </a:bodyPr>
          <a:lstStyle/>
          <a:p>
            <a:pPr marL="73151">
              <a:lnSpc>
                <a:spcPts val="1505"/>
              </a:lnSpc>
            </a:pPr>
            <a:r>
              <a:rPr sz="1100" spc="-1" dirty="0">
                <a:solidFill>
                  <a:srgbClr val="F1F1F1"/>
                </a:solidFill>
                <a:latin typeface="Yu Gothic"/>
                <a:cs typeface="Yu Gothic"/>
              </a:rPr>
              <a:t>Modifying values</a:t>
            </a:r>
            <a:endParaRPr sz="1100">
              <a:latin typeface="Yu Gothic"/>
              <a:cs typeface="Yu Gothic"/>
            </a:endParaRPr>
          </a:p>
          <a:p>
            <a:pPr marL="73151" marR="267720">
              <a:lnSpc>
                <a:spcPts val="2060"/>
              </a:lnSpc>
              <a:spcBef>
                <a:spcPts val="437"/>
              </a:spcBef>
            </a:pPr>
            <a:r>
              <a:rPr sz="900" i="1" spc="0" dirty="0">
                <a:solidFill>
                  <a:srgbClr val="F1F1F1"/>
                </a:solidFill>
                <a:latin typeface="Arial"/>
                <a:cs typeface="Arial"/>
              </a:rPr>
              <a:t>dictionary. To do so give the name of the dictionary and value for that key.</a:t>
            </a:r>
            <a:endParaRPr sz="900">
              <a:latin typeface="Arial"/>
              <a:cs typeface="Arial"/>
            </a:endParaRPr>
          </a:p>
        </p:txBody>
      </p:sp>
      <p:sp>
        <p:nvSpPr>
          <p:cNvPr id="27" name="object 27"/>
          <p:cNvSpPr txBox="1"/>
          <p:nvPr/>
        </p:nvSpPr>
        <p:spPr>
          <a:xfrm>
            <a:off x="3483864" y="3875531"/>
            <a:ext cx="3172967" cy="252984"/>
          </a:xfrm>
          <a:prstGeom prst="rect">
            <a:avLst/>
          </a:prstGeom>
        </p:spPr>
        <p:txBody>
          <a:bodyPr wrap="square" lIns="0" tIns="46990" rIns="0" bIns="0" rtlCol="0">
            <a:noAutofit/>
          </a:bodyPr>
          <a:lstStyle/>
          <a:p>
            <a:pPr marL="73151">
              <a:lnSpc>
                <a:spcPct val="95825"/>
              </a:lnSpc>
            </a:pPr>
            <a:r>
              <a:rPr sz="1000" spc="-2" dirty="0">
                <a:latin typeface="Arial"/>
                <a:cs typeface="Arial"/>
              </a:rPr>
              <a:t>Modifying values in a dictionary</a:t>
            </a:r>
            <a:endParaRPr sz="1000">
              <a:latin typeface="Arial"/>
              <a:cs typeface="Arial"/>
            </a:endParaRPr>
          </a:p>
        </p:txBody>
      </p:sp>
      <p:sp>
        <p:nvSpPr>
          <p:cNvPr id="26" name="object 26"/>
          <p:cNvSpPr txBox="1"/>
          <p:nvPr/>
        </p:nvSpPr>
        <p:spPr>
          <a:xfrm>
            <a:off x="3483864" y="4128516"/>
            <a:ext cx="3172967" cy="975359"/>
          </a:xfrm>
          <a:prstGeom prst="rect">
            <a:avLst/>
          </a:prstGeom>
        </p:spPr>
        <p:txBody>
          <a:bodyPr wrap="square" lIns="0" tIns="12700" rIns="0" bIns="0" rtlCol="0">
            <a:noAutofit/>
          </a:bodyPr>
          <a:lstStyle/>
          <a:p>
            <a:pPr marL="118875">
              <a:lnSpc>
                <a:spcPct val="97574"/>
              </a:lnSpc>
            </a:pPr>
            <a:r>
              <a:rPr sz="900" spc="0" dirty="0">
                <a:latin typeface="Consolas"/>
                <a:cs typeface="Consolas"/>
              </a:rPr>
              <a:t>alien_0 = {'color': 'green', 'points': 5}</a:t>
            </a:r>
            <a:endParaRPr sz="900">
              <a:latin typeface="Consolas"/>
              <a:cs typeface="Consolas"/>
            </a:endParaRPr>
          </a:p>
          <a:p>
            <a:pPr marL="118875">
              <a:lnSpc>
                <a:spcPct val="97574"/>
              </a:lnSpc>
            </a:pPr>
            <a:r>
              <a:rPr sz="900" spc="0" dirty="0">
                <a:latin typeface="Consolas"/>
                <a:cs typeface="Consolas"/>
              </a:rPr>
              <a:t>print(alien_0)</a:t>
            </a:r>
            <a:endParaRPr sz="900">
              <a:latin typeface="Consolas"/>
              <a:cs typeface="Consolas"/>
            </a:endParaRPr>
          </a:p>
          <a:p>
            <a:pPr marL="118875" marR="331771">
              <a:lnSpc>
                <a:spcPct val="97770"/>
              </a:lnSpc>
              <a:spcBef>
                <a:spcPts val="1058"/>
              </a:spcBef>
            </a:pPr>
            <a:r>
              <a:rPr sz="900" dirty="0">
                <a:latin typeface="Consolas"/>
                <a:cs typeface="Consolas"/>
              </a:rPr>
              <a:t># Change the alien's color and point value. alien_0['color'] = 'yellow' alien_0['points'] = 10</a:t>
            </a:r>
            <a:endParaRPr sz="900">
              <a:latin typeface="Consolas"/>
              <a:cs typeface="Consolas"/>
            </a:endParaRPr>
          </a:p>
          <a:p>
            <a:pPr marL="118875">
              <a:lnSpc>
                <a:spcPct val="97574"/>
              </a:lnSpc>
            </a:pPr>
            <a:r>
              <a:rPr sz="900" spc="0" dirty="0">
                <a:latin typeface="Consolas"/>
                <a:cs typeface="Consolas"/>
              </a:rPr>
              <a:t>print(alien_0)</a:t>
            </a:r>
            <a:endParaRPr sz="900">
              <a:latin typeface="Consolas"/>
              <a:cs typeface="Consolas"/>
            </a:endParaRPr>
          </a:p>
        </p:txBody>
      </p:sp>
      <p:sp>
        <p:nvSpPr>
          <p:cNvPr id="25" name="object 25"/>
          <p:cNvSpPr txBox="1"/>
          <p:nvPr/>
        </p:nvSpPr>
        <p:spPr>
          <a:xfrm>
            <a:off x="185928" y="2958083"/>
            <a:ext cx="3166872" cy="630936"/>
          </a:xfrm>
          <a:prstGeom prst="rect">
            <a:avLst/>
          </a:prstGeom>
        </p:spPr>
        <p:txBody>
          <a:bodyPr wrap="square" lIns="0" tIns="9556" rIns="0" bIns="0" rtlCol="0">
            <a:noAutofit/>
          </a:bodyPr>
          <a:lstStyle/>
          <a:p>
            <a:pPr marL="73150">
              <a:lnSpc>
                <a:spcPts val="1505"/>
              </a:lnSpc>
            </a:pPr>
            <a:r>
              <a:rPr sz="1100" spc="0" dirty="0">
                <a:solidFill>
                  <a:srgbClr val="F1F1F1"/>
                </a:solidFill>
                <a:latin typeface="Yu Gothic"/>
                <a:cs typeface="Yu Gothic"/>
              </a:rPr>
              <a:t>Defining a dictionary</a:t>
            </a:r>
            <a:endParaRPr sz="1100">
              <a:latin typeface="Yu Gothic"/>
              <a:cs typeface="Yu Gothic"/>
            </a:endParaRPr>
          </a:p>
          <a:p>
            <a:pPr marL="73150" marR="284714">
              <a:lnSpc>
                <a:spcPts val="1030"/>
              </a:lnSpc>
              <a:spcBef>
                <a:spcPts val="176"/>
              </a:spcBef>
            </a:pPr>
            <a:r>
              <a:rPr sz="900" i="1" spc="0" dirty="0">
                <a:solidFill>
                  <a:srgbClr val="F1F1F1"/>
                </a:solidFill>
                <a:latin typeface="Arial"/>
                <a:cs typeface="Arial"/>
              </a:rPr>
              <a:t>Use curly braces to define a dictionary. Use colons to connect keys and values, and use commas to separate individual key-value pairs.</a:t>
            </a:r>
            <a:endParaRPr sz="900">
              <a:latin typeface="Arial"/>
              <a:cs typeface="Arial"/>
            </a:endParaRPr>
          </a:p>
        </p:txBody>
      </p:sp>
      <p:sp>
        <p:nvSpPr>
          <p:cNvPr id="24" name="object 24"/>
          <p:cNvSpPr txBox="1"/>
          <p:nvPr/>
        </p:nvSpPr>
        <p:spPr>
          <a:xfrm>
            <a:off x="185928" y="3589019"/>
            <a:ext cx="3166872" cy="242316"/>
          </a:xfrm>
          <a:prstGeom prst="rect">
            <a:avLst/>
          </a:prstGeom>
        </p:spPr>
        <p:txBody>
          <a:bodyPr wrap="square" lIns="0" tIns="50165" rIns="0" bIns="0" rtlCol="0">
            <a:noAutofit/>
          </a:bodyPr>
          <a:lstStyle/>
          <a:p>
            <a:pPr marL="73150">
              <a:lnSpc>
                <a:spcPct val="95825"/>
              </a:lnSpc>
            </a:pPr>
            <a:r>
              <a:rPr sz="1000" spc="-3" dirty="0">
                <a:latin typeface="Arial"/>
                <a:cs typeface="Arial"/>
              </a:rPr>
              <a:t>Making a dictionary</a:t>
            </a:r>
            <a:endParaRPr sz="1000">
              <a:latin typeface="Arial"/>
              <a:cs typeface="Arial"/>
            </a:endParaRPr>
          </a:p>
        </p:txBody>
      </p:sp>
      <p:sp>
        <p:nvSpPr>
          <p:cNvPr id="23" name="object 23"/>
          <p:cNvSpPr txBox="1"/>
          <p:nvPr/>
        </p:nvSpPr>
        <p:spPr>
          <a:xfrm>
            <a:off x="185928" y="3831336"/>
            <a:ext cx="3166872" cy="207899"/>
          </a:xfrm>
          <a:prstGeom prst="rect">
            <a:avLst/>
          </a:prstGeom>
        </p:spPr>
        <p:txBody>
          <a:bodyPr wrap="square" lIns="0" tIns="26669" rIns="0" bIns="0" rtlCol="0">
            <a:noAutofit/>
          </a:bodyPr>
          <a:lstStyle/>
          <a:p>
            <a:pPr marL="118872">
              <a:lnSpc>
                <a:spcPct val="97574"/>
              </a:lnSpc>
            </a:pPr>
            <a:r>
              <a:rPr sz="900" spc="0" dirty="0">
                <a:latin typeface="Consolas"/>
                <a:cs typeface="Consolas"/>
              </a:rPr>
              <a:t>alien_0 = {'color': 'green', 'points': 5}</a:t>
            </a:r>
            <a:endParaRPr sz="900">
              <a:latin typeface="Consolas"/>
              <a:cs typeface="Consolas"/>
            </a:endParaRPr>
          </a:p>
        </p:txBody>
      </p:sp>
      <p:sp>
        <p:nvSpPr>
          <p:cNvPr id="22" name="object 22"/>
          <p:cNvSpPr txBox="1"/>
          <p:nvPr/>
        </p:nvSpPr>
        <p:spPr>
          <a:xfrm>
            <a:off x="182878" y="1597660"/>
            <a:ext cx="3179065" cy="287527"/>
          </a:xfrm>
          <a:prstGeom prst="rect">
            <a:avLst/>
          </a:prstGeom>
        </p:spPr>
        <p:txBody>
          <a:bodyPr wrap="square" lIns="0" tIns="10223" rIns="0" bIns="0" rtlCol="0">
            <a:noAutofit/>
          </a:bodyPr>
          <a:lstStyle/>
          <a:p>
            <a:pPr marL="76199">
              <a:lnSpc>
                <a:spcPts val="1610"/>
              </a:lnSpc>
            </a:pPr>
            <a:r>
              <a:rPr sz="1100" spc="0" dirty="0">
                <a:solidFill>
                  <a:srgbClr val="F1F1F1"/>
                </a:solidFill>
                <a:latin typeface="Yu Gothic"/>
                <a:cs typeface="Yu Gothic"/>
              </a:rPr>
              <a:t>What are dictionaries?</a:t>
            </a:r>
            <a:endParaRPr sz="1100">
              <a:latin typeface="Yu Gothic"/>
              <a:cs typeface="Yu Gothic"/>
            </a:endParaRPr>
          </a:p>
        </p:txBody>
      </p:sp>
      <p:sp>
        <p:nvSpPr>
          <p:cNvPr id="21" name="object 21"/>
          <p:cNvSpPr txBox="1"/>
          <p:nvPr/>
        </p:nvSpPr>
        <p:spPr>
          <a:xfrm>
            <a:off x="182878" y="1885187"/>
            <a:ext cx="3179065" cy="914400"/>
          </a:xfrm>
          <a:prstGeom prst="rect">
            <a:avLst/>
          </a:prstGeom>
        </p:spPr>
        <p:txBody>
          <a:bodyPr wrap="square" lIns="0" tIns="13335" rIns="0" bIns="0" rtlCol="0">
            <a:noAutofit/>
          </a:bodyPr>
          <a:lstStyle/>
          <a:p>
            <a:pPr marL="76199" marR="185592">
              <a:lnSpc>
                <a:spcPct val="96016"/>
              </a:lnSpc>
            </a:pPr>
            <a:r>
              <a:rPr sz="1000" spc="-2" dirty="0">
                <a:latin typeface="Arial"/>
                <a:cs typeface="Arial"/>
              </a:rPr>
              <a:t>Python's dictionaries allow you to connect pieces of related information. Each piece of information in a</a:t>
            </a:r>
            <a:endParaRPr sz="1000">
              <a:latin typeface="Arial"/>
              <a:cs typeface="Arial"/>
            </a:endParaRPr>
          </a:p>
          <a:p>
            <a:pPr marL="76199" marR="144000">
              <a:lnSpc>
                <a:spcPct val="96016"/>
              </a:lnSpc>
              <a:spcBef>
                <a:spcPts val="1151"/>
              </a:spcBef>
            </a:pPr>
            <a:r>
              <a:rPr sz="1000" spc="-2" dirty="0">
                <a:latin typeface="Arial"/>
                <a:cs typeface="Arial"/>
              </a:rPr>
              <a:t>provide a key, Python returns the value associated with that key. You can loop through all the key-value</a:t>
            </a:r>
            <a:endParaRPr sz="1000">
              <a:latin typeface="Arial"/>
              <a:cs typeface="Arial"/>
            </a:endParaRPr>
          </a:p>
        </p:txBody>
      </p:sp>
      <p:sp>
        <p:nvSpPr>
          <p:cNvPr id="20" name="object 20"/>
          <p:cNvSpPr txBox="1"/>
          <p:nvPr/>
        </p:nvSpPr>
        <p:spPr>
          <a:xfrm>
            <a:off x="182878" y="2799588"/>
            <a:ext cx="3179065" cy="96013"/>
          </a:xfrm>
          <a:prstGeom prst="rect">
            <a:avLst/>
          </a:prstGeom>
        </p:spPr>
        <p:txBody>
          <a:bodyPr wrap="square" lIns="0" tIns="763" rIns="0" bIns="0" rtlCol="0">
            <a:noAutofit/>
          </a:bodyPr>
          <a:lstStyle/>
          <a:p>
            <a:pPr marL="25400">
              <a:lnSpc>
                <a:spcPts val="750"/>
              </a:lnSpc>
            </a:pPr>
            <a:endParaRPr sz="750"/>
          </a:p>
        </p:txBody>
      </p:sp>
      <p:sp>
        <p:nvSpPr>
          <p:cNvPr id="19" name="object 19"/>
          <p:cNvSpPr txBox="1"/>
          <p:nvPr/>
        </p:nvSpPr>
        <p:spPr>
          <a:xfrm>
            <a:off x="3462528" y="169163"/>
            <a:ext cx="3166872" cy="1158240"/>
          </a:xfrm>
          <a:prstGeom prst="rect">
            <a:avLst/>
          </a:prstGeom>
        </p:spPr>
        <p:txBody>
          <a:bodyPr wrap="square" lIns="0" tIns="9556" rIns="0" bIns="0" rtlCol="0">
            <a:noAutofit/>
          </a:bodyPr>
          <a:lstStyle/>
          <a:p>
            <a:pPr marL="73151">
              <a:lnSpc>
                <a:spcPts val="1505"/>
              </a:lnSpc>
            </a:pPr>
            <a:r>
              <a:rPr sz="1100" spc="-1" dirty="0">
                <a:solidFill>
                  <a:srgbClr val="F1F1F1"/>
                </a:solidFill>
                <a:latin typeface="Yu Gothic"/>
                <a:cs typeface="Yu Gothic"/>
              </a:rPr>
              <a:t>Adding new key-value pairs</a:t>
            </a:r>
            <a:endParaRPr sz="1100">
              <a:latin typeface="Yu Gothic"/>
              <a:cs typeface="Yu Gothic"/>
            </a:endParaRPr>
          </a:p>
          <a:p>
            <a:pPr marL="73151" marR="113853">
              <a:lnSpc>
                <a:spcPts val="2060"/>
              </a:lnSpc>
              <a:spcBef>
                <a:spcPts val="437"/>
              </a:spcBef>
            </a:pPr>
            <a:r>
              <a:rPr sz="900" i="1" spc="0" dirty="0">
                <a:solidFill>
                  <a:srgbClr val="F1F1F1"/>
                </a:solidFill>
                <a:latin typeface="Arial"/>
                <a:cs typeface="Arial"/>
              </a:rPr>
              <a:t>dictionary, until your computer runs out of memory. To add of the dictionary and the new key in square brackets, and</a:t>
            </a:r>
            <a:endParaRPr sz="900">
              <a:latin typeface="Arial"/>
              <a:cs typeface="Arial"/>
            </a:endParaRPr>
          </a:p>
          <a:p>
            <a:pPr marL="73151">
              <a:lnSpc>
                <a:spcPts val="835"/>
              </a:lnSpc>
            </a:pPr>
            <a:r>
              <a:rPr sz="900" i="1" spc="0" dirty="0">
                <a:solidFill>
                  <a:srgbClr val="F1F1F1"/>
                </a:solidFill>
                <a:latin typeface="Arial"/>
                <a:cs typeface="Arial"/>
              </a:rPr>
              <a:t>set it equal to the new value.</a:t>
            </a:r>
            <a:endParaRPr sz="900">
              <a:latin typeface="Arial"/>
              <a:cs typeface="Arial"/>
            </a:endParaRPr>
          </a:p>
          <a:p>
            <a:pPr marL="73151">
              <a:lnSpc>
                <a:spcPct val="95825"/>
              </a:lnSpc>
              <a:spcBef>
                <a:spcPts val="987"/>
              </a:spcBef>
            </a:pPr>
            <a:r>
              <a:rPr sz="900" i="1" spc="0" dirty="0">
                <a:solidFill>
                  <a:srgbClr val="F1F1F1"/>
                </a:solidFill>
                <a:latin typeface="Arial"/>
                <a:cs typeface="Arial"/>
              </a:rPr>
              <a:t>add key-value pairs as they become relevant.</a:t>
            </a:r>
            <a:endParaRPr sz="900">
              <a:latin typeface="Arial"/>
              <a:cs typeface="Arial"/>
            </a:endParaRPr>
          </a:p>
        </p:txBody>
      </p:sp>
      <p:sp>
        <p:nvSpPr>
          <p:cNvPr id="18" name="object 18"/>
          <p:cNvSpPr txBox="1"/>
          <p:nvPr/>
        </p:nvSpPr>
        <p:spPr>
          <a:xfrm>
            <a:off x="3462528" y="1327403"/>
            <a:ext cx="3166872" cy="256031"/>
          </a:xfrm>
          <a:prstGeom prst="rect">
            <a:avLst/>
          </a:prstGeom>
        </p:spPr>
        <p:txBody>
          <a:bodyPr wrap="square" lIns="0" tIns="50165" rIns="0" bIns="0" rtlCol="0">
            <a:noAutofit/>
          </a:bodyPr>
          <a:lstStyle/>
          <a:p>
            <a:pPr marL="73151">
              <a:lnSpc>
                <a:spcPct val="95825"/>
              </a:lnSpc>
            </a:pPr>
            <a:r>
              <a:rPr sz="1000" spc="-3" dirty="0">
                <a:latin typeface="Arial"/>
                <a:cs typeface="Arial"/>
              </a:rPr>
              <a:t>Adding a key-value pair</a:t>
            </a:r>
            <a:endParaRPr sz="1000">
              <a:latin typeface="Arial"/>
              <a:cs typeface="Arial"/>
            </a:endParaRPr>
          </a:p>
        </p:txBody>
      </p:sp>
      <p:sp>
        <p:nvSpPr>
          <p:cNvPr id="17" name="object 17"/>
          <p:cNvSpPr txBox="1"/>
          <p:nvPr/>
        </p:nvSpPr>
        <p:spPr>
          <a:xfrm>
            <a:off x="3462528" y="1583435"/>
            <a:ext cx="3166872" cy="704088"/>
          </a:xfrm>
          <a:prstGeom prst="rect">
            <a:avLst/>
          </a:prstGeom>
        </p:spPr>
        <p:txBody>
          <a:bodyPr wrap="square" lIns="0" tIns="12700" rIns="0" bIns="0" rtlCol="0">
            <a:noAutofit/>
          </a:bodyPr>
          <a:lstStyle/>
          <a:p>
            <a:pPr marL="118872">
              <a:lnSpc>
                <a:spcPct val="97574"/>
              </a:lnSpc>
            </a:pPr>
            <a:r>
              <a:rPr sz="900" spc="0" dirty="0">
                <a:latin typeface="Consolas"/>
                <a:cs typeface="Consolas"/>
              </a:rPr>
              <a:t>alien_0 = {'color': 'green', 'points': 5}</a:t>
            </a:r>
            <a:endParaRPr sz="900">
              <a:latin typeface="Consolas"/>
              <a:cs typeface="Consolas"/>
            </a:endParaRPr>
          </a:p>
          <a:p>
            <a:pPr marL="118872" marR="1645378">
              <a:lnSpc>
                <a:spcPts val="2090"/>
              </a:lnSpc>
              <a:spcBef>
                <a:spcPts val="309"/>
              </a:spcBef>
            </a:pPr>
            <a:r>
              <a:rPr sz="900" spc="0" dirty="0">
                <a:latin typeface="Consolas"/>
                <a:cs typeface="Consolas"/>
              </a:rPr>
              <a:t>alien_0['x'] = 0 alien_0['speed'] = 1.5</a:t>
            </a:r>
            <a:endParaRPr sz="900">
              <a:latin typeface="Consolas"/>
              <a:cs typeface="Consolas"/>
            </a:endParaRPr>
          </a:p>
        </p:txBody>
      </p:sp>
      <p:sp>
        <p:nvSpPr>
          <p:cNvPr id="16" name="object 16"/>
          <p:cNvSpPr txBox="1"/>
          <p:nvPr/>
        </p:nvSpPr>
        <p:spPr>
          <a:xfrm>
            <a:off x="3462528" y="2287524"/>
            <a:ext cx="3166872" cy="256031"/>
          </a:xfrm>
          <a:prstGeom prst="rect">
            <a:avLst/>
          </a:prstGeom>
        </p:spPr>
        <p:txBody>
          <a:bodyPr wrap="square" lIns="0" tIns="50165" rIns="0" bIns="0" rtlCol="0">
            <a:noAutofit/>
          </a:bodyPr>
          <a:lstStyle/>
          <a:p>
            <a:pPr marL="73151">
              <a:lnSpc>
                <a:spcPct val="95825"/>
              </a:lnSpc>
            </a:pPr>
            <a:r>
              <a:rPr sz="1000" spc="-2" dirty="0">
                <a:latin typeface="Arial"/>
                <a:cs typeface="Arial"/>
              </a:rPr>
              <a:t>Adding to an empty dictionary</a:t>
            </a:r>
            <a:endParaRPr sz="1000">
              <a:latin typeface="Arial"/>
              <a:cs typeface="Arial"/>
            </a:endParaRPr>
          </a:p>
        </p:txBody>
      </p:sp>
      <p:sp>
        <p:nvSpPr>
          <p:cNvPr id="15" name="object 15"/>
          <p:cNvSpPr txBox="1"/>
          <p:nvPr/>
        </p:nvSpPr>
        <p:spPr>
          <a:xfrm>
            <a:off x="3462528" y="2543555"/>
            <a:ext cx="3166872" cy="438912"/>
          </a:xfrm>
          <a:prstGeom prst="rect">
            <a:avLst/>
          </a:prstGeom>
        </p:spPr>
        <p:txBody>
          <a:bodyPr wrap="square" lIns="0" tIns="12700" rIns="0" bIns="0" rtlCol="0">
            <a:noAutofit/>
          </a:bodyPr>
          <a:lstStyle/>
          <a:p>
            <a:pPr marL="118872">
              <a:lnSpc>
                <a:spcPct val="97574"/>
              </a:lnSpc>
            </a:pPr>
            <a:r>
              <a:rPr sz="900" spc="0" dirty="0">
                <a:latin typeface="Consolas"/>
                <a:cs typeface="Consolas"/>
              </a:rPr>
              <a:t>alien_0 = {}</a:t>
            </a:r>
            <a:endParaRPr sz="900">
              <a:latin typeface="Consolas"/>
              <a:cs typeface="Consolas"/>
            </a:endParaRPr>
          </a:p>
          <a:p>
            <a:pPr marL="118872">
              <a:lnSpc>
                <a:spcPct val="97574"/>
              </a:lnSpc>
            </a:pPr>
            <a:r>
              <a:rPr sz="900" dirty="0">
                <a:latin typeface="Consolas"/>
                <a:cs typeface="Consolas"/>
              </a:rPr>
              <a:t>alien_0['color'] = 'green'</a:t>
            </a:r>
            <a:endParaRPr sz="900">
              <a:latin typeface="Consolas"/>
              <a:cs typeface="Consolas"/>
            </a:endParaRPr>
          </a:p>
        </p:txBody>
      </p:sp>
      <p:sp>
        <p:nvSpPr>
          <p:cNvPr id="14" name="object 14"/>
          <p:cNvSpPr txBox="1"/>
          <p:nvPr/>
        </p:nvSpPr>
        <p:spPr>
          <a:xfrm>
            <a:off x="6736080" y="150876"/>
            <a:ext cx="3171444" cy="1024127"/>
          </a:xfrm>
          <a:prstGeom prst="rect">
            <a:avLst/>
          </a:prstGeom>
        </p:spPr>
        <p:txBody>
          <a:bodyPr wrap="square" lIns="0" tIns="9398" rIns="0" bIns="0" rtlCol="0">
            <a:noAutofit/>
          </a:bodyPr>
          <a:lstStyle/>
          <a:p>
            <a:pPr marL="73151">
              <a:lnSpc>
                <a:spcPts val="1480"/>
              </a:lnSpc>
            </a:pPr>
            <a:r>
              <a:rPr sz="1100" dirty="0">
                <a:solidFill>
                  <a:srgbClr val="F1F1F1"/>
                </a:solidFill>
                <a:latin typeface="Yu Gothic"/>
                <a:cs typeface="Yu Gothic"/>
              </a:rPr>
              <a:t>Looping through a dictionary</a:t>
            </a:r>
            <a:endParaRPr sz="1100">
              <a:latin typeface="Yu Gothic"/>
              <a:cs typeface="Yu Gothic"/>
            </a:endParaRPr>
          </a:p>
          <a:p>
            <a:pPr marL="73151" marR="168099">
              <a:lnSpc>
                <a:spcPct val="96687"/>
              </a:lnSpc>
              <a:spcBef>
                <a:spcPts val="106"/>
              </a:spcBef>
            </a:pPr>
            <a:r>
              <a:rPr sz="900" i="1" spc="0" dirty="0">
                <a:solidFill>
                  <a:srgbClr val="F1F1F1"/>
                </a:solidFill>
                <a:latin typeface="Arial"/>
                <a:cs typeface="Arial"/>
              </a:rPr>
              <a:t>You can loop through a dictionary in three ways: you can loop through all the key-value pairs, all the keys, or all the values.</a:t>
            </a:r>
            <a:endParaRPr sz="900">
              <a:latin typeface="Arial"/>
              <a:cs typeface="Arial"/>
            </a:endParaRPr>
          </a:p>
          <a:p>
            <a:pPr marL="73151" marR="104256" indent="127025">
              <a:lnSpc>
                <a:spcPts val="1030"/>
              </a:lnSpc>
              <a:spcBef>
                <a:spcPts val="56"/>
              </a:spcBef>
            </a:pPr>
            <a:r>
              <a:rPr sz="900" i="1" spc="0" dirty="0">
                <a:solidFill>
                  <a:srgbClr val="F1F1F1"/>
                </a:solidFill>
                <a:latin typeface="Arial"/>
                <a:cs typeface="Arial"/>
              </a:rPr>
              <a:t>Dictionaries keep track of the order in which key-value pairs are added. If you want to process the information in a different order, you can sort the keys in your loop.</a:t>
            </a:r>
            <a:endParaRPr sz="900">
              <a:latin typeface="Arial"/>
              <a:cs typeface="Arial"/>
            </a:endParaRPr>
          </a:p>
        </p:txBody>
      </p:sp>
      <p:sp>
        <p:nvSpPr>
          <p:cNvPr id="13" name="object 13"/>
          <p:cNvSpPr txBox="1"/>
          <p:nvPr/>
        </p:nvSpPr>
        <p:spPr>
          <a:xfrm>
            <a:off x="6736080" y="1175003"/>
            <a:ext cx="3171444" cy="256031"/>
          </a:xfrm>
          <a:prstGeom prst="rect">
            <a:avLst/>
          </a:prstGeom>
        </p:spPr>
        <p:txBody>
          <a:bodyPr wrap="square" lIns="0" tIns="50165" rIns="0" bIns="0" rtlCol="0">
            <a:noAutofit/>
          </a:bodyPr>
          <a:lstStyle/>
          <a:p>
            <a:pPr marL="73151">
              <a:lnSpc>
                <a:spcPct val="95825"/>
              </a:lnSpc>
            </a:pPr>
            <a:r>
              <a:rPr sz="1000" spc="-3" dirty="0">
                <a:latin typeface="Arial"/>
                <a:cs typeface="Arial"/>
              </a:rPr>
              <a:t>Looping through all key-value pairs</a:t>
            </a:r>
            <a:endParaRPr sz="1000">
              <a:latin typeface="Arial"/>
              <a:cs typeface="Arial"/>
            </a:endParaRPr>
          </a:p>
        </p:txBody>
      </p:sp>
      <p:sp>
        <p:nvSpPr>
          <p:cNvPr id="12" name="object 12"/>
          <p:cNvSpPr txBox="1"/>
          <p:nvPr/>
        </p:nvSpPr>
        <p:spPr>
          <a:xfrm>
            <a:off x="6736080" y="1431035"/>
            <a:ext cx="3171444" cy="1508760"/>
          </a:xfrm>
          <a:prstGeom prst="rect">
            <a:avLst/>
          </a:prstGeom>
        </p:spPr>
        <p:txBody>
          <a:bodyPr wrap="square" lIns="0" tIns="12700" rIns="0" bIns="0" rtlCol="0">
            <a:noAutofit/>
          </a:bodyPr>
          <a:lstStyle/>
          <a:p>
            <a:pPr marL="118872" marR="770263">
              <a:lnSpc>
                <a:spcPct val="97770"/>
              </a:lnSpc>
            </a:pPr>
            <a:r>
              <a:rPr sz="900" dirty="0">
                <a:latin typeface="Consolas"/>
                <a:cs typeface="Consolas"/>
              </a:rPr>
              <a:t># </a:t>
            </a:r>
            <a:r>
              <a:rPr sz="900" spc="-4" dirty="0">
                <a:latin typeface="Consolas"/>
                <a:cs typeface="Consolas"/>
              </a:rPr>
              <a:t>Stor</a:t>
            </a:r>
            <a:r>
              <a:rPr sz="900" spc="0" dirty="0">
                <a:latin typeface="Consolas"/>
                <a:cs typeface="Consolas"/>
              </a:rPr>
              <a:t>e</a:t>
            </a:r>
            <a:r>
              <a:rPr sz="900" spc="19" dirty="0">
                <a:latin typeface="Consolas"/>
                <a:cs typeface="Consolas"/>
              </a:rPr>
              <a:t> </a:t>
            </a:r>
            <a:r>
              <a:rPr sz="900" spc="-4" dirty="0">
                <a:latin typeface="Consolas"/>
                <a:cs typeface="Consolas"/>
              </a:rPr>
              <a:t>people'</a:t>
            </a:r>
            <a:r>
              <a:rPr sz="900" spc="0" dirty="0">
                <a:latin typeface="Consolas"/>
                <a:cs typeface="Consolas"/>
              </a:rPr>
              <a:t>s</a:t>
            </a:r>
            <a:r>
              <a:rPr sz="900" spc="39" dirty="0">
                <a:latin typeface="Consolas"/>
                <a:cs typeface="Consolas"/>
              </a:rPr>
              <a:t> </a:t>
            </a:r>
            <a:r>
              <a:rPr sz="900" spc="-4" dirty="0">
                <a:latin typeface="Consolas"/>
                <a:cs typeface="Consolas"/>
              </a:rPr>
              <a:t>favorit</a:t>
            </a:r>
            <a:r>
              <a:rPr sz="900" spc="0" dirty="0">
                <a:latin typeface="Consolas"/>
                <a:cs typeface="Consolas"/>
              </a:rPr>
              <a:t>e</a:t>
            </a:r>
            <a:r>
              <a:rPr sz="900" spc="39" dirty="0">
                <a:latin typeface="Consolas"/>
                <a:cs typeface="Consolas"/>
              </a:rPr>
              <a:t> </a:t>
            </a:r>
            <a:r>
              <a:rPr sz="900" spc="0" dirty="0">
                <a:latin typeface="Consolas"/>
                <a:cs typeface="Consolas"/>
              </a:rPr>
              <a:t>languages. </a:t>
            </a:r>
            <a:r>
              <a:rPr sz="900" spc="-4" dirty="0">
                <a:latin typeface="Consolas"/>
                <a:cs typeface="Consolas"/>
              </a:rPr>
              <a:t>fav_language</a:t>
            </a:r>
            <a:r>
              <a:rPr sz="900" spc="0" dirty="0">
                <a:latin typeface="Consolas"/>
                <a:cs typeface="Consolas"/>
              </a:rPr>
              <a:t>s</a:t>
            </a:r>
            <a:r>
              <a:rPr sz="900" spc="64" dirty="0">
                <a:latin typeface="Consolas"/>
                <a:cs typeface="Consolas"/>
              </a:rPr>
              <a:t> </a:t>
            </a:r>
            <a:r>
              <a:rPr sz="900" spc="0" dirty="0">
                <a:latin typeface="Consolas"/>
                <a:cs typeface="Consolas"/>
              </a:rPr>
              <a:t>= </a:t>
            </a:r>
            <a:r>
              <a:rPr sz="900" spc="3" dirty="0">
                <a:latin typeface="Consolas"/>
                <a:cs typeface="Consolas"/>
              </a:rPr>
              <a:t>{</a:t>
            </a:r>
            <a:endParaRPr sz="900">
              <a:latin typeface="Consolas"/>
              <a:cs typeface="Consolas"/>
            </a:endParaRPr>
          </a:p>
          <a:p>
            <a:pPr marL="370243">
              <a:lnSpc>
                <a:spcPct val="97574"/>
              </a:lnSpc>
            </a:pPr>
            <a:r>
              <a:rPr sz="900" spc="0" dirty="0">
                <a:latin typeface="Consolas"/>
                <a:cs typeface="Consolas"/>
              </a:rPr>
              <a:t>'jen': 'python',</a:t>
            </a:r>
            <a:endParaRPr sz="900">
              <a:latin typeface="Consolas"/>
              <a:cs typeface="Consolas"/>
            </a:endParaRPr>
          </a:p>
          <a:p>
            <a:pPr marL="370243">
              <a:lnSpc>
                <a:spcPct val="97574"/>
              </a:lnSpc>
            </a:pPr>
            <a:r>
              <a:rPr sz="900" dirty="0">
                <a:latin typeface="Consolas"/>
                <a:cs typeface="Consolas"/>
              </a:rPr>
              <a:t>'sarah': 'c',</a:t>
            </a:r>
            <a:endParaRPr sz="900">
              <a:latin typeface="Consolas"/>
              <a:cs typeface="Consolas"/>
            </a:endParaRPr>
          </a:p>
          <a:p>
            <a:pPr marL="370243">
              <a:lnSpc>
                <a:spcPct val="97574"/>
              </a:lnSpc>
            </a:pPr>
            <a:r>
              <a:rPr sz="900" spc="0" dirty="0">
                <a:latin typeface="Consolas"/>
                <a:cs typeface="Consolas"/>
              </a:rPr>
              <a:t>'edward': 'ruby',</a:t>
            </a:r>
            <a:endParaRPr sz="900">
              <a:latin typeface="Consolas"/>
              <a:cs typeface="Consolas"/>
            </a:endParaRPr>
          </a:p>
          <a:p>
            <a:pPr marL="370243">
              <a:lnSpc>
                <a:spcPts val="1030"/>
              </a:lnSpc>
              <a:spcBef>
                <a:spcPts val="51"/>
              </a:spcBef>
            </a:pPr>
            <a:r>
              <a:rPr sz="900" spc="0" dirty="0">
                <a:latin typeface="Consolas"/>
                <a:cs typeface="Consolas"/>
              </a:rPr>
              <a:t>'phil': 'python',</a:t>
            </a:r>
            <a:endParaRPr sz="900">
              <a:latin typeface="Consolas"/>
              <a:cs typeface="Consolas"/>
            </a:endParaRPr>
          </a:p>
          <a:p>
            <a:pPr marL="370243">
              <a:lnSpc>
                <a:spcPct val="97574"/>
              </a:lnSpc>
            </a:pPr>
            <a:r>
              <a:rPr sz="900" spc="3" dirty="0">
                <a:latin typeface="Consolas"/>
                <a:cs typeface="Consolas"/>
              </a:rPr>
              <a:t>}</a:t>
            </a:r>
            <a:endParaRPr sz="900">
              <a:latin typeface="Consolas"/>
              <a:cs typeface="Consolas"/>
            </a:endParaRPr>
          </a:p>
          <a:p>
            <a:pPr marL="118872">
              <a:lnSpc>
                <a:spcPct val="97574"/>
              </a:lnSpc>
              <a:spcBef>
                <a:spcPts val="1058"/>
              </a:spcBef>
            </a:pPr>
            <a:r>
              <a:rPr sz="900" dirty="0">
                <a:latin typeface="Consolas"/>
                <a:cs typeface="Consolas"/>
              </a:rPr>
              <a:t># Show each person's favorite language.</a:t>
            </a:r>
            <a:endParaRPr sz="900">
              <a:latin typeface="Consolas"/>
              <a:cs typeface="Consolas"/>
            </a:endParaRPr>
          </a:p>
          <a:p>
            <a:pPr marL="118872">
              <a:lnSpc>
                <a:spcPct val="97574"/>
              </a:lnSpc>
            </a:pPr>
            <a:r>
              <a:rPr sz="900" spc="0" dirty="0">
                <a:latin typeface="Consolas"/>
                <a:cs typeface="Consolas"/>
              </a:rPr>
              <a:t>for name, language in fav_languages.items():</a:t>
            </a:r>
            <a:endParaRPr sz="900">
              <a:latin typeface="Consolas"/>
              <a:cs typeface="Consolas"/>
            </a:endParaRPr>
          </a:p>
          <a:p>
            <a:pPr marL="370243">
              <a:lnSpc>
                <a:spcPct val="97574"/>
              </a:lnSpc>
            </a:pPr>
            <a:r>
              <a:rPr sz="900" spc="0" dirty="0">
                <a:latin typeface="Consolas"/>
                <a:cs typeface="Consolas"/>
              </a:rPr>
              <a:t>print(f"{name}: {language}")</a:t>
            </a:r>
            <a:endParaRPr sz="900">
              <a:latin typeface="Consolas"/>
              <a:cs typeface="Consolas"/>
            </a:endParaRPr>
          </a:p>
        </p:txBody>
      </p:sp>
      <p:sp>
        <p:nvSpPr>
          <p:cNvPr id="11" name="object 11"/>
          <p:cNvSpPr txBox="1"/>
          <p:nvPr/>
        </p:nvSpPr>
        <p:spPr>
          <a:xfrm>
            <a:off x="6736080" y="2939795"/>
            <a:ext cx="3171444" cy="256032"/>
          </a:xfrm>
          <a:prstGeom prst="rect">
            <a:avLst/>
          </a:prstGeom>
        </p:spPr>
        <p:txBody>
          <a:bodyPr wrap="square" lIns="0" tIns="50165" rIns="0" bIns="0" rtlCol="0">
            <a:noAutofit/>
          </a:bodyPr>
          <a:lstStyle/>
          <a:p>
            <a:pPr marL="73151">
              <a:lnSpc>
                <a:spcPct val="95825"/>
              </a:lnSpc>
            </a:pPr>
            <a:r>
              <a:rPr sz="1000" spc="-2" dirty="0">
                <a:latin typeface="Arial"/>
                <a:cs typeface="Arial"/>
              </a:rPr>
              <a:t>Looping through all the keys</a:t>
            </a:r>
            <a:endParaRPr sz="1000">
              <a:latin typeface="Arial"/>
              <a:cs typeface="Arial"/>
            </a:endParaRPr>
          </a:p>
        </p:txBody>
      </p:sp>
      <p:sp>
        <p:nvSpPr>
          <p:cNvPr id="10" name="object 10"/>
          <p:cNvSpPr txBox="1"/>
          <p:nvPr/>
        </p:nvSpPr>
        <p:spPr>
          <a:xfrm>
            <a:off x="6736080" y="3195828"/>
            <a:ext cx="3171444" cy="438912"/>
          </a:xfrm>
          <a:prstGeom prst="rect">
            <a:avLst/>
          </a:prstGeom>
        </p:spPr>
        <p:txBody>
          <a:bodyPr wrap="square" lIns="0" tIns="12700" rIns="0" bIns="0" rtlCol="0">
            <a:noAutofit/>
          </a:bodyPr>
          <a:lstStyle/>
          <a:p>
            <a:pPr marL="118872" marR="581657">
              <a:lnSpc>
                <a:spcPct val="97770"/>
              </a:lnSpc>
            </a:pPr>
            <a:r>
              <a:rPr sz="900" spc="0" dirty="0">
                <a:latin typeface="Consolas"/>
                <a:cs typeface="Consolas"/>
              </a:rPr>
              <a:t># Show everyone who's taken the survey. for name in fav_languages.keys():</a:t>
            </a:r>
            <a:endParaRPr sz="900">
              <a:latin typeface="Consolas"/>
              <a:cs typeface="Consolas"/>
            </a:endParaRPr>
          </a:p>
          <a:p>
            <a:pPr marL="370243">
              <a:lnSpc>
                <a:spcPct val="97574"/>
              </a:lnSpc>
            </a:pPr>
            <a:r>
              <a:rPr sz="900" spc="0" dirty="0">
                <a:latin typeface="Consolas"/>
                <a:cs typeface="Consolas"/>
              </a:rPr>
              <a:t>print(name)</a:t>
            </a:r>
            <a:endParaRPr sz="900">
              <a:latin typeface="Consolas"/>
              <a:cs typeface="Consolas"/>
            </a:endParaRPr>
          </a:p>
        </p:txBody>
      </p:sp>
      <p:sp>
        <p:nvSpPr>
          <p:cNvPr id="9" name="object 9"/>
          <p:cNvSpPr txBox="1"/>
          <p:nvPr/>
        </p:nvSpPr>
        <p:spPr>
          <a:xfrm>
            <a:off x="6736080" y="3634740"/>
            <a:ext cx="3171444" cy="252984"/>
          </a:xfrm>
          <a:prstGeom prst="rect">
            <a:avLst/>
          </a:prstGeom>
        </p:spPr>
        <p:txBody>
          <a:bodyPr wrap="square" lIns="0" tIns="46990" rIns="0" bIns="0" rtlCol="0">
            <a:noAutofit/>
          </a:bodyPr>
          <a:lstStyle/>
          <a:p>
            <a:pPr marL="73151">
              <a:lnSpc>
                <a:spcPct val="95825"/>
              </a:lnSpc>
            </a:pPr>
            <a:r>
              <a:rPr sz="1000" spc="-2" dirty="0">
                <a:latin typeface="Arial"/>
                <a:cs typeface="Arial"/>
              </a:rPr>
              <a:t>Looping through all the values</a:t>
            </a:r>
            <a:endParaRPr sz="1000">
              <a:latin typeface="Arial"/>
              <a:cs typeface="Arial"/>
            </a:endParaRPr>
          </a:p>
        </p:txBody>
      </p:sp>
      <p:sp>
        <p:nvSpPr>
          <p:cNvPr id="8" name="object 8"/>
          <p:cNvSpPr txBox="1"/>
          <p:nvPr/>
        </p:nvSpPr>
        <p:spPr>
          <a:xfrm>
            <a:off x="6736080" y="3887724"/>
            <a:ext cx="3171444" cy="438912"/>
          </a:xfrm>
          <a:prstGeom prst="rect">
            <a:avLst/>
          </a:prstGeom>
        </p:spPr>
        <p:txBody>
          <a:bodyPr wrap="square" lIns="0" tIns="12700" rIns="0" bIns="0" rtlCol="0">
            <a:noAutofit/>
          </a:bodyPr>
          <a:lstStyle/>
          <a:p>
            <a:pPr marL="118872" marR="78888">
              <a:lnSpc>
                <a:spcPct val="97770"/>
              </a:lnSpc>
            </a:pPr>
            <a:r>
              <a:rPr sz="900" spc="0" dirty="0">
                <a:latin typeface="Consolas"/>
                <a:cs typeface="Consolas"/>
              </a:rPr>
              <a:t># Show all the languages that have been chosen. for language in fav_languages.values():</a:t>
            </a:r>
            <a:endParaRPr sz="900">
              <a:latin typeface="Consolas"/>
              <a:cs typeface="Consolas"/>
            </a:endParaRPr>
          </a:p>
          <a:p>
            <a:pPr marL="370243">
              <a:lnSpc>
                <a:spcPct val="97574"/>
              </a:lnSpc>
            </a:pPr>
            <a:r>
              <a:rPr sz="900" spc="0" dirty="0">
                <a:latin typeface="Consolas"/>
                <a:cs typeface="Consolas"/>
              </a:rPr>
              <a:t>print(language)</a:t>
            </a:r>
            <a:endParaRPr sz="900">
              <a:latin typeface="Consolas"/>
              <a:cs typeface="Consolas"/>
            </a:endParaRPr>
          </a:p>
        </p:txBody>
      </p:sp>
      <p:sp>
        <p:nvSpPr>
          <p:cNvPr id="7" name="object 7"/>
          <p:cNvSpPr txBox="1"/>
          <p:nvPr/>
        </p:nvSpPr>
        <p:spPr>
          <a:xfrm>
            <a:off x="6736080" y="4326636"/>
            <a:ext cx="3171444" cy="256031"/>
          </a:xfrm>
          <a:prstGeom prst="rect">
            <a:avLst/>
          </a:prstGeom>
        </p:spPr>
        <p:txBody>
          <a:bodyPr wrap="square" lIns="0" tIns="50165" rIns="0" bIns="0" rtlCol="0">
            <a:noAutofit/>
          </a:bodyPr>
          <a:lstStyle/>
          <a:p>
            <a:pPr marL="73151">
              <a:lnSpc>
                <a:spcPct val="95825"/>
              </a:lnSpc>
            </a:pPr>
            <a:r>
              <a:rPr sz="1000" spc="-3" dirty="0">
                <a:latin typeface="Arial"/>
                <a:cs typeface="Arial"/>
              </a:rPr>
              <a:t>Looping through all the keys in reverse order</a:t>
            </a:r>
            <a:endParaRPr sz="1000">
              <a:latin typeface="Arial"/>
              <a:cs typeface="Arial"/>
            </a:endParaRPr>
          </a:p>
        </p:txBody>
      </p:sp>
      <p:sp>
        <p:nvSpPr>
          <p:cNvPr id="6" name="object 6"/>
          <p:cNvSpPr txBox="1"/>
          <p:nvPr/>
        </p:nvSpPr>
        <p:spPr>
          <a:xfrm>
            <a:off x="6736080" y="4582668"/>
            <a:ext cx="3171444" cy="838200"/>
          </a:xfrm>
          <a:prstGeom prst="rect">
            <a:avLst/>
          </a:prstGeom>
        </p:spPr>
        <p:txBody>
          <a:bodyPr wrap="square" lIns="0" tIns="12700" rIns="0" bIns="0" rtlCol="0">
            <a:noAutofit/>
          </a:bodyPr>
          <a:lstStyle/>
          <a:p>
            <a:pPr marL="118872">
              <a:lnSpc>
                <a:spcPct val="97574"/>
              </a:lnSpc>
            </a:pPr>
            <a:r>
              <a:rPr sz="900" dirty="0">
                <a:latin typeface="Consolas"/>
                <a:cs typeface="Consolas"/>
              </a:rPr>
              <a:t># Show each person's favorite language,</a:t>
            </a:r>
            <a:endParaRPr sz="900">
              <a:latin typeface="Consolas"/>
              <a:cs typeface="Consolas"/>
            </a:endParaRPr>
          </a:p>
          <a:p>
            <a:pPr marL="118872" marR="393125">
              <a:lnSpc>
                <a:spcPct val="97770"/>
              </a:lnSpc>
            </a:pPr>
            <a:r>
              <a:rPr sz="900" spc="0" dirty="0">
                <a:latin typeface="Consolas"/>
                <a:cs typeface="Consolas"/>
              </a:rPr>
              <a:t>#  </a:t>
            </a:r>
            <a:r>
              <a:rPr sz="900" spc="4" dirty="0">
                <a:latin typeface="Consolas"/>
                <a:cs typeface="Consolas"/>
              </a:rPr>
              <a:t> </a:t>
            </a:r>
            <a:r>
              <a:rPr sz="900" spc="-4" dirty="0">
                <a:latin typeface="Consolas"/>
                <a:cs typeface="Consolas"/>
              </a:rPr>
              <a:t>i</a:t>
            </a:r>
            <a:r>
              <a:rPr sz="900" spc="0" dirty="0">
                <a:latin typeface="Consolas"/>
                <a:cs typeface="Consolas"/>
              </a:rPr>
              <a:t>n</a:t>
            </a:r>
            <a:r>
              <a:rPr sz="900" spc="4" dirty="0">
                <a:latin typeface="Consolas"/>
                <a:cs typeface="Consolas"/>
              </a:rPr>
              <a:t> </a:t>
            </a:r>
            <a:r>
              <a:rPr sz="900" spc="-4" dirty="0">
                <a:latin typeface="Consolas"/>
                <a:cs typeface="Consolas"/>
              </a:rPr>
              <a:t>revers</a:t>
            </a:r>
            <a:r>
              <a:rPr sz="900" spc="0" dirty="0">
                <a:latin typeface="Consolas"/>
                <a:cs typeface="Consolas"/>
              </a:rPr>
              <a:t>e</a:t>
            </a:r>
            <a:r>
              <a:rPr sz="900" spc="29" dirty="0">
                <a:latin typeface="Consolas"/>
                <a:cs typeface="Consolas"/>
              </a:rPr>
              <a:t> </a:t>
            </a:r>
            <a:r>
              <a:rPr sz="900" spc="-4" dirty="0">
                <a:latin typeface="Consolas"/>
                <a:cs typeface="Consolas"/>
              </a:rPr>
              <a:t>orde</a:t>
            </a:r>
            <a:r>
              <a:rPr sz="900" spc="0" dirty="0">
                <a:latin typeface="Consolas"/>
                <a:cs typeface="Consolas"/>
              </a:rPr>
              <a:t>r</a:t>
            </a:r>
            <a:r>
              <a:rPr sz="900" spc="19" dirty="0">
                <a:latin typeface="Consolas"/>
                <a:cs typeface="Consolas"/>
              </a:rPr>
              <a:t> </a:t>
            </a:r>
            <a:r>
              <a:rPr sz="900" spc="-4" dirty="0">
                <a:latin typeface="Consolas"/>
                <a:cs typeface="Consolas"/>
              </a:rPr>
              <a:t>b</a:t>
            </a:r>
            <a:r>
              <a:rPr sz="900" spc="0" dirty="0">
                <a:latin typeface="Consolas"/>
                <a:cs typeface="Consolas"/>
              </a:rPr>
              <a:t>y</a:t>
            </a:r>
            <a:r>
              <a:rPr sz="900" spc="4" dirty="0">
                <a:latin typeface="Consolas"/>
                <a:cs typeface="Consolas"/>
              </a:rPr>
              <a:t> </a:t>
            </a:r>
            <a:r>
              <a:rPr sz="900" spc="-4" dirty="0">
                <a:latin typeface="Consolas"/>
                <a:cs typeface="Consolas"/>
              </a:rPr>
              <a:t>th</a:t>
            </a:r>
            <a:r>
              <a:rPr sz="900" spc="0" dirty="0">
                <a:latin typeface="Consolas"/>
                <a:cs typeface="Consolas"/>
              </a:rPr>
              <a:t>e</a:t>
            </a:r>
            <a:r>
              <a:rPr sz="900" spc="9" dirty="0">
                <a:latin typeface="Consolas"/>
                <a:cs typeface="Consolas"/>
              </a:rPr>
              <a:t> </a:t>
            </a:r>
            <a:r>
              <a:rPr sz="900" spc="-4" dirty="0">
                <a:latin typeface="Consolas"/>
                <a:cs typeface="Consolas"/>
              </a:rPr>
              <a:t>person'</a:t>
            </a:r>
            <a:r>
              <a:rPr sz="900" spc="0" dirty="0">
                <a:latin typeface="Consolas"/>
                <a:cs typeface="Consolas"/>
              </a:rPr>
              <a:t>s</a:t>
            </a:r>
            <a:r>
              <a:rPr sz="900" spc="39" dirty="0">
                <a:latin typeface="Consolas"/>
                <a:cs typeface="Consolas"/>
              </a:rPr>
              <a:t> </a:t>
            </a:r>
            <a:r>
              <a:rPr sz="900" spc="0" dirty="0">
                <a:latin typeface="Consolas"/>
                <a:cs typeface="Consolas"/>
              </a:rPr>
              <a:t>name. </a:t>
            </a:r>
            <a:r>
              <a:rPr sz="900" spc="-4" dirty="0">
                <a:latin typeface="Consolas"/>
                <a:cs typeface="Consolas"/>
              </a:rPr>
              <a:t>fo</a:t>
            </a:r>
            <a:r>
              <a:rPr sz="900" spc="0" dirty="0">
                <a:latin typeface="Consolas"/>
                <a:cs typeface="Consolas"/>
              </a:rPr>
              <a:t>r</a:t>
            </a:r>
            <a:r>
              <a:rPr sz="900" spc="9" dirty="0">
                <a:latin typeface="Consolas"/>
                <a:cs typeface="Consolas"/>
              </a:rPr>
              <a:t> </a:t>
            </a:r>
            <a:r>
              <a:rPr sz="900" spc="-4" dirty="0">
                <a:latin typeface="Consolas"/>
                <a:cs typeface="Consolas"/>
              </a:rPr>
              <a:t>nam</a:t>
            </a:r>
            <a:r>
              <a:rPr sz="900" spc="0" dirty="0">
                <a:latin typeface="Consolas"/>
                <a:cs typeface="Consolas"/>
              </a:rPr>
              <a:t>e</a:t>
            </a:r>
            <a:r>
              <a:rPr sz="900" spc="14" dirty="0">
                <a:latin typeface="Consolas"/>
                <a:cs typeface="Consolas"/>
              </a:rPr>
              <a:t> </a:t>
            </a:r>
            <a:r>
              <a:rPr sz="900" spc="-4" dirty="0">
                <a:latin typeface="Consolas"/>
                <a:cs typeface="Consolas"/>
              </a:rPr>
              <a:t>i</a:t>
            </a:r>
            <a:r>
              <a:rPr sz="900" spc="0" dirty="0">
                <a:latin typeface="Consolas"/>
                <a:cs typeface="Consolas"/>
              </a:rPr>
              <a:t>n</a:t>
            </a:r>
            <a:r>
              <a:rPr sz="900" spc="4" dirty="0">
                <a:latin typeface="Consolas"/>
                <a:cs typeface="Consolas"/>
              </a:rPr>
              <a:t> </a:t>
            </a:r>
            <a:r>
              <a:rPr sz="900" spc="0" dirty="0">
                <a:latin typeface="Consolas"/>
                <a:cs typeface="Consolas"/>
              </a:rPr>
              <a:t>sorted(fav_languages.keys()</a:t>
            </a:r>
            <a:r>
              <a:rPr sz="900" spc="3" dirty="0">
                <a:latin typeface="Consolas"/>
                <a:cs typeface="Consolas"/>
              </a:rPr>
              <a:t>,</a:t>
            </a:r>
            <a:endParaRPr sz="900">
              <a:latin typeface="Consolas"/>
              <a:cs typeface="Consolas"/>
            </a:endParaRPr>
          </a:p>
          <a:p>
            <a:pPr marL="621612">
              <a:lnSpc>
                <a:spcPct val="97574"/>
              </a:lnSpc>
            </a:pPr>
            <a:r>
              <a:rPr sz="900" spc="0" dirty="0">
                <a:latin typeface="Consolas"/>
                <a:cs typeface="Consolas"/>
              </a:rPr>
              <a:t>reverse=True):</a:t>
            </a:r>
            <a:endParaRPr sz="900">
              <a:latin typeface="Consolas"/>
              <a:cs typeface="Consolas"/>
            </a:endParaRPr>
          </a:p>
          <a:p>
            <a:pPr marL="370243">
              <a:lnSpc>
                <a:spcPts val="1030"/>
              </a:lnSpc>
              <a:spcBef>
                <a:spcPts val="51"/>
              </a:spcBef>
            </a:pPr>
            <a:r>
              <a:rPr sz="900" dirty="0">
                <a:latin typeface="Consolas"/>
                <a:cs typeface="Consolas"/>
              </a:rPr>
              <a:t>print(f"{name}: language")</a:t>
            </a:r>
            <a:endParaRPr sz="900">
              <a:latin typeface="Consolas"/>
              <a:cs typeface="Consolas"/>
            </a:endParaRPr>
          </a:p>
        </p:txBody>
      </p:sp>
      <p:sp>
        <p:nvSpPr>
          <p:cNvPr id="5" name="object 5"/>
          <p:cNvSpPr txBox="1"/>
          <p:nvPr/>
        </p:nvSpPr>
        <p:spPr>
          <a:xfrm>
            <a:off x="6736080" y="5420868"/>
            <a:ext cx="3171444" cy="425196"/>
          </a:xfrm>
          <a:prstGeom prst="rect">
            <a:avLst/>
          </a:prstGeom>
        </p:spPr>
        <p:txBody>
          <a:bodyPr wrap="square" lIns="0" tIns="11239" rIns="0" bIns="0" rtlCol="0">
            <a:noAutofit/>
          </a:bodyPr>
          <a:lstStyle/>
          <a:p>
            <a:pPr marL="73151">
              <a:lnSpc>
                <a:spcPts val="1770"/>
              </a:lnSpc>
            </a:pPr>
            <a:r>
              <a:rPr sz="1100" spc="0" dirty="0">
                <a:solidFill>
                  <a:srgbClr val="F1F1F1"/>
                </a:solidFill>
                <a:latin typeface="Yu Gothic"/>
                <a:cs typeface="Yu Gothic"/>
              </a:rPr>
              <a:t>Dictionary length</a:t>
            </a:r>
            <a:endParaRPr sz="1100">
              <a:latin typeface="Yu Gothic"/>
              <a:cs typeface="Yu Gothic"/>
            </a:endParaRPr>
          </a:p>
          <a:p>
            <a:pPr marL="73151">
              <a:lnSpc>
                <a:spcPct val="95825"/>
              </a:lnSpc>
              <a:spcBef>
                <a:spcPts val="91"/>
              </a:spcBef>
            </a:pPr>
            <a:r>
              <a:rPr sz="900" i="1" spc="0" dirty="0">
                <a:solidFill>
                  <a:srgbClr val="F1F1F1"/>
                </a:solidFill>
                <a:latin typeface="Arial"/>
                <a:cs typeface="Arial"/>
              </a:rPr>
              <a:t>You can find the number of key-value pairs in a dictionary.</a:t>
            </a:r>
            <a:endParaRPr sz="900">
              <a:latin typeface="Arial"/>
              <a:cs typeface="Arial"/>
            </a:endParaRPr>
          </a:p>
        </p:txBody>
      </p:sp>
      <p:sp>
        <p:nvSpPr>
          <p:cNvPr id="4" name="object 4"/>
          <p:cNvSpPr txBox="1"/>
          <p:nvPr/>
        </p:nvSpPr>
        <p:spPr>
          <a:xfrm>
            <a:off x="6736080" y="5846064"/>
            <a:ext cx="3171444" cy="219456"/>
          </a:xfrm>
          <a:prstGeom prst="rect">
            <a:avLst/>
          </a:prstGeom>
        </p:spPr>
        <p:txBody>
          <a:bodyPr wrap="square" lIns="0" tIns="27305" rIns="0" bIns="0" rtlCol="0">
            <a:noAutofit/>
          </a:bodyPr>
          <a:lstStyle/>
          <a:p>
            <a:pPr marL="73151">
              <a:lnSpc>
                <a:spcPct val="95825"/>
              </a:lnSpc>
            </a:pPr>
            <a:r>
              <a:rPr sz="1000" spc="-2" dirty="0">
                <a:latin typeface="Arial"/>
                <a:cs typeface="Arial"/>
              </a:rPr>
              <a:t>Finding a dictionary's length</a:t>
            </a:r>
            <a:endParaRPr sz="1000">
              <a:latin typeface="Arial"/>
              <a:cs typeface="Arial"/>
            </a:endParaRPr>
          </a:p>
        </p:txBody>
      </p:sp>
      <p:sp>
        <p:nvSpPr>
          <p:cNvPr id="3" name="object 3"/>
          <p:cNvSpPr txBox="1"/>
          <p:nvPr/>
        </p:nvSpPr>
        <p:spPr>
          <a:xfrm>
            <a:off x="6736080" y="6065520"/>
            <a:ext cx="3171444" cy="358138"/>
          </a:xfrm>
          <a:prstGeom prst="rect">
            <a:avLst/>
          </a:prstGeom>
        </p:spPr>
        <p:txBody>
          <a:bodyPr wrap="square" lIns="0" tIns="26669" rIns="0" bIns="0" rtlCol="0">
            <a:noAutofit/>
          </a:bodyPr>
          <a:lstStyle/>
          <a:p>
            <a:pPr marL="118872">
              <a:lnSpc>
                <a:spcPct val="97574"/>
              </a:lnSpc>
            </a:pPr>
            <a:r>
              <a:rPr sz="900" spc="0" dirty="0">
                <a:latin typeface="Consolas"/>
                <a:cs typeface="Consolas"/>
              </a:rPr>
              <a:t>num_responses = len(fav_languages)</a:t>
            </a:r>
            <a:endParaRPr sz="900">
              <a:latin typeface="Consolas"/>
              <a:cs typeface="Consolas"/>
            </a:endParaRPr>
          </a:p>
        </p:txBody>
      </p:sp>
      <p:sp>
        <p:nvSpPr>
          <p:cNvPr id="2" name="object 2"/>
          <p:cNvSpPr txBox="1"/>
          <p:nvPr/>
        </p:nvSpPr>
        <p:spPr>
          <a:xfrm>
            <a:off x="182878" y="157478"/>
            <a:ext cx="3172460" cy="1391919"/>
          </a:xfrm>
          <a:prstGeom prst="rect">
            <a:avLst/>
          </a:prstGeom>
        </p:spPr>
        <p:txBody>
          <a:bodyPr wrap="square" lIns="0" tIns="62039" rIns="0" bIns="0" rtlCol="0">
            <a:noAutofit/>
          </a:bodyPr>
          <a:lstStyle/>
          <a:p>
            <a:pPr marL="243867" marR="246743" indent="0" algn="ctr">
              <a:lnSpc>
                <a:spcPts val="3070"/>
              </a:lnSpc>
            </a:pPr>
            <a:r>
              <a:rPr sz="2800" spc="-4" dirty="0">
                <a:solidFill>
                  <a:srgbClr val="F1F1F1"/>
                </a:solidFill>
                <a:latin typeface="Calibri"/>
                <a:cs typeface="Calibri"/>
              </a:rPr>
              <a:t>Beg</a:t>
            </a:r>
            <a:r>
              <a:rPr sz="2800" spc="0" dirty="0">
                <a:solidFill>
                  <a:srgbClr val="F1F1F1"/>
                </a:solidFill>
                <a:latin typeface="Calibri"/>
                <a:cs typeface="Calibri"/>
              </a:rPr>
              <a:t>i</a:t>
            </a:r>
            <a:r>
              <a:rPr sz="2800" spc="-4" dirty="0">
                <a:solidFill>
                  <a:srgbClr val="F1F1F1"/>
                </a:solidFill>
                <a:latin typeface="Calibri"/>
                <a:cs typeface="Calibri"/>
              </a:rPr>
              <a:t>nne</a:t>
            </a:r>
            <a:r>
              <a:rPr sz="2800" spc="0" dirty="0">
                <a:solidFill>
                  <a:srgbClr val="F1F1F1"/>
                </a:solidFill>
                <a:latin typeface="Calibri"/>
                <a:cs typeface="Calibri"/>
              </a:rPr>
              <a:t>r</a:t>
            </a:r>
            <a:r>
              <a:rPr sz="2800" spc="-4" dirty="0">
                <a:solidFill>
                  <a:srgbClr val="F1F1F1"/>
                </a:solidFill>
                <a:latin typeface="Calibri"/>
                <a:cs typeface="Calibri"/>
              </a:rPr>
              <a:t>'</a:t>
            </a:r>
            <a:r>
              <a:rPr sz="2800" spc="0" dirty="0">
                <a:solidFill>
                  <a:srgbClr val="F1F1F1"/>
                </a:solidFill>
                <a:latin typeface="Calibri"/>
                <a:cs typeface="Calibri"/>
              </a:rPr>
              <a:t>s </a:t>
            </a:r>
            <a:r>
              <a:rPr sz="2800" spc="-4" dirty="0">
                <a:solidFill>
                  <a:srgbClr val="F1F1F1"/>
                </a:solidFill>
                <a:latin typeface="Calibri"/>
                <a:cs typeface="Calibri"/>
              </a:rPr>
              <a:t>Pytho</a:t>
            </a:r>
            <a:r>
              <a:rPr sz="2800" spc="0" dirty="0">
                <a:solidFill>
                  <a:srgbClr val="F1F1F1"/>
                </a:solidFill>
                <a:latin typeface="Calibri"/>
                <a:cs typeface="Calibri"/>
              </a:rPr>
              <a:t>n </a:t>
            </a:r>
            <a:r>
              <a:rPr sz="2800" spc="-4" dirty="0">
                <a:solidFill>
                  <a:srgbClr val="F1F1F1"/>
                </a:solidFill>
                <a:latin typeface="Calibri"/>
                <a:cs typeface="Calibri"/>
              </a:rPr>
              <a:t>Chea</a:t>
            </a:r>
            <a:r>
              <a:rPr sz="2800" spc="0" dirty="0">
                <a:solidFill>
                  <a:srgbClr val="F1F1F1"/>
                </a:solidFill>
                <a:latin typeface="Calibri"/>
                <a:cs typeface="Calibri"/>
              </a:rPr>
              <a:t>t S</a:t>
            </a:r>
            <a:r>
              <a:rPr sz="2800" spc="-4" dirty="0">
                <a:solidFill>
                  <a:srgbClr val="F1F1F1"/>
                </a:solidFill>
                <a:latin typeface="Calibri"/>
                <a:cs typeface="Calibri"/>
              </a:rPr>
              <a:t>hee</a:t>
            </a:r>
            <a:r>
              <a:rPr sz="2800" spc="0" dirty="0">
                <a:solidFill>
                  <a:srgbClr val="F1F1F1"/>
                </a:solidFill>
                <a:latin typeface="Calibri"/>
                <a:cs typeface="Calibri"/>
              </a:rPr>
              <a:t>t – </a:t>
            </a:r>
            <a:r>
              <a:rPr sz="2800" spc="-4" dirty="0">
                <a:solidFill>
                  <a:srgbClr val="F1F1F1"/>
                </a:solidFill>
                <a:latin typeface="Calibri"/>
                <a:cs typeface="Calibri"/>
              </a:rPr>
              <a:t>Dic</a:t>
            </a:r>
            <a:r>
              <a:rPr sz="2800" spc="0" dirty="0">
                <a:solidFill>
                  <a:srgbClr val="F1F1F1"/>
                </a:solidFill>
                <a:latin typeface="Calibri"/>
                <a:cs typeface="Calibri"/>
              </a:rPr>
              <a:t>t</a:t>
            </a:r>
            <a:r>
              <a:rPr sz="2800" spc="-4" dirty="0">
                <a:solidFill>
                  <a:srgbClr val="F1F1F1"/>
                </a:solidFill>
                <a:latin typeface="Calibri"/>
                <a:cs typeface="Calibri"/>
              </a:rPr>
              <a:t>ionar</a:t>
            </a:r>
            <a:r>
              <a:rPr sz="2800" spc="0" dirty="0">
                <a:solidFill>
                  <a:srgbClr val="F1F1F1"/>
                </a:solidFill>
                <a:latin typeface="Calibri"/>
                <a:cs typeface="Calibri"/>
              </a:rPr>
              <a:t>i</a:t>
            </a:r>
            <a:r>
              <a:rPr sz="2800" spc="-4" dirty="0">
                <a:solidFill>
                  <a:srgbClr val="F1F1F1"/>
                </a:solidFill>
                <a:latin typeface="Calibri"/>
                <a:cs typeface="Calibri"/>
              </a:rPr>
              <a:t>e</a:t>
            </a:r>
            <a:r>
              <a:rPr sz="2800" spc="0" dirty="0">
                <a:solidFill>
                  <a:srgbClr val="F1F1F1"/>
                </a:solidFill>
                <a:latin typeface="Calibri"/>
                <a:cs typeface="Calibri"/>
              </a:rPr>
              <a:t>s</a:t>
            </a:r>
            <a:endParaRPr sz="28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object 194"/>
          <p:cNvSpPr/>
          <p:nvPr/>
        </p:nvSpPr>
        <p:spPr>
          <a:xfrm>
            <a:off x="182878" y="152399"/>
            <a:ext cx="3172460" cy="3048"/>
          </a:xfrm>
          <a:custGeom>
            <a:avLst/>
            <a:gdLst/>
            <a:ahLst/>
            <a:cxnLst/>
            <a:rect l="l" t="t" r="r" b="b"/>
            <a:pathLst>
              <a:path w="3172460" h="3048">
                <a:moveTo>
                  <a:pt x="0" y="3048"/>
                </a:moveTo>
                <a:lnTo>
                  <a:pt x="3172460" y="3048"/>
                </a:lnTo>
                <a:lnTo>
                  <a:pt x="3172460" y="0"/>
                </a:lnTo>
                <a:lnTo>
                  <a:pt x="0" y="0"/>
                </a:lnTo>
                <a:lnTo>
                  <a:pt x="0" y="3048"/>
                </a:lnTo>
                <a:close/>
              </a:path>
            </a:pathLst>
          </a:custGeom>
          <a:solidFill>
            <a:srgbClr val="FCFFC7"/>
          </a:solidFill>
        </p:spPr>
        <p:txBody>
          <a:bodyPr wrap="square" lIns="0" tIns="0" rIns="0" bIns="0" rtlCol="0">
            <a:noAutofit/>
          </a:bodyPr>
          <a:lstStyle/>
          <a:p>
            <a:endParaRPr/>
          </a:p>
        </p:txBody>
      </p:sp>
      <p:sp>
        <p:nvSpPr>
          <p:cNvPr id="195" name="object 195"/>
          <p:cNvSpPr/>
          <p:nvPr/>
        </p:nvSpPr>
        <p:spPr>
          <a:xfrm>
            <a:off x="182878" y="434848"/>
            <a:ext cx="3172460" cy="257047"/>
          </a:xfrm>
          <a:custGeom>
            <a:avLst/>
            <a:gdLst/>
            <a:ahLst/>
            <a:cxnLst/>
            <a:rect l="l" t="t" r="r" b="b"/>
            <a:pathLst>
              <a:path w="3172460" h="257047">
                <a:moveTo>
                  <a:pt x="0" y="257047"/>
                </a:moveTo>
                <a:lnTo>
                  <a:pt x="3172460" y="257047"/>
                </a:lnTo>
                <a:lnTo>
                  <a:pt x="3172460" y="0"/>
                </a:lnTo>
                <a:lnTo>
                  <a:pt x="0" y="0"/>
                </a:lnTo>
                <a:lnTo>
                  <a:pt x="0" y="257047"/>
                </a:lnTo>
                <a:close/>
              </a:path>
            </a:pathLst>
          </a:custGeom>
          <a:solidFill>
            <a:srgbClr val="FCFFC7"/>
          </a:solidFill>
        </p:spPr>
        <p:txBody>
          <a:bodyPr wrap="square" lIns="0" tIns="0" rIns="0" bIns="0" rtlCol="0">
            <a:noAutofit/>
          </a:bodyPr>
          <a:lstStyle/>
          <a:p>
            <a:endParaRPr/>
          </a:p>
        </p:txBody>
      </p:sp>
      <p:sp>
        <p:nvSpPr>
          <p:cNvPr id="196" name="object 196"/>
          <p:cNvSpPr/>
          <p:nvPr/>
        </p:nvSpPr>
        <p:spPr>
          <a:xfrm>
            <a:off x="182878" y="673100"/>
            <a:ext cx="3172460" cy="238251"/>
          </a:xfrm>
          <a:custGeom>
            <a:avLst/>
            <a:gdLst/>
            <a:ahLst/>
            <a:cxnLst/>
            <a:rect l="l" t="t" r="r" b="b"/>
            <a:pathLst>
              <a:path w="3172460" h="238251">
                <a:moveTo>
                  <a:pt x="0" y="238251"/>
                </a:moveTo>
                <a:lnTo>
                  <a:pt x="3172460" y="238251"/>
                </a:lnTo>
                <a:lnTo>
                  <a:pt x="3172460" y="0"/>
                </a:lnTo>
                <a:lnTo>
                  <a:pt x="0" y="0"/>
                </a:lnTo>
                <a:lnTo>
                  <a:pt x="0" y="238251"/>
                </a:lnTo>
                <a:close/>
              </a:path>
            </a:pathLst>
          </a:custGeom>
          <a:solidFill>
            <a:srgbClr val="FCFFC7"/>
          </a:solidFill>
        </p:spPr>
        <p:txBody>
          <a:bodyPr wrap="square" lIns="0" tIns="0" rIns="0" bIns="0" rtlCol="0">
            <a:noAutofit/>
          </a:bodyPr>
          <a:lstStyle/>
          <a:p>
            <a:endParaRPr/>
          </a:p>
        </p:txBody>
      </p:sp>
      <p:sp>
        <p:nvSpPr>
          <p:cNvPr id="197" name="object 197"/>
          <p:cNvSpPr/>
          <p:nvPr/>
        </p:nvSpPr>
        <p:spPr>
          <a:xfrm>
            <a:off x="185928" y="155448"/>
            <a:ext cx="3166872" cy="536448"/>
          </a:xfrm>
          <a:custGeom>
            <a:avLst/>
            <a:gdLst/>
            <a:ahLst/>
            <a:cxnLst/>
            <a:rect l="l" t="t" r="r" b="b"/>
            <a:pathLst>
              <a:path w="3166872" h="536448">
                <a:moveTo>
                  <a:pt x="3166872" y="536448"/>
                </a:moveTo>
                <a:lnTo>
                  <a:pt x="3166872" y="0"/>
                </a:lnTo>
                <a:lnTo>
                  <a:pt x="0" y="0"/>
                </a:lnTo>
                <a:lnTo>
                  <a:pt x="0" y="536448"/>
                </a:lnTo>
                <a:lnTo>
                  <a:pt x="3166872" y="536448"/>
                </a:lnTo>
                <a:close/>
              </a:path>
            </a:pathLst>
          </a:custGeom>
          <a:solidFill>
            <a:srgbClr val="008E80"/>
          </a:solidFill>
        </p:spPr>
        <p:txBody>
          <a:bodyPr wrap="square" lIns="0" tIns="0" rIns="0" bIns="0" rtlCol="0">
            <a:noAutofit/>
          </a:bodyPr>
          <a:lstStyle/>
          <a:p>
            <a:endParaRPr/>
          </a:p>
        </p:txBody>
      </p:sp>
      <p:sp>
        <p:nvSpPr>
          <p:cNvPr id="198" name="object 198"/>
          <p:cNvSpPr/>
          <p:nvPr/>
        </p:nvSpPr>
        <p:spPr>
          <a:xfrm>
            <a:off x="259079" y="182879"/>
            <a:ext cx="3029711" cy="201168"/>
          </a:xfrm>
          <a:custGeom>
            <a:avLst/>
            <a:gdLst/>
            <a:ahLst/>
            <a:cxnLst/>
            <a:rect l="l" t="t" r="r" b="b"/>
            <a:pathLst>
              <a:path w="3029711" h="201168">
                <a:moveTo>
                  <a:pt x="0" y="201168"/>
                </a:moveTo>
                <a:lnTo>
                  <a:pt x="3029711" y="201168"/>
                </a:lnTo>
                <a:lnTo>
                  <a:pt x="3029711" y="0"/>
                </a:lnTo>
                <a:lnTo>
                  <a:pt x="0" y="0"/>
                </a:lnTo>
                <a:lnTo>
                  <a:pt x="0" y="201168"/>
                </a:lnTo>
                <a:close/>
              </a:path>
            </a:pathLst>
          </a:custGeom>
          <a:solidFill>
            <a:srgbClr val="008E80"/>
          </a:solidFill>
        </p:spPr>
        <p:txBody>
          <a:bodyPr wrap="square" lIns="0" tIns="0" rIns="0" bIns="0" rtlCol="0">
            <a:noAutofit/>
          </a:bodyPr>
          <a:lstStyle/>
          <a:p>
            <a:endParaRPr/>
          </a:p>
        </p:txBody>
      </p:sp>
      <p:sp>
        <p:nvSpPr>
          <p:cNvPr id="199" name="object 199"/>
          <p:cNvSpPr/>
          <p:nvPr/>
        </p:nvSpPr>
        <p:spPr>
          <a:xfrm>
            <a:off x="259079" y="384047"/>
            <a:ext cx="3029711" cy="131064"/>
          </a:xfrm>
          <a:custGeom>
            <a:avLst/>
            <a:gdLst/>
            <a:ahLst/>
            <a:cxnLst/>
            <a:rect l="l" t="t" r="r" b="b"/>
            <a:pathLst>
              <a:path w="3029711" h="131064">
                <a:moveTo>
                  <a:pt x="0" y="131064"/>
                </a:moveTo>
                <a:lnTo>
                  <a:pt x="3029711" y="131064"/>
                </a:lnTo>
                <a:lnTo>
                  <a:pt x="3029711" y="0"/>
                </a:lnTo>
                <a:lnTo>
                  <a:pt x="0" y="0"/>
                </a:lnTo>
                <a:lnTo>
                  <a:pt x="0" y="131064"/>
                </a:lnTo>
                <a:close/>
              </a:path>
            </a:pathLst>
          </a:custGeom>
          <a:solidFill>
            <a:srgbClr val="008E80"/>
          </a:solidFill>
        </p:spPr>
        <p:txBody>
          <a:bodyPr wrap="square" lIns="0" tIns="0" rIns="0" bIns="0" rtlCol="0">
            <a:noAutofit/>
          </a:bodyPr>
          <a:lstStyle/>
          <a:p>
            <a:endParaRPr/>
          </a:p>
        </p:txBody>
      </p:sp>
      <p:sp>
        <p:nvSpPr>
          <p:cNvPr id="200" name="object 200"/>
          <p:cNvSpPr/>
          <p:nvPr/>
        </p:nvSpPr>
        <p:spPr>
          <a:xfrm>
            <a:off x="259079" y="515111"/>
            <a:ext cx="3029711" cy="131064"/>
          </a:xfrm>
          <a:custGeom>
            <a:avLst/>
            <a:gdLst/>
            <a:ahLst/>
            <a:cxnLst/>
            <a:rect l="l" t="t" r="r" b="b"/>
            <a:pathLst>
              <a:path w="3029711" h="131064">
                <a:moveTo>
                  <a:pt x="0" y="131064"/>
                </a:moveTo>
                <a:lnTo>
                  <a:pt x="3029711" y="131064"/>
                </a:lnTo>
                <a:lnTo>
                  <a:pt x="3029711" y="0"/>
                </a:lnTo>
                <a:lnTo>
                  <a:pt x="0" y="0"/>
                </a:lnTo>
                <a:lnTo>
                  <a:pt x="0" y="131064"/>
                </a:lnTo>
                <a:close/>
              </a:path>
            </a:pathLst>
          </a:custGeom>
          <a:solidFill>
            <a:srgbClr val="008E80"/>
          </a:solidFill>
        </p:spPr>
        <p:txBody>
          <a:bodyPr wrap="square" lIns="0" tIns="0" rIns="0" bIns="0" rtlCol="0">
            <a:noAutofit/>
          </a:bodyPr>
          <a:lstStyle/>
          <a:p>
            <a:endParaRPr/>
          </a:p>
        </p:txBody>
      </p:sp>
      <p:sp>
        <p:nvSpPr>
          <p:cNvPr id="201" name="object 201"/>
          <p:cNvSpPr/>
          <p:nvPr/>
        </p:nvSpPr>
        <p:spPr>
          <a:xfrm>
            <a:off x="185928" y="169163"/>
            <a:ext cx="3166872" cy="0"/>
          </a:xfrm>
          <a:custGeom>
            <a:avLst/>
            <a:gdLst/>
            <a:ahLst/>
            <a:cxnLst/>
            <a:rect l="l" t="t" r="r" b="b"/>
            <a:pathLst>
              <a:path w="3166872">
                <a:moveTo>
                  <a:pt x="0" y="0"/>
                </a:moveTo>
                <a:lnTo>
                  <a:pt x="3166872" y="0"/>
                </a:lnTo>
              </a:path>
            </a:pathLst>
          </a:custGeom>
          <a:ln w="28701">
            <a:solidFill>
              <a:srgbClr val="008E80"/>
            </a:solidFill>
          </a:ln>
        </p:spPr>
        <p:txBody>
          <a:bodyPr wrap="square" lIns="0" tIns="0" rIns="0" bIns="0" rtlCol="0">
            <a:noAutofit/>
          </a:bodyPr>
          <a:lstStyle/>
          <a:p>
            <a:endParaRPr/>
          </a:p>
        </p:txBody>
      </p:sp>
      <p:sp>
        <p:nvSpPr>
          <p:cNvPr id="202" name="object 202"/>
          <p:cNvSpPr/>
          <p:nvPr/>
        </p:nvSpPr>
        <p:spPr>
          <a:xfrm>
            <a:off x="185928" y="645541"/>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203" name="object 203"/>
          <p:cNvSpPr/>
          <p:nvPr/>
        </p:nvSpPr>
        <p:spPr>
          <a:xfrm>
            <a:off x="185928" y="691896"/>
            <a:ext cx="3176016" cy="219455"/>
          </a:xfrm>
          <a:custGeom>
            <a:avLst/>
            <a:gdLst/>
            <a:ahLst/>
            <a:cxnLst/>
            <a:rect l="l" t="t" r="r" b="b"/>
            <a:pathLst>
              <a:path w="3176016" h="219455">
                <a:moveTo>
                  <a:pt x="0" y="219455"/>
                </a:moveTo>
                <a:lnTo>
                  <a:pt x="3176016" y="219455"/>
                </a:lnTo>
                <a:lnTo>
                  <a:pt x="3176016" y="0"/>
                </a:lnTo>
                <a:lnTo>
                  <a:pt x="0" y="0"/>
                </a:lnTo>
                <a:lnTo>
                  <a:pt x="0" y="219455"/>
                </a:lnTo>
                <a:close/>
              </a:path>
            </a:pathLst>
          </a:custGeom>
          <a:solidFill>
            <a:srgbClr val="C7E6DC"/>
          </a:solidFill>
        </p:spPr>
        <p:txBody>
          <a:bodyPr wrap="square" lIns="0" tIns="0" rIns="0" bIns="0" rtlCol="0">
            <a:noAutofit/>
          </a:bodyPr>
          <a:lstStyle/>
          <a:p>
            <a:endParaRPr/>
          </a:p>
        </p:txBody>
      </p:sp>
      <p:sp>
        <p:nvSpPr>
          <p:cNvPr id="204" name="object 204"/>
          <p:cNvSpPr/>
          <p:nvPr/>
        </p:nvSpPr>
        <p:spPr>
          <a:xfrm>
            <a:off x="259079" y="719327"/>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205" name="object 205"/>
          <p:cNvSpPr/>
          <p:nvPr/>
        </p:nvSpPr>
        <p:spPr>
          <a:xfrm>
            <a:off x="185928" y="691260"/>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206" name="object 206"/>
          <p:cNvSpPr/>
          <p:nvPr/>
        </p:nvSpPr>
        <p:spPr>
          <a:xfrm>
            <a:off x="185928" y="864997"/>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07" name="object 207"/>
          <p:cNvSpPr/>
          <p:nvPr/>
        </p:nvSpPr>
        <p:spPr>
          <a:xfrm>
            <a:off x="182878" y="3808095"/>
            <a:ext cx="3172460" cy="389000"/>
          </a:xfrm>
          <a:custGeom>
            <a:avLst/>
            <a:gdLst/>
            <a:ahLst/>
            <a:cxnLst/>
            <a:rect l="l" t="t" r="r" b="b"/>
            <a:pathLst>
              <a:path w="3172460" h="389000">
                <a:moveTo>
                  <a:pt x="0" y="389000"/>
                </a:moveTo>
                <a:lnTo>
                  <a:pt x="3172460" y="389000"/>
                </a:lnTo>
                <a:lnTo>
                  <a:pt x="3172460" y="0"/>
                </a:lnTo>
                <a:lnTo>
                  <a:pt x="0" y="0"/>
                </a:lnTo>
                <a:lnTo>
                  <a:pt x="0" y="389000"/>
                </a:lnTo>
                <a:close/>
              </a:path>
            </a:pathLst>
          </a:custGeom>
          <a:solidFill>
            <a:srgbClr val="FCFFC7"/>
          </a:solidFill>
        </p:spPr>
        <p:txBody>
          <a:bodyPr wrap="square" lIns="0" tIns="0" rIns="0" bIns="0" rtlCol="0">
            <a:noAutofit/>
          </a:bodyPr>
          <a:lstStyle/>
          <a:p>
            <a:endParaRPr/>
          </a:p>
        </p:txBody>
      </p:sp>
      <p:sp>
        <p:nvSpPr>
          <p:cNvPr id="208" name="object 208"/>
          <p:cNvSpPr/>
          <p:nvPr/>
        </p:nvSpPr>
        <p:spPr>
          <a:xfrm>
            <a:off x="185928" y="911351"/>
            <a:ext cx="3176016" cy="3285744"/>
          </a:xfrm>
          <a:custGeom>
            <a:avLst/>
            <a:gdLst/>
            <a:ahLst/>
            <a:cxnLst/>
            <a:rect l="l" t="t" r="r" b="b"/>
            <a:pathLst>
              <a:path w="3176016" h="3285744">
                <a:moveTo>
                  <a:pt x="0" y="3285744"/>
                </a:moveTo>
                <a:lnTo>
                  <a:pt x="3176016" y="3285744"/>
                </a:lnTo>
                <a:lnTo>
                  <a:pt x="3176016" y="0"/>
                </a:lnTo>
                <a:lnTo>
                  <a:pt x="0" y="0"/>
                </a:lnTo>
                <a:lnTo>
                  <a:pt x="0" y="3285744"/>
                </a:lnTo>
                <a:close/>
              </a:path>
            </a:pathLst>
          </a:custGeom>
          <a:solidFill>
            <a:srgbClr val="FCFFC7"/>
          </a:solidFill>
        </p:spPr>
        <p:txBody>
          <a:bodyPr wrap="square" lIns="0" tIns="0" rIns="0" bIns="0" rtlCol="0">
            <a:noAutofit/>
          </a:bodyPr>
          <a:lstStyle/>
          <a:p>
            <a:endParaRPr/>
          </a:p>
        </p:txBody>
      </p:sp>
      <p:sp>
        <p:nvSpPr>
          <p:cNvPr id="209" name="object 209"/>
          <p:cNvSpPr/>
          <p:nvPr/>
        </p:nvSpPr>
        <p:spPr>
          <a:xfrm>
            <a:off x="259079" y="939800"/>
            <a:ext cx="3029711" cy="133096"/>
          </a:xfrm>
          <a:custGeom>
            <a:avLst/>
            <a:gdLst/>
            <a:ahLst/>
            <a:cxnLst/>
            <a:rect l="l" t="t" r="r" b="b"/>
            <a:pathLst>
              <a:path w="3029711" h="133096">
                <a:moveTo>
                  <a:pt x="3029711" y="133096"/>
                </a:moveTo>
                <a:lnTo>
                  <a:pt x="3029711" y="0"/>
                </a:lnTo>
                <a:lnTo>
                  <a:pt x="0" y="0"/>
                </a:lnTo>
                <a:lnTo>
                  <a:pt x="0" y="133096"/>
                </a:lnTo>
                <a:lnTo>
                  <a:pt x="3029711" y="133096"/>
                </a:lnTo>
                <a:close/>
              </a:path>
            </a:pathLst>
          </a:custGeom>
          <a:solidFill>
            <a:srgbClr val="FCFFC7"/>
          </a:solidFill>
        </p:spPr>
        <p:txBody>
          <a:bodyPr wrap="square" lIns="0" tIns="0" rIns="0" bIns="0" rtlCol="0">
            <a:noAutofit/>
          </a:bodyPr>
          <a:lstStyle/>
          <a:p>
            <a:endParaRPr/>
          </a:p>
        </p:txBody>
      </p:sp>
      <p:sp>
        <p:nvSpPr>
          <p:cNvPr id="210" name="object 210"/>
          <p:cNvSpPr/>
          <p:nvPr/>
        </p:nvSpPr>
        <p:spPr>
          <a:xfrm>
            <a:off x="259079" y="1072896"/>
            <a:ext cx="3029711" cy="134111"/>
          </a:xfrm>
          <a:custGeom>
            <a:avLst/>
            <a:gdLst/>
            <a:ahLst/>
            <a:cxnLst/>
            <a:rect l="l" t="t" r="r" b="b"/>
            <a:pathLst>
              <a:path w="3029711" h="134111">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11" name="object 211"/>
          <p:cNvSpPr/>
          <p:nvPr/>
        </p:nvSpPr>
        <p:spPr>
          <a:xfrm>
            <a:off x="259079" y="1207008"/>
            <a:ext cx="3029711" cy="134111"/>
          </a:xfrm>
          <a:custGeom>
            <a:avLst/>
            <a:gdLst/>
            <a:ahLst/>
            <a:cxnLst/>
            <a:rect l="l" t="t" r="r" b="b"/>
            <a:pathLst>
              <a:path w="3029711" h="134111">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12" name="object 212"/>
          <p:cNvSpPr/>
          <p:nvPr/>
        </p:nvSpPr>
        <p:spPr>
          <a:xfrm>
            <a:off x="259079" y="1341120"/>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13" name="object 213"/>
          <p:cNvSpPr/>
          <p:nvPr/>
        </p:nvSpPr>
        <p:spPr>
          <a:xfrm>
            <a:off x="259079" y="1475232"/>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14" name="object 214"/>
          <p:cNvSpPr/>
          <p:nvPr/>
        </p:nvSpPr>
        <p:spPr>
          <a:xfrm>
            <a:off x="259079" y="1609343"/>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15" name="object 215"/>
          <p:cNvSpPr/>
          <p:nvPr/>
        </p:nvSpPr>
        <p:spPr>
          <a:xfrm>
            <a:off x="259079" y="1743455"/>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16" name="object 216"/>
          <p:cNvSpPr/>
          <p:nvPr/>
        </p:nvSpPr>
        <p:spPr>
          <a:xfrm>
            <a:off x="259079" y="1877568"/>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FCFFC7"/>
          </a:solidFill>
        </p:spPr>
        <p:txBody>
          <a:bodyPr wrap="square" lIns="0" tIns="0" rIns="0" bIns="0" rtlCol="0">
            <a:noAutofit/>
          </a:bodyPr>
          <a:lstStyle/>
          <a:p>
            <a:endParaRPr/>
          </a:p>
        </p:txBody>
      </p:sp>
      <p:sp>
        <p:nvSpPr>
          <p:cNvPr id="217" name="object 217"/>
          <p:cNvSpPr/>
          <p:nvPr/>
        </p:nvSpPr>
        <p:spPr>
          <a:xfrm>
            <a:off x="259079" y="2008632"/>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18" name="object 218"/>
          <p:cNvSpPr/>
          <p:nvPr/>
        </p:nvSpPr>
        <p:spPr>
          <a:xfrm>
            <a:off x="259079" y="2142743"/>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19" name="object 219"/>
          <p:cNvSpPr/>
          <p:nvPr/>
        </p:nvSpPr>
        <p:spPr>
          <a:xfrm>
            <a:off x="259079" y="2276855"/>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20" name="object 220"/>
          <p:cNvSpPr/>
          <p:nvPr/>
        </p:nvSpPr>
        <p:spPr>
          <a:xfrm>
            <a:off x="259079" y="2410967"/>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21" name="object 221"/>
          <p:cNvSpPr/>
          <p:nvPr/>
        </p:nvSpPr>
        <p:spPr>
          <a:xfrm>
            <a:off x="259079" y="2545079"/>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22" name="object 222"/>
          <p:cNvSpPr/>
          <p:nvPr/>
        </p:nvSpPr>
        <p:spPr>
          <a:xfrm>
            <a:off x="259079" y="2679191"/>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23" name="object 223"/>
          <p:cNvSpPr/>
          <p:nvPr/>
        </p:nvSpPr>
        <p:spPr>
          <a:xfrm>
            <a:off x="259079" y="2813304"/>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24" name="object 224"/>
          <p:cNvSpPr/>
          <p:nvPr/>
        </p:nvSpPr>
        <p:spPr>
          <a:xfrm>
            <a:off x="259079" y="2947416"/>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25" name="object 225"/>
          <p:cNvSpPr/>
          <p:nvPr/>
        </p:nvSpPr>
        <p:spPr>
          <a:xfrm>
            <a:off x="259079" y="3081528"/>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26" name="object 226"/>
          <p:cNvSpPr/>
          <p:nvPr/>
        </p:nvSpPr>
        <p:spPr>
          <a:xfrm>
            <a:off x="259079" y="3215640"/>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27" name="object 227"/>
          <p:cNvSpPr/>
          <p:nvPr/>
        </p:nvSpPr>
        <p:spPr>
          <a:xfrm>
            <a:off x="259079" y="3349752"/>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FCFFC7"/>
          </a:solidFill>
        </p:spPr>
        <p:txBody>
          <a:bodyPr wrap="square" lIns="0" tIns="0" rIns="0" bIns="0" rtlCol="0">
            <a:noAutofit/>
          </a:bodyPr>
          <a:lstStyle/>
          <a:p>
            <a:endParaRPr/>
          </a:p>
        </p:txBody>
      </p:sp>
      <p:sp>
        <p:nvSpPr>
          <p:cNvPr id="228" name="object 228"/>
          <p:cNvSpPr/>
          <p:nvPr/>
        </p:nvSpPr>
        <p:spPr>
          <a:xfrm>
            <a:off x="259079" y="3480816"/>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29" name="object 229"/>
          <p:cNvSpPr/>
          <p:nvPr/>
        </p:nvSpPr>
        <p:spPr>
          <a:xfrm>
            <a:off x="259079" y="3614928"/>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30" name="object 230"/>
          <p:cNvSpPr/>
          <p:nvPr/>
        </p:nvSpPr>
        <p:spPr>
          <a:xfrm>
            <a:off x="259079" y="3749040"/>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31" name="object 231"/>
          <p:cNvSpPr/>
          <p:nvPr/>
        </p:nvSpPr>
        <p:spPr>
          <a:xfrm>
            <a:off x="259079" y="3883152"/>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32" name="object 232"/>
          <p:cNvSpPr/>
          <p:nvPr/>
        </p:nvSpPr>
        <p:spPr>
          <a:xfrm>
            <a:off x="259079" y="4017264"/>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33" name="object 233"/>
          <p:cNvSpPr/>
          <p:nvPr/>
        </p:nvSpPr>
        <p:spPr>
          <a:xfrm>
            <a:off x="185928" y="910716"/>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234" name="object 234"/>
          <p:cNvSpPr/>
          <p:nvPr/>
        </p:nvSpPr>
        <p:spPr>
          <a:xfrm>
            <a:off x="185928" y="4150741"/>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235" name="object 235"/>
          <p:cNvSpPr/>
          <p:nvPr/>
        </p:nvSpPr>
        <p:spPr>
          <a:xfrm>
            <a:off x="182878" y="4557045"/>
            <a:ext cx="3049" cy="2147442"/>
          </a:xfrm>
          <a:custGeom>
            <a:avLst/>
            <a:gdLst/>
            <a:ahLst/>
            <a:cxnLst/>
            <a:rect l="l" t="t" r="r" b="b"/>
            <a:pathLst>
              <a:path w="3049" h="2147442">
                <a:moveTo>
                  <a:pt x="0" y="2147442"/>
                </a:moveTo>
                <a:lnTo>
                  <a:pt x="3049" y="2147442"/>
                </a:lnTo>
                <a:lnTo>
                  <a:pt x="3049" y="0"/>
                </a:lnTo>
                <a:lnTo>
                  <a:pt x="0" y="0"/>
                </a:lnTo>
                <a:lnTo>
                  <a:pt x="0" y="2147442"/>
                </a:lnTo>
                <a:close/>
              </a:path>
            </a:pathLst>
          </a:custGeom>
          <a:solidFill>
            <a:srgbClr val="FCFFC7"/>
          </a:solidFill>
        </p:spPr>
        <p:txBody>
          <a:bodyPr wrap="square" lIns="0" tIns="0" rIns="0" bIns="0" rtlCol="0">
            <a:noAutofit/>
          </a:bodyPr>
          <a:lstStyle/>
          <a:p>
            <a:endParaRPr/>
          </a:p>
        </p:txBody>
      </p:sp>
      <p:sp>
        <p:nvSpPr>
          <p:cNvPr id="236" name="object 236"/>
          <p:cNvSpPr/>
          <p:nvPr/>
        </p:nvSpPr>
        <p:spPr>
          <a:xfrm>
            <a:off x="185928" y="4197096"/>
            <a:ext cx="3176016" cy="365759"/>
          </a:xfrm>
          <a:custGeom>
            <a:avLst/>
            <a:gdLst/>
            <a:ahLst/>
            <a:cxnLst/>
            <a:rect l="l" t="t" r="r" b="b"/>
            <a:pathLst>
              <a:path w="3176016" h="365759">
                <a:moveTo>
                  <a:pt x="0" y="365759"/>
                </a:moveTo>
                <a:lnTo>
                  <a:pt x="3176016" y="365759"/>
                </a:lnTo>
                <a:lnTo>
                  <a:pt x="3176016" y="0"/>
                </a:lnTo>
                <a:lnTo>
                  <a:pt x="0" y="0"/>
                </a:lnTo>
                <a:lnTo>
                  <a:pt x="0" y="365759"/>
                </a:lnTo>
                <a:close/>
              </a:path>
            </a:pathLst>
          </a:custGeom>
          <a:solidFill>
            <a:srgbClr val="C7E6DC"/>
          </a:solidFill>
        </p:spPr>
        <p:txBody>
          <a:bodyPr wrap="square" lIns="0" tIns="0" rIns="0" bIns="0" rtlCol="0">
            <a:noAutofit/>
          </a:bodyPr>
          <a:lstStyle/>
          <a:p>
            <a:endParaRPr/>
          </a:p>
        </p:txBody>
      </p:sp>
      <p:sp>
        <p:nvSpPr>
          <p:cNvPr id="237" name="object 237"/>
          <p:cNvSpPr/>
          <p:nvPr/>
        </p:nvSpPr>
        <p:spPr>
          <a:xfrm>
            <a:off x="259079" y="4224528"/>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238" name="object 238"/>
          <p:cNvSpPr/>
          <p:nvPr/>
        </p:nvSpPr>
        <p:spPr>
          <a:xfrm>
            <a:off x="259079" y="4370832"/>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239" name="object 239"/>
          <p:cNvSpPr/>
          <p:nvPr/>
        </p:nvSpPr>
        <p:spPr>
          <a:xfrm>
            <a:off x="185928" y="4196460"/>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240" name="object 240"/>
          <p:cNvSpPr/>
          <p:nvPr/>
        </p:nvSpPr>
        <p:spPr>
          <a:xfrm>
            <a:off x="185928" y="4516501"/>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41" name="object 241"/>
          <p:cNvSpPr/>
          <p:nvPr/>
        </p:nvSpPr>
        <p:spPr>
          <a:xfrm>
            <a:off x="185928" y="4562855"/>
            <a:ext cx="3176016" cy="2749296"/>
          </a:xfrm>
          <a:custGeom>
            <a:avLst/>
            <a:gdLst/>
            <a:ahLst/>
            <a:cxnLst/>
            <a:rect l="l" t="t" r="r" b="b"/>
            <a:pathLst>
              <a:path w="3176016" h="2749296">
                <a:moveTo>
                  <a:pt x="0" y="2749296"/>
                </a:moveTo>
                <a:lnTo>
                  <a:pt x="3176016" y="2749296"/>
                </a:lnTo>
                <a:lnTo>
                  <a:pt x="3176016" y="0"/>
                </a:lnTo>
                <a:lnTo>
                  <a:pt x="0" y="0"/>
                </a:lnTo>
                <a:lnTo>
                  <a:pt x="0" y="2749296"/>
                </a:lnTo>
                <a:close/>
              </a:path>
            </a:pathLst>
          </a:custGeom>
          <a:solidFill>
            <a:srgbClr val="FCFFC7"/>
          </a:solidFill>
        </p:spPr>
        <p:txBody>
          <a:bodyPr wrap="square" lIns="0" tIns="0" rIns="0" bIns="0" rtlCol="0">
            <a:noAutofit/>
          </a:bodyPr>
          <a:lstStyle/>
          <a:p>
            <a:endParaRPr/>
          </a:p>
        </p:txBody>
      </p:sp>
      <p:sp>
        <p:nvSpPr>
          <p:cNvPr id="242" name="object 242"/>
          <p:cNvSpPr/>
          <p:nvPr/>
        </p:nvSpPr>
        <p:spPr>
          <a:xfrm>
            <a:off x="259079" y="4590288"/>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43" name="object 243"/>
          <p:cNvSpPr/>
          <p:nvPr/>
        </p:nvSpPr>
        <p:spPr>
          <a:xfrm>
            <a:off x="259079" y="4724400"/>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44" name="object 244"/>
          <p:cNvSpPr/>
          <p:nvPr/>
        </p:nvSpPr>
        <p:spPr>
          <a:xfrm>
            <a:off x="259079" y="4858512"/>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FCFFC7"/>
          </a:solidFill>
        </p:spPr>
        <p:txBody>
          <a:bodyPr wrap="square" lIns="0" tIns="0" rIns="0" bIns="0" rtlCol="0">
            <a:noAutofit/>
          </a:bodyPr>
          <a:lstStyle/>
          <a:p>
            <a:endParaRPr/>
          </a:p>
        </p:txBody>
      </p:sp>
      <p:sp>
        <p:nvSpPr>
          <p:cNvPr id="245" name="object 245"/>
          <p:cNvSpPr/>
          <p:nvPr/>
        </p:nvSpPr>
        <p:spPr>
          <a:xfrm>
            <a:off x="259079" y="4989576"/>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46" name="object 246"/>
          <p:cNvSpPr/>
          <p:nvPr/>
        </p:nvSpPr>
        <p:spPr>
          <a:xfrm>
            <a:off x="259079" y="5123688"/>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47" name="object 247"/>
          <p:cNvSpPr/>
          <p:nvPr/>
        </p:nvSpPr>
        <p:spPr>
          <a:xfrm>
            <a:off x="259079" y="5257800"/>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48" name="object 248"/>
          <p:cNvSpPr/>
          <p:nvPr/>
        </p:nvSpPr>
        <p:spPr>
          <a:xfrm>
            <a:off x="259079" y="5391912"/>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49" name="object 249"/>
          <p:cNvSpPr/>
          <p:nvPr/>
        </p:nvSpPr>
        <p:spPr>
          <a:xfrm>
            <a:off x="259079" y="5526024"/>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0" name="object 250"/>
          <p:cNvSpPr/>
          <p:nvPr/>
        </p:nvSpPr>
        <p:spPr>
          <a:xfrm>
            <a:off x="259079" y="5660136"/>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1" name="object 251"/>
          <p:cNvSpPr/>
          <p:nvPr/>
        </p:nvSpPr>
        <p:spPr>
          <a:xfrm>
            <a:off x="259079" y="5794248"/>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2" name="object 252"/>
          <p:cNvSpPr/>
          <p:nvPr/>
        </p:nvSpPr>
        <p:spPr>
          <a:xfrm>
            <a:off x="259079" y="5928360"/>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3" name="object 253"/>
          <p:cNvSpPr/>
          <p:nvPr/>
        </p:nvSpPr>
        <p:spPr>
          <a:xfrm>
            <a:off x="259079" y="6062472"/>
            <a:ext cx="3029711" cy="134111"/>
          </a:xfrm>
          <a:custGeom>
            <a:avLst/>
            <a:gdLst/>
            <a:ahLst/>
            <a:cxnLst/>
            <a:rect l="l" t="t" r="r" b="b"/>
            <a:pathLst>
              <a:path w="3029711" h="134112">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54" name="object 254"/>
          <p:cNvSpPr/>
          <p:nvPr/>
        </p:nvSpPr>
        <p:spPr>
          <a:xfrm>
            <a:off x="259079" y="6196584"/>
            <a:ext cx="3029711" cy="134112"/>
          </a:xfrm>
          <a:custGeom>
            <a:avLst/>
            <a:gdLst/>
            <a:ahLst/>
            <a:cxnLst/>
            <a:rect l="l" t="t" r="r" b="b"/>
            <a:pathLst>
              <a:path w="3029711" h="134112">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55" name="object 255"/>
          <p:cNvSpPr/>
          <p:nvPr/>
        </p:nvSpPr>
        <p:spPr>
          <a:xfrm>
            <a:off x="259079" y="6330696"/>
            <a:ext cx="3029711" cy="131064"/>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FCFFC7"/>
          </a:solidFill>
        </p:spPr>
        <p:txBody>
          <a:bodyPr wrap="square" lIns="0" tIns="0" rIns="0" bIns="0" rtlCol="0">
            <a:noAutofit/>
          </a:bodyPr>
          <a:lstStyle/>
          <a:p>
            <a:endParaRPr/>
          </a:p>
        </p:txBody>
      </p:sp>
      <p:sp>
        <p:nvSpPr>
          <p:cNvPr id="256" name="object 256"/>
          <p:cNvSpPr/>
          <p:nvPr/>
        </p:nvSpPr>
        <p:spPr>
          <a:xfrm>
            <a:off x="259079" y="6461759"/>
            <a:ext cx="3029711" cy="134112"/>
          </a:xfrm>
          <a:custGeom>
            <a:avLst/>
            <a:gdLst/>
            <a:ahLst/>
            <a:cxnLst/>
            <a:rect l="l" t="t" r="r" b="b"/>
            <a:pathLst>
              <a:path w="3029711" h="134111">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7" name="object 257"/>
          <p:cNvSpPr/>
          <p:nvPr/>
        </p:nvSpPr>
        <p:spPr>
          <a:xfrm>
            <a:off x="259079" y="6595871"/>
            <a:ext cx="3029711" cy="134112"/>
          </a:xfrm>
          <a:custGeom>
            <a:avLst/>
            <a:gdLst/>
            <a:ahLst/>
            <a:cxnLst/>
            <a:rect l="l" t="t" r="r" b="b"/>
            <a:pathLst>
              <a:path w="3029711" h="134112">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58" name="object 258"/>
          <p:cNvSpPr/>
          <p:nvPr/>
        </p:nvSpPr>
        <p:spPr>
          <a:xfrm>
            <a:off x="259079" y="6729983"/>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9" name="object 259"/>
          <p:cNvSpPr/>
          <p:nvPr/>
        </p:nvSpPr>
        <p:spPr>
          <a:xfrm>
            <a:off x="259079" y="6864095"/>
            <a:ext cx="3029711" cy="134112"/>
          </a:xfrm>
          <a:custGeom>
            <a:avLst/>
            <a:gdLst/>
            <a:ahLst/>
            <a:cxnLst/>
            <a:rect l="l" t="t" r="r" b="b"/>
            <a:pathLst>
              <a:path w="3029711" h="134111">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60" name="object 260"/>
          <p:cNvSpPr/>
          <p:nvPr/>
        </p:nvSpPr>
        <p:spPr>
          <a:xfrm>
            <a:off x="259079" y="6998207"/>
            <a:ext cx="3029711" cy="134112"/>
          </a:xfrm>
          <a:custGeom>
            <a:avLst/>
            <a:gdLst/>
            <a:ahLst/>
            <a:cxnLst/>
            <a:rect l="l" t="t" r="r" b="b"/>
            <a:pathLst>
              <a:path w="3029711" h="134111">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61" name="object 261"/>
          <p:cNvSpPr/>
          <p:nvPr/>
        </p:nvSpPr>
        <p:spPr>
          <a:xfrm>
            <a:off x="259079" y="7132319"/>
            <a:ext cx="3029711" cy="134112"/>
          </a:xfrm>
          <a:custGeom>
            <a:avLst/>
            <a:gdLst/>
            <a:ahLst/>
            <a:cxnLst/>
            <a:rect l="l" t="t" r="r" b="b"/>
            <a:pathLst>
              <a:path w="3029711" h="134112">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62" name="object 262"/>
          <p:cNvSpPr/>
          <p:nvPr/>
        </p:nvSpPr>
        <p:spPr>
          <a:xfrm>
            <a:off x="185928" y="4562221"/>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263" name="object 263"/>
          <p:cNvSpPr/>
          <p:nvPr/>
        </p:nvSpPr>
        <p:spPr>
          <a:xfrm>
            <a:off x="185928" y="7289291"/>
            <a:ext cx="3172968" cy="0"/>
          </a:xfrm>
          <a:custGeom>
            <a:avLst/>
            <a:gdLst/>
            <a:ahLst/>
            <a:cxnLst/>
            <a:rect l="l" t="t" r="r" b="b"/>
            <a:pathLst>
              <a:path w="3172968">
                <a:moveTo>
                  <a:pt x="0" y="0"/>
                </a:moveTo>
                <a:lnTo>
                  <a:pt x="3172968" y="0"/>
                </a:lnTo>
              </a:path>
            </a:pathLst>
          </a:custGeom>
          <a:ln w="46990">
            <a:solidFill>
              <a:srgbClr val="FCFFC7"/>
            </a:solidFill>
          </a:ln>
        </p:spPr>
        <p:txBody>
          <a:bodyPr wrap="square" lIns="0" tIns="0" rIns="0" bIns="0" rtlCol="0">
            <a:noAutofit/>
          </a:bodyPr>
          <a:lstStyle/>
          <a:p>
            <a:endParaRPr/>
          </a:p>
        </p:txBody>
      </p:sp>
      <p:sp>
        <p:nvSpPr>
          <p:cNvPr id="168" name="object 168"/>
          <p:cNvSpPr/>
          <p:nvPr/>
        </p:nvSpPr>
        <p:spPr>
          <a:xfrm>
            <a:off x="3444240" y="155448"/>
            <a:ext cx="3172967" cy="536448"/>
          </a:xfrm>
          <a:custGeom>
            <a:avLst/>
            <a:gdLst/>
            <a:ahLst/>
            <a:cxnLst/>
            <a:rect l="l" t="t" r="r" b="b"/>
            <a:pathLst>
              <a:path w="3172967" h="536448">
                <a:moveTo>
                  <a:pt x="0" y="536448"/>
                </a:moveTo>
                <a:lnTo>
                  <a:pt x="3172967" y="536448"/>
                </a:lnTo>
                <a:lnTo>
                  <a:pt x="3172967" y="0"/>
                </a:lnTo>
                <a:lnTo>
                  <a:pt x="0" y="0"/>
                </a:lnTo>
                <a:lnTo>
                  <a:pt x="0" y="536448"/>
                </a:lnTo>
                <a:close/>
              </a:path>
            </a:pathLst>
          </a:custGeom>
          <a:solidFill>
            <a:srgbClr val="008E80"/>
          </a:solidFill>
        </p:spPr>
        <p:txBody>
          <a:bodyPr wrap="square" lIns="0" tIns="0" rIns="0" bIns="0" rtlCol="0">
            <a:noAutofit/>
          </a:bodyPr>
          <a:lstStyle/>
          <a:p>
            <a:endParaRPr/>
          </a:p>
        </p:txBody>
      </p:sp>
      <p:sp>
        <p:nvSpPr>
          <p:cNvPr id="169" name="object 169"/>
          <p:cNvSpPr/>
          <p:nvPr/>
        </p:nvSpPr>
        <p:spPr>
          <a:xfrm>
            <a:off x="3517391" y="182879"/>
            <a:ext cx="3026664" cy="201168"/>
          </a:xfrm>
          <a:custGeom>
            <a:avLst/>
            <a:gdLst/>
            <a:ahLst/>
            <a:cxnLst/>
            <a:rect l="l" t="t" r="r" b="b"/>
            <a:pathLst>
              <a:path w="3026664" h="201168">
                <a:moveTo>
                  <a:pt x="0" y="201168"/>
                </a:moveTo>
                <a:lnTo>
                  <a:pt x="3026664" y="201168"/>
                </a:lnTo>
                <a:lnTo>
                  <a:pt x="3026664" y="0"/>
                </a:lnTo>
                <a:lnTo>
                  <a:pt x="0" y="0"/>
                </a:lnTo>
                <a:lnTo>
                  <a:pt x="0" y="201168"/>
                </a:lnTo>
                <a:close/>
              </a:path>
            </a:pathLst>
          </a:custGeom>
          <a:solidFill>
            <a:srgbClr val="008E80"/>
          </a:solidFill>
        </p:spPr>
        <p:txBody>
          <a:bodyPr wrap="square" lIns="0" tIns="0" rIns="0" bIns="0" rtlCol="0">
            <a:noAutofit/>
          </a:bodyPr>
          <a:lstStyle/>
          <a:p>
            <a:endParaRPr/>
          </a:p>
        </p:txBody>
      </p:sp>
      <p:sp>
        <p:nvSpPr>
          <p:cNvPr id="170" name="object 170"/>
          <p:cNvSpPr/>
          <p:nvPr/>
        </p:nvSpPr>
        <p:spPr>
          <a:xfrm>
            <a:off x="3517391" y="384047"/>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71" name="object 171"/>
          <p:cNvSpPr/>
          <p:nvPr/>
        </p:nvSpPr>
        <p:spPr>
          <a:xfrm>
            <a:off x="3517391" y="515111"/>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72" name="object 172"/>
          <p:cNvSpPr/>
          <p:nvPr/>
        </p:nvSpPr>
        <p:spPr>
          <a:xfrm>
            <a:off x="3444240" y="169163"/>
            <a:ext cx="3172967" cy="0"/>
          </a:xfrm>
          <a:custGeom>
            <a:avLst/>
            <a:gdLst/>
            <a:ahLst/>
            <a:cxnLst/>
            <a:rect l="l" t="t" r="r" b="b"/>
            <a:pathLst>
              <a:path w="3172967">
                <a:moveTo>
                  <a:pt x="0" y="0"/>
                </a:moveTo>
                <a:lnTo>
                  <a:pt x="3172967" y="0"/>
                </a:lnTo>
              </a:path>
            </a:pathLst>
          </a:custGeom>
          <a:ln w="28701">
            <a:solidFill>
              <a:srgbClr val="008E80"/>
            </a:solidFill>
          </a:ln>
        </p:spPr>
        <p:txBody>
          <a:bodyPr wrap="square" lIns="0" tIns="0" rIns="0" bIns="0" rtlCol="0">
            <a:noAutofit/>
          </a:bodyPr>
          <a:lstStyle/>
          <a:p>
            <a:endParaRPr/>
          </a:p>
        </p:txBody>
      </p:sp>
      <p:sp>
        <p:nvSpPr>
          <p:cNvPr id="173" name="object 173"/>
          <p:cNvSpPr/>
          <p:nvPr/>
        </p:nvSpPr>
        <p:spPr>
          <a:xfrm>
            <a:off x="3444240" y="645541"/>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008E80"/>
          </a:solidFill>
        </p:spPr>
        <p:txBody>
          <a:bodyPr wrap="square" lIns="0" tIns="0" rIns="0" bIns="0" rtlCol="0">
            <a:noAutofit/>
          </a:bodyPr>
          <a:lstStyle/>
          <a:p>
            <a:endParaRPr/>
          </a:p>
        </p:txBody>
      </p:sp>
      <p:sp>
        <p:nvSpPr>
          <p:cNvPr id="174" name="object 174"/>
          <p:cNvSpPr/>
          <p:nvPr/>
        </p:nvSpPr>
        <p:spPr>
          <a:xfrm>
            <a:off x="3444240" y="691896"/>
            <a:ext cx="3172967" cy="219455"/>
          </a:xfrm>
          <a:custGeom>
            <a:avLst/>
            <a:gdLst/>
            <a:ahLst/>
            <a:cxnLst/>
            <a:rect l="l" t="t" r="r" b="b"/>
            <a:pathLst>
              <a:path w="3172967" h="219455">
                <a:moveTo>
                  <a:pt x="0" y="219455"/>
                </a:moveTo>
                <a:lnTo>
                  <a:pt x="3172967" y="219455"/>
                </a:lnTo>
                <a:lnTo>
                  <a:pt x="3172967" y="0"/>
                </a:lnTo>
                <a:lnTo>
                  <a:pt x="0" y="0"/>
                </a:lnTo>
                <a:lnTo>
                  <a:pt x="0" y="219455"/>
                </a:lnTo>
                <a:close/>
              </a:path>
            </a:pathLst>
          </a:custGeom>
          <a:solidFill>
            <a:srgbClr val="C7E6DC"/>
          </a:solidFill>
        </p:spPr>
        <p:txBody>
          <a:bodyPr wrap="square" lIns="0" tIns="0" rIns="0" bIns="0" rtlCol="0">
            <a:noAutofit/>
          </a:bodyPr>
          <a:lstStyle/>
          <a:p>
            <a:endParaRPr/>
          </a:p>
        </p:txBody>
      </p:sp>
      <p:sp>
        <p:nvSpPr>
          <p:cNvPr id="175" name="object 175"/>
          <p:cNvSpPr/>
          <p:nvPr/>
        </p:nvSpPr>
        <p:spPr>
          <a:xfrm>
            <a:off x="3517391" y="719327"/>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176" name="object 176"/>
          <p:cNvSpPr/>
          <p:nvPr/>
        </p:nvSpPr>
        <p:spPr>
          <a:xfrm>
            <a:off x="3444240" y="691260"/>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C7E6DC"/>
          </a:solidFill>
        </p:spPr>
        <p:txBody>
          <a:bodyPr wrap="square" lIns="0" tIns="0" rIns="0" bIns="0" rtlCol="0">
            <a:noAutofit/>
          </a:bodyPr>
          <a:lstStyle/>
          <a:p>
            <a:endParaRPr/>
          </a:p>
        </p:txBody>
      </p:sp>
      <p:sp>
        <p:nvSpPr>
          <p:cNvPr id="177" name="object 177"/>
          <p:cNvSpPr/>
          <p:nvPr/>
        </p:nvSpPr>
        <p:spPr>
          <a:xfrm>
            <a:off x="3444240" y="864997"/>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C7E6DC"/>
          </a:solidFill>
        </p:spPr>
        <p:txBody>
          <a:bodyPr wrap="square" lIns="0" tIns="0" rIns="0" bIns="0" rtlCol="0">
            <a:noAutofit/>
          </a:bodyPr>
          <a:lstStyle/>
          <a:p>
            <a:endParaRPr/>
          </a:p>
        </p:txBody>
      </p:sp>
      <p:sp>
        <p:nvSpPr>
          <p:cNvPr id="178" name="object 178"/>
          <p:cNvSpPr/>
          <p:nvPr/>
        </p:nvSpPr>
        <p:spPr>
          <a:xfrm>
            <a:off x="3444240" y="911351"/>
            <a:ext cx="3172967" cy="1813560"/>
          </a:xfrm>
          <a:custGeom>
            <a:avLst/>
            <a:gdLst/>
            <a:ahLst/>
            <a:cxnLst/>
            <a:rect l="l" t="t" r="r" b="b"/>
            <a:pathLst>
              <a:path w="3172967" h="1813560">
                <a:moveTo>
                  <a:pt x="0" y="1813560"/>
                </a:moveTo>
                <a:lnTo>
                  <a:pt x="3172967" y="1813560"/>
                </a:lnTo>
                <a:lnTo>
                  <a:pt x="3172967" y="0"/>
                </a:lnTo>
                <a:lnTo>
                  <a:pt x="0" y="0"/>
                </a:lnTo>
                <a:lnTo>
                  <a:pt x="0" y="1813560"/>
                </a:lnTo>
                <a:close/>
              </a:path>
            </a:pathLst>
          </a:custGeom>
          <a:solidFill>
            <a:srgbClr val="FCFFC7"/>
          </a:solidFill>
        </p:spPr>
        <p:txBody>
          <a:bodyPr wrap="square" lIns="0" tIns="0" rIns="0" bIns="0" rtlCol="0">
            <a:noAutofit/>
          </a:bodyPr>
          <a:lstStyle/>
          <a:p>
            <a:endParaRPr/>
          </a:p>
        </p:txBody>
      </p:sp>
      <p:sp>
        <p:nvSpPr>
          <p:cNvPr id="179" name="object 179"/>
          <p:cNvSpPr/>
          <p:nvPr/>
        </p:nvSpPr>
        <p:spPr>
          <a:xfrm>
            <a:off x="3517391" y="939800"/>
            <a:ext cx="3026664" cy="133096"/>
          </a:xfrm>
          <a:custGeom>
            <a:avLst/>
            <a:gdLst/>
            <a:ahLst/>
            <a:cxnLst/>
            <a:rect l="l" t="t" r="r" b="b"/>
            <a:pathLst>
              <a:path w="3026664" h="133096">
                <a:moveTo>
                  <a:pt x="3026664" y="133096"/>
                </a:moveTo>
                <a:lnTo>
                  <a:pt x="3026664" y="0"/>
                </a:lnTo>
                <a:lnTo>
                  <a:pt x="0" y="0"/>
                </a:lnTo>
                <a:lnTo>
                  <a:pt x="0" y="133096"/>
                </a:lnTo>
                <a:lnTo>
                  <a:pt x="3026664" y="133096"/>
                </a:lnTo>
                <a:close/>
              </a:path>
            </a:pathLst>
          </a:custGeom>
          <a:solidFill>
            <a:srgbClr val="FCFFC7"/>
          </a:solidFill>
        </p:spPr>
        <p:txBody>
          <a:bodyPr wrap="square" lIns="0" tIns="0" rIns="0" bIns="0" rtlCol="0">
            <a:noAutofit/>
          </a:bodyPr>
          <a:lstStyle/>
          <a:p>
            <a:endParaRPr/>
          </a:p>
        </p:txBody>
      </p:sp>
      <p:sp>
        <p:nvSpPr>
          <p:cNvPr id="180" name="object 180"/>
          <p:cNvSpPr/>
          <p:nvPr/>
        </p:nvSpPr>
        <p:spPr>
          <a:xfrm>
            <a:off x="3517391" y="1072896"/>
            <a:ext cx="3026664" cy="134111"/>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81" name="object 181"/>
          <p:cNvSpPr/>
          <p:nvPr/>
        </p:nvSpPr>
        <p:spPr>
          <a:xfrm>
            <a:off x="3517391" y="1207008"/>
            <a:ext cx="3026664" cy="134111"/>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82" name="object 182"/>
          <p:cNvSpPr/>
          <p:nvPr/>
        </p:nvSpPr>
        <p:spPr>
          <a:xfrm>
            <a:off x="3517391" y="134112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83" name="object 183"/>
          <p:cNvSpPr/>
          <p:nvPr/>
        </p:nvSpPr>
        <p:spPr>
          <a:xfrm>
            <a:off x="3517391" y="147523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84" name="object 184"/>
          <p:cNvSpPr/>
          <p:nvPr/>
        </p:nvSpPr>
        <p:spPr>
          <a:xfrm>
            <a:off x="3517391" y="1609343"/>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85" name="object 185"/>
          <p:cNvSpPr/>
          <p:nvPr/>
        </p:nvSpPr>
        <p:spPr>
          <a:xfrm>
            <a:off x="3517391" y="1743455"/>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86" name="object 186"/>
          <p:cNvSpPr/>
          <p:nvPr/>
        </p:nvSpPr>
        <p:spPr>
          <a:xfrm>
            <a:off x="3517391" y="1877568"/>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187" name="object 187"/>
          <p:cNvSpPr/>
          <p:nvPr/>
        </p:nvSpPr>
        <p:spPr>
          <a:xfrm>
            <a:off x="3517391" y="200863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88" name="object 188"/>
          <p:cNvSpPr/>
          <p:nvPr/>
        </p:nvSpPr>
        <p:spPr>
          <a:xfrm>
            <a:off x="3517391" y="2142743"/>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89" name="object 189"/>
          <p:cNvSpPr/>
          <p:nvPr/>
        </p:nvSpPr>
        <p:spPr>
          <a:xfrm>
            <a:off x="3517391" y="2276855"/>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90" name="object 190"/>
          <p:cNvSpPr/>
          <p:nvPr/>
        </p:nvSpPr>
        <p:spPr>
          <a:xfrm>
            <a:off x="3517391" y="2410967"/>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91" name="object 191"/>
          <p:cNvSpPr/>
          <p:nvPr/>
        </p:nvSpPr>
        <p:spPr>
          <a:xfrm>
            <a:off x="3517391" y="2545079"/>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92" name="object 192"/>
          <p:cNvSpPr/>
          <p:nvPr/>
        </p:nvSpPr>
        <p:spPr>
          <a:xfrm>
            <a:off x="3444240" y="910716"/>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FCFFC7"/>
          </a:solidFill>
        </p:spPr>
        <p:txBody>
          <a:bodyPr wrap="square" lIns="0" tIns="0" rIns="0" bIns="0" rtlCol="0">
            <a:noAutofit/>
          </a:bodyPr>
          <a:lstStyle/>
          <a:p>
            <a:endParaRPr/>
          </a:p>
        </p:txBody>
      </p:sp>
      <p:sp>
        <p:nvSpPr>
          <p:cNvPr id="193" name="object 193"/>
          <p:cNvSpPr/>
          <p:nvPr/>
        </p:nvSpPr>
        <p:spPr>
          <a:xfrm>
            <a:off x="3444240" y="2702052"/>
            <a:ext cx="3172967" cy="0"/>
          </a:xfrm>
          <a:custGeom>
            <a:avLst/>
            <a:gdLst/>
            <a:ahLst/>
            <a:cxnLst/>
            <a:rect l="l" t="t" r="r" b="b"/>
            <a:pathLst>
              <a:path w="3172967">
                <a:moveTo>
                  <a:pt x="0" y="0"/>
                </a:moveTo>
                <a:lnTo>
                  <a:pt x="3172967" y="0"/>
                </a:lnTo>
              </a:path>
            </a:pathLst>
          </a:custGeom>
          <a:ln w="46990">
            <a:solidFill>
              <a:srgbClr val="FCFFC7"/>
            </a:solidFill>
          </a:ln>
        </p:spPr>
        <p:txBody>
          <a:bodyPr wrap="square" lIns="0" tIns="0" rIns="0" bIns="0" rtlCol="0">
            <a:noAutofit/>
          </a:bodyPr>
          <a:lstStyle/>
          <a:p>
            <a:endParaRPr/>
          </a:p>
        </p:txBody>
      </p:sp>
      <p:sp>
        <p:nvSpPr>
          <p:cNvPr id="167" name="object 167"/>
          <p:cNvSpPr/>
          <p:nvPr/>
        </p:nvSpPr>
        <p:spPr>
          <a:xfrm>
            <a:off x="6692263" y="7137400"/>
            <a:ext cx="3172460" cy="457200"/>
          </a:xfrm>
          <a:custGeom>
            <a:avLst/>
            <a:gdLst/>
            <a:ahLst/>
            <a:cxnLst/>
            <a:rect l="l" t="t" r="r" b="b"/>
            <a:pathLst>
              <a:path w="3172460" h="457200">
                <a:moveTo>
                  <a:pt x="0" y="457200"/>
                </a:moveTo>
                <a:lnTo>
                  <a:pt x="3172460" y="457200"/>
                </a:lnTo>
                <a:lnTo>
                  <a:pt x="3172460" y="0"/>
                </a:lnTo>
                <a:lnTo>
                  <a:pt x="0" y="0"/>
                </a:lnTo>
                <a:lnTo>
                  <a:pt x="0" y="457200"/>
                </a:lnTo>
                <a:close/>
              </a:path>
            </a:pathLst>
          </a:custGeom>
          <a:solidFill>
            <a:srgbClr val="F3F6BB"/>
          </a:solidFill>
        </p:spPr>
        <p:txBody>
          <a:bodyPr wrap="square" lIns="0" tIns="0" rIns="0" bIns="0" rtlCol="0">
            <a:noAutofit/>
          </a:bodyPr>
          <a:lstStyle/>
          <a:p>
            <a:endParaRPr/>
          </a:p>
        </p:txBody>
      </p:sp>
      <p:sp>
        <p:nvSpPr>
          <p:cNvPr id="124" name="object 124"/>
          <p:cNvSpPr/>
          <p:nvPr/>
        </p:nvSpPr>
        <p:spPr>
          <a:xfrm>
            <a:off x="6699504" y="131063"/>
            <a:ext cx="3168396" cy="1463040"/>
          </a:xfrm>
          <a:custGeom>
            <a:avLst/>
            <a:gdLst/>
            <a:ahLst/>
            <a:cxnLst/>
            <a:rect l="l" t="t" r="r" b="b"/>
            <a:pathLst>
              <a:path w="3168396" h="1463040">
                <a:moveTo>
                  <a:pt x="3168396" y="1463040"/>
                </a:moveTo>
                <a:lnTo>
                  <a:pt x="3168396" y="0"/>
                </a:lnTo>
                <a:lnTo>
                  <a:pt x="0" y="0"/>
                </a:lnTo>
                <a:lnTo>
                  <a:pt x="0" y="1463040"/>
                </a:lnTo>
                <a:lnTo>
                  <a:pt x="3168396" y="1463040"/>
                </a:lnTo>
                <a:close/>
              </a:path>
            </a:pathLst>
          </a:custGeom>
          <a:solidFill>
            <a:srgbClr val="008E80"/>
          </a:solidFill>
        </p:spPr>
        <p:txBody>
          <a:bodyPr wrap="square" lIns="0" tIns="0" rIns="0" bIns="0" rtlCol="0">
            <a:noAutofit/>
          </a:bodyPr>
          <a:lstStyle/>
          <a:p>
            <a:endParaRPr/>
          </a:p>
        </p:txBody>
      </p:sp>
      <p:sp>
        <p:nvSpPr>
          <p:cNvPr id="125" name="object 125"/>
          <p:cNvSpPr/>
          <p:nvPr/>
        </p:nvSpPr>
        <p:spPr>
          <a:xfrm>
            <a:off x="6772656" y="158496"/>
            <a:ext cx="3026663" cy="201168"/>
          </a:xfrm>
          <a:custGeom>
            <a:avLst/>
            <a:gdLst/>
            <a:ahLst/>
            <a:cxnLst/>
            <a:rect l="l" t="t" r="r" b="b"/>
            <a:pathLst>
              <a:path w="3026663" h="201168">
                <a:moveTo>
                  <a:pt x="0" y="201168"/>
                </a:moveTo>
                <a:lnTo>
                  <a:pt x="3026663" y="201168"/>
                </a:lnTo>
                <a:lnTo>
                  <a:pt x="3026663" y="0"/>
                </a:lnTo>
                <a:lnTo>
                  <a:pt x="0" y="0"/>
                </a:lnTo>
                <a:lnTo>
                  <a:pt x="0" y="201168"/>
                </a:lnTo>
                <a:close/>
              </a:path>
            </a:pathLst>
          </a:custGeom>
          <a:solidFill>
            <a:srgbClr val="008E80"/>
          </a:solidFill>
        </p:spPr>
        <p:txBody>
          <a:bodyPr wrap="square" lIns="0" tIns="0" rIns="0" bIns="0" rtlCol="0">
            <a:noAutofit/>
          </a:bodyPr>
          <a:lstStyle/>
          <a:p>
            <a:endParaRPr/>
          </a:p>
        </p:txBody>
      </p:sp>
      <p:sp>
        <p:nvSpPr>
          <p:cNvPr id="126" name="object 126"/>
          <p:cNvSpPr/>
          <p:nvPr/>
        </p:nvSpPr>
        <p:spPr>
          <a:xfrm>
            <a:off x="6772656" y="359663"/>
            <a:ext cx="3026663" cy="131064"/>
          </a:xfrm>
          <a:custGeom>
            <a:avLst/>
            <a:gdLst/>
            <a:ahLst/>
            <a:cxnLst/>
            <a:rect l="l" t="t" r="r" b="b"/>
            <a:pathLst>
              <a:path w="3026663" h="131064">
                <a:moveTo>
                  <a:pt x="0" y="131064"/>
                </a:moveTo>
                <a:lnTo>
                  <a:pt x="3026663" y="131064"/>
                </a:lnTo>
                <a:lnTo>
                  <a:pt x="3026663" y="0"/>
                </a:lnTo>
                <a:lnTo>
                  <a:pt x="0" y="0"/>
                </a:lnTo>
                <a:lnTo>
                  <a:pt x="0" y="131064"/>
                </a:lnTo>
                <a:close/>
              </a:path>
            </a:pathLst>
          </a:custGeom>
          <a:solidFill>
            <a:srgbClr val="008E80"/>
          </a:solidFill>
        </p:spPr>
        <p:txBody>
          <a:bodyPr wrap="square" lIns="0" tIns="0" rIns="0" bIns="0" rtlCol="0">
            <a:noAutofit/>
          </a:bodyPr>
          <a:lstStyle/>
          <a:p>
            <a:endParaRPr/>
          </a:p>
        </p:txBody>
      </p:sp>
      <p:sp>
        <p:nvSpPr>
          <p:cNvPr id="127" name="object 127"/>
          <p:cNvSpPr/>
          <p:nvPr/>
        </p:nvSpPr>
        <p:spPr>
          <a:xfrm>
            <a:off x="6772656" y="490727"/>
            <a:ext cx="3026663" cy="131064"/>
          </a:xfrm>
          <a:custGeom>
            <a:avLst/>
            <a:gdLst/>
            <a:ahLst/>
            <a:cxnLst/>
            <a:rect l="l" t="t" r="r" b="b"/>
            <a:pathLst>
              <a:path w="3026663" h="131064">
                <a:moveTo>
                  <a:pt x="0" y="131064"/>
                </a:moveTo>
                <a:lnTo>
                  <a:pt x="3026663" y="131064"/>
                </a:lnTo>
                <a:lnTo>
                  <a:pt x="3026663" y="0"/>
                </a:lnTo>
                <a:lnTo>
                  <a:pt x="0" y="0"/>
                </a:lnTo>
                <a:lnTo>
                  <a:pt x="0" y="131064"/>
                </a:lnTo>
                <a:close/>
              </a:path>
            </a:pathLst>
          </a:custGeom>
          <a:solidFill>
            <a:srgbClr val="008E80"/>
          </a:solidFill>
        </p:spPr>
        <p:txBody>
          <a:bodyPr wrap="square" lIns="0" tIns="0" rIns="0" bIns="0" rtlCol="0">
            <a:noAutofit/>
          </a:bodyPr>
          <a:lstStyle/>
          <a:p>
            <a:endParaRPr/>
          </a:p>
        </p:txBody>
      </p:sp>
      <p:sp>
        <p:nvSpPr>
          <p:cNvPr id="128" name="object 128"/>
          <p:cNvSpPr/>
          <p:nvPr/>
        </p:nvSpPr>
        <p:spPr>
          <a:xfrm>
            <a:off x="6772656" y="621791"/>
            <a:ext cx="3026663" cy="131064"/>
          </a:xfrm>
          <a:custGeom>
            <a:avLst/>
            <a:gdLst/>
            <a:ahLst/>
            <a:cxnLst/>
            <a:rect l="l" t="t" r="r" b="b"/>
            <a:pathLst>
              <a:path w="3026663" h="131064">
                <a:moveTo>
                  <a:pt x="0" y="131064"/>
                </a:moveTo>
                <a:lnTo>
                  <a:pt x="3026663" y="131064"/>
                </a:lnTo>
                <a:lnTo>
                  <a:pt x="3026663" y="0"/>
                </a:lnTo>
                <a:lnTo>
                  <a:pt x="0" y="0"/>
                </a:lnTo>
                <a:lnTo>
                  <a:pt x="0" y="131064"/>
                </a:lnTo>
                <a:close/>
              </a:path>
            </a:pathLst>
          </a:custGeom>
          <a:solidFill>
            <a:srgbClr val="008E80"/>
          </a:solidFill>
        </p:spPr>
        <p:txBody>
          <a:bodyPr wrap="square" lIns="0" tIns="0" rIns="0" bIns="0" rtlCol="0">
            <a:noAutofit/>
          </a:bodyPr>
          <a:lstStyle/>
          <a:p>
            <a:endParaRPr/>
          </a:p>
        </p:txBody>
      </p:sp>
      <p:sp>
        <p:nvSpPr>
          <p:cNvPr id="129" name="object 129"/>
          <p:cNvSpPr/>
          <p:nvPr/>
        </p:nvSpPr>
        <p:spPr>
          <a:xfrm>
            <a:off x="6772656" y="752855"/>
            <a:ext cx="3026663" cy="131064"/>
          </a:xfrm>
          <a:custGeom>
            <a:avLst/>
            <a:gdLst/>
            <a:ahLst/>
            <a:cxnLst/>
            <a:rect l="l" t="t" r="r" b="b"/>
            <a:pathLst>
              <a:path w="3026663" h="131064">
                <a:moveTo>
                  <a:pt x="0" y="131064"/>
                </a:moveTo>
                <a:lnTo>
                  <a:pt x="3026663" y="131064"/>
                </a:lnTo>
                <a:lnTo>
                  <a:pt x="3026663" y="0"/>
                </a:lnTo>
                <a:lnTo>
                  <a:pt x="0" y="0"/>
                </a:lnTo>
                <a:lnTo>
                  <a:pt x="0" y="131064"/>
                </a:lnTo>
                <a:close/>
              </a:path>
            </a:pathLst>
          </a:custGeom>
          <a:solidFill>
            <a:srgbClr val="008E80"/>
          </a:solidFill>
        </p:spPr>
        <p:txBody>
          <a:bodyPr wrap="square" lIns="0" tIns="0" rIns="0" bIns="0" rtlCol="0">
            <a:noAutofit/>
          </a:bodyPr>
          <a:lstStyle/>
          <a:p>
            <a:endParaRPr/>
          </a:p>
        </p:txBody>
      </p:sp>
      <p:sp>
        <p:nvSpPr>
          <p:cNvPr id="130" name="object 130"/>
          <p:cNvSpPr/>
          <p:nvPr/>
        </p:nvSpPr>
        <p:spPr>
          <a:xfrm>
            <a:off x="6772656" y="883919"/>
            <a:ext cx="3026663" cy="131064"/>
          </a:xfrm>
          <a:custGeom>
            <a:avLst/>
            <a:gdLst/>
            <a:ahLst/>
            <a:cxnLst/>
            <a:rect l="l" t="t" r="r" b="b"/>
            <a:pathLst>
              <a:path w="3026663" h="131064">
                <a:moveTo>
                  <a:pt x="0" y="131064"/>
                </a:moveTo>
                <a:lnTo>
                  <a:pt x="3026663" y="131064"/>
                </a:lnTo>
                <a:lnTo>
                  <a:pt x="3026663" y="0"/>
                </a:lnTo>
                <a:lnTo>
                  <a:pt x="0" y="0"/>
                </a:lnTo>
                <a:lnTo>
                  <a:pt x="0" y="131064"/>
                </a:lnTo>
                <a:close/>
              </a:path>
            </a:pathLst>
          </a:custGeom>
          <a:solidFill>
            <a:srgbClr val="008E80"/>
          </a:solidFill>
        </p:spPr>
        <p:txBody>
          <a:bodyPr wrap="square" lIns="0" tIns="0" rIns="0" bIns="0" rtlCol="0">
            <a:noAutofit/>
          </a:bodyPr>
          <a:lstStyle/>
          <a:p>
            <a:endParaRPr/>
          </a:p>
        </p:txBody>
      </p:sp>
      <p:sp>
        <p:nvSpPr>
          <p:cNvPr id="131" name="object 131"/>
          <p:cNvSpPr/>
          <p:nvPr/>
        </p:nvSpPr>
        <p:spPr>
          <a:xfrm>
            <a:off x="6772656" y="1014983"/>
            <a:ext cx="3026663" cy="131064"/>
          </a:xfrm>
          <a:custGeom>
            <a:avLst/>
            <a:gdLst/>
            <a:ahLst/>
            <a:cxnLst/>
            <a:rect l="l" t="t" r="r" b="b"/>
            <a:pathLst>
              <a:path w="3026663" h="131064">
                <a:moveTo>
                  <a:pt x="0" y="131064"/>
                </a:moveTo>
                <a:lnTo>
                  <a:pt x="3026663" y="131064"/>
                </a:lnTo>
                <a:lnTo>
                  <a:pt x="3026663" y="0"/>
                </a:lnTo>
                <a:lnTo>
                  <a:pt x="0" y="0"/>
                </a:lnTo>
                <a:lnTo>
                  <a:pt x="0" y="131064"/>
                </a:lnTo>
                <a:close/>
              </a:path>
            </a:pathLst>
          </a:custGeom>
          <a:solidFill>
            <a:srgbClr val="008E80"/>
          </a:solidFill>
        </p:spPr>
        <p:txBody>
          <a:bodyPr wrap="square" lIns="0" tIns="0" rIns="0" bIns="0" rtlCol="0">
            <a:noAutofit/>
          </a:bodyPr>
          <a:lstStyle/>
          <a:p>
            <a:endParaRPr/>
          </a:p>
        </p:txBody>
      </p:sp>
      <p:sp>
        <p:nvSpPr>
          <p:cNvPr id="132" name="object 132"/>
          <p:cNvSpPr/>
          <p:nvPr/>
        </p:nvSpPr>
        <p:spPr>
          <a:xfrm>
            <a:off x="6772656" y="1146048"/>
            <a:ext cx="3026663" cy="137160"/>
          </a:xfrm>
          <a:custGeom>
            <a:avLst/>
            <a:gdLst/>
            <a:ahLst/>
            <a:cxnLst/>
            <a:rect l="l" t="t" r="r" b="b"/>
            <a:pathLst>
              <a:path w="3026663" h="137160">
                <a:moveTo>
                  <a:pt x="0" y="137160"/>
                </a:moveTo>
                <a:lnTo>
                  <a:pt x="3026663" y="137160"/>
                </a:lnTo>
                <a:lnTo>
                  <a:pt x="3026663" y="0"/>
                </a:lnTo>
                <a:lnTo>
                  <a:pt x="0" y="0"/>
                </a:lnTo>
                <a:lnTo>
                  <a:pt x="0" y="137160"/>
                </a:lnTo>
                <a:close/>
              </a:path>
            </a:pathLst>
          </a:custGeom>
          <a:solidFill>
            <a:srgbClr val="008E80"/>
          </a:solidFill>
        </p:spPr>
        <p:txBody>
          <a:bodyPr wrap="square" lIns="0" tIns="0" rIns="0" bIns="0" rtlCol="0">
            <a:noAutofit/>
          </a:bodyPr>
          <a:lstStyle/>
          <a:p>
            <a:endParaRPr/>
          </a:p>
        </p:txBody>
      </p:sp>
      <p:sp>
        <p:nvSpPr>
          <p:cNvPr id="133" name="object 133"/>
          <p:cNvSpPr/>
          <p:nvPr/>
        </p:nvSpPr>
        <p:spPr>
          <a:xfrm>
            <a:off x="6772656" y="1283208"/>
            <a:ext cx="3026663" cy="131063"/>
          </a:xfrm>
          <a:custGeom>
            <a:avLst/>
            <a:gdLst/>
            <a:ahLst/>
            <a:cxnLst/>
            <a:rect l="l" t="t" r="r" b="b"/>
            <a:pathLst>
              <a:path w="3026663" h="131063">
                <a:moveTo>
                  <a:pt x="0" y="131063"/>
                </a:moveTo>
                <a:lnTo>
                  <a:pt x="3026663" y="131063"/>
                </a:lnTo>
                <a:lnTo>
                  <a:pt x="3026663" y="0"/>
                </a:lnTo>
                <a:lnTo>
                  <a:pt x="0" y="0"/>
                </a:lnTo>
                <a:lnTo>
                  <a:pt x="0" y="131063"/>
                </a:lnTo>
                <a:close/>
              </a:path>
            </a:pathLst>
          </a:custGeom>
          <a:solidFill>
            <a:srgbClr val="008E80"/>
          </a:solidFill>
        </p:spPr>
        <p:txBody>
          <a:bodyPr wrap="square" lIns="0" tIns="0" rIns="0" bIns="0" rtlCol="0">
            <a:noAutofit/>
          </a:bodyPr>
          <a:lstStyle/>
          <a:p>
            <a:endParaRPr/>
          </a:p>
        </p:txBody>
      </p:sp>
      <p:sp>
        <p:nvSpPr>
          <p:cNvPr id="134" name="object 134"/>
          <p:cNvSpPr/>
          <p:nvPr/>
        </p:nvSpPr>
        <p:spPr>
          <a:xfrm>
            <a:off x="6772656" y="1414272"/>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008E80"/>
          </a:solidFill>
        </p:spPr>
        <p:txBody>
          <a:bodyPr wrap="square" lIns="0" tIns="0" rIns="0" bIns="0" rtlCol="0">
            <a:noAutofit/>
          </a:bodyPr>
          <a:lstStyle/>
          <a:p>
            <a:endParaRPr/>
          </a:p>
        </p:txBody>
      </p:sp>
      <p:sp>
        <p:nvSpPr>
          <p:cNvPr id="135" name="object 135"/>
          <p:cNvSpPr/>
          <p:nvPr/>
        </p:nvSpPr>
        <p:spPr>
          <a:xfrm>
            <a:off x="6699504" y="144780"/>
            <a:ext cx="3168396" cy="0"/>
          </a:xfrm>
          <a:custGeom>
            <a:avLst/>
            <a:gdLst/>
            <a:ahLst/>
            <a:cxnLst/>
            <a:rect l="l" t="t" r="r" b="b"/>
            <a:pathLst>
              <a:path w="3168396">
                <a:moveTo>
                  <a:pt x="0" y="0"/>
                </a:moveTo>
                <a:lnTo>
                  <a:pt x="3168396" y="0"/>
                </a:lnTo>
              </a:path>
            </a:pathLst>
          </a:custGeom>
          <a:ln w="28701">
            <a:solidFill>
              <a:srgbClr val="008E80"/>
            </a:solidFill>
          </a:ln>
        </p:spPr>
        <p:txBody>
          <a:bodyPr wrap="square" lIns="0" tIns="0" rIns="0" bIns="0" rtlCol="0">
            <a:noAutofit/>
          </a:bodyPr>
          <a:lstStyle/>
          <a:p>
            <a:endParaRPr/>
          </a:p>
        </p:txBody>
      </p:sp>
      <p:sp>
        <p:nvSpPr>
          <p:cNvPr id="136" name="object 136"/>
          <p:cNvSpPr/>
          <p:nvPr/>
        </p:nvSpPr>
        <p:spPr>
          <a:xfrm>
            <a:off x="6699504" y="1547748"/>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137" name="object 137"/>
          <p:cNvSpPr/>
          <p:nvPr/>
        </p:nvSpPr>
        <p:spPr>
          <a:xfrm>
            <a:off x="6699504" y="1594103"/>
            <a:ext cx="3172968" cy="216408"/>
          </a:xfrm>
          <a:custGeom>
            <a:avLst/>
            <a:gdLst/>
            <a:ahLst/>
            <a:cxnLst/>
            <a:rect l="l" t="t" r="r" b="b"/>
            <a:pathLst>
              <a:path w="3172968" h="216408">
                <a:moveTo>
                  <a:pt x="0" y="216408"/>
                </a:moveTo>
                <a:lnTo>
                  <a:pt x="3172968" y="216408"/>
                </a:lnTo>
                <a:lnTo>
                  <a:pt x="3172968" y="0"/>
                </a:lnTo>
                <a:lnTo>
                  <a:pt x="0" y="0"/>
                </a:lnTo>
                <a:lnTo>
                  <a:pt x="0" y="216408"/>
                </a:lnTo>
                <a:close/>
              </a:path>
            </a:pathLst>
          </a:custGeom>
          <a:solidFill>
            <a:srgbClr val="C7E6DC"/>
          </a:solidFill>
        </p:spPr>
        <p:txBody>
          <a:bodyPr wrap="square" lIns="0" tIns="0" rIns="0" bIns="0" rtlCol="0">
            <a:noAutofit/>
          </a:bodyPr>
          <a:lstStyle/>
          <a:p>
            <a:endParaRPr/>
          </a:p>
        </p:txBody>
      </p:sp>
      <p:sp>
        <p:nvSpPr>
          <p:cNvPr id="138" name="object 138"/>
          <p:cNvSpPr/>
          <p:nvPr/>
        </p:nvSpPr>
        <p:spPr>
          <a:xfrm>
            <a:off x="6772656" y="1621536"/>
            <a:ext cx="3026663" cy="143255"/>
          </a:xfrm>
          <a:custGeom>
            <a:avLst/>
            <a:gdLst/>
            <a:ahLst/>
            <a:cxnLst/>
            <a:rect l="l" t="t" r="r" b="b"/>
            <a:pathLst>
              <a:path w="3026663" h="143255">
                <a:moveTo>
                  <a:pt x="0" y="143255"/>
                </a:moveTo>
                <a:lnTo>
                  <a:pt x="3026663" y="143255"/>
                </a:lnTo>
                <a:lnTo>
                  <a:pt x="3026663" y="0"/>
                </a:lnTo>
                <a:lnTo>
                  <a:pt x="0" y="0"/>
                </a:lnTo>
                <a:lnTo>
                  <a:pt x="0" y="143255"/>
                </a:lnTo>
                <a:close/>
              </a:path>
            </a:pathLst>
          </a:custGeom>
          <a:solidFill>
            <a:srgbClr val="C7E6DC"/>
          </a:solidFill>
        </p:spPr>
        <p:txBody>
          <a:bodyPr wrap="square" lIns="0" tIns="0" rIns="0" bIns="0" rtlCol="0">
            <a:noAutofit/>
          </a:bodyPr>
          <a:lstStyle/>
          <a:p>
            <a:endParaRPr/>
          </a:p>
        </p:txBody>
      </p:sp>
      <p:sp>
        <p:nvSpPr>
          <p:cNvPr id="139" name="object 139"/>
          <p:cNvSpPr/>
          <p:nvPr/>
        </p:nvSpPr>
        <p:spPr>
          <a:xfrm>
            <a:off x="6699504" y="1593469"/>
            <a:ext cx="3168396" cy="28701"/>
          </a:xfrm>
          <a:custGeom>
            <a:avLst/>
            <a:gdLst/>
            <a:ahLst/>
            <a:cxnLst/>
            <a:rect l="l" t="t" r="r" b="b"/>
            <a:pathLst>
              <a:path w="3168396" h="28701">
                <a:moveTo>
                  <a:pt x="0" y="28701"/>
                </a:moveTo>
                <a:lnTo>
                  <a:pt x="3168396" y="28701"/>
                </a:lnTo>
                <a:lnTo>
                  <a:pt x="3168396" y="0"/>
                </a:lnTo>
                <a:lnTo>
                  <a:pt x="0" y="0"/>
                </a:lnTo>
                <a:lnTo>
                  <a:pt x="0" y="28701"/>
                </a:lnTo>
                <a:close/>
              </a:path>
            </a:pathLst>
          </a:custGeom>
          <a:solidFill>
            <a:srgbClr val="C7E6DC"/>
          </a:solidFill>
        </p:spPr>
        <p:txBody>
          <a:bodyPr wrap="square" lIns="0" tIns="0" rIns="0" bIns="0" rtlCol="0">
            <a:noAutofit/>
          </a:bodyPr>
          <a:lstStyle/>
          <a:p>
            <a:endParaRPr/>
          </a:p>
        </p:txBody>
      </p:sp>
      <p:sp>
        <p:nvSpPr>
          <p:cNvPr id="140" name="object 140"/>
          <p:cNvSpPr/>
          <p:nvPr/>
        </p:nvSpPr>
        <p:spPr>
          <a:xfrm>
            <a:off x="6699504" y="1764156"/>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41" name="object 141"/>
          <p:cNvSpPr/>
          <p:nvPr/>
        </p:nvSpPr>
        <p:spPr>
          <a:xfrm>
            <a:off x="6699504" y="1810512"/>
            <a:ext cx="3172968" cy="475488"/>
          </a:xfrm>
          <a:custGeom>
            <a:avLst/>
            <a:gdLst/>
            <a:ahLst/>
            <a:cxnLst/>
            <a:rect l="l" t="t" r="r" b="b"/>
            <a:pathLst>
              <a:path w="3172968" h="475488">
                <a:moveTo>
                  <a:pt x="0" y="475488"/>
                </a:moveTo>
                <a:lnTo>
                  <a:pt x="3172968" y="475488"/>
                </a:lnTo>
                <a:lnTo>
                  <a:pt x="3172968" y="0"/>
                </a:lnTo>
                <a:lnTo>
                  <a:pt x="0" y="0"/>
                </a:lnTo>
                <a:lnTo>
                  <a:pt x="0" y="475488"/>
                </a:lnTo>
                <a:close/>
              </a:path>
            </a:pathLst>
          </a:custGeom>
          <a:solidFill>
            <a:srgbClr val="FCFFC7"/>
          </a:solidFill>
        </p:spPr>
        <p:txBody>
          <a:bodyPr wrap="square" lIns="0" tIns="0" rIns="0" bIns="0" rtlCol="0">
            <a:noAutofit/>
          </a:bodyPr>
          <a:lstStyle/>
          <a:p>
            <a:endParaRPr/>
          </a:p>
        </p:txBody>
      </p:sp>
      <p:sp>
        <p:nvSpPr>
          <p:cNvPr id="142" name="object 142"/>
          <p:cNvSpPr/>
          <p:nvPr/>
        </p:nvSpPr>
        <p:spPr>
          <a:xfrm>
            <a:off x="6772656" y="1837943"/>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43" name="object 143"/>
          <p:cNvSpPr/>
          <p:nvPr/>
        </p:nvSpPr>
        <p:spPr>
          <a:xfrm>
            <a:off x="6772656" y="1972055"/>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44" name="object 144"/>
          <p:cNvSpPr/>
          <p:nvPr/>
        </p:nvSpPr>
        <p:spPr>
          <a:xfrm>
            <a:off x="6772656" y="2106167"/>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45" name="object 145"/>
          <p:cNvSpPr/>
          <p:nvPr/>
        </p:nvSpPr>
        <p:spPr>
          <a:xfrm>
            <a:off x="6699504" y="1809877"/>
            <a:ext cx="3168396" cy="28701"/>
          </a:xfrm>
          <a:custGeom>
            <a:avLst/>
            <a:gdLst/>
            <a:ahLst/>
            <a:cxnLst/>
            <a:rect l="l" t="t" r="r" b="b"/>
            <a:pathLst>
              <a:path w="3168396" h="28701">
                <a:moveTo>
                  <a:pt x="0" y="28701"/>
                </a:moveTo>
                <a:lnTo>
                  <a:pt x="3168396" y="28701"/>
                </a:lnTo>
                <a:lnTo>
                  <a:pt x="3168396" y="0"/>
                </a:lnTo>
                <a:lnTo>
                  <a:pt x="0" y="0"/>
                </a:lnTo>
                <a:lnTo>
                  <a:pt x="0" y="28701"/>
                </a:lnTo>
                <a:close/>
              </a:path>
            </a:pathLst>
          </a:custGeom>
          <a:solidFill>
            <a:srgbClr val="FCFFC7"/>
          </a:solidFill>
        </p:spPr>
        <p:txBody>
          <a:bodyPr wrap="square" lIns="0" tIns="0" rIns="0" bIns="0" rtlCol="0">
            <a:noAutofit/>
          </a:bodyPr>
          <a:lstStyle/>
          <a:p>
            <a:endParaRPr/>
          </a:p>
        </p:txBody>
      </p:sp>
      <p:sp>
        <p:nvSpPr>
          <p:cNvPr id="146" name="object 146"/>
          <p:cNvSpPr/>
          <p:nvPr/>
        </p:nvSpPr>
        <p:spPr>
          <a:xfrm>
            <a:off x="6699504" y="2239644"/>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47" name="object 147"/>
          <p:cNvSpPr/>
          <p:nvPr/>
        </p:nvSpPr>
        <p:spPr>
          <a:xfrm>
            <a:off x="6699504" y="2286000"/>
            <a:ext cx="3172968" cy="219455"/>
          </a:xfrm>
          <a:custGeom>
            <a:avLst/>
            <a:gdLst/>
            <a:ahLst/>
            <a:cxnLst/>
            <a:rect l="l" t="t" r="r" b="b"/>
            <a:pathLst>
              <a:path w="3172968" h="219455">
                <a:moveTo>
                  <a:pt x="0" y="219455"/>
                </a:moveTo>
                <a:lnTo>
                  <a:pt x="3172968" y="219455"/>
                </a:lnTo>
                <a:lnTo>
                  <a:pt x="3172968" y="0"/>
                </a:lnTo>
                <a:lnTo>
                  <a:pt x="0" y="0"/>
                </a:lnTo>
                <a:lnTo>
                  <a:pt x="0" y="219455"/>
                </a:lnTo>
                <a:close/>
              </a:path>
            </a:pathLst>
          </a:custGeom>
          <a:solidFill>
            <a:srgbClr val="C7E6DC"/>
          </a:solidFill>
        </p:spPr>
        <p:txBody>
          <a:bodyPr wrap="square" lIns="0" tIns="0" rIns="0" bIns="0" rtlCol="0">
            <a:noAutofit/>
          </a:bodyPr>
          <a:lstStyle/>
          <a:p>
            <a:endParaRPr/>
          </a:p>
        </p:txBody>
      </p:sp>
      <p:sp>
        <p:nvSpPr>
          <p:cNvPr id="148" name="object 148"/>
          <p:cNvSpPr/>
          <p:nvPr/>
        </p:nvSpPr>
        <p:spPr>
          <a:xfrm>
            <a:off x="6772656" y="2313432"/>
            <a:ext cx="3026663" cy="146303"/>
          </a:xfrm>
          <a:custGeom>
            <a:avLst/>
            <a:gdLst/>
            <a:ahLst/>
            <a:cxnLst/>
            <a:rect l="l" t="t" r="r" b="b"/>
            <a:pathLst>
              <a:path w="3026663" h="146303">
                <a:moveTo>
                  <a:pt x="0" y="146303"/>
                </a:moveTo>
                <a:lnTo>
                  <a:pt x="3026663" y="146303"/>
                </a:lnTo>
                <a:lnTo>
                  <a:pt x="3026663" y="0"/>
                </a:lnTo>
                <a:lnTo>
                  <a:pt x="0" y="0"/>
                </a:lnTo>
                <a:lnTo>
                  <a:pt x="0" y="146303"/>
                </a:lnTo>
                <a:close/>
              </a:path>
            </a:pathLst>
          </a:custGeom>
          <a:solidFill>
            <a:srgbClr val="C7E6DC"/>
          </a:solidFill>
        </p:spPr>
        <p:txBody>
          <a:bodyPr wrap="square" lIns="0" tIns="0" rIns="0" bIns="0" rtlCol="0">
            <a:noAutofit/>
          </a:bodyPr>
          <a:lstStyle/>
          <a:p>
            <a:endParaRPr/>
          </a:p>
        </p:txBody>
      </p:sp>
      <p:sp>
        <p:nvSpPr>
          <p:cNvPr id="149" name="object 149"/>
          <p:cNvSpPr/>
          <p:nvPr/>
        </p:nvSpPr>
        <p:spPr>
          <a:xfrm>
            <a:off x="6699504" y="2285365"/>
            <a:ext cx="3168396" cy="28701"/>
          </a:xfrm>
          <a:custGeom>
            <a:avLst/>
            <a:gdLst/>
            <a:ahLst/>
            <a:cxnLst/>
            <a:rect l="l" t="t" r="r" b="b"/>
            <a:pathLst>
              <a:path w="3168396" h="28701">
                <a:moveTo>
                  <a:pt x="0" y="28701"/>
                </a:moveTo>
                <a:lnTo>
                  <a:pt x="3168396" y="28701"/>
                </a:lnTo>
                <a:lnTo>
                  <a:pt x="3168396" y="0"/>
                </a:lnTo>
                <a:lnTo>
                  <a:pt x="0" y="0"/>
                </a:lnTo>
                <a:lnTo>
                  <a:pt x="0" y="28701"/>
                </a:lnTo>
                <a:close/>
              </a:path>
            </a:pathLst>
          </a:custGeom>
          <a:solidFill>
            <a:srgbClr val="C7E6DC"/>
          </a:solidFill>
        </p:spPr>
        <p:txBody>
          <a:bodyPr wrap="square" lIns="0" tIns="0" rIns="0" bIns="0" rtlCol="0">
            <a:noAutofit/>
          </a:bodyPr>
          <a:lstStyle/>
          <a:p>
            <a:endParaRPr/>
          </a:p>
        </p:txBody>
      </p:sp>
      <p:sp>
        <p:nvSpPr>
          <p:cNvPr id="150" name="object 150"/>
          <p:cNvSpPr/>
          <p:nvPr/>
        </p:nvSpPr>
        <p:spPr>
          <a:xfrm>
            <a:off x="6699504" y="245910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51" name="object 151"/>
          <p:cNvSpPr/>
          <p:nvPr/>
        </p:nvSpPr>
        <p:spPr>
          <a:xfrm>
            <a:off x="6699504" y="2505456"/>
            <a:ext cx="3172968" cy="207263"/>
          </a:xfrm>
          <a:custGeom>
            <a:avLst/>
            <a:gdLst/>
            <a:ahLst/>
            <a:cxnLst/>
            <a:rect l="l" t="t" r="r" b="b"/>
            <a:pathLst>
              <a:path w="3172968" h="207263">
                <a:moveTo>
                  <a:pt x="0" y="207263"/>
                </a:moveTo>
                <a:lnTo>
                  <a:pt x="3172968" y="207263"/>
                </a:lnTo>
                <a:lnTo>
                  <a:pt x="3172968" y="0"/>
                </a:lnTo>
                <a:lnTo>
                  <a:pt x="0" y="0"/>
                </a:lnTo>
                <a:lnTo>
                  <a:pt x="0" y="207263"/>
                </a:lnTo>
                <a:close/>
              </a:path>
            </a:pathLst>
          </a:custGeom>
          <a:solidFill>
            <a:srgbClr val="FCFFC7"/>
          </a:solidFill>
        </p:spPr>
        <p:txBody>
          <a:bodyPr wrap="square" lIns="0" tIns="0" rIns="0" bIns="0" rtlCol="0">
            <a:noAutofit/>
          </a:bodyPr>
          <a:lstStyle/>
          <a:p>
            <a:endParaRPr/>
          </a:p>
        </p:txBody>
      </p:sp>
      <p:sp>
        <p:nvSpPr>
          <p:cNvPr id="152" name="object 152"/>
          <p:cNvSpPr/>
          <p:nvPr/>
        </p:nvSpPr>
        <p:spPr>
          <a:xfrm>
            <a:off x="6772656" y="2532888"/>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53" name="object 153"/>
          <p:cNvSpPr/>
          <p:nvPr/>
        </p:nvSpPr>
        <p:spPr>
          <a:xfrm>
            <a:off x="6699504" y="2504821"/>
            <a:ext cx="3168396" cy="28701"/>
          </a:xfrm>
          <a:custGeom>
            <a:avLst/>
            <a:gdLst/>
            <a:ahLst/>
            <a:cxnLst/>
            <a:rect l="l" t="t" r="r" b="b"/>
            <a:pathLst>
              <a:path w="3168396" h="28701">
                <a:moveTo>
                  <a:pt x="0" y="28701"/>
                </a:moveTo>
                <a:lnTo>
                  <a:pt x="3168396" y="28701"/>
                </a:lnTo>
                <a:lnTo>
                  <a:pt x="3168396" y="0"/>
                </a:lnTo>
                <a:lnTo>
                  <a:pt x="0" y="0"/>
                </a:lnTo>
                <a:lnTo>
                  <a:pt x="0" y="28701"/>
                </a:lnTo>
                <a:close/>
              </a:path>
            </a:pathLst>
          </a:custGeom>
          <a:solidFill>
            <a:srgbClr val="FCFFC7"/>
          </a:solidFill>
        </p:spPr>
        <p:txBody>
          <a:bodyPr wrap="square" lIns="0" tIns="0" rIns="0" bIns="0" rtlCol="0">
            <a:noAutofit/>
          </a:bodyPr>
          <a:lstStyle/>
          <a:p>
            <a:endParaRPr/>
          </a:p>
        </p:txBody>
      </p:sp>
      <p:sp>
        <p:nvSpPr>
          <p:cNvPr id="154" name="object 154"/>
          <p:cNvSpPr/>
          <p:nvPr/>
        </p:nvSpPr>
        <p:spPr>
          <a:xfrm>
            <a:off x="6699504" y="2666365"/>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55" name="object 155"/>
          <p:cNvSpPr/>
          <p:nvPr/>
        </p:nvSpPr>
        <p:spPr>
          <a:xfrm>
            <a:off x="6699504" y="2712720"/>
            <a:ext cx="3172968" cy="219455"/>
          </a:xfrm>
          <a:custGeom>
            <a:avLst/>
            <a:gdLst/>
            <a:ahLst/>
            <a:cxnLst/>
            <a:rect l="l" t="t" r="r" b="b"/>
            <a:pathLst>
              <a:path w="3172968" h="219455">
                <a:moveTo>
                  <a:pt x="0" y="219455"/>
                </a:moveTo>
                <a:lnTo>
                  <a:pt x="3172968" y="219455"/>
                </a:lnTo>
                <a:lnTo>
                  <a:pt x="3172968" y="0"/>
                </a:lnTo>
                <a:lnTo>
                  <a:pt x="0" y="0"/>
                </a:lnTo>
                <a:lnTo>
                  <a:pt x="0" y="219455"/>
                </a:lnTo>
                <a:close/>
              </a:path>
            </a:pathLst>
          </a:custGeom>
          <a:solidFill>
            <a:srgbClr val="C7E6DC"/>
          </a:solidFill>
        </p:spPr>
        <p:txBody>
          <a:bodyPr wrap="square" lIns="0" tIns="0" rIns="0" bIns="0" rtlCol="0">
            <a:noAutofit/>
          </a:bodyPr>
          <a:lstStyle/>
          <a:p>
            <a:endParaRPr/>
          </a:p>
        </p:txBody>
      </p:sp>
      <p:sp>
        <p:nvSpPr>
          <p:cNvPr id="156" name="object 156"/>
          <p:cNvSpPr/>
          <p:nvPr/>
        </p:nvSpPr>
        <p:spPr>
          <a:xfrm>
            <a:off x="6772656" y="2740152"/>
            <a:ext cx="3026663" cy="146303"/>
          </a:xfrm>
          <a:custGeom>
            <a:avLst/>
            <a:gdLst/>
            <a:ahLst/>
            <a:cxnLst/>
            <a:rect l="l" t="t" r="r" b="b"/>
            <a:pathLst>
              <a:path w="3026663" h="146303">
                <a:moveTo>
                  <a:pt x="0" y="146303"/>
                </a:moveTo>
                <a:lnTo>
                  <a:pt x="3026663" y="146303"/>
                </a:lnTo>
                <a:lnTo>
                  <a:pt x="3026663" y="0"/>
                </a:lnTo>
                <a:lnTo>
                  <a:pt x="0" y="0"/>
                </a:lnTo>
                <a:lnTo>
                  <a:pt x="0" y="146303"/>
                </a:lnTo>
                <a:close/>
              </a:path>
            </a:pathLst>
          </a:custGeom>
          <a:solidFill>
            <a:srgbClr val="C7E6DC"/>
          </a:solidFill>
        </p:spPr>
        <p:txBody>
          <a:bodyPr wrap="square" lIns="0" tIns="0" rIns="0" bIns="0" rtlCol="0">
            <a:noAutofit/>
          </a:bodyPr>
          <a:lstStyle/>
          <a:p>
            <a:endParaRPr/>
          </a:p>
        </p:txBody>
      </p:sp>
      <p:sp>
        <p:nvSpPr>
          <p:cNvPr id="157" name="object 157"/>
          <p:cNvSpPr/>
          <p:nvPr/>
        </p:nvSpPr>
        <p:spPr>
          <a:xfrm>
            <a:off x="6699504" y="2712084"/>
            <a:ext cx="3168396" cy="28701"/>
          </a:xfrm>
          <a:custGeom>
            <a:avLst/>
            <a:gdLst/>
            <a:ahLst/>
            <a:cxnLst/>
            <a:rect l="l" t="t" r="r" b="b"/>
            <a:pathLst>
              <a:path w="3168396" h="28701">
                <a:moveTo>
                  <a:pt x="0" y="28701"/>
                </a:moveTo>
                <a:lnTo>
                  <a:pt x="3168396" y="28701"/>
                </a:lnTo>
                <a:lnTo>
                  <a:pt x="3168396" y="0"/>
                </a:lnTo>
                <a:lnTo>
                  <a:pt x="0" y="0"/>
                </a:lnTo>
                <a:lnTo>
                  <a:pt x="0" y="28701"/>
                </a:lnTo>
                <a:close/>
              </a:path>
            </a:pathLst>
          </a:custGeom>
          <a:solidFill>
            <a:srgbClr val="C7E6DC"/>
          </a:solidFill>
        </p:spPr>
        <p:txBody>
          <a:bodyPr wrap="square" lIns="0" tIns="0" rIns="0" bIns="0" rtlCol="0">
            <a:noAutofit/>
          </a:bodyPr>
          <a:lstStyle/>
          <a:p>
            <a:endParaRPr/>
          </a:p>
        </p:txBody>
      </p:sp>
      <p:sp>
        <p:nvSpPr>
          <p:cNvPr id="158" name="object 158"/>
          <p:cNvSpPr/>
          <p:nvPr/>
        </p:nvSpPr>
        <p:spPr>
          <a:xfrm>
            <a:off x="6699504" y="288582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59" name="object 159"/>
          <p:cNvSpPr/>
          <p:nvPr/>
        </p:nvSpPr>
        <p:spPr>
          <a:xfrm>
            <a:off x="6699504" y="2932176"/>
            <a:ext cx="3172968" cy="740663"/>
          </a:xfrm>
          <a:custGeom>
            <a:avLst/>
            <a:gdLst/>
            <a:ahLst/>
            <a:cxnLst/>
            <a:rect l="l" t="t" r="r" b="b"/>
            <a:pathLst>
              <a:path w="3172968" h="740663">
                <a:moveTo>
                  <a:pt x="0" y="740663"/>
                </a:moveTo>
                <a:lnTo>
                  <a:pt x="3172968" y="740663"/>
                </a:lnTo>
                <a:lnTo>
                  <a:pt x="3172968" y="0"/>
                </a:lnTo>
                <a:lnTo>
                  <a:pt x="0" y="0"/>
                </a:lnTo>
                <a:lnTo>
                  <a:pt x="0" y="740663"/>
                </a:lnTo>
                <a:close/>
              </a:path>
            </a:pathLst>
          </a:custGeom>
          <a:solidFill>
            <a:srgbClr val="FCFFC7"/>
          </a:solidFill>
        </p:spPr>
        <p:txBody>
          <a:bodyPr wrap="square" lIns="0" tIns="0" rIns="0" bIns="0" rtlCol="0">
            <a:noAutofit/>
          </a:bodyPr>
          <a:lstStyle/>
          <a:p>
            <a:endParaRPr/>
          </a:p>
        </p:txBody>
      </p:sp>
      <p:sp>
        <p:nvSpPr>
          <p:cNvPr id="160" name="object 160"/>
          <p:cNvSpPr/>
          <p:nvPr/>
        </p:nvSpPr>
        <p:spPr>
          <a:xfrm>
            <a:off x="6772656" y="2959608"/>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61" name="object 161"/>
          <p:cNvSpPr/>
          <p:nvPr/>
        </p:nvSpPr>
        <p:spPr>
          <a:xfrm>
            <a:off x="6772656" y="3093720"/>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62" name="object 162"/>
          <p:cNvSpPr/>
          <p:nvPr/>
        </p:nvSpPr>
        <p:spPr>
          <a:xfrm>
            <a:off x="6772656" y="3227832"/>
            <a:ext cx="3026663" cy="131063"/>
          </a:xfrm>
          <a:custGeom>
            <a:avLst/>
            <a:gdLst/>
            <a:ahLst/>
            <a:cxnLst/>
            <a:rect l="l" t="t" r="r" b="b"/>
            <a:pathLst>
              <a:path w="3026663" h="131063">
                <a:moveTo>
                  <a:pt x="0" y="131063"/>
                </a:moveTo>
                <a:lnTo>
                  <a:pt x="3026663" y="131063"/>
                </a:lnTo>
                <a:lnTo>
                  <a:pt x="3026663" y="0"/>
                </a:lnTo>
                <a:lnTo>
                  <a:pt x="0" y="0"/>
                </a:lnTo>
                <a:lnTo>
                  <a:pt x="0" y="131063"/>
                </a:lnTo>
                <a:close/>
              </a:path>
            </a:pathLst>
          </a:custGeom>
          <a:solidFill>
            <a:srgbClr val="FCFFC7"/>
          </a:solidFill>
        </p:spPr>
        <p:txBody>
          <a:bodyPr wrap="square" lIns="0" tIns="0" rIns="0" bIns="0" rtlCol="0">
            <a:noAutofit/>
          </a:bodyPr>
          <a:lstStyle/>
          <a:p>
            <a:endParaRPr/>
          </a:p>
        </p:txBody>
      </p:sp>
      <p:sp>
        <p:nvSpPr>
          <p:cNvPr id="163" name="object 163"/>
          <p:cNvSpPr/>
          <p:nvPr/>
        </p:nvSpPr>
        <p:spPr>
          <a:xfrm>
            <a:off x="6772656" y="3358896"/>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64" name="object 164"/>
          <p:cNvSpPr/>
          <p:nvPr/>
        </p:nvSpPr>
        <p:spPr>
          <a:xfrm>
            <a:off x="6772656" y="3493008"/>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65" name="object 165"/>
          <p:cNvSpPr/>
          <p:nvPr/>
        </p:nvSpPr>
        <p:spPr>
          <a:xfrm>
            <a:off x="6699504" y="2931541"/>
            <a:ext cx="3168396" cy="28701"/>
          </a:xfrm>
          <a:custGeom>
            <a:avLst/>
            <a:gdLst/>
            <a:ahLst/>
            <a:cxnLst/>
            <a:rect l="l" t="t" r="r" b="b"/>
            <a:pathLst>
              <a:path w="3168396" h="28701">
                <a:moveTo>
                  <a:pt x="0" y="28701"/>
                </a:moveTo>
                <a:lnTo>
                  <a:pt x="3168396" y="28701"/>
                </a:lnTo>
                <a:lnTo>
                  <a:pt x="3168396" y="0"/>
                </a:lnTo>
                <a:lnTo>
                  <a:pt x="0" y="0"/>
                </a:lnTo>
                <a:lnTo>
                  <a:pt x="0" y="28701"/>
                </a:lnTo>
                <a:close/>
              </a:path>
            </a:pathLst>
          </a:custGeom>
          <a:solidFill>
            <a:srgbClr val="FCFFC7"/>
          </a:solidFill>
        </p:spPr>
        <p:txBody>
          <a:bodyPr wrap="square" lIns="0" tIns="0" rIns="0" bIns="0" rtlCol="0">
            <a:noAutofit/>
          </a:bodyPr>
          <a:lstStyle/>
          <a:p>
            <a:endParaRPr/>
          </a:p>
        </p:txBody>
      </p:sp>
      <p:sp>
        <p:nvSpPr>
          <p:cNvPr id="166" name="object 166"/>
          <p:cNvSpPr/>
          <p:nvPr/>
        </p:nvSpPr>
        <p:spPr>
          <a:xfrm>
            <a:off x="6699504" y="3649979"/>
            <a:ext cx="3172968" cy="0"/>
          </a:xfrm>
          <a:custGeom>
            <a:avLst/>
            <a:gdLst/>
            <a:ahLst/>
            <a:cxnLst/>
            <a:rect l="l" t="t" r="r" b="b"/>
            <a:pathLst>
              <a:path w="3172968">
                <a:moveTo>
                  <a:pt x="0" y="0"/>
                </a:moveTo>
                <a:lnTo>
                  <a:pt x="3172968" y="0"/>
                </a:lnTo>
              </a:path>
            </a:pathLst>
          </a:custGeom>
          <a:ln w="46990">
            <a:solidFill>
              <a:srgbClr val="FCFFC7"/>
            </a:solidFill>
          </a:ln>
        </p:spPr>
        <p:txBody>
          <a:bodyPr wrap="square" lIns="0" tIns="0" rIns="0" bIns="0" rtlCol="0">
            <a:noAutofit/>
          </a:bodyPr>
          <a:lstStyle/>
          <a:p>
            <a:endParaRPr/>
          </a:p>
        </p:txBody>
      </p:sp>
      <p:sp>
        <p:nvSpPr>
          <p:cNvPr id="90" name="object 90"/>
          <p:cNvSpPr/>
          <p:nvPr/>
        </p:nvSpPr>
        <p:spPr>
          <a:xfrm>
            <a:off x="3444240" y="2813304"/>
            <a:ext cx="3172967" cy="536448"/>
          </a:xfrm>
          <a:custGeom>
            <a:avLst/>
            <a:gdLst/>
            <a:ahLst/>
            <a:cxnLst/>
            <a:rect l="l" t="t" r="r" b="b"/>
            <a:pathLst>
              <a:path w="3172967" h="536448">
                <a:moveTo>
                  <a:pt x="0" y="536448"/>
                </a:moveTo>
                <a:lnTo>
                  <a:pt x="3172967" y="536448"/>
                </a:lnTo>
                <a:lnTo>
                  <a:pt x="3172967" y="0"/>
                </a:lnTo>
                <a:lnTo>
                  <a:pt x="0" y="0"/>
                </a:lnTo>
                <a:lnTo>
                  <a:pt x="0" y="536448"/>
                </a:lnTo>
                <a:close/>
              </a:path>
            </a:pathLst>
          </a:custGeom>
          <a:solidFill>
            <a:srgbClr val="008E80"/>
          </a:solidFill>
        </p:spPr>
        <p:txBody>
          <a:bodyPr wrap="square" lIns="0" tIns="0" rIns="0" bIns="0" rtlCol="0">
            <a:noAutofit/>
          </a:bodyPr>
          <a:lstStyle/>
          <a:p>
            <a:endParaRPr/>
          </a:p>
        </p:txBody>
      </p:sp>
      <p:sp>
        <p:nvSpPr>
          <p:cNvPr id="91" name="object 91"/>
          <p:cNvSpPr/>
          <p:nvPr/>
        </p:nvSpPr>
        <p:spPr>
          <a:xfrm>
            <a:off x="3517391" y="2840736"/>
            <a:ext cx="3026664" cy="201167"/>
          </a:xfrm>
          <a:custGeom>
            <a:avLst/>
            <a:gdLst/>
            <a:ahLst/>
            <a:cxnLst/>
            <a:rect l="l" t="t" r="r" b="b"/>
            <a:pathLst>
              <a:path w="3026664" h="201167">
                <a:moveTo>
                  <a:pt x="0" y="201167"/>
                </a:moveTo>
                <a:lnTo>
                  <a:pt x="3026664" y="201167"/>
                </a:lnTo>
                <a:lnTo>
                  <a:pt x="3026664" y="0"/>
                </a:lnTo>
                <a:lnTo>
                  <a:pt x="0" y="0"/>
                </a:lnTo>
                <a:lnTo>
                  <a:pt x="0" y="201167"/>
                </a:lnTo>
                <a:close/>
              </a:path>
            </a:pathLst>
          </a:custGeom>
          <a:solidFill>
            <a:srgbClr val="008E80"/>
          </a:solidFill>
        </p:spPr>
        <p:txBody>
          <a:bodyPr wrap="square" lIns="0" tIns="0" rIns="0" bIns="0" rtlCol="0">
            <a:noAutofit/>
          </a:bodyPr>
          <a:lstStyle/>
          <a:p>
            <a:endParaRPr/>
          </a:p>
        </p:txBody>
      </p:sp>
      <p:sp>
        <p:nvSpPr>
          <p:cNvPr id="92" name="object 92"/>
          <p:cNvSpPr/>
          <p:nvPr/>
        </p:nvSpPr>
        <p:spPr>
          <a:xfrm>
            <a:off x="3517391" y="3041904"/>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93" name="object 93"/>
          <p:cNvSpPr/>
          <p:nvPr/>
        </p:nvSpPr>
        <p:spPr>
          <a:xfrm>
            <a:off x="3517391" y="3172968"/>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94" name="object 94"/>
          <p:cNvSpPr/>
          <p:nvPr/>
        </p:nvSpPr>
        <p:spPr>
          <a:xfrm>
            <a:off x="3444240" y="2827020"/>
            <a:ext cx="3172967" cy="0"/>
          </a:xfrm>
          <a:custGeom>
            <a:avLst/>
            <a:gdLst/>
            <a:ahLst/>
            <a:cxnLst/>
            <a:rect l="l" t="t" r="r" b="b"/>
            <a:pathLst>
              <a:path w="3172967">
                <a:moveTo>
                  <a:pt x="0" y="0"/>
                </a:moveTo>
                <a:lnTo>
                  <a:pt x="3172967" y="0"/>
                </a:lnTo>
              </a:path>
            </a:pathLst>
          </a:custGeom>
          <a:ln w="28702">
            <a:solidFill>
              <a:srgbClr val="008E80"/>
            </a:solidFill>
          </a:ln>
        </p:spPr>
        <p:txBody>
          <a:bodyPr wrap="square" lIns="0" tIns="0" rIns="0" bIns="0" rtlCol="0">
            <a:noAutofit/>
          </a:bodyPr>
          <a:lstStyle/>
          <a:p>
            <a:endParaRPr/>
          </a:p>
        </p:txBody>
      </p:sp>
      <p:sp>
        <p:nvSpPr>
          <p:cNvPr id="95" name="object 95"/>
          <p:cNvSpPr/>
          <p:nvPr/>
        </p:nvSpPr>
        <p:spPr>
          <a:xfrm>
            <a:off x="3444240" y="3303396"/>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008E80"/>
          </a:solidFill>
        </p:spPr>
        <p:txBody>
          <a:bodyPr wrap="square" lIns="0" tIns="0" rIns="0" bIns="0" rtlCol="0">
            <a:noAutofit/>
          </a:bodyPr>
          <a:lstStyle/>
          <a:p>
            <a:endParaRPr/>
          </a:p>
        </p:txBody>
      </p:sp>
      <p:sp>
        <p:nvSpPr>
          <p:cNvPr id="96" name="object 96"/>
          <p:cNvSpPr/>
          <p:nvPr/>
        </p:nvSpPr>
        <p:spPr>
          <a:xfrm>
            <a:off x="3444240" y="3349752"/>
            <a:ext cx="3172967" cy="219456"/>
          </a:xfrm>
          <a:custGeom>
            <a:avLst/>
            <a:gdLst/>
            <a:ahLst/>
            <a:cxnLst/>
            <a:rect l="l" t="t" r="r" b="b"/>
            <a:pathLst>
              <a:path w="3172967" h="219456">
                <a:moveTo>
                  <a:pt x="0" y="219456"/>
                </a:moveTo>
                <a:lnTo>
                  <a:pt x="3172967" y="219456"/>
                </a:lnTo>
                <a:lnTo>
                  <a:pt x="3172967" y="0"/>
                </a:lnTo>
                <a:lnTo>
                  <a:pt x="0" y="0"/>
                </a:lnTo>
                <a:lnTo>
                  <a:pt x="0" y="219456"/>
                </a:lnTo>
                <a:close/>
              </a:path>
            </a:pathLst>
          </a:custGeom>
          <a:solidFill>
            <a:srgbClr val="C7E6DC"/>
          </a:solidFill>
        </p:spPr>
        <p:txBody>
          <a:bodyPr wrap="square" lIns="0" tIns="0" rIns="0" bIns="0" rtlCol="0">
            <a:noAutofit/>
          </a:bodyPr>
          <a:lstStyle/>
          <a:p>
            <a:endParaRPr/>
          </a:p>
        </p:txBody>
      </p:sp>
      <p:sp>
        <p:nvSpPr>
          <p:cNvPr id="97" name="object 97"/>
          <p:cNvSpPr/>
          <p:nvPr/>
        </p:nvSpPr>
        <p:spPr>
          <a:xfrm>
            <a:off x="3517391" y="3378200"/>
            <a:ext cx="3026664" cy="145287"/>
          </a:xfrm>
          <a:custGeom>
            <a:avLst/>
            <a:gdLst/>
            <a:ahLst/>
            <a:cxnLst/>
            <a:rect l="l" t="t" r="r" b="b"/>
            <a:pathLst>
              <a:path w="3026664" h="145287">
                <a:moveTo>
                  <a:pt x="3026664" y="145287"/>
                </a:moveTo>
                <a:lnTo>
                  <a:pt x="3026664" y="0"/>
                </a:lnTo>
                <a:lnTo>
                  <a:pt x="0" y="0"/>
                </a:lnTo>
                <a:lnTo>
                  <a:pt x="0" y="145287"/>
                </a:lnTo>
                <a:lnTo>
                  <a:pt x="3026664" y="145287"/>
                </a:lnTo>
                <a:close/>
              </a:path>
            </a:pathLst>
          </a:custGeom>
          <a:solidFill>
            <a:srgbClr val="C7E6DC"/>
          </a:solidFill>
        </p:spPr>
        <p:txBody>
          <a:bodyPr wrap="square" lIns="0" tIns="0" rIns="0" bIns="0" rtlCol="0">
            <a:noAutofit/>
          </a:bodyPr>
          <a:lstStyle/>
          <a:p>
            <a:endParaRPr/>
          </a:p>
        </p:txBody>
      </p:sp>
      <p:sp>
        <p:nvSpPr>
          <p:cNvPr id="98" name="object 98"/>
          <p:cNvSpPr/>
          <p:nvPr/>
        </p:nvSpPr>
        <p:spPr>
          <a:xfrm>
            <a:off x="3444240" y="3349117"/>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C7E6DC"/>
          </a:solidFill>
        </p:spPr>
        <p:txBody>
          <a:bodyPr wrap="square" lIns="0" tIns="0" rIns="0" bIns="0" rtlCol="0">
            <a:noAutofit/>
          </a:bodyPr>
          <a:lstStyle/>
          <a:p>
            <a:endParaRPr/>
          </a:p>
        </p:txBody>
      </p:sp>
      <p:sp>
        <p:nvSpPr>
          <p:cNvPr id="99" name="object 99"/>
          <p:cNvSpPr/>
          <p:nvPr/>
        </p:nvSpPr>
        <p:spPr>
          <a:xfrm>
            <a:off x="3444240" y="3522853"/>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C7E6DC"/>
          </a:solidFill>
        </p:spPr>
        <p:txBody>
          <a:bodyPr wrap="square" lIns="0" tIns="0" rIns="0" bIns="0" rtlCol="0">
            <a:noAutofit/>
          </a:bodyPr>
          <a:lstStyle/>
          <a:p>
            <a:endParaRPr/>
          </a:p>
        </p:txBody>
      </p:sp>
      <p:sp>
        <p:nvSpPr>
          <p:cNvPr id="100" name="object 100"/>
          <p:cNvSpPr/>
          <p:nvPr/>
        </p:nvSpPr>
        <p:spPr>
          <a:xfrm>
            <a:off x="3444240" y="3569208"/>
            <a:ext cx="3172967" cy="2883407"/>
          </a:xfrm>
          <a:custGeom>
            <a:avLst/>
            <a:gdLst/>
            <a:ahLst/>
            <a:cxnLst/>
            <a:rect l="l" t="t" r="r" b="b"/>
            <a:pathLst>
              <a:path w="3172967" h="2883407">
                <a:moveTo>
                  <a:pt x="0" y="2883407"/>
                </a:moveTo>
                <a:lnTo>
                  <a:pt x="3172967" y="2883407"/>
                </a:lnTo>
                <a:lnTo>
                  <a:pt x="3172967" y="0"/>
                </a:lnTo>
                <a:lnTo>
                  <a:pt x="0" y="0"/>
                </a:lnTo>
                <a:lnTo>
                  <a:pt x="0" y="2883407"/>
                </a:lnTo>
                <a:close/>
              </a:path>
            </a:pathLst>
          </a:custGeom>
          <a:solidFill>
            <a:srgbClr val="FCFFC7"/>
          </a:solidFill>
        </p:spPr>
        <p:txBody>
          <a:bodyPr wrap="square" lIns="0" tIns="0" rIns="0" bIns="0" rtlCol="0">
            <a:noAutofit/>
          </a:bodyPr>
          <a:lstStyle/>
          <a:p>
            <a:endParaRPr/>
          </a:p>
        </p:txBody>
      </p:sp>
      <p:sp>
        <p:nvSpPr>
          <p:cNvPr id="101" name="object 101"/>
          <p:cNvSpPr/>
          <p:nvPr/>
        </p:nvSpPr>
        <p:spPr>
          <a:xfrm>
            <a:off x="3517391" y="359664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02" name="object 102"/>
          <p:cNvSpPr/>
          <p:nvPr/>
        </p:nvSpPr>
        <p:spPr>
          <a:xfrm>
            <a:off x="3517391" y="373075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03" name="object 103"/>
          <p:cNvSpPr/>
          <p:nvPr/>
        </p:nvSpPr>
        <p:spPr>
          <a:xfrm>
            <a:off x="3517391" y="386486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04" name="object 104"/>
          <p:cNvSpPr/>
          <p:nvPr/>
        </p:nvSpPr>
        <p:spPr>
          <a:xfrm>
            <a:off x="3517391" y="3998976"/>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105" name="object 105"/>
          <p:cNvSpPr/>
          <p:nvPr/>
        </p:nvSpPr>
        <p:spPr>
          <a:xfrm>
            <a:off x="3517391" y="413004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06" name="object 106"/>
          <p:cNvSpPr/>
          <p:nvPr/>
        </p:nvSpPr>
        <p:spPr>
          <a:xfrm>
            <a:off x="3517391" y="426415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07" name="object 107"/>
          <p:cNvSpPr/>
          <p:nvPr/>
        </p:nvSpPr>
        <p:spPr>
          <a:xfrm>
            <a:off x="3517391" y="439826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08" name="object 108"/>
          <p:cNvSpPr/>
          <p:nvPr/>
        </p:nvSpPr>
        <p:spPr>
          <a:xfrm>
            <a:off x="3517391" y="453237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09" name="object 109"/>
          <p:cNvSpPr/>
          <p:nvPr/>
        </p:nvSpPr>
        <p:spPr>
          <a:xfrm>
            <a:off x="3517391" y="466648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10" name="object 110"/>
          <p:cNvSpPr/>
          <p:nvPr/>
        </p:nvSpPr>
        <p:spPr>
          <a:xfrm>
            <a:off x="3517391" y="480060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11" name="object 111"/>
          <p:cNvSpPr/>
          <p:nvPr/>
        </p:nvSpPr>
        <p:spPr>
          <a:xfrm>
            <a:off x="3517391" y="493471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12" name="object 112"/>
          <p:cNvSpPr/>
          <p:nvPr/>
        </p:nvSpPr>
        <p:spPr>
          <a:xfrm>
            <a:off x="3517391" y="506882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13" name="object 113"/>
          <p:cNvSpPr/>
          <p:nvPr/>
        </p:nvSpPr>
        <p:spPr>
          <a:xfrm>
            <a:off x="3517391" y="520293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14" name="object 114"/>
          <p:cNvSpPr/>
          <p:nvPr/>
        </p:nvSpPr>
        <p:spPr>
          <a:xfrm>
            <a:off x="3517391" y="533704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15" name="object 115"/>
          <p:cNvSpPr/>
          <p:nvPr/>
        </p:nvSpPr>
        <p:spPr>
          <a:xfrm>
            <a:off x="3517391" y="5471160"/>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116" name="object 116"/>
          <p:cNvSpPr/>
          <p:nvPr/>
        </p:nvSpPr>
        <p:spPr>
          <a:xfrm>
            <a:off x="3517391" y="560222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17" name="object 117"/>
          <p:cNvSpPr/>
          <p:nvPr/>
        </p:nvSpPr>
        <p:spPr>
          <a:xfrm>
            <a:off x="3517391" y="573633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18" name="object 118"/>
          <p:cNvSpPr/>
          <p:nvPr/>
        </p:nvSpPr>
        <p:spPr>
          <a:xfrm>
            <a:off x="3517391" y="587044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19" name="object 119"/>
          <p:cNvSpPr/>
          <p:nvPr/>
        </p:nvSpPr>
        <p:spPr>
          <a:xfrm>
            <a:off x="3517391" y="600456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20" name="object 120"/>
          <p:cNvSpPr/>
          <p:nvPr/>
        </p:nvSpPr>
        <p:spPr>
          <a:xfrm>
            <a:off x="3517391" y="6138672"/>
            <a:ext cx="3026664" cy="134111"/>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21" name="object 121"/>
          <p:cNvSpPr/>
          <p:nvPr/>
        </p:nvSpPr>
        <p:spPr>
          <a:xfrm>
            <a:off x="3517391" y="6272784"/>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22" name="object 122"/>
          <p:cNvSpPr/>
          <p:nvPr/>
        </p:nvSpPr>
        <p:spPr>
          <a:xfrm>
            <a:off x="3444240" y="3568573"/>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FCFFC7"/>
          </a:solidFill>
        </p:spPr>
        <p:txBody>
          <a:bodyPr wrap="square" lIns="0" tIns="0" rIns="0" bIns="0" rtlCol="0">
            <a:noAutofit/>
          </a:bodyPr>
          <a:lstStyle/>
          <a:p>
            <a:endParaRPr/>
          </a:p>
        </p:txBody>
      </p:sp>
      <p:sp>
        <p:nvSpPr>
          <p:cNvPr id="123" name="object 123"/>
          <p:cNvSpPr/>
          <p:nvPr/>
        </p:nvSpPr>
        <p:spPr>
          <a:xfrm>
            <a:off x="3444240" y="6429756"/>
            <a:ext cx="3172967" cy="0"/>
          </a:xfrm>
          <a:custGeom>
            <a:avLst/>
            <a:gdLst/>
            <a:ahLst/>
            <a:cxnLst/>
            <a:rect l="l" t="t" r="r" b="b"/>
            <a:pathLst>
              <a:path w="3172967">
                <a:moveTo>
                  <a:pt x="0" y="0"/>
                </a:moveTo>
                <a:lnTo>
                  <a:pt x="3172967" y="0"/>
                </a:lnTo>
              </a:path>
            </a:pathLst>
          </a:custGeom>
          <a:ln w="46989">
            <a:solidFill>
              <a:srgbClr val="FCFFC7"/>
            </a:solidFill>
          </a:ln>
        </p:spPr>
        <p:txBody>
          <a:bodyPr wrap="square" lIns="0" tIns="0" rIns="0" bIns="0" rtlCol="0">
            <a:noAutofit/>
          </a:bodyPr>
          <a:lstStyle/>
          <a:p>
            <a:endParaRPr/>
          </a:p>
        </p:txBody>
      </p:sp>
      <p:sp>
        <p:nvSpPr>
          <p:cNvPr id="79" name="object 79"/>
          <p:cNvSpPr/>
          <p:nvPr/>
        </p:nvSpPr>
        <p:spPr>
          <a:xfrm>
            <a:off x="3439157" y="6553199"/>
            <a:ext cx="3172459" cy="3048"/>
          </a:xfrm>
          <a:custGeom>
            <a:avLst/>
            <a:gdLst/>
            <a:ahLst/>
            <a:cxnLst/>
            <a:rect l="l" t="t" r="r" b="b"/>
            <a:pathLst>
              <a:path w="3172459" h="3048">
                <a:moveTo>
                  <a:pt x="0" y="3047"/>
                </a:moveTo>
                <a:lnTo>
                  <a:pt x="3172459" y="3047"/>
                </a:lnTo>
                <a:lnTo>
                  <a:pt x="3172459" y="0"/>
                </a:lnTo>
                <a:lnTo>
                  <a:pt x="0" y="0"/>
                </a:lnTo>
                <a:lnTo>
                  <a:pt x="0" y="3047"/>
                </a:lnTo>
                <a:close/>
              </a:path>
            </a:pathLst>
          </a:custGeom>
          <a:solidFill>
            <a:srgbClr val="008E80"/>
          </a:solidFill>
        </p:spPr>
        <p:txBody>
          <a:bodyPr wrap="square" lIns="0" tIns="0" rIns="0" bIns="0" rtlCol="0">
            <a:noAutofit/>
          </a:bodyPr>
          <a:lstStyle/>
          <a:p>
            <a:endParaRPr/>
          </a:p>
        </p:txBody>
      </p:sp>
      <p:sp>
        <p:nvSpPr>
          <p:cNvPr id="80" name="object 80"/>
          <p:cNvSpPr/>
          <p:nvPr/>
        </p:nvSpPr>
        <p:spPr>
          <a:xfrm>
            <a:off x="3439157" y="7488935"/>
            <a:ext cx="3172459" cy="105663"/>
          </a:xfrm>
          <a:custGeom>
            <a:avLst/>
            <a:gdLst/>
            <a:ahLst/>
            <a:cxnLst/>
            <a:rect l="l" t="t" r="r" b="b"/>
            <a:pathLst>
              <a:path w="3172459" h="105664">
                <a:moveTo>
                  <a:pt x="0" y="105664"/>
                </a:moveTo>
                <a:lnTo>
                  <a:pt x="3172459" y="105664"/>
                </a:lnTo>
                <a:lnTo>
                  <a:pt x="3172459" y="0"/>
                </a:lnTo>
                <a:lnTo>
                  <a:pt x="0" y="0"/>
                </a:lnTo>
                <a:lnTo>
                  <a:pt x="0" y="105664"/>
                </a:lnTo>
                <a:close/>
              </a:path>
            </a:pathLst>
          </a:custGeom>
          <a:solidFill>
            <a:srgbClr val="008E80"/>
          </a:solidFill>
        </p:spPr>
        <p:txBody>
          <a:bodyPr wrap="square" lIns="0" tIns="0" rIns="0" bIns="0" rtlCol="0">
            <a:noAutofit/>
          </a:bodyPr>
          <a:lstStyle/>
          <a:p>
            <a:endParaRPr/>
          </a:p>
        </p:txBody>
      </p:sp>
      <p:sp>
        <p:nvSpPr>
          <p:cNvPr id="81" name="object 81"/>
          <p:cNvSpPr/>
          <p:nvPr/>
        </p:nvSpPr>
        <p:spPr>
          <a:xfrm>
            <a:off x="3444240" y="6556247"/>
            <a:ext cx="3172967" cy="932688"/>
          </a:xfrm>
          <a:custGeom>
            <a:avLst/>
            <a:gdLst/>
            <a:ahLst/>
            <a:cxnLst/>
            <a:rect l="l" t="t" r="r" b="b"/>
            <a:pathLst>
              <a:path w="3172967" h="932688">
                <a:moveTo>
                  <a:pt x="0" y="932687"/>
                </a:moveTo>
                <a:lnTo>
                  <a:pt x="3172967" y="932687"/>
                </a:lnTo>
                <a:lnTo>
                  <a:pt x="3172967" y="0"/>
                </a:lnTo>
                <a:lnTo>
                  <a:pt x="0" y="0"/>
                </a:lnTo>
                <a:lnTo>
                  <a:pt x="0" y="932687"/>
                </a:lnTo>
                <a:close/>
              </a:path>
            </a:pathLst>
          </a:custGeom>
          <a:solidFill>
            <a:srgbClr val="008E80"/>
          </a:solidFill>
        </p:spPr>
        <p:txBody>
          <a:bodyPr wrap="square" lIns="0" tIns="0" rIns="0" bIns="0" rtlCol="0">
            <a:noAutofit/>
          </a:bodyPr>
          <a:lstStyle/>
          <a:p>
            <a:endParaRPr/>
          </a:p>
        </p:txBody>
      </p:sp>
      <p:sp>
        <p:nvSpPr>
          <p:cNvPr id="82" name="object 82"/>
          <p:cNvSpPr/>
          <p:nvPr/>
        </p:nvSpPr>
        <p:spPr>
          <a:xfrm>
            <a:off x="3517391" y="6583679"/>
            <a:ext cx="3026664" cy="201168"/>
          </a:xfrm>
          <a:custGeom>
            <a:avLst/>
            <a:gdLst/>
            <a:ahLst/>
            <a:cxnLst/>
            <a:rect l="l" t="t" r="r" b="b"/>
            <a:pathLst>
              <a:path w="3026664" h="201168">
                <a:moveTo>
                  <a:pt x="0" y="201168"/>
                </a:moveTo>
                <a:lnTo>
                  <a:pt x="3026664" y="201168"/>
                </a:lnTo>
                <a:lnTo>
                  <a:pt x="3026664" y="0"/>
                </a:lnTo>
                <a:lnTo>
                  <a:pt x="0" y="0"/>
                </a:lnTo>
                <a:lnTo>
                  <a:pt x="0" y="201168"/>
                </a:lnTo>
                <a:close/>
              </a:path>
            </a:pathLst>
          </a:custGeom>
          <a:solidFill>
            <a:srgbClr val="008E80"/>
          </a:solidFill>
        </p:spPr>
        <p:txBody>
          <a:bodyPr wrap="square" lIns="0" tIns="0" rIns="0" bIns="0" rtlCol="0">
            <a:noAutofit/>
          </a:bodyPr>
          <a:lstStyle/>
          <a:p>
            <a:endParaRPr/>
          </a:p>
        </p:txBody>
      </p:sp>
      <p:sp>
        <p:nvSpPr>
          <p:cNvPr id="83" name="object 83"/>
          <p:cNvSpPr/>
          <p:nvPr/>
        </p:nvSpPr>
        <p:spPr>
          <a:xfrm>
            <a:off x="3517391" y="6784847"/>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84" name="object 84"/>
          <p:cNvSpPr/>
          <p:nvPr/>
        </p:nvSpPr>
        <p:spPr>
          <a:xfrm>
            <a:off x="3517391" y="6915911"/>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85" name="object 85"/>
          <p:cNvSpPr/>
          <p:nvPr/>
        </p:nvSpPr>
        <p:spPr>
          <a:xfrm>
            <a:off x="3517391" y="7046975"/>
            <a:ext cx="3026664" cy="131064"/>
          </a:xfrm>
          <a:custGeom>
            <a:avLst/>
            <a:gdLst/>
            <a:ahLst/>
            <a:cxnLst/>
            <a:rect l="l" t="t" r="r" b="b"/>
            <a:pathLst>
              <a:path w="3026664" h="131064">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86" name="object 86"/>
          <p:cNvSpPr/>
          <p:nvPr/>
        </p:nvSpPr>
        <p:spPr>
          <a:xfrm>
            <a:off x="3517391" y="7178039"/>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008E80"/>
          </a:solidFill>
        </p:spPr>
        <p:txBody>
          <a:bodyPr wrap="square" lIns="0" tIns="0" rIns="0" bIns="0" rtlCol="0">
            <a:noAutofit/>
          </a:bodyPr>
          <a:lstStyle/>
          <a:p>
            <a:endParaRPr/>
          </a:p>
        </p:txBody>
      </p:sp>
      <p:sp>
        <p:nvSpPr>
          <p:cNvPr id="87" name="object 87"/>
          <p:cNvSpPr/>
          <p:nvPr/>
        </p:nvSpPr>
        <p:spPr>
          <a:xfrm>
            <a:off x="3517391" y="7312151"/>
            <a:ext cx="3026664" cy="131063"/>
          </a:xfrm>
          <a:custGeom>
            <a:avLst/>
            <a:gdLst/>
            <a:ahLst/>
            <a:cxnLst/>
            <a:rect l="l" t="t" r="r" b="b"/>
            <a:pathLst>
              <a:path w="3026664" h="131064">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88" name="object 88"/>
          <p:cNvSpPr/>
          <p:nvPr/>
        </p:nvSpPr>
        <p:spPr>
          <a:xfrm>
            <a:off x="3444240" y="6569963"/>
            <a:ext cx="3172967" cy="0"/>
          </a:xfrm>
          <a:custGeom>
            <a:avLst/>
            <a:gdLst/>
            <a:ahLst/>
            <a:cxnLst/>
            <a:rect l="l" t="t" r="r" b="b"/>
            <a:pathLst>
              <a:path w="3172967">
                <a:moveTo>
                  <a:pt x="0" y="0"/>
                </a:moveTo>
                <a:lnTo>
                  <a:pt x="3172967" y="0"/>
                </a:lnTo>
              </a:path>
            </a:pathLst>
          </a:custGeom>
          <a:ln w="28701">
            <a:solidFill>
              <a:srgbClr val="008E80"/>
            </a:solidFill>
          </a:ln>
        </p:spPr>
        <p:txBody>
          <a:bodyPr wrap="square" lIns="0" tIns="0" rIns="0" bIns="0" rtlCol="0">
            <a:noAutofit/>
          </a:bodyPr>
          <a:lstStyle/>
          <a:p>
            <a:endParaRPr/>
          </a:p>
        </p:txBody>
      </p:sp>
      <p:sp>
        <p:nvSpPr>
          <p:cNvPr id="89" name="object 89"/>
          <p:cNvSpPr/>
          <p:nvPr/>
        </p:nvSpPr>
        <p:spPr>
          <a:xfrm>
            <a:off x="3444240" y="7442580"/>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008E80"/>
          </a:solidFill>
        </p:spPr>
        <p:txBody>
          <a:bodyPr wrap="square" lIns="0" tIns="0" rIns="0" bIns="0" rtlCol="0">
            <a:noAutofit/>
          </a:bodyPr>
          <a:lstStyle/>
          <a:p>
            <a:endParaRPr/>
          </a:p>
        </p:txBody>
      </p:sp>
      <p:sp>
        <p:nvSpPr>
          <p:cNvPr id="45" name="object 45"/>
          <p:cNvSpPr/>
          <p:nvPr/>
        </p:nvSpPr>
        <p:spPr>
          <a:xfrm>
            <a:off x="6695438" y="3718560"/>
            <a:ext cx="3172460" cy="3047"/>
          </a:xfrm>
          <a:custGeom>
            <a:avLst/>
            <a:gdLst/>
            <a:ahLst/>
            <a:cxnLst/>
            <a:rect l="l" t="t" r="r" b="b"/>
            <a:pathLst>
              <a:path w="3172460" h="3047">
                <a:moveTo>
                  <a:pt x="0" y="3047"/>
                </a:moveTo>
                <a:lnTo>
                  <a:pt x="3172460" y="3047"/>
                </a:lnTo>
                <a:lnTo>
                  <a:pt x="3172460" y="0"/>
                </a:lnTo>
                <a:lnTo>
                  <a:pt x="0" y="0"/>
                </a:lnTo>
                <a:lnTo>
                  <a:pt x="0" y="3047"/>
                </a:lnTo>
                <a:close/>
              </a:path>
            </a:pathLst>
          </a:custGeom>
          <a:solidFill>
            <a:srgbClr val="FCFFC7"/>
          </a:solidFill>
        </p:spPr>
        <p:txBody>
          <a:bodyPr wrap="square" lIns="0" tIns="0" rIns="0" bIns="0" rtlCol="0">
            <a:noAutofit/>
          </a:bodyPr>
          <a:lstStyle/>
          <a:p>
            <a:endParaRPr/>
          </a:p>
        </p:txBody>
      </p:sp>
      <p:sp>
        <p:nvSpPr>
          <p:cNvPr id="46" name="object 46"/>
          <p:cNvSpPr/>
          <p:nvPr/>
        </p:nvSpPr>
        <p:spPr>
          <a:xfrm>
            <a:off x="6695438" y="4053839"/>
            <a:ext cx="3172460" cy="335280"/>
          </a:xfrm>
          <a:custGeom>
            <a:avLst/>
            <a:gdLst/>
            <a:ahLst/>
            <a:cxnLst/>
            <a:rect l="l" t="t" r="r" b="b"/>
            <a:pathLst>
              <a:path w="3172460" h="335280">
                <a:moveTo>
                  <a:pt x="0" y="335280"/>
                </a:moveTo>
                <a:lnTo>
                  <a:pt x="3172460" y="335280"/>
                </a:lnTo>
                <a:lnTo>
                  <a:pt x="3172460" y="0"/>
                </a:lnTo>
                <a:lnTo>
                  <a:pt x="0" y="0"/>
                </a:lnTo>
                <a:lnTo>
                  <a:pt x="0" y="335280"/>
                </a:lnTo>
                <a:close/>
              </a:path>
            </a:pathLst>
          </a:custGeom>
          <a:solidFill>
            <a:srgbClr val="FCFFC7"/>
          </a:solidFill>
        </p:spPr>
        <p:txBody>
          <a:bodyPr wrap="square" lIns="0" tIns="0" rIns="0" bIns="0" rtlCol="0">
            <a:noAutofit/>
          </a:bodyPr>
          <a:lstStyle/>
          <a:p>
            <a:endParaRPr/>
          </a:p>
        </p:txBody>
      </p:sp>
      <p:sp>
        <p:nvSpPr>
          <p:cNvPr id="47" name="object 47"/>
          <p:cNvSpPr/>
          <p:nvPr/>
        </p:nvSpPr>
        <p:spPr>
          <a:xfrm>
            <a:off x="6699504" y="3721608"/>
            <a:ext cx="3168396" cy="667512"/>
          </a:xfrm>
          <a:custGeom>
            <a:avLst/>
            <a:gdLst/>
            <a:ahLst/>
            <a:cxnLst/>
            <a:rect l="l" t="t" r="r" b="b"/>
            <a:pathLst>
              <a:path w="3168396" h="667512">
                <a:moveTo>
                  <a:pt x="3168396" y="667512"/>
                </a:moveTo>
                <a:lnTo>
                  <a:pt x="3168396" y="0"/>
                </a:lnTo>
                <a:lnTo>
                  <a:pt x="0" y="0"/>
                </a:lnTo>
                <a:lnTo>
                  <a:pt x="0" y="667512"/>
                </a:lnTo>
                <a:lnTo>
                  <a:pt x="3168396" y="667512"/>
                </a:lnTo>
                <a:close/>
              </a:path>
            </a:pathLst>
          </a:custGeom>
          <a:solidFill>
            <a:srgbClr val="008E80"/>
          </a:solidFill>
        </p:spPr>
        <p:txBody>
          <a:bodyPr wrap="square" lIns="0" tIns="0" rIns="0" bIns="0" rtlCol="0">
            <a:noAutofit/>
          </a:bodyPr>
          <a:lstStyle/>
          <a:p>
            <a:endParaRPr/>
          </a:p>
        </p:txBody>
      </p:sp>
      <p:sp>
        <p:nvSpPr>
          <p:cNvPr id="48" name="object 48"/>
          <p:cNvSpPr/>
          <p:nvPr/>
        </p:nvSpPr>
        <p:spPr>
          <a:xfrm>
            <a:off x="6772656" y="3749040"/>
            <a:ext cx="3026663" cy="201167"/>
          </a:xfrm>
          <a:custGeom>
            <a:avLst/>
            <a:gdLst/>
            <a:ahLst/>
            <a:cxnLst/>
            <a:rect l="l" t="t" r="r" b="b"/>
            <a:pathLst>
              <a:path w="3026663" h="201167">
                <a:moveTo>
                  <a:pt x="0" y="201167"/>
                </a:moveTo>
                <a:lnTo>
                  <a:pt x="3026663" y="201167"/>
                </a:lnTo>
                <a:lnTo>
                  <a:pt x="3026663" y="0"/>
                </a:lnTo>
                <a:lnTo>
                  <a:pt x="0" y="0"/>
                </a:lnTo>
                <a:lnTo>
                  <a:pt x="0" y="201167"/>
                </a:lnTo>
                <a:close/>
              </a:path>
            </a:pathLst>
          </a:custGeom>
          <a:solidFill>
            <a:srgbClr val="008E80"/>
          </a:solidFill>
        </p:spPr>
        <p:txBody>
          <a:bodyPr wrap="square" lIns="0" tIns="0" rIns="0" bIns="0" rtlCol="0">
            <a:noAutofit/>
          </a:bodyPr>
          <a:lstStyle/>
          <a:p>
            <a:endParaRPr/>
          </a:p>
        </p:txBody>
      </p:sp>
      <p:sp>
        <p:nvSpPr>
          <p:cNvPr id="49" name="object 49"/>
          <p:cNvSpPr/>
          <p:nvPr/>
        </p:nvSpPr>
        <p:spPr>
          <a:xfrm>
            <a:off x="6772656" y="3950208"/>
            <a:ext cx="3026663" cy="131063"/>
          </a:xfrm>
          <a:custGeom>
            <a:avLst/>
            <a:gdLst/>
            <a:ahLst/>
            <a:cxnLst/>
            <a:rect l="l" t="t" r="r" b="b"/>
            <a:pathLst>
              <a:path w="3026663" h="131063">
                <a:moveTo>
                  <a:pt x="0" y="131063"/>
                </a:moveTo>
                <a:lnTo>
                  <a:pt x="3026663" y="131063"/>
                </a:lnTo>
                <a:lnTo>
                  <a:pt x="3026663" y="0"/>
                </a:lnTo>
                <a:lnTo>
                  <a:pt x="0" y="0"/>
                </a:lnTo>
                <a:lnTo>
                  <a:pt x="0" y="131063"/>
                </a:lnTo>
                <a:close/>
              </a:path>
            </a:pathLst>
          </a:custGeom>
          <a:solidFill>
            <a:srgbClr val="008E80"/>
          </a:solidFill>
        </p:spPr>
        <p:txBody>
          <a:bodyPr wrap="square" lIns="0" tIns="0" rIns="0" bIns="0" rtlCol="0">
            <a:noAutofit/>
          </a:bodyPr>
          <a:lstStyle/>
          <a:p>
            <a:endParaRPr/>
          </a:p>
        </p:txBody>
      </p:sp>
      <p:sp>
        <p:nvSpPr>
          <p:cNvPr id="50" name="object 50"/>
          <p:cNvSpPr/>
          <p:nvPr/>
        </p:nvSpPr>
        <p:spPr>
          <a:xfrm>
            <a:off x="6772656" y="4081272"/>
            <a:ext cx="3026663" cy="131063"/>
          </a:xfrm>
          <a:custGeom>
            <a:avLst/>
            <a:gdLst/>
            <a:ahLst/>
            <a:cxnLst/>
            <a:rect l="l" t="t" r="r" b="b"/>
            <a:pathLst>
              <a:path w="3026663" h="131063">
                <a:moveTo>
                  <a:pt x="0" y="131063"/>
                </a:moveTo>
                <a:lnTo>
                  <a:pt x="3026663" y="131063"/>
                </a:lnTo>
                <a:lnTo>
                  <a:pt x="3026663" y="0"/>
                </a:lnTo>
                <a:lnTo>
                  <a:pt x="0" y="0"/>
                </a:lnTo>
                <a:lnTo>
                  <a:pt x="0" y="131063"/>
                </a:lnTo>
                <a:close/>
              </a:path>
            </a:pathLst>
          </a:custGeom>
          <a:solidFill>
            <a:srgbClr val="008E80"/>
          </a:solidFill>
        </p:spPr>
        <p:txBody>
          <a:bodyPr wrap="square" lIns="0" tIns="0" rIns="0" bIns="0" rtlCol="0">
            <a:noAutofit/>
          </a:bodyPr>
          <a:lstStyle/>
          <a:p>
            <a:endParaRPr/>
          </a:p>
        </p:txBody>
      </p:sp>
      <p:sp>
        <p:nvSpPr>
          <p:cNvPr id="51" name="object 51"/>
          <p:cNvSpPr/>
          <p:nvPr/>
        </p:nvSpPr>
        <p:spPr>
          <a:xfrm>
            <a:off x="6772656" y="4212336"/>
            <a:ext cx="3026663" cy="131063"/>
          </a:xfrm>
          <a:custGeom>
            <a:avLst/>
            <a:gdLst/>
            <a:ahLst/>
            <a:cxnLst/>
            <a:rect l="l" t="t" r="r" b="b"/>
            <a:pathLst>
              <a:path w="3026663" h="131063">
                <a:moveTo>
                  <a:pt x="0" y="131063"/>
                </a:moveTo>
                <a:lnTo>
                  <a:pt x="3026663" y="131063"/>
                </a:lnTo>
                <a:lnTo>
                  <a:pt x="3026663" y="0"/>
                </a:lnTo>
                <a:lnTo>
                  <a:pt x="0" y="0"/>
                </a:lnTo>
                <a:lnTo>
                  <a:pt x="0" y="131063"/>
                </a:lnTo>
                <a:close/>
              </a:path>
            </a:pathLst>
          </a:custGeom>
          <a:solidFill>
            <a:srgbClr val="008E80"/>
          </a:solidFill>
        </p:spPr>
        <p:txBody>
          <a:bodyPr wrap="square" lIns="0" tIns="0" rIns="0" bIns="0" rtlCol="0">
            <a:noAutofit/>
          </a:bodyPr>
          <a:lstStyle/>
          <a:p>
            <a:endParaRPr/>
          </a:p>
        </p:txBody>
      </p:sp>
      <p:sp>
        <p:nvSpPr>
          <p:cNvPr id="52" name="object 52"/>
          <p:cNvSpPr/>
          <p:nvPr/>
        </p:nvSpPr>
        <p:spPr>
          <a:xfrm>
            <a:off x="6699504" y="3735324"/>
            <a:ext cx="3168396" cy="0"/>
          </a:xfrm>
          <a:custGeom>
            <a:avLst/>
            <a:gdLst/>
            <a:ahLst/>
            <a:cxnLst/>
            <a:rect l="l" t="t" r="r" b="b"/>
            <a:pathLst>
              <a:path w="3168396">
                <a:moveTo>
                  <a:pt x="0" y="0"/>
                </a:moveTo>
                <a:lnTo>
                  <a:pt x="3168396" y="0"/>
                </a:lnTo>
              </a:path>
            </a:pathLst>
          </a:custGeom>
          <a:ln w="28702">
            <a:solidFill>
              <a:srgbClr val="008E80"/>
            </a:solidFill>
          </a:ln>
        </p:spPr>
        <p:txBody>
          <a:bodyPr wrap="square" lIns="0" tIns="0" rIns="0" bIns="0" rtlCol="0">
            <a:noAutofit/>
          </a:bodyPr>
          <a:lstStyle/>
          <a:p>
            <a:endParaRPr/>
          </a:p>
        </p:txBody>
      </p:sp>
      <p:sp>
        <p:nvSpPr>
          <p:cNvPr id="53" name="object 53"/>
          <p:cNvSpPr/>
          <p:nvPr/>
        </p:nvSpPr>
        <p:spPr>
          <a:xfrm>
            <a:off x="6699504" y="4342765"/>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54" name="object 54"/>
          <p:cNvSpPr/>
          <p:nvPr/>
        </p:nvSpPr>
        <p:spPr>
          <a:xfrm>
            <a:off x="6695438" y="4579619"/>
            <a:ext cx="3172460" cy="28956"/>
          </a:xfrm>
          <a:custGeom>
            <a:avLst/>
            <a:gdLst/>
            <a:ahLst/>
            <a:cxnLst/>
            <a:rect l="l" t="t" r="r" b="b"/>
            <a:pathLst>
              <a:path w="3172460" h="28956">
                <a:moveTo>
                  <a:pt x="0" y="28956"/>
                </a:moveTo>
                <a:lnTo>
                  <a:pt x="3172460" y="28956"/>
                </a:lnTo>
                <a:lnTo>
                  <a:pt x="3172460" y="0"/>
                </a:lnTo>
                <a:lnTo>
                  <a:pt x="0" y="0"/>
                </a:lnTo>
                <a:lnTo>
                  <a:pt x="0" y="28956"/>
                </a:lnTo>
                <a:close/>
              </a:path>
            </a:pathLst>
          </a:custGeom>
          <a:solidFill>
            <a:srgbClr val="FCFFC7"/>
          </a:solidFill>
        </p:spPr>
        <p:txBody>
          <a:bodyPr wrap="square" lIns="0" tIns="0" rIns="0" bIns="0" rtlCol="0">
            <a:noAutofit/>
          </a:bodyPr>
          <a:lstStyle/>
          <a:p>
            <a:endParaRPr/>
          </a:p>
        </p:txBody>
      </p:sp>
      <p:sp>
        <p:nvSpPr>
          <p:cNvPr id="55" name="object 55"/>
          <p:cNvSpPr/>
          <p:nvPr/>
        </p:nvSpPr>
        <p:spPr>
          <a:xfrm>
            <a:off x="6699504" y="4389120"/>
            <a:ext cx="3172968" cy="219455"/>
          </a:xfrm>
          <a:custGeom>
            <a:avLst/>
            <a:gdLst/>
            <a:ahLst/>
            <a:cxnLst/>
            <a:rect l="l" t="t" r="r" b="b"/>
            <a:pathLst>
              <a:path w="3172968" h="219455">
                <a:moveTo>
                  <a:pt x="0" y="219455"/>
                </a:moveTo>
                <a:lnTo>
                  <a:pt x="3172968" y="219455"/>
                </a:lnTo>
                <a:lnTo>
                  <a:pt x="3172968" y="0"/>
                </a:lnTo>
                <a:lnTo>
                  <a:pt x="0" y="0"/>
                </a:lnTo>
                <a:lnTo>
                  <a:pt x="0" y="219455"/>
                </a:lnTo>
                <a:close/>
              </a:path>
            </a:pathLst>
          </a:custGeom>
          <a:solidFill>
            <a:srgbClr val="C7E6DC"/>
          </a:solidFill>
        </p:spPr>
        <p:txBody>
          <a:bodyPr wrap="square" lIns="0" tIns="0" rIns="0" bIns="0" rtlCol="0">
            <a:noAutofit/>
          </a:bodyPr>
          <a:lstStyle/>
          <a:p>
            <a:endParaRPr/>
          </a:p>
        </p:txBody>
      </p:sp>
      <p:sp>
        <p:nvSpPr>
          <p:cNvPr id="56" name="object 56"/>
          <p:cNvSpPr/>
          <p:nvPr/>
        </p:nvSpPr>
        <p:spPr>
          <a:xfrm>
            <a:off x="6772656" y="4416552"/>
            <a:ext cx="3026663" cy="146304"/>
          </a:xfrm>
          <a:custGeom>
            <a:avLst/>
            <a:gdLst/>
            <a:ahLst/>
            <a:cxnLst/>
            <a:rect l="l" t="t" r="r" b="b"/>
            <a:pathLst>
              <a:path w="3026663" h="146303">
                <a:moveTo>
                  <a:pt x="0" y="146304"/>
                </a:moveTo>
                <a:lnTo>
                  <a:pt x="3026663" y="146304"/>
                </a:lnTo>
                <a:lnTo>
                  <a:pt x="3026663" y="0"/>
                </a:lnTo>
                <a:lnTo>
                  <a:pt x="0" y="0"/>
                </a:lnTo>
                <a:lnTo>
                  <a:pt x="0" y="146304"/>
                </a:lnTo>
                <a:close/>
              </a:path>
            </a:pathLst>
          </a:custGeom>
          <a:solidFill>
            <a:srgbClr val="C7E6DC"/>
          </a:solidFill>
        </p:spPr>
        <p:txBody>
          <a:bodyPr wrap="square" lIns="0" tIns="0" rIns="0" bIns="0" rtlCol="0">
            <a:noAutofit/>
          </a:bodyPr>
          <a:lstStyle/>
          <a:p>
            <a:endParaRPr/>
          </a:p>
        </p:txBody>
      </p:sp>
      <p:sp>
        <p:nvSpPr>
          <p:cNvPr id="57" name="object 57"/>
          <p:cNvSpPr/>
          <p:nvPr/>
        </p:nvSpPr>
        <p:spPr>
          <a:xfrm>
            <a:off x="6699504" y="4388484"/>
            <a:ext cx="3168396" cy="28701"/>
          </a:xfrm>
          <a:custGeom>
            <a:avLst/>
            <a:gdLst/>
            <a:ahLst/>
            <a:cxnLst/>
            <a:rect l="l" t="t" r="r" b="b"/>
            <a:pathLst>
              <a:path w="3168396" h="28701">
                <a:moveTo>
                  <a:pt x="0" y="28701"/>
                </a:moveTo>
                <a:lnTo>
                  <a:pt x="3168396" y="28701"/>
                </a:lnTo>
                <a:lnTo>
                  <a:pt x="3168396" y="0"/>
                </a:lnTo>
                <a:lnTo>
                  <a:pt x="0" y="0"/>
                </a:lnTo>
                <a:lnTo>
                  <a:pt x="0" y="28701"/>
                </a:lnTo>
                <a:close/>
              </a:path>
            </a:pathLst>
          </a:custGeom>
          <a:solidFill>
            <a:srgbClr val="C7E6DC"/>
          </a:solidFill>
        </p:spPr>
        <p:txBody>
          <a:bodyPr wrap="square" lIns="0" tIns="0" rIns="0" bIns="0" rtlCol="0">
            <a:noAutofit/>
          </a:bodyPr>
          <a:lstStyle/>
          <a:p>
            <a:endParaRPr/>
          </a:p>
        </p:txBody>
      </p:sp>
      <p:sp>
        <p:nvSpPr>
          <p:cNvPr id="58" name="object 58"/>
          <p:cNvSpPr/>
          <p:nvPr/>
        </p:nvSpPr>
        <p:spPr>
          <a:xfrm>
            <a:off x="6699504" y="4562221"/>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C7E6DC"/>
          </a:solidFill>
        </p:spPr>
        <p:txBody>
          <a:bodyPr wrap="square" lIns="0" tIns="0" rIns="0" bIns="0" rtlCol="0">
            <a:noAutofit/>
          </a:bodyPr>
          <a:lstStyle/>
          <a:p>
            <a:endParaRPr/>
          </a:p>
        </p:txBody>
      </p:sp>
      <p:sp>
        <p:nvSpPr>
          <p:cNvPr id="59" name="object 59"/>
          <p:cNvSpPr/>
          <p:nvPr/>
        </p:nvSpPr>
        <p:spPr>
          <a:xfrm>
            <a:off x="6699504" y="4608575"/>
            <a:ext cx="3172968" cy="2350007"/>
          </a:xfrm>
          <a:custGeom>
            <a:avLst/>
            <a:gdLst/>
            <a:ahLst/>
            <a:cxnLst/>
            <a:rect l="l" t="t" r="r" b="b"/>
            <a:pathLst>
              <a:path w="3172968" h="2350007">
                <a:moveTo>
                  <a:pt x="0" y="2350007"/>
                </a:moveTo>
                <a:lnTo>
                  <a:pt x="3172968" y="2350007"/>
                </a:lnTo>
                <a:lnTo>
                  <a:pt x="3172968" y="0"/>
                </a:lnTo>
                <a:lnTo>
                  <a:pt x="0" y="0"/>
                </a:lnTo>
                <a:lnTo>
                  <a:pt x="0" y="2350007"/>
                </a:lnTo>
                <a:close/>
              </a:path>
            </a:pathLst>
          </a:custGeom>
          <a:solidFill>
            <a:srgbClr val="FCFFC7"/>
          </a:solidFill>
        </p:spPr>
        <p:txBody>
          <a:bodyPr wrap="square" lIns="0" tIns="0" rIns="0" bIns="0" rtlCol="0">
            <a:noAutofit/>
          </a:bodyPr>
          <a:lstStyle/>
          <a:p>
            <a:endParaRPr/>
          </a:p>
        </p:txBody>
      </p:sp>
      <p:sp>
        <p:nvSpPr>
          <p:cNvPr id="60" name="object 60"/>
          <p:cNvSpPr/>
          <p:nvPr/>
        </p:nvSpPr>
        <p:spPr>
          <a:xfrm>
            <a:off x="6772656" y="4636008"/>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61" name="object 61"/>
          <p:cNvSpPr/>
          <p:nvPr/>
        </p:nvSpPr>
        <p:spPr>
          <a:xfrm>
            <a:off x="6772656" y="4770120"/>
            <a:ext cx="3026663" cy="134112"/>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62" name="object 62"/>
          <p:cNvSpPr/>
          <p:nvPr/>
        </p:nvSpPr>
        <p:spPr>
          <a:xfrm>
            <a:off x="6772656" y="4904232"/>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63" name="object 63"/>
          <p:cNvSpPr/>
          <p:nvPr/>
        </p:nvSpPr>
        <p:spPr>
          <a:xfrm>
            <a:off x="6772656" y="5038344"/>
            <a:ext cx="3026663" cy="134112"/>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64" name="object 64"/>
          <p:cNvSpPr/>
          <p:nvPr/>
        </p:nvSpPr>
        <p:spPr>
          <a:xfrm>
            <a:off x="6772656" y="5172456"/>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65" name="object 65"/>
          <p:cNvSpPr/>
          <p:nvPr/>
        </p:nvSpPr>
        <p:spPr>
          <a:xfrm>
            <a:off x="6772656" y="5306568"/>
            <a:ext cx="3026663" cy="134112"/>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66" name="object 66"/>
          <p:cNvSpPr/>
          <p:nvPr/>
        </p:nvSpPr>
        <p:spPr>
          <a:xfrm>
            <a:off x="6772656" y="5440680"/>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67" name="object 67"/>
          <p:cNvSpPr/>
          <p:nvPr/>
        </p:nvSpPr>
        <p:spPr>
          <a:xfrm>
            <a:off x="6772656" y="5574792"/>
            <a:ext cx="3026663" cy="134112"/>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68" name="object 68"/>
          <p:cNvSpPr/>
          <p:nvPr/>
        </p:nvSpPr>
        <p:spPr>
          <a:xfrm>
            <a:off x="6772656" y="5708904"/>
            <a:ext cx="3026663" cy="131063"/>
          </a:xfrm>
          <a:custGeom>
            <a:avLst/>
            <a:gdLst/>
            <a:ahLst/>
            <a:cxnLst/>
            <a:rect l="l" t="t" r="r" b="b"/>
            <a:pathLst>
              <a:path w="3026663" h="131063">
                <a:moveTo>
                  <a:pt x="0" y="131064"/>
                </a:moveTo>
                <a:lnTo>
                  <a:pt x="3026663" y="131064"/>
                </a:lnTo>
                <a:lnTo>
                  <a:pt x="3026663" y="0"/>
                </a:lnTo>
                <a:lnTo>
                  <a:pt x="0" y="0"/>
                </a:lnTo>
                <a:lnTo>
                  <a:pt x="0" y="131064"/>
                </a:lnTo>
                <a:close/>
              </a:path>
            </a:pathLst>
          </a:custGeom>
          <a:solidFill>
            <a:srgbClr val="FCFFC7"/>
          </a:solidFill>
        </p:spPr>
        <p:txBody>
          <a:bodyPr wrap="square" lIns="0" tIns="0" rIns="0" bIns="0" rtlCol="0">
            <a:noAutofit/>
          </a:bodyPr>
          <a:lstStyle/>
          <a:p>
            <a:endParaRPr/>
          </a:p>
        </p:txBody>
      </p:sp>
      <p:sp>
        <p:nvSpPr>
          <p:cNvPr id="69" name="object 69"/>
          <p:cNvSpPr/>
          <p:nvPr/>
        </p:nvSpPr>
        <p:spPr>
          <a:xfrm>
            <a:off x="6772656" y="5839968"/>
            <a:ext cx="3026663" cy="134112"/>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70" name="object 70"/>
          <p:cNvSpPr/>
          <p:nvPr/>
        </p:nvSpPr>
        <p:spPr>
          <a:xfrm>
            <a:off x="6772656" y="5974080"/>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71" name="object 71"/>
          <p:cNvSpPr/>
          <p:nvPr/>
        </p:nvSpPr>
        <p:spPr>
          <a:xfrm>
            <a:off x="6772656" y="6108192"/>
            <a:ext cx="3026663" cy="134111"/>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72" name="object 72"/>
          <p:cNvSpPr/>
          <p:nvPr/>
        </p:nvSpPr>
        <p:spPr>
          <a:xfrm>
            <a:off x="6772656" y="6242304"/>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73" name="object 73"/>
          <p:cNvSpPr/>
          <p:nvPr/>
        </p:nvSpPr>
        <p:spPr>
          <a:xfrm>
            <a:off x="6772656" y="6376415"/>
            <a:ext cx="3026663" cy="134112"/>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74" name="object 74"/>
          <p:cNvSpPr/>
          <p:nvPr/>
        </p:nvSpPr>
        <p:spPr>
          <a:xfrm>
            <a:off x="6772656" y="6510527"/>
            <a:ext cx="3026663" cy="134112"/>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75" name="object 75"/>
          <p:cNvSpPr/>
          <p:nvPr/>
        </p:nvSpPr>
        <p:spPr>
          <a:xfrm>
            <a:off x="6772656" y="6644639"/>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76" name="object 76"/>
          <p:cNvSpPr/>
          <p:nvPr/>
        </p:nvSpPr>
        <p:spPr>
          <a:xfrm>
            <a:off x="6772656" y="6778751"/>
            <a:ext cx="3026663" cy="134112"/>
          </a:xfrm>
          <a:custGeom>
            <a:avLst/>
            <a:gdLst/>
            <a:ahLst/>
            <a:cxnLst/>
            <a:rect l="l" t="t" r="r" b="b"/>
            <a:pathLst>
              <a:path w="3026663" h="134111">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77" name="object 77"/>
          <p:cNvSpPr/>
          <p:nvPr/>
        </p:nvSpPr>
        <p:spPr>
          <a:xfrm>
            <a:off x="6699504" y="4607941"/>
            <a:ext cx="3168396" cy="28701"/>
          </a:xfrm>
          <a:custGeom>
            <a:avLst/>
            <a:gdLst/>
            <a:ahLst/>
            <a:cxnLst/>
            <a:rect l="l" t="t" r="r" b="b"/>
            <a:pathLst>
              <a:path w="3168396" h="28701">
                <a:moveTo>
                  <a:pt x="0" y="28701"/>
                </a:moveTo>
                <a:lnTo>
                  <a:pt x="3168396" y="28701"/>
                </a:lnTo>
                <a:lnTo>
                  <a:pt x="3168396" y="0"/>
                </a:lnTo>
                <a:lnTo>
                  <a:pt x="0" y="0"/>
                </a:lnTo>
                <a:lnTo>
                  <a:pt x="0" y="28701"/>
                </a:lnTo>
                <a:close/>
              </a:path>
            </a:pathLst>
          </a:custGeom>
          <a:solidFill>
            <a:srgbClr val="FCFFC7"/>
          </a:solidFill>
        </p:spPr>
        <p:txBody>
          <a:bodyPr wrap="square" lIns="0" tIns="0" rIns="0" bIns="0" rtlCol="0">
            <a:noAutofit/>
          </a:bodyPr>
          <a:lstStyle/>
          <a:p>
            <a:endParaRPr/>
          </a:p>
        </p:txBody>
      </p:sp>
      <p:sp>
        <p:nvSpPr>
          <p:cNvPr id="78" name="object 78"/>
          <p:cNvSpPr/>
          <p:nvPr/>
        </p:nvSpPr>
        <p:spPr>
          <a:xfrm>
            <a:off x="6699504" y="6935723"/>
            <a:ext cx="3172968" cy="0"/>
          </a:xfrm>
          <a:custGeom>
            <a:avLst/>
            <a:gdLst/>
            <a:ahLst/>
            <a:cxnLst/>
            <a:rect l="l" t="t" r="r" b="b"/>
            <a:pathLst>
              <a:path w="3172968">
                <a:moveTo>
                  <a:pt x="0" y="0"/>
                </a:moveTo>
                <a:lnTo>
                  <a:pt x="3172968" y="0"/>
                </a:lnTo>
              </a:path>
            </a:pathLst>
          </a:custGeom>
          <a:ln w="46989">
            <a:solidFill>
              <a:srgbClr val="FCFFC7"/>
            </a:solidFill>
          </a:ln>
        </p:spPr>
        <p:txBody>
          <a:bodyPr wrap="square" lIns="0" tIns="0" rIns="0" bIns="0" rtlCol="0">
            <a:noAutofit/>
          </a:bodyPr>
          <a:lstStyle/>
          <a:p>
            <a:endParaRPr/>
          </a:p>
        </p:txBody>
      </p:sp>
      <p:sp>
        <p:nvSpPr>
          <p:cNvPr id="44" name="object 44"/>
          <p:cNvSpPr txBox="1"/>
          <p:nvPr/>
        </p:nvSpPr>
        <p:spPr>
          <a:xfrm>
            <a:off x="3504691" y="515238"/>
            <a:ext cx="1841269"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more than one value with each key.</a:t>
            </a:r>
            <a:endParaRPr sz="900">
              <a:latin typeface="Arial"/>
              <a:cs typeface="Arial"/>
            </a:endParaRPr>
          </a:p>
        </p:txBody>
      </p:sp>
      <p:sp>
        <p:nvSpPr>
          <p:cNvPr id="43" name="object 43"/>
          <p:cNvSpPr txBox="1"/>
          <p:nvPr/>
        </p:nvSpPr>
        <p:spPr>
          <a:xfrm>
            <a:off x="3550412" y="1077808"/>
            <a:ext cx="1111991"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fav_languages = {</a:t>
            </a:r>
            <a:endParaRPr sz="900">
              <a:latin typeface="Consolas"/>
              <a:cs typeface="Consolas"/>
            </a:endParaRPr>
          </a:p>
        </p:txBody>
      </p:sp>
      <p:sp>
        <p:nvSpPr>
          <p:cNvPr id="42" name="object 42"/>
          <p:cNvSpPr txBox="1"/>
          <p:nvPr/>
        </p:nvSpPr>
        <p:spPr>
          <a:xfrm>
            <a:off x="3801783" y="1346032"/>
            <a:ext cx="985329" cy="141224"/>
          </a:xfrm>
          <a:prstGeom prst="rect">
            <a:avLst/>
          </a:prstGeom>
        </p:spPr>
        <p:txBody>
          <a:bodyPr wrap="square" lIns="0" tIns="6413" rIns="0" bIns="0" rtlCol="0">
            <a:noAutofit/>
          </a:bodyPr>
          <a:lstStyle/>
          <a:p>
            <a:pPr marL="12700">
              <a:lnSpc>
                <a:spcPts val="1010"/>
              </a:lnSpc>
            </a:pPr>
            <a:r>
              <a:rPr sz="900" dirty="0">
                <a:latin typeface="Consolas"/>
                <a:cs typeface="Consolas"/>
              </a:rPr>
              <a:t>'sarah': ['c'],</a:t>
            </a:r>
            <a:endParaRPr sz="900">
              <a:latin typeface="Consolas"/>
              <a:cs typeface="Consolas"/>
            </a:endParaRPr>
          </a:p>
        </p:txBody>
      </p:sp>
      <p:sp>
        <p:nvSpPr>
          <p:cNvPr id="41" name="object 41"/>
          <p:cNvSpPr txBox="1"/>
          <p:nvPr/>
        </p:nvSpPr>
        <p:spPr>
          <a:xfrm>
            <a:off x="3550412" y="1748368"/>
            <a:ext cx="106454" cy="141224"/>
          </a:xfrm>
          <a:prstGeom prst="rect">
            <a:avLst/>
          </a:prstGeom>
        </p:spPr>
        <p:txBody>
          <a:bodyPr wrap="square" lIns="0" tIns="6413" rIns="0" bIns="0" rtlCol="0">
            <a:noAutofit/>
          </a:bodyPr>
          <a:lstStyle/>
          <a:p>
            <a:pPr marL="12700">
              <a:lnSpc>
                <a:spcPts val="1010"/>
              </a:lnSpc>
            </a:pPr>
            <a:r>
              <a:rPr sz="900" spc="3" dirty="0">
                <a:latin typeface="Consolas"/>
                <a:cs typeface="Consolas"/>
              </a:rPr>
              <a:t>}</a:t>
            </a:r>
            <a:endParaRPr sz="900">
              <a:latin typeface="Consolas"/>
              <a:cs typeface="Consolas"/>
            </a:endParaRPr>
          </a:p>
        </p:txBody>
      </p:sp>
      <p:sp>
        <p:nvSpPr>
          <p:cNvPr id="40" name="object 40"/>
          <p:cNvSpPr txBox="1"/>
          <p:nvPr/>
        </p:nvSpPr>
        <p:spPr>
          <a:xfrm>
            <a:off x="543470" y="1879432"/>
            <a:ext cx="1362338"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'username': 'efermi',</a:t>
            </a:r>
            <a:endParaRPr sz="900">
              <a:latin typeface="Consolas"/>
              <a:cs typeface="Consolas"/>
            </a:endParaRPr>
          </a:p>
        </p:txBody>
      </p:sp>
      <p:sp>
        <p:nvSpPr>
          <p:cNvPr id="39" name="object 39"/>
          <p:cNvSpPr txBox="1"/>
          <p:nvPr/>
        </p:nvSpPr>
        <p:spPr>
          <a:xfrm>
            <a:off x="3550412" y="2147656"/>
            <a:ext cx="2618966"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for name, langs in fav_languages.items():</a:t>
            </a:r>
            <a:endParaRPr sz="900">
              <a:latin typeface="Consolas"/>
              <a:cs typeface="Consolas"/>
            </a:endParaRPr>
          </a:p>
        </p:txBody>
      </p:sp>
      <p:sp>
        <p:nvSpPr>
          <p:cNvPr id="38" name="object 38"/>
          <p:cNvSpPr txBox="1"/>
          <p:nvPr/>
        </p:nvSpPr>
        <p:spPr>
          <a:xfrm>
            <a:off x="3801783" y="2415880"/>
            <a:ext cx="1173867"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for lang in langs:</a:t>
            </a:r>
            <a:endParaRPr sz="900">
              <a:latin typeface="Consolas"/>
              <a:cs typeface="Consolas"/>
            </a:endParaRPr>
          </a:p>
        </p:txBody>
      </p:sp>
      <p:sp>
        <p:nvSpPr>
          <p:cNvPr id="37" name="object 37"/>
          <p:cNvSpPr txBox="1"/>
          <p:nvPr/>
        </p:nvSpPr>
        <p:spPr>
          <a:xfrm>
            <a:off x="3504691" y="3173094"/>
            <a:ext cx="3015075"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case each value associated with a key is itself a dictionary.</a:t>
            </a:r>
            <a:endParaRPr sz="900">
              <a:latin typeface="Arial"/>
              <a:cs typeface="Arial"/>
            </a:endParaRPr>
          </a:p>
        </p:txBody>
      </p:sp>
      <p:sp>
        <p:nvSpPr>
          <p:cNvPr id="36" name="object 36"/>
          <p:cNvSpPr txBox="1"/>
          <p:nvPr/>
        </p:nvSpPr>
        <p:spPr>
          <a:xfrm>
            <a:off x="6759956" y="4212462"/>
            <a:ext cx="659346" cy="141224"/>
          </a:xfrm>
          <a:prstGeom prst="rect">
            <a:avLst/>
          </a:prstGeom>
        </p:spPr>
        <p:txBody>
          <a:bodyPr wrap="square" lIns="0" tIns="6540" rIns="0" bIns="0" rtlCol="0">
            <a:noAutofit/>
          </a:bodyPr>
          <a:lstStyle/>
          <a:p>
            <a:pPr marL="12700">
              <a:lnSpc>
                <a:spcPts val="1030"/>
              </a:lnSpc>
            </a:pPr>
            <a:r>
              <a:rPr sz="900" i="1" spc="-1" dirty="0">
                <a:solidFill>
                  <a:srgbClr val="F1F1F1"/>
                </a:solidFill>
                <a:latin typeface="Arial"/>
                <a:cs typeface="Arial"/>
              </a:rPr>
              <a:t>similar data.</a:t>
            </a:r>
            <a:endParaRPr sz="900">
              <a:latin typeface="Arial"/>
              <a:cs typeface="Arial"/>
            </a:endParaRPr>
          </a:p>
        </p:txBody>
      </p:sp>
      <p:sp>
        <p:nvSpPr>
          <p:cNvPr id="35" name="object 35"/>
          <p:cNvSpPr txBox="1"/>
          <p:nvPr/>
        </p:nvSpPr>
        <p:spPr>
          <a:xfrm>
            <a:off x="6805676" y="5043256"/>
            <a:ext cx="2556527" cy="141224"/>
          </a:xfrm>
          <a:prstGeom prst="rect">
            <a:avLst/>
          </a:prstGeom>
        </p:spPr>
        <p:txBody>
          <a:bodyPr wrap="square" lIns="0" tIns="6413" rIns="0" bIns="0" rtlCol="0">
            <a:noAutofit/>
          </a:bodyPr>
          <a:lstStyle/>
          <a:p>
            <a:pPr marL="12700">
              <a:lnSpc>
                <a:spcPts val="1010"/>
              </a:lnSpc>
            </a:pPr>
            <a:r>
              <a:rPr sz="900" spc="12" dirty="0">
                <a:latin typeface="Consolas"/>
                <a:cs typeface="Consolas"/>
              </a:rPr>
              <a:t># each. Have them all start in one row.</a:t>
            </a:r>
            <a:endParaRPr sz="900">
              <a:latin typeface="Consolas"/>
              <a:cs typeface="Consolas"/>
            </a:endParaRPr>
          </a:p>
        </p:txBody>
      </p:sp>
      <p:sp>
        <p:nvSpPr>
          <p:cNvPr id="34" name="object 34"/>
          <p:cNvSpPr txBox="1"/>
          <p:nvPr/>
        </p:nvSpPr>
        <p:spPr>
          <a:xfrm>
            <a:off x="7057047" y="5445592"/>
            <a:ext cx="1802306" cy="141224"/>
          </a:xfrm>
          <a:prstGeom prst="rect">
            <a:avLst/>
          </a:prstGeom>
        </p:spPr>
        <p:txBody>
          <a:bodyPr wrap="square" lIns="0" tIns="6413" rIns="0" bIns="0" rtlCol="0">
            <a:noAutofit/>
          </a:bodyPr>
          <a:lstStyle/>
          <a:p>
            <a:pPr marL="12700">
              <a:lnSpc>
                <a:spcPts val="1010"/>
              </a:lnSpc>
            </a:pPr>
            <a:r>
              <a:rPr sz="900" dirty="0">
                <a:latin typeface="Consolas"/>
                <a:cs typeface="Consolas"/>
              </a:rPr>
              <a:t>new_alien['color'] = 'green'</a:t>
            </a:r>
            <a:endParaRPr sz="900">
              <a:latin typeface="Consolas"/>
              <a:cs typeface="Consolas"/>
            </a:endParaRPr>
          </a:p>
        </p:txBody>
      </p:sp>
      <p:sp>
        <p:nvSpPr>
          <p:cNvPr id="33" name="object 33"/>
          <p:cNvSpPr txBox="1"/>
          <p:nvPr/>
        </p:nvSpPr>
        <p:spPr>
          <a:xfrm>
            <a:off x="7057047" y="5710768"/>
            <a:ext cx="1990799"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new_alien['x'] = 20 * alien_num</a:t>
            </a:r>
            <a:endParaRPr sz="900">
              <a:latin typeface="Consolas"/>
              <a:cs typeface="Consolas"/>
            </a:endParaRPr>
          </a:p>
        </p:txBody>
      </p:sp>
      <p:sp>
        <p:nvSpPr>
          <p:cNvPr id="32" name="object 32"/>
          <p:cNvSpPr txBox="1"/>
          <p:nvPr/>
        </p:nvSpPr>
        <p:spPr>
          <a:xfrm>
            <a:off x="7057047" y="5978992"/>
            <a:ext cx="1550537"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aliens.append(new_alien)</a:t>
            </a:r>
            <a:endParaRPr sz="900">
              <a:latin typeface="Consolas"/>
              <a:cs typeface="Consolas"/>
            </a:endParaRPr>
          </a:p>
        </p:txBody>
      </p:sp>
      <p:sp>
        <p:nvSpPr>
          <p:cNvPr id="31" name="object 31"/>
          <p:cNvSpPr txBox="1"/>
          <p:nvPr/>
        </p:nvSpPr>
        <p:spPr>
          <a:xfrm>
            <a:off x="6805676" y="6381328"/>
            <a:ext cx="1550831" cy="141223"/>
          </a:xfrm>
          <a:prstGeom prst="rect">
            <a:avLst/>
          </a:prstGeom>
        </p:spPr>
        <p:txBody>
          <a:bodyPr wrap="square" lIns="0" tIns="6413" rIns="0" bIns="0" rtlCol="0">
            <a:noAutofit/>
          </a:bodyPr>
          <a:lstStyle/>
          <a:p>
            <a:pPr marL="12700">
              <a:lnSpc>
                <a:spcPts val="1010"/>
              </a:lnSpc>
            </a:pPr>
            <a:r>
              <a:rPr sz="900" spc="0" dirty="0">
                <a:latin typeface="Consolas"/>
                <a:cs typeface="Consolas"/>
              </a:rPr>
              <a:t>num_aliens = len(aliens)</a:t>
            </a:r>
            <a:endParaRPr sz="900">
              <a:latin typeface="Consolas"/>
              <a:cs typeface="Consolas"/>
            </a:endParaRPr>
          </a:p>
        </p:txBody>
      </p:sp>
      <p:sp>
        <p:nvSpPr>
          <p:cNvPr id="30" name="object 30"/>
          <p:cNvSpPr txBox="1"/>
          <p:nvPr/>
        </p:nvSpPr>
        <p:spPr>
          <a:xfrm>
            <a:off x="3504691" y="6784974"/>
            <a:ext cx="2966684" cy="141223"/>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Nesting is extremely useful in certain situations. However,</a:t>
            </a:r>
            <a:endParaRPr sz="900">
              <a:latin typeface="Arial"/>
              <a:cs typeface="Arial"/>
            </a:endParaRPr>
          </a:p>
        </p:txBody>
      </p:sp>
      <p:sp>
        <p:nvSpPr>
          <p:cNvPr id="29" name="object 29"/>
          <p:cNvSpPr txBox="1"/>
          <p:nvPr/>
        </p:nvSpPr>
        <p:spPr>
          <a:xfrm>
            <a:off x="3504691" y="7047102"/>
            <a:ext cx="2928282" cy="141223"/>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nesting items much deeper than what you see here there</a:t>
            </a:r>
            <a:endParaRPr sz="900">
              <a:latin typeface="Arial"/>
              <a:cs typeface="Arial"/>
            </a:endParaRPr>
          </a:p>
        </p:txBody>
      </p:sp>
      <p:sp>
        <p:nvSpPr>
          <p:cNvPr id="28" name="object 28"/>
          <p:cNvSpPr txBox="1"/>
          <p:nvPr/>
        </p:nvSpPr>
        <p:spPr>
          <a:xfrm>
            <a:off x="7494252" y="7371569"/>
            <a:ext cx="1568708" cy="141223"/>
          </a:xfrm>
          <a:prstGeom prst="rect">
            <a:avLst/>
          </a:prstGeom>
        </p:spPr>
        <p:txBody>
          <a:bodyPr wrap="square" lIns="0" tIns="6540" rIns="0" bIns="0" rtlCol="0">
            <a:noAutofit/>
          </a:bodyPr>
          <a:lstStyle/>
          <a:p>
            <a:pPr marL="12700">
              <a:lnSpc>
                <a:spcPts val="1030"/>
              </a:lnSpc>
            </a:pPr>
            <a:r>
              <a:rPr sz="900" spc="-1" dirty="0">
                <a:solidFill>
                  <a:srgbClr val="0463C1"/>
                </a:solidFill>
                <a:latin typeface="Yu Gothic"/>
                <a:cs typeface="Yu Gothic"/>
              </a:rPr>
              <a:t>ehmatthes.github.io/pcc_2e/</a:t>
            </a:r>
            <a:endParaRPr sz="900">
              <a:latin typeface="Yu Gothic"/>
              <a:cs typeface="Yu Gothic"/>
            </a:endParaRPr>
          </a:p>
        </p:txBody>
      </p:sp>
      <p:sp>
        <p:nvSpPr>
          <p:cNvPr id="27" name="object 27"/>
          <p:cNvSpPr txBox="1"/>
          <p:nvPr/>
        </p:nvSpPr>
        <p:spPr>
          <a:xfrm>
            <a:off x="6692263" y="7137400"/>
            <a:ext cx="3172460" cy="457200"/>
          </a:xfrm>
          <a:prstGeom prst="rect">
            <a:avLst/>
          </a:prstGeom>
        </p:spPr>
        <p:txBody>
          <a:bodyPr wrap="square" lIns="0" tIns="48260" rIns="0" bIns="0" rtlCol="0">
            <a:noAutofit/>
          </a:bodyPr>
          <a:lstStyle/>
          <a:p>
            <a:pPr marL="707728">
              <a:lnSpc>
                <a:spcPct val="101725"/>
              </a:lnSpc>
            </a:pPr>
            <a:r>
              <a:rPr sz="1100" i="1" spc="0" dirty="0">
                <a:latin typeface="Calibri"/>
                <a:cs typeface="Calibri"/>
              </a:rPr>
              <a:t>More cheat sheets available at</a:t>
            </a:r>
            <a:endParaRPr sz="1100">
              <a:latin typeface="Calibri"/>
              <a:cs typeface="Calibri"/>
            </a:endParaRPr>
          </a:p>
        </p:txBody>
      </p:sp>
      <p:sp>
        <p:nvSpPr>
          <p:cNvPr id="26" name="object 26"/>
          <p:cNvSpPr txBox="1"/>
          <p:nvPr/>
        </p:nvSpPr>
        <p:spPr>
          <a:xfrm>
            <a:off x="3439157" y="6568757"/>
            <a:ext cx="3178050" cy="897318"/>
          </a:xfrm>
          <a:prstGeom prst="rect">
            <a:avLst/>
          </a:prstGeom>
        </p:spPr>
        <p:txBody>
          <a:bodyPr wrap="square" lIns="0" tIns="9620" rIns="0" bIns="0" rtlCol="0">
            <a:noAutofit/>
          </a:bodyPr>
          <a:lstStyle/>
          <a:p>
            <a:pPr marL="78234">
              <a:lnSpc>
                <a:spcPts val="1515"/>
              </a:lnSpc>
            </a:pPr>
            <a:r>
              <a:rPr sz="1100" dirty="0">
                <a:solidFill>
                  <a:srgbClr val="F1F1F1"/>
                </a:solidFill>
                <a:latin typeface="Yu Gothic"/>
                <a:cs typeface="Yu Gothic"/>
              </a:rPr>
              <a:t>Levels of nesting</a:t>
            </a:r>
            <a:endParaRPr sz="1100">
              <a:latin typeface="Yu Gothic"/>
              <a:cs typeface="Yu Gothic"/>
            </a:endParaRPr>
          </a:p>
          <a:p>
            <a:pPr marL="78234">
              <a:lnSpc>
                <a:spcPct val="95825"/>
              </a:lnSpc>
              <a:spcBef>
                <a:spcPts val="1139"/>
              </a:spcBef>
            </a:pPr>
            <a:r>
              <a:rPr sz="900" i="1" spc="0" dirty="0">
                <a:solidFill>
                  <a:srgbClr val="F1F1F1"/>
                </a:solidFill>
                <a:latin typeface="Arial"/>
                <a:cs typeface="Arial"/>
              </a:rPr>
              <a:t>be aware of making your code overly complex. If you're</a:t>
            </a:r>
            <a:endParaRPr sz="900">
              <a:latin typeface="Arial"/>
              <a:cs typeface="Arial"/>
            </a:endParaRPr>
          </a:p>
          <a:p>
            <a:pPr marL="78234" marR="126331">
              <a:lnSpc>
                <a:spcPct val="97741"/>
              </a:lnSpc>
              <a:spcBef>
                <a:spcPts val="1029"/>
              </a:spcBef>
            </a:pPr>
            <a:r>
              <a:rPr sz="900" i="1" spc="0" dirty="0">
                <a:solidFill>
                  <a:srgbClr val="F1F1F1"/>
                </a:solidFill>
                <a:latin typeface="Arial"/>
                <a:cs typeface="Arial"/>
              </a:rPr>
              <a:t>are probably simpler ways of managing your data, such as using classes.</a:t>
            </a:r>
            <a:endParaRPr sz="900">
              <a:latin typeface="Arial"/>
              <a:cs typeface="Arial"/>
            </a:endParaRPr>
          </a:p>
        </p:txBody>
      </p:sp>
      <p:sp>
        <p:nvSpPr>
          <p:cNvPr id="25" name="object 25"/>
          <p:cNvSpPr txBox="1"/>
          <p:nvPr/>
        </p:nvSpPr>
        <p:spPr>
          <a:xfrm>
            <a:off x="3439157" y="7466075"/>
            <a:ext cx="3178050" cy="128523"/>
          </a:xfrm>
          <a:prstGeom prst="rect">
            <a:avLst/>
          </a:prstGeom>
        </p:spPr>
        <p:txBody>
          <a:bodyPr wrap="square" lIns="0" tIns="0" rIns="0" bIns="0" rtlCol="0">
            <a:noAutofit/>
          </a:bodyPr>
          <a:lstStyle/>
          <a:p>
            <a:pPr marL="25400">
              <a:lnSpc>
                <a:spcPts val="1000"/>
              </a:lnSpc>
            </a:pPr>
            <a:endParaRPr sz="1000"/>
          </a:p>
        </p:txBody>
      </p:sp>
      <p:sp>
        <p:nvSpPr>
          <p:cNvPr id="24" name="object 24"/>
          <p:cNvSpPr txBox="1"/>
          <p:nvPr/>
        </p:nvSpPr>
        <p:spPr>
          <a:xfrm>
            <a:off x="6695438" y="3734117"/>
            <a:ext cx="3177033" cy="319721"/>
          </a:xfrm>
          <a:prstGeom prst="rect">
            <a:avLst/>
          </a:prstGeom>
        </p:spPr>
        <p:txBody>
          <a:bodyPr wrap="square" lIns="0" tIns="9620" rIns="0" bIns="0" rtlCol="0">
            <a:noAutofit/>
          </a:bodyPr>
          <a:lstStyle/>
          <a:p>
            <a:pPr marL="77217">
              <a:lnSpc>
                <a:spcPts val="1515"/>
              </a:lnSpc>
            </a:pPr>
            <a:r>
              <a:rPr sz="1100" spc="0" dirty="0">
                <a:solidFill>
                  <a:srgbClr val="F1F1F1"/>
                </a:solidFill>
                <a:latin typeface="Yu Gothic"/>
                <a:cs typeface="Yu Gothic"/>
              </a:rPr>
              <a:t>Generating a million dictionaries</a:t>
            </a:r>
            <a:endParaRPr sz="1100">
              <a:latin typeface="Yu Gothic"/>
              <a:cs typeface="Yu Gothic"/>
            </a:endParaRPr>
          </a:p>
          <a:p>
            <a:pPr marL="77217">
              <a:lnSpc>
                <a:spcPts val="819"/>
              </a:lnSpc>
              <a:spcBef>
                <a:spcPts val="145"/>
              </a:spcBef>
            </a:pPr>
            <a:r>
              <a:rPr sz="1350" i="1" spc="0" baseline="-12883" dirty="0">
                <a:solidFill>
                  <a:srgbClr val="F1F1F1"/>
                </a:solidFill>
                <a:latin typeface="Arial"/>
                <a:cs typeface="Arial"/>
              </a:rPr>
              <a:t>You can use a loop to generate a large number of</a:t>
            </a:r>
            <a:endParaRPr sz="900">
              <a:latin typeface="Arial"/>
              <a:cs typeface="Arial"/>
            </a:endParaRPr>
          </a:p>
        </p:txBody>
      </p:sp>
      <p:sp>
        <p:nvSpPr>
          <p:cNvPr id="23" name="object 23"/>
          <p:cNvSpPr txBox="1"/>
          <p:nvPr/>
        </p:nvSpPr>
        <p:spPr>
          <a:xfrm>
            <a:off x="6695438" y="4053839"/>
            <a:ext cx="3177033" cy="312420"/>
          </a:xfrm>
          <a:prstGeom prst="rect">
            <a:avLst/>
          </a:prstGeom>
        </p:spPr>
        <p:txBody>
          <a:bodyPr wrap="square" lIns="0" tIns="26670" rIns="0" bIns="0" rtlCol="0">
            <a:noAutofit/>
          </a:bodyPr>
          <a:lstStyle/>
          <a:p>
            <a:pPr marL="77217">
              <a:lnSpc>
                <a:spcPct val="95825"/>
              </a:lnSpc>
            </a:pPr>
            <a:r>
              <a:rPr sz="900" i="1" spc="-1" dirty="0">
                <a:solidFill>
                  <a:srgbClr val="F1F1F1"/>
                </a:solidFill>
                <a:latin typeface="Arial"/>
                <a:cs typeface="Arial"/>
              </a:rPr>
              <a:t>dictionaries efficiently, if all the dictionaries start out with</a:t>
            </a:r>
            <a:endParaRPr sz="900">
              <a:latin typeface="Arial"/>
              <a:cs typeface="Arial"/>
            </a:endParaRPr>
          </a:p>
        </p:txBody>
      </p:sp>
      <p:sp>
        <p:nvSpPr>
          <p:cNvPr id="22" name="object 22"/>
          <p:cNvSpPr txBox="1"/>
          <p:nvPr/>
        </p:nvSpPr>
        <p:spPr>
          <a:xfrm>
            <a:off x="6695438" y="4366260"/>
            <a:ext cx="3177033" cy="228155"/>
          </a:xfrm>
          <a:prstGeom prst="rect">
            <a:avLst/>
          </a:prstGeom>
        </p:spPr>
        <p:txBody>
          <a:bodyPr wrap="square" lIns="0" tIns="50165" rIns="0" bIns="0" rtlCol="0">
            <a:noAutofit/>
          </a:bodyPr>
          <a:lstStyle/>
          <a:p>
            <a:pPr marL="77217">
              <a:lnSpc>
                <a:spcPct val="95825"/>
              </a:lnSpc>
            </a:pPr>
            <a:r>
              <a:rPr sz="1000" spc="-2" dirty="0">
                <a:latin typeface="Arial"/>
                <a:cs typeface="Arial"/>
              </a:rPr>
              <a:t>A million aliens</a:t>
            </a:r>
            <a:endParaRPr sz="1000">
              <a:latin typeface="Arial"/>
              <a:cs typeface="Arial"/>
            </a:endParaRPr>
          </a:p>
        </p:txBody>
      </p:sp>
      <p:sp>
        <p:nvSpPr>
          <p:cNvPr id="21" name="object 21"/>
          <p:cNvSpPr txBox="1"/>
          <p:nvPr/>
        </p:nvSpPr>
        <p:spPr>
          <a:xfrm>
            <a:off x="6695438" y="4594415"/>
            <a:ext cx="3177033" cy="2364803"/>
          </a:xfrm>
          <a:prstGeom prst="rect">
            <a:avLst/>
          </a:prstGeom>
        </p:spPr>
        <p:txBody>
          <a:bodyPr wrap="square" lIns="0" tIns="40640" rIns="0" bIns="0" rtlCol="0">
            <a:noAutofit/>
          </a:bodyPr>
          <a:lstStyle/>
          <a:p>
            <a:pPr marL="122937">
              <a:lnSpc>
                <a:spcPct val="97574"/>
              </a:lnSpc>
            </a:pPr>
            <a:r>
              <a:rPr sz="900" spc="0" dirty="0">
                <a:latin typeface="Consolas"/>
                <a:cs typeface="Consolas"/>
              </a:rPr>
              <a:t>aliens = []</a:t>
            </a:r>
            <a:endParaRPr sz="900">
              <a:latin typeface="Consolas"/>
              <a:cs typeface="Consolas"/>
            </a:endParaRPr>
          </a:p>
          <a:p>
            <a:pPr marL="122937" marR="195981">
              <a:lnSpc>
                <a:spcPts val="2110"/>
              </a:lnSpc>
              <a:spcBef>
                <a:spcPts val="295"/>
              </a:spcBef>
            </a:pPr>
            <a:r>
              <a:rPr sz="900" spc="0" dirty="0">
                <a:latin typeface="Consolas"/>
                <a:cs typeface="Consolas"/>
              </a:rPr>
              <a:t># Make a million green aliens, worth 5 points for alien_num in range(1000000):</a:t>
            </a:r>
            <a:endParaRPr sz="900">
              <a:latin typeface="Consolas"/>
              <a:cs typeface="Consolas"/>
            </a:endParaRPr>
          </a:p>
          <a:p>
            <a:pPr marL="374308">
              <a:lnSpc>
                <a:spcPts val="865"/>
              </a:lnSpc>
            </a:pPr>
            <a:r>
              <a:rPr sz="900" spc="0" dirty="0">
                <a:latin typeface="Consolas"/>
                <a:cs typeface="Consolas"/>
              </a:rPr>
              <a:t>new_alien = {}</a:t>
            </a:r>
            <a:endParaRPr sz="900">
              <a:latin typeface="Consolas"/>
              <a:cs typeface="Consolas"/>
            </a:endParaRPr>
          </a:p>
          <a:p>
            <a:pPr marL="374308" marR="1326254">
              <a:lnSpc>
                <a:spcPts val="1053"/>
              </a:lnSpc>
              <a:spcBef>
                <a:spcPts val="1014"/>
              </a:spcBef>
            </a:pPr>
            <a:r>
              <a:rPr sz="900" spc="0" dirty="0">
                <a:latin typeface="Consolas"/>
                <a:cs typeface="Consolas"/>
              </a:rPr>
              <a:t>new_alien['points'] = 5 </a:t>
            </a:r>
            <a:endParaRPr sz="900">
              <a:latin typeface="Consolas"/>
              <a:cs typeface="Consolas"/>
            </a:endParaRPr>
          </a:p>
          <a:p>
            <a:pPr marL="374308" marR="1326254">
              <a:lnSpc>
                <a:spcPts val="1053"/>
              </a:lnSpc>
              <a:spcBef>
                <a:spcPts val="1033"/>
              </a:spcBef>
            </a:pPr>
            <a:r>
              <a:rPr sz="900" spc="0" dirty="0">
                <a:latin typeface="Consolas"/>
                <a:cs typeface="Consolas"/>
              </a:rPr>
              <a:t>new_alien['y'] = 0</a:t>
            </a:r>
            <a:endParaRPr sz="900">
              <a:latin typeface="Consolas"/>
              <a:cs typeface="Consolas"/>
            </a:endParaRPr>
          </a:p>
          <a:p>
            <a:pPr marL="122937">
              <a:lnSpc>
                <a:spcPct val="97574"/>
              </a:lnSpc>
              <a:spcBef>
                <a:spcPts val="2265"/>
              </a:spcBef>
            </a:pPr>
            <a:r>
              <a:rPr sz="900" dirty="0">
                <a:latin typeface="Consolas"/>
                <a:cs typeface="Consolas"/>
              </a:rPr>
              <a:t># Prove the list contains a million aliens.</a:t>
            </a:r>
            <a:endParaRPr sz="900">
              <a:latin typeface="Consolas"/>
              <a:cs typeface="Consolas"/>
            </a:endParaRPr>
          </a:p>
          <a:p>
            <a:pPr marL="122937">
              <a:lnSpc>
                <a:spcPct val="97574"/>
              </a:lnSpc>
              <a:spcBef>
                <a:spcPts val="2114"/>
              </a:spcBef>
            </a:pPr>
            <a:r>
              <a:rPr sz="900" dirty="0">
                <a:latin typeface="Consolas"/>
                <a:cs typeface="Consolas"/>
              </a:rPr>
              <a:t>print("Number of aliens created:")</a:t>
            </a:r>
            <a:endParaRPr sz="900">
              <a:latin typeface="Consolas"/>
              <a:cs typeface="Consolas"/>
            </a:endParaRPr>
          </a:p>
          <a:p>
            <a:pPr marL="122937">
              <a:lnSpc>
                <a:spcPct val="97574"/>
              </a:lnSpc>
            </a:pPr>
            <a:r>
              <a:rPr sz="900" spc="0" dirty="0">
                <a:latin typeface="Consolas"/>
                <a:cs typeface="Consolas"/>
              </a:rPr>
              <a:t>print(num_aliens)</a:t>
            </a:r>
            <a:endParaRPr sz="900">
              <a:latin typeface="Consolas"/>
              <a:cs typeface="Consolas"/>
            </a:endParaRPr>
          </a:p>
        </p:txBody>
      </p:sp>
      <p:sp>
        <p:nvSpPr>
          <p:cNvPr id="20" name="object 20"/>
          <p:cNvSpPr txBox="1"/>
          <p:nvPr/>
        </p:nvSpPr>
        <p:spPr>
          <a:xfrm>
            <a:off x="3444240" y="2812669"/>
            <a:ext cx="3172967" cy="537082"/>
          </a:xfrm>
          <a:prstGeom prst="rect">
            <a:avLst/>
          </a:prstGeom>
        </p:spPr>
        <p:txBody>
          <a:bodyPr wrap="square" lIns="0" tIns="10255" rIns="0" bIns="0" rtlCol="0">
            <a:noAutofit/>
          </a:bodyPr>
          <a:lstStyle/>
          <a:p>
            <a:pPr marL="73151">
              <a:lnSpc>
                <a:spcPts val="1614"/>
              </a:lnSpc>
            </a:pPr>
            <a:r>
              <a:rPr sz="1100" spc="-1" dirty="0">
                <a:solidFill>
                  <a:srgbClr val="F1F1F1"/>
                </a:solidFill>
                <a:latin typeface="Yu Gothic"/>
                <a:cs typeface="Yu Gothic"/>
              </a:rPr>
              <a:t>Nesting ‒ A dictionary of dictionaries</a:t>
            </a:r>
            <a:endParaRPr sz="1100">
              <a:latin typeface="Yu Gothic"/>
              <a:cs typeface="Yu Gothic"/>
            </a:endParaRPr>
          </a:p>
          <a:p>
            <a:pPr marL="73151">
              <a:lnSpc>
                <a:spcPct val="95825"/>
              </a:lnSpc>
              <a:spcBef>
                <a:spcPts val="99"/>
              </a:spcBef>
            </a:pPr>
            <a:r>
              <a:rPr sz="900" i="1" spc="0" dirty="0">
                <a:solidFill>
                  <a:srgbClr val="F1F1F1"/>
                </a:solidFill>
                <a:latin typeface="Arial"/>
                <a:cs typeface="Arial"/>
              </a:rPr>
              <a:t>You can store a dictionary inside another dictionary. In this</a:t>
            </a:r>
            <a:endParaRPr sz="900">
              <a:latin typeface="Arial"/>
              <a:cs typeface="Arial"/>
            </a:endParaRPr>
          </a:p>
        </p:txBody>
      </p:sp>
      <p:sp>
        <p:nvSpPr>
          <p:cNvPr id="19" name="object 19"/>
          <p:cNvSpPr txBox="1"/>
          <p:nvPr/>
        </p:nvSpPr>
        <p:spPr>
          <a:xfrm>
            <a:off x="3444240" y="3349752"/>
            <a:ext cx="3172967" cy="233172"/>
          </a:xfrm>
          <a:prstGeom prst="rect">
            <a:avLst/>
          </a:prstGeom>
        </p:spPr>
        <p:txBody>
          <a:bodyPr wrap="square" lIns="0" tIns="27305" rIns="0" bIns="0" rtlCol="0">
            <a:noAutofit/>
          </a:bodyPr>
          <a:lstStyle/>
          <a:p>
            <a:pPr marL="73151">
              <a:lnSpc>
                <a:spcPct val="95825"/>
              </a:lnSpc>
            </a:pPr>
            <a:r>
              <a:rPr sz="1000" spc="-2" dirty="0">
                <a:latin typeface="Arial"/>
                <a:cs typeface="Arial"/>
              </a:rPr>
              <a:t>Storing dictionaries in a dictionary</a:t>
            </a:r>
            <a:endParaRPr sz="1000">
              <a:latin typeface="Arial"/>
              <a:cs typeface="Arial"/>
            </a:endParaRPr>
          </a:p>
        </p:txBody>
      </p:sp>
      <p:sp>
        <p:nvSpPr>
          <p:cNvPr id="18" name="object 18"/>
          <p:cNvSpPr txBox="1"/>
          <p:nvPr/>
        </p:nvSpPr>
        <p:spPr>
          <a:xfrm>
            <a:off x="3444240" y="3582924"/>
            <a:ext cx="3172967" cy="2846832"/>
          </a:xfrm>
          <a:prstGeom prst="rect">
            <a:avLst/>
          </a:prstGeom>
        </p:spPr>
        <p:txBody>
          <a:bodyPr wrap="square" lIns="0" tIns="12700" rIns="0" bIns="0" rtlCol="0">
            <a:noAutofit/>
          </a:bodyPr>
          <a:lstStyle/>
          <a:p>
            <a:pPr marL="96113" marR="2464888" algn="ctr">
              <a:lnSpc>
                <a:spcPct val="97574"/>
              </a:lnSpc>
            </a:pPr>
            <a:r>
              <a:rPr sz="900" spc="0" dirty="0">
                <a:latin typeface="Consolas"/>
                <a:cs typeface="Consolas"/>
              </a:rPr>
              <a:t>users = {</a:t>
            </a:r>
            <a:endParaRPr sz="900">
              <a:latin typeface="Consolas"/>
              <a:cs typeface="Consolas"/>
            </a:endParaRPr>
          </a:p>
          <a:p>
            <a:pPr marL="370243">
              <a:lnSpc>
                <a:spcPct val="97574"/>
              </a:lnSpc>
            </a:pPr>
            <a:r>
              <a:rPr sz="900" spc="0" dirty="0">
                <a:latin typeface="Consolas"/>
                <a:cs typeface="Consolas"/>
              </a:rPr>
              <a:t>'aeinstein': {</a:t>
            </a:r>
            <a:endParaRPr sz="900">
              <a:latin typeface="Consolas"/>
              <a:cs typeface="Consolas"/>
            </a:endParaRPr>
          </a:p>
          <a:p>
            <a:pPr marL="621615">
              <a:lnSpc>
                <a:spcPct val="97574"/>
              </a:lnSpc>
            </a:pPr>
            <a:r>
              <a:rPr sz="900" spc="0" dirty="0">
                <a:latin typeface="Consolas"/>
                <a:cs typeface="Consolas"/>
              </a:rPr>
              <a:t>'first': 'albert',</a:t>
            </a:r>
            <a:endParaRPr sz="900">
              <a:latin typeface="Consolas"/>
              <a:cs typeface="Consolas"/>
            </a:endParaRPr>
          </a:p>
          <a:p>
            <a:pPr marL="621615">
              <a:lnSpc>
                <a:spcPts val="1030"/>
              </a:lnSpc>
              <a:spcBef>
                <a:spcPts val="51"/>
              </a:spcBef>
            </a:pPr>
            <a:r>
              <a:rPr sz="900" spc="0" dirty="0">
                <a:latin typeface="Consolas"/>
                <a:cs typeface="Consolas"/>
              </a:rPr>
              <a:t>'last': 'einstein',</a:t>
            </a:r>
            <a:endParaRPr sz="900">
              <a:latin typeface="Consolas"/>
              <a:cs typeface="Consolas"/>
            </a:endParaRPr>
          </a:p>
          <a:p>
            <a:pPr marL="621615">
              <a:lnSpc>
                <a:spcPct val="97574"/>
              </a:lnSpc>
            </a:pPr>
            <a:r>
              <a:rPr sz="900" spc="0" dirty="0">
                <a:latin typeface="Consolas"/>
                <a:cs typeface="Consolas"/>
              </a:rPr>
              <a:t>'location': 'princeton',</a:t>
            </a:r>
            <a:endParaRPr sz="900">
              <a:latin typeface="Consolas"/>
              <a:cs typeface="Consolas"/>
            </a:endParaRPr>
          </a:p>
          <a:p>
            <a:pPr marL="621615">
              <a:lnSpc>
                <a:spcPct val="97574"/>
              </a:lnSpc>
            </a:pPr>
            <a:r>
              <a:rPr sz="900" spc="0" dirty="0">
                <a:latin typeface="Consolas"/>
                <a:cs typeface="Consolas"/>
              </a:rPr>
              <a:t>},</a:t>
            </a:r>
            <a:endParaRPr sz="900">
              <a:latin typeface="Consolas"/>
              <a:cs typeface="Consolas"/>
            </a:endParaRPr>
          </a:p>
          <a:p>
            <a:pPr marL="370243">
              <a:lnSpc>
                <a:spcPct val="97574"/>
              </a:lnSpc>
            </a:pPr>
            <a:r>
              <a:rPr sz="900" spc="0" dirty="0">
                <a:latin typeface="Consolas"/>
                <a:cs typeface="Consolas"/>
              </a:rPr>
              <a:t>'mcurie': {</a:t>
            </a:r>
            <a:endParaRPr sz="900">
              <a:latin typeface="Consolas"/>
              <a:cs typeface="Consolas"/>
            </a:endParaRPr>
          </a:p>
          <a:p>
            <a:pPr marL="621615">
              <a:lnSpc>
                <a:spcPct val="97574"/>
              </a:lnSpc>
            </a:pPr>
            <a:r>
              <a:rPr sz="900" spc="0" dirty="0">
                <a:latin typeface="Consolas"/>
                <a:cs typeface="Consolas"/>
              </a:rPr>
              <a:t>'first': 'marie',</a:t>
            </a:r>
            <a:endParaRPr sz="900">
              <a:latin typeface="Consolas"/>
              <a:cs typeface="Consolas"/>
            </a:endParaRPr>
          </a:p>
          <a:p>
            <a:pPr marL="621615">
              <a:lnSpc>
                <a:spcPct val="97574"/>
              </a:lnSpc>
            </a:pPr>
            <a:r>
              <a:rPr sz="900" spc="0" dirty="0">
                <a:latin typeface="Consolas"/>
                <a:cs typeface="Consolas"/>
              </a:rPr>
              <a:t>'last': 'curie',</a:t>
            </a:r>
            <a:endParaRPr sz="900">
              <a:latin typeface="Consolas"/>
              <a:cs typeface="Consolas"/>
            </a:endParaRPr>
          </a:p>
          <a:p>
            <a:pPr marL="621615">
              <a:lnSpc>
                <a:spcPct val="97574"/>
              </a:lnSpc>
            </a:pPr>
            <a:r>
              <a:rPr sz="900" spc="0" dirty="0">
                <a:latin typeface="Consolas"/>
                <a:cs typeface="Consolas"/>
              </a:rPr>
              <a:t>'location': 'paris',</a:t>
            </a:r>
            <a:endParaRPr sz="900">
              <a:latin typeface="Consolas"/>
              <a:cs typeface="Consolas"/>
            </a:endParaRPr>
          </a:p>
          <a:p>
            <a:pPr marL="621615">
              <a:lnSpc>
                <a:spcPct val="97574"/>
              </a:lnSpc>
            </a:pPr>
            <a:r>
              <a:rPr sz="900" spc="0" dirty="0">
                <a:latin typeface="Consolas"/>
                <a:cs typeface="Consolas"/>
              </a:rPr>
              <a:t>},</a:t>
            </a:r>
            <a:endParaRPr sz="900">
              <a:latin typeface="Consolas"/>
              <a:cs typeface="Consolas"/>
            </a:endParaRPr>
          </a:p>
          <a:p>
            <a:pPr marL="370243">
              <a:lnSpc>
                <a:spcPct val="97574"/>
              </a:lnSpc>
            </a:pPr>
            <a:r>
              <a:rPr sz="900" spc="3" dirty="0">
                <a:latin typeface="Consolas"/>
                <a:cs typeface="Consolas"/>
              </a:rPr>
              <a:t>}</a:t>
            </a:r>
            <a:endParaRPr sz="900">
              <a:latin typeface="Consolas"/>
              <a:cs typeface="Consolas"/>
            </a:endParaRPr>
          </a:p>
          <a:p>
            <a:pPr marL="370243" marR="457647" indent="-251371">
              <a:lnSpc>
                <a:spcPct val="97184"/>
              </a:lnSpc>
              <a:spcBef>
                <a:spcPts val="1061"/>
              </a:spcBef>
            </a:pPr>
            <a:r>
              <a:rPr sz="900" spc="0" dirty="0">
                <a:latin typeface="Consolas"/>
                <a:cs typeface="Consolas"/>
              </a:rPr>
              <a:t>for username, user_dict in users.items(): print("\nUsername: " + username) full_name = user_dict['first'] + " " full_name += user_dict['last'] location = user_dict['location']</a:t>
            </a:r>
            <a:endParaRPr sz="900">
              <a:latin typeface="Consolas"/>
              <a:cs typeface="Consolas"/>
            </a:endParaRPr>
          </a:p>
          <a:p>
            <a:pPr marL="370243">
              <a:lnSpc>
                <a:spcPct val="97574"/>
              </a:lnSpc>
              <a:spcBef>
                <a:spcPts val="1059"/>
              </a:spcBef>
            </a:pPr>
            <a:r>
              <a:rPr sz="900" spc="0" dirty="0">
                <a:latin typeface="Consolas"/>
                <a:cs typeface="Consolas"/>
              </a:rPr>
              <a:t>print(f"\tFull name: {full_name.title()}")</a:t>
            </a:r>
            <a:endParaRPr sz="900">
              <a:latin typeface="Consolas"/>
              <a:cs typeface="Consolas"/>
            </a:endParaRPr>
          </a:p>
          <a:p>
            <a:pPr marL="370243">
              <a:lnSpc>
                <a:spcPct val="97574"/>
              </a:lnSpc>
            </a:pPr>
            <a:r>
              <a:rPr sz="900" spc="0" dirty="0">
                <a:latin typeface="Consolas"/>
                <a:cs typeface="Consolas"/>
              </a:rPr>
              <a:t>print(f"\tLocation: {location.title()}")</a:t>
            </a:r>
            <a:endParaRPr sz="900">
              <a:latin typeface="Consolas"/>
              <a:cs typeface="Consolas"/>
            </a:endParaRPr>
          </a:p>
        </p:txBody>
      </p:sp>
      <p:sp>
        <p:nvSpPr>
          <p:cNvPr id="17" name="object 17"/>
          <p:cNvSpPr txBox="1"/>
          <p:nvPr/>
        </p:nvSpPr>
        <p:spPr>
          <a:xfrm>
            <a:off x="3444240" y="154813"/>
            <a:ext cx="3172967" cy="537083"/>
          </a:xfrm>
          <a:prstGeom prst="rect">
            <a:avLst/>
          </a:prstGeom>
        </p:spPr>
        <p:txBody>
          <a:bodyPr wrap="square" lIns="0" tIns="10255" rIns="0" bIns="0" rtlCol="0">
            <a:noAutofit/>
          </a:bodyPr>
          <a:lstStyle/>
          <a:p>
            <a:pPr marL="73151">
              <a:lnSpc>
                <a:spcPts val="1614"/>
              </a:lnSpc>
            </a:pPr>
            <a:r>
              <a:rPr sz="1100" spc="0" dirty="0">
                <a:solidFill>
                  <a:srgbClr val="F1F1F1"/>
                </a:solidFill>
                <a:latin typeface="Yu Gothic"/>
                <a:cs typeface="Yu Gothic"/>
              </a:rPr>
              <a:t>Nesting ‒ Lists in a dictionary</a:t>
            </a:r>
            <a:endParaRPr sz="1100">
              <a:latin typeface="Yu Gothic"/>
              <a:cs typeface="Yu Gothic"/>
            </a:endParaRPr>
          </a:p>
          <a:p>
            <a:pPr marL="73151">
              <a:lnSpc>
                <a:spcPct val="95825"/>
              </a:lnSpc>
              <a:spcBef>
                <a:spcPts val="99"/>
              </a:spcBef>
            </a:pPr>
            <a:r>
              <a:rPr sz="900" i="1" spc="0" dirty="0">
                <a:solidFill>
                  <a:srgbClr val="F1F1F1"/>
                </a:solidFill>
                <a:latin typeface="Arial"/>
                <a:cs typeface="Arial"/>
              </a:rPr>
              <a:t>Storing a list inside a dictionary allows you to associate</a:t>
            </a:r>
            <a:endParaRPr sz="900">
              <a:latin typeface="Arial"/>
              <a:cs typeface="Arial"/>
            </a:endParaRPr>
          </a:p>
        </p:txBody>
      </p:sp>
      <p:sp>
        <p:nvSpPr>
          <p:cNvPr id="16" name="object 16"/>
          <p:cNvSpPr txBox="1"/>
          <p:nvPr/>
        </p:nvSpPr>
        <p:spPr>
          <a:xfrm>
            <a:off x="3444240" y="691896"/>
            <a:ext cx="3172967" cy="233171"/>
          </a:xfrm>
          <a:prstGeom prst="rect">
            <a:avLst/>
          </a:prstGeom>
        </p:spPr>
        <p:txBody>
          <a:bodyPr wrap="square" lIns="0" tIns="27305" rIns="0" bIns="0" rtlCol="0">
            <a:noAutofit/>
          </a:bodyPr>
          <a:lstStyle/>
          <a:p>
            <a:pPr marL="73151">
              <a:lnSpc>
                <a:spcPct val="95825"/>
              </a:lnSpc>
            </a:pPr>
            <a:r>
              <a:rPr sz="1000" spc="-2" dirty="0">
                <a:latin typeface="Arial"/>
                <a:cs typeface="Arial"/>
              </a:rPr>
              <a:t>Storing lists in a dictionary</a:t>
            </a:r>
            <a:endParaRPr sz="1000">
              <a:latin typeface="Arial"/>
              <a:cs typeface="Arial"/>
            </a:endParaRPr>
          </a:p>
        </p:txBody>
      </p:sp>
      <p:sp>
        <p:nvSpPr>
          <p:cNvPr id="15" name="object 15"/>
          <p:cNvSpPr txBox="1"/>
          <p:nvPr/>
        </p:nvSpPr>
        <p:spPr>
          <a:xfrm>
            <a:off x="3444240" y="925067"/>
            <a:ext cx="3172967" cy="1776984"/>
          </a:xfrm>
          <a:prstGeom prst="rect">
            <a:avLst/>
          </a:prstGeom>
        </p:spPr>
        <p:txBody>
          <a:bodyPr wrap="square" lIns="0" tIns="12700" rIns="0" bIns="0" rtlCol="0">
            <a:noAutofit/>
          </a:bodyPr>
          <a:lstStyle/>
          <a:p>
            <a:pPr marL="118872">
              <a:lnSpc>
                <a:spcPct val="97574"/>
              </a:lnSpc>
            </a:pPr>
            <a:r>
              <a:rPr sz="900" dirty="0">
                <a:latin typeface="Consolas"/>
                <a:cs typeface="Consolas"/>
              </a:rPr>
              <a:t># Store multiple languages for each person.</a:t>
            </a:r>
            <a:endParaRPr sz="900">
              <a:latin typeface="Consolas"/>
              <a:cs typeface="Consolas"/>
            </a:endParaRPr>
          </a:p>
          <a:p>
            <a:pPr marL="370243">
              <a:lnSpc>
                <a:spcPct val="97574"/>
              </a:lnSpc>
              <a:spcBef>
                <a:spcPts val="1058"/>
              </a:spcBef>
            </a:pPr>
            <a:r>
              <a:rPr sz="900" dirty="0">
                <a:latin typeface="Consolas"/>
                <a:cs typeface="Consolas"/>
              </a:rPr>
              <a:t>'jen': ['python', 'ruby'],</a:t>
            </a:r>
            <a:endParaRPr sz="900">
              <a:latin typeface="Consolas"/>
              <a:cs typeface="Consolas"/>
            </a:endParaRPr>
          </a:p>
          <a:p>
            <a:pPr marL="370243">
              <a:lnSpc>
                <a:spcPct val="97574"/>
              </a:lnSpc>
              <a:spcBef>
                <a:spcPts val="1058"/>
              </a:spcBef>
            </a:pPr>
            <a:r>
              <a:rPr sz="900" spc="0" dirty="0">
                <a:latin typeface="Consolas"/>
                <a:cs typeface="Consolas"/>
              </a:rPr>
              <a:t>'edward': ['ruby', 'go'],</a:t>
            </a:r>
            <a:endParaRPr sz="900">
              <a:latin typeface="Consolas"/>
              <a:cs typeface="Consolas"/>
            </a:endParaRPr>
          </a:p>
          <a:p>
            <a:pPr marL="370243">
              <a:lnSpc>
                <a:spcPct val="97574"/>
              </a:lnSpc>
            </a:pPr>
            <a:r>
              <a:rPr sz="900" dirty="0">
                <a:latin typeface="Consolas"/>
                <a:cs typeface="Consolas"/>
              </a:rPr>
              <a:t>'phil': ['python', 'haskell'],</a:t>
            </a:r>
            <a:endParaRPr sz="900">
              <a:latin typeface="Consolas"/>
              <a:cs typeface="Consolas"/>
            </a:endParaRPr>
          </a:p>
          <a:p>
            <a:pPr marL="370243" marR="706088" indent="-251371">
              <a:lnSpc>
                <a:spcPts val="1053"/>
              </a:lnSpc>
              <a:spcBef>
                <a:spcPts val="2090"/>
              </a:spcBef>
            </a:pPr>
            <a:r>
              <a:rPr sz="900" spc="0" dirty="0">
                <a:latin typeface="Consolas"/>
                <a:cs typeface="Consolas"/>
              </a:rPr>
              <a:t># Show all responses for each person. </a:t>
            </a:r>
            <a:endParaRPr sz="900">
              <a:latin typeface="Consolas"/>
              <a:cs typeface="Consolas"/>
            </a:endParaRPr>
          </a:p>
          <a:p>
            <a:pPr marL="370243" marR="706088">
              <a:lnSpc>
                <a:spcPts val="1053"/>
              </a:lnSpc>
              <a:spcBef>
                <a:spcPts val="1058"/>
              </a:spcBef>
            </a:pPr>
            <a:r>
              <a:rPr sz="900" spc="0" dirty="0">
                <a:latin typeface="Consolas"/>
                <a:cs typeface="Consolas"/>
              </a:rPr>
              <a:t>print(f"{name}: ")</a:t>
            </a:r>
            <a:endParaRPr sz="900">
              <a:latin typeface="Consolas"/>
              <a:cs typeface="Consolas"/>
            </a:endParaRPr>
          </a:p>
          <a:p>
            <a:pPr marL="599314" marR="1397047" algn="ctr">
              <a:lnSpc>
                <a:spcPct val="97574"/>
              </a:lnSpc>
              <a:spcBef>
                <a:spcPts val="1213"/>
              </a:spcBef>
            </a:pPr>
            <a:r>
              <a:rPr sz="900" spc="0" dirty="0">
                <a:latin typeface="Consolas"/>
                <a:cs typeface="Consolas"/>
              </a:rPr>
              <a:t>print(f"- {lang}")</a:t>
            </a:r>
            <a:endParaRPr sz="900">
              <a:latin typeface="Consolas"/>
              <a:cs typeface="Consolas"/>
            </a:endParaRPr>
          </a:p>
        </p:txBody>
      </p:sp>
      <p:sp>
        <p:nvSpPr>
          <p:cNvPr id="14" name="object 14"/>
          <p:cNvSpPr txBox="1"/>
          <p:nvPr/>
        </p:nvSpPr>
        <p:spPr>
          <a:xfrm>
            <a:off x="184403" y="153923"/>
            <a:ext cx="3177540" cy="280924"/>
          </a:xfrm>
          <a:prstGeom prst="rect">
            <a:avLst/>
          </a:prstGeom>
        </p:spPr>
        <p:txBody>
          <a:bodyPr wrap="square" lIns="0" tIns="10318" rIns="0" bIns="0" rtlCol="0">
            <a:noAutofit/>
          </a:bodyPr>
          <a:lstStyle/>
          <a:p>
            <a:pPr marL="74675">
              <a:lnSpc>
                <a:spcPts val="1625"/>
              </a:lnSpc>
            </a:pPr>
            <a:r>
              <a:rPr sz="1100" spc="-1" dirty="0">
                <a:solidFill>
                  <a:srgbClr val="F1F1F1"/>
                </a:solidFill>
                <a:latin typeface="Yu Gothic"/>
                <a:cs typeface="Yu Gothic"/>
              </a:rPr>
              <a:t>Nesting ‒ A list of dictionaries</a:t>
            </a:r>
            <a:endParaRPr sz="1100">
              <a:latin typeface="Yu Gothic"/>
              <a:cs typeface="Yu Gothic"/>
            </a:endParaRPr>
          </a:p>
        </p:txBody>
      </p:sp>
      <p:sp>
        <p:nvSpPr>
          <p:cNvPr id="13" name="object 13"/>
          <p:cNvSpPr txBox="1"/>
          <p:nvPr/>
        </p:nvSpPr>
        <p:spPr>
          <a:xfrm>
            <a:off x="184403" y="434848"/>
            <a:ext cx="3177540" cy="257047"/>
          </a:xfrm>
          <a:prstGeom prst="rect">
            <a:avLst/>
          </a:prstGeom>
        </p:spPr>
        <p:txBody>
          <a:bodyPr wrap="square" lIns="0" tIns="4000" rIns="0" bIns="0" rtlCol="0">
            <a:noAutofit/>
          </a:bodyPr>
          <a:lstStyle/>
          <a:p>
            <a:pPr marL="74675">
              <a:lnSpc>
                <a:spcPts val="630"/>
              </a:lnSpc>
            </a:pPr>
            <a:r>
              <a:rPr sz="900" i="1" spc="0" dirty="0">
                <a:solidFill>
                  <a:srgbClr val="F1F1F1"/>
                </a:solidFill>
                <a:latin typeface="Arial"/>
                <a:cs typeface="Arial"/>
              </a:rPr>
              <a:t>It's sometimes useful to store a set of dictionaries in a list;</a:t>
            </a:r>
            <a:endParaRPr sz="900">
              <a:latin typeface="Arial"/>
              <a:cs typeface="Arial"/>
            </a:endParaRPr>
          </a:p>
          <a:p>
            <a:pPr marL="74675">
              <a:lnSpc>
                <a:spcPts val="1030"/>
              </a:lnSpc>
              <a:spcBef>
                <a:spcPts val="20"/>
              </a:spcBef>
            </a:pPr>
            <a:r>
              <a:rPr sz="900" i="1" spc="0" dirty="0">
                <a:solidFill>
                  <a:srgbClr val="F1F1F1"/>
                </a:solidFill>
                <a:latin typeface="Arial"/>
                <a:cs typeface="Arial"/>
              </a:rPr>
              <a:t>this is called nesting.</a:t>
            </a:r>
            <a:endParaRPr sz="900">
              <a:latin typeface="Arial"/>
              <a:cs typeface="Arial"/>
            </a:endParaRPr>
          </a:p>
        </p:txBody>
      </p:sp>
      <p:sp>
        <p:nvSpPr>
          <p:cNvPr id="12" name="object 12"/>
          <p:cNvSpPr txBox="1"/>
          <p:nvPr/>
        </p:nvSpPr>
        <p:spPr>
          <a:xfrm>
            <a:off x="184403" y="691896"/>
            <a:ext cx="3177540" cy="233171"/>
          </a:xfrm>
          <a:prstGeom prst="rect">
            <a:avLst/>
          </a:prstGeom>
        </p:spPr>
        <p:txBody>
          <a:bodyPr wrap="square" lIns="0" tIns="27305" rIns="0" bIns="0" rtlCol="0">
            <a:noAutofit/>
          </a:bodyPr>
          <a:lstStyle/>
          <a:p>
            <a:pPr marL="74675">
              <a:lnSpc>
                <a:spcPct val="95825"/>
              </a:lnSpc>
            </a:pPr>
            <a:r>
              <a:rPr sz="1000" spc="-2" dirty="0">
                <a:latin typeface="Arial"/>
                <a:cs typeface="Arial"/>
              </a:rPr>
              <a:t>Storing dictionaries in a list</a:t>
            </a:r>
            <a:endParaRPr sz="1000">
              <a:latin typeface="Arial"/>
              <a:cs typeface="Arial"/>
            </a:endParaRPr>
          </a:p>
        </p:txBody>
      </p:sp>
      <p:sp>
        <p:nvSpPr>
          <p:cNvPr id="11" name="object 11"/>
          <p:cNvSpPr txBox="1"/>
          <p:nvPr/>
        </p:nvSpPr>
        <p:spPr>
          <a:xfrm>
            <a:off x="184403" y="925067"/>
            <a:ext cx="3177540" cy="3249168"/>
          </a:xfrm>
          <a:prstGeom prst="rect">
            <a:avLst/>
          </a:prstGeom>
        </p:spPr>
        <p:txBody>
          <a:bodyPr wrap="square" lIns="0" tIns="12700" rIns="0" bIns="0" rtlCol="0">
            <a:noAutofit/>
          </a:bodyPr>
          <a:lstStyle/>
          <a:p>
            <a:pPr marL="120396" marR="1340337">
              <a:lnSpc>
                <a:spcPct val="97770"/>
              </a:lnSpc>
            </a:pPr>
            <a:r>
              <a:rPr sz="900" spc="0" dirty="0">
                <a:latin typeface="Consolas"/>
                <a:cs typeface="Consolas"/>
              </a:rPr>
              <a:t># Start with an empty list. users = []</a:t>
            </a:r>
            <a:endParaRPr sz="900">
              <a:latin typeface="Consolas"/>
              <a:cs typeface="Consolas"/>
            </a:endParaRPr>
          </a:p>
          <a:p>
            <a:pPr marL="120396" marR="271998">
              <a:lnSpc>
                <a:spcPct val="97770"/>
              </a:lnSpc>
              <a:spcBef>
                <a:spcPts val="1056"/>
              </a:spcBef>
            </a:pPr>
            <a:r>
              <a:rPr sz="900" dirty="0">
                <a:latin typeface="Consolas"/>
                <a:cs typeface="Consolas"/>
              </a:rPr>
              <a:t># Make a new user, and add them to the list. new_user = {</a:t>
            </a:r>
            <a:endParaRPr sz="900">
              <a:latin typeface="Consolas"/>
              <a:cs typeface="Consolas"/>
            </a:endParaRPr>
          </a:p>
          <a:p>
            <a:pPr marL="371767">
              <a:lnSpc>
                <a:spcPct val="97574"/>
              </a:lnSpc>
            </a:pPr>
            <a:r>
              <a:rPr sz="900" spc="0" dirty="0">
                <a:latin typeface="Consolas"/>
                <a:cs typeface="Consolas"/>
              </a:rPr>
              <a:t>'last': 'fermi',</a:t>
            </a:r>
            <a:endParaRPr sz="900">
              <a:latin typeface="Consolas"/>
              <a:cs typeface="Consolas"/>
            </a:endParaRPr>
          </a:p>
          <a:p>
            <a:pPr marL="371767">
              <a:lnSpc>
                <a:spcPct val="97574"/>
              </a:lnSpc>
            </a:pPr>
            <a:r>
              <a:rPr sz="900" spc="0" dirty="0">
                <a:latin typeface="Consolas"/>
                <a:cs typeface="Consolas"/>
              </a:rPr>
              <a:t>'first': 'enrico',</a:t>
            </a:r>
            <a:endParaRPr sz="900">
              <a:latin typeface="Consolas"/>
              <a:cs typeface="Consolas"/>
            </a:endParaRPr>
          </a:p>
          <a:p>
            <a:pPr marL="371767">
              <a:lnSpc>
                <a:spcPct val="97574"/>
              </a:lnSpc>
              <a:spcBef>
                <a:spcPts val="1034"/>
              </a:spcBef>
            </a:pPr>
            <a:r>
              <a:rPr sz="900" spc="3" dirty="0">
                <a:latin typeface="Consolas"/>
                <a:cs typeface="Consolas"/>
              </a:rPr>
              <a:t>}</a:t>
            </a:r>
            <a:endParaRPr sz="900">
              <a:latin typeface="Consolas"/>
              <a:cs typeface="Consolas"/>
            </a:endParaRPr>
          </a:p>
          <a:p>
            <a:pPr marL="120396">
              <a:lnSpc>
                <a:spcPct val="97574"/>
              </a:lnSpc>
            </a:pPr>
            <a:r>
              <a:rPr sz="900" spc="0" dirty="0">
                <a:latin typeface="Consolas"/>
                <a:cs typeface="Consolas"/>
              </a:rPr>
              <a:t>users.append(new_user)</a:t>
            </a:r>
            <a:endParaRPr sz="900">
              <a:latin typeface="Consolas"/>
              <a:cs typeface="Consolas"/>
            </a:endParaRPr>
          </a:p>
          <a:p>
            <a:pPr marL="120396" marR="146391">
              <a:lnSpc>
                <a:spcPct val="97770"/>
              </a:lnSpc>
              <a:spcBef>
                <a:spcPts val="1058"/>
              </a:spcBef>
            </a:pPr>
            <a:r>
              <a:rPr sz="900" dirty="0">
                <a:latin typeface="Consolas"/>
                <a:cs typeface="Consolas"/>
              </a:rPr>
              <a:t># Make another new user, and add them as well. new_user = {</a:t>
            </a:r>
            <a:endParaRPr sz="900">
              <a:latin typeface="Consolas"/>
              <a:cs typeface="Consolas"/>
            </a:endParaRPr>
          </a:p>
          <a:p>
            <a:pPr marL="371767">
              <a:lnSpc>
                <a:spcPct val="97574"/>
              </a:lnSpc>
            </a:pPr>
            <a:r>
              <a:rPr sz="900" spc="0" dirty="0">
                <a:latin typeface="Consolas"/>
                <a:cs typeface="Consolas"/>
              </a:rPr>
              <a:t>'last': 'curie',</a:t>
            </a:r>
            <a:endParaRPr sz="900">
              <a:latin typeface="Consolas"/>
              <a:cs typeface="Consolas"/>
            </a:endParaRPr>
          </a:p>
          <a:p>
            <a:pPr marL="371767">
              <a:lnSpc>
                <a:spcPct val="97574"/>
              </a:lnSpc>
            </a:pPr>
            <a:r>
              <a:rPr sz="900" spc="0" dirty="0">
                <a:latin typeface="Consolas"/>
                <a:cs typeface="Consolas"/>
              </a:rPr>
              <a:t>'first': 'marie',</a:t>
            </a:r>
            <a:endParaRPr sz="900">
              <a:latin typeface="Consolas"/>
              <a:cs typeface="Consolas"/>
            </a:endParaRPr>
          </a:p>
          <a:p>
            <a:pPr marL="371767">
              <a:lnSpc>
                <a:spcPct val="97574"/>
              </a:lnSpc>
            </a:pPr>
            <a:r>
              <a:rPr sz="900" spc="0" dirty="0">
                <a:latin typeface="Consolas"/>
                <a:cs typeface="Consolas"/>
              </a:rPr>
              <a:t>'username': 'mcurie',</a:t>
            </a:r>
            <a:endParaRPr sz="900">
              <a:latin typeface="Consolas"/>
              <a:cs typeface="Consolas"/>
            </a:endParaRPr>
          </a:p>
          <a:p>
            <a:pPr marL="371767">
              <a:lnSpc>
                <a:spcPct val="97574"/>
              </a:lnSpc>
            </a:pPr>
            <a:r>
              <a:rPr sz="900" spc="3" dirty="0">
                <a:latin typeface="Consolas"/>
                <a:cs typeface="Consolas"/>
              </a:rPr>
              <a:t>}</a:t>
            </a:r>
            <a:endParaRPr sz="900">
              <a:latin typeface="Consolas"/>
              <a:cs typeface="Consolas"/>
            </a:endParaRPr>
          </a:p>
          <a:p>
            <a:pPr marL="120396">
              <a:lnSpc>
                <a:spcPct val="97574"/>
              </a:lnSpc>
            </a:pPr>
            <a:r>
              <a:rPr sz="900" spc="0" dirty="0">
                <a:latin typeface="Consolas"/>
                <a:cs typeface="Consolas"/>
              </a:rPr>
              <a:t>users.append(new_user)</a:t>
            </a:r>
            <a:endParaRPr sz="900">
              <a:latin typeface="Consolas"/>
              <a:cs typeface="Consolas"/>
            </a:endParaRPr>
          </a:p>
          <a:p>
            <a:pPr marL="120396" marR="586300">
              <a:lnSpc>
                <a:spcPct val="97770"/>
              </a:lnSpc>
              <a:spcBef>
                <a:spcPts val="1034"/>
              </a:spcBef>
            </a:pPr>
            <a:r>
              <a:rPr sz="900" dirty="0">
                <a:latin typeface="Consolas"/>
                <a:cs typeface="Consolas"/>
              </a:rPr>
              <a:t># Show all information about each user. for user_dict in users:</a:t>
            </a:r>
            <a:endParaRPr sz="900">
              <a:latin typeface="Consolas"/>
              <a:cs typeface="Consolas"/>
            </a:endParaRPr>
          </a:p>
          <a:p>
            <a:pPr marL="371767">
              <a:lnSpc>
                <a:spcPct val="97574"/>
              </a:lnSpc>
            </a:pPr>
            <a:r>
              <a:rPr sz="900" spc="0" dirty="0">
                <a:latin typeface="Consolas"/>
                <a:cs typeface="Consolas"/>
              </a:rPr>
              <a:t>for k, v in user_dict.items():</a:t>
            </a:r>
            <a:endParaRPr sz="900">
              <a:latin typeface="Consolas"/>
              <a:cs typeface="Consolas"/>
            </a:endParaRPr>
          </a:p>
          <a:p>
            <a:pPr marL="623137">
              <a:lnSpc>
                <a:spcPct val="97574"/>
              </a:lnSpc>
            </a:pPr>
            <a:r>
              <a:rPr sz="900" dirty="0">
                <a:latin typeface="Consolas"/>
                <a:cs typeface="Consolas"/>
              </a:rPr>
              <a:t>print(f"{k}: {v}")</a:t>
            </a:r>
            <a:endParaRPr sz="900">
              <a:latin typeface="Consolas"/>
              <a:cs typeface="Consolas"/>
            </a:endParaRPr>
          </a:p>
          <a:p>
            <a:pPr marL="371767">
              <a:lnSpc>
                <a:spcPct val="97574"/>
              </a:lnSpc>
            </a:pPr>
            <a:r>
              <a:rPr sz="900" spc="0" dirty="0">
                <a:latin typeface="Consolas"/>
                <a:cs typeface="Consolas"/>
              </a:rPr>
              <a:t>print("\n")</a:t>
            </a:r>
            <a:endParaRPr sz="900">
              <a:latin typeface="Consolas"/>
              <a:cs typeface="Consolas"/>
            </a:endParaRPr>
          </a:p>
        </p:txBody>
      </p:sp>
      <p:sp>
        <p:nvSpPr>
          <p:cNvPr id="10" name="object 10"/>
          <p:cNvSpPr txBox="1"/>
          <p:nvPr/>
        </p:nvSpPr>
        <p:spPr>
          <a:xfrm>
            <a:off x="184403" y="4174236"/>
            <a:ext cx="3177540" cy="402336"/>
          </a:xfrm>
          <a:prstGeom prst="rect">
            <a:avLst/>
          </a:prstGeom>
        </p:spPr>
        <p:txBody>
          <a:bodyPr wrap="square" lIns="0" tIns="50165" rIns="0" bIns="0" rtlCol="0">
            <a:noAutofit/>
          </a:bodyPr>
          <a:lstStyle/>
          <a:p>
            <a:pPr marL="74675" marR="377275">
              <a:lnSpc>
                <a:spcPct val="96016"/>
              </a:lnSpc>
            </a:pPr>
            <a:r>
              <a:rPr sz="1000" spc="-2" dirty="0">
                <a:latin typeface="Arial"/>
                <a:cs typeface="Arial"/>
              </a:rPr>
              <a:t>You can also define a list of dictionaries directly, without using append():</a:t>
            </a:r>
            <a:endParaRPr sz="1000">
              <a:latin typeface="Arial"/>
              <a:cs typeface="Arial"/>
            </a:endParaRPr>
          </a:p>
        </p:txBody>
      </p:sp>
      <p:sp>
        <p:nvSpPr>
          <p:cNvPr id="9" name="object 9"/>
          <p:cNvSpPr txBox="1"/>
          <p:nvPr/>
        </p:nvSpPr>
        <p:spPr>
          <a:xfrm>
            <a:off x="184403" y="4576572"/>
            <a:ext cx="3177540" cy="2712719"/>
          </a:xfrm>
          <a:prstGeom prst="rect">
            <a:avLst/>
          </a:prstGeom>
        </p:spPr>
        <p:txBody>
          <a:bodyPr wrap="square" lIns="0" tIns="12700" rIns="0" bIns="0" rtlCol="0">
            <a:noAutofit/>
          </a:bodyPr>
          <a:lstStyle/>
          <a:p>
            <a:pPr marL="120396">
              <a:lnSpc>
                <a:spcPct val="97574"/>
              </a:lnSpc>
            </a:pPr>
            <a:r>
              <a:rPr sz="900" spc="0" dirty="0">
                <a:latin typeface="Consolas"/>
                <a:cs typeface="Consolas"/>
              </a:rPr>
              <a:t># Define a list of users, where each user</a:t>
            </a:r>
            <a:endParaRPr sz="900">
              <a:latin typeface="Consolas"/>
              <a:cs typeface="Consolas"/>
            </a:endParaRPr>
          </a:p>
          <a:p>
            <a:pPr marL="120396" marR="837747">
              <a:lnSpc>
                <a:spcPct val="95525"/>
              </a:lnSpc>
              <a:spcBef>
                <a:spcPts val="20"/>
              </a:spcBef>
            </a:pPr>
            <a:r>
              <a:rPr sz="900" spc="0" dirty="0">
                <a:latin typeface="Consolas"/>
                <a:cs typeface="Consolas"/>
              </a:rPr>
              <a:t>#  </a:t>
            </a:r>
            <a:r>
              <a:rPr sz="900" spc="4" dirty="0">
                <a:latin typeface="Consolas"/>
                <a:cs typeface="Consolas"/>
              </a:rPr>
              <a:t> </a:t>
            </a:r>
            <a:r>
              <a:rPr sz="900" spc="-4" dirty="0">
                <a:latin typeface="Consolas"/>
                <a:cs typeface="Consolas"/>
              </a:rPr>
              <a:t>i</a:t>
            </a:r>
            <a:r>
              <a:rPr sz="900" spc="0" dirty="0">
                <a:latin typeface="Consolas"/>
                <a:cs typeface="Consolas"/>
              </a:rPr>
              <a:t>s</a:t>
            </a:r>
            <a:r>
              <a:rPr sz="900" spc="4" dirty="0">
                <a:latin typeface="Consolas"/>
                <a:cs typeface="Consolas"/>
              </a:rPr>
              <a:t> </a:t>
            </a:r>
            <a:r>
              <a:rPr sz="900" spc="-4" dirty="0">
                <a:latin typeface="Consolas"/>
                <a:cs typeface="Consolas"/>
              </a:rPr>
              <a:t>represente</a:t>
            </a:r>
            <a:r>
              <a:rPr sz="900" spc="0" dirty="0">
                <a:latin typeface="Consolas"/>
                <a:cs typeface="Consolas"/>
              </a:rPr>
              <a:t>d</a:t>
            </a:r>
            <a:r>
              <a:rPr sz="900" spc="54" dirty="0">
                <a:latin typeface="Consolas"/>
                <a:cs typeface="Consolas"/>
              </a:rPr>
              <a:t> </a:t>
            </a:r>
            <a:r>
              <a:rPr sz="900" spc="-4" dirty="0">
                <a:latin typeface="Consolas"/>
                <a:cs typeface="Consolas"/>
              </a:rPr>
              <a:t>b</a:t>
            </a:r>
            <a:r>
              <a:rPr sz="900" spc="0" dirty="0">
                <a:latin typeface="Consolas"/>
                <a:cs typeface="Consolas"/>
              </a:rPr>
              <a:t>y</a:t>
            </a:r>
            <a:r>
              <a:rPr sz="900" spc="4" dirty="0">
                <a:latin typeface="Consolas"/>
                <a:cs typeface="Consolas"/>
              </a:rPr>
              <a:t> </a:t>
            </a:r>
            <a:r>
              <a:rPr sz="900" spc="0" dirty="0">
                <a:latin typeface="Consolas"/>
                <a:cs typeface="Consolas"/>
              </a:rPr>
              <a:t>a dictionary. </a:t>
            </a:r>
            <a:r>
              <a:rPr sz="900" spc="-4" dirty="0">
                <a:latin typeface="Consolas"/>
                <a:cs typeface="Consolas"/>
              </a:rPr>
              <a:t>user</a:t>
            </a:r>
            <a:r>
              <a:rPr sz="900" spc="0" dirty="0">
                <a:latin typeface="Consolas"/>
                <a:cs typeface="Consolas"/>
              </a:rPr>
              <a:t>s</a:t>
            </a:r>
            <a:r>
              <a:rPr sz="900" spc="19" dirty="0">
                <a:latin typeface="Consolas"/>
                <a:cs typeface="Consolas"/>
              </a:rPr>
              <a:t> </a:t>
            </a:r>
            <a:r>
              <a:rPr sz="900" spc="0" dirty="0">
                <a:latin typeface="Consolas"/>
                <a:cs typeface="Consolas"/>
              </a:rPr>
              <a:t>= </a:t>
            </a:r>
            <a:r>
              <a:rPr sz="900" spc="3" dirty="0">
                <a:latin typeface="Consolas"/>
                <a:cs typeface="Consolas"/>
              </a:rPr>
              <a:t>[</a:t>
            </a:r>
            <a:endParaRPr sz="900">
              <a:latin typeface="Consolas"/>
              <a:cs typeface="Consolas"/>
            </a:endParaRPr>
          </a:p>
          <a:p>
            <a:pPr marL="371767">
              <a:lnSpc>
                <a:spcPct val="97574"/>
              </a:lnSpc>
              <a:spcBef>
                <a:spcPts val="5"/>
              </a:spcBef>
            </a:pPr>
            <a:r>
              <a:rPr sz="900" spc="3" dirty="0">
                <a:latin typeface="Consolas"/>
                <a:cs typeface="Consolas"/>
              </a:rPr>
              <a:t>{</a:t>
            </a:r>
            <a:endParaRPr sz="900">
              <a:latin typeface="Consolas"/>
              <a:cs typeface="Consolas"/>
            </a:endParaRPr>
          </a:p>
          <a:p>
            <a:pPr marL="623137">
              <a:lnSpc>
                <a:spcPct val="97574"/>
              </a:lnSpc>
            </a:pPr>
            <a:r>
              <a:rPr sz="900" spc="0" dirty="0">
                <a:latin typeface="Consolas"/>
                <a:cs typeface="Consolas"/>
              </a:rPr>
              <a:t>'last': 'fermi',</a:t>
            </a:r>
            <a:endParaRPr sz="900">
              <a:latin typeface="Consolas"/>
              <a:cs typeface="Consolas"/>
            </a:endParaRPr>
          </a:p>
          <a:p>
            <a:pPr marL="623137">
              <a:lnSpc>
                <a:spcPct val="97574"/>
              </a:lnSpc>
            </a:pPr>
            <a:r>
              <a:rPr sz="900" spc="0" dirty="0">
                <a:latin typeface="Consolas"/>
                <a:cs typeface="Consolas"/>
              </a:rPr>
              <a:t>'first': 'enrico',</a:t>
            </a:r>
            <a:endParaRPr sz="900">
              <a:latin typeface="Consolas"/>
              <a:cs typeface="Consolas"/>
            </a:endParaRPr>
          </a:p>
          <a:p>
            <a:pPr marL="623137">
              <a:lnSpc>
                <a:spcPct val="97574"/>
              </a:lnSpc>
            </a:pPr>
            <a:r>
              <a:rPr sz="900" spc="0" dirty="0">
                <a:latin typeface="Consolas"/>
                <a:cs typeface="Consolas"/>
              </a:rPr>
              <a:t>'username': 'efermi',</a:t>
            </a:r>
            <a:endParaRPr sz="900">
              <a:latin typeface="Consolas"/>
              <a:cs typeface="Consolas"/>
            </a:endParaRPr>
          </a:p>
          <a:p>
            <a:pPr marL="371767">
              <a:lnSpc>
                <a:spcPct val="97574"/>
              </a:lnSpc>
            </a:pPr>
            <a:r>
              <a:rPr sz="900" spc="0" dirty="0">
                <a:latin typeface="Consolas"/>
                <a:cs typeface="Consolas"/>
              </a:rPr>
              <a:t>},</a:t>
            </a:r>
            <a:endParaRPr sz="900">
              <a:latin typeface="Consolas"/>
              <a:cs typeface="Consolas"/>
            </a:endParaRPr>
          </a:p>
          <a:p>
            <a:pPr marL="371767">
              <a:lnSpc>
                <a:spcPct val="97574"/>
              </a:lnSpc>
            </a:pPr>
            <a:r>
              <a:rPr sz="900" spc="3" dirty="0">
                <a:latin typeface="Consolas"/>
                <a:cs typeface="Consolas"/>
              </a:rPr>
              <a:t>{</a:t>
            </a:r>
            <a:endParaRPr sz="900">
              <a:latin typeface="Consolas"/>
              <a:cs typeface="Consolas"/>
            </a:endParaRPr>
          </a:p>
          <a:p>
            <a:pPr marL="623137">
              <a:lnSpc>
                <a:spcPct val="97574"/>
              </a:lnSpc>
            </a:pPr>
            <a:r>
              <a:rPr sz="900" spc="0" dirty="0">
                <a:latin typeface="Consolas"/>
                <a:cs typeface="Consolas"/>
              </a:rPr>
              <a:t>'last': 'curie',</a:t>
            </a:r>
            <a:endParaRPr sz="900">
              <a:latin typeface="Consolas"/>
              <a:cs typeface="Consolas"/>
            </a:endParaRPr>
          </a:p>
          <a:p>
            <a:pPr marL="623137">
              <a:lnSpc>
                <a:spcPct val="97574"/>
              </a:lnSpc>
            </a:pPr>
            <a:r>
              <a:rPr sz="900" spc="0" dirty="0">
                <a:latin typeface="Consolas"/>
                <a:cs typeface="Consolas"/>
              </a:rPr>
              <a:t>'first': 'marie',</a:t>
            </a:r>
            <a:endParaRPr sz="900">
              <a:latin typeface="Consolas"/>
              <a:cs typeface="Consolas"/>
            </a:endParaRPr>
          </a:p>
          <a:p>
            <a:pPr marL="623137">
              <a:lnSpc>
                <a:spcPct val="97574"/>
              </a:lnSpc>
            </a:pPr>
            <a:r>
              <a:rPr sz="900" spc="0" dirty="0">
                <a:latin typeface="Consolas"/>
                <a:cs typeface="Consolas"/>
              </a:rPr>
              <a:t>'username': 'mcurie',</a:t>
            </a:r>
            <a:endParaRPr sz="900">
              <a:latin typeface="Consolas"/>
              <a:cs typeface="Consolas"/>
            </a:endParaRPr>
          </a:p>
          <a:p>
            <a:pPr marL="371767">
              <a:lnSpc>
                <a:spcPct val="97574"/>
              </a:lnSpc>
            </a:pPr>
            <a:r>
              <a:rPr sz="900" spc="0" dirty="0">
                <a:latin typeface="Consolas"/>
                <a:cs typeface="Consolas"/>
              </a:rPr>
              <a:t>},</a:t>
            </a:r>
            <a:endParaRPr sz="900">
              <a:latin typeface="Consolas"/>
              <a:cs typeface="Consolas"/>
            </a:endParaRPr>
          </a:p>
          <a:p>
            <a:pPr marL="120396">
              <a:lnSpc>
                <a:spcPts val="1030"/>
              </a:lnSpc>
              <a:spcBef>
                <a:spcPts val="51"/>
              </a:spcBef>
            </a:pPr>
            <a:r>
              <a:rPr sz="900" spc="3" dirty="0">
                <a:latin typeface="Consolas"/>
                <a:cs typeface="Consolas"/>
              </a:rPr>
              <a:t>]</a:t>
            </a:r>
            <a:endParaRPr sz="900">
              <a:latin typeface="Consolas"/>
              <a:cs typeface="Consolas"/>
            </a:endParaRPr>
          </a:p>
          <a:p>
            <a:pPr marL="120396" marR="586184">
              <a:lnSpc>
                <a:spcPct val="97770"/>
              </a:lnSpc>
              <a:spcBef>
                <a:spcPts val="1006"/>
              </a:spcBef>
            </a:pPr>
            <a:r>
              <a:rPr sz="900" dirty="0">
                <a:latin typeface="Consolas"/>
                <a:cs typeface="Consolas"/>
              </a:rPr>
              <a:t># Show all information about each user. for user_dict in users:</a:t>
            </a:r>
            <a:endParaRPr sz="900">
              <a:latin typeface="Consolas"/>
              <a:cs typeface="Consolas"/>
            </a:endParaRPr>
          </a:p>
          <a:p>
            <a:pPr marL="371767">
              <a:lnSpc>
                <a:spcPct val="97574"/>
              </a:lnSpc>
            </a:pPr>
            <a:r>
              <a:rPr sz="900" spc="0" dirty="0">
                <a:latin typeface="Consolas"/>
                <a:cs typeface="Consolas"/>
              </a:rPr>
              <a:t>for k, v in user_dict.items():</a:t>
            </a:r>
            <a:endParaRPr sz="900">
              <a:latin typeface="Consolas"/>
              <a:cs typeface="Consolas"/>
            </a:endParaRPr>
          </a:p>
          <a:p>
            <a:pPr marL="623137">
              <a:lnSpc>
                <a:spcPct val="97574"/>
              </a:lnSpc>
            </a:pPr>
            <a:r>
              <a:rPr sz="900" dirty="0">
                <a:latin typeface="Consolas"/>
                <a:cs typeface="Consolas"/>
              </a:rPr>
              <a:t>print(f"{k}: {v}")</a:t>
            </a:r>
            <a:endParaRPr sz="900">
              <a:latin typeface="Consolas"/>
              <a:cs typeface="Consolas"/>
            </a:endParaRPr>
          </a:p>
          <a:p>
            <a:pPr marL="371767">
              <a:lnSpc>
                <a:spcPct val="97574"/>
              </a:lnSpc>
            </a:pPr>
            <a:r>
              <a:rPr sz="900" spc="0" dirty="0">
                <a:latin typeface="Consolas"/>
                <a:cs typeface="Consolas"/>
              </a:rPr>
              <a:t>print("\n")</a:t>
            </a:r>
            <a:endParaRPr sz="900">
              <a:latin typeface="Consolas"/>
              <a:cs typeface="Consolas"/>
            </a:endParaRPr>
          </a:p>
        </p:txBody>
      </p:sp>
      <p:sp>
        <p:nvSpPr>
          <p:cNvPr id="8" name="object 8"/>
          <p:cNvSpPr txBox="1"/>
          <p:nvPr/>
        </p:nvSpPr>
        <p:spPr>
          <a:xfrm>
            <a:off x="6699504" y="144780"/>
            <a:ext cx="3168396" cy="1426463"/>
          </a:xfrm>
          <a:prstGeom prst="rect">
            <a:avLst/>
          </a:prstGeom>
        </p:spPr>
        <p:txBody>
          <a:bodyPr wrap="square" lIns="0" tIns="9556" rIns="0" bIns="0" rtlCol="0">
            <a:noAutofit/>
          </a:bodyPr>
          <a:lstStyle/>
          <a:p>
            <a:pPr marL="73151">
              <a:lnSpc>
                <a:spcPts val="1505"/>
              </a:lnSpc>
            </a:pPr>
            <a:r>
              <a:rPr sz="1100" spc="0" dirty="0">
                <a:solidFill>
                  <a:srgbClr val="F1F1F1"/>
                </a:solidFill>
                <a:latin typeface="Yu Gothic"/>
                <a:cs typeface="Yu Gothic"/>
              </a:rPr>
              <a:t>Dictionary Comprehensions</a:t>
            </a:r>
            <a:endParaRPr sz="1100">
              <a:latin typeface="Yu Gothic"/>
              <a:cs typeface="Yu Gothic"/>
            </a:endParaRPr>
          </a:p>
          <a:p>
            <a:pPr marL="73151" marR="483208">
              <a:lnSpc>
                <a:spcPts val="1030"/>
              </a:lnSpc>
              <a:spcBef>
                <a:spcPts val="176"/>
              </a:spcBef>
            </a:pPr>
            <a:r>
              <a:rPr sz="900" i="1" dirty="0">
                <a:solidFill>
                  <a:srgbClr val="F1F1F1"/>
                </a:solidFill>
                <a:latin typeface="Arial"/>
                <a:cs typeface="Arial"/>
              </a:rPr>
              <a:t>A</a:t>
            </a:r>
            <a:r>
              <a:rPr sz="900" i="1" spc="0" dirty="0">
                <a:solidFill>
                  <a:srgbClr val="F1F1F1"/>
                </a:solidFill>
                <a:latin typeface="Arial"/>
                <a:cs typeface="Arial"/>
              </a:rPr>
              <a:t> </a:t>
            </a:r>
            <a:r>
              <a:rPr sz="900" i="1" spc="-4" dirty="0">
                <a:solidFill>
                  <a:srgbClr val="F1F1F1"/>
                </a:solidFill>
                <a:latin typeface="Arial"/>
                <a:cs typeface="Arial"/>
              </a:rPr>
              <a:t>co</a:t>
            </a:r>
            <a:r>
              <a:rPr sz="900" i="1" spc="-9" dirty="0">
                <a:solidFill>
                  <a:srgbClr val="F1F1F1"/>
                </a:solidFill>
                <a:latin typeface="Arial"/>
                <a:cs typeface="Arial"/>
              </a:rPr>
              <a:t>m</a:t>
            </a:r>
            <a:r>
              <a:rPr sz="900" i="1" spc="-4" dirty="0">
                <a:solidFill>
                  <a:srgbClr val="F1F1F1"/>
                </a:solidFill>
                <a:latin typeface="Arial"/>
                <a:cs typeface="Arial"/>
              </a:rPr>
              <a:t>prehensio</a:t>
            </a:r>
            <a:r>
              <a:rPr sz="900" i="1" spc="0" dirty="0">
                <a:solidFill>
                  <a:srgbClr val="F1F1F1"/>
                </a:solidFill>
                <a:latin typeface="Arial"/>
                <a:cs typeface="Arial"/>
              </a:rPr>
              <a:t>n</a:t>
            </a:r>
            <a:r>
              <a:rPr sz="900" i="1" spc="56" dirty="0">
                <a:solidFill>
                  <a:srgbClr val="F1F1F1"/>
                </a:solidFill>
                <a:latin typeface="Arial"/>
                <a:cs typeface="Arial"/>
              </a:rPr>
              <a:t> </a:t>
            </a:r>
            <a:r>
              <a:rPr sz="900" i="1" spc="-4" dirty="0">
                <a:solidFill>
                  <a:srgbClr val="F1F1F1"/>
                </a:solidFill>
                <a:latin typeface="Arial"/>
                <a:cs typeface="Arial"/>
              </a:rPr>
              <a:t>i</a:t>
            </a:r>
            <a:r>
              <a:rPr sz="900" i="1" spc="0" dirty="0">
                <a:solidFill>
                  <a:srgbClr val="F1F1F1"/>
                </a:solidFill>
                <a:latin typeface="Arial"/>
                <a:cs typeface="Arial"/>
              </a:rPr>
              <a:t>s</a:t>
            </a:r>
            <a:r>
              <a:rPr sz="900" i="1" spc="1" dirty="0">
                <a:solidFill>
                  <a:srgbClr val="F1F1F1"/>
                </a:solidFill>
                <a:latin typeface="Arial"/>
                <a:cs typeface="Arial"/>
              </a:rPr>
              <a:t> </a:t>
            </a:r>
            <a:r>
              <a:rPr sz="900" i="1" spc="0" dirty="0">
                <a:solidFill>
                  <a:srgbClr val="F1F1F1"/>
                </a:solidFill>
                <a:latin typeface="Arial"/>
                <a:cs typeface="Arial"/>
              </a:rPr>
              <a:t>a </a:t>
            </a:r>
            <a:r>
              <a:rPr sz="900" i="1" spc="-4" dirty="0">
                <a:solidFill>
                  <a:srgbClr val="F1F1F1"/>
                </a:solidFill>
                <a:latin typeface="Arial"/>
                <a:cs typeface="Arial"/>
              </a:rPr>
              <a:t>co</a:t>
            </a:r>
            <a:r>
              <a:rPr sz="900" i="1" spc="-9" dirty="0">
                <a:solidFill>
                  <a:srgbClr val="F1F1F1"/>
                </a:solidFill>
                <a:latin typeface="Arial"/>
                <a:cs typeface="Arial"/>
              </a:rPr>
              <a:t>m</a:t>
            </a:r>
            <a:r>
              <a:rPr sz="900" i="1" spc="-4" dirty="0">
                <a:solidFill>
                  <a:srgbClr val="F1F1F1"/>
                </a:solidFill>
                <a:latin typeface="Arial"/>
                <a:cs typeface="Arial"/>
              </a:rPr>
              <a:t>pac</a:t>
            </a:r>
            <a:r>
              <a:rPr sz="900" i="1" spc="0" dirty="0">
                <a:solidFill>
                  <a:srgbClr val="F1F1F1"/>
                </a:solidFill>
                <a:latin typeface="Arial"/>
                <a:cs typeface="Arial"/>
              </a:rPr>
              <a:t>t</a:t>
            </a:r>
            <a:r>
              <a:rPr sz="900" i="1" spc="33" dirty="0">
                <a:solidFill>
                  <a:srgbClr val="F1F1F1"/>
                </a:solidFill>
                <a:latin typeface="Arial"/>
                <a:cs typeface="Arial"/>
              </a:rPr>
              <a:t> </a:t>
            </a:r>
            <a:r>
              <a:rPr sz="900" i="1" spc="-9" dirty="0">
                <a:solidFill>
                  <a:srgbClr val="F1F1F1"/>
                </a:solidFill>
                <a:latin typeface="Arial"/>
                <a:cs typeface="Arial"/>
              </a:rPr>
              <a:t>w</a:t>
            </a:r>
            <a:r>
              <a:rPr sz="900" i="1" spc="-4" dirty="0">
                <a:solidFill>
                  <a:srgbClr val="F1F1F1"/>
                </a:solidFill>
                <a:latin typeface="Arial"/>
                <a:cs typeface="Arial"/>
              </a:rPr>
              <a:t>a</a:t>
            </a:r>
            <a:r>
              <a:rPr sz="900" i="1" spc="0" dirty="0">
                <a:solidFill>
                  <a:srgbClr val="F1F1F1"/>
                </a:solidFill>
                <a:latin typeface="Arial"/>
                <a:cs typeface="Arial"/>
              </a:rPr>
              <a:t>y</a:t>
            </a:r>
            <a:r>
              <a:rPr sz="900" i="1" spc="10" dirty="0">
                <a:solidFill>
                  <a:srgbClr val="F1F1F1"/>
                </a:solidFill>
                <a:latin typeface="Arial"/>
                <a:cs typeface="Arial"/>
              </a:rPr>
              <a:t> </a:t>
            </a:r>
            <a:r>
              <a:rPr sz="900" i="1" spc="-4" dirty="0">
                <a:solidFill>
                  <a:srgbClr val="F1F1F1"/>
                </a:solidFill>
                <a:latin typeface="Arial"/>
                <a:cs typeface="Arial"/>
              </a:rPr>
              <a:t>o</a:t>
            </a:r>
            <a:r>
              <a:rPr sz="900" i="1" spc="0" dirty="0">
                <a:solidFill>
                  <a:srgbClr val="F1F1F1"/>
                </a:solidFill>
                <a:latin typeface="Arial"/>
                <a:cs typeface="Arial"/>
              </a:rPr>
              <a:t>f</a:t>
            </a:r>
            <a:r>
              <a:rPr sz="900" i="1" spc="7" dirty="0">
                <a:solidFill>
                  <a:srgbClr val="F1F1F1"/>
                </a:solidFill>
                <a:latin typeface="Arial"/>
                <a:cs typeface="Arial"/>
              </a:rPr>
              <a:t> </a:t>
            </a:r>
            <a:r>
              <a:rPr sz="900" i="1" spc="-4" dirty="0">
                <a:solidFill>
                  <a:srgbClr val="F1F1F1"/>
                </a:solidFill>
                <a:latin typeface="Arial"/>
                <a:cs typeface="Arial"/>
              </a:rPr>
              <a:t>generatin</a:t>
            </a:r>
            <a:r>
              <a:rPr sz="900" i="1" spc="0" dirty="0">
                <a:solidFill>
                  <a:srgbClr val="F1F1F1"/>
                </a:solidFill>
                <a:latin typeface="Arial"/>
                <a:cs typeface="Arial"/>
              </a:rPr>
              <a:t>g</a:t>
            </a:r>
            <a:r>
              <a:rPr sz="900" i="1" spc="37" dirty="0">
                <a:solidFill>
                  <a:srgbClr val="F1F1F1"/>
                </a:solidFill>
                <a:latin typeface="Arial"/>
                <a:cs typeface="Arial"/>
              </a:rPr>
              <a:t> </a:t>
            </a:r>
            <a:r>
              <a:rPr sz="900" i="1" spc="4" dirty="0">
                <a:solidFill>
                  <a:srgbClr val="F1F1F1"/>
                </a:solidFill>
                <a:latin typeface="Arial"/>
                <a:cs typeface="Arial"/>
              </a:rPr>
              <a:t>a</a:t>
            </a:r>
            <a:r>
              <a:rPr sz="900" i="1" spc="1" dirty="0">
                <a:solidFill>
                  <a:srgbClr val="F1F1F1"/>
                </a:solidFill>
                <a:latin typeface="Arial"/>
                <a:cs typeface="Arial"/>
              </a:rPr>
              <a:t> </a:t>
            </a:r>
            <a:r>
              <a:rPr sz="900" i="1" spc="-4" dirty="0">
                <a:solidFill>
                  <a:srgbClr val="F1F1F1"/>
                </a:solidFill>
                <a:latin typeface="Arial"/>
                <a:cs typeface="Arial"/>
              </a:rPr>
              <a:t>dictionary</a:t>
            </a:r>
            <a:r>
              <a:rPr sz="900" i="1" spc="0" dirty="0">
                <a:solidFill>
                  <a:srgbClr val="F1F1F1"/>
                </a:solidFill>
                <a:latin typeface="Arial"/>
                <a:cs typeface="Arial"/>
              </a:rPr>
              <a:t>,</a:t>
            </a:r>
            <a:r>
              <a:rPr sz="900" i="1" spc="35" dirty="0">
                <a:solidFill>
                  <a:srgbClr val="F1F1F1"/>
                </a:solidFill>
                <a:latin typeface="Arial"/>
                <a:cs typeface="Arial"/>
              </a:rPr>
              <a:t> </a:t>
            </a:r>
            <a:r>
              <a:rPr sz="900" i="1" spc="-4" dirty="0">
                <a:solidFill>
                  <a:srgbClr val="F1F1F1"/>
                </a:solidFill>
                <a:latin typeface="Arial"/>
                <a:cs typeface="Arial"/>
              </a:rPr>
              <a:t>si</a:t>
            </a:r>
            <a:r>
              <a:rPr sz="900" i="1" spc="-9" dirty="0">
                <a:solidFill>
                  <a:srgbClr val="F1F1F1"/>
                </a:solidFill>
                <a:latin typeface="Arial"/>
                <a:cs typeface="Arial"/>
              </a:rPr>
              <a:t>m</a:t>
            </a:r>
            <a:r>
              <a:rPr sz="900" i="1" spc="-4" dirty="0">
                <a:solidFill>
                  <a:srgbClr val="F1F1F1"/>
                </a:solidFill>
                <a:latin typeface="Arial"/>
                <a:cs typeface="Arial"/>
              </a:rPr>
              <a:t>ila</a:t>
            </a:r>
            <a:r>
              <a:rPr sz="900" i="1" spc="0" dirty="0">
                <a:solidFill>
                  <a:srgbClr val="F1F1F1"/>
                </a:solidFill>
                <a:latin typeface="Arial"/>
                <a:cs typeface="Arial"/>
              </a:rPr>
              <a:t>r</a:t>
            </a:r>
            <a:r>
              <a:rPr sz="900" i="1" spc="20" dirty="0">
                <a:solidFill>
                  <a:srgbClr val="F1F1F1"/>
                </a:solidFill>
                <a:latin typeface="Arial"/>
                <a:cs typeface="Arial"/>
              </a:rPr>
              <a:t> </a:t>
            </a:r>
            <a:r>
              <a:rPr sz="900" i="1" spc="-4" dirty="0">
                <a:solidFill>
                  <a:srgbClr val="F1F1F1"/>
                </a:solidFill>
                <a:latin typeface="Arial"/>
                <a:cs typeface="Arial"/>
              </a:rPr>
              <a:t>t</a:t>
            </a:r>
            <a:r>
              <a:rPr sz="900" i="1" spc="0" dirty="0">
                <a:solidFill>
                  <a:srgbClr val="F1F1F1"/>
                </a:solidFill>
                <a:latin typeface="Arial"/>
                <a:cs typeface="Arial"/>
              </a:rPr>
              <a:t>o</a:t>
            </a:r>
            <a:r>
              <a:rPr sz="900" i="1" spc="2" dirty="0">
                <a:solidFill>
                  <a:srgbClr val="F1F1F1"/>
                </a:solidFill>
                <a:latin typeface="Arial"/>
                <a:cs typeface="Arial"/>
              </a:rPr>
              <a:t> </a:t>
            </a:r>
            <a:r>
              <a:rPr sz="900" i="1" spc="0" dirty="0">
                <a:solidFill>
                  <a:srgbClr val="F1F1F1"/>
                </a:solidFill>
                <a:latin typeface="Arial"/>
                <a:cs typeface="Arial"/>
              </a:rPr>
              <a:t>a </a:t>
            </a:r>
            <a:r>
              <a:rPr sz="900" i="1" spc="-4" dirty="0">
                <a:solidFill>
                  <a:srgbClr val="F1F1F1"/>
                </a:solidFill>
                <a:latin typeface="Arial"/>
                <a:cs typeface="Arial"/>
              </a:rPr>
              <a:t>lis</a:t>
            </a:r>
            <a:r>
              <a:rPr sz="900" i="1" spc="0" dirty="0">
                <a:solidFill>
                  <a:srgbClr val="F1F1F1"/>
                </a:solidFill>
                <a:latin typeface="Arial"/>
                <a:cs typeface="Arial"/>
              </a:rPr>
              <a:t>t</a:t>
            </a:r>
            <a:r>
              <a:rPr sz="900" i="1" spc="5" dirty="0">
                <a:solidFill>
                  <a:srgbClr val="F1F1F1"/>
                </a:solidFill>
                <a:latin typeface="Arial"/>
                <a:cs typeface="Arial"/>
              </a:rPr>
              <a:t> </a:t>
            </a:r>
            <a:r>
              <a:rPr sz="900" i="1" spc="0" dirty="0">
                <a:solidFill>
                  <a:srgbClr val="F1F1F1"/>
                </a:solidFill>
                <a:latin typeface="Arial"/>
                <a:cs typeface="Arial"/>
              </a:rPr>
              <a:t>co</a:t>
            </a:r>
            <a:r>
              <a:rPr sz="900" i="1" spc="-2" dirty="0">
                <a:solidFill>
                  <a:srgbClr val="F1F1F1"/>
                </a:solidFill>
                <a:latin typeface="Arial"/>
                <a:cs typeface="Arial"/>
              </a:rPr>
              <a:t>m</a:t>
            </a:r>
            <a:r>
              <a:rPr sz="900" i="1" spc="0" dirty="0">
                <a:solidFill>
                  <a:srgbClr val="F1F1F1"/>
                </a:solidFill>
                <a:latin typeface="Arial"/>
                <a:cs typeface="Arial"/>
              </a:rPr>
              <a:t>prehens</a:t>
            </a:r>
            <a:r>
              <a:rPr sz="900" i="1" spc="-1" dirty="0">
                <a:solidFill>
                  <a:srgbClr val="F1F1F1"/>
                </a:solidFill>
                <a:latin typeface="Arial"/>
                <a:cs typeface="Arial"/>
              </a:rPr>
              <a:t>ion.</a:t>
            </a:r>
            <a:endParaRPr sz="900">
              <a:latin typeface="Arial"/>
              <a:cs typeface="Arial"/>
            </a:endParaRPr>
          </a:p>
          <a:p>
            <a:pPr marL="73151" marR="69627" indent="63511">
              <a:lnSpc>
                <a:spcPts val="1030"/>
              </a:lnSpc>
            </a:pPr>
            <a:r>
              <a:rPr sz="900" i="1" spc="-4" dirty="0">
                <a:solidFill>
                  <a:srgbClr val="F1F1F1"/>
                </a:solidFill>
                <a:latin typeface="Arial"/>
                <a:cs typeface="Arial"/>
              </a:rPr>
              <a:t>T</a:t>
            </a:r>
            <a:r>
              <a:rPr sz="900" i="1" spc="0" dirty="0">
                <a:solidFill>
                  <a:srgbClr val="F1F1F1"/>
                </a:solidFill>
                <a:latin typeface="Arial"/>
                <a:cs typeface="Arial"/>
              </a:rPr>
              <a:t>o</a:t>
            </a:r>
            <a:r>
              <a:rPr sz="900" i="1" spc="5" dirty="0">
                <a:solidFill>
                  <a:srgbClr val="F1F1F1"/>
                </a:solidFill>
                <a:latin typeface="Arial"/>
                <a:cs typeface="Arial"/>
              </a:rPr>
              <a:t> </a:t>
            </a:r>
            <a:r>
              <a:rPr sz="900" i="1" spc="-9" dirty="0">
                <a:solidFill>
                  <a:srgbClr val="F1F1F1"/>
                </a:solidFill>
                <a:latin typeface="Arial"/>
                <a:cs typeface="Arial"/>
              </a:rPr>
              <a:t>m</a:t>
            </a:r>
            <a:r>
              <a:rPr sz="900" i="1" spc="-4" dirty="0">
                <a:solidFill>
                  <a:srgbClr val="F1F1F1"/>
                </a:solidFill>
                <a:latin typeface="Arial"/>
                <a:cs typeface="Arial"/>
              </a:rPr>
              <a:t>ak</a:t>
            </a:r>
            <a:r>
              <a:rPr sz="900" i="1" spc="0" dirty="0">
                <a:solidFill>
                  <a:srgbClr val="F1F1F1"/>
                </a:solidFill>
                <a:latin typeface="Arial"/>
                <a:cs typeface="Arial"/>
              </a:rPr>
              <a:t>e</a:t>
            </a:r>
            <a:r>
              <a:rPr sz="900" i="1" spc="16" dirty="0">
                <a:solidFill>
                  <a:srgbClr val="F1F1F1"/>
                </a:solidFill>
                <a:latin typeface="Arial"/>
                <a:cs typeface="Arial"/>
              </a:rPr>
              <a:t> </a:t>
            </a:r>
            <a:r>
              <a:rPr sz="900" i="1" spc="0" dirty="0">
                <a:solidFill>
                  <a:srgbClr val="F1F1F1"/>
                </a:solidFill>
                <a:latin typeface="Arial"/>
                <a:cs typeface="Arial"/>
              </a:rPr>
              <a:t>a </a:t>
            </a:r>
            <a:r>
              <a:rPr sz="900" i="1" spc="-4" dirty="0">
                <a:solidFill>
                  <a:srgbClr val="F1F1F1"/>
                </a:solidFill>
                <a:latin typeface="Arial"/>
                <a:cs typeface="Arial"/>
              </a:rPr>
              <a:t>dictionar</a:t>
            </a:r>
            <a:r>
              <a:rPr sz="900" i="1" spc="0" dirty="0">
                <a:solidFill>
                  <a:srgbClr val="F1F1F1"/>
                </a:solidFill>
                <a:latin typeface="Arial"/>
                <a:cs typeface="Arial"/>
              </a:rPr>
              <a:t>y</a:t>
            </a:r>
            <a:r>
              <a:rPr sz="900" i="1" spc="33" dirty="0">
                <a:solidFill>
                  <a:srgbClr val="F1F1F1"/>
                </a:solidFill>
                <a:latin typeface="Arial"/>
                <a:cs typeface="Arial"/>
              </a:rPr>
              <a:t> </a:t>
            </a:r>
            <a:r>
              <a:rPr sz="900" i="1" spc="-4" dirty="0">
                <a:solidFill>
                  <a:srgbClr val="F1F1F1"/>
                </a:solidFill>
                <a:latin typeface="Arial"/>
                <a:cs typeface="Arial"/>
              </a:rPr>
              <a:t>co</a:t>
            </a:r>
            <a:r>
              <a:rPr sz="900" i="1" spc="-9" dirty="0">
                <a:solidFill>
                  <a:srgbClr val="F1F1F1"/>
                </a:solidFill>
                <a:latin typeface="Arial"/>
                <a:cs typeface="Arial"/>
              </a:rPr>
              <a:t>m</a:t>
            </a:r>
            <a:r>
              <a:rPr sz="900" i="1" spc="-4" dirty="0">
                <a:solidFill>
                  <a:srgbClr val="F1F1F1"/>
                </a:solidFill>
                <a:latin typeface="Arial"/>
                <a:cs typeface="Arial"/>
              </a:rPr>
              <a:t>prehension</a:t>
            </a:r>
            <a:r>
              <a:rPr sz="900" i="1" spc="0" dirty="0">
                <a:solidFill>
                  <a:srgbClr val="F1F1F1"/>
                </a:solidFill>
                <a:latin typeface="Arial"/>
                <a:cs typeface="Arial"/>
              </a:rPr>
              <a:t>,</a:t>
            </a:r>
            <a:r>
              <a:rPr sz="900" i="1" spc="58" dirty="0">
                <a:solidFill>
                  <a:srgbClr val="F1F1F1"/>
                </a:solidFill>
                <a:latin typeface="Arial"/>
                <a:cs typeface="Arial"/>
              </a:rPr>
              <a:t> </a:t>
            </a:r>
            <a:r>
              <a:rPr sz="900" i="1" spc="-4" dirty="0">
                <a:solidFill>
                  <a:srgbClr val="F1F1F1"/>
                </a:solidFill>
                <a:latin typeface="Arial"/>
                <a:cs typeface="Arial"/>
              </a:rPr>
              <a:t>defin</a:t>
            </a:r>
            <a:r>
              <a:rPr sz="900" i="1" spc="0" dirty="0">
                <a:solidFill>
                  <a:srgbClr val="F1F1F1"/>
                </a:solidFill>
                <a:latin typeface="Arial"/>
                <a:cs typeface="Arial"/>
              </a:rPr>
              <a:t>e</a:t>
            </a:r>
            <a:r>
              <a:rPr sz="900" i="1" spc="19" dirty="0">
                <a:solidFill>
                  <a:srgbClr val="F1F1F1"/>
                </a:solidFill>
                <a:latin typeface="Arial"/>
                <a:cs typeface="Arial"/>
              </a:rPr>
              <a:t> </a:t>
            </a:r>
            <a:r>
              <a:rPr sz="900" i="1" spc="0" dirty="0">
                <a:solidFill>
                  <a:srgbClr val="F1F1F1"/>
                </a:solidFill>
                <a:latin typeface="Arial"/>
                <a:cs typeface="Arial"/>
              </a:rPr>
              <a:t>a</a:t>
            </a:r>
            <a:r>
              <a:rPr sz="900" i="1" spc="4" dirty="0">
                <a:solidFill>
                  <a:srgbClr val="F1F1F1"/>
                </a:solidFill>
                <a:latin typeface="Arial"/>
                <a:cs typeface="Arial"/>
              </a:rPr>
              <a:t>n</a:t>
            </a:r>
            <a:r>
              <a:rPr sz="900" i="1" spc="1" dirty="0">
                <a:solidFill>
                  <a:srgbClr val="F1F1F1"/>
                </a:solidFill>
                <a:latin typeface="Arial"/>
                <a:cs typeface="Arial"/>
              </a:rPr>
              <a:t> </a:t>
            </a:r>
            <a:r>
              <a:rPr sz="900" i="1" spc="0" dirty="0">
                <a:solidFill>
                  <a:srgbClr val="F1F1F1"/>
                </a:solidFill>
                <a:latin typeface="Arial"/>
                <a:cs typeface="Arial"/>
              </a:rPr>
              <a:t>express</a:t>
            </a:r>
            <a:r>
              <a:rPr sz="900" i="1" spc="-1" dirty="0">
                <a:solidFill>
                  <a:srgbClr val="F1F1F1"/>
                </a:solidFill>
                <a:latin typeface="Arial"/>
                <a:cs typeface="Arial"/>
              </a:rPr>
              <a:t>io</a:t>
            </a:r>
            <a:r>
              <a:rPr sz="900" i="1" spc="4" dirty="0">
                <a:solidFill>
                  <a:srgbClr val="F1F1F1"/>
                </a:solidFill>
                <a:latin typeface="Arial"/>
                <a:cs typeface="Arial"/>
              </a:rPr>
              <a:t>n</a:t>
            </a:r>
            <a:r>
              <a:rPr sz="900" i="1" spc="-4" dirty="0">
                <a:solidFill>
                  <a:srgbClr val="F1F1F1"/>
                </a:solidFill>
                <a:latin typeface="Arial"/>
                <a:cs typeface="Arial"/>
              </a:rPr>
              <a:t> fo</a:t>
            </a:r>
            <a:r>
              <a:rPr sz="900" i="1" spc="0" dirty="0">
                <a:solidFill>
                  <a:srgbClr val="F1F1F1"/>
                </a:solidFill>
                <a:latin typeface="Arial"/>
                <a:cs typeface="Arial"/>
              </a:rPr>
              <a:t>r</a:t>
            </a:r>
            <a:r>
              <a:rPr sz="900" i="1" spc="5" dirty="0">
                <a:solidFill>
                  <a:srgbClr val="F1F1F1"/>
                </a:solidFill>
                <a:latin typeface="Arial"/>
                <a:cs typeface="Arial"/>
              </a:rPr>
              <a:t> </a:t>
            </a:r>
            <a:r>
              <a:rPr sz="900" i="1" spc="-4" dirty="0">
                <a:solidFill>
                  <a:srgbClr val="F1F1F1"/>
                </a:solidFill>
                <a:latin typeface="Arial"/>
                <a:cs typeface="Arial"/>
              </a:rPr>
              <a:t>th</a:t>
            </a:r>
            <a:r>
              <a:rPr sz="900" i="1" spc="0" dirty="0">
                <a:solidFill>
                  <a:srgbClr val="F1F1F1"/>
                </a:solidFill>
                <a:latin typeface="Arial"/>
                <a:cs typeface="Arial"/>
              </a:rPr>
              <a:t>e</a:t>
            </a:r>
            <a:r>
              <a:rPr sz="900" i="1" spc="7" dirty="0">
                <a:solidFill>
                  <a:srgbClr val="F1F1F1"/>
                </a:solidFill>
                <a:latin typeface="Arial"/>
                <a:cs typeface="Arial"/>
              </a:rPr>
              <a:t> </a:t>
            </a:r>
            <a:r>
              <a:rPr sz="900" i="1" spc="-4" dirty="0">
                <a:solidFill>
                  <a:srgbClr val="F1F1F1"/>
                </a:solidFill>
                <a:latin typeface="Arial"/>
                <a:cs typeface="Arial"/>
              </a:rPr>
              <a:t>key-valu</a:t>
            </a:r>
            <a:r>
              <a:rPr sz="900" i="1" spc="0" dirty="0">
                <a:solidFill>
                  <a:srgbClr val="F1F1F1"/>
                </a:solidFill>
                <a:latin typeface="Arial"/>
                <a:cs typeface="Arial"/>
              </a:rPr>
              <a:t>e</a:t>
            </a:r>
            <a:r>
              <a:rPr sz="900" i="1" spc="33" dirty="0">
                <a:solidFill>
                  <a:srgbClr val="F1F1F1"/>
                </a:solidFill>
                <a:latin typeface="Arial"/>
                <a:cs typeface="Arial"/>
              </a:rPr>
              <a:t> </a:t>
            </a:r>
            <a:r>
              <a:rPr sz="900" i="1" spc="-4" dirty="0">
                <a:solidFill>
                  <a:srgbClr val="F1F1F1"/>
                </a:solidFill>
                <a:latin typeface="Arial"/>
                <a:cs typeface="Arial"/>
              </a:rPr>
              <a:t>pair</a:t>
            </a:r>
            <a:r>
              <a:rPr sz="900" i="1" spc="0" dirty="0">
                <a:solidFill>
                  <a:srgbClr val="F1F1F1"/>
                </a:solidFill>
                <a:latin typeface="Arial"/>
                <a:cs typeface="Arial"/>
              </a:rPr>
              <a:t>s</a:t>
            </a:r>
            <a:r>
              <a:rPr sz="900" i="1" spc="14" dirty="0">
                <a:solidFill>
                  <a:srgbClr val="F1F1F1"/>
                </a:solidFill>
                <a:latin typeface="Arial"/>
                <a:cs typeface="Arial"/>
              </a:rPr>
              <a:t> </a:t>
            </a:r>
            <a:r>
              <a:rPr sz="900" i="1" spc="-4" dirty="0">
                <a:solidFill>
                  <a:srgbClr val="F1F1F1"/>
                </a:solidFill>
                <a:latin typeface="Arial"/>
                <a:cs typeface="Arial"/>
              </a:rPr>
              <a:t>yo</a:t>
            </a:r>
            <a:r>
              <a:rPr sz="900" i="1" spc="0" dirty="0">
                <a:solidFill>
                  <a:srgbClr val="F1F1F1"/>
                </a:solidFill>
                <a:latin typeface="Arial"/>
                <a:cs typeface="Arial"/>
              </a:rPr>
              <a:t>u</a:t>
            </a:r>
            <a:r>
              <a:rPr sz="900" i="1" spc="9" dirty="0">
                <a:solidFill>
                  <a:srgbClr val="F1F1F1"/>
                </a:solidFill>
                <a:latin typeface="Arial"/>
                <a:cs typeface="Arial"/>
              </a:rPr>
              <a:t> </a:t>
            </a:r>
            <a:r>
              <a:rPr sz="900" i="1" spc="-9" dirty="0">
                <a:solidFill>
                  <a:srgbClr val="F1F1F1"/>
                </a:solidFill>
                <a:latin typeface="Arial"/>
                <a:cs typeface="Arial"/>
              </a:rPr>
              <a:t>w</a:t>
            </a:r>
            <a:r>
              <a:rPr sz="900" i="1" spc="-4" dirty="0">
                <a:solidFill>
                  <a:srgbClr val="F1F1F1"/>
                </a:solidFill>
                <a:latin typeface="Arial"/>
                <a:cs typeface="Arial"/>
              </a:rPr>
              <a:t>an</a:t>
            </a:r>
            <a:r>
              <a:rPr sz="900" i="1" spc="0" dirty="0">
                <a:solidFill>
                  <a:srgbClr val="F1F1F1"/>
                </a:solidFill>
                <a:latin typeface="Arial"/>
                <a:cs typeface="Arial"/>
              </a:rPr>
              <a:t>t</a:t>
            </a:r>
            <a:r>
              <a:rPr sz="900" i="1" spc="18" dirty="0">
                <a:solidFill>
                  <a:srgbClr val="F1F1F1"/>
                </a:solidFill>
                <a:latin typeface="Arial"/>
                <a:cs typeface="Arial"/>
              </a:rPr>
              <a:t> </a:t>
            </a:r>
            <a:r>
              <a:rPr sz="900" i="1" spc="-4" dirty="0">
                <a:solidFill>
                  <a:srgbClr val="F1F1F1"/>
                </a:solidFill>
                <a:latin typeface="Arial"/>
                <a:cs typeface="Arial"/>
              </a:rPr>
              <a:t>t</a:t>
            </a:r>
            <a:r>
              <a:rPr sz="900" i="1" spc="0" dirty="0">
                <a:solidFill>
                  <a:srgbClr val="F1F1F1"/>
                </a:solidFill>
                <a:latin typeface="Arial"/>
                <a:cs typeface="Arial"/>
              </a:rPr>
              <a:t>o</a:t>
            </a:r>
            <a:r>
              <a:rPr sz="900" i="1" spc="2" dirty="0">
                <a:solidFill>
                  <a:srgbClr val="F1F1F1"/>
                </a:solidFill>
                <a:latin typeface="Arial"/>
                <a:cs typeface="Arial"/>
              </a:rPr>
              <a:t> </a:t>
            </a:r>
            <a:r>
              <a:rPr sz="900" i="1" spc="-9" dirty="0">
                <a:solidFill>
                  <a:srgbClr val="F1F1F1"/>
                </a:solidFill>
                <a:latin typeface="Arial"/>
                <a:cs typeface="Arial"/>
              </a:rPr>
              <a:t>m</a:t>
            </a:r>
            <a:r>
              <a:rPr sz="900" i="1" spc="-4" dirty="0">
                <a:solidFill>
                  <a:srgbClr val="F1F1F1"/>
                </a:solidFill>
                <a:latin typeface="Arial"/>
                <a:cs typeface="Arial"/>
              </a:rPr>
              <a:t>ake</a:t>
            </a:r>
            <a:r>
              <a:rPr sz="900" i="1" spc="0" dirty="0">
                <a:solidFill>
                  <a:srgbClr val="F1F1F1"/>
                </a:solidFill>
                <a:latin typeface="Arial"/>
                <a:cs typeface="Arial"/>
              </a:rPr>
              <a:t>.</a:t>
            </a:r>
            <a:r>
              <a:rPr sz="900" i="1" spc="24" dirty="0">
                <a:solidFill>
                  <a:srgbClr val="F1F1F1"/>
                </a:solidFill>
                <a:latin typeface="Arial"/>
                <a:cs typeface="Arial"/>
              </a:rPr>
              <a:t> </a:t>
            </a:r>
            <a:r>
              <a:rPr sz="900" i="1" spc="-4" dirty="0">
                <a:solidFill>
                  <a:srgbClr val="F1F1F1"/>
                </a:solidFill>
                <a:latin typeface="Arial"/>
                <a:cs typeface="Arial"/>
              </a:rPr>
              <a:t>T</a:t>
            </a:r>
            <a:r>
              <a:rPr sz="900" i="1" spc="0" dirty="0">
                <a:solidFill>
                  <a:srgbClr val="F1F1F1"/>
                </a:solidFill>
                <a:latin typeface="Arial"/>
                <a:cs typeface="Arial"/>
              </a:rPr>
              <a:t>he</a:t>
            </a:r>
            <a:r>
              <a:rPr sz="900" i="1" spc="4" dirty="0">
                <a:solidFill>
                  <a:srgbClr val="F1F1F1"/>
                </a:solidFill>
                <a:latin typeface="Arial"/>
                <a:cs typeface="Arial"/>
              </a:rPr>
              <a:t>n</a:t>
            </a:r>
            <a:r>
              <a:rPr sz="900" i="1" spc="1" dirty="0">
                <a:solidFill>
                  <a:srgbClr val="F1F1F1"/>
                </a:solidFill>
                <a:latin typeface="Arial"/>
                <a:cs typeface="Arial"/>
              </a:rPr>
              <a:t> </a:t>
            </a:r>
            <a:r>
              <a:rPr sz="900" i="1" spc="-9" dirty="0">
                <a:solidFill>
                  <a:srgbClr val="F1F1F1"/>
                </a:solidFill>
                <a:latin typeface="Arial"/>
                <a:cs typeface="Arial"/>
              </a:rPr>
              <a:t>w</a:t>
            </a:r>
            <a:r>
              <a:rPr sz="900" i="1" spc="-4" dirty="0">
                <a:solidFill>
                  <a:srgbClr val="F1F1F1"/>
                </a:solidFill>
                <a:latin typeface="Arial"/>
                <a:cs typeface="Arial"/>
              </a:rPr>
              <a:t>r</a:t>
            </a:r>
            <a:r>
              <a:rPr sz="900" i="1" spc="0" dirty="0">
                <a:solidFill>
                  <a:srgbClr val="F1F1F1"/>
                </a:solidFill>
                <a:latin typeface="Arial"/>
                <a:cs typeface="Arial"/>
              </a:rPr>
              <a:t>i</a:t>
            </a:r>
            <a:r>
              <a:rPr sz="900" i="1" spc="-4" dirty="0">
                <a:solidFill>
                  <a:srgbClr val="F1F1F1"/>
                </a:solidFill>
                <a:latin typeface="Arial"/>
                <a:cs typeface="Arial"/>
              </a:rPr>
              <a:t>t</a:t>
            </a:r>
            <a:r>
              <a:rPr sz="900" i="1" spc="0" dirty="0">
                <a:solidFill>
                  <a:srgbClr val="F1F1F1"/>
                </a:solidFill>
                <a:latin typeface="Arial"/>
                <a:cs typeface="Arial"/>
              </a:rPr>
              <a:t>e</a:t>
            </a:r>
            <a:r>
              <a:rPr sz="900" i="1" spc="13" dirty="0">
                <a:solidFill>
                  <a:srgbClr val="F1F1F1"/>
                </a:solidFill>
                <a:latin typeface="Arial"/>
                <a:cs typeface="Arial"/>
              </a:rPr>
              <a:t> </a:t>
            </a:r>
            <a:r>
              <a:rPr sz="900" i="1" spc="0" dirty="0">
                <a:solidFill>
                  <a:srgbClr val="F1F1F1"/>
                </a:solidFill>
                <a:latin typeface="Arial"/>
                <a:cs typeface="Arial"/>
              </a:rPr>
              <a:t>a </a:t>
            </a:r>
            <a:r>
              <a:rPr sz="900" i="1" spc="-4" dirty="0">
                <a:solidFill>
                  <a:srgbClr val="F1F1F1"/>
                </a:solidFill>
                <a:latin typeface="Arial"/>
                <a:cs typeface="Arial"/>
              </a:rPr>
              <a:t>fo</a:t>
            </a:r>
            <a:r>
              <a:rPr sz="900" i="1" spc="0" dirty="0">
                <a:solidFill>
                  <a:srgbClr val="F1F1F1"/>
                </a:solidFill>
                <a:latin typeface="Arial"/>
                <a:cs typeface="Arial"/>
              </a:rPr>
              <a:t>r</a:t>
            </a:r>
            <a:r>
              <a:rPr sz="900" i="1" spc="5" dirty="0">
                <a:solidFill>
                  <a:srgbClr val="F1F1F1"/>
                </a:solidFill>
                <a:latin typeface="Arial"/>
                <a:cs typeface="Arial"/>
              </a:rPr>
              <a:t> </a:t>
            </a:r>
            <a:r>
              <a:rPr sz="900" i="1" spc="0" dirty="0">
                <a:solidFill>
                  <a:srgbClr val="F1F1F1"/>
                </a:solidFill>
                <a:latin typeface="Arial"/>
                <a:cs typeface="Arial"/>
              </a:rPr>
              <a:t>l</a:t>
            </a:r>
            <a:r>
              <a:rPr sz="900" i="1" spc="-4" dirty="0">
                <a:solidFill>
                  <a:srgbClr val="F1F1F1"/>
                </a:solidFill>
                <a:latin typeface="Arial"/>
                <a:cs typeface="Arial"/>
              </a:rPr>
              <a:t>oo</a:t>
            </a:r>
            <a:r>
              <a:rPr sz="900" i="1" spc="0" dirty="0">
                <a:solidFill>
                  <a:srgbClr val="F1F1F1"/>
                </a:solidFill>
                <a:latin typeface="Arial"/>
                <a:cs typeface="Arial"/>
              </a:rPr>
              <a:t>p</a:t>
            </a:r>
            <a:r>
              <a:rPr sz="900" i="1" spc="12" dirty="0">
                <a:solidFill>
                  <a:srgbClr val="F1F1F1"/>
                </a:solidFill>
                <a:latin typeface="Arial"/>
                <a:cs typeface="Arial"/>
              </a:rPr>
              <a:t> </a:t>
            </a:r>
            <a:r>
              <a:rPr sz="900" i="1" spc="-4" dirty="0">
                <a:solidFill>
                  <a:srgbClr val="F1F1F1"/>
                </a:solidFill>
                <a:latin typeface="Arial"/>
                <a:cs typeface="Arial"/>
              </a:rPr>
              <a:t>t</a:t>
            </a:r>
            <a:r>
              <a:rPr sz="900" i="1" spc="0" dirty="0">
                <a:solidFill>
                  <a:srgbClr val="F1F1F1"/>
                </a:solidFill>
                <a:latin typeface="Arial"/>
                <a:cs typeface="Arial"/>
              </a:rPr>
              <a:t>o</a:t>
            </a:r>
            <a:r>
              <a:rPr sz="900" i="1" spc="2" dirty="0">
                <a:solidFill>
                  <a:srgbClr val="F1F1F1"/>
                </a:solidFill>
                <a:latin typeface="Arial"/>
                <a:cs typeface="Arial"/>
              </a:rPr>
              <a:t> </a:t>
            </a:r>
            <a:r>
              <a:rPr sz="900" i="1" spc="-4" dirty="0">
                <a:solidFill>
                  <a:srgbClr val="F1F1F1"/>
                </a:solidFill>
                <a:latin typeface="Arial"/>
                <a:cs typeface="Arial"/>
              </a:rPr>
              <a:t>generat</a:t>
            </a:r>
            <a:r>
              <a:rPr sz="900" i="1" spc="0" dirty="0">
                <a:solidFill>
                  <a:srgbClr val="F1F1F1"/>
                </a:solidFill>
                <a:latin typeface="Arial"/>
                <a:cs typeface="Arial"/>
              </a:rPr>
              <a:t>e</a:t>
            </a:r>
            <a:r>
              <a:rPr sz="900" i="1" spc="30" dirty="0">
                <a:solidFill>
                  <a:srgbClr val="F1F1F1"/>
                </a:solidFill>
                <a:latin typeface="Arial"/>
                <a:cs typeface="Arial"/>
              </a:rPr>
              <a:t> </a:t>
            </a:r>
            <a:r>
              <a:rPr sz="900" i="1" spc="-4" dirty="0">
                <a:solidFill>
                  <a:srgbClr val="F1F1F1"/>
                </a:solidFill>
                <a:latin typeface="Arial"/>
                <a:cs typeface="Arial"/>
              </a:rPr>
              <a:t>th</a:t>
            </a:r>
            <a:r>
              <a:rPr sz="900" i="1" spc="0" dirty="0">
                <a:solidFill>
                  <a:srgbClr val="F1F1F1"/>
                </a:solidFill>
                <a:latin typeface="Arial"/>
                <a:cs typeface="Arial"/>
              </a:rPr>
              <a:t>e</a:t>
            </a:r>
            <a:r>
              <a:rPr sz="900" i="1" spc="7" dirty="0">
                <a:solidFill>
                  <a:srgbClr val="F1F1F1"/>
                </a:solidFill>
                <a:latin typeface="Arial"/>
                <a:cs typeface="Arial"/>
              </a:rPr>
              <a:t> </a:t>
            </a:r>
            <a:r>
              <a:rPr sz="900" i="1" spc="-4" dirty="0">
                <a:solidFill>
                  <a:srgbClr val="F1F1F1"/>
                </a:solidFill>
                <a:latin typeface="Arial"/>
                <a:cs typeface="Arial"/>
              </a:rPr>
              <a:t>va</a:t>
            </a:r>
            <a:r>
              <a:rPr sz="900" i="1" spc="0" dirty="0">
                <a:solidFill>
                  <a:srgbClr val="F1F1F1"/>
                </a:solidFill>
                <a:latin typeface="Arial"/>
                <a:cs typeface="Arial"/>
              </a:rPr>
              <a:t>l</a:t>
            </a:r>
            <a:r>
              <a:rPr sz="900" i="1" spc="-4" dirty="0">
                <a:solidFill>
                  <a:srgbClr val="F1F1F1"/>
                </a:solidFill>
                <a:latin typeface="Arial"/>
                <a:cs typeface="Arial"/>
              </a:rPr>
              <a:t>ue</a:t>
            </a:r>
            <a:r>
              <a:rPr sz="900" i="1" spc="0" dirty="0">
                <a:solidFill>
                  <a:srgbClr val="F1F1F1"/>
                </a:solidFill>
                <a:latin typeface="Arial"/>
                <a:cs typeface="Arial"/>
              </a:rPr>
              <a:t>s</a:t>
            </a:r>
            <a:r>
              <a:rPr sz="900" i="1" spc="20" dirty="0">
                <a:solidFill>
                  <a:srgbClr val="F1F1F1"/>
                </a:solidFill>
                <a:latin typeface="Arial"/>
                <a:cs typeface="Arial"/>
              </a:rPr>
              <a:t> </a:t>
            </a:r>
            <a:r>
              <a:rPr sz="900" i="1" spc="-4" dirty="0">
                <a:solidFill>
                  <a:srgbClr val="F1F1F1"/>
                </a:solidFill>
                <a:latin typeface="Arial"/>
                <a:cs typeface="Arial"/>
              </a:rPr>
              <a:t>tha</a:t>
            </a:r>
            <a:r>
              <a:rPr sz="900" i="1" spc="0" dirty="0">
                <a:solidFill>
                  <a:srgbClr val="F1F1F1"/>
                </a:solidFill>
                <a:latin typeface="Arial"/>
                <a:cs typeface="Arial"/>
              </a:rPr>
              <a:t>t</a:t>
            </a:r>
            <a:r>
              <a:rPr sz="900" i="1" spc="14" dirty="0">
                <a:solidFill>
                  <a:srgbClr val="F1F1F1"/>
                </a:solidFill>
                <a:latin typeface="Arial"/>
                <a:cs typeface="Arial"/>
              </a:rPr>
              <a:t> </a:t>
            </a:r>
            <a:r>
              <a:rPr sz="900" i="1" spc="-9" dirty="0">
                <a:solidFill>
                  <a:srgbClr val="F1F1F1"/>
                </a:solidFill>
                <a:latin typeface="Arial"/>
                <a:cs typeface="Arial"/>
              </a:rPr>
              <a:t>w</a:t>
            </a:r>
            <a:r>
              <a:rPr sz="900" i="1" spc="0" dirty="0">
                <a:solidFill>
                  <a:srgbClr val="F1F1F1"/>
                </a:solidFill>
                <a:latin typeface="Arial"/>
                <a:cs typeface="Arial"/>
              </a:rPr>
              <a:t>ill</a:t>
            </a:r>
            <a:r>
              <a:rPr sz="900" i="1" spc="12" dirty="0">
                <a:solidFill>
                  <a:srgbClr val="F1F1F1"/>
                </a:solidFill>
                <a:latin typeface="Arial"/>
                <a:cs typeface="Arial"/>
              </a:rPr>
              <a:t> </a:t>
            </a:r>
            <a:r>
              <a:rPr sz="900" i="1" spc="-4" dirty="0">
                <a:solidFill>
                  <a:srgbClr val="F1F1F1"/>
                </a:solidFill>
                <a:latin typeface="Arial"/>
                <a:cs typeface="Arial"/>
              </a:rPr>
              <a:t>fee</a:t>
            </a:r>
            <a:r>
              <a:rPr sz="900" i="1" spc="0" dirty="0">
                <a:solidFill>
                  <a:srgbClr val="F1F1F1"/>
                </a:solidFill>
                <a:latin typeface="Arial"/>
                <a:cs typeface="Arial"/>
              </a:rPr>
              <a:t>d</a:t>
            </a:r>
            <a:r>
              <a:rPr sz="900" i="1" spc="12" dirty="0">
                <a:solidFill>
                  <a:srgbClr val="F1F1F1"/>
                </a:solidFill>
                <a:latin typeface="Arial"/>
                <a:cs typeface="Arial"/>
              </a:rPr>
              <a:t> </a:t>
            </a:r>
            <a:r>
              <a:rPr sz="900" i="1" spc="0" dirty="0">
                <a:solidFill>
                  <a:srgbClr val="F1F1F1"/>
                </a:solidFill>
                <a:latin typeface="Arial"/>
                <a:cs typeface="Arial"/>
              </a:rPr>
              <a:t>i</a:t>
            </a:r>
            <a:r>
              <a:rPr sz="900" i="1" spc="-4" dirty="0">
                <a:solidFill>
                  <a:srgbClr val="F1F1F1"/>
                </a:solidFill>
                <a:latin typeface="Arial"/>
                <a:cs typeface="Arial"/>
              </a:rPr>
              <a:t>n</a:t>
            </a:r>
            <a:r>
              <a:rPr sz="900" i="1" spc="-14" dirty="0">
                <a:solidFill>
                  <a:srgbClr val="F1F1F1"/>
                </a:solidFill>
                <a:latin typeface="Arial"/>
                <a:cs typeface="Arial"/>
              </a:rPr>
              <a:t>t</a:t>
            </a:r>
            <a:r>
              <a:rPr sz="900" i="1" spc="0" dirty="0">
                <a:solidFill>
                  <a:srgbClr val="F1F1F1"/>
                </a:solidFill>
                <a:latin typeface="Arial"/>
                <a:cs typeface="Arial"/>
              </a:rPr>
              <a:t>o</a:t>
            </a:r>
            <a:r>
              <a:rPr sz="900" i="1" spc="9" dirty="0">
                <a:solidFill>
                  <a:srgbClr val="F1F1F1"/>
                </a:solidFill>
                <a:latin typeface="Arial"/>
                <a:cs typeface="Arial"/>
              </a:rPr>
              <a:t> </a:t>
            </a:r>
            <a:r>
              <a:rPr sz="900" i="1" spc="-1" dirty="0">
                <a:solidFill>
                  <a:srgbClr val="F1F1F1"/>
                </a:solidFill>
                <a:latin typeface="Arial"/>
                <a:cs typeface="Arial"/>
              </a:rPr>
              <a:t>thi</a:t>
            </a:r>
            <a:r>
              <a:rPr sz="900" i="1" spc="3" dirty="0">
                <a:solidFill>
                  <a:srgbClr val="F1F1F1"/>
                </a:solidFill>
                <a:latin typeface="Arial"/>
                <a:cs typeface="Arial"/>
              </a:rPr>
              <a:t>s</a:t>
            </a:r>
            <a:r>
              <a:rPr sz="900" i="1" spc="1" dirty="0">
                <a:solidFill>
                  <a:srgbClr val="F1F1F1"/>
                </a:solidFill>
                <a:latin typeface="Arial"/>
                <a:cs typeface="Arial"/>
              </a:rPr>
              <a:t> </a:t>
            </a:r>
            <a:r>
              <a:rPr sz="900" i="1" spc="0" dirty="0">
                <a:solidFill>
                  <a:srgbClr val="F1F1F1"/>
                </a:solidFill>
                <a:latin typeface="Arial"/>
                <a:cs typeface="Arial"/>
              </a:rPr>
              <a:t>express</a:t>
            </a:r>
            <a:r>
              <a:rPr sz="900" i="1" spc="-1" dirty="0">
                <a:solidFill>
                  <a:srgbClr val="F1F1F1"/>
                </a:solidFill>
                <a:latin typeface="Arial"/>
                <a:cs typeface="Arial"/>
              </a:rPr>
              <a:t>ion.</a:t>
            </a:r>
            <a:endParaRPr sz="900">
              <a:latin typeface="Arial"/>
              <a:cs typeface="Arial"/>
            </a:endParaRPr>
          </a:p>
          <a:p>
            <a:pPr marL="136663">
              <a:lnSpc>
                <a:spcPts val="1060"/>
              </a:lnSpc>
              <a:spcBef>
                <a:spcPts val="1"/>
              </a:spcBef>
            </a:pPr>
            <a:r>
              <a:rPr sz="900" i="1" spc="0" dirty="0">
                <a:solidFill>
                  <a:srgbClr val="F1F1F1"/>
                </a:solidFill>
                <a:latin typeface="Arial"/>
                <a:cs typeface="Arial"/>
              </a:rPr>
              <a:t>The </a:t>
            </a:r>
            <a:r>
              <a:rPr sz="900" spc="-41" dirty="0">
                <a:solidFill>
                  <a:srgbClr val="F1F1F1"/>
                </a:solidFill>
                <a:latin typeface="Consolas"/>
                <a:cs typeface="Consolas"/>
              </a:rPr>
              <a:t>zip() </a:t>
            </a:r>
            <a:r>
              <a:rPr sz="900" i="1" spc="0" dirty="0">
                <a:solidFill>
                  <a:srgbClr val="F1F1F1"/>
                </a:solidFill>
                <a:latin typeface="Arial"/>
                <a:cs typeface="Arial"/>
              </a:rPr>
              <a:t>function matches each item in one list to each</a:t>
            </a:r>
            <a:endParaRPr sz="900">
              <a:latin typeface="Arial"/>
              <a:cs typeface="Arial"/>
            </a:endParaRPr>
          </a:p>
          <a:p>
            <a:pPr marL="73151" marR="234088">
              <a:lnSpc>
                <a:spcPts val="1030"/>
              </a:lnSpc>
              <a:spcBef>
                <a:spcPts val="23"/>
              </a:spcBef>
            </a:pPr>
            <a:r>
              <a:rPr sz="900" i="1" spc="0" dirty="0">
                <a:solidFill>
                  <a:srgbClr val="F1F1F1"/>
                </a:solidFill>
                <a:latin typeface="Arial"/>
                <a:cs typeface="Arial"/>
              </a:rPr>
              <a:t>item in a second list. It can be used to make a dictionary from two lists.</a:t>
            </a:r>
            <a:endParaRPr sz="900">
              <a:latin typeface="Arial"/>
              <a:cs typeface="Arial"/>
            </a:endParaRPr>
          </a:p>
        </p:txBody>
      </p:sp>
      <p:sp>
        <p:nvSpPr>
          <p:cNvPr id="7" name="object 7"/>
          <p:cNvSpPr txBox="1"/>
          <p:nvPr/>
        </p:nvSpPr>
        <p:spPr>
          <a:xfrm>
            <a:off x="6699504" y="1571243"/>
            <a:ext cx="3168396" cy="252984"/>
          </a:xfrm>
          <a:prstGeom prst="rect">
            <a:avLst/>
          </a:prstGeom>
        </p:spPr>
        <p:txBody>
          <a:bodyPr wrap="square" lIns="0" tIns="46990" rIns="0" bIns="0" rtlCol="0">
            <a:noAutofit/>
          </a:bodyPr>
          <a:lstStyle/>
          <a:p>
            <a:pPr marL="73151">
              <a:lnSpc>
                <a:spcPct val="95825"/>
              </a:lnSpc>
            </a:pPr>
            <a:r>
              <a:rPr sz="1000" spc="-2" dirty="0">
                <a:latin typeface="Arial"/>
                <a:cs typeface="Arial"/>
              </a:rPr>
              <a:t>Using loop to make a dictionary</a:t>
            </a:r>
            <a:endParaRPr sz="1000">
              <a:latin typeface="Arial"/>
              <a:cs typeface="Arial"/>
            </a:endParaRPr>
          </a:p>
        </p:txBody>
      </p:sp>
      <p:sp>
        <p:nvSpPr>
          <p:cNvPr id="6" name="object 6"/>
          <p:cNvSpPr txBox="1"/>
          <p:nvPr/>
        </p:nvSpPr>
        <p:spPr>
          <a:xfrm>
            <a:off x="6699504" y="1824227"/>
            <a:ext cx="3168396" cy="438912"/>
          </a:xfrm>
          <a:prstGeom prst="rect">
            <a:avLst/>
          </a:prstGeom>
        </p:spPr>
        <p:txBody>
          <a:bodyPr wrap="square" lIns="0" tIns="12700" rIns="0" bIns="0" rtlCol="0">
            <a:noAutofit/>
          </a:bodyPr>
          <a:lstStyle/>
          <a:p>
            <a:pPr marL="118872">
              <a:lnSpc>
                <a:spcPct val="97574"/>
              </a:lnSpc>
            </a:pPr>
            <a:r>
              <a:rPr sz="900" spc="0" dirty="0">
                <a:latin typeface="Consolas"/>
                <a:cs typeface="Consolas"/>
              </a:rPr>
              <a:t>squares = {}</a:t>
            </a:r>
            <a:endParaRPr sz="900">
              <a:latin typeface="Consolas"/>
              <a:cs typeface="Consolas"/>
            </a:endParaRPr>
          </a:p>
          <a:p>
            <a:pPr marL="118872">
              <a:lnSpc>
                <a:spcPct val="97574"/>
              </a:lnSpc>
            </a:pPr>
            <a:r>
              <a:rPr sz="900" spc="0" dirty="0">
                <a:latin typeface="Consolas"/>
                <a:cs typeface="Consolas"/>
              </a:rPr>
              <a:t>for x in range(5):</a:t>
            </a:r>
            <a:endParaRPr sz="900">
              <a:latin typeface="Consolas"/>
              <a:cs typeface="Consolas"/>
            </a:endParaRPr>
          </a:p>
          <a:p>
            <a:pPr marL="370243">
              <a:lnSpc>
                <a:spcPct val="97574"/>
              </a:lnSpc>
            </a:pPr>
            <a:r>
              <a:rPr sz="900" dirty="0">
                <a:latin typeface="Consolas"/>
                <a:cs typeface="Consolas"/>
              </a:rPr>
              <a:t>squares[x] = x**2</a:t>
            </a:r>
            <a:endParaRPr sz="900">
              <a:latin typeface="Consolas"/>
              <a:cs typeface="Consolas"/>
            </a:endParaRPr>
          </a:p>
        </p:txBody>
      </p:sp>
      <p:sp>
        <p:nvSpPr>
          <p:cNvPr id="5" name="object 5"/>
          <p:cNvSpPr txBox="1"/>
          <p:nvPr/>
        </p:nvSpPr>
        <p:spPr>
          <a:xfrm>
            <a:off x="6699504" y="2263140"/>
            <a:ext cx="3168396" cy="242315"/>
          </a:xfrm>
          <a:prstGeom prst="rect">
            <a:avLst/>
          </a:prstGeom>
        </p:spPr>
        <p:txBody>
          <a:bodyPr wrap="square" lIns="0" tIns="50165" rIns="0" bIns="0" rtlCol="0">
            <a:noAutofit/>
          </a:bodyPr>
          <a:lstStyle/>
          <a:p>
            <a:pPr marL="73151">
              <a:lnSpc>
                <a:spcPct val="95825"/>
              </a:lnSpc>
            </a:pPr>
            <a:r>
              <a:rPr sz="1000" spc="-3" dirty="0">
                <a:latin typeface="Arial"/>
                <a:cs typeface="Arial"/>
              </a:rPr>
              <a:t>Using a dictionary comprehension</a:t>
            </a:r>
            <a:endParaRPr sz="1000">
              <a:latin typeface="Arial"/>
              <a:cs typeface="Arial"/>
            </a:endParaRPr>
          </a:p>
        </p:txBody>
      </p:sp>
      <p:sp>
        <p:nvSpPr>
          <p:cNvPr id="4" name="object 4"/>
          <p:cNvSpPr txBox="1"/>
          <p:nvPr/>
        </p:nvSpPr>
        <p:spPr>
          <a:xfrm>
            <a:off x="6699504" y="2505455"/>
            <a:ext cx="3168396" cy="207264"/>
          </a:xfrm>
          <a:prstGeom prst="rect">
            <a:avLst/>
          </a:prstGeom>
        </p:spPr>
        <p:txBody>
          <a:bodyPr wrap="square" lIns="0" tIns="26669" rIns="0" bIns="0" rtlCol="0">
            <a:noAutofit/>
          </a:bodyPr>
          <a:lstStyle/>
          <a:p>
            <a:pPr marL="118872">
              <a:lnSpc>
                <a:spcPct val="97574"/>
              </a:lnSpc>
            </a:pPr>
            <a:r>
              <a:rPr sz="900" dirty="0">
                <a:latin typeface="Consolas"/>
                <a:cs typeface="Consolas"/>
              </a:rPr>
              <a:t>squares = {x:x**2 for x in range(5)}</a:t>
            </a:r>
            <a:endParaRPr sz="900">
              <a:latin typeface="Consolas"/>
              <a:cs typeface="Consolas"/>
            </a:endParaRPr>
          </a:p>
        </p:txBody>
      </p:sp>
      <p:sp>
        <p:nvSpPr>
          <p:cNvPr id="3" name="object 3"/>
          <p:cNvSpPr txBox="1"/>
          <p:nvPr/>
        </p:nvSpPr>
        <p:spPr>
          <a:xfrm>
            <a:off x="6699504" y="2712720"/>
            <a:ext cx="3168396" cy="233172"/>
          </a:xfrm>
          <a:prstGeom prst="rect">
            <a:avLst/>
          </a:prstGeom>
        </p:spPr>
        <p:txBody>
          <a:bodyPr wrap="square" lIns="0" tIns="27305" rIns="0" bIns="0" rtlCol="0">
            <a:noAutofit/>
          </a:bodyPr>
          <a:lstStyle/>
          <a:p>
            <a:pPr marL="73151">
              <a:lnSpc>
                <a:spcPct val="95825"/>
              </a:lnSpc>
            </a:pPr>
            <a:r>
              <a:rPr sz="1000" spc="-2" dirty="0">
                <a:latin typeface="Arial"/>
                <a:cs typeface="Arial"/>
              </a:rPr>
              <a:t>Using zip() to make a dictionary</a:t>
            </a:r>
            <a:endParaRPr sz="1000">
              <a:latin typeface="Arial"/>
              <a:cs typeface="Arial"/>
            </a:endParaRPr>
          </a:p>
        </p:txBody>
      </p:sp>
      <p:sp>
        <p:nvSpPr>
          <p:cNvPr id="2" name="object 2"/>
          <p:cNvSpPr txBox="1"/>
          <p:nvPr/>
        </p:nvSpPr>
        <p:spPr>
          <a:xfrm>
            <a:off x="6699504" y="2945892"/>
            <a:ext cx="3168396" cy="704087"/>
          </a:xfrm>
          <a:prstGeom prst="rect">
            <a:avLst/>
          </a:prstGeom>
        </p:spPr>
        <p:txBody>
          <a:bodyPr wrap="square" lIns="0" tIns="12700" rIns="0" bIns="0" rtlCol="0">
            <a:noAutofit/>
          </a:bodyPr>
          <a:lstStyle/>
          <a:p>
            <a:pPr marL="118872">
              <a:lnSpc>
                <a:spcPct val="97574"/>
              </a:lnSpc>
            </a:pPr>
            <a:r>
              <a:rPr sz="900" spc="0" dirty="0">
                <a:latin typeface="Consolas"/>
                <a:cs typeface="Consolas"/>
              </a:rPr>
              <a:t>group_1 = ['kai', 'abe', 'ada', 'gus', 'zoe']</a:t>
            </a:r>
            <a:endParaRPr sz="900">
              <a:latin typeface="Consolas"/>
              <a:cs typeface="Consolas"/>
            </a:endParaRPr>
          </a:p>
          <a:p>
            <a:pPr marL="118872">
              <a:lnSpc>
                <a:spcPct val="97574"/>
              </a:lnSpc>
            </a:pPr>
            <a:r>
              <a:rPr sz="900" spc="0" dirty="0">
                <a:latin typeface="Consolas"/>
                <a:cs typeface="Consolas"/>
              </a:rPr>
              <a:t>group_2 = ['jen', 'eva', 'dan', 'isa', 'meg']</a:t>
            </a:r>
            <a:endParaRPr sz="900">
              <a:latin typeface="Consolas"/>
              <a:cs typeface="Consolas"/>
            </a:endParaRPr>
          </a:p>
          <a:p>
            <a:pPr marL="118872">
              <a:lnSpc>
                <a:spcPct val="97574"/>
              </a:lnSpc>
              <a:spcBef>
                <a:spcPts val="1034"/>
              </a:spcBef>
            </a:pPr>
            <a:r>
              <a:rPr sz="900" spc="0" dirty="0">
                <a:latin typeface="Consolas"/>
                <a:cs typeface="Consolas"/>
              </a:rPr>
              <a:t>pairings = {name:name_2</a:t>
            </a:r>
            <a:endParaRPr sz="900">
              <a:latin typeface="Consolas"/>
              <a:cs typeface="Consolas"/>
            </a:endParaRPr>
          </a:p>
          <a:p>
            <a:pPr marL="370243">
              <a:lnSpc>
                <a:spcPct val="97574"/>
              </a:lnSpc>
            </a:pPr>
            <a:r>
              <a:rPr sz="900" dirty="0">
                <a:latin typeface="Consolas"/>
                <a:cs typeface="Consolas"/>
              </a:rPr>
              <a:t>for name, name_2 in zip(group_1, group_2)}</a:t>
            </a:r>
            <a:endParaRPr sz="900">
              <a:latin typeface="Consolas"/>
              <a:cs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object 258"/>
          <p:cNvSpPr/>
          <p:nvPr/>
        </p:nvSpPr>
        <p:spPr>
          <a:xfrm>
            <a:off x="182878" y="157478"/>
            <a:ext cx="3172460" cy="1391920"/>
          </a:xfrm>
          <a:custGeom>
            <a:avLst/>
            <a:gdLst/>
            <a:ahLst/>
            <a:cxnLst/>
            <a:rect l="l" t="t" r="r" b="b"/>
            <a:pathLst>
              <a:path w="3172460" h="1391920">
                <a:moveTo>
                  <a:pt x="0" y="1391920"/>
                </a:moveTo>
                <a:lnTo>
                  <a:pt x="3172460" y="1391920"/>
                </a:lnTo>
                <a:lnTo>
                  <a:pt x="3172460" y="0"/>
                </a:lnTo>
                <a:lnTo>
                  <a:pt x="0" y="0"/>
                </a:lnTo>
                <a:lnTo>
                  <a:pt x="0" y="1391920"/>
                </a:lnTo>
                <a:close/>
              </a:path>
            </a:pathLst>
          </a:custGeom>
          <a:solidFill>
            <a:srgbClr val="008E80"/>
          </a:solidFill>
        </p:spPr>
        <p:txBody>
          <a:bodyPr wrap="square" lIns="0" tIns="0" rIns="0" bIns="0" rtlCol="0">
            <a:noAutofit/>
          </a:bodyPr>
          <a:lstStyle/>
          <a:p>
            <a:endParaRPr/>
          </a:p>
        </p:txBody>
      </p:sp>
      <p:sp>
        <p:nvSpPr>
          <p:cNvPr id="208" name="object 208"/>
          <p:cNvSpPr/>
          <p:nvPr/>
        </p:nvSpPr>
        <p:spPr>
          <a:xfrm>
            <a:off x="188976" y="3038856"/>
            <a:ext cx="3172968" cy="1197864"/>
          </a:xfrm>
          <a:custGeom>
            <a:avLst/>
            <a:gdLst/>
            <a:ahLst/>
            <a:cxnLst/>
            <a:rect l="l" t="t" r="r" b="b"/>
            <a:pathLst>
              <a:path w="3172968" h="1197864">
                <a:moveTo>
                  <a:pt x="0" y="1197864"/>
                </a:moveTo>
                <a:lnTo>
                  <a:pt x="3172968" y="1197864"/>
                </a:lnTo>
                <a:lnTo>
                  <a:pt x="3172968" y="0"/>
                </a:lnTo>
                <a:lnTo>
                  <a:pt x="0" y="0"/>
                </a:lnTo>
                <a:lnTo>
                  <a:pt x="0" y="1197864"/>
                </a:lnTo>
                <a:close/>
              </a:path>
            </a:pathLst>
          </a:custGeom>
          <a:solidFill>
            <a:srgbClr val="008E80"/>
          </a:solidFill>
        </p:spPr>
        <p:txBody>
          <a:bodyPr wrap="square" lIns="0" tIns="0" rIns="0" bIns="0" rtlCol="0">
            <a:noAutofit/>
          </a:bodyPr>
          <a:lstStyle/>
          <a:p>
            <a:endParaRPr/>
          </a:p>
        </p:txBody>
      </p:sp>
      <p:sp>
        <p:nvSpPr>
          <p:cNvPr id="209" name="object 209"/>
          <p:cNvSpPr/>
          <p:nvPr/>
        </p:nvSpPr>
        <p:spPr>
          <a:xfrm>
            <a:off x="262128" y="3066288"/>
            <a:ext cx="3026664" cy="201167"/>
          </a:xfrm>
          <a:custGeom>
            <a:avLst/>
            <a:gdLst/>
            <a:ahLst/>
            <a:cxnLst/>
            <a:rect l="l" t="t" r="r" b="b"/>
            <a:pathLst>
              <a:path w="3026664" h="201167">
                <a:moveTo>
                  <a:pt x="0" y="201167"/>
                </a:moveTo>
                <a:lnTo>
                  <a:pt x="3026664" y="201167"/>
                </a:lnTo>
                <a:lnTo>
                  <a:pt x="3026664" y="0"/>
                </a:lnTo>
                <a:lnTo>
                  <a:pt x="0" y="0"/>
                </a:lnTo>
                <a:lnTo>
                  <a:pt x="0" y="201167"/>
                </a:lnTo>
                <a:close/>
              </a:path>
            </a:pathLst>
          </a:custGeom>
          <a:solidFill>
            <a:srgbClr val="008E80"/>
          </a:solidFill>
        </p:spPr>
        <p:txBody>
          <a:bodyPr wrap="square" lIns="0" tIns="0" rIns="0" bIns="0" rtlCol="0">
            <a:noAutofit/>
          </a:bodyPr>
          <a:lstStyle/>
          <a:p>
            <a:endParaRPr/>
          </a:p>
        </p:txBody>
      </p:sp>
      <p:sp>
        <p:nvSpPr>
          <p:cNvPr id="210" name="object 210"/>
          <p:cNvSpPr/>
          <p:nvPr/>
        </p:nvSpPr>
        <p:spPr>
          <a:xfrm>
            <a:off x="262128" y="3267456"/>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211" name="object 211"/>
          <p:cNvSpPr/>
          <p:nvPr/>
        </p:nvSpPr>
        <p:spPr>
          <a:xfrm>
            <a:off x="262128" y="3398519"/>
            <a:ext cx="3026664" cy="137160"/>
          </a:xfrm>
          <a:custGeom>
            <a:avLst/>
            <a:gdLst/>
            <a:ahLst/>
            <a:cxnLst/>
            <a:rect l="l" t="t" r="r" b="b"/>
            <a:pathLst>
              <a:path w="3026664" h="137160">
                <a:moveTo>
                  <a:pt x="0" y="137160"/>
                </a:moveTo>
                <a:lnTo>
                  <a:pt x="3026664" y="137160"/>
                </a:lnTo>
                <a:lnTo>
                  <a:pt x="3026664" y="0"/>
                </a:lnTo>
                <a:lnTo>
                  <a:pt x="0" y="0"/>
                </a:lnTo>
                <a:lnTo>
                  <a:pt x="0" y="137160"/>
                </a:lnTo>
                <a:close/>
              </a:path>
            </a:pathLst>
          </a:custGeom>
          <a:solidFill>
            <a:srgbClr val="008E80"/>
          </a:solidFill>
        </p:spPr>
        <p:txBody>
          <a:bodyPr wrap="square" lIns="0" tIns="0" rIns="0" bIns="0" rtlCol="0">
            <a:noAutofit/>
          </a:bodyPr>
          <a:lstStyle/>
          <a:p>
            <a:endParaRPr/>
          </a:p>
        </p:txBody>
      </p:sp>
      <p:sp>
        <p:nvSpPr>
          <p:cNvPr id="212" name="object 212"/>
          <p:cNvSpPr/>
          <p:nvPr/>
        </p:nvSpPr>
        <p:spPr>
          <a:xfrm>
            <a:off x="262128" y="3535680"/>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213" name="object 213"/>
          <p:cNvSpPr/>
          <p:nvPr/>
        </p:nvSpPr>
        <p:spPr>
          <a:xfrm>
            <a:off x="262128" y="3666744"/>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214" name="object 214"/>
          <p:cNvSpPr/>
          <p:nvPr/>
        </p:nvSpPr>
        <p:spPr>
          <a:xfrm>
            <a:off x="262128" y="3797808"/>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215" name="object 215"/>
          <p:cNvSpPr/>
          <p:nvPr/>
        </p:nvSpPr>
        <p:spPr>
          <a:xfrm>
            <a:off x="262128" y="3928872"/>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216" name="object 216"/>
          <p:cNvSpPr/>
          <p:nvPr/>
        </p:nvSpPr>
        <p:spPr>
          <a:xfrm>
            <a:off x="262128" y="4059936"/>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217" name="object 217"/>
          <p:cNvSpPr/>
          <p:nvPr/>
        </p:nvSpPr>
        <p:spPr>
          <a:xfrm>
            <a:off x="188976" y="3052572"/>
            <a:ext cx="3172968" cy="0"/>
          </a:xfrm>
          <a:custGeom>
            <a:avLst/>
            <a:gdLst/>
            <a:ahLst/>
            <a:cxnLst/>
            <a:rect l="l" t="t" r="r" b="b"/>
            <a:pathLst>
              <a:path w="3172968">
                <a:moveTo>
                  <a:pt x="0" y="0"/>
                </a:moveTo>
                <a:lnTo>
                  <a:pt x="3172968" y="0"/>
                </a:lnTo>
              </a:path>
            </a:pathLst>
          </a:custGeom>
          <a:ln w="28702">
            <a:solidFill>
              <a:srgbClr val="008E80"/>
            </a:solidFill>
          </a:ln>
        </p:spPr>
        <p:txBody>
          <a:bodyPr wrap="square" lIns="0" tIns="0" rIns="0" bIns="0" rtlCol="0">
            <a:noAutofit/>
          </a:bodyPr>
          <a:lstStyle/>
          <a:p>
            <a:endParaRPr/>
          </a:p>
        </p:txBody>
      </p:sp>
      <p:sp>
        <p:nvSpPr>
          <p:cNvPr id="218" name="object 218"/>
          <p:cNvSpPr/>
          <p:nvPr/>
        </p:nvSpPr>
        <p:spPr>
          <a:xfrm>
            <a:off x="188976" y="4190365"/>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219" name="object 219"/>
          <p:cNvSpPr/>
          <p:nvPr/>
        </p:nvSpPr>
        <p:spPr>
          <a:xfrm>
            <a:off x="188976" y="4236720"/>
            <a:ext cx="3172968" cy="219455"/>
          </a:xfrm>
          <a:custGeom>
            <a:avLst/>
            <a:gdLst/>
            <a:ahLst/>
            <a:cxnLst/>
            <a:rect l="l" t="t" r="r" b="b"/>
            <a:pathLst>
              <a:path w="3172968" h="219455">
                <a:moveTo>
                  <a:pt x="0" y="219455"/>
                </a:moveTo>
                <a:lnTo>
                  <a:pt x="3172968" y="219455"/>
                </a:lnTo>
                <a:lnTo>
                  <a:pt x="3172968" y="0"/>
                </a:lnTo>
                <a:lnTo>
                  <a:pt x="0" y="0"/>
                </a:lnTo>
                <a:lnTo>
                  <a:pt x="0" y="219455"/>
                </a:lnTo>
                <a:close/>
              </a:path>
            </a:pathLst>
          </a:custGeom>
          <a:solidFill>
            <a:srgbClr val="C7E6DC"/>
          </a:solidFill>
        </p:spPr>
        <p:txBody>
          <a:bodyPr wrap="square" lIns="0" tIns="0" rIns="0" bIns="0" rtlCol="0">
            <a:noAutofit/>
          </a:bodyPr>
          <a:lstStyle/>
          <a:p>
            <a:endParaRPr/>
          </a:p>
        </p:txBody>
      </p:sp>
      <p:sp>
        <p:nvSpPr>
          <p:cNvPr id="220" name="object 220"/>
          <p:cNvSpPr/>
          <p:nvPr/>
        </p:nvSpPr>
        <p:spPr>
          <a:xfrm>
            <a:off x="262128" y="4264152"/>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221" name="object 221"/>
          <p:cNvSpPr/>
          <p:nvPr/>
        </p:nvSpPr>
        <p:spPr>
          <a:xfrm>
            <a:off x="188976" y="4236084"/>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222" name="object 222"/>
          <p:cNvSpPr/>
          <p:nvPr/>
        </p:nvSpPr>
        <p:spPr>
          <a:xfrm>
            <a:off x="188976" y="440982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23" name="object 223"/>
          <p:cNvSpPr/>
          <p:nvPr/>
        </p:nvSpPr>
        <p:spPr>
          <a:xfrm>
            <a:off x="188976" y="4456176"/>
            <a:ext cx="3172968" cy="826387"/>
          </a:xfrm>
          <a:custGeom>
            <a:avLst/>
            <a:gdLst/>
            <a:ahLst/>
            <a:cxnLst/>
            <a:rect l="l" t="t" r="r" b="b"/>
            <a:pathLst>
              <a:path w="3172968" h="826387">
                <a:moveTo>
                  <a:pt x="0" y="826387"/>
                </a:moveTo>
                <a:lnTo>
                  <a:pt x="3172968" y="826387"/>
                </a:lnTo>
                <a:lnTo>
                  <a:pt x="3172968" y="0"/>
                </a:lnTo>
                <a:lnTo>
                  <a:pt x="0" y="0"/>
                </a:lnTo>
                <a:lnTo>
                  <a:pt x="0" y="826387"/>
                </a:lnTo>
                <a:close/>
              </a:path>
            </a:pathLst>
          </a:custGeom>
          <a:solidFill>
            <a:srgbClr val="FCFFC7"/>
          </a:solidFill>
        </p:spPr>
        <p:txBody>
          <a:bodyPr wrap="square" lIns="0" tIns="0" rIns="0" bIns="0" rtlCol="0">
            <a:noAutofit/>
          </a:bodyPr>
          <a:lstStyle/>
          <a:p>
            <a:endParaRPr/>
          </a:p>
        </p:txBody>
      </p:sp>
      <p:sp>
        <p:nvSpPr>
          <p:cNvPr id="224" name="object 224"/>
          <p:cNvSpPr/>
          <p:nvPr/>
        </p:nvSpPr>
        <p:spPr>
          <a:xfrm>
            <a:off x="262128" y="4483608"/>
            <a:ext cx="3026664" cy="134111"/>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25" name="object 225"/>
          <p:cNvSpPr/>
          <p:nvPr/>
        </p:nvSpPr>
        <p:spPr>
          <a:xfrm>
            <a:off x="262128" y="4617720"/>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26" name="object 226"/>
          <p:cNvSpPr/>
          <p:nvPr/>
        </p:nvSpPr>
        <p:spPr>
          <a:xfrm>
            <a:off x="262128" y="475183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27" name="object 227"/>
          <p:cNvSpPr/>
          <p:nvPr/>
        </p:nvSpPr>
        <p:spPr>
          <a:xfrm>
            <a:off x="262128" y="4885944"/>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28" name="object 228"/>
          <p:cNvSpPr/>
          <p:nvPr/>
        </p:nvSpPr>
        <p:spPr>
          <a:xfrm>
            <a:off x="262128" y="502005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29" name="object 229"/>
          <p:cNvSpPr/>
          <p:nvPr/>
        </p:nvSpPr>
        <p:spPr>
          <a:xfrm>
            <a:off x="262128" y="5154168"/>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30" name="object 230"/>
          <p:cNvSpPr/>
          <p:nvPr/>
        </p:nvSpPr>
        <p:spPr>
          <a:xfrm>
            <a:off x="188976" y="4455541"/>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231" name="object 231"/>
          <p:cNvSpPr/>
          <p:nvPr/>
        </p:nvSpPr>
        <p:spPr>
          <a:xfrm>
            <a:off x="3358641" y="5287645"/>
            <a:ext cx="0" cy="46989"/>
          </a:xfrm>
          <a:custGeom>
            <a:avLst/>
            <a:gdLst/>
            <a:ahLst/>
            <a:cxnLst/>
            <a:rect l="l" t="t" r="r" b="b"/>
            <a:pathLst>
              <a:path h="46989">
                <a:moveTo>
                  <a:pt x="0" y="0"/>
                </a:moveTo>
                <a:lnTo>
                  <a:pt x="0" y="46989"/>
                </a:lnTo>
              </a:path>
            </a:pathLst>
          </a:custGeom>
          <a:ln w="46989">
            <a:solidFill>
              <a:srgbClr val="FCFFC7"/>
            </a:solidFill>
          </a:ln>
        </p:spPr>
        <p:txBody>
          <a:bodyPr wrap="square" lIns="0" tIns="0" rIns="0" bIns="0" rtlCol="0">
            <a:noAutofit/>
          </a:bodyPr>
          <a:lstStyle/>
          <a:p>
            <a:endParaRPr/>
          </a:p>
        </p:txBody>
      </p:sp>
      <p:sp>
        <p:nvSpPr>
          <p:cNvPr id="232" name="object 232"/>
          <p:cNvSpPr/>
          <p:nvPr/>
        </p:nvSpPr>
        <p:spPr>
          <a:xfrm>
            <a:off x="182878" y="5282563"/>
            <a:ext cx="3172460" cy="5716"/>
          </a:xfrm>
          <a:custGeom>
            <a:avLst/>
            <a:gdLst/>
            <a:ahLst/>
            <a:cxnLst/>
            <a:rect l="l" t="t" r="r" b="b"/>
            <a:pathLst>
              <a:path w="3172460" h="5716">
                <a:moveTo>
                  <a:pt x="0" y="5716"/>
                </a:moveTo>
                <a:lnTo>
                  <a:pt x="3172460" y="5716"/>
                </a:lnTo>
                <a:lnTo>
                  <a:pt x="3172460" y="0"/>
                </a:lnTo>
                <a:lnTo>
                  <a:pt x="0" y="0"/>
                </a:lnTo>
                <a:lnTo>
                  <a:pt x="0" y="5716"/>
                </a:lnTo>
                <a:close/>
              </a:path>
            </a:pathLst>
          </a:custGeom>
          <a:solidFill>
            <a:srgbClr val="FCFFC7"/>
          </a:solidFill>
        </p:spPr>
        <p:txBody>
          <a:bodyPr wrap="square" lIns="0" tIns="0" rIns="0" bIns="0" rtlCol="0">
            <a:noAutofit/>
          </a:bodyPr>
          <a:lstStyle/>
          <a:p>
            <a:endParaRPr/>
          </a:p>
        </p:txBody>
      </p:sp>
      <p:sp>
        <p:nvSpPr>
          <p:cNvPr id="233" name="object 233"/>
          <p:cNvSpPr/>
          <p:nvPr/>
        </p:nvSpPr>
        <p:spPr>
          <a:xfrm>
            <a:off x="182878" y="5975033"/>
            <a:ext cx="3172460" cy="242886"/>
          </a:xfrm>
          <a:custGeom>
            <a:avLst/>
            <a:gdLst/>
            <a:ahLst/>
            <a:cxnLst/>
            <a:rect l="l" t="t" r="r" b="b"/>
            <a:pathLst>
              <a:path w="3172460" h="242886">
                <a:moveTo>
                  <a:pt x="0" y="242886"/>
                </a:moveTo>
                <a:lnTo>
                  <a:pt x="3172460" y="242886"/>
                </a:lnTo>
                <a:lnTo>
                  <a:pt x="3172460" y="0"/>
                </a:lnTo>
                <a:lnTo>
                  <a:pt x="0" y="0"/>
                </a:lnTo>
                <a:lnTo>
                  <a:pt x="0" y="242886"/>
                </a:lnTo>
                <a:close/>
              </a:path>
            </a:pathLst>
          </a:custGeom>
          <a:solidFill>
            <a:srgbClr val="FCFFC7"/>
          </a:solidFill>
        </p:spPr>
        <p:txBody>
          <a:bodyPr wrap="square" lIns="0" tIns="0" rIns="0" bIns="0" rtlCol="0">
            <a:noAutofit/>
          </a:bodyPr>
          <a:lstStyle/>
          <a:p>
            <a:endParaRPr/>
          </a:p>
        </p:txBody>
      </p:sp>
      <p:sp>
        <p:nvSpPr>
          <p:cNvPr id="234" name="object 234"/>
          <p:cNvSpPr/>
          <p:nvPr/>
        </p:nvSpPr>
        <p:spPr>
          <a:xfrm>
            <a:off x="185928" y="5288280"/>
            <a:ext cx="3166872" cy="929640"/>
          </a:xfrm>
          <a:custGeom>
            <a:avLst/>
            <a:gdLst/>
            <a:ahLst/>
            <a:cxnLst/>
            <a:rect l="l" t="t" r="r" b="b"/>
            <a:pathLst>
              <a:path w="3166872" h="929640">
                <a:moveTo>
                  <a:pt x="3166872" y="929640"/>
                </a:moveTo>
                <a:lnTo>
                  <a:pt x="3166872" y="0"/>
                </a:lnTo>
                <a:lnTo>
                  <a:pt x="0" y="0"/>
                </a:lnTo>
                <a:lnTo>
                  <a:pt x="0" y="929640"/>
                </a:lnTo>
                <a:lnTo>
                  <a:pt x="3166872" y="929640"/>
                </a:lnTo>
                <a:close/>
              </a:path>
            </a:pathLst>
          </a:custGeom>
          <a:solidFill>
            <a:srgbClr val="008E80"/>
          </a:solidFill>
        </p:spPr>
        <p:txBody>
          <a:bodyPr wrap="square" lIns="0" tIns="0" rIns="0" bIns="0" rtlCol="0">
            <a:noAutofit/>
          </a:bodyPr>
          <a:lstStyle/>
          <a:p>
            <a:endParaRPr/>
          </a:p>
        </p:txBody>
      </p:sp>
      <p:sp>
        <p:nvSpPr>
          <p:cNvPr id="235" name="object 235"/>
          <p:cNvSpPr/>
          <p:nvPr/>
        </p:nvSpPr>
        <p:spPr>
          <a:xfrm>
            <a:off x="259079" y="5315712"/>
            <a:ext cx="3029711" cy="198119"/>
          </a:xfrm>
          <a:custGeom>
            <a:avLst/>
            <a:gdLst/>
            <a:ahLst/>
            <a:cxnLst/>
            <a:rect l="l" t="t" r="r" b="b"/>
            <a:pathLst>
              <a:path w="3029711" h="198119">
                <a:moveTo>
                  <a:pt x="0" y="198119"/>
                </a:moveTo>
                <a:lnTo>
                  <a:pt x="3029711" y="198119"/>
                </a:lnTo>
                <a:lnTo>
                  <a:pt x="3029711" y="0"/>
                </a:lnTo>
                <a:lnTo>
                  <a:pt x="0" y="0"/>
                </a:lnTo>
                <a:lnTo>
                  <a:pt x="0" y="198119"/>
                </a:lnTo>
                <a:close/>
              </a:path>
            </a:pathLst>
          </a:custGeom>
          <a:solidFill>
            <a:srgbClr val="008E80"/>
          </a:solidFill>
        </p:spPr>
        <p:txBody>
          <a:bodyPr wrap="square" lIns="0" tIns="0" rIns="0" bIns="0" rtlCol="0">
            <a:noAutofit/>
          </a:bodyPr>
          <a:lstStyle/>
          <a:p>
            <a:endParaRPr/>
          </a:p>
        </p:txBody>
      </p:sp>
      <p:sp>
        <p:nvSpPr>
          <p:cNvPr id="236" name="object 236"/>
          <p:cNvSpPr/>
          <p:nvPr/>
        </p:nvSpPr>
        <p:spPr>
          <a:xfrm>
            <a:off x="259079" y="5513832"/>
            <a:ext cx="3029711" cy="131063"/>
          </a:xfrm>
          <a:custGeom>
            <a:avLst/>
            <a:gdLst/>
            <a:ahLst/>
            <a:cxnLst/>
            <a:rect l="l" t="t" r="r" b="b"/>
            <a:pathLst>
              <a:path w="3029711" h="131063">
                <a:moveTo>
                  <a:pt x="0" y="131064"/>
                </a:moveTo>
                <a:lnTo>
                  <a:pt x="3029711" y="131064"/>
                </a:lnTo>
                <a:lnTo>
                  <a:pt x="3029711" y="0"/>
                </a:lnTo>
                <a:lnTo>
                  <a:pt x="0" y="0"/>
                </a:lnTo>
                <a:lnTo>
                  <a:pt x="0" y="131064"/>
                </a:lnTo>
                <a:close/>
              </a:path>
            </a:pathLst>
          </a:custGeom>
          <a:solidFill>
            <a:srgbClr val="008E80"/>
          </a:solidFill>
        </p:spPr>
        <p:txBody>
          <a:bodyPr wrap="square" lIns="0" tIns="0" rIns="0" bIns="0" rtlCol="0">
            <a:noAutofit/>
          </a:bodyPr>
          <a:lstStyle/>
          <a:p>
            <a:endParaRPr/>
          </a:p>
        </p:txBody>
      </p:sp>
      <p:sp>
        <p:nvSpPr>
          <p:cNvPr id="237" name="object 237"/>
          <p:cNvSpPr/>
          <p:nvPr/>
        </p:nvSpPr>
        <p:spPr>
          <a:xfrm>
            <a:off x="259079" y="5644896"/>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008E80"/>
          </a:solidFill>
        </p:spPr>
        <p:txBody>
          <a:bodyPr wrap="square" lIns="0" tIns="0" rIns="0" bIns="0" rtlCol="0">
            <a:noAutofit/>
          </a:bodyPr>
          <a:lstStyle/>
          <a:p>
            <a:endParaRPr/>
          </a:p>
        </p:txBody>
      </p:sp>
      <p:sp>
        <p:nvSpPr>
          <p:cNvPr id="238" name="object 238"/>
          <p:cNvSpPr/>
          <p:nvPr/>
        </p:nvSpPr>
        <p:spPr>
          <a:xfrm>
            <a:off x="259079" y="5775960"/>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008E80"/>
          </a:solidFill>
        </p:spPr>
        <p:txBody>
          <a:bodyPr wrap="square" lIns="0" tIns="0" rIns="0" bIns="0" rtlCol="0">
            <a:noAutofit/>
          </a:bodyPr>
          <a:lstStyle/>
          <a:p>
            <a:endParaRPr/>
          </a:p>
        </p:txBody>
      </p:sp>
      <p:sp>
        <p:nvSpPr>
          <p:cNvPr id="239" name="object 239"/>
          <p:cNvSpPr/>
          <p:nvPr/>
        </p:nvSpPr>
        <p:spPr>
          <a:xfrm>
            <a:off x="259079" y="5910072"/>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008E80"/>
          </a:solidFill>
        </p:spPr>
        <p:txBody>
          <a:bodyPr wrap="square" lIns="0" tIns="0" rIns="0" bIns="0" rtlCol="0">
            <a:noAutofit/>
          </a:bodyPr>
          <a:lstStyle/>
          <a:p>
            <a:endParaRPr/>
          </a:p>
        </p:txBody>
      </p:sp>
      <p:sp>
        <p:nvSpPr>
          <p:cNvPr id="240" name="object 240"/>
          <p:cNvSpPr/>
          <p:nvPr/>
        </p:nvSpPr>
        <p:spPr>
          <a:xfrm>
            <a:off x="259079" y="6041136"/>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008E80"/>
          </a:solidFill>
        </p:spPr>
        <p:txBody>
          <a:bodyPr wrap="square" lIns="0" tIns="0" rIns="0" bIns="0" rtlCol="0">
            <a:noAutofit/>
          </a:bodyPr>
          <a:lstStyle/>
          <a:p>
            <a:endParaRPr/>
          </a:p>
        </p:txBody>
      </p:sp>
      <p:sp>
        <p:nvSpPr>
          <p:cNvPr id="241" name="object 241"/>
          <p:cNvSpPr/>
          <p:nvPr/>
        </p:nvSpPr>
        <p:spPr>
          <a:xfrm>
            <a:off x="185928" y="5301996"/>
            <a:ext cx="3166872" cy="0"/>
          </a:xfrm>
          <a:custGeom>
            <a:avLst/>
            <a:gdLst/>
            <a:ahLst/>
            <a:cxnLst/>
            <a:rect l="l" t="t" r="r" b="b"/>
            <a:pathLst>
              <a:path w="3166872">
                <a:moveTo>
                  <a:pt x="0" y="0"/>
                </a:moveTo>
                <a:lnTo>
                  <a:pt x="3166872" y="0"/>
                </a:lnTo>
              </a:path>
            </a:pathLst>
          </a:custGeom>
          <a:ln w="28701">
            <a:solidFill>
              <a:srgbClr val="008E80"/>
            </a:solidFill>
          </a:ln>
        </p:spPr>
        <p:txBody>
          <a:bodyPr wrap="square" lIns="0" tIns="0" rIns="0" bIns="0" rtlCol="0">
            <a:noAutofit/>
          </a:bodyPr>
          <a:lstStyle/>
          <a:p>
            <a:endParaRPr/>
          </a:p>
        </p:txBody>
      </p:sp>
      <p:sp>
        <p:nvSpPr>
          <p:cNvPr id="242" name="object 242"/>
          <p:cNvSpPr/>
          <p:nvPr/>
        </p:nvSpPr>
        <p:spPr>
          <a:xfrm>
            <a:off x="185928" y="6171565"/>
            <a:ext cx="3172968" cy="46989"/>
          </a:xfrm>
          <a:custGeom>
            <a:avLst/>
            <a:gdLst/>
            <a:ahLst/>
            <a:cxnLst/>
            <a:rect l="l" t="t" r="r" b="b"/>
            <a:pathLst>
              <a:path w="3172968" h="46989">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243" name="object 243"/>
          <p:cNvSpPr/>
          <p:nvPr/>
        </p:nvSpPr>
        <p:spPr>
          <a:xfrm>
            <a:off x="182878" y="6431518"/>
            <a:ext cx="3049" cy="897826"/>
          </a:xfrm>
          <a:custGeom>
            <a:avLst/>
            <a:gdLst/>
            <a:ahLst/>
            <a:cxnLst/>
            <a:rect l="l" t="t" r="r" b="b"/>
            <a:pathLst>
              <a:path w="3049" h="897826">
                <a:moveTo>
                  <a:pt x="0" y="897826"/>
                </a:moveTo>
                <a:lnTo>
                  <a:pt x="3049" y="897826"/>
                </a:lnTo>
                <a:lnTo>
                  <a:pt x="3049" y="0"/>
                </a:lnTo>
                <a:lnTo>
                  <a:pt x="0" y="0"/>
                </a:lnTo>
                <a:lnTo>
                  <a:pt x="0" y="897826"/>
                </a:lnTo>
                <a:close/>
              </a:path>
            </a:pathLst>
          </a:custGeom>
          <a:solidFill>
            <a:srgbClr val="FCFFC7"/>
          </a:solidFill>
        </p:spPr>
        <p:txBody>
          <a:bodyPr wrap="square" lIns="0" tIns="0" rIns="0" bIns="0" rtlCol="0">
            <a:noAutofit/>
          </a:bodyPr>
          <a:lstStyle/>
          <a:p>
            <a:endParaRPr/>
          </a:p>
        </p:txBody>
      </p:sp>
      <p:sp>
        <p:nvSpPr>
          <p:cNvPr id="244" name="object 244"/>
          <p:cNvSpPr/>
          <p:nvPr/>
        </p:nvSpPr>
        <p:spPr>
          <a:xfrm>
            <a:off x="185928" y="6217920"/>
            <a:ext cx="3176016" cy="219456"/>
          </a:xfrm>
          <a:custGeom>
            <a:avLst/>
            <a:gdLst/>
            <a:ahLst/>
            <a:cxnLst/>
            <a:rect l="l" t="t" r="r" b="b"/>
            <a:pathLst>
              <a:path w="3176016" h="219455">
                <a:moveTo>
                  <a:pt x="0" y="219455"/>
                </a:moveTo>
                <a:lnTo>
                  <a:pt x="3176016" y="219455"/>
                </a:lnTo>
                <a:lnTo>
                  <a:pt x="3176016" y="0"/>
                </a:lnTo>
                <a:lnTo>
                  <a:pt x="0" y="0"/>
                </a:lnTo>
                <a:lnTo>
                  <a:pt x="0" y="219455"/>
                </a:lnTo>
                <a:close/>
              </a:path>
            </a:pathLst>
          </a:custGeom>
          <a:solidFill>
            <a:srgbClr val="C7E6DC"/>
          </a:solidFill>
        </p:spPr>
        <p:txBody>
          <a:bodyPr wrap="square" lIns="0" tIns="0" rIns="0" bIns="0" rtlCol="0">
            <a:noAutofit/>
          </a:bodyPr>
          <a:lstStyle/>
          <a:p>
            <a:endParaRPr/>
          </a:p>
        </p:txBody>
      </p:sp>
      <p:sp>
        <p:nvSpPr>
          <p:cNvPr id="245" name="object 245"/>
          <p:cNvSpPr/>
          <p:nvPr/>
        </p:nvSpPr>
        <p:spPr>
          <a:xfrm>
            <a:off x="259079" y="6245352"/>
            <a:ext cx="3029711" cy="146303"/>
          </a:xfrm>
          <a:custGeom>
            <a:avLst/>
            <a:gdLst/>
            <a:ahLst/>
            <a:cxnLst/>
            <a:rect l="l" t="t" r="r" b="b"/>
            <a:pathLst>
              <a:path w="3029711" h="146303">
                <a:moveTo>
                  <a:pt x="0" y="146304"/>
                </a:moveTo>
                <a:lnTo>
                  <a:pt x="3029711" y="146304"/>
                </a:lnTo>
                <a:lnTo>
                  <a:pt x="3029711" y="0"/>
                </a:lnTo>
                <a:lnTo>
                  <a:pt x="0" y="0"/>
                </a:lnTo>
                <a:lnTo>
                  <a:pt x="0" y="146304"/>
                </a:lnTo>
                <a:close/>
              </a:path>
            </a:pathLst>
          </a:custGeom>
          <a:solidFill>
            <a:srgbClr val="C7E6DC"/>
          </a:solidFill>
        </p:spPr>
        <p:txBody>
          <a:bodyPr wrap="square" lIns="0" tIns="0" rIns="0" bIns="0" rtlCol="0">
            <a:noAutofit/>
          </a:bodyPr>
          <a:lstStyle/>
          <a:p>
            <a:endParaRPr/>
          </a:p>
        </p:txBody>
      </p:sp>
      <p:sp>
        <p:nvSpPr>
          <p:cNvPr id="246" name="object 246"/>
          <p:cNvSpPr/>
          <p:nvPr/>
        </p:nvSpPr>
        <p:spPr>
          <a:xfrm>
            <a:off x="185928" y="6217285"/>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247" name="object 247"/>
          <p:cNvSpPr/>
          <p:nvPr/>
        </p:nvSpPr>
        <p:spPr>
          <a:xfrm>
            <a:off x="185928" y="6391021"/>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C7E6DC"/>
          </a:solidFill>
        </p:spPr>
        <p:txBody>
          <a:bodyPr wrap="square" lIns="0" tIns="0" rIns="0" bIns="0" rtlCol="0">
            <a:noAutofit/>
          </a:bodyPr>
          <a:lstStyle/>
          <a:p>
            <a:endParaRPr/>
          </a:p>
        </p:txBody>
      </p:sp>
      <p:sp>
        <p:nvSpPr>
          <p:cNvPr id="248" name="object 248"/>
          <p:cNvSpPr/>
          <p:nvPr/>
        </p:nvSpPr>
        <p:spPr>
          <a:xfrm>
            <a:off x="185928" y="6437375"/>
            <a:ext cx="3176016" cy="1008888"/>
          </a:xfrm>
          <a:custGeom>
            <a:avLst/>
            <a:gdLst/>
            <a:ahLst/>
            <a:cxnLst/>
            <a:rect l="l" t="t" r="r" b="b"/>
            <a:pathLst>
              <a:path w="3176016" h="1008887">
                <a:moveTo>
                  <a:pt x="0" y="1008887"/>
                </a:moveTo>
                <a:lnTo>
                  <a:pt x="3176016" y="1008887"/>
                </a:lnTo>
                <a:lnTo>
                  <a:pt x="3176016" y="0"/>
                </a:lnTo>
                <a:lnTo>
                  <a:pt x="0" y="0"/>
                </a:lnTo>
                <a:lnTo>
                  <a:pt x="0" y="1008887"/>
                </a:lnTo>
                <a:close/>
              </a:path>
            </a:pathLst>
          </a:custGeom>
          <a:solidFill>
            <a:srgbClr val="FCFFC7"/>
          </a:solidFill>
        </p:spPr>
        <p:txBody>
          <a:bodyPr wrap="square" lIns="0" tIns="0" rIns="0" bIns="0" rtlCol="0">
            <a:noAutofit/>
          </a:bodyPr>
          <a:lstStyle/>
          <a:p>
            <a:endParaRPr/>
          </a:p>
        </p:txBody>
      </p:sp>
      <p:sp>
        <p:nvSpPr>
          <p:cNvPr id="249" name="object 249"/>
          <p:cNvSpPr/>
          <p:nvPr/>
        </p:nvSpPr>
        <p:spPr>
          <a:xfrm>
            <a:off x="259079" y="6464807"/>
            <a:ext cx="3029711" cy="134112"/>
          </a:xfrm>
          <a:custGeom>
            <a:avLst/>
            <a:gdLst/>
            <a:ahLst/>
            <a:cxnLst/>
            <a:rect l="l" t="t" r="r" b="b"/>
            <a:pathLst>
              <a:path w="3029711" h="134111">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0" name="object 250"/>
          <p:cNvSpPr/>
          <p:nvPr/>
        </p:nvSpPr>
        <p:spPr>
          <a:xfrm>
            <a:off x="259079" y="6598919"/>
            <a:ext cx="3029711" cy="131064"/>
          </a:xfrm>
          <a:custGeom>
            <a:avLst/>
            <a:gdLst/>
            <a:ahLst/>
            <a:cxnLst/>
            <a:rect l="l" t="t" r="r" b="b"/>
            <a:pathLst>
              <a:path w="3029711" h="131064">
                <a:moveTo>
                  <a:pt x="0" y="131064"/>
                </a:moveTo>
                <a:lnTo>
                  <a:pt x="3029711" y="131064"/>
                </a:lnTo>
                <a:lnTo>
                  <a:pt x="3029711" y="0"/>
                </a:lnTo>
                <a:lnTo>
                  <a:pt x="0" y="0"/>
                </a:lnTo>
                <a:lnTo>
                  <a:pt x="0" y="131064"/>
                </a:lnTo>
                <a:close/>
              </a:path>
            </a:pathLst>
          </a:custGeom>
          <a:solidFill>
            <a:srgbClr val="FCFFC7"/>
          </a:solidFill>
        </p:spPr>
        <p:txBody>
          <a:bodyPr wrap="square" lIns="0" tIns="0" rIns="0" bIns="0" rtlCol="0">
            <a:noAutofit/>
          </a:bodyPr>
          <a:lstStyle/>
          <a:p>
            <a:endParaRPr/>
          </a:p>
        </p:txBody>
      </p:sp>
      <p:sp>
        <p:nvSpPr>
          <p:cNvPr id="251" name="object 251"/>
          <p:cNvSpPr/>
          <p:nvPr/>
        </p:nvSpPr>
        <p:spPr>
          <a:xfrm>
            <a:off x="259079" y="6729983"/>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2" name="object 252"/>
          <p:cNvSpPr/>
          <p:nvPr/>
        </p:nvSpPr>
        <p:spPr>
          <a:xfrm>
            <a:off x="259079" y="6864095"/>
            <a:ext cx="3029711" cy="134112"/>
          </a:xfrm>
          <a:custGeom>
            <a:avLst/>
            <a:gdLst/>
            <a:ahLst/>
            <a:cxnLst/>
            <a:rect l="l" t="t" r="r" b="b"/>
            <a:pathLst>
              <a:path w="3029711" h="134111">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53" name="object 253"/>
          <p:cNvSpPr/>
          <p:nvPr/>
        </p:nvSpPr>
        <p:spPr>
          <a:xfrm>
            <a:off x="259079" y="6998207"/>
            <a:ext cx="3029711" cy="134112"/>
          </a:xfrm>
          <a:custGeom>
            <a:avLst/>
            <a:gdLst/>
            <a:ahLst/>
            <a:cxnLst/>
            <a:rect l="l" t="t" r="r" b="b"/>
            <a:pathLst>
              <a:path w="3029711" h="134111">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4" name="object 254"/>
          <p:cNvSpPr/>
          <p:nvPr/>
        </p:nvSpPr>
        <p:spPr>
          <a:xfrm>
            <a:off x="259079" y="7132319"/>
            <a:ext cx="3029711" cy="134112"/>
          </a:xfrm>
          <a:custGeom>
            <a:avLst/>
            <a:gdLst/>
            <a:ahLst/>
            <a:cxnLst/>
            <a:rect l="l" t="t" r="r" b="b"/>
            <a:pathLst>
              <a:path w="3029711" h="134112">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55" name="object 255"/>
          <p:cNvSpPr/>
          <p:nvPr/>
        </p:nvSpPr>
        <p:spPr>
          <a:xfrm>
            <a:off x="259079" y="7266431"/>
            <a:ext cx="3029711" cy="134111"/>
          </a:xfrm>
          <a:custGeom>
            <a:avLst/>
            <a:gdLst/>
            <a:ahLst/>
            <a:cxnLst/>
            <a:rect l="l" t="t" r="r" b="b"/>
            <a:pathLst>
              <a:path w="3029711" h="134111">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6" name="object 256"/>
          <p:cNvSpPr/>
          <p:nvPr/>
        </p:nvSpPr>
        <p:spPr>
          <a:xfrm>
            <a:off x="185928" y="6436741"/>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257" name="object 257"/>
          <p:cNvSpPr/>
          <p:nvPr/>
        </p:nvSpPr>
        <p:spPr>
          <a:xfrm>
            <a:off x="185928" y="7423403"/>
            <a:ext cx="3172968" cy="0"/>
          </a:xfrm>
          <a:custGeom>
            <a:avLst/>
            <a:gdLst/>
            <a:ahLst/>
            <a:cxnLst/>
            <a:rect l="l" t="t" r="r" b="b"/>
            <a:pathLst>
              <a:path w="3172968">
                <a:moveTo>
                  <a:pt x="0" y="0"/>
                </a:moveTo>
                <a:lnTo>
                  <a:pt x="3172968" y="0"/>
                </a:lnTo>
              </a:path>
            </a:pathLst>
          </a:custGeom>
          <a:ln w="46990">
            <a:solidFill>
              <a:srgbClr val="FCFFC7"/>
            </a:solidFill>
          </a:ln>
        </p:spPr>
        <p:txBody>
          <a:bodyPr wrap="square" lIns="0" tIns="0" rIns="0" bIns="0" rtlCol="0">
            <a:noAutofit/>
          </a:bodyPr>
          <a:lstStyle/>
          <a:p>
            <a:endParaRPr/>
          </a:p>
        </p:txBody>
      </p:sp>
      <p:sp>
        <p:nvSpPr>
          <p:cNvPr id="168" name="object 168"/>
          <p:cNvSpPr/>
          <p:nvPr/>
        </p:nvSpPr>
        <p:spPr>
          <a:xfrm>
            <a:off x="3462528" y="155448"/>
            <a:ext cx="3166872" cy="1325879"/>
          </a:xfrm>
          <a:custGeom>
            <a:avLst/>
            <a:gdLst/>
            <a:ahLst/>
            <a:cxnLst/>
            <a:rect l="l" t="t" r="r" b="b"/>
            <a:pathLst>
              <a:path w="3166872" h="1325879">
                <a:moveTo>
                  <a:pt x="3166872" y="1325879"/>
                </a:moveTo>
                <a:lnTo>
                  <a:pt x="3166872" y="0"/>
                </a:lnTo>
                <a:lnTo>
                  <a:pt x="0" y="0"/>
                </a:lnTo>
                <a:lnTo>
                  <a:pt x="0" y="1325879"/>
                </a:lnTo>
                <a:lnTo>
                  <a:pt x="3166872" y="1325879"/>
                </a:lnTo>
                <a:close/>
              </a:path>
            </a:pathLst>
          </a:custGeom>
          <a:solidFill>
            <a:srgbClr val="008E80"/>
          </a:solidFill>
        </p:spPr>
        <p:txBody>
          <a:bodyPr wrap="square" lIns="0" tIns="0" rIns="0" bIns="0" rtlCol="0">
            <a:noAutofit/>
          </a:bodyPr>
          <a:lstStyle/>
          <a:p>
            <a:endParaRPr/>
          </a:p>
        </p:txBody>
      </p:sp>
      <p:sp>
        <p:nvSpPr>
          <p:cNvPr id="169" name="object 169"/>
          <p:cNvSpPr/>
          <p:nvPr/>
        </p:nvSpPr>
        <p:spPr>
          <a:xfrm>
            <a:off x="3535679" y="182879"/>
            <a:ext cx="3029712" cy="201168"/>
          </a:xfrm>
          <a:custGeom>
            <a:avLst/>
            <a:gdLst/>
            <a:ahLst/>
            <a:cxnLst/>
            <a:rect l="l" t="t" r="r" b="b"/>
            <a:pathLst>
              <a:path w="3029712" h="201168">
                <a:moveTo>
                  <a:pt x="0" y="201168"/>
                </a:moveTo>
                <a:lnTo>
                  <a:pt x="3029712" y="201168"/>
                </a:lnTo>
                <a:lnTo>
                  <a:pt x="3029712" y="0"/>
                </a:lnTo>
                <a:lnTo>
                  <a:pt x="0" y="0"/>
                </a:lnTo>
                <a:lnTo>
                  <a:pt x="0" y="201168"/>
                </a:lnTo>
                <a:close/>
              </a:path>
            </a:pathLst>
          </a:custGeom>
          <a:solidFill>
            <a:srgbClr val="008E80"/>
          </a:solidFill>
        </p:spPr>
        <p:txBody>
          <a:bodyPr wrap="square" lIns="0" tIns="0" rIns="0" bIns="0" rtlCol="0">
            <a:noAutofit/>
          </a:bodyPr>
          <a:lstStyle/>
          <a:p>
            <a:endParaRPr/>
          </a:p>
        </p:txBody>
      </p:sp>
      <p:sp>
        <p:nvSpPr>
          <p:cNvPr id="170" name="object 170"/>
          <p:cNvSpPr/>
          <p:nvPr/>
        </p:nvSpPr>
        <p:spPr>
          <a:xfrm>
            <a:off x="3535679" y="384047"/>
            <a:ext cx="3029712" cy="131064"/>
          </a:xfrm>
          <a:custGeom>
            <a:avLst/>
            <a:gdLst/>
            <a:ahLst/>
            <a:cxnLst/>
            <a:rect l="l" t="t" r="r" b="b"/>
            <a:pathLst>
              <a:path w="3029712" h="131064">
                <a:moveTo>
                  <a:pt x="0" y="131064"/>
                </a:moveTo>
                <a:lnTo>
                  <a:pt x="3029712" y="131064"/>
                </a:lnTo>
                <a:lnTo>
                  <a:pt x="3029712" y="0"/>
                </a:lnTo>
                <a:lnTo>
                  <a:pt x="0" y="0"/>
                </a:lnTo>
                <a:lnTo>
                  <a:pt x="0" y="131064"/>
                </a:lnTo>
                <a:close/>
              </a:path>
            </a:pathLst>
          </a:custGeom>
          <a:solidFill>
            <a:srgbClr val="008E80"/>
          </a:solidFill>
        </p:spPr>
        <p:txBody>
          <a:bodyPr wrap="square" lIns="0" tIns="0" rIns="0" bIns="0" rtlCol="0">
            <a:noAutofit/>
          </a:bodyPr>
          <a:lstStyle/>
          <a:p>
            <a:endParaRPr/>
          </a:p>
        </p:txBody>
      </p:sp>
      <p:sp>
        <p:nvSpPr>
          <p:cNvPr id="171" name="object 171"/>
          <p:cNvSpPr/>
          <p:nvPr/>
        </p:nvSpPr>
        <p:spPr>
          <a:xfrm>
            <a:off x="3535679" y="515111"/>
            <a:ext cx="3029712" cy="131064"/>
          </a:xfrm>
          <a:custGeom>
            <a:avLst/>
            <a:gdLst/>
            <a:ahLst/>
            <a:cxnLst/>
            <a:rect l="l" t="t" r="r" b="b"/>
            <a:pathLst>
              <a:path w="3029712" h="131064">
                <a:moveTo>
                  <a:pt x="0" y="131064"/>
                </a:moveTo>
                <a:lnTo>
                  <a:pt x="3029712" y="131064"/>
                </a:lnTo>
                <a:lnTo>
                  <a:pt x="3029712" y="0"/>
                </a:lnTo>
                <a:lnTo>
                  <a:pt x="0" y="0"/>
                </a:lnTo>
                <a:lnTo>
                  <a:pt x="0" y="131064"/>
                </a:lnTo>
                <a:close/>
              </a:path>
            </a:pathLst>
          </a:custGeom>
          <a:solidFill>
            <a:srgbClr val="008E80"/>
          </a:solidFill>
        </p:spPr>
        <p:txBody>
          <a:bodyPr wrap="square" lIns="0" tIns="0" rIns="0" bIns="0" rtlCol="0">
            <a:noAutofit/>
          </a:bodyPr>
          <a:lstStyle/>
          <a:p>
            <a:endParaRPr/>
          </a:p>
        </p:txBody>
      </p:sp>
      <p:sp>
        <p:nvSpPr>
          <p:cNvPr id="172" name="object 172"/>
          <p:cNvSpPr/>
          <p:nvPr/>
        </p:nvSpPr>
        <p:spPr>
          <a:xfrm>
            <a:off x="3535679" y="646176"/>
            <a:ext cx="3029712" cy="131064"/>
          </a:xfrm>
          <a:custGeom>
            <a:avLst/>
            <a:gdLst/>
            <a:ahLst/>
            <a:cxnLst/>
            <a:rect l="l" t="t" r="r" b="b"/>
            <a:pathLst>
              <a:path w="3029712" h="131064">
                <a:moveTo>
                  <a:pt x="0" y="131064"/>
                </a:moveTo>
                <a:lnTo>
                  <a:pt x="3029712" y="131064"/>
                </a:lnTo>
                <a:lnTo>
                  <a:pt x="3029712" y="0"/>
                </a:lnTo>
                <a:lnTo>
                  <a:pt x="0" y="0"/>
                </a:lnTo>
                <a:lnTo>
                  <a:pt x="0" y="131064"/>
                </a:lnTo>
                <a:close/>
              </a:path>
            </a:pathLst>
          </a:custGeom>
          <a:solidFill>
            <a:srgbClr val="008E80"/>
          </a:solidFill>
        </p:spPr>
        <p:txBody>
          <a:bodyPr wrap="square" lIns="0" tIns="0" rIns="0" bIns="0" rtlCol="0">
            <a:noAutofit/>
          </a:bodyPr>
          <a:lstStyle/>
          <a:p>
            <a:endParaRPr/>
          </a:p>
        </p:txBody>
      </p:sp>
      <p:sp>
        <p:nvSpPr>
          <p:cNvPr id="173" name="object 173"/>
          <p:cNvSpPr/>
          <p:nvPr/>
        </p:nvSpPr>
        <p:spPr>
          <a:xfrm>
            <a:off x="3535679" y="777240"/>
            <a:ext cx="3029712" cy="134111"/>
          </a:xfrm>
          <a:custGeom>
            <a:avLst/>
            <a:gdLst/>
            <a:ahLst/>
            <a:cxnLst/>
            <a:rect l="l" t="t" r="r" b="b"/>
            <a:pathLst>
              <a:path w="3029712" h="134111">
                <a:moveTo>
                  <a:pt x="0" y="134111"/>
                </a:moveTo>
                <a:lnTo>
                  <a:pt x="3029712" y="134111"/>
                </a:lnTo>
                <a:lnTo>
                  <a:pt x="3029712" y="0"/>
                </a:lnTo>
                <a:lnTo>
                  <a:pt x="0" y="0"/>
                </a:lnTo>
                <a:lnTo>
                  <a:pt x="0" y="134111"/>
                </a:lnTo>
                <a:close/>
              </a:path>
            </a:pathLst>
          </a:custGeom>
          <a:solidFill>
            <a:srgbClr val="008E80"/>
          </a:solidFill>
        </p:spPr>
        <p:txBody>
          <a:bodyPr wrap="square" lIns="0" tIns="0" rIns="0" bIns="0" rtlCol="0">
            <a:noAutofit/>
          </a:bodyPr>
          <a:lstStyle/>
          <a:p>
            <a:endParaRPr/>
          </a:p>
        </p:txBody>
      </p:sp>
      <p:sp>
        <p:nvSpPr>
          <p:cNvPr id="174" name="object 174"/>
          <p:cNvSpPr/>
          <p:nvPr/>
        </p:nvSpPr>
        <p:spPr>
          <a:xfrm>
            <a:off x="3535679" y="911351"/>
            <a:ext cx="3029712" cy="131064"/>
          </a:xfrm>
          <a:custGeom>
            <a:avLst/>
            <a:gdLst/>
            <a:ahLst/>
            <a:cxnLst/>
            <a:rect l="l" t="t" r="r" b="b"/>
            <a:pathLst>
              <a:path w="3029712" h="131064">
                <a:moveTo>
                  <a:pt x="0" y="131064"/>
                </a:moveTo>
                <a:lnTo>
                  <a:pt x="3029712" y="131064"/>
                </a:lnTo>
                <a:lnTo>
                  <a:pt x="3029712" y="0"/>
                </a:lnTo>
                <a:lnTo>
                  <a:pt x="0" y="0"/>
                </a:lnTo>
                <a:lnTo>
                  <a:pt x="0" y="131064"/>
                </a:lnTo>
                <a:close/>
              </a:path>
            </a:pathLst>
          </a:custGeom>
          <a:solidFill>
            <a:srgbClr val="008E80"/>
          </a:solidFill>
        </p:spPr>
        <p:txBody>
          <a:bodyPr wrap="square" lIns="0" tIns="0" rIns="0" bIns="0" rtlCol="0">
            <a:noAutofit/>
          </a:bodyPr>
          <a:lstStyle/>
          <a:p>
            <a:endParaRPr/>
          </a:p>
        </p:txBody>
      </p:sp>
      <p:sp>
        <p:nvSpPr>
          <p:cNvPr id="175" name="object 175"/>
          <p:cNvSpPr/>
          <p:nvPr/>
        </p:nvSpPr>
        <p:spPr>
          <a:xfrm>
            <a:off x="3535679" y="1042415"/>
            <a:ext cx="3029712" cy="131064"/>
          </a:xfrm>
          <a:custGeom>
            <a:avLst/>
            <a:gdLst/>
            <a:ahLst/>
            <a:cxnLst/>
            <a:rect l="l" t="t" r="r" b="b"/>
            <a:pathLst>
              <a:path w="3029712" h="131064">
                <a:moveTo>
                  <a:pt x="0" y="131064"/>
                </a:moveTo>
                <a:lnTo>
                  <a:pt x="3029712" y="131064"/>
                </a:lnTo>
                <a:lnTo>
                  <a:pt x="3029712" y="0"/>
                </a:lnTo>
                <a:lnTo>
                  <a:pt x="0" y="0"/>
                </a:lnTo>
                <a:lnTo>
                  <a:pt x="0" y="131064"/>
                </a:lnTo>
                <a:close/>
              </a:path>
            </a:pathLst>
          </a:custGeom>
          <a:solidFill>
            <a:srgbClr val="008E80"/>
          </a:solidFill>
        </p:spPr>
        <p:txBody>
          <a:bodyPr wrap="square" lIns="0" tIns="0" rIns="0" bIns="0" rtlCol="0">
            <a:noAutofit/>
          </a:bodyPr>
          <a:lstStyle/>
          <a:p>
            <a:endParaRPr/>
          </a:p>
        </p:txBody>
      </p:sp>
      <p:sp>
        <p:nvSpPr>
          <p:cNvPr id="176" name="object 176"/>
          <p:cNvSpPr/>
          <p:nvPr/>
        </p:nvSpPr>
        <p:spPr>
          <a:xfrm>
            <a:off x="3535679" y="1173479"/>
            <a:ext cx="3029712" cy="131064"/>
          </a:xfrm>
          <a:custGeom>
            <a:avLst/>
            <a:gdLst/>
            <a:ahLst/>
            <a:cxnLst/>
            <a:rect l="l" t="t" r="r" b="b"/>
            <a:pathLst>
              <a:path w="3029712" h="131064">
                <a:moveTo>
                  <a:pt x="0" y="131064"/>
                </a:moveTo>
                <a:lnTo>
                  <a:pt x="3029712" y="131064"/>
                </a:lnTo>
                <a:lnTo>
                  <a:pt x="3029712" y="0"/>
                </a:lnTo>
                <a:lnTo>
                  <a:pt x="0" y="0"/>
                </a:lnTo>
                <a:lnTo>
                  <a:pt x="0" y="131064"/>
                </a:lnTo>
                <a:close/>
              </a:path>
            </a:pathLst>
          </a:custGeom>
          <a:solidFill>
            <a:srgbClr val="008E80"/>
          </a:solidFill>
        </p:spPr>
        <p:txBody>
          <a:bodyPr wrap="square" lIns="0" tIns="0" rIns="0" bIns="0" rtlCol="0">
            <a:noAutofit/>
          </a:bodyPr>
          <a:lstStyle/>
          <a:p>
            <a:endParaRPr/>
          </a:p>
        </p:txBody>
      </p:sp>
      <p:sp>
        <p:nvSpPr>
          <p:cNvPr id="177" name="object 177"/>
          <p:cNvSpPr/>
          <p:nvPr/>
        </p:nvSpPr>
        <p:spPr>
          <a:xfrm>
            <a:off x="3535679" y="1304544"/>
            <a:ext cx="3029712" cy="131063"/>
          </a:xfrm>
          <a:custGeom>
            <a:avLst/>
            <a:gdLst/>
            <a:ahLst/>
            <a:cxnLst/>
            <a:rect l="l" t="t" r="r" b="b"/>
            <a:pathLst>
              <a:path w="3029712" h="131063">
                <a:moveTo>
                  <a:pt x="0" y="131063"/>
                </a:moveTo>
                <a:lnTo>
                  <a:pt x="3029712" y="131063"/>
                </a:lnTo>
                <a:lnTo>
                  <a:pt x="3029712" y="0"/>
                </a:lnTo>
                <a:lnTo>
                  <a:pt x="0" y="0"/>
                </a:lnTo>
                <a:lnTo>
                  <a:pt x="0" y="131063"/>
                </a:lnTo>
                <a:close/>
              </a:path>
            </a:pathLst>
          </a:custGeom>
          <a:solidFill>
            <a:srgbClr val="008E80"/>
          </a:solidFill>
        </p:spPr>
        <p:txBody>
          <a:bodyPr wrap="square" lIns="0" tIns="0" rIns="0" bIns="0" rtlCol="0">
            <a:noAutofit/>
          </a:bodyPr>
          <a:lstStyle/>
          <a:p>
            <a:endParaRPr/>
          </a:p>
        </p:txBody>
      </p:sp>
      <p:sp>
        <p:nvSpPr>
          <p:cNvPr id="178" name="object 178"/>
          <p:cNvSpPr/>
          <p:nvPr/>
        </p:nvSpPr>
        <p:spPr>
          <a:xfrm>
            <a:off x="3462528" y="169163"/>
            <a:ext cx="3166872" cy="0"/>
          </a:xfrm>
          <a:custGeom>
            <a:avLst/>
            <a:gdLst/>
            <a:ahLst/>
            <a:cxnLst/>
            <a:rect l="l" t="t" r="r" b="b"/>
            <a:pathLst>
              <a:path w="3166872">
                <a:moveTo>
                  <a:pt x="0" y="0"/>
                </a:moveTo>
                <a:lnTo>
                  <a:pt x="3166872" y="0"/>
                </a:lnTo>
              </a:path>
            </a:pathLst>
          </a:custGeom>
          <a:ln w="28701">
            <a:solidFill>
              <a:srgbClr val="008E80"/>
            </a:solidFill>
          </a:ln>
        </p:spPr>
        <p:txBody>
          <a:bodyPr wrap="square" lIns="0" tIns="0" rIns="0" bIns="0" rtlCol="0">
            <a:noAutofit/>
          </a:bodyPr>
          <a:lstStyle/>
          <a:p>
            <a:endParaRPr/>
          </a:p>
        </p:txBody>
      </p:sp>
      <p:sp>
        <p:nvSpPr>
          <p:cNvPr id="179" name="object 179"/>
          <p:cNvSpPr/>
          <p:nvPr/>
        </p:nvSpPr>
        <p:spPr>
          <a:xfrm>
            <a:off x="3462528" y="1434972"/>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180" name="object 180"/>
          <p:cNvSpPr/>
          <p:nvPr/>
        </p:nvSpPr>
        <p:spPr>
          <a:xfrm>
            <a:off x="3462528" y="1481327"/>
            <a:ext cx="3176016" cy="219456"/>
          </a:xfrm>
          <a:custGeom>
            <a:avLst/>
            <a:gdLst/>
            <a:ahLst/>
            <a:cxnLst/>
            <a:rect l="l" t="t" r="r" b="b"/>
            <a:pathLst>
              <a:path w="3176016" h="219456">
                <a:moveTo>
                  <a:pt x="0" y="219456"/>
                </a:moveTo>
                <a:lnTo>
                  <a:pt x="3176016" y="219456"/>
                </a:lnTo>
                <a:lnTo>
                  <a:pt x="3176016" y="0"/>
                </a:lnTo>
                <a:lnTo>
                  <a:pt x="0" y="0"/>
                </a:lnTo>
                <a:lnTo>
                  <a:pt x="0" y="219456"/>
                </a:lnTo>
                <a:close/>
              </a:path>
            </a:pathLst>
          </a:custGeom>
          <a:solidFill>
            <a:srgbClr val="C7E6DC"/>
          </a:solidFill>
        </p:spPr>
        <p:txBody>
          <a:bodyPr wrap="square" lIns="0" tIns="0" rIns="0" bIns="0" rtlCol="0">
            <a:noAutofit/>
          </a:bodyPr>
          <a:lstStyle/>
          <a:p>
            <a:endParaRPr/>
          </a:p>
        </p:txBody>
      </p:sp>
      <p:sp>
        <p:nvSpPr>
          <p:cNvPr id="181" name="object 181"/>
          <p:cNvSpPr/>
          <p:nvPr/>
        </p:nvSpPr>
        <p:spPr>
          <a:xfrm>
            <a:off x="3535679" y="1508760"/>
            <a:ext cx="3029712" cy="146303"/>
          </a:xfrm>
          <a:custGeom>
            <a:avLst/>
            <a:gdLst/>
            <a:ahLst/>
            <a:cxnLst/>
            <a:rect l="l" t="t" r="r" b="b"/>
            <a:pathLst>
              <a:path w="3029712" h="146303">
                <a:moveTo>
                  <a:pt x="0" y="146303"/>
                </a:moveTo>
                <a:lnTo>
                  <a:pt x="3029712" y="146303"/>
                </a:lnTo>
                <a:lnTo>
                  <a:pt x="3029712" y="0"/>
                </a:lnTo>
                <a:lnTo>
                  <a:pt x="0" y="0"/>
                </a:lnTo>
                <a:lnTo>
                  <a:pt x="0" y="146303"/>
                </a:lnTo>
                <a:close/>
              </a:path>
            </a:pathLst>
          </a:custGeom>
          <a:solidFill>
            <a:srgbClr val="C7E6DC"/>
          </a:solidFill>
        </p:spPr>
        <p:txBody>
          <a:bodyPr wrap="square" lIns="0" tIns="0" rIns="0" bIns="0" rtlCol="0">
            <a:noAutofit/>
          </a:bodyPr>
          <a:lstStyle/>
          <a:p>
            <a:endParaRPr/>
          </a:p>
        </p:txBody>
      </p:sp>
      <p:sp>
        <p:nvSpPr>
          <p:cNvPr id="182" name="object 182"/>
          <p:cNvSpPr/>
          <p:nvPr/>
        </p:nvSpPr>
        <p:spPr>
          <a:xfrm>
            <a:off x="3462528" y="1480693"/>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183" name="object 183"/>
          <p:cNvSpPr/>
          <p:nvPr/>
        </p:nvSpPr>
        <p:spPr>
          <a:xfrm>
            <a:off x="3462528" y="1654428"/>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84" name="object 184"/>
          <p:cNvSpPr/>
          <p:nvPr/>
        </p:nvSpPr>
        <p:spPr>
          <a:xfrm>
            <a:off x="3462528" y="1700784"/>
            <a:ext cx="3176016" cy="1008888"/>
          </a:xfrm>
          <a:custGeom>
            <a:avLst/>
            <a:gdLst/>
            <a:ahLst/>
            <a:cxnLst/>
            <a:rect l="l" t="t" r="r" b="b"/>
            <a:pathLst>
              <a:path w="3176016" h="1008888">
                <a:moveTo>
                  <a:pt x="0" y="1008888"/>
                </a:moveTo>
                <a:lnTo>
                  <a:pt x="3176016" y="1008888"/>
                </a:lnTo>
                <a:lnTo>
                  <a:pt x="3176016" y="0"/>
                </a:lnTo>
                <a:lnTo>
                  <a:pt x="0" y="0"/>
                </a:lnTo>
                <a:lnTo>
                  <a:pt x="0" y="1008888"/>
                </a:lnTo>
                <a:close/>
              </a:path>
            </a:pathLst>
          </a:custGeom>
          <a:solidFill>
            <a:srgbClr val="FCFFC7"/>
          </a:solidFill>
        </p:spPr>
        <p:txBody>
          <a:bodyPr wrap="square" lIns="0" tIns="0" rIns="0" bIns="0" rtlCol="0">
            <a:noAutofit/>
          </a:bodyPr>
          <a:lstStyle/>
          <a:p>
            <a:endParaRPr/>
          </a:p>
        </p:txBody>
      </p:sp>
      <p:sp>
        <p:nvSpPr>
          <p:cNvPr id="185" name="object 185"/>
          <p:cNvSpPr/>
          <p:nvPr/>
        </p:nvSpPr>
        <p:spPr>
          <a:xfrm>
            <a:off x="3535679" y="1728215"/>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86" name="object 186"/>
          <p:cNvSpPr/>
          <p:nvPr/>
        </p:nvSpPr>
        <p:spPr>
          <a:xfrm>
            <a:off x="3535679" y="1862327"/>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87" name="object 187"/>
          <p:cNvSpPr/>
          <p:nvPr/>
        </p:nvSpPr>
        <p:spPr>
          <a:xfrm>
            <a:off x="3535679" y="1996439"/>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88" name="object 188"/>
          <p:cNvSpPr/>
          <p:nvPr/>
        </p:nvSpPr>
        <p:spPr>
          <a:xfrm>
            <a:off x="3535679" y="2130552"/>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89" name="object 189"/>
          <p:cNvSpPr/>
          <p:nvPr/>
        </p:nvSpPr>
        <p:spPr>
          <a:xfrm>
            <a:off x="3535679" y="2264664"/>
            <a:ext cx="3029712" cy="131063"/>
          </a:xfrm>
          <a:custGeom>
            <a:avLst/>
            <a:gdLst/>
            <a:ahLst/>
            <a:cxnLst/>
            <a:rect l="l" t="t" r="r" b="b"/>
            <a:pathLst>
              <a:path w="3029712" h="131063">
                <a:moveTo>
                  <a:pt x="0" y="131063"/>
                </a:moveTo>
                <a:lnTo>
                  <a:pt x="3029712" y="131063"/>
                </a:lnTo>
                <a:lnTo>
                  <a:pt x="3029712" y="0"/>
                </a:lnTo>
                <a:lnTo>
                  <a:pt x="0" y="0"/>
                </a:lnTo>
                <a:lnTo>
                  <a:pt x="0" y="131063"/>
                </a:lnTo>
                <a:close/>
              </a:path>
            </a:pathLst>
          </a:custGeom>
          <a:solidFill>
            <a:srgbClr val="FCFFC7"/>
          </a:solidFill>
        </p:spPr>
        <p:txBody>
          <a:bodyPr wrap="square" lIns="0" tIns="0" rIns="0" bIns="0" rtlCol="0">
            <a:noAutofit/>
          </a:bodyPr>
          <a:lstStyle/>
          <a:p>
            <a:endParaRPr/>
          </a:p>
        </p:txBody>
      </p:sp>
      <p:sp>
        <p:nvSpPr>
          <p:cNvPr id="190" name="object 190"/>
          <p:cNvSpPr/>
          <p:nvPr/>
        </p:nvSpPr>
        <p:spPr>
          <a:xfrm>
            <a:off x="3535679" y="2395728"/>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91" name="object 191"/>
          <p:cNvSpPr/>
          <p:nvPr/>
        </p:nvSpPr>
        <p:spPr>
          <a:xfrm>
            <a:off x="3535679" y="2529840"/>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92" name="object 192"/>
          <p:cNvSpPr/>
          <p:nvPr/>
        </p:nvSpPr>
        <p:spPr>
          <a:xfrm>
            <a:off x="3462528" y="1700149"/>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193" name="object 193"/>
          <p:cNvSpPr/>
          <p:nvPr/>
        </p:nvSpPr>
        <p:spPr>
          <a:xfrm>
            <a:off x="3462528" y="2663316"/>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94" name="object 194"/>
          <p:cNvSpPr/>
          <p:nvPr/>
        </p:nvSpPr>
        <p:spPr>
          <a:xfrm>
            <a:off x="3462528" y="2709672"/>
            <a:ext cx="3176016" cy="219455"/>
          </a:xfrm>
          <a:custGeom>
            <a:avLst/>
            <a:gdLst/>
            <a:ahLst/>
            <a:cxnLst/>
            <a:rect l="l" t="t" r="r" b="b"/>
            <a:pathLst>
              <a:path w="3176016" h="219455">
                <a:moveTo>
                  <a:pt x="0" y="219455"/>
                </a:moveTo>
                <a:lnTo>
                  <a:pt x="3176016" y="219455"/>
                </a:lnTo>
                <a:lnTo>
                  <a:pt x="3176016" y="0"/>
                </a:lnTo>
                <a:lnTo>
                  <a:pt x="0" y="0"/>
                </a:lnTo>
                <a:lnTo>
                  <a:pt x="0" y="219455"/>
                </a:lnTo>
                <a:close/>
              </a:path>
            </a:pathLst>
          </a:custGeom>
          <a:solidFill>
            <a:srgbClr val="C7E6DC"/>
          </a:solidFill>
        </p:spPr>
        <p:txBody>
          <a:bodyPr wrap="square" lIns="0" tIns="0" rIns="0" bIns="0" rtlCol="0">
            <a:noAutofit/>
          </a:bodyPr>
          <a:lstStyle/>
          <a:p>
            <a:endParaRPr/>
          </a:p>
        </p:txBody>
      </p:sp>
      <p:sp>
        <p:nvSpPr>
          <p:cNvPr id="195" name="object 195"/>
          <p:cNvSpPr/>
          <p:nvPr/>
        </p:nvSpPr>
        <p:spPr>
          <a:xfrm>
            <a:off x="3535679" y="2737104"/>
            <a:ext cx="3029712" cy="146303"/>
          </a:xfrm>
          <a:custGeom>
            <a:avLst/>
            <a:gdLst/>
            <a:ahLst/>
            <a:cxnLst/>
            <a:rect l="l" t="t" r="r" b="b"/>
            <a:pathLst>
              <a:path w="3029712" h="146303">
                <a:moveTo>
                  <a:pt x="0" y="146303"/>
                </a:moveTo>
                <a:lnTo>
                  <a:pt x="3029712" y="146303"/>
                </a:lnTo>
                <a:lnTo>
                  <a:pt x="3029712" y="0"/>
                </a:lnTo>
                <a:lnTo>
                  <a:pt x="0" y="0"/>
                </a:lnTo>
                <a:lnTo>
                  <a:pt x="0" y="146303"/>
                </a:lnTo>
                <a:close/>
              </a:path>
            </a:pathLst>
          </a:custGeom>
          <a:solidFill>
            <a:srgbClr val="C7E6DC"/>
          </a:solidFill>
        </p:spPr>
        <p:txBody>
          <a:bodyPr wrap="square" lIns="0" tIns="0" rIns="0" bIns="0" rtlCol="0">
            <a:noAutofit/>
          </a:bodyPr>
          <a:lstStyle/>
          <a:p>
            <a:endParaRPr/>
          </a:p>
        </p:txBody>
      </p:sp>
      <p:sp>
        <p:nvSpPr>
          <p:cNvPr id="196" name="object 196"/>
          <p:cNvSpPr/>
          <p:nvPr/>
        </p:nvSpPr>
        <p:spPr>
          <a:xfrm>
            <a:off x="3462528" y="2709036"/>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197" name="object 197"/>
          <p:cNvSpPr/>
          <p:nvPr/>
        </p:nvSpPr>
        <p:spPr>
          <a:xfrm>
            <a:off x="3462528" y="2882772"/>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98" name="object 198"/>
          <p:cNvSpPr/>
          <p:nvPr/>
        </p:nvSpPr>
        <p:spPr>
          <a:xfrm>
            <a:off x="3462528" y="2929128"/>
            <a:ext cx="3176016" cy="1008888"/>
          </a:xfrm>
          <a:custGeom>
            <a:avLst/>
            <a:gdLst/>
            <a:ahLst/>
            <a:cxnLst/>
            <a:rect l="l" t="t" r="r" b="b"/>
            <a:pathLst>
              <a:path w="3176016" h="1008888">
                <a:moveTo>
                  <a:pt x="0" y="1008888"/>
                </a:moveTo>
                <a:lnTo>
                  <a:pt x="3176016" y="1008888"/>
                </a:lnTo>
                <a:lnTo>
                  <a:pt x="3176016" y="0"/>
                </a:lnTo>
                <a:lnTo>
                  <a:pt x="0" y="0"/>
                </a:lnTo>
                <a:lnTo>
                  <a:pt x="0" y="1008888"/>
                </a:lnTo>
                <a:close/>
              </a:path>
            </a:pathLst>
          </a:custGeom>
          <a:solidFill>
            <a:srgbClr val="FCFFC7"/>
          </a:solidFill>
        </p:spPr>
        <p:txBody>
          <a:bodyPr wrap="square" lIns="0" tIns="0" rIns="0" bIns="0" rtlCol="0">
            <a:noAutofit/>
          </a:bodyPr>
          <a:lstStyle/>
          <a:p>
            <a:endParaRPr/>
          </a:p>
        </p:txBody>
      </p:sp>
      <p:sp>
        <p:nvSpPr>
          <p:cNvPr id="199" name="object 199"/>
          <p:cNvSpPr/>
          <p:nvPr/>
        </p:nvSpPr>
        <p:spPr>
          <a:xfrm>
            <a:off x="3535679" y="2956560"/>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200" name="object 200"/>
          <p:cNvSpPr/>
          <p:nvPr/>
        </p:nvSpPr>
        <p:spPr>
          <a:xfrm>
            <a:off x="3535679" y="3090672"/>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201" name="object 201"/>
          <p:cNvSpPr/>
          <p:nvPr/>
        </p:nvSpPr>
        <p:spPr>
          <a:xfrm>
            <a:off x="3535679" y="3224784"/>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202" name="object 202"/>
          <p:cNvSpPr/>
          <p:nvPr/>
        </p:nvSpPr>
        <p:spPr>
          <a:xfrm>
            <a:off x="3535679" y="3358896"/>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203" name="object 203"/>
          <p:cNvSpPr/>
          <p:nvPr/>
        </p:nvSpPr>
        <p:spPr>
          <a:xfrm>
            <a:off x="3535679" y="3493008"/>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204" name="object 204"/>
          <p:cNvSpPr/>
          <p:nvPr/>
        </p:nvSpPr>
        <p:spPr>
          <a:xfrm>
            <a:off x="3535679" y="3627120"/>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205" name="object 205"/>
          <p:cNvSpPr/>
          <p:nvPr/>
        </p:nvSpPr>
        <p:spPr>
          <a:xfrm>
            <a:off x="3535679" y="3761232"/>
            <a:ext cx="3029712" cy="131063"/>
          </a:xfrm>
          <a:custGeom>
            <a:avLst/>
            <a:gdLst/>
            <a:ahLst/>
            <a:cxnLst/>
            <a:rect l="l" t="t" r="r" b="b"/>
            <a:pathLst>
              <a:path w="3029712" h="131063">
                <a:moveTo>
                  <a:pt x="0" y="131063"/>
                </a:moveTo>
                <a:lnTo>
                  <a:pt x="3029712" y="131063"/>
                </a:lnTo>
                <a:lnTo>
                  <a:pt x="3029712" y="0"/>
                </a:lnTo>
                <a:lnTo>
                  <a:pt x="0" y="0"/>
                </a:lnTo>
                <a:lnTo>
                  <a:pt x="0" y="131063"/>
                </a:lnTo>
                <a:close/>
              </a:path>
            </a:pathLst>
          </a:custGeom>
          <a:solidFill>
            <a:srgbClr val="FCFFC7"/>
          </a:solidFill>
        </p:spPr>
        <p:txBody>
          <a:bodyPr wrap="square" lIns="0" tIns="0" rIns="0" bIns="0" rtlCol="0">
            <a:noAutofit/>
          </a:bodyPr>
          <a:lstStyle/>
          <a:p>
            <a:endParaRPr/>
          </a:p>
        </p:txBody>
      </p:sp>
      <p:sp>
        <p:nvSpPr>
          <p:cNvPr id="206" name="object 206"/>
          <p:cNvSpPr/>
          <p:nvPr/>
        </p:nvSpPr>
        <p:spPr>
          <a:xfrm>
            <a:off x="3462528" y="2928493"/>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207" name="object 207"/>
          <p:cNvSpPr/>
          <p:nvPr/>
        </p:nvSpPr>
        <p:spPr>
          <a:xfrm>
            <a:off x="3462528" y="3915155"/>
            <a:ext cx="3172968" cy="0"/>
          </a:xfrm>
          <a:custGeom>
            <a:avLst/>
            <a:gdLst/>
            <a:ahLst/>
            <a:cxnLst/>
            <a:rect l="l" t="t" r="r" b="b"/>
            <a:pathLst>
              <a:path w="3172968">
                <a:moveTo>
                  <a:pt x="0" y="0"/>
                </a:moveTo>
                <a:lnTo>
                  <a:pt x="3172968" y="0"/>
                </a:lnTo>
              </a:path>
            </a:pathLst>
          </a:custGeom>
          <a:ln w="46990">
            <a:solidFill>
              <a:srgbClr val="FCFFC7"/>
            </a:solidFill>
          </a:ln>
        </p:spPr>
        <p:txBody>
          <a:bodyPr wrap="square" lIns="0" tIns="0" rIns="0" bIns="0" rtlCol="0">
            <a:noAutofit/>
          </a:bodyPr>
          <a:lstStyle/>
          <a:p>
            <a:endParaRPr/>
          </a:p>
        </p:txBody>
      </p:sp>
      <p:sp>
        <p:nvSpPr>
          <p:cNvPr id="164" name="object 164"/>
          <p:cNvSpPr/>
          <p:nvPr/>
        </p:nvSpPr>
        <p:spPr>
          <a:xfrm>
            <a:off x="6734808" y="6478270"/>
            <a:ext cx="3172459" cy="1101725"/>
          </a:xfrm>
          <a:custGeom>
            <a:avLst/>
            <a:gdLst/>
            <a:ahLst/>
            <a:cxnLst/>
            <a:rect l="l" t="t" r="r" b="b"/>
            <a:pathLst>
              <a:path w="3172459" h="1101725">
                <a:moveTo>
                  <a:pt x="0" y="1101725"/>
                </a:moveTo>
                <a:lnTo>
                  <a:pt x="3172459" y="1101725"/>
                </a:lnTo>
                <a:lnTo>
                  <a:pt x="3172459" y="0"/>
                </a:lnTo>
                <a:lnTo>
                  <a:pt x="0" y="0"/>
                </a:lnTo>
                <a:lnTo>
                  <a:pt x="0" y="1101725"/>
                </a:lnTo>
                <a:close/>
              </a:path>
            </a:pathLst>
          </a:custGeom>
          <a:solidFill>
            <a:srgbClr val="FCFFC7"/>
          </a:solidFill>
        </p:spPr>
        <p:txBody>
          <a:bodyPr wrap="square" lIns="0" tIns="0" rIns="0" bIns="0" rtlCol="0">
            <a:noAutofit/>
          </a:bodyPr>
          <a:lstStyle/>
          <a:p>
            <a:endParaRPr/>
          </a:p>
        </p:txBody>
      </p:sp>
      <p:sp>
        <p:nvSpPr>
          <p:cNvPr id="165" name="object 165"/>
          <p:cNvSpPr/>
          <p:nvPr/>
        </p:nvSpPr>
        <p:spPr>
          <a:xfrm>
            <a:off x="6734808" y="6478271"/>
            <a:ext cx="3172460" cy="1101725"/>
          </a:xfrm>
          <a:custGeom>
            <a:avLst/>
            <a:gdLst/>
            <a:ahLst/>
            <a:cxnLst/>
            <a:rect l="l" t="t" r="r" b="b"/>
            <a:pathLst>
              <a:path w="3172460" h="1101725">
                <a:moveTo>
                  <a:pt x="0" y="0"/>
                </a:moveTo>
                <a:lnTo>
                  <a:pt x="3172460" y="0"/>
                </a:lnTo>
                <a:lnTo>
                  <a:pt x="3172460" y="1101725"/>
                </a:lnTo>
                <a:lnTo>
                  <a:pt x="0" y="1101725"/>
                </a:lnTo>
                <a:lnTo>
                  <a:pt x="0" y="0"/>
                </a:lnTo>
                <a:close/>
              </a:path>
            </a:pathLst>
          </a:custGeom>
          <a:ln w="12700">
            <a:solidFill>
              <a:srgbClr val="008E80"/>
            </a:solidFill>
          </a:ln>
        </p:spPr>
        <p:txBody>
          <a:bodyPr wrap="square" lIns="0" tIns="0" rIns="0" bIns="0" rtlCol="0">
            <a:noAutofit/>
          </a:bodyPr>
          <a:lstStyle/>
          <a:p>
            <a:endParaRPr/>
          </a:p>
        </p:txBody>
      </p:sp>
      <p:sp>
        <p:nvSpPr>
          <p:cNvPr id="166" name="object 166"/>
          <p:cNvSpPr/>
          <p:nvPr/>
        </p:nvSpPr>
        <p:spPr>
          <a:xfrm>
            <a:off x="9133838" y="6543041"/>
            <a:ext cx="713341" cy="939800"/>
          </a:xfrm>
          <a:prstGeom prst="rect">
            <a:avLst/>
          </a:prstGeom>
          <a:blipFill>
            <a:blip r:embed="rId2" cstate="print"/>
            <a:stretch>
              <a:fillRect/>
            </a:stretch>
          </a:blipFill>
        </p:spPr>
        <p:txBody>
          <a:bodyPr wrap="square" lIns="0" tIns="0" rIns="0" bIns="0" rtlCol="0">
            <a:noAutofit/>
          </a:bodyPr>
          <a:lstStyle/>
          <a:p>
            <a:endParaRPr/>
          </a:p>
        </p:txBody>
      </p:sp>
      <p:sp>
        <p:nvSpPr>
          <p:cNvPr id="167" name="object 167"/>
          <p:cNvSpPr/>
          <p:nvPr/>
        </p:nvSpPr>
        <p:spPr>
          <a:xfrm>
            <a:off x="9129076" y="6538279"/>
            <a:ext cx="722867" cy="949325"/>
          </a:xfrm>
          <a:custGeom>
            <a:avLst/>
            <a:gdLst/>
            <a:ahLst/>
            <a:cxnLst/>
            <a:rect l="l" t="t" r="r" b="b"/>
            <a:pathLst>
              <a:path w="722867" h="949325">
                <a:moveTo>
                  <a:pt x="0" y="0"/>
                </a:moveTo>
                <a:lnTo>
                  <a:pt x="722867" y="0"/>
                </a:lnTo>
                <a:lnTo>
                  <a:pt x="722867" y="949325"/>
                </a:lnTo>
                <a:lnTo>
                  <a:pt x="0" y="949325"/>
                </a:lnTo>
                <a:lnTo>
                  <a:pt x="0" y="0"/>
                </a:lnTo>
                <a:close/>
              </a:path>
            </a:pathLst>
          </a:custGeom>
          <a:ln w="9525">
            <a:solidFill>
              <a:srgbClr val="000000"/>
            </a:solidFill>
          </a:ln>
        </p:spPr>
        <p:txBody>
          <a:bodyPr wrap="square" lIns="0" tIns="0" rIns="0" bIns="0" rtlCol="0">
            <a:noAutofit/>
          </a:bodyPr>
          <a:lstStyle/>
          <a:p>
            <a:endParaRPr/>
          </a:p>
        </p:txBody>
      </p:sp>
      <p:sp>
        <p:nvSpPr>
          <p:cNvPr id="105" name="object 105"/>
          <p:cNvSpPr/>
          <p:nvPr/>
        </p:nvSpPr>
        <p:spPr>
          <a:xfrm>
            <a:off x="6736080" y="155448"/>
            <a:ext cx="3169920" cy="804672"/>
          </a:xfrm>
          <a:custGeom>
            <a:avLst/>
            <a:gdLst/>
            <a:ahLst/>
            <a:cxnLst/>
            <a:rect l="l" t="t" r="r" b="b"/>
            <a:pathLst>
              <a:path w="3169920" h="804672">
                <a:moveTo>
                  <a:pt x="3169920" y="804672"/>
                </a:moveTo>
                <a:lnTo>
                  <a:pt x="3169920" y="0"/>
                </a:lnTo>
                <a:lnTo>
                  <a:pt x="0" y="0"/>
                </a:lnTo>
                <a:lnTo>
                  <a:pt x="0" y="804672"/>
                </a:lnTo>
                <a:lnTo>
                  <a:pt x="3169920" y="804672"/>
                </a:lnTo>
                <a:close/>
              </a:path>
            </a:pathLst>
          </a:custGeom>
          <a:solidFill>
            <a:srgbClr val="008E80"/>
          </a:solidFill>
        </p:spPr>
        <p:txBody>
          <a:bodyPr wrap="square" lIns="0" tIns="0" rIns="0" bIns="0" rtlCol="0">
            <a:noAutofit/>
          </a:bodyPr>
          <a:lstStyle/>
          <a:p>
            <a:endParaRPr/>
          </a:p>
        </p:txBody>
      </p:sp>
      <p:sp>
        <p:nvSpPr>
          <p:cNvPr id="106" name="object 106"/>
          <p:cNvSpPr/>
          <p:nvPr/>
        </p:nvSpPr>
        <p:spPr>
          <a:xfrm>
            <a:off x="6809232" y="182879"/>
            <a:ext cx="3026664" cy="201168"/>
          </a:xfrm>
          <a:custGeom>
            <a:avLst/>
            <a:gdLst/>
            <a:ahLst/>
            <a:cxnLst/>
            <a:rect l="l" t="t" r="r" b="b"/>
            <a:pathLst>
              <a:path w="3026664" h="201168">
                <a:moveTo>
                  <a:pt x="0" y="201168"/>
                </a:moveTo>
                <a:lnTo>
                  <a:pt x="3026664" y="201168"/>
                </a:lnTo>
                <a:lnTo>
                  <a:pt x="3026664" y="0"/>
                </a:lnTo>
                <a:lnTo>
                  <a:pt x="0" y="0"/>
                </a:lnTo>
                <a:lnTo>
                  <a:pt x="0" y="201168"/>
                </a:lnTo>
                <a:close/>
              </a:path>
            </a:pathLst>
          </a:custGeom>
          <a:solidFill>
            <a:srgbClr val="008E80"/>
          </a:solidFill>
        </p:spPr>
        <p:txBody>
          <a:bodyPr wrap="square" lIns="0" tIns="0" rIns="0" bIns="0" rtlCol="0">
            <a:noAutofit/>
          </a:bodyPr>
          <a:lstStyle/>
          <a:p>
            <a:endParaRPr/>
          </a:p>
        </p:txBody>
      </p:sp>
      <p:sp>
        <p:nvSpPr>
          <p:cNvPr id="107" name="object 107"/>
          <p:cNvSpPr/>
          <p:nvPr/>
        </p:nvSpPr>
        <p:spPr>
          <a:xfrm>
            <a:off x="6809232" y="384047"/>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08" name="object 108"/>
          <p:cNvSpPr/>
          <p:nvPr/>
        </p:nvSpPr>
        <p:spPr>
          <a:xfrm>
            <a:off x="6809232" y="515111"/>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09" name="object 109"/>
          <p:cNvSpPr/>
          <p:nvPr/>
        </p:nvSpPr>
        <p:spPr>
          <a:xfrm>
            <a:off x="6809232" y="646176"/>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10" name="object 110"/>
          <p:cNvSpPr/>
          <p:nvPr/>
        </p:nvSpPr>
        <p:spPr>
          <a:xfrm>
            <a:off x="6809232" y="777240"/>
            <a:ext cx="3026664" cy="137159"/>
          </a:xfrm>
          <a:custGeom>
            <a:avLst/>
            <a:gdLst/>
            <a:ahLst/>
            <a:cxnLst/>
            <a:rect l="l" t="t" r="r" b="b"/>
            <a:pathLst>
              <a:path w="3026664" h="137159">
                <a:moveTo>
                  <a:pt x="0" y="137159"/>
                </a:moveTo>
                <a:lnTo>
                  <a:pt x="3026664" y="137159"/>
                </a:lnTo>
                <a:lnTo>
                  <a:pt x="3026664" y="0"/>
                </a:lnTo>
                <a:lnTo>
                  <a:pt x="0" y="0"/>
                </a:lnTo>
                <a:lnTo>
                  <a:pt x="0" y="137159"/>
                </a:lnTo>
                <a:close/>
              </a:path>
            </a:pathLst>
          </a:custGeom>
          <a:solidFill>
            <a:srgbClr val="008E80"/>
          </a:solidFill>
        </p:spPr>
        <p:txBody>
          <a:bodyPr wrap="square" lIns="0" tIns="0" rIns="0" bIns="0" rtlCol="0">
            <a:noAutofit/>
          </a:bodyPr>
          <a:lstStyle/>
          <a:p>
            <a:endParaRPr/>
          </a:p>
        </p:txBody>
      </p:sp>
      <p:sp>
        <p:nvSpPr>
          <p:cNvPr id="111" name="object 111"/>
          <p:cNvSpPr/>
          <p:nvPr/>
        </p:nvSpPr>
        <p:spPr>
          <a:xfrm>
            <a:off x="6736080" y="169163"/>
            <a:ext cx="3169920" cy="0"/>
          </a:xfrm>
          <a:custGeom>
            <a:avLst/>
            <a:gdLst/>
            <a:ahLst/>
            <a:cxnLst/>
            <a:rect l="l" t="t" r="r" b="b"/>
            <a:pathLst>
              <a:path w="3169920">
                <a:moveTo>
                  <a:pt x="0" y="0"/>
                </a:moveTo>
                <a:lnTo>
                  <a:pt x="3169920" y="0"/>
                </a:lnTo>
              </a:path>
            </a:pathLst>
          </a:custGeom>
          <a:ln w="28701">
            <a:solidFill>
              <a:srgbClr val="008E80"/>
            </a:solidFill>
          </a:ln>
        </p:spPr>
        <p:txBody>
          <a:bodyPr wrap="square" lIns="0" tIns="0" rIns="0" bIns="0" rtlCol="0">
            <a:noAutofit/>
          </a:bodyPr>
          <a:lstStyle/>
          <a:p>
            <a:endParaRPr/>
          </a:p>
        </p:txBody>
      </p:sp>
      <p:sp>
        <p:nvSpPr>
          <p:cNvPr id="112" name="object 112"/>
          <p:cNvSpPr/>
          <p:nvPr/>
        </p:nvSpPr>
        <p:spPr>
          <a:xfrm>
            <a:off x="6736080" y="913764"/>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113" name="object 113"/>
          <p:cNvSpPr/>
          <p:nvPr/>
        </p:nvSpPr>
        <p:spPr>
          <a:xfrm>
            <a:off x="6736080" y="960120"/>
            <a:ext cx="3172968" cy="219455"/>
          </a:xfrm>
          <a:custGeom>
            <a:avLst/>
            <a:gdLst/>
            <a:ahLst/>
            <a:cxnLst/>
            <a:rect l="l" t="t" r="r" b="b"/>
            <a:pathLst>
              <a:path w="3172968" h="219455">
                <a:moveTo>
                  <a:pt x="0" y="219455"/>
                </a:moveTo>
                <a:lnTo>
                  <a:pt x="3172968" y="219455"/>
                </a:lnTo>
                <a:lnTo>
                  <a:pt x="3172968" y="0"/>
                </a:lnTo>
                <a:lnTo>
                  <a:pt x="0" y="0"/>
                </a:lnTo>
                <a:lnTo>
                  <a:pt x="0" y="219455"/>
                </a:lnTo>
                <a:close/>
              </a:path>
            </a:pathLst>
          </a:custGeom>
          <a:solidFill>
            <a:srgbClr val="C7E6DC"/>
          </a:solidFill>
        </p:spPr>
        <p:txBody>
          <a:bodyPr wrap="square" lIns="0" tIns="0" rIns="0" bIns="0" rtlCol="0">
            <a:noAutofit/>
          </a:bodyPr>
          <a:lstStyle/>
          <a:p>
            <a:endParaRPr/>
          </a:p>
        </p:txBody>
      </p:sp>
      <p:sp>
        <p:nvSpPr>
          <p:cNvPr id="114" name="object 114"/>
          <p:cNvSpPr/>
          <p:nvPr/>
        </p:nvSpPr>
        <p:spPr>
          <a:xfrm>
            <a:off x="6809232" y="987551"/>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115" name="object 115"/>
          <p:cNvSpPr/>
          <p:nvPr/>
        </p:nvSpPr>
        <p:spPr>
          <a:xfrm>
            <a:off x="6736080" y="959485"/>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C7E6DC"/>
          </a:solidFill>
        </p:spPr>
        <p:txBody>
          <a:bodyPr wrap="square" lIns="0" tIns="0" rIns="0" bIns="0" rtlCol="0">
            <a:noAutofit/>
          </a:bodyPr>
          <a:lstStyle/>
          <a:p>
            <a:endParaRPr/>
          </a:p>
        </p:txBody>
      </p:sp>
      <p:sp>
        <p:nvSpPr>
          <p:cNvPr id="116" name="object 116"/>
          <p:cNvSpPr/>
          <p:nvPr/>
        </p:nvSpPr>
        <p:spPr>
          <a:xfrm>
            <a:off x="6736080" y="113322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17" name="object 117"/>
          <p:cNvSpPr/>
          <p:nvPr/>
        </p:nvSpPr>
        <p:spPr>
          <a:xfrm>
            <a:off x="6736080" y="1179576"/>
            <a:ext cx="3172968" cy="1008888"/>
          </a:xfrm>
          <a:custGeom>
            <a:avLst/>
            <a:gdLst/>
            <a:ahLst/>
            <a:cxnLst/>
            <a:rect l="l" t="t" r="r" b="b"/>
            <a:pathLst>
              <a:path w="3172968" h="1008888">
                <a:moveTo>
                  <a:pt x="0" y="1008888"/>
                </a:moveTo>
                <a:lnTo>
                  <a:pt x="3172968" y="1008888"/>
                </a:lnTo>
                <a:lnTo>
                  <a:pt x="3172968" y="0"/>
                </a:lnTo>
                <a:lnTo>
                  <a:pt x="0" y="0"/>
                </a:lnTo>
                <a:lnTo>
                  <a:pt x="0" y="1008888"/>
                </a:lnTo>
                <a:close/>
              </a:path>
            </a:pathLst>
          </a:custGeom>
          <a:solidFill>
            <a:srgbClr val="FCFFC7"/>
          </a:solidFill>
        </p:spPr>
        <p:txBody>
          <a:bodyPr wrap="square" lIns="0" tIns="0" rIns="0" bIns="0" rtlCol="0">
            <a:noAutofit/>
          </a:bodyPr>
          <a:lstStyle/>
          <a:p>
            <a:endParaRPr/>
          </a:p>
        </p:txBody>
      </p:sp>
      <p:sp>
        <p:nvSpPr>
          <p:cNvPr id="118" name="object 118"/>
          <p:cNvSpPr/>
          <p:nvPr/>
        </p:nvSpPr>
        <p:spPr>
          <a:xfrm>
            <a:off x="6809232" y="1207008"/>
            <a:ext cx="3026664" cy="134111"/>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19" name="object 119"/>
          <p:cNvSpPr/>
          <p:nvPr/>
        </p:nvSpPr>
        <p:spPr>
          <a:xfrm>
            <a:off x="6809232" y="134112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20" name="object 120"/>
          <p:cNvSpPr/>
          <p:nvPr/>
        </p:nvSpPr>
        <p:spPr>
          <a:xfrm>
            <a:off x="6809232" y="147523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21" name="object 121"/>
          <p:cNvSpPr/>
          <p:nvPr/>
        </p:nvSpPr>
        <p:spPr>
          <a:xfrm>
            <a:off x="6809232" y="1609343"/>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22" name="object 122"/>
          <p:cNvSpPr/>
          <p:nvPr/>
        </p:nvSpPr>
        <p:spPr>
          <a:xfrm>
            <a:off x="6809232" y="1743455"/>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23" name="object 123"/>
          <p:cNvSpPr/>
          <p:nvPr/>
        </p:nvSpPr>
        <p:spPr>
          <a:xfrm>
            <a:off x="6809232" y="1877567"/>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24" name="object 124"/>
          <p:cNvSpPr/>
          <p:nvPr/>
        </p:nvSpPr>
        <p:spPr>
          <a:xfrm>
            <a:off x="6809232" y="2011680"/>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125" name="object 125"/>
          <p:cNvSpPr/>
          <p:nvPr/>
        </p:nvSpPr>
        <p:spPr>
          <a:xfrm>
            <a:off x="6736080" y="1178941"/>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FCFFC7"/>
          </a:solidFill>
        </p:spPr>
        <p:txBody>
          <a:bodyPr wrap="square" lIns="0" tIns="0" rIns="0" bIns="0" rtlCol="0">
            <a:noAutofit/>
          </a:bodyPr>
          <a:lstStyle/>
          <a:p>
            <a:endParaRPr/>
          </a:p>
        </p:txBody>
      </p:sp>
      <p:sp>
        <p:nvSpPr>
          <p:cNvPr id="126" name="object 126"/>
          <p:cNvSpPr/>
          <p:nvPr/>
        </p:nvSpPr>
        <p:spPr>
          <a:xfrm>
            <a:off x="6736080" y="2142108"/>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27" name="object 127"/>
          <p:cNvSpPr/>
          <p:nvPr/>
        </p:nvSpPr>
        <p:spPr>
          <a:xfrm>
            <a:off x="6736080" y="2188464"/>
            <a:ext cx="3172968" cy="219455"/>
          </a:xfrm>
          <a:custGeom>
            <a:avLst/>
            <a:gdLst/>
            <a:ahLst/>
            <a:cxnLst/>
            <a:rect l="l" t="t" r="r" b="b"/>
            <a:pathLst>
              <a:path w="3172968" h="219455">
                <a:moveTo>
                  <a:pt x="0" y="219455"/>
                </a:moveTo>
                <a:lnTo>
                  <a:pt x="3172968" y="219455"/>
                </a:lnTo>
                <a:lnTo>
                  <a:pt x="3172968" y="0"/>
                </a:lnTo>
                <a:lnTo>
                  <a:pt x="0" y="0"/>
                </a:lnTo>
                <a:lnTo>
                  <a:pt x="0" y="219455"/>
                </a:lnTo>
                <a:close/>
              </a:path>
            </a:pathLst>
          </a:custGeom>
          <a:solidFill>
            <a:srgbClr val="C7E6DC"/>
          </a:solidFill>
        </p:spPr>
        <p:txBody>
          <a:bodyPr wrap="square" lIns="0" tIns="0" rIns="0" bIns="0" rtlCol="0">
            <a:noAutofit/>
          </a:bodyPr>
          <a:lstStyle/>
          <a:p>
            <a:endParaRPr/>
          </a:p>
        </p:txBody>
      </p:sp>
      <p:sp>
        <p:nvSpPr>
          <p:cNvPr id="128" name="object 128"/>
          <p:cNvSpPr/>
          <p:nvPr/>
        </p:nvSpPr>
        <p:spPr>
          <a:xfrm>
            <a:off x="6809232" y="2215896"/>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129" name="object 129"/>
          <p:cNvSpPr/>
          <p:nvPr/>
        </p:nvSpPr>
        <p:spPr>
          <a:xfrm>
            <a:off x="6736080" y="2187829"/>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C7E6DC"/>
          </a:solidFill>
        </p:spPr>
        <p:txBody>
          <a:bodyPr wrap="square" lIns="0" tIns="0" rIns="0" bIns="0" rtlCol="0">
            <a:noAutofit/>
          </a:bodyPr>
          <a:lstStyle/>
          <a:p>
            <a:endParaRPr/>
          </a:p>
        </p:txBody>
      </p:sp>
      <p:sp>
        <p:nvSpPr>
          <p:cNvPr id="130" name="object 130"/>
          <p:cNvSpPr/>
          <p:nvPr/>
        </p:nvSpPr>
        <p:spPr>
          <a:xfrm>
            <a:off x="6736080" y="2361565"/>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31" name="object 131"/>
          <p:cNvSpPr/>
          <p:nvPr/>
        </p:nvSpPr>
        <p:spPr>
          <a:xfrm>
            <a:off x="6736080" y="2407920"/>
            <a:ext cx="3172968" cy="1277112"/>
          </a:xfrm>
          <a:custGeom>
            <a:avLst/>
            <a:gdLst/>
            <a:ahLst/>
            <a:cxnLst/>
            <a:rect l="l" t="t" r="r" b="b"/>
            <a:pathLst>
              <a:path w="3172968" h="1277112">
                <a:moveTo>
                  <a:pt x="0" y="1277112"/>
                </a:moveTo>
                <a:lnTo>
                  <a:pt x="3172968" y="1277112"/>
                </a:lnTo>
                <a:lnTo>
                  <a:pt x="3172968" y="0"/>
                </a:lnTo>
                <a:lnTo>
                  <a:pt x="0" y="0"/>
                </a:lnTo>
                <a:lnTo>
                  <a:pt x="0" y="1277112"/>
                </a:lnTo>
                <a:close/>
              </a:path>
            </a:pathLst>
          </a:custGeom>
          <a:solidFill>
            <a:srgbClr val="FCFFC7"/>
          </a:solidFill>
        </p:spPr>
        <p:txBody>
          <a:bodyPr wrap="square" lIns="0" tIns="0" rIns="0" bIns="0" rtlCol="0">
            <a:noAutofit/>
          </a:bodyPr>
          <a:lstStyle/>
          <a:p>
            <a:endParaRPr/>
          </a:p>
        </p:txBody>
      </p:sp>
      <p:sp>
        <p:nvSpPr>
          <p:cNvPr id="132" name="object 132"/>
          <p:cNvSpPr/>
          <p:nvPr/>
        </p:nvSpPr>
        <p:spPr>
          <a:xfrm>
            <a:off x="6809232" y="243535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3" name="object 133"/>
          <p:cNvSpPr/>
          <p:nvPr/>
        </p:nvSpPr>
        <p:spPr>
          <a:xfrm>
            <a:off x="6809232" y="256946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4" name="object 134"/>
          <p:cNvSpPr/>
          <p:nvPr/>
        </p:nvSpPr>
        <p:spPr>
          <a:xfrm>
            <a:off x="6809232" y="270357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5" name="object 135"/>
          <p:cNvSpPr/>
          <p:nvPr/>
        </p:nvSpPr>
        <p:spPr>
          <a:xfrm>
            <a:off x="6809232" y="283768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6" name="object 136"/>
          <p:cNvSpPr/>
          <p:nvPr/>
        </p:nvSpPr>
        <p:spPr>
          <a:xfrm>
            <a:off x="6809232" y="297180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7" name="object 137"/>
          <p:cNvSpPr/>
          <p:nvPr/>
        </p:nvSpPr>
        <p:spPr>
          <a:xfrm>
            <a:off x="6809232" y="310591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8" name="object 138"/>
          <p:cNvSpPr/>
          <p:nvPr/>
        </p:nvSpPr>
        <p:spPr>
          <a:xfrm>
            <a:off x="6809232" y="324002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9" name="object 139"/>
          <p:cNvSpPr/>
          <p:nvPr/>
        </p:nvSpPr>
        <p:spPr>
          <a:xfrm>
            <a:off x="6809232" y="337413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40" name="object 140"/>
          <p:cNvSpPr/>
          <p:nvPr/>
        </p:nvSpPr>
        <p:spPr>
          <a:xfrm>
            <a:off x="6809232" y="3508248"/>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141" name="object 141"/>
          <p:cNvSpPr/>
          <p:nvPr/>
        </p:nvSpPr>
        <p:spPr>
          <a:xfrm>
            <a:off x="6736080" y="2407284"/>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FCFFC7"/>
          </a:solidFill>
        </p:spPr>
        <p:txBody>
          <a:bodyPr wrap="square" lIns="0" tIns="0" rIns="0" bIns="0" rtlCol="0">
            <a:noAutofit/>
          </a:bodyPr>
          <a:lstStyle/>
          <a:p>
            <a:endParaRPr/>
          </a:p>
        </p:txBody>
      </p:sp>
      <p:sp>
        <p:nvSpPr>
          <p:cNvPr id="142" name="object 142"/>
          <p:cNvSpPr/>
          <p:nvPr/>
        </p:nvSpPr>
        <p:spPr>
          <a:xfrm>
            <a:off x="6736080" y="3638677"/>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43" name="object 143"/>
          <p:cNvSpPr/>
          <p:nvPr/>
        </p:nvSpPr>
        <p:spPr>
          <a:xfrm>
            <a:off x="6736080" y="3685031"/>
            <a:ext cx="3172968" cy="219456"/>
          </a:xfrm>
          <a:custGeom>
            <a:avLst/>
            <a:gdLst/>
            <a:ahLst/>
            <a:cxnLst/>
            <a:rect l="l" t="t" r="r" b="b"/>
            <a:pathLst>
              <a:path w="3172968" h="219456">
                <a:moveTo>
                  <a:pt x="0" y="219456"/>
                </a:moveTo>
                <a:lnTo>
                  <a:pt x="3172968" y="219456"/>
                </a:lnTo>
                <a:lnTo>
                  <a:pt x="3172968" y="0"/>
                </a:lnTo>
                <a:lnTo>
                  <a:pt x="0" y="0"/>
                </a:lnTo>
                <a:lnTo>
                  <a:pt x="0" y="219456"/>
                </a:lnTo>
                <a:close/>
              </a:path>
            </a:pathLst>
          </a:custGeom>
          <a:solidFill>
            <a:srgbClr val="C7E6DC"/>
          </a:solidFill>
        </p:spPr>
        <p:txBody>
          <a:bodyPr wrap="square" lIns="0" tIns="0" rIns="0" bIns="0" rtlCol="0">
            <a:noAutofit/>
          </a:bodyPr>
          <a:lstStyle/>
          <a:p>
            <a:endParaRPr/>
          </a:p>
        </p:txBody>
      </p:sp>
      <p:sp>
        <p:nvSpPr>
          <p:cNvPr id="144" name="object 144"/>
          <p:cNvSpPr/>
          <p:nvPr/>
        </p:nvSpPr>
        <p:spPr>
          <a:xfrm>
            <a:off x="6809232" y="3712464"/>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145" name="object 145"/>
          <p:cNvSpPr/>
          <p:nvPr/>
        </p:nvSpPr>
        <p:spPr>
          <a:xfrm>
            <a:off x="6736080" y="3684397"/>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C7E6DC"/>
          </a:solidFill>
        </p:spPr>
        <p:txBody>
          <a:bodyPr wrap="square" lIns="0" tIns="0" rIns="0" bIns="0" rtlCol="0">
            <a:noAutofit/>
          </a:bodyPr>
          <a:lstStyle/>
          <a:p>
            <a:endParaRPr/>
          </a:p>
        </p:txBody>
      </p:sp>
      <p:sp>
        <p:nvSpPr>
          <p:cNvPr id="146" name="object 146"/>
          <p:cNvSpPr/>
          <p:nvPr/>
        </p:nvSpPr>
        <p:spPr>
          <a:xfrm>
            <a:off x="6736080" y="3858132"/>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47" name="object 147"/>
          <p:cNvSpPr/>
          <p:nvPr/>
        </p:nvSpPr>
        <p:spPr>
          <a:xfrm>
            <a:off x="6736080" y="3904488"/>
            <a:ext cx="3172968" cy="1947672"/>
          </a:xfrm>
          <a:custGeom>
            <a:avLst/>
            <a:gdLst/>
            <a:ahLst/>
            <a:cxnLst/>
            <a:rect l="l" t="t" r="r" b="b"/>
            <a:pathLst>
              <a:path w="3172968" h="1947672">
                <a:moveTo>
                  <a:pt x="0" y="1947672"/>
                </a:moveTo>
                <a:lnTo>
                  <a:pt x="3172968" y="1947672"/>
                </a:lnTo>
                <a:lnTo>
                  <a:pt x="3172968" y="0"/>
                </a:lnTo>
                <a:lnTo>
                  <a:pt x="0" y="0"/>
                </a:lnTo>
                <a:lnTo>
                  <a:pt x="0" y="1947672"/>
                </a:lnTo>
                <a:close/>
              </a:path>
            </a:pathLst>
          </a:custGeom>
          <a:solidFill>
            <a:srgbClr val="FCFFC7"/>
          </a:solidFill>
        </p:spPr>
        <p:txBody>
          <a:bodyPr wrap="square" lIns="0" tIns="0" rIns="0" bIns="0" rtlCol="0">
            <a:noAutofit/>
          </a:bodyPr>
          <a:lstStyle/>
          <a:p>
            <a:endParaRPr/>
          </a:p>
        </p:txBody>
      </p:sp>
      <p:sp>
        <p:nvSpPr>
          <p:cNvPr id="148" name="object 148"/>
          <p:cNvSpPr/>
          <p:nvPr/>
        </p:nvSpPr>
        <p:spPr>
          <a:xfrm>
            <a:off x="6809232" y="393192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49" name="object 149"/>
          <p:cNvSpPr/>
          <p:nvPr/>
        </p:nvSpPr>
        <p:spPr>
          <a:xfrm>
            <a:off x="6809232" y="406603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50" name="object 150"/>
          <p:cNvSpPr/>
          <p:nvPr/>
        </p:nvSpPr>
        <p:spPr>
          <a:xfrm>
            <a:off x="6809232" y="420014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51" name="object 151"/>
          <p:cNvSpPr/>
          <p:nvPr/>
        </p:nvSpPr>
        <p:spPr>
          <a:xfrm>
            <a:off x="6809232" y="433425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52" name="object 152"/>
          <p:cNvSpPr/>
          <p:nvPr/>
        </p:nvSpPr>
        <p:spPr>
          <a:xfrm>
            <a:off x="6809232" y="4468368"/>
            <a:ext cx="3026664" cy="134111"/>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53" name="object 153"/>
          <p:cNvSpPr/>
          <p:nvPr/>
        </p:nvSpPr>
        <p:spPr>
          <a:xfrm>
            <a:off x="6809232" y="460248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54" name="object 154"/>
          <p:cNvSpPr/>
          <p:nvPr/>
        </p:nvSpPr>
        <p:spPr>
          <a:xfrm>
            <a:off x="6809232" y="4736592"/>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55" name="object 155"/>
          <p:cNvSpPr/>
          <p:nvPr/>
        </p:nvSpPr>
        <p:spPr>
          <a:xfrm>
            <a:off x="6809232" y="487070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56" name="object 156"/>
          <p:cNvSpPr/>
          <p:nvPr/>
        </p:nvSpPr>
        <p:spPr>
          <a:xfrm>
            <a:off x="6809232" y="5004816"/>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157" name="object 157"/>
          <p:cNvSpPr/>
          <p:nvPr/>
        </p:nvSpPr>
        <p:spPr>
          <a:xfrm>
            <a:off x="6809232" y="513588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58" name="object 158"/>
          <p:cNvSpPr/>
          <p:nvPr/>
        </p:nvSpPr>
        <p:spPr>
          <a:xfrm>
            <a:off x="6809232" y="5269992"/>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59" name="object 159"/>
          <p:cNvSpPr/>
          <p:nvPr/>
        </p:nvSpPr>
        <p:spPr>
          <a:xfrm>
            <a:off x="6809232" y="540410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60" name="object 160"/>
          <p:cNvSpPr/>
          <p:nvPr/>
        </p:nvSpPr>
        <p:spPr>
          <a:xfrm>
            <a:off x="6809232" y="553821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61" name="object 161"/>
          <p:cNvSpPr/>
          <p:nvPr/>
        </p:nvSpPr>
        <p:spPr>
          <a:xfrm>
            <a:off x="6809232" y="567232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62" name="object 162"/>
          <p:cNvSpPr/>
          <p:nvPr/>
        </p:nvSpPr>
        <p:spPr>
          <a:xfrm>
            <a:off x="6736080" y="3903853"/>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FCFFC7"/>
          </a:solidFill>
        </p:spPr>
        <p:txBody>
          <a:bodyPr wrap="square" lIns="0" tIns="0" rIns="0" bIns="0" rtlCol="0">
            <a:noAutofit/>
          </a:bodyPr>
          <a:lstStyle/>
          <a:p>
            <a:endParaRPr/>
          </a:p>
        </p:txBody>
      </p:sp>
      <p:sp>
        <p:nvSpPr>
          <p:cNvPr id="163" name="object 163"/>
          <p:cNvSpPr/>
          <p:nvPr/>
        </p:nvSpPr>
        <p:spPr>
          <a:xfrm>
            <a:off x="6736080" y="5829300"/>
            <a:ext cx="3172968" cy="0"/>
          </a:xfrm>
          <a:custGeom>
            <a:avLst/>
            <a:gdLst/>
            <a:ahLst/>
            <a:cxnLst/>
            <a:rect l="l" t="t" r="r" b="b"/>
            <a:pathLst>
              <a:path w="3172968">
                <a:moveTo>
                  <a:pt x="0" y="0"/>
                </a:moveTo>
                <a:lnTo>
                  <a:pt x="3172968" y="0"/>
                </a:lnTo>
              </a:path>
            </a:pathLst>
          </a:custGeom>
          <a:ln w="46989">
            <a:solidFill>
              <a:srgbClr val="FCFFC7"/>
            </a:solidFill>
          </a:ln>
        </p:spPr>
        <p:txBody>
          <a:bodyPr wrap="square" lIns="0" tIns="0" rIns="0" bIns="0" rtlCol="0">
            <a:noAutofit/>
          </a:bodyPr>
          <a:lstStyle/>
          <a:p>
            <a:endParaRPr/>
          </a:p>
        </p:txBody>
      </p:sp>
      <p:sp>
        <p:nvSpPr>
          <p:cNvPr id="91" name="object 91"/>
          <p:cNvSpPr/>
          <p:nvPr/>
        </p:nvSpPr>
        <p:spPr>
          <a:xfrm>
            <a:off x="185928" y="1600200"/>
            <a:ext cx="3166872" cy="271272"/>
          </a:xfrm>
          <a:custGeom>
            <a:avLst/>
            <a:gdLst/>
            <a:ahLst/>
            <a:cxnLst/>
            <a:rect l="l" t="t" r="r" b="b"/>
            <a:pathLst>
              <a:path w="3166872" h="271272">
                <a:moveTo>
                  <a:pt x="3166872" y="271272"/>
                </a:moveTo>
                <a:lnTo>
                  <a:pt x="3166872" y="0"/>
                </a:lnTo>
                <a:lnTo>
                  <a:pt x="0" y="0"/>
                </a:lnTo>
                <a:lnTo>
                  <a:pt x="0" y="271272"/>
                </a:lnTo>
                <a:lnTo>
                  <a:pt x="3166872" y="271272"/>
                </a:lnTo>
                <a:close/>
              </a:path>
            </a:pathLst>
          </a:custGeom>
          <a:solidFill>
            <a:srgbClr val="008E80"/>
          </a:solidFill>
        </p:spPr>
        <p:txBody>
          <a:bodyPr wrap="square" lIns="0" tIns="0" rIns="0" bIns="0" rtlCol="0">
            <a:noAutofit/>
          </a:bodyPr>
          <a:lstStyle/>
          <a:p>
            <a:endParaRPr/>
          </a:p>
        </p:txBody>
      </p:sp>
      <p:sp>
        <p:nvSpPr>
          <p:cNvPr id="92" name="object 92"/>
          <p:cNvSpPr/>
          <p:nvPr/>
        </p:nvSpPr>
        <p:spPr>
          <a:xfrm>
            <a:off x="259079" y="1627631"/>
            <a:ext cx="3029711" cy="198120"/>
          </a:xfrm>
          <a:custGeom>
            <a:avLst/>
            <a:gdLst/>
            <a:ahLst/>
            <a:cxnLst/>
            <a:rect l="l" t="t" r="r" b="b"/>
            <a:pathLst>
              <a:path w="3029711" h="198120">
                <a:moveTo>
                  <a:pt x="0" y="198120"/>
                </a:moveTo>
                <a:lnTo>
                  <a:pt x="3029711" y="198120"/>
                </a:lnTo>
                <a:lnTo>
                  <a:pt x="3029711" y="0"/>
                </a:lnTo>
                <a:lnTo>
                  <a:pt x="0" y="0"/>
                </a:lnTo>
                <a:lnTo>
                  <a:pt x="0" y="198120"/>
                </a:lnTo>
                <a:close/>
              </a:path>
            </a:pathLst>
          </a:custGeom>
          <a:solidFill>
            <a:srgbClr val="008E80"/>
          </a:solidFill>
        </p:spPr>
        <p:txBody>
          <a:bodyPr wrap="square" lIns="0" tIns="0" rIns="0" bIns="0" rtlCol="0">
            <a:noAutofit/>
          </a:bodyPr>
          <a:lstStyle/>
          <a:p>
            <a:endParaRPr/>
          </a:p>
        </p:txBody>
      </p:sp>
      <p:sp>
        <p:nvSpPr>
          <p:cNvPr id="93" name="object 93"/>
          <p:cNvSpPr/>
          <p:nvPr/>
        </p:nvSpPr>
        <p:spPr>
          <a:xfrm>
            <a:off x="185928" y="1613916"/>
            <a:ext cx="3166872" cy="0"/>
          </a:xfrm>
          <a:custGeom>
            <a:avLst/>
            <a:gdLst/>
            <a:ahLst/>
            <a:cxnLst/>
            <a:rect l="l" t="t" r="r" b="b"/>
            <a:pathLst>
              <a:path w="3166872">
                <a:moveTo>
                  <a:pt x="0" y="0"/>
                </a:moveTo>
                <a:lnTo>
                  <a:pt x="3166872" y="0"/>
                </a:lnTo>
              </a:path>
            </a:pathLst>
          </a:custGeom>
          <a:ln w="28702">
            <a:solidFill>
              <a:srgbClr val="008E80"/>
            </a:solidFill>
          </a:ln>
        </p:spPr>
        <p:txBody>
          <a:bodyPr wrap="square" lIns="0" tIns="0" rIns="0" bIns="0" rtlCol="0">
            <a:noAutofit/>
          </a:bodyPr>
          <a:lstStyle/>
          <a:p>
            <a:endParaRPr/>
          </a:p>
        </p:txBody>
      </p:sp>
      <p:sp>
        <p:nvSpPr>
          <p:cNvPr id="94" name="object 94"/>
          <p:cNvSpPr/>
          <p:nvPr/>
        </p:nvSpPr>
        <p:spPr>
          <a:xfrm>
            <a:off x="185928" y="1825116"/>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95" name="object 95"/>
          <p:cNvSpPr/>
          <p:nvPr/>
        </p:nvSpPr>
        <p:spPr>
          <a:xfrm>
            <a:off x="185928" y="1871472"/>
            <a:ext cx="3176016" cy="1097279"/>
          </a:xfrm>
          <a:custGeom>
            <a:avLst/>
            <a:gdLst/>
            <a:ahLst/>
            <a:cxnLst/>
            <a:rect l="l" t="t" r="r" b="b"/>
            <a:pathLst>
              <a:path w="3176016" h="1097279">
                <a:moveTo>
                  <a:pt x="0" y="1097279"/>
                </a:moveTo>
                <a:lnTo>
                  <a:pt x="3176016" y="1097279"/>
                </a:lnTo>
                <a:lnTo>
                  <a:pt x="3176016" y="0"/>
                </a:lnTo>
                <a:lnTo>
                  <a:pt x="0" y="0"/>
                </a:lnTo>
                <a:lnTo>
                  <a:pt x="0" y="1097279"/>
                </a:lnTo>
                <a:close/>
              </a:path>
            </a:pathLst>
          </a:custGeom>
          <a:solidFill>
            <a:srgbClr val="C7E6DC"/>
          </a:solidFill>
        </p:spPr>
        <p:txBody>
          <a:bodyPr wrap="square" lIns="0" tIns="0" rIns="0" bIns="0" rtlCol="0">
            <a:noAutofit/>
          </a:bodyPr>
          <a:lstStyle/>
          <a:p>
            <a:endParaRPr/>
          </a:p>
        </p:txBody>
      </p:sp>
      <p:sp>
        <p:nvSpPr>
          <p:cNvPr id="96" name="object 96"/>
          <p:cNvSpPr/>
          <p:nvPr/>
        </p:nvSpPr>
        <p:spPr>
          <a:xfrm>
            <a:off x="259079" y="1898904"/>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97" name="object 97"/>
          <p:cNvSpPr/>
          <p:nvPr/>
        </p:nvSpPr>
        <p:spPr>
          <a:xfrm>
            <a:off x="259079" y="2045208"/>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98" name="object 98"/>
          <p:cNvSpPr/>
          <p:nvPr/>
        </p:nvSpPr>
        <p:spPr>
          <a:xfrm>
            <a:off x="259079" y="2191512"/>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99" name="object 99"/>
          <p:cNvSpPr/>
          <p:nvPr/>
        </p:nvSpPr>
        <p:spPr>
          <a:xfrm>
            <a:off x="259079" y="2337816"/>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100" name="object 100"/>
          <p:cNvSpPr/>
          <p:nvPr/>
        </p:nvSpPr>
        <p:spPr>
          <a:xfrm>
            <a:off x="259079" y="2484120"/>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101" name="object 101"/>
          <p:cNvSpPr/>
          <p:nvPr/>
        </p:nvSpPr>
        <p:spPr>
          <a:xfrm>
            <a:off x="259079" y="2630424"/>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102" name="object 102"/>
          <p:cNvSpPr/>
          <p:nvPr/>
        </p:nvSpPr>
        <p:spPr>
          <a:xfrm>
            <a:off x="259079" y="2776728"/>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103" name="object 103"/>
          <p:cNvSpPr/>
          <p:nvPr/>
        </p:nvSpPr>
        <p:spPr>
          <a:xfrm>
            <a:off x="185928" y="1870836"/>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104" name="object 104"/>
          <p:cNvSpPr/>
          <p:nvPr/>
        </p:nvSpPr>
        <p:spPr>
          <a:xfrm>
            <a:off x="185928" y="2945891"/>
            <a:ext cx="3172968" cy="0"/>
          </a:xfrm>
          <a:custGeom>
            <a:avLst/>
            <a:gdLst/>
            <a:ahLst/>
            <a:cxnLst/>
            <a:rect l="l" t="t" r="r" b="b"/>
            <a:pathLst>
              <a:path w="3172968">
                <a:moveTo>
                  <a:pt x="0" y="0"/>
                </a:moveTo>
                <a:lnTo>
                  <a:pt x="3172968" y="0"/>
                </a:lnTo>
              </a:path>
            </a:pathLst>
          </a:custGeom>
          <a:ln w="46990">
            <a:solidFill>
              <a:srgbClr val="C7E6DC"/>
            </a:solidFill>
          </a:ln>
        </p:spPr>
        <p:txBody>
          <a:bodyPr wrap="square" lIns="0" tIns="0" rIns="0" bIns="0" rtlCol="0">
            <a:noAutofit/>
          </a:bodyPr>
          <a:lstStyle/>
          <a:p>
            <a:endParaRPr/>
          </a:p>
        </p:txBody>
      </p:sp>
      <p:sp>
        <p:nvSpPr>
          <p:cNvPr id="53" name="object 53"/>
          <p:cNvSpPr/>
          <p:nvPr/>
        </p:nvSpPr>
        <p:spPr>
          <a:xfrm>
            <a:off x="3483864" y="4026408"/>
            <a:ext cx="3172967" cy="929639"/>
          </a:xfrm>
          <a:custGeom>
            <a:avLst/>
            <a:gdLst/>
            <a:ahLst/>
            <a:cxnLst/>
            <a:rect l="l" t="t" r="r" b="b"/>
            <a:pathLst>
              <a:path w="3172967" h="929639">
                <a:moveTo>
                  <a:pt x="0" y="929639"/>
                </a:moveTo>
                <a:lnTo>
                  <a:pt x="3172967" y="929639"/>
                </a:lnTo>
                <a:lnTo>
                  <a:pt x="3172967" y="0"/>
                </a:lnTo>
                <a:lnTo>
                  <a:pt x="0" y="0"/>
                </a:lnTo>
                <a:lnTo>
                  <a:pt x="0" y="929639"/>
                </a:lnTo>
                <a:close/>
              </a:path>
            </a:pathLst>
          </a:custGeom>
          <a:solidFill>
            <a:srgbClr val="008E80"/>
          </a:solidFill>
        </p:spPr>
        <p:txBody>
          <a:bodyPr wrap="square" lIns="0" tIns="0" rIns="0" bIns="0" rtlCol="0">
            <a:noAutofit/>
          </a:bodyPr>
          <a:lstStyle/>
          <a:p>
            <a:endParaRPr/>
          </a:p>
        </p:txBody>
      </p:sp>
      <p:sp>
        <p:nvSpPr>
          <p:cNvPr id="54" name="object 54"/>
          <p:cNvSpPr/>
          <p:nvPr/>
        </p:nvSpPr>
        <p:spPr>
          <a:xfrm>
            <a:off x="3557016" y="4053840"/>
            <a:ext cx="3026664" cy="201167"/>
          </a:xfrm>
          <a:custGeom>
            <a:avLst/>
            <a:gdLst/>
            <a:ahLst/>
            <a:cxnLst/>
            <a:rect l="l" t="t" r="r" b="b"/>
            <a:pathLst>
              <a:path w="3026664" h="201167">
                <a:moveTo>
                  <a:pt x="0" y="201167"/>
                </a:moveTo>
                <a:lnTo>
                  <a:pt x="3026664" y="201167"/>
                </a:lnTo>
                <a:lnTo>
                  <a:pt x="3026664" y="0"/>
                </a:lnTo>
                <a:lnTo>
                  <a:pt x="0" y="0"/>
                </a:lnTo>
                <a:lnTo>
                  <a:pt x="0" y="201167"/>
                </a:lnTo>
                <a:close/>
              </a:path>
            </a:pathLst>
          </a:custGeom>
          <a:solidFill>
            <a:srgbClr val="008E80"/>
          </a:solidFill>
        </p:spPr>
        <p:txBody>
          <a:bodyPr wrap="square" lIns="0" tIns="0" rIns="0" bIns="0" rtlCol="0">
            <a:noAutofit/>
          </a:bodyPr>
          <a:lstStyle/>
          <a:p>
            <a:endParaRPr/>
          </a:p>
        </p:txBody>
      </p:sp>
      <p:sp>
        <p:nvSpPr>
          <p:cNvPr id="55" name="object 55"/>
          <p:cNvSpPr/>
          <p:nvPr/>
        </p:nvSpPr>
        <p:spPr>
          <a:xfrm>
            <a:off x="3557016" y="4255008"/>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56" name="object 56"/>
          <p:cNvSpPr/>
          <p:nvPr/>
        </p:nvSpPr>
        <p:spPr>
          <a:xfrm>
            <a:off x="3557016" y="4386072"/>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57" name="object 57"/>
          <p:cNvSpPr/>
          <p:nvPr/>
        </p:nvSpPr>
        <p:spPr>
          <a:xfrm>
            <a:off x="3557016" y="4517136"/>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58" name="object 58"/>
          <p:cNvSpPr/>
          <p:nvPr/>
        </p:nvSpPr>
        <p:spPr>
          <a:xfrm>
            <a:off x="3557016" y="4648200"/>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59" name="object 59"/>
          <p:cNvSpPr/>
          <p:nvPr/>
        </p:nvSpPr>
        <p:spPr>
          <a:xfrm>
            <a:off x="3557016" y="4779264"/>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60" name="object 60"/>
          <p:cNvSpPr/>
          <p:nvPr/>
        </p:nvSpPr>
        <p:spPr>
          <a:xfrm>
            <a:off x="3483864" y="4040124"/>
            <a:ext cx="3172967" cy="0"/>
          </a:xfrm>
          <a:custGeom>
            <a:avLst/>
            <a:gdLst/>
            <a:ahLst/>
            <a:cxnLst/>
            <a:rect l="l" t="t" r="r" b="b"/>
            <a:pathLst>
              <a:path w="3172967">
                <a:moveTo>
                  <a:pt x="0" y="0"/>
                </a:moveTo>
                <a:lnTo>
                  <a:pt x="3172967" y="0"/>
                </a:lnTo>
              </a:path>
            </a:pathLst>
          </a:custGeom>
          <a:ln w="28702">
            <a:solidFill>
              <a:srgbClr val="008E80"/>
            </a:solidFill>
          </a:ln>
        </p:spPr>
        <p:txBody>
          <a:bodyPr wrap="square" lIns="0" tIns="0" rIns="0" bIns="0" rtlCol="0">
            <a:noAutofit/>
          </a:bodyPr>
          <a:lstStyle/>
          <a:p>
            <a:endParaRPr/>
          </a:p>
        </p:txBody>
      </p:sp>
      <p:sp>
        <p:nvSpPr>
          <p:cNvPr id="61" name="object 61"/>
          <p:cNvSpPr/>
          <p:nvPr/>
        </p:nvSpPr>
        <p:spPr>
          <a:xfrm>
            <a:off x="3483864" y="4909693"/>
            <a:ext cx="3172967" cy="46989"/>
          </a:xfrm>
          <a:custGeom>
            <a:avLst/>
            <a:gdLst/>
            <a:ahLst/>
            <a:cxnLst/>
            <a:rect l="l" t="t" r="r" b="b"/>
            <a:pathLst>
              <a:path w="3172967" h="46989">
                <a:moveTo>
                  <a:pt x="0" y="46989"/>
                </a:moveTo>
                <a:lnTo>
                  <a:pt x="3172967" y="46989"/>
                </a:lnTo>
                <a:lnTo>
                  <a:pt x="3172967" y="0"/>
                </a:lnTo>
                <a:lnTo>
                  <a:pt x="0" y="0"/>
                </a:lnTo>
                <a:lnTo>
                  <a:pt x="0" y="46989"/>
                </a:lnTo>
                <a:close/>
              </a:path>
            </a:pathLst>
          </a:custGeom>
          <a:solidFill>
            <a:srgbClr val="008E80"/>
          </a:solidFill>
        </p:spPr>
        <p:txBody>
          <a:bodyPr wrap="square" lIns="0" tIns="0" rIns="0" bIns="0" rtlCol="0">
            <a:noAutofit/>
          </a:bodyPr>
          <a:lstStyle/>
          <a:p>
            <a:endParaRPr/>
          </a:p>
        </p:txBody>
      </p:sp>
      <p:sp>
        <p:nvSpPr>
          <p:cNvPr id="62" name="object 62"/>
          <p:cNvSpPr/>
          <p:nvPr/>
        </p:nvSpPr>
        <p:spPr>
          <a:xfrm>
            <a:off x="3483864" y="4956048"/>
            <a:ext cx="3172967" cy="219456"/>
          </a:xfrm>
          <a:custGeom>
            <a:avLst/>
            <a:gdLst/>
            <a:ahLst/>
            <a:cxnLst/>
            <a:rect l="l" t="t" r="r" b="b"/>
            <a:pathLst>
              <a:path w="3172967" h="219455">
                <a:moveTo>
                  <a:pt x="0" y="219456"/>
                </a:moveTo>
                <a:lnTo>
                  <a:pt x="3172967" y="219456"/>
                </a:lnTo>
                <a:lnTo>
                  <a:pt x="3172967" y="0"/>
                </a:lnTo>
                <a:lnTo>
                  <a:pt x="0" y="0"/>
                </a:lnTo>
                <a:lnTo>
                  <a:pt x="0" y="219456"/>
                </a:lnTo>
                <a:close/>
              </a:path>
            </a:pathLst>
          </a:custGeom>
          <a:solidFill>
            <a:srgbClr val="C7E6DC"/>
          </a:solidFill>
        </p:spPr>
        <p:txBody>
          <a:bodyPr wrap="square" lIns="0" tIns="0" rIns="0" bIns="0" rtlCol="0">
            <a:noAutofit/>
          </a:bodyPr>
          <a:lstStyle/>
          <a:p>
            <a:endParaRPr/>
          </a:p>
        </p:txBody>
      </p:sp>
      <p:sp>
        <p:nvSpPr>
          <p:cNvPr id="63" name="object 63"/>
          <p:cNvSpPr/>
          <p:nvPr/>
        </p:nvSpPr>
        <p:spPr>
          <a:xfrm>
            <a:off x="3557016" y="4983480"/>
            <a:ext cx="3026664" cy="146304"/>
          </a:xfrm>
          <a:custGeom>
            <a:avLst/>
            <a:gdLst/>
            <a:ahLst/>
            <a:cxnLst/>
            <a:rect l="l" t="t" r="r" b="b"/>
            <a:pathLst>
              <a:path w="3026664" h="146303">
                <a:moveTo>
                  <a:pt x="0" y="146304"/>
                </a:moveTo>
                <a:lnTo>
                  <a:pt x="3026664" y="146304"/>
                </a:lnTo>
                <a:lnTo>
                  <a:pt x="3026664" y="0"/>
                </a:lnTo>
                <a:lnTo>
                  <a:pt x="0" y="0"/>
                </a:lnTo>
                <a:lnTo>
                  <a:pt x="0" y="146304"/>
                </a:lnTo>
                <a:close/>
              </a:path>
            </a:pathLst>
          </a:custGeom>
          <a:solidFill>
            <a:srgbClr val="C7E6DC"/>
          </a:solidFill>
        </p:spPr>
        <p:txBody>
          <a:bodyPr wrap="square" lIns="0" tIns="0" rIns="0" bIns="0" rtlCol="0">
            <a:noAutofit/>
          </a:bodyPr>
          <a:lstStyle/>
          <a:p>
            <a:endParaRPr/>
          </a:p>
        </p:txBody>
      </p:sp>
      <p:sp>
        <p:nvSpPr>
          <p:cNvPr id="64" name="object 64"/>
          <p:cNvSpPr/>
          <p:nvPr/>
        </p:nvSpPr>
        <p:spPr>
          <a:xfrm>
            <a:off x="3483864" y="4955413"/>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C7E6DC"/>
          </a:solidFill>
        </p:spPr>
        <p:txBody>
          <a:bodyPr wrap="square" lIns="0" tIns="0" rIns="0" bIns="0" rtlCol="0">
            <a:noAutofit/>
          </a:bodyPr>
          <a:lstStyle/>
          <a:p>
            <a:endParaRPr/>
          </a:p>
        </p:txBody>
      </p:sp>
      <p:sp>
        <p:nvSpPr>
          <p:cNvPr id="65" name="object 65"/>
          <p:cNvSpPr/>
          <p:nvPr/>
        </p:nvSpPr>
        <p:spPr>
          <a:xfrm>
            <a:off x="3483864" y="5129149"/>
            <a:ext cx="3172967" cy="46989"/>
          </a:xfrm>
          <a:custGeom>
            <a:avLst/>
            <a:gdLst/>
            <a:ahLst/>
            <a:cxnLst/>
            <a:rect l="l" t="t" r="r" b="b"/>
            <a:pathLst>
              <a:path w="3172967" h="46989">
                <a:moveTo>
                  <a:pt x="0" y="46990"/>
                </a:moveTo>
                <a:lnTo>
                  <a:pt x="3172967" y="46990"/>
                </a:lnTo>
                <a:lnTo>
                  <a:pt x="3172967" y="0"/>
                </a:lnTo>
                <a:lnTo>
                  <a:pt x="0" y="0"/>
                </a:lnTo>
                <a:lnTo>
                  <a:pt x="0" y="46990"/>
                </a:lnTo>
                <a:close/>
              </a:path>
            </a:pathLst>
          </a:custGeom>
          <a:solidFill>
            <a:srgbClr val="C7E6DC"/>
          </a:solidFill>
        </p:spPr>
        <p:txBody>
          <a:bodyPr wrap="square" lIns="0" tIns="0" rIns="0" bIns="0" rtlCol="0">
            <a:noAutofit/>
          </a:bodyPr>
          <a:lstStyle/>
          <a:p>
            <a:endParaRPr/>
          </a:p>
        </p:txBody>
      </p:sp>
      <p:sp>
        <p:nvSpPr>
          <p:cNvPr id="66" name="object 66"/>
          <p:cNvSpPr/>
          <p:nvPr/>
        </p:nvSpPr>
        <p:spPr>
          <a:xfrm>
            <a:off x="3483864" y="5175504"/>
            <a:ext cx="3172967" cy="1011936"/>
          </a:xfrm>
          <a:custGeom>
            <a:avLst/>
            <a:gdLst/>
            <a:ahLst/>
            <a:cxnLst/>
            <a:rect l="l" t="t" r="r" b="b"/>
            <a:pathLst>
              <a:path w="3172967" h="1011936">
                <a:moveTo>
                  <a:pt x="0" y="1011936"/>
                </a:moveTo>
                <a:lnTo>
                  <a:pt x="3172967" y="1011936"/>
                </a:lnTo>
                <a:lnTo>
                  <a:pt x="3172967" y="0"/>
                </a:lnTo>
                <a:lnTo>
                  <a:pt x="0" y="0"/>
                </a:lnTo>
                <a:lnTo>
                  <a:pt x="0" y="1011936"/>
                </a:lnTo>
                <a:close/>
              </a:path>
            </a:pathLst>
          </a:custGeom>
          <a:solidFill>
            <a:srgbClr val="FCFFC7"/>
          </a:solidFill>
        </p:spPr>
        <p:txBody>
          <a:bodyPr wrap="square" lIns="0" tIns="0" rIns="0" bIns="0" rtlCol="0">
            <a:noAutofit/>
          </a:bodyPr>
          <a:lstStyle/>
          <a:p>
            <a:endParaRPr/>
          </a:p>
        </p:txBody>
      </p:sp>
      <p:sp>
        <p:nvSpPr>
          <p:cNvPr id="67" name="object 67"/>
          <p:cNvSpPr/>
          <p:nvPr/>
        </p:nvSpPr>
        <p:spPr>
          <a:xfrm>
            <a:off x="3557016" y="520293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68" name="object 68"/>
          <p:cNvSpPr/>
          <p:nvPr/>
        </p:nvSpPr>
        <p:spPr>
          <a:xfrm>
            <a:off x="3557016" y="533704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69" name="object 69"/>
          <p:cNvSpPr/>
          <p:nvPr/>
        </p:nvSpPr>
        <p:spPr>
          <a:xfrm>
            <a:off x="3557016" y="547116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70" name="object 70"/>
          <p:cNvSpPr/>
          <p:nvPr/>
        </p:nvSpPr>
        <p:spPr>
          <a:xfrm>
            <a:off x="3557016" y="5605272"/>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71" name="object 71"/>
          <p:cNvSpPr/>
          <p:nvPr/>
        </p:nvSpPr>
        <p:spPr>
          <a:xfrm>
            <a:off x="3557016" y="5739383"/>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72" name="object 72"/>
          <p:cNvSpPr/>
          <p:nvPr/>
        </p:nvSpPr>
        <p:spPr>
          <a:xfrm>
            <a:off x="3557016" y="5873496"/>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73" name="object 73"/>
          <p:cNvSpPr/>
          <p:nvPr/>
        </p:nvSpPr>
        <p:spPr>
          <a:xfrm>
            <a:off x="3557016" y="600760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74" name="object 74"/>
          <p:cNvSpPr/>
          <p:nvPr/>
        </p:nvSpPr>
        <p:spPr>
          <a:xfrm>
            <a:off x="3483864" y="5174869"/>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FCFFC7"/>
          </a:solidFill>
        </p:spPr>
        <p:txBody>
          <a:bodyPr wrap="square" lIns="0" tIns="0" rIns="0" bIns="0" rtlCol="0">
            <a:noAutofit/>
          </a:bodyPr>
          <a:lstStyle/>
          <a:p>
            <a:endParaRPr/>
          </a:p>
        </p:txBody>
      </p:sp>
      <p:sp>
        <p:nvSpPr>
          <p:cNvPr id="75" name="object 75"/>
          <p:cNvSpPr/>
          <p:nvPr/>
        </p:nvSpPr>
        <p:spPr>
          <a:xfrm>
            <a:off x="3483864" y="6141085"/>
            <a:ext cx="3172967" cy="46990"/>
          </a:xfrm>
          <a:custGeom>
            <a:avLst/>
            <a:gdLst/>
            <a:ahLst/>
            <a:cxnLst/>
            <a:rect l="l" t="t" r="r" b="b"/>
            <a:pathLst>
              <a:path w="3172967" h="46989">
                <a:moveTo>
                  <a:pt x="0" y="46990"/>
                </a:moveTo>
                <a:lnTo>
                  <a:pt x="3172967" y="46990"/>
                </a:lnTo>
                <a:lnTo>
                  <a:pt x="3172967" y="0"/>
                </a:lnTo>
                <a:lnTo>
                  <a:pt x="0" y="0"/>
                </a:lnTo>
                <a:lnTo>
                  <a:pt x="0" y="46990"/>
                </a:lnTo>
                <a:close/>
              </a:path>
            </a:pathLst>
          </a:custGeom>
          <a:solidFill>
            <a:srgbClr val="FCFFC7"/>
          </a:solidFill>
        </p:spPr>
        <p:txBody>
          <a:bodyPr wrap="square" lIns="0" tIns="0" rIns="0" bIns="0" rtlCol="0">
            <a:noAutofit/>
          </a:bodyPr>
          <a:lstStyle/>
          <a:p>
            <a:endParaRPr/>
          </a:p>
        </p:txBody>
      </p:sp>
      <p:sp>
        <p:nvSpPr>
          <p:cNvPr id="76" name="object 76"/>
          <p:cNvSpPr/>
          <p:nvPr/>
        </p:nvSpPr>
        <p:spPr>
          <a:xfrm>
            <a:off x="3483864" y="6187440"/>
            <a:ext cx="3172967" cy="222503"/>
          </a:xfrm>
          <a:custGeom>
            <a:avLst/>
            <a:gdLst/>
            <a:ahLst/>
            <a:cxnLst/>
            <a:rect l="l" t="t" r="r" b="b"/>
            <a:pathLst>
              <a:path w="3172967" h="222503">
                <a:moveTo>
                  <a:pt x="0" y="222504"/>
                </a:moveTo>
                <a:lnTo>
                  <a:pt x="3172967" y="222504"/>
                </a:lnTo>
                <a:lnTo>
                  <a:pt x="3172967" y="0"/>
                </a:lnTo>
                <a:lnTo>
                  <a:pt x="0" y="0"/>
                </a:lnTo>
                <a:lnTo>
                  <a:pt x="0" y="222504"/>
                </a:lnTo>
                <a:close/>
              </a:path>
            </a:pathLst>
          </a:custGeom>
          <a:solidFill>
            <a:srgbClr val="C7E6DC"/>
          </a:solidFill>
        </p:spPr>
        <p:txBody>
          <a:bodyPr wrap="square" lIns="0" tIns="0" rIns="0" bIns="0" rtlCol="0">
            <a:noAutofit/>
          </a:bodyPr>
          <a:lstStyle/>
          <a:p>
            <a:endParaRPr/>
          </a:p>
        </p:txBody>
      </p:sp>
      <p:sp>
        <p:nvSpPr>
          <p:cNvPr id="77" name="object 77"/>
          <p:cNvSpPr/>
          <p:nvPr/>
        </p:nvSpPr>
        <p:spPr>
          <a:xfrm>
            <a:off x="3557016" y="6214872"/>
            <a:ext cx="3026664" cy="149352"/>
          </a:xfrm>
          <a:custGeom>
            <a:avLst/>
            <a:gdLst/>
            <a:ahLst/>
            <a:cxnLst/>
            <a:rect l="l" t="t" r="r" b="b"/>
            <a:pathLst>
              <a:path w="3026664" h="149351">
                <a:moveTo>
                  <a:pt x="0" y="149351"/>
                </a:moveTo>
                <a:lnTo>
                  <a:pt x="3026664" y="149351"/>
                </a:lnTo>
                <a:lnTo>
                  <a:pt x="3026664" y="0"/>
                </a:lnTo>
                <a:lnTo>
                  <a:pt x="0" y="0"/>
                </a:lnTo>
                <a:lnTo>
                  <a:pt x="0" y="149351"/>
                </a:lnTo>
                <a:close/>
              </a:path>
            </a:pathLst>
          </a:custGeom>
          <a:solidFill>
            <a:srgbClr val="C7E6DC"/>
          </a:solidFill>
        </p:spPr>
        <p:txBody>
          <a:bodyPr wrap="square" lIns="0" tIns="0" rIns="0" bIns="0" rtlCol="0">
            <a:noAutofit/>
          </a:bodyPr>
          <a:lstStyle/>
          <a:p>
            <a:endParaRPr/>
          </a:p>
        </p:txBody>
      </p:sp>
      <p:sp>
        <p:nvSpPr>
          <p:cNvPr id="78" name="object 78"/>
          <p:cNvSpPr/>
          <p:nvPr/>
        </p:nvSpPr>
        <p:spPr>
          <a:xfrm>
            <a:off x="3483864" y="6186805"/>
            <a:ext cx="3172967" cy="28701"/>
          </a:xfrm>
          <a:custGeom>
            <a:avLst/>
            <a:gdLst/>
            <a:ahLst/>
            <a:cxnLst/>
            <a:rect l="l" t="t" r="r" b="b"/>
            <a:pathLst>
              <a:path w="3172967" h="28701">
                <a:moveTo>
                  <a:pt x="0" y="28702"/>
                </a:moveTo>
                <a:lnTo>
                  <a:pt x="3172967" y="28702"/>
                </a:lnTo>
                <a:lnTo>
                  <a:pt x="3172967" y="0"/>
                </a:lnTo>
                <a:lnTo>
                  <a:pt x="0" y="0"/>
                </a:lnTo>
                <a:lnTo>
                  <a:pt x="0" y="28702"/>
                </a:lnTo>
                <a:close/>
              </a:path>
            </a:pathLst>
          </a:custGeom>
          <a:solidFill>
            <a:srgbClr val="C7E6DC"/>
          </a:solidFill>
        </p:spPr>
        <p:txBody>
          <a:bodyPr wrap="square" lIns="0" tIns="0" rIns="0" bIns="0" rtlCol="0">
            <a:noAutofit/>
          </a:bodyPr>
          <a:lstStyle/>
          <a:p>
            <a:endParaRPr/>
          </a:p>
        </p:txBody>
      </p:sp>
      <p:sp>
        <p:nvSpPr>
          <p:cNvPr id="79" name="object 79"/>
          <p:cNvSpPr/>
          <p:nvPr/>
        </p:nvSpPr>
        <p:spPr>
          <a:xfrm>
            <a:off x="3483864" y="6363589"/>
            <a:ext cx="3172967" cy="46989"/>
          </a:xfrm>
          <a:custGeom>
            <a:avLst/>
            <a:gdLst/>
            <a:ahLst/>
            <a:cxnLst/>
            <a:rect l="l" t="t" r="r" b="b"/>
            <a:pathLst>
              <a:path w="3172967" h="46989">
                <a:moveTo>
                  <a:pt x="0" y="46990"/>
                </a:moveTo>
                <a:lnTo>
                  <a:pt x="3172967" y="46990"/>
                </a:lnTo>
                <a:lnTo>
                  <a:pt x="3172967" y="0"/>
                </a:lnTo>
                <a:lnTo>
                  <a:pt x="0" y="0"/>
                </a:lnTo>
                <a:lnTo>
                  <a:pt x="0" y="46990"/>
                </a:lnTo>
                <a:close/>
              </a:path>
            </a:pathLst>
          </a:custGeom>
          <a:solidFill>
            <a:srgbClr val="C7E6DC"/>
          </a:solidFill>
        </p:spPr>
        <p:txBody>
          <a:bodyPr wrap="square" lIns="0" tIns="0" rIns="0" bIns="0" rtlCol="0">
            <a:noAutofit/>
          </a:bodyPr>
          <a:lstStyle/>
          <a:p>
            <a:endParaRPr/>
          </a:p>
        </p:txBody>
      </p:sp>
      <p:sp>
        <p:nvSpPr>
          <p:cNvPr id="80" name="object 80"/>
          <p:cNvSpPr/>
          <p:nvPr/>
        </p:nvSpPr>
        <p:spPr>
          <a:xfrm>
            <a:off x="3483864" y="6409943"/>
            <a:ext cx="3172967" cy="1146048"/>
          </a:xfrm>
          <a:custGeom>
            <a:avLst/>
            <a:gdLst/>
            <a:ahLst/>
            <a:cxnLst/>
            <a:rect l="l" t="t" r="r" b="b"/>
            <a:pathLst>
              <a:path w="3172967" h="1146047">
                <a:moveTo>
                  <a:pt x="0" y="1146048"/>
                </a:moveTo>
                <a:lnTo>
                  <a:pt x="3172967" y="1146048"/>
                </a:lnTo>
                <a:lnTo>
                  <a:pt x="3172967" y="0"/>
                </a:lnTo>
                <a:lnTo>
                  <a:pt x="0" y="0"/>
                </a:lnTo>
                <a:lnTo>
                  <a:pt x="0" y="1146048"/>
                </a:lnTo>
                <a:close/>
              </a:path>
            </a:pathLst>
          </a:custGeom>
          <a:solidFill>
            <a:srgbClr val="FCFFC7"/>
          </a:solidFill>
        </p:spPr>
        <p:txBody>
          <a:bodyPr wrap="square" lIns="0" tIns="0" rIns="0" bIns="0" rtlCol="0">
            <a:noAutofit/>
          </a:bodyPr>
          <a:lstStyle/>
          <a:p>
            <a:endParaRPr/>
          </a:p>
        </p:txBody>
      </p:sp>
      <p:sp>
        <p:nvSpPr>
          <p:cNvPr id="81" name="object 81"/>
          <p:cNvSpPr/>
          <p:nvPr/>
        </p:nvSpPr>
        <p:spPr>
          <a:xfrm>
            <a:off x="3557016" y="6437375"/>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82" name="object 82"/>
          <p:cNvSpPr/>
          <p:nvPr/>
        </p:nvSpPr>
        <p:spPr>
          <a:xfrm>
            <a:off x="3557016" y="6571487"/>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83" name="object 83"/>
          <p:cNvSpPr/>
          <p:nvPr/>
        </p:nvSpPr>
        <p:spPr>
          <a:xfrm>
            <a:off x="3557016" y="6705599"/>
            <a:ext cx="3026664" cy="134112"/>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84" name="object 84"/>
          <p:cNvSpPr/>
          <p:nvPr/>
        </p:nvSpPr>
        <p:spPr>
          <a:xfrm>
            <a:off x="3557016" y="6839711"/>
            <a:ext cx="3026664" cy="134112"/>
          </a:xfrm>
          <a:custGeom>
            <a:avLst/>
            <a:gdLst/>
            <a:ahLst/>
            <a:cxnLst/>
            <a:rect l="l" t="t" r="r" b="b"/>
            <a:pathLst>
              <a:path w="3026664" h="134111">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85" name="object 85"/>
          <p:cNvSpPr/>
          <p:nvPr/>
        </p:nvSpPr>
        <p:spPr>
          <a:xfrm>
            <a:off x="3557016" y="6973823"/>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86" name="object 86"/>
          <p:cNvSpPr/>
          <p:nvPr/>
        </p:nvSpPr>
        <p:spPr>
          <a:xfrm>
            <a:off x="3557016" y="7107935"/>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87" name="object 87"/>
          <p:cNvSpPr/>
          <p:nvPr/>
        </p:nvSpPr>
        <p:spPr>
          <a:xfrm>
            <a:off x="3557016" y="7242047"/>
            <a:ext cx="3026664" cy="134112"/>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88" name="object 88"/>
          <p:cNvSpPr/>
          <p:nvPr/>
        </p:nvSpPr>
        <p:spPr>
          <a:xfrm>
            <a:off x="3557016" y="7376159"/>
            <a:ext cx="3026664" cy="134111"/>
          </a:xfrm>
          <a:custGeom>
            <a:avLst/>
            <a:gdLst/>
            <a:ahLst/>
            <a:cxnLst/>
            <a:rect l="l" t="t" r="r" b="b"/>
            <a:pathLst>
              <a:path w="3026664" h="134111">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89" name="object 89"/>
          <p:cNvSpPr/>
          <p:nvPr/>
        </p:nvSpPr>
        <p:spPr>
          <a:xfrm>
            <a:off x="3483864" y="6409309"/>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FCFFC7"/>
          </a:solidFill>
        </p:spPr>
        <p:txBody>
          <a:bodyPr wrap="square" lIns="0" tIns="0" rIns="0" bIns="0" rtlCol="0">
            <a:noAutofit/>
          </a:bodyPr>
          <a:lstStyle/>
          <a:p>
            <a:endParaRPr/>
          </a:p>
        </p:txBody>
      </p:sp>
      <p:sp>
        <p:nvSpPr>
          <p:cNvPr id="90" name="object 90"/>
          <p:cNvSpPr/>
          <p:nvPr/>
        </p:nvSpPr>
        <p:spPr>
          <a:xfrm>
            <a:off x="3483864" y="7533131"/>
            <a:ext cx="3172967" cy="0"/>
          </a:xfrm>
          <a:custGeom>
            <a:avLst/>
            <a:gdLst/>
            <a:ahLst/>
            <a:cxnLst/>
            <a:rect l="l" t="t" r="r" b="b"/>
            <a:pathLst>
              <a:path w="3172967">
                <a:moveTo>
                  <a:pt x="0" y="0"/>
                </a:moveTo>
                <a:lnTo>
                  <a:pt x="3172967" y="0"/>
                </a:lnTo>
              </a:path>
            </a:pathLst>
          </a:custGeom>
          <a:ln w="46990">
            <a:solidFill>
              <a:srgbClr val="FCFFC7"/>
            </a:solidFill>
          </a:ln>
        </p:spPr>
        <p:txBody>
          <a:bodyPr wrap="square" lIns="0" tIns="0" rIns="0" bIns="0" rtlCol="0">
            <a:noAutofit/>
          </a:bodyPr>
          <a:lstStyle/>
          <a:p>
            <a:endParaRPr/>
          </a:p>
        </p:txBody>
      </p:sp>
      <p:sp>
        <p:nvSpPr>
          <p:cNvPr id="46" name="object 46"/>
          <p:cNvSpPr/>
          <p:nvPr/>
        </p:nvSpPr>
        <p:spPr>
          <a:xfrm>
            <a:off x="6731000" y="5933438"/>
            <a:ext cx="3172459" cy="4065"/>
          </a:xfrm>
          <a:custGeom>
            <a:avLst/>
            <a:gdLst/>
            <a:ahLst/>
            <a:cxnLst/>
            <a:rect l="l" t="t" r="r" b="b"/>
            <a:pathLst>
              <a:path w="3172459" h="4065">
                <a:moveTo>
                  <a:pt x="0" y="4065"/>
                </a:moveTo>
                <a:lnTo>
                  <a:pt x="3172459" y="4065"/>
                </a:lnTo>
                <a:lnTo>
                  <a:pt x="3172459" y="0"/>
                </a:lnTo>
                <a:lnTo>
                  <a:pt x="0" y="0"/>
                </a:lnTo>
                <a:lnTo>
                  <a:pt x="0" y="4065"/>
                </a:lnTo>
                <a:close/>
              </a:path>
            </a:pathLst>
          </a:custGeom>
          <a:solidFill>
            <a:srgbClr val="008E80"/>
          </a:solidFill>
        </p:spPr>
        <p:txBody>
          <a:bodyPr wrap="square" lIns="0" tIns="0" rIns="0" bIns="0" rtlCol="0">
            <a:noAutofit/>
          </a:bodyPr>
          <a:lstStyle/>
          <a:p>
            <a:endParaRPr/>
          </a:p>
        </p:txBody>
      </p:sp>
      <p:sp>
        <p:nvSpPr>
          <p:cNvPr id="47" name="object 47"/>
          <p:cNvSpPr/>
          <p:nvPr/>
        </p:nvSpPr>
        <p:spPr>
          <a:xfrm>
            <a:off x="6731000" y="6342888"/>
            <a:ext cx="3172459" cy="68070"/>
          </a:xfrm>
          <a:custGeom>
            <a:avLst/>
            <a:gdLst/>
            <a:ahLst/>
            <a:cxnLst/>
            <a:rect l="l" t="t" r="r" b="b"/>
            <a:pathLst>
              <a:path w="3172459" h="68070">
                <a:moveTo>
                  <a:pt x="0" y="68070"/>
                </a:moveTo>
                <a:lnTo>
                  <a:pt x="3172459" y="68070"/>
                </a:lnTo>
                <a:lnTo>
                  <a:pt x="3172459" y="0"/>
                </a:lnTo>
                <a:lnTo>
                  <a:pt x="0" y="0"/>
                </a:lnTo>
                <a:lnTo>
                  <a:pt x="0" y="68070"/>
                </a:lnTo>
                <a:close/>
              </a:path>
            </a:pathLst>
          </a:custGeom>
          <a:solidFill>
            <a:srgbClr val="008E80"/>
          </a:solidFill>
        </p:spPr>
        <p:txBody>
          <a:bodyPr wrap="square" lIns="0" tIns="0" rIns="0" bIns="0" rtlCol="0">
            <a:noAutofit/>
          </a:bodyPr>
          <a:lstStyle/>
          <a:p>
            <a:endParaRPr/>
          </a:p>
        </p:txBody>
      </p:sp>
      <p:sp>
        <p:nvSpPr>
          <p:cNvPr id="48" name="object 48"/>
          <p:cNvSpPr/>
          <p:nvPr/>
        </p:nvSpPr>
        <p:spPr>
          <a:xfrm>
            <a:off x="6736080" y="5937504"/>
            <a:ext cx="3169920" cy="405384"/>
          </a:xfrm>
          <a:custGeom>
            <a:avLst/>
            <a:gdLst/>
            <a:ahLst/>
            <a:cxnLst/>
            <a:rect l="l" t="t" r="r" b="b"/>
            <a:pathLst>
              <a:path w="3169920" h="405384">
                <a:moveTo>
                  <a:pt x="3169920" y="405384"/>
                </a:moveTo>
                <a:lnTo>
                  <a:pt x="3169920" y="0"/>
                </a:lnTo>
                <a:lnTo>
                  <a:pt x="0" y="0"/>
                </a:lnTo>
                <a:lnTo>
                  <a:pt x="0" y="405384"/>
                </a:lnTo>
                <a:lnTo>
                  <a:pt x="3169920" y="405384"/>
                </a:lnTo>
                <a:close/>
              </a:path>
            </a:pathLst>
          </a:custGeom>
          <a:solidFill>
            <a:srgbClr val="008E80"/>
          </a:solidFill>
        </p:spPr>
        <p:txBody>
          <a:bodyPr wrap="square" lIns="0" tIns="0" rIns="0" bIns="0" rtlCol="0">
            <a:noAutofit/>
          </a:bodyPr>
          <a:lstStyle/>
          <a:p>
            <a:endParaRPr/>
          </a:p>
        </p:txBody>
      </p:sp>
      <p:sp>
        <p:nvSpPr>
          <p:cNvPr id="49" name="object 49"/>
          <p:cNvSpPr/>
          <p:nvPr/>
        </p:nvSpPr>
        <p:spPr>
          <a:xfrm>
            <a:off x="6809232" y="5964936"/>
            <a:ext cx="3026664" cy="201167"/>
          </a:xfrm>
          <a:custGeom>
            <a:avLst/>
            <a:gdLst/>
            <a:ahLst/>
            <a:cxnLst/>
            <a:rect l="l" t="t" r="r" b="b"/>
            <a:pathLst>
              <a:path w="3026664" h="201167">
                <a:moveTo>
                  <a:pt x="0" y="201167"/>
                </a:moveTo>
                <a:lnTo>
                  <a:pt x="3026664" y="201167"/>
                </a:lnTo>
                <a:lnTo>
                  <a:pt x="3026664" y="0"/>
                </a:lnTo>
                <a:lnTo>
                  <a:pt x="0" y="0"/>
                </a:lnTo>
                <a:lnTo>
                  <a:pt x="0" y="201167"/>
                </a:lnTo>
                <a:close/>
              </a:path>
            </a:pathLst>
          </a:custGeom>
          <a:solidFill>
            <a:srgbClr val="008E80"/>
          </a:solidFill>
        </p:spPr>
        <p:txBody>
          <a:bodyPr wrap="square" lIns="0" tIns="0" rIns="0" bIns="0" rtlCol="0">
            <a:noAutofit/>
          </a:bodyPr>
          <a:lstStyle/>
          <a:p>
            <a:endParaRPr/>
          </a:p>
        </p:txBody>
      </p:sp>
      <p:sp>
        <p:nvSpPr>
          <p:cNvPr id="50" name="object 50"/>
          <p:cNvSpPr/>
          <p:nvPr/>
        </p:nvSpPr>
        <p:spPr>
          <a:xfrm>
            <a:off x="6809232" y="6166104"/>
            <a:ext cx="3026664" cy="131063"/>
          </a:xfrm>
          <a:custGeom>
            <a:avLst/>
            <a:gdLst/>
            <a:ahLst/>
            <a:cxnLst/>
            <a:rect l="l" t="t" r="r" b="b"/>
            <a:pathLst>
              <a:path w="3026664" h="131063">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51" name="object 51"/>
          <p:cNvSpPr/>
          <p:nvPr/>
        </p:nvSpPr>
        <p:spPr>
          <a:xfrm>
            <a:off x="6736080" y="5951220"/>
            <a:ext cx="3169920" cy="0"/>
          </a:xfrm>
          <a:custGeom>
            <a:avLst/>
            <a:gdLst/>
            <a:ahLst/>
            <a:cxnLst/>
            <a:rect l="l" t="t" r="r" b="b"/>
            <a:pathLst>
              <a:path w="3169920">
                <a:moveTo>
                  <a:pt x="0" y="0"/>
                </a:moveTo>
                <a:lnTo>
                  <a:pt x="3169920" y="0"/>
                </a:lnTo>
              </a:path>
            </a:pathLst>
          </a:custGeom>
          <a:ln w="28701">
            <a:solidFill>
              <a:srgbClr val="008E80"/>
            </a:solidFill>
          </a:ln>
        </p:spPr>
        <p:txBody>
          <a:bodyPr wrap="square" lIns="0" tIns="0" rIns="0" bIns="0" rtlCol="0">
            <a:noAutofit/>
          </a:bodyPr>
          <a:lstStyle/>
          <a:p>
            <a:endParaRPr/>
          </a:p>
        </p:txBody>
      </p:sp>
      <p:sp>
        <p:nvSpPr>
          <p:cNvPr id="52" name="object 52"/>
          <p:cNvSpPr/>
          <p:nvPr/>
        </p:nvSpPr>
        <p:spPr>
          <a:xfrm>
            <a:off x="6736080" y="6296533"/>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008E80"/>
          </a:solidFill>
        </p:spPr>
        <p:txBody>
          <a:bodyPr wrap="square" lIns="0" tIns="0" rIns="0" bIns="0" rtlCol="0">
            <a:noAutofit/>
          </a:bodyPr>
          <a:lstStyle/>
          <a:p>
            <a:endParaRPr/>
          </a:p>
        </p:txBody>
      </p:sp>
      <p:sp>
        <p:nvSpPr>
          <p:cNvPr id="45" name="object 45"/>
          <p:cNvSpPr txBox="1"/>
          <p:nvPr/>
        </p:nvSpPr>
        <p:spPr>
          <a:xfrm>
            <a:off x="6796532" y="384174"/>
            <a:ext cx="2879774" cy="272288"/>
          </a:xfrm>
          <a:prstGeom prst="rect">
            <a:avLst/>
          </a:prstGeom>
        </p:spPr>
        <p:txBody>
          <a:bodyPr wrap="square" lIns="0" tIns="8445" rIns="0" bIns="0" rtlCol="0">
            <a:noAutofit/>
          </a:bodyPr>
          <a:lstStyle/>
          <a:p>
            <a:pPr marL="12700">
              <a:lnSpc>
                <a:spcPts val="1030"/>
              </a:lnSpc>
            </a:pPr>
            <a:r>
              <a:rPr sz="900" i="1" spc="0" dirty="0">
                <a:solidFill>
                  <a:srgbClr val="F1F1F1"/>
                </a:solidFill>
                <a:latin typeface="Arial"/>
                <a:cs typeface="Arial"/>
              </a:rPr>
              <a:t>A function can return a value or a set of values. When a function returns a value, the calling line should provide a</a:t>
            </a:r>
            <a:endParaRPr sz="900">
              <a:latin typeface="Arial"/>
              <a:cs typeface="Arial"/>
            </a:endParaRPr>
          </a:p>
        </p:txBody>
      </p:sp>
      <p:sp>
        <p:nvSpPr>
          <p:cNvPr id="44" name="object 44"/>
          <p:cNvSpPr txBox="1"/>
          <p:nvPr/>
        </p:nvSpPr>
        <p:spPr>
          <a:xfrm>
            <a:off x="6796532" y="777366"/>
            <a:ext cx="3064475" cy="149058"/>
          </a:xfrm>
          <a:prstGeom prst="rect">
            <a:avLst/>
          </a:prstGeom>
        </p:spPr>
        <p:txBody>
          <a:bodyPr wrap="square" lIns="0" tIns="6794" rIns="0" bIns="0" rtlCol="0">
            <a:noAutofit/>
          </a:bodyPr>
          <a:lstStyle/>
          <a:p>
            <a:pPr marL="12700">
              <a:lnSpc>
                <a:spcPts val="1070"/>
              </a:lnSpc>
            </a:pPr>
            <a:r>
              <a:rPr sz="900" i="1" spc="0" dirty="0">
                <a:solidFill>
                  <a:srgbClr val="F1F1F1"/>
                </a:solidFill>
                <a:latin typeface="Arial"/>
                <a:cs typeface="Arial"/>
              </a:rPr>
              <a:t>function stops running when it reaches a </a:t>
            </a:r>
            <a:r>
              <a:rPr sz="900" spc="-35" dirty="0">
                <a:solidFill>
                  <a:srgbClr val="F1F1F1"/>
                </a:solidFill>
                <a:latin typeface="Consolas"/>
                <a:cs typeface="Consolas"/>
              </a:rPr>
              <a:t>return </a:t>
            </a:r>
            <a:r>
              <a:rPr sz="900" i="1" spc="0" dirty="0">
                <a:solidFill>
                  <a:srgbClr val="F1F1F1"/>
                </a:solidFill>
                <a:latin typeface="Arial"/>
                <a:cs typeface="Arial"/>
              </a:rPr>
              <a:t>statement.</a:t>
            </a:r>
            <a:endParaRPr sz="900">
              <a:latin typeface="Arial"/>
              <a:cs typeface="Arial"/>
            </a:endParaRPr>
          </a:p>
        </p:txBody>
      </p:sp>
      <p:sp>
        <p:nvSpPr>
          <p:cNvPr id="43" name="object 43"/>
          <p:cNvSpPr txBox="1"/>
          <p:nvPr/>
        </p:nvSpPr>
        <p:spPr>
          <a:xfrm>
            <a:off x="3522979" y="1042542"/>
            <a:ext cx="2927211"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each argument should be assigned to in the function call.</a:t>
            </a:r>
            <a:endParaRPr sz="900">
              <a:latin typeface="Arial"/>
              <a:cs typeface="Arial"/>
            </a:endParaRPr>
          </a:p>
        </p:txBody>
      </p:sp>
      <p:sp>
        <p:nvSpPr>
          <p:cNvPr id="42" name="object 42"/>
          <p:cNvSpPr txBox="1"/>
          <p:nvPr/>
        </p:nvSpPr>
        <p:spPr>
          <a:xfrm>
            <a:off x="246378" y="2047646"/>
            <a:ext cx="2861358" cy="153416"/>
          </a:xfrm>
          <a:prstGeom prst="rect">
            <a:avLst/>
          </a:prstGeom>
        </p:spPr>
        <p:txBody>
          <a:bodyPr wrap="square" lIns="0" tIns="7175" rIns="0" bIns="0" rtlCol="0">
            <a:noAutofit/>
          </a:bodyPr>
          <a:lstStyle/>
          <a:p>
            <a:pPr marL="12700">
              <a:lnSpc>
                <a:spcPts val="1130"/>
              </a:lnSpc>
            </a:pPr>
            <a:r>
              <a:rPr sz="1000" spc="-2" dirty="0">
                <a:latin typeface="Arial"/>
                <a:cs typeface="Arial"/>
              </a:rPr>
              <a:t>one specific job. Functions allow you to write code</a:t>
            </a:r>
            <a:endParaRPr sz="1000">
              <a:latin typeface="Arial"/>
              <a:cs typeface="Arial"/>
            </a:endParaRPr>
          </a:p>
        </p:txBody>
      </p:sp>
      <p:sp>
        <p:nvSpPr>
          <p:cNvPr id="41" name="object 41"/>
          <p:cNvSpPr txBox="1"/>
          <p:nvPr/>
        </p:nvSpPr>
        <p:spPr>
          <a:xfrm>
            <a:off x="246378" y="2340254"/>
            <a:ext cx="2988074" cy="153416"/>
          </a:xfrm>
          <a:prstGeom prst="rect">
            <a:avLst/>
          </a:prstGeom>
        </p:spPr>
        <p:txBody>
          <a:bodyPr wrap="square" lIns="0" tIns="7175" rIns="0" bIns="0" rtlCol="0">
            <a:noAutofit/>
          </a:bodyPr>
          <a:lstStyle/>
          <a:p>
            <a:pPr marL="12700">
              <a:lnSpc>
                <a:spcPts val="1130"/>
              </a:lnSpc>
            </a:pPr>
            <a:r>
              <a:rPr sz="1000" spc="-2" dirty="0">
                <a:latin typeface="Arial"/>
                <a:cs typeface="Arial"/>
              </a:rPr>
              <a:t>accomplish the same task. Functions can take in the</a:t>
            </a:r>
            <a:endParaRPr sz="1000">
              <a:latin typeface="Arial"/>
              <a:cs typeface="Arial"/>
            </a:endParaRPr>
          </a:p>
        </p:txBody>
      </p:sp>
      <p:sp>
        <p:nvSpPr>
          <p:cNvPr id="40" name="object 40"/>
          <p:cNvSpPr txBox="1"/>
          <p:nvPr/>
        </p:nvSpPr>
        <p:spPr>
          <a:xfrm>
            <a:off x="246378" y="2632862"/>
            <a:ext cx="2776762" cy="153416"/>
          </a:xfrm>
          <a:prstGeom prst="rect">
            <a:avLst/>
          </a:prstGeom>
        </p:spPr>
        <p:txBody>
          <a:bodyPr wrap="square" lIns="0" tIns="7175" rIns="0" bIns="0" rtlCol="0">
            <a:noAutofit/>
          </a:bodyPr>
          <a:lstStyle/>
          <a:p>
            <a:pPr marL="12700">
              <a:lnSpc>
                <a:spcPts val="1130"/>
              </a:lnSpc>
            </a:pPr>
            <a:r>
              <a:rPr sz="1000" spc="-3" dirty="0">
                <a:latin typeface="Arial"/>
                <a:cs typeface="Arial"/>
              </a:rPr>
              <a:t>generate. Using functions effectively makes your</a:t>
            </a:r>
            <a:endParaRPr sz="1000">
              <a:latin typeface="Arial"/>
              <a:cs typeface="Arial"/>
            </a:endParaRPr>
          </a:p>
        </p:txBody>
      </p:sp>
      <p:sp>
        <p:nvSpPr>
          <p:cNvPr id="39" name="object 39"/>
          <p:cNvSpPr txBox="1"/>
          <p:nvPr/>
        </p:nvSpPr>
        <p:spPr>
          <a:xfrm>
            <a:off x="249426" y="3398646"/>
            <a:ext cx="3014694" cy="149058"/>
          </a:xfrm>
          <a:prstGeom prst="rect">
            <a:avLst/>
          </a:prstGeom>
        </p:spPr>
        <p:txBody>
          <a:bodyPr wrap="square" lIns="0" tIns="6794" rIns="0" bIns="0" rtlCol="0">
            <a:noAutofit/>
          </a:bodyPr>
          <a:lstStyle/>
          <a:p>
            <a:pPr marL="12700">
              <a:lnSpc>
                <a:spcPts val="1070"/>
              </a:lnSpc>
            </a:pPr>
            <a:r>
              <a:rPr sz="900" i="1" spc="0" dirty="0">
                <a:solidFill>
                  <a:srgbClr val="F1F1F1"/>
                </a:solidFill>
                <a:latin typeface="Arial"/>
                <a:cs typeface="Arial"/>
              </a:rPr>
              <a:t>keyword </a:t>
            </a:r>
            <a:r>
              <a:rPr sz="900" spc="-4" dirty="0">
                <a:solidFill>
                  <a:srgbClr val="F1F1F1"/>
                </a:solidFill>
                <a:latin typeface="Consolas"/>
                <a:cs typeface="Consolas"/>
              </a:rPr>
              <a:t>def</a:t>
            </a:r>
            <a:r>
              <a:rPr sz="900" i="1" spc="0" dirty="0">
                <a:solidFill>
                  <a:srgbClr val="F1F1F1"/>
                </a:solidFill>
                <a:latin typeface="Arial"/>
                <a:cs typeface="Arial"/>
              </a:rPr>
              <a:t>. The name of the function is followed by a set</a:t>
            </a:r>
            <a:endParaRPr sz="900">
              <a:latin typeface="Arial"/>
              <a:cs typeface="Arial"/>
            </a:endParaRPr>
          </a:p>
        </p:txBody>
      </p:sp>
      <p:sp>
        <p:nvSpPr>
          <p:cNvPr id="38" name="object 38"/>
          <p:cNvSpPr txBox="1"/>
          <p:nvPr/>
        </p:nvSpPr>
        <p:spPr>
          <a:xfrm>
            <a:off x="249426" y="3666870"/>
            <a:ext cx="3017263"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describes what the function does. The body of a function is</a:t>
            </a:r>
            <a:endParaRPr sz="900">
              <a:latin typeface="Arial"/>
              <a:cs typeface="Arial"/>
            </a:endParaRPr>
          </a:p>
        </p:txBody>
      </p:sp>
      <p:sp>
        <p:nvSpPr>
          <p:cNvPr id="37" name="object 37"/>
          <p:cNvSpPr txBox="1"/>
          <p:nvPr/>
        </p:nvSpPr>
        <p:spPr>
          <a:xfrm>
            <a:off x="3544316" y="4255134"/>
            <a:ext cx="2820992"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You can provide a default value for a parameter. When</a:t>
            </a:r>
            <a:endParaRPr sz="900">
              <a:latin typeface="Arial"/>
              <a:cs typeface="Arial"/>
            </a:endParaRPr>
          </a:p>
        </p:txBody>
      </p:sp>
      <p:sp>
        <p:nvSpPr>
          <p:cNvPr id="36" name="object 36"/>
          <p:cNvSpPr txBox="1"/>
          <p:nvPr/>
        </p:nvSpPr>
        <p:spPr>
          <a:xfrm>
            <a:off x="3544316" y="4517262"/>
            <a:ext cx="2913785"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used. Parameters with default values must be listed after</a:t>
            </a:r>
            <a:endParaRPr sz="900">
              <a:latin typeface="Arial"/>
              <a:cs typeface="Arial"/>
            </a:endParaRPr>
          </a:p>
        </p:txBody>
      </p:sp>
      <p:sp>
        <p:nvSpPr>
          <p:cNvPr id="35" name="object 35"/>
          <p:cNvSpPr txBox="1"/>
          <p:nvPr/>
        </p:nvSpPr>
        <p:spPr>
          <a:xfrm>
            <a:off x="3544316" y="4779390"/>
            <a:ext cx="2430419"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so positional arguments can still work correctly.</a:t>
            </a:r>
            <a:endParaRPr sz="900">
              <a:latin typeface="Arial"/>
              <a:cs typeface="Arial"/>
            </a:endParaRPr>
          </a:p>
        </p:txBody>
      </p:sp>
      <p:sp>
        <p:nvSpPr>
          <p:cNvPr id="34" name="object 34"/>
          <p:cNvSpPr txBox="1"/>
          <p:nvPr/>
        </p:nvSpPr>
        <p:spPr>
          <a:xfrm>
            <a:off x="3841407" y="5341960"/>
            <a:ext cx="2430767" cy="141224"/>
          </a:xfrm>
          <a:prstGeom prst="rect">
            <a:avLst/>
          </a:prstGeom>
        </p:spPr>
        <p:txBody>
          <a:bodyPr wrap="square" lIns="0" tIns="6413" rIns="0" bIns="0" rtlCol="0">
            <a:noAutofit/>
          </a:bodyPr>
          <a:lstStyle/>
          <a:p>
            <a:pPr marL="12700">
              <a:lnSpc>
                <a:spcPts val="1010"/>
              </a:lnSpc>
            </a:pPr>
            <a:r>
              <a:rPr sz="900" dirty="0">
                <a:latin typeface="Consolas"/>
                <a:cs typeface="Consolas"/>
              </a:rPr>
              <a:t>"""Display information about a pet."""</a:t>
            </a:r>
            <a:endParaRPr sz="900">
              <a:latin typeface="Consolas"/>
              <a:cs typeface="Consolas"/>
            </a:endParaRPr>
          </a:p>
        </p:txBody>
      </p:sp>
      <p:sp>
        <p:nvSpPr>
          <p:cNvPr id="33" name="object 33"/>
          <p:cNvSpPr txBox="1"/>
          <p:nvPr/>
        </p:nvSpPr>
        <p:spPr>
          <a:xfrm>
            <a:off x="3841407" y="5610184"/>
            <a:ext cx="1865106"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print(f"Its name is {name}.")</a:t>
            </a:r>
            <a:endParaRPr sz="900">
              <a:latin typeface="Consolas"/>
              <a:cs typeface="Consolas"/>
            </a:endParaRPr>
          </a:p>
        </p:txBody>
      </p:sp>
      <p:sp>
        <p:nvSpPr>
          <p:cNvPr id="32" name="object 32"/>
          <p:cNvSpPr txBox="1"/>
          <p:nvPr/>
        </p:nvSpPr>
        <p:spPr>
          <a:xfrm>
            <a:off x="246378" y="5910198"/>
            <a:ext cx="2512228"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the function's name, and parameters are listed in</a:t>
            </a:r>
            <a:endParaRPr sz="900">
              <a:latin typeface="Arial"/>
              <a:cs typeface="Arial"/>
            </a:endParaRPr>
          </a:p>
        </p:txBody>
      </p:sp>
      <p:sp>
        <p:nvSpPr>
          <p:cNvPr id="31" name="object 31"/>
          <p:cNvSpPr txBox="1"/>
          <p:nvPr/>
        </p:nvSpPr>
        <p:spPr>
          <a:xfrm>
            <a:off x="9129076" y="6538279"/>
            <a:ext cx="722867" cy="949325"/>
          </a:xfrm>
          <a:prstGeom prst="rect">
            <a:avLst/>
          </a:prstGeom>
        </p:spPr>
        <p:txBody>
          <a:bodyPr wrap="square" lIns="0" tIns="0" rIns="0" bIns="0" rtlCol="0">
            <a:noAutofit/>
          </a:bodyPr>
          <a:lstStyle/>
          <a:p>
            <a:pPr marL="25400">
              <a:lnSpc>
                <a:spcPts val="1000"/>
              </a:lnSpc>
            </a:pPr>
            <a:endParaRPr sz="1000"/>
          </a:p>
        </p:txBody>
      </p:sp>
      <p:sp>
        <p:nvSpPr>
          <p:cNvPr id="30" name="object 30"/>
          <p:cNvSpPr txBox="1"/>
          <p:nvPr/>
        </p:nvSpPr>
        <p:spPr>
          <a:xfrm>
            <a:off x="6734808" y="6478271"/>
            <a:ext cx="3172460" cy="1101725"/>
          </a:xfrm>
          <a:prstGeom prst="rect">
            <a:avLst/>
          </a:prstGeom>
        </p:spPr>
        <p:txBody>
          <a:bodyPr wrap="square" lIns="0" tIns="47625" rIns="0" bIns="0" rtlCol="0">
            <a:noAutofit/>
          </a:bodyPr>
          <a:lstStyle/>
          <a:p>
            <a:pPr marL="80519">
              <a:lnSpc>
                <a:spcPct val="101725"/>
              </a:lnSpc>
            </a:pPr>
            <a:r>
              <a:rPr sz="1800" spc="0" dirty="0">
                <a:latin typeface="Calibri"/>
                <a:cs typeface="Calibri"/>
              </a:rPr>
              <a:t>Python Crash Course</a:t>
            </a:r>
            <a:endParaRPr sz="1800">
              <a:latin typeface="Calibri"/>
              <a:cs typeface="Calibri"/>
            </a:endParaRPr>
          </a:p>
          <a:p>
            <a:pPr marL="754127">
              <a:lnSpc>
                <a:spcPct val="101725"/>
              </a:lnSpc>
              <a:spcBef>
                <a:spcPts val="15"/>
              </a:spcBef>
            </a:pPr>
            <a:r>
              <a:rPr sz="1100" i="1" spc="-1" dirty="0">
                <a:latin typeface="Calibri"/>
                <a:cs typeface="Calibri"/>
              </a:rPr>
              <a:t>A Hands-On, Project-Based</a:t>
            </a:r>
            <a:endParaRPr sz="1100">
              <a:latin typeface="Calibri"/>
              <a:cs typeface="Calibri"/>
            </a:endParaRPr>
          </a:p>
          <a:p>
            <a:pPr marL="616967">
              <a:lnSpc>
                <a:spcPct val="101725"/>
              </a:lnSpc>
            </a:pPr>
            <a:r>
              <a:rPr sz="1100" i="1" spc="-1" dirty="0">
                <a:latin typeface="Calibri"/>
                <a:cs typeface="Calibri"/>
              </a:rPr>
              <a:t>Introduction to Programming</a:t>
            </a:r>
            <a:endParaRPr sz="1100">
              <a:latin typeface="Calibri"/>
              <a:cs typeface="Calibri"/>
            </a:endParaRPr>
          </a:p>
          <a:p>
            <a:pPr marL="382271">
              <a:lnSpc>
                <a:spcPct val="172616"/>
              </a:lnSpc>
              <a:spcBef>
                <a:spcPts val="484"/>
              </a:spcBef>
            </a:pPr>
            <a:r>
              <a:rPr sz="900" spc="0" dirty="0">
                <a:solidFill>
                  <a:srgbClr val="0463C1"/>
                </a:solidFill>
                <a:latin typeface="Yu Gothic"/>
                <a:cs typeface="Yu Gothic"/>
              </a:rPr>
              <a:t>nostarch.com/pythoncrashcourse2e</a:t>
            </a:r>
            <a:endParaRPr sz="900">
              <a:latin typeface="Yu Gothic"/>
              <a:cs typeface="Yu Gothic"/>
            </a:endParaRPr>
          </a:p>
        </p:txBody>
      </p:sp>
      <p:sp>
        <p:nvSpPr>
          <p:cNvPr id="29" name="object 29"/>
          <p:cNvSpPr txBox="1"/>
          <p:nvPr/>
        </p:nvSpPr>
        <p:spPr>
          <a:xfrm>
            <a:off x="6731000" y="5935471"/>
            <a:ext cx="3178048" cy="475487"/>
          </a:xfrm>
          <a:prstGeom prst="rect">
            <a:avLst/>
          </a:prstGeom>
        </p:spPr>
        <p:txBody>
          <a:bodyPr wrap="square" lIns="0" tIns="10350" rIns="0" bIns="0" rtlCol="0">
            <a:noAutofit/>
          </a:bodyPr>
          <a:lstStyle/>
          <a:p>
            <a:pPr marL="78231">
              <a:lnSpc>
                <a:spcPts val="1630"/>
              </a:lnSpc>
            </a:pPr>
            <a:r>
              <a:rPr sz="1100" spc="-2" dirty="0">
                <a:solidFill>
                  <a:srgbClr val="F1F1F1"/>
                </a:solidFill>
                <a:latin typeface="Yu Gothic"/>
                <a:cs typeface="Yu Gothic"/>
              </a:rPr>
              <a:t>Visualizing functions</a:t>
            </a:r>
            <a:endParaRPr sz="1100">
              <a:latin typeface="Yu Gothic"/>
              <a:cs typeface="Yu Gothic"/>
            </a:endParaRPr>
          </a:p>
          <a:p>
            <a:pPr marL="78231">
              <a:lnSpc>
                <a:spcPct val="95825"/>
              </a:lnSpc>
              <a:spcBef>
                <a:spcPts val="98"/>
              </a:spcBef>
            </a:pPr>
            <a:r>
              <a:rPr sz="900" i="1" spc="0" dirty="0">
                <a:solidFill>
                  <a:srgbClr val="F1F1F1"/>
                </a:solidFill>
                <a:latin typeface="Arial"/>
                <a:cs typeface="Arial"/>
              </a:rPr>
              <a:t>Try running some of these examples on pythontutor.com.</a:t>
            </a:r>
            <a:endParaRPr sz="900">
              <a:latin typeface="Arial"/>
              <a:cs typeface="Arial"/>
            </a:endParaRPr>
          </a:p>
        </p:txBody>
      </p:sp>
      <p:sp>
        <p:nvSpPr>
          <p:cNvPr id="28" name="object 28"/>
          <p:cNvSpPr txBox="1"/>
          <p:nvPr/>
        </p:nvSpPr>
        <p:spPr>
          <a:xfrm>
            <a:off x="3483864" y="4040124"/>
            <a:ext cx="3172967" cy="893063"/>
          </a:xfrm>
          <a:prstGeom prst="rect">
            <a:avLst/>
          </a:prstGeom>
        </p:spPr>
        <p:txBody>
          <a:bodyPr wrap="square" lIns="0" tIns="9556" rIns="0" bIns="0" rtlCol="0">
            <a:noAutofit/>
          </a:bodyPr>
          <a:lstStyle/>
          <a:p>
            <a:pPr marL="73151">
              <a:lnSpc>
                <a:spcPts val="1505"/>
              </a:lnSpc>
            </a:pPr>
            <a:r>
              <a:rPr sz="1100" spc="0" dirty="0">
                <a:solidFill>
                  <a:srgbClr val="F1F1F1"/>
                </a:solidFill>
                <a:latin typeface="Yu Gothic"/>
                <a:cs typeface="Yu Gothic"/>
              </a:rPr>
              <a:t>Default values</a:t>
            </a:r>
            <a:endParaRPr sz="1100">
              <a:latin typeface="Yu Gothic"/>
              <a:cs typeface="Yu Gothic"/>
            </a:endParaRPr>
          </a:p>
          <a:p>
            <a:pPr marL="73151" marR="55072">
              <a:lnSpc>
                <a:spcPts val="1034"/>
              </a:lnSpc>
              <a:spcBef>
                <a:spcPts val="1140"/>
              </a:spcBef>
            </a:pPr>
            <a:r>
              <a:rPr sz="900" i="1" spc="0" dirty="0">
                <a:solidFill>
                  <a:srgbClr val="F1F1F1"/>
                </a:solidFill>
                <a:latin typeface="Arial"/>
                <a:cs typeface="Arial"/>
              </a:rPr>
              <a:t>function calls omit this argument the default value will be </a:t>
            </a:r>
            <a:endParaRPr sz="900">
              <a:latin typeface="Arial"/>
              <a:cs typeface="Arial"/>
            </a:endParaRPr>
          </a:p>
          <a:p>
            <a:pPr marL="73151" marR="55072">
              <a:lnSpc>
                <a:spcPts val="1034"/>
              </a:lnSpc>
              <a:spcBef>
                <a:spcPts val="1028"/>
              </a:spcBef>
            </a:pPr>
            <a:r>
              <a:rPr sz="900" i="1" spc="0" dirty="0">
                <a:solidFill>
                  <a:srgbClr val="F1F1F1"/>
                </a:solidFill>
                <a:latin typeface="Arial"/>
                <a:cs typeface="Arial"/>
              </a:rPr>
              <a:t>parameters without default values in the function's definition</a:t>
            </a:r>
            <a:endParaRPr sz="900">
              <a:latin typeface="Arial"/>
              <a:cs typeface="Arial"/>
            </a:endParaRPr>
          </a:p>
        </p:txBody>
      </p:sp>
      <p:sp>
        <p:nvSpPr>
          <p:cNvPr id="27" name="object 27"/>
          <p:cNvSpPr txBox="1"/>
          <p:nvPr/>
        </p:nvSpPr>
        <p:spPr>
          <a:xfrm>
            <a:off x="3483864" y="4933188"/>
            <a:ext cx="3172967" cy="256032"/>
          </a:xfrm>
          <a:prstGeom prst="rect">
            <a:avLst/>
          </a:prstGeom>
        </p:spPr>
        <p:txBody>
          <a:bodyPr wrap="square" lIns="0" tIns="50165" rIns="0" bIns="0" rtlCol="0">
            <a:noAutofit/>
          </a:bodyPr>
          <a:lstStyle/>
          <a:p>
            <a:pPr marL="73151">
              <a:lnSpc>
                <a:spcPct val="95825"/>
              </a:lnSpc>
            </a:pPr>
            <a:r>
              <a:rPr sz="1000" spc="-2" dirty="0">
                <a:latin typeface="Arial"/>
                <a:cs typeface="Arial"/>
              </a:rPr>
              <a:t>Using a default value</a:t>
            </a:r>
            <a:endParaRPr sz="1000">
              <a:latin typeface="Arial"/>
              <a:cs typeface="Arial"/>
            </a:endParaRPr>
          </a:p>
        </p:txBody>
      </p:sp>
      <p:sp>
        <p:nvSpPr>
          <p:cNvPr id="26" name="object 26"/>
          <p:cNvSpPr txBox="1"/>
          <p:nvPr/>
        </p:nvSpPr>
        <p:spPr>
          <a:xfrm>
            <a:off x="3483864" y="5189220"/>
            <a:ext cx="3172967" cy="975359"/>
          </a:xfrm>
          <a:prstGeom prst="rect">
            <a:avLst/>
          </a:prstGeom>
        </p:spPr>
        <p:txBody>
          <a:bodyPr wrap="square" lIns="0" tIns="12700" rIns="0" bIns="0" rtlCol="0">
            <a:noAutofit/>
          </a:bodyPr>
          <a:lstStyle/>
          <a:p>
            <a:pPr marL="118875">
              <a:lnSpc>
                <a:spcPct val="97574"/>
              </a:lnSpc>
            </a:pPr>
            <a:r>
              <a:rPr sz="900" spc="0" dirty="0">
                <a:latin typeface="Consolas"/>
                <a:cs typeface="Consolas"/>
              </a:rPr>
              <a:t>def describe_pet(name, animal='dog'):</a:t>
            </a:r>
            <a:endParaRPr sz="900">
              <a:latin typeface="Consolas"/>
              <a:cs typeface="Consolas"/>
            </a:endParaRPr>
          </a:p>
          <a:p>
            <a:pPr marL="343827" marR="891238" algn="ctr">
              <a:lnSpc>
                <a:spcPct val="97574"/>
              </a:lnSpc>
              <a:spcBef>
                <a:spcPts val="1058"/>
              </a:spcBef>
            </a:pPr>
            <a:r>
              <a:rPr sz="900" spc="0" dirty="0">
                <a:latin typeface="Consolas"/>
                <a:cs typeface="Consolas"/>
              </a:rPr>
              <a:t>print(f"\nI have a {animal}.")</a:t>
            </a:r>
            <a:endParaRPr sz="900">
              <a:latin typeface="Consolas"/>
              <a:cs typeface="Consolas"/>
            </a:endParaRPr>
          </a:p>
          <a:p>
            <a:pPr marL="118875">
              <a:lnSpc>
                <a:spcPct val="97574"/>
              </a:lnSpc>
              <a:spcBef>
                <a:spcPts val="2114"/>
              </a:spcBef>
            </a:pPr>
            <a:r>
              <a:rPr sz="900" spc="0" dirty="0">
                <a:latin typeface="Consolas"/>
                <a:cs typeface="Consolas"/>
              </a:rPr>
              <a:t>describe_pet('harry', 'hamster')</a:t>
            </a:r>
            <a:endParaRPr sz="900">
              <a:latin typeface="Consolas"/>
              <a:cs typeface="Consolas"/>
            </a:endParaRPr>
          </a:p>
          <a:p>
            <a:pPr marL="118875">
              <a:lnSpc>
                <a:spcPct val="97574"/>
              </a:lnSpc>
            </a:pPr>
            <a:r>
              <a:rPr sz="900" spc="0" dirty="0">
                <a:latin typeface="Consolas"/>
                <a:cs typeface="Consolas"/>
              </a:rPr>
              <a:t>describe_pet('willie')</a:t>
            </a:r>
            <a:endParaRPr sz="900">
              <a:latin typeface="Consolas"/>
              <a:cs typeface="Consolas"/>
            </a:endParaRPr>
          </a:p>
        </p:txBody>
      </p:sp>
      <p:sp>
        <p:nvSpPr>
          <p:cNvPr id="25" name="object 25"/>
          <p:cNvSpPr txBox="1"/>
          <p:nvPr/>
        </p:nvSpPr>
        <p:spPr>
          <a:xfrm>
            <a:off x="3483864" y="6164580"/>
            <a:ext cx="3172967" cy="259079"/>
          </a:xfrm>
          <a:prstGeom prst="rect">
            <a:avLst/>
          </a:prstGeom>
        </p:spPr>
        <p:txBody>
          <a:bodyPr wrap="square" lIns="0" tIns="46990" rIns="0" bIns="0" rtlCol="0">
            <a:noAutofit/>
          </a:bodyPr>
          <a:lstStyle/>
          <a:p>
            <a:pPr marL="73151">
              <a:lnSpc>
                <a:spcPct val="97574"/>
              </a:lnSpc>
            </a:pPr>
            <a:r>
              <a:rPr sz="1000" spc="-2" dirty="0">
                <a:latin typeface="Arial"/>
                <a:cs typeface="Arial"/>
              </a:rPr>
              <a:t>Using </a:t>
            </a:r>
            <a:r>
              <a:rPr sz="1000" spc="-57" dirty="0">
                <a:latin typeface="Consolas"/>
                <a:cs typeface="Consolas"/>
              </a:rPr>
              <a:t>None </a:t>
            </a:r>
            <a:r>
              <a:rPr sz="1000" spc="-2" dirty="0">
                <a:latin typeface="Arial"/>
                <a:cs typeface="Arial"/>
              </a:rPr>
              <a:t>to make an argument optional</a:t>
            </a:r>
            <a:endParaRPr sz="1000">
              <a:latin typeface="Arial"/>
              <a:cs typeface="Arial"/>
            </a:endParaRPr>
          </a:p>
        </p:txBody>
      </p:sp>
      <p:sp>
        <p:nvSpPr>
          <p:cNvPr id="24" name="object 24"/>
          <p:cNvSpPr txBox="1"/>
          <p:nvPr/>
        </p:nvSpPr>
        <p:spPr>
          <a:xfrm>
            <a:off x="3483864" y="6423660"/>
            <a:ext cx="3172967" cy="1109471"/>
          </a:xfrm>
          <a:prstGeom prst="rect">
            <a:avLst/>
          </a:prstGeom>
        </p:spPr>
        <p:txBody>
          <a:bodyPr wrap="square" lIns="0" tIns="12700" rIns="0" bIns="0" rtlCol="0">
            <a:noAutofit/>
          </a:bodyPr>
          <a:lstStyle/>
          <a:p>
            <a:pPr marL="370243" marR="393242" indent="-251368">
              <a:lnSpc>
                <a:spcPct val="97770"/>
              </a:lnSpc>
            </a:pPr>
            <a:r>
              <a:rPr sz="900" spc="-4" dirty="0">
                <a:latin typeface="Consolas"/>
                <a:cs typeface="Consolas"/>
              </a:rPr>
              <a:t>de</a:t>
            </a:r>
            <a:r>
              <a:rPr sz="900" spc="0" dirty="0">
                <a:latin typeface="Consolas"/>
                <a:cs typeface="Consolas"/>
              </a:rPr>
              <a:t>f</a:t>
            </a:r>
            <a:r>
              <a:rPr sz="900" spc="9" dirty="0">
                <a:latin typeface="Consolas"/>
                <a:cs typeface="Consolas"/>
              </a:rPr>
              <a:t> </a:t>
            </a:r>
            <a:r>
              <a:rPr sz="900" spc="-4" dirty="0">
                <a:latin typeface="Consolas"/>
                <a:cs typeface="Consolas"/>
              </a:rPr>
              <a:t>describe_pet(animal</a:t>
            </a:r>
            <a:r>
              <a:rPr sz="900" spc="0" dirty="0">
                <a:latin typeface="Consolas"/>
                <a:cs typeface="Consolas"/>
              </a:rPr>
              <a:t>,</a:t>
            </a:r>
            <a:r>
              <a:rPr sz="900" spc="98" dirty="0">
                <a:latin typeface="Consolas"/>
                <a:cs typeface="Consolas"/>
              </a:rPr>
              <a:t> </a:t>
            </a:r>
            <a:r>
              <a:rPr sz="900" spc="0" dirty="0">
                <a:latin typeface="Consolas"/>
                <a:cs typeface="Consolas"/>
              </a:rPr>
              <a:t>name=None): </a:t>
            </a:r>
            <a:r>
              <a:rPr sz="900" spc="-4" dirty="0">
                <a:latin typeface="Consolas"/>
                <a:cs typeface="Consolas"/>
              </a:rPr>
              <a:t>"""Displa</a:t>
            </a:r>
            <a:r>
              <a:rPr sz="900" spc="0" dirty="0">
                <a:latin typeface="Consolas"/>
                <a:cs typeface="Consolas"/>
              </a:rPr>
              <a:t>y</a:t>
            </a:r>
            <a:r>
              <a:rPr sz="900" spc="49" dirty="0">
                <a:latin typeface="Consolas"/>
                <a:cs typeface="Consolas"/>
              </a:rPr>
              <a:t> </a:t>
            </a:r>
            <a:r>
              <a:rPr sz="900" spc="-4" dirty="0">
                <a:latin typeface="Consolas"/>
                <a:cs typeface="Consolas"/>
              </a:rPr>
              <a:t>informatio</a:t>
            </a:r>
            <a:r>
              <a:rPr sz="900" spc="0" dirty="0">
                <a:latin typeface="Consolas"/>
                <a:cs typeface="Consolas"/>
              </a:rPr>
              <a:t>n</a:t>
            </a:r>
            <a:r>
              <a:rPr sz="900" spc="54" dirty="0">
                <a:latin typeface="Consolas"/>
                <a:cs typeface="Consolas"/>
              </a:rPr>
              <a:t> </a:t>
            </a:r>
            <a:r>
              <a:rPr sz="900" spc="-4" dirty="0">
                <a:latin typeface="Consolas"/>
                <a:cs typeface="Consolas"/>
              </a:rPr>
              <a:t>abou</a:t>
            </a:r>
            <a:r>
              <a:rPr sz="900" spc="0" dirty="0">
                <a:latin typeface="Consolas"/>
                <a:cs typeface="Consolas"/>
              </a:rPr>
              <a:t>t</a:t>
            </a:r>
            <a:r>
              <a:rPr sz="900" spc="19" dirty="0">
                <a:latin typeface="Consolas"/>
                <a:cs typeface="Consolas"/>
              </a:rPr>
              <a:t> </a:t>
            </a:r>
            <a:r>
              <a:rPr sz="900" spc="0" dirty="0">
                <a:latin typeface="Consolas"/>
                <a:cs typeface="Consolas"/>
              </a:rPr>
              <a:t>a pet.""" </a:t>
            </a:r>
            <a:r>
              <a:rPr sz="900" spc="-4" dirty="0">
                <a:latin typeface="Consolas"/>
                <a:cs typeface="Consolas"/>
              </a:rPr>
              <a:t>print(f"\n</a:t>
            </a:r>
            <a:r>
              <a:rPr sz="900" spc="0" dirty="0">
                <a:latin typeface="Consolas"/>
                <a:cs typeface="Consolas"/>
              </a:rPr>
              <a:t>I</a:t>
            </a:r>
            <a:r>
              <a:rPr sz="900" spc="49" dirty="0">
                <a:latin typeface="Consolas"/>
                <a:cs typeface="Consolas"/>
              </a:rPr>
              <a:t> </a:t>
            </a:r>
            <a:r>
              <a:rPr sz="900" spc="-4" dirty="0">
                <a:latin typeface="Consolas"/>
                <a:cs typeface="Consolas"/>
              </a:rPr>
              <a:t>hav</a:t>
            </a:r>
            <a:r>
              <a:rPr sz="900" spc="0" dirty="0">
                <a:latin typeface="Consolas"/>
                <a:cs typeface="Consolas"/>
              </a:rPr>
              <a:t>e</a:t>
            </a:r>
            <a:r>
              <a:rPr sz="900" spc="14" dirty="0">
                <a:latin typeface="Consolas"/>
                <a:cs typeface="Consolas"/>
              </a:rPr>
              <a:t> </a:t>
            </a:r>
            <a:r>
              <a:rPr sz="900" spc="0" dirty="0">
                <a:latin typeface="Consolas"/>
                <a:cs typeface="Consolas"/>
              </a:rPr>
              <a:t>a {animal}.")</a:t>
            </a:r>
            <a:endParaRPr sz="900">
              <a:latin typeface="Consolas"/>
              <a:cs typeface="Consolas"/>
            </a:endParaRPr>
          </a:p>
          <a:p>
            <a:pPr marL="370243">
              <a:lnSpc>
                <a:spcPct val="97574"/>
              </a:lnSpc>
            </a:pPr>
            <a:r>
              <a:rPr sz="900" spc="0" dirty="0">
                <a:latin typeface="Consolas"/>
                <a:cs typeface="Consolas"/>
              </a:rPr>
              <a:t>if name:</a:t>
            </a:r>
            <a:endParaRPr sz="900">
              <a:latin typeface="Consolas"/>
              <a:cs typeface="Consolas"/>
            </a:endParaRPr>
          </a:p>
          <a:p>
            <a:pPr marL="621615">
              <a:lnSpc>
                <a:spcPct val="97574"/>
              </a:lnSpc>
            </a:pPr>
            <a:r>
              <a:rPr sz="900" spc="0" dirty="0">
                <a:latin typeface="Consolas"/>
                <a:cs typeface="Consolas"/>
              </a:rPr>
              <a:t>print(f"Its name is {name}.")</a:t>
            </a:r>
            <a:endParaRPr sz="900">
              <a:latin typeface="Consolas"/>
              <a:cs typeface="Consolas"/>
            </a:endParaRPr>
          </a:p>
          <a:p>
            <a:pPr marL="118875">
              <a:lnSpc>
                <a:spcPct val="97574"/>
              </a:lnSpc>
              <a:spcBef>
                <a:spcPts val="1058"/>
              </a:spcBef>
            </a:pPr>
            <a:r>
              <a:rPr sz="900" spc="0" dirty="0">
                <a:latin typeface="Consolas"/>
                <a:cs typeface="Consolas"/>
              </a:rPr>
              <a:t>describe_pet('hamster', 'harry')</a:t>
            </a:r>
            <a:endParaRPr sz="900">
              <a:latin typeface="Consolas"/>
              <a:cs typeface="Consolas"/>
            </a:endParaRPr>
          </a:p>
          <a:p>
            <a:pPr marL="118875">
              <a:lnSpc>
                <a:spcPct val="97574"/>
              </a:lnSpc>
            </a:pPr>
            <a:r>
              <a:rPr sz="900" spc="0" dirty="0">
                <a:latin typeface="Consolas"/>
                <a:cs typeface="Consolas"/>
              </a:rPr>
              <a:t>describe_pet('snake')</a:t>
            </a:r>
            <a:endParaRPr sz="900">
              <a:latin typeface="Consolas"/>
              <a:cs typeface="Consolas"/>
            </a:endParaRPr>
          </a:p>
        </p:txBody>
      </p:sp>
      <p:sp>
        <p:nvSpPr>
          <p:cNvPr id="23" name="object 23"/>
          <p:cNvSpPr txBox="1"/>
          <p:nvPr/>
        </p:nvSpPr>
        <p:spPr>
          <a:xfrm>
            <a:off x="188976" y="3052572"/>
            <a:ext cx="3172968" cy="1161288"/>
          </a:xfrm>
          <a:prstGeom prst="rect">
            <a:avLst/>
          </a:prstGeom>
        </p:spPr>
        <p:txBody>
          <a:bodyPr wrap="square" lIns="0" tIns="9525" rIns="0" bIns="0" rtlCol="0">
            <a:noAutofit/>
          </a:bodyPr>
          <a:lstStyle/>
          <a:p>
            <a:pPr marL="73150">
              <a:lnSpc>
                <a:spcPts val="1500"/>
              </a:lnSpc>
            </a:pPr>
            <a:r>
              <a:rPr sz="1100" spc="0" dirty="0">
                <a:solidFill>
                  <a:srgbClr val="F1F1F1"/>
                </a:solidFill>
                <a:latin typeface="Yu Gothic"/>
                <a:cs typeface="Yu Gothic"/>
              </a:rPr>
              <a:t>Defining a function</a:t>
            </a:r>
            <a:endParaRPr sz="1100">
              <a:latin typeface="Yu Gothic"/>
              <a:cs typeface="Yu Gothic"/>
            </a:endParaRPr>
          </a:p>
          <a:p>
            <a:pPr marL="73150">
              <a:lnSpc>
                <a:spcPct val="95825"/>
              </a:lnSpc>
              <a:spcBef>
                <a:spcPts val="110"/>
              </a:spcBef>
            </a:pPr>
            <a:r>
              <a:rPr sz="900" i="1" spc="0" dirty="0">
                <a:solidFill>
                  <a:srgbClr val="F1F1F1"/>
                </a:solidFill>
                <a:latin typeface="Arial"/>
                <a:cs typeface="Arial"/>
              </a:rPr>
              <a:t>The first line of a function is its definition, marked by the</a:t>
            </a:r>
            <a:endParaRPr sz="900">
              <a:latin typeface="Arial"/>
              <a:cs typeface="Arial"/>
            </a:endParaRPr>
          </a:p>
          <a:p>
            <a:pPr marL="73150" marR="225927">
              <a:lnSpc>
                <a:spcPts val="2060"/>
              </a:lnSpc>
              <a:spcBef>
                <a:spcPts val="373"/>
              </a:spcBef>
            </a:pPr>
            <a:r>
              <a:rPr sz="900" i="1" spc="0" dirty="0">
                <a:solidFill>
                  <a:srgbClr val="F1F1F1"/>
                </a:solidFill>
                <a:latin typeface="Arial"/>
                <a:cs typeface="Arial"/>
              </a:rPr>
              <a:t>of parentheses and a colon. A docstring, in triple quotes, indented one level.</a:t>
            </a:r>
            <a:endParaRPr sz="900">
              <a:latin typeface="Arial"/>
              <a:cs typeface="Arial"/>
            </a:endParaRPr>
          </a:p>
          <a:p>
            <a:pPr marL="200175">
              <a:lnSpc>
                <a:spcPts val="810"/>
              </a:lnSpc>
            </a:pPr>
            <a:r>
              <a:rPr sz="900" i="1" spc="0" dirty="0">
                <a:solidFill>
                  <a:srgbClr val="F1F1F1"/>
                </a:solidFill>
                <a:latin typeface="Arial"/>
                <a:cs typeface="Arial"/>
              </a:rPr>
              <a:t>To call a function, give the name of the function followed</a:t>
            </a:r>
            <a:endParaRPr sz="900">
              <a:latin typeface="Arial"/>
              <a:cs typeface="Arial"/>
            </a:endParaRPr>
          </a:p>
          <a:p>
            <a:pPr marL="73150">
              <a:lnSpc>
                <a:spcPts val="1030"/>
              </a:lnSpc>
              <a:spcBef>
                <a:spcPts val="10"/>
              </a:spcBef>
            </a:pPr>
            <a:r>
              <a:rPr sz="900" i="1" spc="0" dirty="0">
                <a:solidFill>
                  <a:srgbClr val="F1F1F1"/>
                </a:solidFill>
                <a:latin typeface="Arial"/>
                <a:cs typeface="Arial"/>
              </a:rPr>
              <a:t>by a set of parentheses.</a:t>
            </a:r>
            <a:endParaRPr sz="900">
              <a:latin typeface="Arial"/>
              <a:cs typeface="Arial"/>
            </a:endParaRPr>
          </a:p>
        </p:txBody>
      </p:sp>
      <p:sp>
        <p:nvSpPr>
          <p:cNvPr id="22" name="object 22"/>
          <p:cNvSpPr txBox="1"/>
          <p:nvPr/>
        </p:nvSpPr>
        <p:spPr>
          <a:xfrm>
            <a:off x="188976" y="4213860"/>
            <a:ext cx="3172968" cy="256032"/>
          </a:xfrm>
          <a:prstGeom prst="rect">
            <a:avLst/>
          </a:prstGeom>
        </p:spPr>
        <p:txBody>
          <a:bodyPr wrap="square" lIns="0" tIns="50165" rIns="0" bIns="0" rtlCol="0">
            <a:noAutofit/>
          </a:bodyPr>
          <a:lstStyle/>
          <a:p>
            <a:pPr marL="73150">
              <a:lnSpc>
                <a:spcPct val="95825"/>
              </a:lnSpc>
            </a:pPr>
            <a:r>
              <a:rPr sz="1000" spc="-2" dirty="0">
                <a:latin typeface="Arial"/>
                <a:cs typeface="Arial"/>
              </a:rPr>
              <a:t>Making a function</a:t>
            </a:r>
            <a:endParaRPr sz="1000">
              <a:latin typeface="Arial"/>
              <a:cs typeface="Arial"/>
            </a:endParaRPr>
          </a:p>
        </p:txBody>
      </p:sp>
      <p:sp>
        <p:nvSpPr>
          <p:cNvPr id="21" name="object 21"/>
          <p:cNvSpPr txBox="1"/>
          <p:nvPr/>
        </p:nvSpPr>
        <p:spPr>
          <a:xfrm>
            <a:off x="188976" y="4469892"/>
            <a:ext cx="3172968" cy="829563"/>
          </a:xfrm>
          <a:prstGeom prst="rect">
            <a:avLst/>
          </a:prstGeom>
        </p:spPr>
        <p:txBody>
          <a:bodyPr wrap="square" lIns="0" tIns="12700" rIns="0" bIns="0" rtlCol="0">
            <a:noAutofit/>
          </a:bodyPr>
          <a:lstStyle/>
          <a:p>
            <a:pPr marL="118871">
              <a:lnSpc>
                <a:spcPct val="97574"/>
              </a:lnSpc>
            </a:pPr>
            <a:r>
              <a:rPr sz="900" spc="0" dirty="0">
                <a:latin typeface="Consolas"/>
                <a:cs typeface="Consolas"/>
              </a:rPr>
              <a:t>def greet_user():</a:t>
            </a:r>
            <a:endParaRPr sz="900">
              <a:latin typeface="Consolas"/>
              <a:cs typeface="Consolas"/>
            </a:endParaRPr>
          </a:p>
          <a:p>
            <a:pPr marL="370242" marR="771850">
              <a:lnSpc>
                <a:spcPct val="97770"/>
              </a:lnSpc>
            </a:pPr>
            <a:r>
              <a:rPr sz="900" spc="0" dirty="0">
                <a:latin typeface="Consolas"/>
                <a:cs typeface="Consolas"/>
              </a:rPr>
              <a:t>"""Display a simple greeting.""" print("Hello!")</a:t>
            </a:r>
            <a:endParaRPr sz="900">
              <a:latin typeface="Consolas"/>
              <a:cs typeface="Consolas"/>
            </a:endParaRPr>
          </a:p>
          <a:p>
            <a:pPr marL="118871">
              <a:lnSpc>
                <a:spcPct val="97574"/>
              </a:lnSpc>
              <a:spcBef>
                <a:spcPts val="1056"/>
              </a:spcBef>
            </a:pPr>
            <a:r>
              <a:rPr sz="900" spc="0" dirty="0">
                <a:latin typeface="Consolas"/>
                <a:cs typeface="Consolas"/>
              </a:rPr>
              <a:t>greet_user()</a:t>
            </a:r>
            <a:endParaRPr sz="900">
              <a:latin typeface="Consolas"/>
              <a:cs typeface="Consolas"/>
            </a:endParaRPr>
          </a:p>
        </p:txBody>
      </p:sp>
      <p:sp>
        <p:nvSpPr>
          <p:cNvPr id="20" name="object 20"/>
          <p:cNvSpPr txBox="1"/>
          <p:nvPr/>
        </p:nvSpPr>
        <p:spPr>
          <a:xfrm>
            <a:off x="188976" y="5299455"/>
            <a:ext cx="3172968" cy="675578"/>
          </a:xfrm>
          <a:prstGeom prst="rect">
            <a:avLst/>
          </a:prstGeom>
        </p:spPr>
        <p:txBody>
          <a:bodyPr wrap="square" lIns="0" tIns="9525" rIns="0" bIns="0" rtlCol="0">
            <a:noAutofit/>
          </a:bodyPr>
          <a:lstStyle/>
          <a:p>
            <a:pPr marL="70102">
              <a:lnSpc>
                <a:spcPts val="1500"/>
              </a:lnSpc>
            </a:pPr>
            <a:r>
              <a:rPr sz="1100" spc="-2" dirty="0">
                <a:solidFill>
                  <a:srgbClr val="F1F1F1"/>
                </a:solidFill>
                <a:latin typeface="Yu Gothic"/>
                <a:cs typeface="Yu Gothic"/>
              </a:rPr>
              <a:t>Passing information to a function</a:t>
            </a:r>
            <a:endParaRPr sz="1100">
              <a:latin typeface="Yu Gothic"/>
              <a:cs typeface="Yu Gothic"/>
            </a:endParaRPr>
          </a:p>
          <a:p>
            <a:pPr marL="70102" marR="82369">
              <a:lnSpc>
                <a:spcPts val="1030"/>
              </a:lnSpc>
              <a:spcBef>
                <a:spcPts val="176"/>
              </a:spcBef>
            </a:pPr>
            <a:r>
              <a:rPr sz="900" i="1" spc="0" dirty="0">
                <a:solidFill>
                  <a:srgbClr val="F1F1F1"/>
                </a:solidFill>
                <a:latin typeface="Arial"/>
                <a:cs typeface="Arial"/>
              </a:rPr>
              <a:t>Information that's passed to a function is called an argument; information that's received by a function is called a parameter. Arguments are included in parentheses after</a:t>
            </a:r>
            <a:endParaRPr sz="900">
              <a:latin typeface="Arial"/>
              <a:cs typeface="Arial"/>
            </a:endParaRPr>
          </a:p>
        </p:txBody>
      </p:sp>
      <p:sp>
        <p:nvSpPr>
          <p:cNvPr id="19" name="object 19"/>
          <p:cNvSpPr txBox="1"/>
          <p:nvPr/>
        </p:nvSpPr>
        <p:spPr>
          <a:xfrm>
            <a:off x="188976" y="5975033"/>
            <a:ext cx="3172968" cy="220026"/>
          </a:xfrm>
          <a:prstGeom prst="rect">
            <a:avLst/>
          </a:prstGeom>
        </p:spPr>
        <p:txBody>
          <a:bodyPr wrap="square" lIns="0" tIns="2070" rIns="0" bIns="0" rtlCol="0">
            <a:noAutofit/>
          </a:bodyPr>
          <a:lstStyle/>
          <a:p>
            <a:pPr>
              <a:lnSpc>
                <a:spcPts val="500"/>
              </a:lnSpc>
            </a:pPr>
            <a:endParaRPr sz="500"/>
          </a:p>
          <a:p>
            <a:pPr marL="70102">
              <a:lnSpc>
                <a:spcPct val="95825"/>
              </a:lnSpc>
            </a:pPr>
            <a:r>
              <a:rPr sz="900" i="1" spc="0" dirty="0">
                <a:solidFill>
                  <a:srgbClr val="F1F1F1"/>
                </a:solidFill>
                <a:latin typeface="Arial"/>
                <a:cs typeface="Arial"/>
              </a:rPr>
              <a:t>parentheses in the function's definition.</a:t>
            </a:r>
            <a:endParaRPr sz="900">
              <a:latin typeface="Arial"/>
              <a:cs typeface="Arial"/>
            </a:endParaRPr>
          </a:p>
        </p:txBody>
      </p:sp>
      <p:sp>
        <p:nvSpPr>
          <p:cNvPr id="18" name="object 18"/>
          <p:cNvSpPr txBox="1"/>
          <p:nvPr/>
        </p:nvSpPr>
        <p:spPr>
          <a:xfrm>
            <a:off x="188976" y="6195060"/>
            <a:ext cx="3172968" cy="256032"/>
          </a:xfrm>
          <a:prstGeom prst="rect">
            <a:avLst/>
          </a:prstGeom>
        </p:spPr>
        <p:txBody>
          <a:bodyPr wrap="square" lIns="0" tIns="50165" rIns="0" bIns="0" rtlCol="0">
            <a:noAutofit/>
          </a:bodyPr>
          <a:lstStyle/>
          <a:p>
            <a:pPr marL="70102">
              <a:lnSpc>
                <a:spcPct val="95825"/>
              </a:lnSpc>
            </a:pPr>
            <a:r>
              <a:rPr sz="1000" spc="-3" dirty="0">
                <a:latin typeface="Arial"/>
                <a:cs typeface="Arial"/>
              </a:rPr>
              <a:t>Passing a single argument</a:t>
            </a:r>
            <a:endParaRPr sz="1000">
              <a:latin typeface="Arial"/>
              <a:cs typeface="Arial"/>
            </a:endParaRPr>
          </a:p>
        </p:txBody>
      </p:sp>
      <p:sp>
        <p:nvSpPr>
          <p:cNvPr id="17" name="object 17"/>
          <p:cNvSpPr txBox="1"/>
          <p:nvPr/>
        </p:nvSpPr>
        <p:spPr>
          <a:xfrm>
            <a:off x="188976" y="6451092"/>
            <a:ext cx="3172968" cy="972311"/>
          </a:xfrm>
          <a:prstGeom prst="rect">
            <a:avLst/>
          </a:prstGeom>
        </p:spPr>
        <p:txBody>
          <a:bodyPr wrap="square" lIns="0" tIns="12700" rIns="0" bIns="0" rtlCol="0">
            <a:noAutofit/>
          </a:bodyPr>
          <a:lstStyle/>
          <a:p>
            <a:pPr marL="115823">
              <a:lnSpc>
                <a:spcPct val="97574"/>
              </a:lnSpc>
            </a:pPr>
            <a:r>
              <a:rPr sz="900" spc="0" dirty="0">
                <a:latin typeface="Consolas"/>
                <a:cs typeface="Consolas"/>
              </a:rPr>
              <a:t>def greet_user(username):</a:t>
            </a:r>
            <a:endParaRPr sz="900">
              <a:latin typeface="Consolas"/>
              <a:cs typeface="Consolas"/>
            </a:endParaRPr>
          </a:p>
          <a:p>
            <a:pPr marL="367194">
              <a:lnSpc>
                <a:spcPts val="1030"/>
              </a:lnSpc>
              <a:spcBef>
                <a:spcPts val="51"/>
              </a:spcBef>
            </a:pPr>
            <a:r>
              <a:rPr sz="900" dirty="0">
                <a:latin typeface="Consolas"/>
                <a:cs typeface="Consolas"/>
              </a:rPr>
              <a:t>"""Display a simple greeting."""</a:t>
            </a:r>
            <a:endParaRPr sz="900">
              <a:latin typeface="Consolas"/>
              <a:cs typeface="Consolas"/>
            </a:endParaRPr>
          </a:p>
          <a:p>
            <a:pPr marL="367194">
              <a:lnSpc>
                <a:spcPct val="97574"/>
              </a:lnSpc>
            </a:pPr>
            <a:r>
              <a:rPr sz="900" spc="0" dirty="0">
                <a:latin typeface="Consolas"/>
                <a:cs typeface="Consolas"/>
              </a:rPr>
              <a:t>print(f"Hello, {username}!")</a:t>
            </a:r>
            <a:endParaRPr sz="900">
              <a:latin typeface="Consolas"/>
              <a:cs typeface="Consolas"/>
            </a:endParaRPr>
          </a:p>
          <a:p>
            <a:pPr marL="115823" marR="1717775">
              <a:lnSpc>
                <a:spcPct val="97770"/>
              </a:lnSpc>
              <a:spcBef>
                <a:spcPts val="1058"/>
              </a:spcBef>
            </a:pPr>
            <a:r>
              <a:rPr sz="900" spc="0" dirty="0">
                <a:latin typeface="Consolas"/>
                <a:cs typeface="Consolas"/>
              </a:rPr>
              <a:t>greet_user('jesse') greet_user('diana') greet_user('brandon')</a:t>
            </a:r>
            <a:endParaRPr sz="900">
              <a:latin typeface="Consolas"/>
              <a:cs typeface="Consolas"/>
            </a:endParaRPr>
          </a:p>
        </p:txBody>
      </p:sp>
      <p:sp>
        <p:nvSpPr>
          <p:cNvPr id="16" name="object 16"/>
          <p:cNvSpPr txBox="1"/>
          <p:nvPr/>
        </p:nvSpPr>
        <p:spPr>
          <a:xfrm>
            <a:off x="185928" y="1599565"/>
            <a:ext cx="3176016" cy="285622"/>
          </a:xfrm>
          <a:prstGeom prst="rect">
            <a:avLst/>
          </a:prstGeom>
        </p:spPr>
        <p:txBody>
          <a:bodyPr wrap="square" lIns="0" tIns="10128" rIns="0" bIns="0" rtlCol="0">
            <a:noAutofit/>
          </a:bodyPr>
          <a:lstStyle/>
          <a:p>
            <a:pPr marL="73150">
              <a:lnSpc>
                <a:spcPts val="1595"/>
              </a:lnSpc>
            </a:pPr>
            <a:r>
              <a:rPr sz="1100" spc="0" dirty="0">
                <a:solidFill>
                  <a:srgbClr val="F1F1F1"/>
                </a:solidFill>
                <a:latin typeface="Yu Gothic"/>
                <a:cs typeface="Yu Gothic"/>
              </a:rPr>
              <a:t>What are functions?</a:t>
            </a:r>
            <a:endParaRPr sz="1100">
              <a:latin typeface="Yu Gothic"/>
              <a:cs typeface="Yu Gothic"/>
            </a:endParaRPr>
          </a:p>
        </p:txBody>
      </p:sp>
      <p:sp>
        <p:nvSpPr>
          <p:cNvPr id="15" name="object 15"/>
          <p:cNvSpPr txBox="1"/>
          <p:nvPr/>
        </p:nvSpPr>
        <p:spPr>
          <a:xfrm>
            <a:off x="185928" y="1885187"/>
            <a:ext cx="3176016" cy="1060704"/>
          </a:xfrm>
          <a:prstGeom prst="rect">
            <a:avLst/>
          </a:prstGeom>
        </p:spPr>
        <p:txBody>
          <a:bodyPr wrap="square" lIns="0" tIns="13335" rIns="0" bIns="0" rtlCol="0">
            <a:noAutofit/>
          </a:bodyPr>
          <a:lstStyle/>
          <a:p>
            <a:pPr marL="73150" marR="169807">
              <a:lnSpc>
                <a:spcPts val="1149"/>
              </a:lnSpc>
            </a:pPr>
            <a:r>
              <a:rPr sz="1000" spc="-3" dirty="0">
                <a:latin typeface="Arial"/>
                <a:cs typeface="Arial"/>
              </a:rPr>
              <a:t>Functions are named blocks of code designed to do </a:t>
            </a:r>
            <a:endParaRPr sz="1000">
              <a:latin typeface="Arial"/>
              <a:cs typeface="Arial"/>
            </a:endParaRPr>
          </a:p>
          <a:p>
            <a:pPr marL="73150" marR="169807">
              <a:lnSpc>
                <a:spcPts val="1149"/>
              </a:lnSpc>
              <a:spcBef>
                <a:spcPts val="1154"/>
              </a:spcBef>
            </a:pPr>
            <a:r>
              <a:rPr sz="1000" spc="-3" dirty="0">
                <a:latin typeface="Arial"/>
                <a:cs typeface="Arial"/>
              </a:rPr>
              <a:t>once that can then be run whenever you need to</a:t>
            </a:r>
            <a:endParaRPr sz="1000">
              <a:latin typeface="Arial"/>
              <a:cs typeface="Arial"/>
            </a:endParaRPr>
          </a:p>
          <a:p>
            <a:pPr marL="73150">
              <a:lnSpc>
                <a:spcPct val="95825"/>
              </a:lnSpc>
              <a:spcBef>
                <a:spcPts val="1184"/>
              </a:spcBef>
            </a:pPr>
            <a:r>
              <a:rPr sz="1000" spc="-2" dirty="0">
                <a:latin typeface="Arial"/>
                <a:cs typeface="Arial"/>
              </a:rPr>
              <a:t>information they need, and return the information they</a:t>
            </a:r>
            <a:endParaRPr sz="1000">
              <a:latin typeface="Arial"/>
              <a:cs typeface="Arial"/>
            </a:endParaRPr>
          </a:p>
          <a:p>
            <a:pPr marL="73150">
              <a:lnSpc>
                <a:spcPct val="95825"/>
              </a:lnSpc>
              <a:spcBef>
                <a:spcPts val="1154"/>
              </a:spcBef>
            </a:pPr>
            <a:r>
              <a:rPr sz="1000" spc="-2" dirty="0">
                <a:latin typeface="Arial"/>
                <a:cs typeface="Arial"/>
              </a:rPr>
              <a:t>programs easier to write, read, test, and fix.</a:t>
            </a:r>
            <a:endParaRPr sz="1000">
              <a:latin typeface="Arial"/>
              <a:cs typeface="Arial"/>
            </a:endParaRPr>
          </a:p>
        </p:txBody>
      </p:sp>
      <p:sp>
        <p:nvSpPr>
          <p:cNvPr id="14" name="object 14"/>
          <p:cNvSpPr txBox="1"/>
          <p:nvPr/>
        </p:nvSpPr>
        <p:spPr>
          <a:xfrm>
            <a:off x="6736080" y="169163"/>
            <a:ext cx="3171444" cy="768096"/>
          </a:xfrm>
          <a:prstGeom prst="rect">
            <a:avLst/>
          </a:prstGeom>
        </p:spPr>
        <p:txBody>
          <a:bodyPr wrap="square" lIns="0" tIns="9556" rIns="0" bIns="0" rtlCol="0">
            <a:noAutofit/>
          </a:bodyPr>
          <a:lstStyle/>
          <a:p>
            <a:pPr marL="73151">
              <a:lnSpc>
                <a:spcPts val="1505"/>
              </a:lnSpc>
            </a:pPr>
            <a:r>
              <a:rPr sz="1100" spc="-1" dirty="0">
                <a:solidFill>
                  <a:srgbClr val="F1F1F1"/>
                </a:solidFill>
                <a:latin typeface="Yu Gothic"/>
                <a:cs typeface="Yu Gothic"/>
              </a:rPr>
              <a:t>Return values</a:t>
            </a:r>
            <a:endParaRPr sz="1100">
              <a:latin typeface="Yu Gothic"/>
              <a:cs typeface="Yu Gothic"/>
            </a:endParaRPr>
          </a:p>
          <a:p>
            <a:pPr marL="73151">
              <a:lnSpc>
                <a:spcPct val="95825"/>
              </a:lnSpc>
              <a:spcBef>
                <a:spcPts val="2172"/>
              </a:spcBef>
            </a:pPr>
            <a:r>
              <a:rPr sz="900" i="1" spc="0" dirty="0">
                <a:solidFill>
                  <a:srgbClr val="F1F1F1"/>
                </a:solidFill>
                <a:latin typeface="Arial"/>
                <a:cs typeface="Arial"/>
              </a:rPr>
              <a:t>variable which the return value can be assigned to. A</a:t>
            </a:r>
            <a:endParaRPr sz="900">
              <a:latin typeface="Arial"/>
              <a:cs typeface="Arial"/>
            </a:endParaRPr>
          </a:p>
        </p:txBody>
      </p:sp>
      <p:sp>
        <p:nvSpPr>
          <p:cNvPr id="13" name="object 13"/>
          <p:cNvSpPr txBox="1"/>
          <p:nvPr/>
        </p:nvSpPr>
        <p:spPr>
          <a:xfrm>
            <a:off x="6736080" y="937259"/>
            <a:ext cx="3171444" cy="256032"/>
          </a:xfrm>
          <a:prstGeom prst="rect">
            <a:avLst/>
          </a:prstGeom>
        </p:spPr>
        <p:txBody>
          <a:bodyPr wrap="square" lIns="0" tIns="50165" rIns="0" bIns="0" rtlCol="0">
            <a:noAutofit/>
          </a:bodyPr>
          <a:lstStyle/>
          <a:p>
            <a:pPr marL="73151">
              <a:lnSpc>
                <a:spcPct val="95825"/>
              </a:lnSpc>
            </a:pPr>
            <a:r>
              <a:rPr sz="1000" spc="-2" dirty="0">
                <a:latin typeface="Arial"/>
                <a:cs typeface="Arial"/>
              </a:rPr>
              <a:t>Returning a single value</a:t>
            </a:r>
            <a:endParaRPr sz="1000">
              <a:latin typeface="Arial"/>
              <a:cs typeface="Arial"/>
            </a:endParaRPr>
          </a:p>
        </p:txBody>
      </p:sp>
      <p:sp>
        <p:nvSpPr>
          <p:cNvPr id="12" name="object 12"/>
          <p:cNvSpPr txBox="1"/>
          <p:nvPr/>
        </p:nvSpPr>
        <p:spPr>
          <a:xfrm>
            <a:off x="6736080" y="1193292"/>
            <a:ext cx="3171444" cy="972311"/>
          </a:xfrm>
          <a:prstGeom prst="rect">
            <a:avLst/>
          </a:prstGeom>
        </p:spPr>
        <p:txBody>
          <a:bodyPr wrap="square" lIns="0" tIns="12700" rIns="0" bIns="0" rtlCol="0">
            <a:noAutofit/>
          </a:bodyPr>
          <a:lstStyle/>
          <a:p>
            <a:pPr marL="118872">
              <a:lnSpc>
                <a:spcPct val="97574"/>
              </a:lnSpc>
            </a:pPr>
            <a:r>
              <a:rPr sz="900" dirty="0">
                <a:latin typeface="Consolas"/>
                <a:cs typeface="Consolas"/>
              </a:rPr>
              <a:t>def get_full_name(first, last):</a:t>
            </a:r>
            <a:endParaRPr sz="900">
              <a:latin typeface="Consolas"/>
              <a:cs typeface="Consolas"/>
            </a:endParaRPr>
          </a:p>
          <a:p>
            <a:pPr marL="370243" marR="141770">
              <a:lnSpc>
                <a:spcPct val="97770"/>
              </a:lnSpc>
            </a:pPr>
            <a:r>
              <a:rPr sz="900" dirty="0">
                <a:latin typeface="Consolas"/>
                <a:cs typeface="Consolas"/>
              </a:rPr>
              <a:t>"""Return a neatly formatted full name.""" full_name = f"{first} {last}"</a:t>
            </a:r>
            <a:endParaRPr sz="900">
              <a:latin typeface="Consolas"/>
              <a:cs typeface="Consolas"/>
            </a:endParaRPr>
          </a:p>
          <a:p>
            <a:pPr marL="370243">
              <a:lnSpc>
                <a:spcPct val="97574"/>
              </a:lnSpc>
            </a:pPr>
            <a:r>
              <a:rPr sz="900" spc="0" dirty="0">
                <a:latin typeface="Consolas"/>
                <a:cs typeface="Consolas"/>
              </a:rPr>
              <a:t>return full_name.title()</a:t>
            </a:r>
            <a:endParaRPr sz="900">
              <a:latin typeface="Consolas"/>
              <a:cs typeface="Consolas"/>
            </a:endParaRPr>
          </a:p>
          <a:p>
            <a:pPr marL="118872">
              <a:lnSpc>
                <a:spcPct val="97574"/>
              </a:lnSpc>
              <a:spcBef>
                <a:spcPts val="1058"/>
              </a:spcBef>
            </a:pPr>
            <a:r>
              <a:rPr sz="900" dirty="0">
                <a:latin typeface="Consolas"/>
                <a:cs typeface="Consolas"/>
              </a:rPr>
              <a:t>musician = get_full_name('jimi', 'hendrix')</a:t>
            </a:r>
            <a:endParaRPr sz="900">
              <a:latin typeface="Consolas"/>
              <a:cs typeface="Consolas"/>
            </a:endParaRPr>
          </a:p>
          <a:p>
            <a:pPr marL="118872">
              <a:lnSpc>
                <a:spcPts val="1030"/>
              </a:lnSpc>
              <a:spcBef>
                <a:spcPts val="51"/>
              </a:spcBef>
            </a:pPr>
            <a:r>
              <a:rPr sz="900" spc="0" dirty="0">
                <a:latin typeface="Consolas"/>
                <a:cs typeface="Consolas"/>
              </a:rPr>
              <a:t>print(musician)</a:t>
            </a:r>
            <a:endParaRPr sz="900">
              <a:latin typeface="Consolas"/>
              <a:cs typeface="Consolas"/>
            </a:endParaRPr>
          </a:p>
        </p:txBody>
      </p:sp>
      <p:sp>
        <p:nvSpPr>
          <p:cNvPr id="11" name="object 11"/>
          <p:cNvSpPr txBox="1"/>
          <p:nvPr/>
        </p:nvSpPr>
        <p:spPr>
          <a:xfrm>
            <a:off x="6736080" y="2165604"/>
            <a:ext cx="3171444" cy="256031"/>
          </a:xfrm>
          <a:prstGeom prst="rect">
            <a:avLst/>
          </a:prstGeom>
        </p:spPr>
        <p:txBody>
          <a:bodyPr wrap="square" lIns="0" tIns="50165" rIns="0" bIns="0" rtlCol="0">
            <a:noAutofit/>
          </a:bodyPr>
          <a:lstStyle/>
          <a:p>
            <a:pPr marL="73151">
              <a:lnSpc>
                <a:spcPct val="95825"/>
              </a:lnSpc>
            </a:pPr>
            <a:r>
              <a:rPr sz="1000" spc="-2" dirty="0">
                <a:latin typeface="Arial"/>
                <a:cs typeface="Arial"/>
              </a:rPr>
              <a:t>Returning a dictionary</a:t>
            </a:r>
            <a:endParaRPr sz="1000">
              <a:latin typeface="Arial"/>
              <a:cs typeface="Arial"/>
            </a:endParaRPr>
          </a:p>
        </p:txBody>
      </p:sp>
      <p:sp>
        <p:nvSpPr>
          <p:cNvPr id="10" name="object 10"/>
          <p:cNvSpPr txBox="1"/>
          <p:nvPr/>
        </p:nvSpPr>
        <p:spPr>
          <a:xfrm>
            <a:off x="6736080" y="2421635"/>
            <a:ext cx="3171444" cy="1240536"/>
          </a:xfrm>
          <a:prstGeom prst="rect">
            <a:avLst/>
          </a:prstGeom>
        </p:spPr>
        <p:txBody>
          <a:bodyPr wrap="square" lIns="0" tIns="12700" rIns="0" bIns="0" rtlCol="0">
            <a:noAutofit/>
          </a:bodyPr>
          <a:lstStyle/>
          <a:p>
            <a:pPr marL="118872">
              <a:lnSpc>
                <a:spcPct val="97574"/>
              </a:lnSpc>
            </a:pPr>
            <a:r>
              <a:rPr sz="900" spc="0" dirty="0">
                <a:latin typeface="Consolas"/>
                <a:cs typeface="Consolas"/>
              </a:rPr>
              <a:t>def build_person(first, last):</a:t>
            </a:r>
            <a:endParaRPr sz="900">
              <a:latin typeface="Consolas"/>
              <a:cs typeface="Consolas"/>
            </a:endParaRPr>
          </a:p>
          <a:p>
            <a:pPr marL="370243" marR="456068">
              <a:lnSpc>
                <a:spcPct val="97770"/>
              </a:lnSpc>
            </a:pPr>
            <a:r>
              <a:rPr sz="900" spc="-4" dirty="0">
                <a:latin typeface="Consolas"/>
                <a:cs typeface="Consolas"/>
              </a:rPr>
              <a:t>"""Retur</a:t>
            </a:r>
            <a:r>
              <a:rPr sz="900" spc="0" dirty="0">
                <a:latin typeface="Consolas"/>
                <a:cs typeface="Consolas"/>
              </a:rPr>
              <a:t>n</a:t>
            </a:r>
            <a:r>
              <a:rPr sz="900" spc="44" dirty="0">
                <a:latin typeface="Consolas"/>
                <a:cs typeface="Consolas"/>
              </a:rPr>
              <a:t> </a:t>
            </a:r>
            <a:r>
              <a:rPr sz="900" spc="0" dirty="0">
                <a:latin typeface="Consolas"/>
                <a:cs typeface="Consolas"/>
              </a:rPr>
              <a:t>a </a:t>
            </a:r>
            <a:r>
              <a:rPr sz="900" spc="-4" dirty="0">
                <a:latin typeface="Consolas"/>
                <a:cs typeface="Consolas"/>
              </a:rPr>
              <a:t>dictionar</a:t>
            </a:r>
            <a:r>
              <a:rPr sz="900" spc="0" dirty="0">
                <a:latin typeface="Consolas"/>
                <a:cs typeface="Consolas"/>
              </a:rPr>
              <a:t>y</a:t>
            </a:r>
            <a:r>
              <a:rPr sz="900" spc="49" dirty="0">
                <a:latin typeface="Consolas"/>
                <a:cs typeface="Consolas"/>
              </a:rPr>
              <a:t> </a:t>
            </a:r>
            <a:r>
              <a:rPr sz="900" spc="-4" dirty="0">
                <a:latin typeface="Consolas"/>
                <a:cs typeface="Consolas"/>
              </a:rPr>
              <a:t>o</a:t>
            </a:r>
            <a:r>
              <a:rPr sz="900" spc="0" dirty="0">
                <a:latin typeface="Consolas"/>
                <a:cs typeface="Consolas"/>
              </a:rPr>
              <a:t>f</a:t>
            </a:r>
            <a:r>
              <a:rPr sz="900" spc="4" dirty="0">
                <a:latin typeface="Consolas"/>
                <a:cs typeface="Consolas"/>
              </a:rPr>
              <a:t> </a:t>
            </a:r>
            <a:r>
              <a:rPr sz="900" spc="0" dirty="0">
                <a:latin typeface="Consolas"/>
                <a:cs typeface="Consolas"/>
              </a:rPr>
              <a:t>information </a:t>
            </a:r>
            <a:r>
              <a:rPr sz="900" spc="-4" dirty="0">
                <a:latin typeface="Consolas"/>
                <a:cs typeface="Consolas"/>
              </a:rPr>
              <a:t>abou</a:t>
            </a:r>
            <a:r>
              <a:rPr sz="900" spc="0" dirty="0">
                <a:latin typeface="Consolas"/>
                <a:cs typeface="Consolas"/>
              </a:rPr>
              <a:t>t</a:t>
            </a:r>
            <a:r>
              <a:rPr sz="900" spc="19" dirty="0">
                <a:latin typeface="Consolas"/>
                <a:cs typeface="Consolas"/>
              </a:rPr>
              <a:t> </a:t>
            </a:r>
            <a:r>
              <a:rPr sz="900" spc="0" dirty="0">
                <a:latin typeface="Consolas"/>
                <a:cs typeface="Consolas"/>
              </a:rPr>
              <a:t>a person.</a:t>
            </a:r>
            <a:endParaRPr sz="900">
              <a:latin typeface="Consolas"/>
              <a:cs typeface="Consolas"/>
            </a:endParaRPr>
          </a:p>
          <a:p>
            <a:pPr marL="370243">
              <a:lnSpc>
                <a:spcPct val="97574"/>
              </a:lnSpc>
            </a:pPr>
            <a:r>
              <a:rPr sz="900" spc="0" dirty="0">
                <a:latin typeface="Consolas"/>
                <a:cs typeface="Consolas"/>
              </a:rPr>
              <a:t>"""</a:t>
            </a:r>
            <a:endParaRPr sz="900">
              <a:latin typeface="Consolas"/>
              <a:cs typeface="Consolas"/>
            </a:endParaRPr>
          </a:p>
          <a:p>
            <a:pPr marL="370243">
              <a:lnSpc>
                <a:spcPct val="97574"/>
              </a:lnSpc>
            </a:pPr>
            <a:r>
              <a:rPr sz="900" spc="0" dirty="0">
                <a:latin typeface="Consolas"/>
                <a:cs typeface="Consolas"/>
              </a:rPr>
              <a:t>person = {'first': first, 'last': last}</a:t>
            </a:r>
            <a:endParaRPr sz="900">
              <a:latin typeface="Consolas"/>
              <a:cs typeface="Consolas"/>
            </a:endParaRPr>
          </a:p>
          <a:p>
            <a:pPr marL="370243">
              <a:lnSpc>
                <a:spcPct val="97574"/>
              </a:lnSpc>
            </a:pPr>
            <a:r>
              <a:rPr sz="900" dirty="0">
                <a:latin typeface="Consolas"/>
                <a:cs typeface="Consolas"/>
              </a:rPr>
              <a:t>return person</a:t>
            </a:r>
            <a:endParaRPr sz="900">
              <a:latin typeface="Consolas"/>
              <a:cs typeface="Consolas"/>
            </a:endParaRPr>
          </a:p>
          <a:p>
            <a:pPr marL="118872">
              <a:lnSpc>
                <a:spcPct val="97574"/>
              </a:lnSpc>
              <a:spcBef>
                <a:spcPts val="1058"/>
              </a:spcBef>
            </a:pPr>
            <a:r>
              <a:rPr sz="900" dirty="0">
                <a:latin typeface="Consolas"/>
                <a:cs typeface="Consolas"/>
              </a:rPr>
              <a:t>musician = build_person('jimi', 'hendrix')</a:t>
            </a:r>
            <a:endParaRPr sz="900">
              <a:latin typeface="Consolas"/>
              <a:cs typeface="Consolas"/>
            </a:endParaRPr>
          </a:p>
          <a:p>
            <a:pPr marL="118872">
              <a:lnSpc>
                <a:spcPts val="1030"/>
              </a:lnSpc>
              <a:spcBef>
                <a:spcPts val="51"/>
              </a:spcBef>
            </a:pPr>
            <a:r>
              <a:rPr sz="900" spc="0" dirty="0">
                <a:latin typeface="Consolas"/>
                <a:cs typeface="Consolas"/>
              </a:rPr>
              <a:t>print(musician)</a:t>
            </a:r>
            <a:endParaRPr sz="900">
              <a:latin typeface="Consolas"/>
              <a:cs typeface="Consolas"/>
            </a:endParaRPr>
          </a:p>
        </p:txBody>
      </p:sp>
      <p:sp>
        <p:nvSpPr>
          <p:cNvPr id="9" name="object 9"/>
          <p:cNvSpPr txBox="1"/>
          <p:nvPr/>
        </p:nvSpPr>
        <p:spPr>
          <a:xfrm>
            <a:off x="6736080" y="3662172"/>
            <a:ext cx="3171444" cy="256031"/>
          </a:xfrm>
          <a:prstGeom prst="rect">
            <a:avLst/>
          </a:prstGeom>
        </p:spPr>
        <p:txBody>
          <a:bodyPr wrap="square" lIns="0" tIns="50165" rIns="0" bIns="0" rtlCol="0">
            <a:noAutofit/>
          </a:bodyPr>
          <a:lstStyle/>
          <a:p>
            <a:pPr marL="73151">
              <a:lnSpc>
                <a:spcPct val="95825"/>
              </a:lnSpc>
            </a:pPr>
            <a:r>
              <a:rPr sz="1000" spc="-2" dirty="0">
                <a:latin typeface="Arial"/>
                <a:cs typeface="Arial"/>
              </a:rPr>
              <a:t>Returning a dictionary with optional values</a:t>
            </a:r>
            <a:endParaRPr sz="1000">
              <a:latin typeface="Arial"/>
              <a:cs typeface="Arial"/>
            </a:endParaRPr>
          </a:p>
        </p:txBody>
      </p:sp>
      <p:sp>
        <p:nvSpPr>
          <p:cNvPr id="8" name="object 8"/>
          <p:cNvSpPr txBox="1"/>
          <p:nvPr/>
        </p:nvSpPr>
        <p:spPr>
          <a:xfrm>
            <a:off x="6736080" y="3918204"/>
            <a:ext cx="3171444" cy="1911096"/>
          </a:xfrm>
          <a:prstGeom prst="rect">
            <a:avLst/>
          </a:prstGeom>
        </p:spPr>
        <p:txBody>
          <a:bodyPr wrap="square" lIns="0" tIns="12700" rIns="0" bIns="0" rtlCol="0">
            <a:noAutofit/>
          </a:bodyPr>
          <a:lstStyle/>
          <a:p>
            <a:pPr marL="370243" marR="456068" indent="-251371">
              <a:lnSpc>
                <a:spcPct val="97770"/>
              </a:lnSpc>
            </a:pPr>
            <a:r>
              <a:rPr sz="900" spc="-4" dirty="0">
                <a:latin typeface="Consolas"/>
                <a:cs typeface="Consolas"/>
              </a:rPr>
              <a:t>de</a:t>
            </a:r>
            <a:r>
              <a:rPr sz="900" spc="0" dirty="0">
                <a:latin typeface="Consolas"/>
                <a:cs typeface="Consolas"/>
              </a:rPr>
              <a:t>f</a:t>
            </a:r>
            <a:r>
              <a:rPr sz="900" spc="9" dirty="0">
                <a:latin typeface="Consolas"/>
                <a:cs typeface="Consolas"/>
              </a:rPr>
              <a:t> </a:t>
            </a:r>
            <a:r>
              <a:rPr sz="900" spc="-4" dirty="0">
                <a:latin typeface="Consolas"/>
                <a:cs typeface="Consolas"/>
              </a:rPr>
              <a:t>build_person(first</a:t>
            </a:r>
            <a:r>
              <a:rPr sz="900" spc="0" dirty="0">
                <a:latin typeface="Consolas"/>
                <a:cs typeface="Consolas"/>
              </a:rPr>
              <a:t>,</a:t>
            </a:r>
            <a:r>
              <a:rPr sz="900" spc="93" dirty="0">
                <a:latin typeface="Consolas"/>
                <a:cs typeface="Consolas"/>
              </a:rPr>
              <a:t> </a:t>
            </a:r>
            <a:r>
              <a:rPr sz="900" spc="-4" dirty="0">
                <a:latin typeface="Consolas"/>
                <a:cs typeface="Consolas"/>
              </a:rPr>
              <a:t>last</a:t>
            </a:r>
            <a:r>
              <a:rPr sz="900" spc="0" dirty="0">
                <a:latin typeface="Consolas"/>
                <a:cs typeface="Consolas"/>
              </a:rPr>
              <a:t>,</a:t>
            </a:r>
            <a:r>
              <a:rPr sz="900" spc="19" dirty="0">
                <a:latin typeface="Consolas"/>
                <a:cs typeface="Consolas"/>
              </a:rPr>
              <a:t> </a:t>
            </a:r>
            <a:r>
              <a:rPr sz="900" spc="0" dirty="0">
                <a:latin typeface="Consolas"/>
                <a:cs typeface="Consolas"/>
              </a:rPr>
              <a:t>age=None): </a:t>
            </a:r>
            <a:r>
              <a:rPr sz="900" spc="-4" dirty="0">
                <a:latin typeface="Consolas"/>
                <a:cs typeface="Consolas"/>
              </a:rPr>
              <a:t>"""Retur</a:t>
            </a:r>
            <a:r>
              <a:rPr sz="900" spc="0" dirty="0">
                <a:latin typeface="Consolas"/>
                <a:cs typeface="Consolas"/>
              </a:rPr>
              <a:t>n</a:t>
            </a:r>
            <a:r>
              <a:rPr sz="900" spc="44" dirty="0">
                <a:latin typeface="Consolas"/>
                <a:cs typeface="Consolas"/>
              </a:rPr>
              <a:t> </a:t>
            </a:r>
            <a:r>
              <a:rPr sz="900" spc="0" dirty="0">
                <a:latin typeface="Consolas"/>
                <a:cs typeface="Consolas"/>
              </a:rPr>
              <a:t>a </a:t>
            </a:r>
            <a:r>
              <a:rPr sz="900" spc="-4" dirty="0">
                <a:latin typeface="Consolas"/>
                <a:cs typeface="Consolas"/>
              </a:rPr>
              <a:t>dictionar</a:t>
            </a:r>
            <a:r>
              <a:rPr sz="900" spc="0" dirty="0">
                <a:latin typeface="Consolas"/>
                <a:cs typeface="Consolas"/>
              </a:rPr>
              <a:t>y</a:t>
            </a:r>
            <a:r>
              <a:rPr sz="900" spc="49" dirty="0">
                <a:latin typeface="Consolas"/>
                <a:cs typeface="Consolas"/>
              </a:rPr>
              <a:t> </a:t>
            </a:r>
            <a:r>
              <a:rPr sz="900" spc="-4" dirty="0">
                <a:latin typeface="Consolas"/>
                <a:cs typeface="Consolas"/>
              </a:rPr>
              <a:t>o</a:t>
            </a:r>
            <a:r>
              <a:rPr sz="900" spc="0" dirty="0">
                <a:latin typeface="Consolas"/>
                <a:cs typeface="Consolas"/>
              </a:rPr>
              <a:t>f</a:t>
            </a:r>
            <a:r>
              <a:rPr sz="900" spc="4" dirty="0">
                <a:latin typeface="Consolas"/>
                <a:cs typeface="Consolas"/>
              </a:rPr>
              <a:t> </a:t>
            </a:r>
            <a:r>
              <a:rPr sz="900" spc="0" dirty="0">
                <a:latin typeface="Consolas"/>
                <a:cs typeface="Consolas"/>
              </a:rPr>
              <a:t>information </a:t>
            </a:r>
            <a:r>
              <a:rPr sz="900" spc="-4" dirty="0">
                <a:latin typeface="Consolas"/>
                <a:cs typeface="Consolas"/>
              </a:rPr>
              <a:t>abou</a:t>
            </a:r>
            <a:r>
              <a:rPr sz="900" spc="0" dirty="0">
                <a:latin typeface="Consolas"/>
                <a:cs typeface="Consolas"/>
              </a:rPr>
              <a:t>t</a:t>
            </a:r>
            <a:r>
              <a:rPr sz="900" spc="19" dirty="0">
                <a:latin typeface="Consolas"/>
                <a:cs typeface="Consolas"/>
              </a:rPr>
              <a:t> </a:t>
            </a:r>
            <a:r>
              <a:rPr sz="900" spc="0" dirty="0">
                <a:latin typeface="Consolas"/>
                <a:cs typeface="Consolas"/>
              </a:rPr>
              <a:t>a person.</a:t>
            </a:r>
            <a:endParaRPr sz="900">
              <a:latin typeface="Consolas"/>
              <a:cs typeface="Consolas"/>
            </a:endParaRPr>
          </a:p>
          <a:p>
            <a:pPr marL="370243">
              <a:lnSpc>
                <a:spcPct val="97574"/>
              </a:lnSpc>
            </a:pPr>
            <a:r>
              <a:rPr sz="900" spc="0" dirty="0">
                <a:latin typeface="Consolas"/>
                <a:cs typeface="Consolas"/>
              </a:rPr>
              <a:t>"""</a:t>
            </a:r>
            <a:endParaRPr sz="900">
              <a:latin typeface="Consolas"/>
              <a:cs typeface="Consolas"/>
            </a:endParaRPr>
          </a:p>
          <a:p>
            <a:pPr marL="370243">
              <a:lnSpc>
                <a:spcPct val="97574"/>
              </a:lnSpc>
            </a:pPr>
            <a:r>
              <a:rPr sz="900" spc="0" dirty="0">
                <a:latin typeface="Consolas"/>
                <a:cs typeface="Consolas"/>
              </a:rPr>
              <a:t>person = {'first': first, 'last': last}</a:t>
            </a:r>
            <a:endParaRPr sz="900">
              <a:latin typeface="Consolas"/>
              <a:cs typeface="Consolas"/>
            </a:endParaRPr>
          </a:p>
          <a:p>
            <a:pPr marL="370243">
              <a:lnSpc>
                <a:spcPct val="97574"/>
              </a:lnSpc>
            </a:pPr>
            <a:r>
              <a:rPr sz="900" spc="0" dirty="0">
                <a:latin typeface="Consolas"/>
                <a:cs typeface="Consolas"/>
              </a:rPr>
              <a:t>if age:</a:t>
            </a:r>
            <a:endParaRPr sz="900">
              <a:latin typeface="Consolas"/>
              <a:cs typeface="Consolas"/>
            </a:endParaRPr>
          </a:p>
          <a:p>
            <a:pPr marL="370243" marR="1335748" indent="251368">
              <a:lnSpc>
                <a:spcPct val="97770"/>
              </a:lnSpc>
            </a:pPr>
            <a:r>
              <a:rPr sz="900" dirty="0">
                <a:latin typeface="Consolas"/>
                <a:cs typeface="Consolas"/>
              </a:rPr>
              <a:t>person['age'] = age return person</a:t>
            </a:r>
            <a:endParaRPr sz="900">
              <a:latin typeface="Consolas"/>
              <a:cs typeface="Consolas"/>
            </a:endParaRPr>
          </a:p>
          <a:p>
            <a:pPr marL="118872">
              <a:lnSpc>
                <a:spcPct val="97574"/>
              </a:lnSpc>
              <a:spcBef>
                <a:spcPts val="1032"/>
              </a:spcBef>
            </a:pPr>
            <a:r>
              <a:rPr sz="900" spc="0" dirty="0">
                <a:latin typeface="Consolas"/>
                <a:cs typeface="Consolas"/>
              </a:rPr>
              <a:t>musician = build_person('jimi', 'hendrix', 27)</a:t>
            </a:r>
            <a:endParaRPr sz="900">
              <a:latin typeface="Consolas"/>
              <a:cs typeface="Consolas"/>
            </a:endParaRPr>
          </a:p>
          <a:p>
            <a:pPr marL="118872">
              <a:lnSpc>
                <a:spcPct val="97574"/>
              </a:lnSpc>
            </a:pPr>
            <a:r>
              <a:rPr sz="900" spc="0" dirty="0">
                <a:latin typeface="Consolas"/>
                <a:cs typeface="Consolas"/>
              </a:rPr>
              <a:t>print(musician)</a:t>
            </a:r>
            <a:endParaRPr sz="900">
              <a:latin typeface="Consolas"/>
              <a:cs typeface="Consolas"/>
            </a:endParaRPr>
          </a:p>
          <a:p>
            <a:pPr marL="118872">
              <a:lnSpc>
                <a:spcPct val="97574"/>
              </a:lnSpc>
              <a:spcBef>
                <a:spcPts val="1058"/>
              </a:spcBef>
            </a:pPr>
            <a:r>
              <a:rPr sz="900" dirty="0">
                <a:latin typeface="Consolas"/>
                <a:cs typeface="Consolas"/>
              </a:rPr>
              <a:t>musician = build_person('janis', 'joplin')</a:t>
            </a:r>
            <a:endParaRPr sz="900">
              <a:latin typeface="Consolas"/>
              <a:cs typeface="Consolas"/>
            </a:endParaRPr>
          </a:p>
          <a:p>
            <a:pPr marL="118872">
              <a:lnSpc>
                <a:spcPct val="97574"/>
              </a:lnSpc>
            </a:pPr>
            <a:r>
              <a:rPr sz="900" spc="0" dirty="0">
                <a:latin typeface="Consolas"/>
                <a:cs typeface="Consolas"/>
              </a:rPr>
              <a:t>print(musician)</a:t>
            </a:r>
            <a:endParaRPr sz="900">
              <a:latin typeface="Consolas"/>
              <a:cs typeface="Consolas"/>
            </a:endParaRPr>
          </a:p>
        </p:txBody>
      </p:sp>
      <p:sp>
        <p:nvSpPr>
          <p:cNvPr id="7" name="object 7"/>
          <p:cNvSpPr txBox="1"/>
          <p:nvPr/>
        </p:nvSpPr>
        <p:spPr>
          <a:xfrm>
            <a:off x="3462528" y="169163"/>
            <a:ext cx="3171444" cy="1289304"/>
          </a:xfrm>
          <a:prstGeom prst="rect">
            <a:avLst/>
          </a:prstGeom>
        </p:spPr>
        <p:txBody>
          <a:bodyPr wrap="square" lIns="0" tIns="9556" rIns="0" bIns="0" rtlCol="0">
            <a:noAutofit/>
          </a:bodyPr>
          <a:lstStyle/>
          <a:p>
            <a:pPr marL="73151">
              <a:lnSpc>
                <a:spcPts val="1505"/>
              </a:lnSpc>
            </a:pPr>
            <a:r>
              <a:rPr sz="1100" spc="-2" dirty="0">
                <a:solidFill>
                  <a:srgbClr val="F1F1F1"/>
                </a:solidFill>
                <a:latin typeface="Yu Gothic"/>
                <a:cs typeface="Yu Gothic"/>
              </a:rPr>
              <a:t>Positional and keyword arguments</a:t>
            </a:r>
            <a:endParaRPr sz="1100">
              <a:latin typeface="Yu Gothic"/>
              <a:cs typeface="Yu Gothic"/>
            </a:endParaRPr>
          </a:p>
          <a:p>
            <a:pPr marL="73151" marR="154628">
              <a:lnSpc>
                <a:spcPts val="1030"/>
              </a:lnSpc>
              <a:spcBef>
                <a:spcPts val="176"/>
              </a:spcBef>
            </a:pPr>
            <a:r>
              <a:rPr sz="900" i="1" spc="0" dirty="0">
                <a:solidFill>
                  <a:srgbClr val="F1F1F1"/>
                </a:solidFill>
                <a:latin typeface="Arial"/>
                <a:cs typeface="Arial"/>
              </a:rPr>
              <a:t>The two main kinds of arguments are positional and keyword arguments. When you use positional arguments Python matches the first argument in the function call with the first parameter in the function definition, and so forth.</a:t>
            </a:r>
            <a:endParaRPr sz="900">
              <a:latin typeface="Arial"/>
              <a:cs typeface="Arial"/>
            </a:endParaRPr>
          </a:p>
          <a:p>
            <a:pPr marL="200174">
              <a:lnSpc>
                <a:spcPct val="95825"/>
              </a:lnSpc>
            </a:pPr>
            <a:r>
              <a:rPr sz="900" i="1" spc="0" dirty="0">
                <a:solidFill>
                  <a:srgbClr val="F1F1F1"/>
                </a:solidFill>
                <a:latin typeface="Arial"/>
                <a:cs typeface="Arial"/>
              </a:rPr>
              <a:t>With keyword arguments, you specify which parameter</a:t>
            </a:r>
            <a:endParaRPr sz="900">
              <a:latin typeface="Arial"/>
              <a:cs typeface="Arial"/>
            </a:endParaRPr>
          </a:p>
          <a:p>
            <a:pPr marL="73151" marR="480071">
              <a:lnSpc>
                <a:spcPts val="1030"/>
              </a:lnSpc>
              <a:spcBef>
                <a:spcPts val="1100"/>
              </a:spcBef>
            </a:pPr>
            <a:r>
              <a:rPr sz="900" i="1" spc="-9" dirty="0">
                <a:solidFill>
                  <a:srgbClr val="F1F1F1"/>
                </a:solidFill>
                <a:latin typeface="Arial"/>
                <a:cs typeface="Arial"/>
              </a:rPr>
              <a:t>W</a:t>
            </a:r>
            <a:r>
              <a:rPr sz="900" i="1" spc="-4" dirty="0">
                <a:solidFill>
                  <a:srgbClr val="F1F1F1"/>
                </a:solidFill>
                <a:latin typeface="Arial"/>
                <a:cs typeface="Arial"/>
              </a:rPr>
              <a:t>he</a:t>
            </a:r>
            <a:r>
              <a:rPr sz="900" i="1" spc="0" dirty="0">
                <a:solidFill>
                  <a:srgbClr val="F1F1F1"/>
                </a:solidFill>
                <a:latin typeface="Arial"/>
                <a:cs typeface="Arial"/>
              </a:rPr>
              <a:t>n</a:t>
            </a:r>
            <a:r>
              <a:rPr sz="900" i="1" spc="18" dirty="0">
                <a:solidFill>
                  <a:srgbClr val="F1F1F1"/>
                </a:solidFill>
                <a:latin typeface="Arial"/>
                <a:cs typeface="Arial"/>
              </a:rPr>
              <a:t> </a:t>
            </a:r>
            <a:r>
              <a:rPr sz="900" i="1" spc="-4" dirty="0">
                <a:solidFill>
                  <a:srgbClr val="F1F1F1"/>
                </a:solidFill>
                <a:latin typeface="Arial"/>
                <a:cs typeface="Arial"/>
              </a:rPr>
              <a:t>yo</a:t>
            </a:r>
            <a:r>
              <a:rPr sz="900" i="1" spc="0" dirty="0">
                <a:solidFill>
                  <a:srgbClr val="F1F1F1"/>
                </a:solidFill>
                <a:latin typeface="Arial"/>
                <a:cs typeface="Arial"/>
              </a:rPr>
              <a:t>u</a:t>
            </a:r>
            <a:r>
              <a:rPr sz="900" i="1" spc="9" dirty="0">
                <a:solidFill>
                  <a:srgbClr val="F1F1F1"/>
                </a:solidFill>
                <a:latin typeface="Arial"/>
                <a:cs typeface="Arial"/>
              </a:rPr>
              <a:t> </a:t>
            </a:r>
            <a:r>
              <a:rPr sz="900" i="1" spc="-4" dirty="0">
                <a:solidFill>
                  <a:srgbClr val="F1F1F1"/>
                </a:solidFill>
                <a:latin typeface="Arial"/>
                <a:cs typeface="Arial"/>
              </a:rPr>
              <a:t>us</a:t>
            </a:r>
            <a:r>
              <a:rPr sz="900" i="1" spc="0" dirty="0">
                <a:solidFill>
                  <a:srgbClr val="F1F1F1"/>
                </a:solidFill>
                <a:latin typeface="Arial"/>
                <a:cs typeface="Arial"/>
              </a:rPr>
              <a:t>e</a:t>
            </a:r>
            <a:r>
              <a:rPr sz="900" i="1" spc="9" dirty="0">
                <a:solidFill>
                  <a:srgbClr val="F1F1F1"/>
                </a:solidFill>
                <a:latin typeface="Arial"/>
                <a:cs typeface="Arial"/>
              </a:rPr>
              <a:t> </a:t>
            </a:r>
            <a:r>
              <a:rPr sz="900" i="1" spc="-4" dirty="0">
                <a:solidFill>
                  <a:srgbClr val="F1F1F1"/>
                </a:solidFill>
                <a:latin typeface="Arial"/>
                <a:cs typeface="Arial"/>
              </a:rPr>
              <a:t>key</a:t>
            </a:r>
            <a:r>
              <a:rPr sz="900" i="1" spc="-9" dirty="0">
                <a:solidFill>
                  <a:srgbClr val="F1F1F1"/>
                </a:solidFill>
                <a:latin typeface="Arial"/>
                <a:cs typeface="Arial"/>
              </a:rPr>
              <a:t>w</a:t>
            </a:r>
            <a:r>
              <a:rPr sz="900" i="1" spc="-4" dirty="0">
                <a:solidFill>
                  <a:srgbClr val="F1F1F1"/>
                </a:solidFill>
                <a:latin typeface="Arial"/>
                <a:cs typeface="Arial"/>
              </a:rPr>
              <a:t>or</a:t>
            </a:r>
            <a:r>
              <a:rPr sz="900" i="1" spc="0" dirty="0">
                <a:solidFill>
                  <a:srgbClr val="F1F1F1"/>
                </a:solidFill>
                <a:latin typeface="Arial"/>
                <a:cs typeface="Arial"/>
              </a:rPr>
              <a:t>d</a:t>
            </a:r>
            <a:r>
              <a:rPr sz="900" i="1" spc="28" dirty="0">
                <a:solidFill>
                  <a:srgbClr val="F1F1F1"/>
                </a:solidFill>
                <a:latin typeface="Arial"/>
                <a:cs typeface="Arial"/>
              </a:rPr>
              <a:t> </a:t>
            </a:r>
            <a:r>
              <a:rPr sz="900" i="1" spc="-4" dirty="0">
                <a:solidFill>
                  <a:srgbClr val="F1F1F1"/>
                </a:solidFill>
                <a:latin typeface="Arial"/>
                <a:cs typeface="Arial"/>
              </a:rPr>
              <a:t>argu</a:t>
            </a:r>
            <a:r>
              <a:rPr sz="900" i="1" spc="-9" dirty="0">
                <a:solidFill>
                  <a:srgbClr val="F1F1F1"/>
                </a:solidFill>
                <a:latin typeface="Arial"/>
                <a:cs typeface="Arial"/>
              </a:rPr>
              <a:t>m</a:t>
            </a:r>
            <a:r>
              <a:rPr sz="900" i="1" spc="-4" dirty="0">
                <a:solidFill>
                  <a:srgbClr val="F1F1F1"/>
                </a:solidFill>
                <a:latin typeface="Arial"/>
                <a:cs typeface="Arial"/>
              </a:rPr>
              <a:t>ents</a:t>
            </a:r>
            <a:r>
              <a:rPr sz="900" i="1" spc="0" dirty="0">
                <a:solidFill>
                  <a:srgbClr val="F1F1F1"/>
                </a:solidFill>
                <a:latin typeface="Arial"/>
                <a:cs typeface="Arial"/>
              </a:rPr>
              <a:t>,</a:t>
            </a:r>
            <a:r>
              <a:rPr sz="900" i="1" spc="44" dirty="0">
                <a:solidFill>
                  <a:srgbClr val="F1F1F1"/>
                </a:solidFill>
                <a:latin typeface="Arial"/>
                <a:cs typeface="Arial"/>
              </a:rPr>
              <a:t> </a:t>
            </a:r>
            <a:r>
              <a:rPr sz="900" i="1" spc="-4" dirty="0">
                <a:solidFill>
                  <a:srgbClr val="F1F1F1"/>
                </a:solidFill>
                <a:latin typeface="Arial"/>
                <a:cs typeface="Arial"/>
              </a:rPr>
              <a:t>th</a:t>
            </a:r>
            <a:r>
              <a:rPr sz="900" i="1" spc="0" dirty="0">
                <a:solidFill>
                  <a:srgbClr val="F1F1F1"/>
                </a:solidFill>
                <a:latin typeface="Arial"/>
                <a:cs typeface="Arial"/>
              </a:rPr>
              <a:t>e</a:t>
            </a:r>
            <a:r>
              <a:rPr sz="900" i="1" spc="7" dirty="0">
                <a:solidFill>
                  <a:srgbClr val="F1F1F1"/>
                </a:solidFill>
                <a:latin typeface="Arial"/>
                <a:cs typeface="Arial"/>
              </a:rPr>
              <a:t> </a:t>
            </a:r>
            <a:r>
              <a:rPr sz="900" i="1" spc="-4" dirty="0">
                <a:solidFill>
                  <a:srgbClr val="F1F1F1"/>
                </a:solidFill>
                <a:latin typeface="Arial"/>
                <a:cs typeface="Arial"/>
              </a:rPr>
              <a:t>orde</a:t>
            </a:r>
            <a:r>
              <a:rPr sz="900" i="1" spc="0" dirty="0">
                <a:solidFill>
                  <a:srgbClr val="F1F1F1"/>
                </a:solidFill>
                <a:latin typeface="Arial"/>
                <a:cs typeface="Arial"/>
              </a:rPr>
              <a:t>r</a:t>
            </a:r>
            <a:r>
              <a:rPr sz="900" i="1" spc="16" dirty="0">
                <a:solidFill>
                  <a:srgbClr val="F1F1F1"/>
                </a:solidFill>
                <a:latin typeface="Arial"/>
                <a:cs typeface="Arial"/>
              </a:rPr>
              <a:t> </a:t>
            </a:r>
            <a:r>
              <a:rPr sz="900" i="1" spc="-4" dirty="0">
                <a:solidFill>
                  <a:srgbClr val="F1F1F1"/>
                </a:solidFill>
                <a:latin typeface="Arial"/>
                <a:cs typeface="Arial"/>
              </a:rPr>
              <a:t>o</a:t>
            </a:r>
            <a:r>
              <a:rPr sz="900" i="1" spc="0" dirty="0">
                <a:solidFill>
                  <a:srgbClr val="F1F1F1"/>
                </a:solidFill>
                <a:latin typeface="Arial"/>
                <a:cs typeface="Arial"/>
              </a:rPr>
              <a:t>f</a:t>
            </a:r>
            <a:r>
              <a:rPr sz="900" i="1" spc="7" dirty="0">
                <a:solidFill>
                  <a:srgbClr val="F1F1F1"/>
                </a:solidFill>
                <a:latin typeface="Arial"/>
                <a:cs typeface="Arial"/>
              </a:rPr>
              <a:t> </a:t>
            </a:r>
            <a:r>
              <a:rPr sz="900" i="1" spc="-2" dirty="0">
                <a:solidFill>
                  <a:srgbClr val="F1F1F1"/>
                </a:solidFill>
                <a:latin typeface="Arial"/>
                <a:cs typeface="Arial"/>
              </a:rPr>
              <a:t>t</a:t>
            </a:r>
            <a:r>
              <a:rPr sz="900" i="1" spc="0" dirty="0">
                <a:solidFill>
                  <a:srgbClr val="F1F1F1"/>
                </a:solidFill>
                <a:latin typeface="Arial"/>
                <a:cs typeface="Arial"/>
              </a:rPr>
              <a:t>h</a:t>
            </a:r>
            <a:r>
              <a:rPr sz="900" i="1" spc="4" dirty="0">
                <a:solidFill>
                  <a:srgbClr val="F1F1F1"/>
                </a:solidFill>
                <a:latin typeface="Arial"/>
                <a:cs typeface="Arial"/>
              </a:rPr>
              <a:t>e</a:t>
            </a:r>
            <a:r>
              <a:rPr sz="900" i="1" spc="1" dirty="0">
                <a:solidFill>
                  <a:srgbClr val="F1F1F1"/>
                </a:solidFill>
                <a:latin typeface="Arial"/>
                <a:cs typeface="Arial"/>
              </a:rPr>
              <a:t> </a:t>
            </a:r>
            <a:r>
              <a:rPr sz="900" i="1" spc="-4" dirty="0">
                <a:solidFill>
                  <a:srgbClr val="F1F1F1"/>
                </a:solidFill>
                <a:latin typeface="Arial"/>
                <a:cs typeface="Arial"/>
              </a:rPr>
              <a:t>argu</a:t>
            </a:r>
            <a:r>
              <a:rPr sz="900" i="1" spc="-9" dirty="0">
                <a:solidFill>
                  <a:srgbClr val="F1F1F1"/>
                </a:solidFill>
                <a:latin typeface="Arial"/>
                <a:cs typeface="Arial"/>
              </a:rPr>
              <a:t>m</a:t>
            </a:r>
            <a:r>
              <a:rPr sz="900" i="1" spc="-4" dirty="0">
                <a:solidFill>
                  <a:srgbClr val="F1F1F1"/>
                </a:solidFill>
                <a:latin typeface="Arial"/>
                <a:cs typeface="Arial"/>
              </a:rPr>
              <a:t>ent</a:t>
            </a:r>
            <a:r>
              <a:rPr sz="900" i="1" spc="0" dirty="0">
                <a:solidFill>
                  <a:srgbClr val="F1F1F1"/>
                </a:solidFill>
                <a:latin typeface="Arial"/>
                <a:cs typeface="Arial"/>
              </a:rPr>
              <a:t>s</a:t>
            </a:r>
            <a:r>
              <a:rPr sz="900" i="1" spc="37" dirty="0">
                <a:solidFill>
                  <a:srgbClr val="F1F1F1"/>
                </a:solidFill>
                <a:latin typeface="Arial"/>
                <a:cs typeface="Arial"/>
              </a:rPr>
              <a:t> </a:t>
            </a:r>
            <a:r>
              <a:rPr sz="900" i="1" spc="-4" dirty="0">
                <a:solidFill>
                  <a:srgbClr val="F1F1F1"/>
                </a:solidFill>
                <a:latin typeface="Arial"/>
                <a:cs typeface="Arial"/>
              </a:rPr>
              <a:t>doesn</a:t>
            </a:r>
            <a:r>
              <a:rPr sz="900" i="1" spc="0" dirty="0">
                <a:solidFill>
                  <a:srgbClr val="F1F1F1"/>
                </a:solidFill>
                <a:latin typeface="Arial"/>
                <a:cs typeface="Arial"/>
              </a:rPr>
              <a:t>'t</a:t>
            </a:r>
            <a:r>
              <a:rPr sz="900" i="1" spc="23" dirty="0">
                <a:solidFill>
                  <a:srgbClr val="F1F1F1"/>
                </a:solidFill>
                <a:latin typeface="Arial"/>
                <a:cs typeface="Arial"/>
              </a:rPr>
              <a:t> </a:t>
            </a:r>
            <a:r>
              <a:rPr sz="900" i="1" spc="-2" dirty="0">
                <a:solidFill>
                  <a:srgbClr val="F1F1F1"/>
                </a:solidFill>
                <a:latin typeface="Arial"/>
                <a:cs typeface="Arial"/>
              </a:rPr>
              <a:t>m</a:t>
            </a:r>
            <a:r>
              <a:rPr sz="900" i="1" spc="-1" dirty="0">
                <a:solidFill>
                  <a:srgbClr val="F1F1F1"/>
                </a:solidFill>
                <a:latin typeface="Arial"/>
                <a:cs typeface="Arial"/>
              </a:rPr>
              <a:t>atter</a:t>
            </a:r>
            <a:r>
              <a:rPr sz="900" i="1" spc="1" dirty="0">
                <a:solidFill>
                  <a:srgbClr val="F1F1F1"/>
                </a:solidFill>
                <a:latin typeface="Arial"/>
                <a:cs typeface="Arial"/>
              </a:rPr>
              <a:t>.</a:t>
            </a:r>
            <a:endParaRPr sz="900">
              <a:latin typeface="Arial"/>
              <a:cs typeface="Arial"/>
            </a:endParaRPr>
          </a:p>
        </p:txBody>
      </p:sp>
      <p:sp>
        <p:nvSpPr>
          <p:cNvPr id="6" name="object 6"/>
          <p:cNvSpPr txBox="1"/>
          <p:nvPr/>
        </p:nvSpPr>
        <p:spPr>
          <a:xfrm>
            <a:off x="3462528" y="1458467"/>
            <a:ext cx="3171444" cy="256032"/>
          </a:xfrm>
          <a:prstGeom prst="rect">
            <a:avLst/>
          </a:prstGeom>
        </p:spPr>
        <p:txBody>
          <a:bodyPr wrap="square" lIns="0" tIns="50165" rIns="0" bIns="0" rtlCol="0">
            <a:noAutofit/>
          </a:bodyPr>
          <a:lstStyle/>
          <a:p>
            <a:pPr marL="73151">
              <a:lnSpc>
                <a:spcPct val="95825"/>
              </a:lnSpc>
            </a:pPr>
            <a:r>
              <a:rPr sz="1000" spc="-3" dirty="0">
                <a:latin typeface="Arial"/>
                <a:cs typeface="Arial"/>
              </a:rPr>
              <a:t>Using positional arguments</a:t>
            </a:r>
            <a:endParaRPr sz="1000">
              <a:latin typeface="Arial"/>
              <a:cs typeface="Arial"/>
            </a:endParaRPr>
          </a:p>
        </p:txBody>
      </p:sp>
      <p:sp>
        <p:nvSpPr>
          <p:cNvPr id="5" name="object 5"/>
          <p:cNvSpPr txBox="1"/>
          <p:nvPr/>
        </p:nvSpPr>
        <p:spPr>
          <a:xfrm>
            <a:off x="3462528" y="1714500"/>
            <a:ext cx="3171444" cy="972312"/>
          </a:xfrm>
          <a:prstGeom prst="rect">
            <a:avLst/>
          </a:prstGeom>
        </p:spPr>
        <p:txBody>
          <a:bodyPr wrap="square" lIns="0" tIns="12700" rIns="0" bIns="0" rtlCol="0">
            <a:noAutofit/>
          </a:bodyPr>
          <a:lstStyle/>
          <a:p>
            <a:pPr marL="118872">
              <a:lnSpc>
                <a:spcPct val="97574"/>
              </a:lnSpc>
            </a:pPr>
            <a:r>
              <a:rPr sz="900" dirty="0">
                <a:latin typeface="Consolas"/>
                <a:cs typeface="Consolas"/>
              </a:rPr>
              <a:t>def describe_pet(animal, name):</a:t>
            </a:r>
            <a:endParaRPr sz="900">
              <a:latin typeface="Consolas"/>
              <a:cs typeface="Consolas"/>
            </a:endParaRPr>
          </a:p>
          <a:p>
            <a:pPr marL="370243" marR="393220">
              <a:lnSpc>
                <a:spcPct val="97770"/>
              </a:lnSpc>
            </a:pPr>
            <a:r>
              <a:rPr sz="900" spc="-4" dirty="0">
                <a:latin typeface="Consolas"/>
                <a:cs typeface="Consolas"/>
              </a:rPr>
              <a:t>"""Displa</a:t>
            </a:r>
            <a:r>
              <a:rPr sz="900" spc="0" dirty="0">
                <a:latin typeface="Consolas"/>
                <a:cs typeface="Consolas"/>
              </a:rPr>
              <a:t>y</a:t>
            </a:r>
            <a:r>
              <a:rPr sz="900" spc="49" dirty="0">
                <a:latin typeface="Consolas"/>
                <a:cs typeface="Consolas"/>
              </a:rPr>
              <a:t> </a:t>
            </a:r>
            <a:r>
              <a:rPr sz="900" spc="-4" dirty="0">
                <a:latin typeface="Consolas"/>
                <a:cs typeface="Consolas"/>
              </a:rPr>
              <a:t>informatio</a:t>
            </a:r>
            <a:r>
              <a:rPr sz="900" spc="0" dirty="0">
                <a:latin typeface="Consolas"/>
                <a:cs typeface="Consolas"/>
              </a:rPr>
              <a:t>n</a:t>
            </a:r>
            <a:r>
              <a:rPr sz="900" spc="54" dirty="0">
                <a:latin typeface="Consolas"/>
                <a:cs typeface="Consolas"/>
              </a:rPr>
              <a:t> </a:t>
            </a:r>
            <a:r>
              <a:rPr sz="900" spc="-4" dirty="0">
                <a:latin typeface="Consolas"/>
                <a:cs typeface="Consolas"/>
              </a:rPr>
              <a:t>abou</a:t>
            </a:r>
            <a:r>
              <a:rPr sz="900" spc="0" dirty="0">
                <a:latin typeface="Consolas"/>
                <a:cs typeface="Consolas"/>
              </a:rPr>
              <a:t>t</a:t>
            </a:r>
            <a:r>
              <a:rPr sz="900" spc="19" dirty="0">
                <a:latin typeface="Consolas"/>
                <a:cs typeface="Consolas"/>
              </a:rPr>
              <a:t> </a:t>
            </a:r>
            <a:r>
              <a:rPr sz="900" spc="0" dirty="0">
                <a:latin typeface="Consolas"/>
                <a:cs typeface="Consolas"/>
              </a:rPr>
              <a:t>a pet.""" </a:t>
            </a:r>
            <a:r>
              <a:rPr sz="900" spc="-4" dirty="0">
                <a:latin typeface="Consolas"/>
                <a:cs typeface="Consolas"/>
              </a:rPr>
              <a:t>print(f"\n</a:t>
            </a:r>
            <a:r>
              <a:rPr sz="900" spc="0" dirty="0">
                <a:latin typeface="Consolas"/>
                <a:cs typeface="Consolas"/>
              </a:rPr>
              <a:t>I</a:t>
            </a:r>
            <a:r>
              <a:rPr sz="900" spc="49" dirty="0">
                <a:latin typeface="Consolas"/>
                <a:cs typeface="Consolas"/>
              </a:rPr>
              <a:t> </a:t>
            </a:r>
            <a:r>
              <a:rPr sz="900" spc="-4" dirty="0">
                <a:latin typeface="Consolas"/>
                <a:cs typeface="Consolas"/>
              </a:rPr>
              <a:t>hav</a:t>
            </a:r>
            <a:r>
              <a:rPr sz="900" spc="0" dirty="0">
                <a:latin typeface="Consolas"/>
                <a:cs typeface="Consolas"/>
              </a:rPr>
              <a:t>e</a:t>
            </a:r>
            <a:r>
              <a:rPr sz="900" spc="14" dirty="0">
                <a:latin typeface="Consolas"/>
                <a:cs typeface="Consolas"/>
              </a:rPr>
              <a:t> </a:t>
            </a:r>
            <a:r>
              <a:rPr sz="900" spc="0" dirty="0">
                <a:latin typeface="Consolas"/>
                <a:cs typeface="Consolas"/>
              </a:rPr>
              <a:t>a {animal}.") </a:t>
            </a:r>
            <a:r>
              <a:rPr sz="900" spc="-4" dirty="0">
                <a:latin typeface="Consolas"/>
                <a:cs typeface="Consolas"/>
              </a:rPr>
              <a:t>print(f"It</a:t>
            </a:r>
            <a:r>
              <a:rPr sz="900" spc="0" dirty="0">
                <a:latin typeface="Consolas"/>
                <a:cs typeface="Consolas"/>
              </a:rPr>
              <a:t>s</a:t>
            </a:r>
            <a:r>
              <a:rPr sz="900" spc="49" dirty="0">
                <a:latin typeface="Consolas"/>
                <a:cs typeface="Consolas"/>
              </a:rPr>
              <a:t> </a:t>
            </a:r>
            <a:r>
              <a:rPr sz="900" spc="-4" dirty="0">
                <a:latin typeface="Consolas"/>
                <a:cs typeface="Consolas"/>
              </a:rPr>
              <a:t>nam</a:t>
            </a:r>
            <a:r>
              <a:rPr sz="900" spc="0" dirty="0">
                <a:latin typeface="Consolas"/>
                <a:cs typeface="Consolas"/>
              </a:rPr>
              <a:t>e</a:t>
            </a:r>
            <a:r>
              <a:rPr sz="900" spc="14" dirty="0">
                <a:latin typeface="Consolas"/>
                <a:cs typeface="Consolas"/>
              </a:rPr>
              <a:t> </a:t>
            </a:r>
            <a:r>
              <a:rPr sz="900" spc="-4" dirty="0">
                <a:latin typeface="Consolas"/>
                <a:cs typeface="Consolas"/>
              </a:rPr>
              <a:t>i</a:t>
            </a:r>
            <a:r>
              <a:rPr sz="900" spc="0" dirty="0">
                <a:latin typeface="Consolas"/>
                <a:cs typeface="Consolas"/>
              </a:rPr>
              <a:t>s</a:t>
            </a:r>
            <a:r>
              <a:rPr sz="900" spc="4" dirty="0">
                <a:latin typeface="Consolas"/>
                <a:cs typeface="Consolas"/>
              </a:rPr>
              <a:t> </a:t>
            </a:r>
            <a:r>
              <a:rPr sz="900" spc="0" dirty="0">
                <a:latin typeface="Consolas"/>
                <a:cs typeface="Consolas"/>
              </a:rPr>
              <a:t>{name}.")</a:t>
            </a:r>
            <a:endParaRPr sz="900">
              <a:latin typeface="Consolas"/>
              <a:cs typeface="Consolas"/>
            </a:endParaRPr>
          </a:p>
          <a:p>
            <a:pPr marL="118872">
              <a:lnSpc>
                <a:spcPct val="97574"/>
              </a:lnSpc>
              <a:spcBef>
                <a:spcPts val="1032"/>
              </a:spcBef>
            </a:pPr>
            <a:r>
              <a:rPr sz="900" spc="0" dirty="0">
                <a:latin typeface="Consolas"/>
                <a:cs typeface="Consolas"/>
              </a:rPr>
              <a:t>describe_pet('hamster', 'harry')</a:t>
            </a:r>
            <a:endParaRPr sz="900">
              <a:latin typeface="Consolas"/>
              <a:cs typeface="Consolas"/>
            </a:endParaRPr>
          </a:p>
          <a:p>
            <a:pPr marL="118872">
              <a:lnSpc>
                <a:spcPct val="97574"/>
              </a:lnSpc>
            </a:pPr>
            <a:r>
              <a:rPr sz="900" spc="0" dirty="0">
                <a:latin typeface="Consolas"/>
                <a:cs typeface="Consolas"/>
              </a:rPr>
              <a:t>describe_pet('dog', 'willie')</a:t>
            </a:r>
            <a:endParaRPr sz="900">
              <a:latin typeface="Consolas"/>
              <a:cs typeface="Consolas"/>
            </a:endParaRPr>
          </a:p>
        </p:txBody>
      </p:sp>
      <p:sp>
        <p:nvSpPr>
          <p:cNvPr id="4" name="object 4"/>
          <p:cNvSpPr txBox="1"/>
          <p:nvPr/>
        </p:nvSpPr>
        <p:spPr>
          <a:xfrm>
            <a:off x="3462528" y="2686812"/>
            <a:ext cx="3171444" cy="256032"/>
          </a:xfrm>
          <a:prstGeom prst="rect">
            <a:avLst/>
          </a:prstGeom>
        </p:spPr>
        <p:txBody>
          <a:bodyPr wrap="square" lIns="0" tIns="50165" rIns="0" bIns="0" rtlCol="0">
            <a:noAutofit/>
          </a:bodyPr>
          <a:lstStyle/>
          <a:p>
            <a:pPr marL="73151">
              <a:lnSpc>
                <a:spcPct val="95825"/>
              </a:lnSpc>
            </a:pPr>
            <a:r>
              <a:rPr sz="1000" spc="-3" dirty="0">
                <a:latin typeface="Arial"/>
                <a:cs typeface="Arial"/>
              </a:rPr>
              <a:t>Using keyword arguments</a:t>
            </a:r>
            <a:endParaRPr sz="1000">
              <a:latin typeface="Arial"/>
              <a:cs typeface="Arial"/>
            </a:endParaRPr>
          </a:p>
        </p:txBody>
      </p:sp>
      <p:sp>
        <p:nvSpPr>
          <p:cNvPr id="3" name="object 3"/>
          <p:cNvSpPr txBox="1"/>
          <p:nvPr/>
        </p:nvSpPr>
        <p:spPr>
          <a:xfrm>
            <a:off x="3462528" y="2942844"/>
            <a:ext cx="3171444" cy="972311"/>
          </a:xfrm>
          <a:prstGeom prst="rect">
            <a:avLst/>
          </a:prstGeom>
        </p:spPr>
        <p:txBody>
          <a:bodyPr wrap="square" lIns="0" tIns="12700" rIns="0" bIns="0" rtlCol="0">
            <a:noAutofit/>
          </a:bodyPr>
          <a:lstStyle/>
          <a:p>
            <a:pPr marL="118872">
              <a:lnSpc>
                <a:spcPct val="97574"/>
              </a:lnSpc>
            </a:pPr>
            <a:r>
              <a:rPr sz="900" dirty="0">
                <a:latin typeface="Consolas"/>
                <a:cs typeface="Consolas"/>
              </a:rPr>
              <a:t>def describe_pet(animal, name):</a:t>
            </a:r>
            <a:endParaRPr sz="900">
              <a:latin typeface="Consolas"/>
              <a:cs typeface="Consolas"/>
            </a:endParaRPr>
          </a:p>
          <a:p>
            <a:pPr marL="370243" marR="393131">
              <a:lnSpc>
                <a:spcPct val="97770"/>
              </a:lnSpc>
            </a:pPr>
            <a:r>
              <a:rPr sz="900" spc="-4" dirty="0">
                <a:latin typeface="Consolas"/>
                <a:cs typeface="Consolas"/>
              </a:rPr>
              <a:t>"""Displa</a:t>
            </a:r>
            <a:r>
              <a:rPr sz="900" spc="0" dirty="0">
                <a:latin typeface="Consolas"/>
                <a:cs typeface="Consolas"/>
              </a:rPr>
              <a:t>y</a:t>
            </a:r>
            <a:r>
              <a:rPr sz="900" spc="49" dirty="0">
                <a:latin typeface="Consolas"/>
                <a:cs typeface="Consolas"/>
              </a:rPr>
              <a:t> </a:t>
            </a:r>
            <a:r>
              <a:rPr sz="900" spc="-4" dirty="0">
                <a:latin typeface="Consolas"/>
                <a:cs typeface="Consolas"/>
              </a:rPr>
              <a:t>informatio</a:t>
            </a:r>
            <a:r>
              <a:rPr sz="900" spc="0" dirty="0">
                <a:latin typeface="Consolas"/>
                <a:cs typeface="Consolas"/>
              </a:rPr>
              <a:t>n</a:t>
            </a:r>
            <a:r>
              <a:rPr sz="900" spc="54" dirty="0">
                <a:latin typeface="Consolas"/>
                <a:cs typeface="Consolas"/>
              </a:rPr>
              <a:t> </a:t>
            </a:r>
            <a:r>
              <a:rPr sz="900" spc="-4" dirty="0">
                <a:latin typeface="Consolas"/>
                <a:cs typeface="Consolas"/>
              </a:rPr>
              <a:t>abou</a:t>
            </a:r>
            <a:r>
              <a:rPr sz="900" spc="0" dirty="0">
                <a:latin typeface="Consolas"/>
                <a:cs typeface="Consolas"/>
              </a:rPr>
              <a:t>t</a:t>
            </a:r>
            <a:r>
              <a:rPr sz="900" spc="19" dirty="0">
                <a:latin typeface="Consolas"/>
                <a:cs typeface="Consolas"/>
              </a:rPr>
              <a:t> </a:t>
            </a:r>
            <a:r>
              <a:rPr sz="900" spc="0" dirty="0">
                <a:latin typeface="Consolas"/>
                <a:cs typeface="Consolas"/>
              </a:rPr>
              <a:t>a pet.""" </a:t>
            </a:r>
            <a:r>
              <a:rPr sz="900" spc="-4" dirty="0">
                <a:latin typeface="Consolas"/>
                <a:cs typeface="Consolas"/>
              </a:rPr>
              <a:t>print(f"\n</a:t>
            </a:r>
            <a:r>
              <a:rPr sz="900" spc="0" dirty="0">
                <a:latin typeface="Consolas"/>
                <a:cs typeface="Consolas"/>
              </a:rPr>
              <a:t>I</a:t>
            </a:r>
            <a:r>
              <a:rPr sz="900" spc="49" dirty="0">
                <a:latin typeface="Consolas"/>
                <a:cs typeface="Consolas"/>
              </a:rPr>
              <a:t> </a:t>
            </a:r>
            <a:r>
              <a:rPr sz="900" spc="-4" dirty="0">
                <a:latin typeface="Consolas"/>
                <a:cs typeface="Consolas"/>
              </a:rPr>
              <a:t>hav</a:t>
            </a:r>
            <a:r>
              <a:rPr sz="900" spc="0" dirty="0">
                <a:latin typeface="Consolas"/>
                <a:cs typeface="Consolas"/>
              </a:rPr>
              <a:t>e</a:t>
            </a:r>
            <a:r>
              <a:rPr sz="900" spc="14" dirty="0">
                <a:latin typeface="Consolas"/>
                <a:cs typeface="Consolas"/>
              </a:rPr>
              <a:t> </a:t>
            </a:r>
            <a:r>
              <a:rPr sz="900" spc="0" dirty="0">
                <a:latin typeface="Consolas"/>
                <a:cs typeface="Consolas"/>
              </a:rPr>
              <a:t>a {animal}.") </a:t>
            </a:r>
            <a:r>
              <a:rPr sz="900" spc="-4" dirty="0">
                <a:latin typeface="Consolas"/>
                <a:cs typeface="Consolas"/>
              </a:rPr>
              <a:t>print(f"It</a:t>
            </a:r>
            <a:r>
              <a:rPr sz="900" spc="0" dirty="0">
                <a:latin typeface="Consolas"/>
                <a:cs typeface="Consolas"/>
              </a:rPr>
              <a:t>s</a:t>
            </a:r>
            <a:r>
              <a:rPr sz="900" spc="54" dirty="0">
                <a:latin typeface="Consolas"/>
                <a:cs typeface="Consolas"/>
              </a:rPr>
              <a:t> </a:t>
            </a:r>
            <a:r>
              <a:rPr sz="900" spc="-4" dirty="0">
                <a:latin typeface="Consolas"/>
                <a:cs typeface="Consolas"/>
              </a:rPr>
              <a:t>nam</a:t>
            </a:r>
            <a:r>
              <a:rPr sz="900" spc="0" dirty="0">
                <a:latin typeface="Consolas"/>
                <a:cs typeface="Consolas"/>
              </a:rPr>
              <a:t>e</a:t>
            </a:r>
            <a:r>
              <a:rPr sz="900" spc="14" dirty="0">
                <a:latin typeface="Consolas"/>
                <a:cs typeface="Consolas"/>
              </a:rPr>
              <a:t> </a:t>
            </a:r>
            <a:r>
              <a:rPr sz="900" spc="-4" dirty="0">
                <a:latin typeface="Consolas"/>
                <a:cs typeface="Consolas"/>
              </a:rPr>
              <a:t>i</a:t>
            </a:r>
            <a:r>
              <a:rPr sz="900" spc="0" dirty="0">
                <a:latin typeface="Consolas"/>
                <a:cs typeface="Consolas"/>
              </a:rPr>
              <a:t>s</a:t>
            </a:r>
            <a:r>
              <a:rPr sz="900" spc="4" dirty="0">
                <a:latin typeface="Consolas"/>
                <a:cs typeface="Consolas"/>
              </a:rPr>
              <a:t> </a:t>
            </a:r>
            <a:r>
              <a:rPr sz="900" spc="0" dirty="0">
                <a:latin typeface="Consolas"/>
                <a:cs typeface="Consolas"/>
              </a:rPr>
              <a:t>{name}.")</a:t>
            </a:r>
            <a:endParaRPr sz="900">
              <a:latin typeface="Consolas"/>
              <a:cs typeface="Consolas"/>
            </a:endParaRPr>
          </a:p>
          <a:p>
            <a:pPr marL="118872">
              <a:lnSpc>
                <a:spcPct val="97574"/>
              </a:lnSpc>
              <a:spcBef>
                <a:spcPts val="1056"/>
              </a:spcBef>
            </a:pPr>
            <a:r>
              <a:rPr sz="900" spc="0" dirty="0">
                <a:latin typeface="Consolas"/>
                <a:cs typeface="Consolas"/>
              </a:rPr>
              <a:t>describe_pet(animal='hamster', name='harry')</a:t>
            </a:r>
            <a:endParaRPr sz="900">
              <a:latin typeface="Consolas"/>
              <a:cs typeface="Consolas"/>
            </a:endParaRPr>
          </a:p>
          <a:p>
            <a:pPr marL="118872">
              <a:lnSpc>
                <a:spcPts val="1030"/>
              </a:lnSpc>
              <a:spcBef>
                <a:spcPts val="51"/>
              </a:spcBef>
            </a:pPr>
            <a:r>
              <a:rPr sz="900" spc="0" dirty="0">
                <a:latin typeface="Consolas"/>
                <a:cs typeface="Consolas"/>
              </a:rPr>
              <a:t>describe_pet(name='willie', animal='dog')</a:t>
            </a:r>
            <a:endParaRPr sz="900">
              <a:latin typeface="Consolas"/>
              <a:cs typeface="Consolas"/>
            </a:endParaRPr>
          </a:p>
        </p:txBody>
      </p:sp>
      <p:sp>
        <p:nvSpPr>
          <p:cNvPr id="2" name="object 2"/>
          <p:cNvSpPr txBox="1"/>
          <p:nvPr/>
        </p:nvSpPr>
        <p:spPr>
          <a:xfrm>
            <a:off x="182878" y="157478"/>
            <a:ext cx="3172460" cy="1391919"/>
          </a:xfrm>
          <a:prstGeom prst="rect">
            <a:avLst/>
          </a:prstGeom>
        </p:spPr>
        <p:txBody>
          <a:bodyPr wrap="square" lIns="0" tIns="62039" rIns="0" bIns="0" rtlCol="0">
            <a:noAutofit/>
          </a:bodyPr>
          <a:lstStyle/>
          <a:p>
            <a:pPr marL="243867" marR="245728" indent="0" algn="ctr">
              <a:lnSpc>
                <a:spcPts val="3070"/>
              </a:lnSpc>
            </a:pPr>
            <a:r>
              <a:rPr sz="2800" spc="-4" dirty="0">
                <a:solidFill>
                  <a:srgbClr val="F1F1F1"/>
                </a:solidFill>
                <a:latin typeface="Calibri"/>
                <a:cs typeface="Calibri"/>
              </a:rPr>
              <a:t>Beg</a:t>
            </a:r>
            <a:r>
              <a:rPr sz="2800" spc="0" dirty="0">
                <a:solidFill>
                  <a:srgbClr val="F1F1F1"/>
                </a:solidFill>
                <a:latin typeface="Calibri"/>
                <a:cs typeface="Calibri"/>
              </a:rPr>
              <a:t>i</a:t>
            </a:r>
            <a:r>
              <a:rPr sz="2800" spc="-4" dirty="0">
                <a:solidFill>
                  <a:srgbClr val="F1F1F1"/>
                </a:solidFill>
                <a:latin typeface="Calibri"/>
                <a:cs typeface="Calibri"/>
              </a:rPr>
              <a:t>nner</a:t>
            </a:r>
            <a:r>
              <a:rPr sz="2800" spc="0" dirty="0">
                <a:solidFill>
                  <a:srgbClr val="F1F1F1"/>
                </a:solidFill>
                <a:latin typeface="Calibri"/>
                <a:cs typeface="Calibri"/>
              </a:rPr>
              <a:t>'s </a:t>
            </a:r>
            <a:r>
              <a:rPr sz="2800" spc="-4" dirty="0">
                <a:solidFill>
                  <a:srgbClr val="F1F1F1"/>
                </a:solidFill>
                <a:latin typeface="Calibri"/>
                <a:cs typeface="Calibri"/>
              </a:rPr>
              <a:t>Py</a:t>
            </a:r>
            <a:r>
              <a:rPr sz="2800" spc="0" dirty="0">
                <a:solidFill>
                  <a:srgbClr val="F1F1F1"/>
                </a:solidFill>
                <a:latin typeface="Calibri"/>
                <a:cs typeface="Calibri"/>
              </a:rPr>
              <a:t>t</a:t>
            </a:r>
            <a:r>
              <a:rPr sz="2800" spc="-4" dirty="0">
                <a:solidFill>
                  <a:srgbClr val="F1F1F1"/>
                </a:solidFill>
                <a:latin typeface="Calibri"/>
                <a:cs typeface="Calibri"/>
              </a:rPr>
              <a:t>hon Chea</a:t>
            </a:r>
            <a:r>
              <a:rPr sz="2800" spc="0" dirty="0">
                <a:solidFill>
                  <a:srgbClr val="F1F1F1"/>
                </a:solidFill>
                <a:latin typeface="Calibri"/>
                <a:cs typeface="Calibri"/>
              </a:rPr>
              <a:t>t S</a:t>
            </a:r>
            <a:r>
              <a:rPr sz="2800" spc="-4" dirty="0">
                <a:solidFill>
                  <a:srgbClr val="F1F1F1"/>
                </a:solidFill>
                <a:latin typeface="Calibri"/>
                <a:cs typeface="Calibri"/>
              </a:rPr>
              <a:t>hee</a:t>
            </a:r>
            <a:r>
              <a:rPr sz="2800" spc="0" dirty="0">
                <a:solidFill>
                  <a:srgbClr val="F1F1F1"/>
                </a:solidFill>
                <a:latin typeface="Calibri"/>
                <a:cs typeface="Calibri"/>
              </a:rPr>
              <a:t>t – Fun</a:t>
            </a:r>
            <a:r>
              <a:rPr sz="2800" spc="-9" dirty="0">
                <a:solidFill>
                  <a:srgbClr val="F1F1F1"/>
                </a:solidFill>
                <a:latin typeface="Calibri"/>
                <a:cs typeface="Calibri"/>
              </a:rPr>
              <a:t>c</a:t>
            </a:r>
            <a:r>
              <a:rPr sz="2800" spc="0" dirty="0">
                <a:solidFill>
                  <a:srgbClr val="F1F1F1"/>
                </a:solidFill>
                <a:latin typeface="Calibri"/>
                <a:cs typeface="Calibri"/>
              </a:rPr>
              <a:t>tions</a:t>
            </a:r>
            <a:endParaRPr sz="28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object 210"/>
          <p:cNvSpPr/>
          <p:nvPr/>
        </p:nvSpPr>
        <p:spPr>
          <a:xfrm>
            <a:off x="182878" y="152399"/>
            <a:ext cx="3172460" cy="3048"/>
          </a:xfrm>
          <a:custGeom>
            <a:avLst/>
            <a:gdLst/>
            <a:ahLst/>
            <a:cxnLst/>
            <a:rect l="l" t="t" r="r" b="b"/>
            <a:pathLst>
              <a:path w="3172460" h="3048">
                <a:moveTo>
                  <a:pt x="0" y="3048"/>
                </a:moveTo>
                <a:lnTo>
                  <a:pt x="3172460" y="3048"/>
                </a:lnTo>
                <a:lnTo>
                  <a:pt x="3172460" y="0"/>
                </a:lnTo>
                <a:lnTo>
                  <a:pt x="0" y="0"/>
                </a:lnTo>
                <a:lnTo>
                  <a:pt x="0" y="3048"/>
                </a:lnTo>
                <a:close/>
              </a:path>
            </a:pathLst>
          </a:custGeom>
          <a:solidFill>
            <a:srgbClr val="FCFFC7"/>
          </a:solidFill>
        </p:spPr>
        <p:txBody>
          <a:bodyPr wrap="square" lIns="0" tIns="0" rIns="0" bIns="0" rtlCol="0">
            <a:noAutofit/>
          </a:bodyPr>
          <a:lstStyle/>
          <a:p>
            <a:endParaRPr/>
          </a:p>
        </p:txBody>
      </p:sp>
      <p:sp>
        <p:nvSpPr>
          <p:cNvPr id="211" name="object 211"/>
          <p:cNvSpPr/>
          <p:nvPr/>
        </p:nvSpPr>
        <p:spPr>
          <a:xfrm>
            <a:off x="182878" y="632968"/>
            <a:ext cx="3172460" cy="455167"/>
          </a:xfrm>
          <a:custGeom>
            <a:avLst/>
            <a:gdLst/>
            <a:ahLst/>
            <a:cxnLst/>
            <a:rect l="l" t="t" r="r" b="b"/>
            <a:pathLst>
              <a:path w="3172460" h="455167">
                <a:moveTo>
                  <a:pt x="0" y="455167"/>
                </a:moveTo>
                <a:lnTo>
                  <a:pt x="3172460" y="455167"/>
                </a:lnTo>
                <a:lnTo>
                  <a:pt x="3172460" y="0"/>
                </a:lnTo>
                <a:lnTo>
                  <a:pt x="0" y="0"/>
                </a:lnTo>
                <a:lnTo>
                  <a:pt x="0" y="455167"/>
                </a:lnTo>
                <a:close/>
              </a:path>
            </a:pathLst>
          </a:custGeom>
          <a:solidFill>
            <a:srgbClr val="FCFFC7"/>
          </a:solidFill>
        </p:spPr>
        <p:txBody>
          <a:bodyPr wrap="square" lIns="0" tIns="0" rIns="0" bIns="0" rtlCol="0">
            <a:noAutofit/>
          </a:bodyPr>
          <a:lstStyle/>
          <a:p>
            <a:endParaRPr/>
          </a:p>
        </p:txBody>
      </p:sp>
      <p:sp>
        <p:nvSpPr>
          <p:cNvPr id="212" name="object 212"/>
          <p:cNvSpPr/>
          <p:nvPr/>
        </p:nvSpPr>
        <p:spPr>
          <a:xfrm>
            <a:off x="182878" y="970280"/>
            <a:ext cx="3172460" cy="337311"/>
          </a:xfrm>
          <a:custGeom>
            <a:avLst/>
            <a:gdLst/>
            <a:ahLst/>
            <a:cxnLst/>
            <a:rect l="l" t="t" r="r" b="b"/>
            <a:pathLst>
              <a:path w="3172460" h="337311">
                <a:moveTo>
                  <a:pt x="0" y="337311"/>
                </a:moveTo>
                <a:lnTo>
                  <a:pt x="3172460" y="337311"/>
                </a:lnTo>
                <a:lnTo>
                  <a:pt x="3172460" y="0"/>
                </a:lnTo>
                <a:lnTo>
                  <a:pt x="0" y="0"/>
                </a:lnTo>
                <a:lnTo>
                  <a:pt x="0" y="337311"/>
                </a:lnTo>
                <a:close/>
              </a:path>
            </a:pathLst>
          </a:custGeom>
          <a:solidFill>
            <a:srgbClr val="FCFFC7"/>
          </a:solidFill>
        </p:spPr>
        <p:txBody>
          <a:bodyPr wrap="square" lIns="0" tIns="0" rIns="0" bIns="0" rtlCol="0">
            <a:noAutofit/>
          </a:bodyPr>
          <a:lstStyle/>
          <a:p>
            <a:endParaRPr/>
          </a:p>
        </p:txBody>
      </p:sp>
      <p:sp>
        <p:nvSpPr>
          <p:cNvPr id="213" name="object 213"/>
          <p:cNvSpPr/>
          <p:nvPr/>
        </p:nvSpPr>
        <p:spPr>
          <a:xfrm>
            <a:off x="185928" y="155448"/>
            <a:ext cx="3166872" cy="932687"/>
          </a:xfrm>
          <a:custGeom>
            <a:avLst/>
            <a:gdLst/>
            <a:ahLst/>
            <a:cxnLst/>
            <a:rect l="l" t="t" r="r" b="b"/>
            <a:pathLst>
              <a:path w="3166872" h="932687">
                <a:moveTo>
                  <a:pt x="3166872" y="932687"/>
                </a:moveTo>
                <a:lnTo>
                  <a:pt x="3166872" y="0"/>
                </a:lnTo>
                <a:lnTo>
                  <a:pt x="0" y="0"/>
                </a:lnTo>
                <a:lnTo>
                  <a:pt x="0" y="932687"/>
                </a:lnTo>
                <a:lnTo>
                  <a:pt x="3166872" y="932687"/>
                </a:lnTo>
                <a:close/>
              </a:path>
            </a:pathLst>
          </a:custGeom>
          <a:solidFill>
            <a:srgbClr val="008E80"/>
          </a:solidFill>
        </p:spPr>
        <p:txBody>
          <a:bodyPr wrap="square" lIns="0" tIns="0" rIns="0" bIns="0" rtlCol="0">
            <a:noAutofit/>
          </a:bodyPr>
          <a:lstStyle/>
          <a:p>
            <a:endParaRPr/>
          </a:p>
        </p:txBody>
      </p:sp>
      <p:sp>
        <p:nvSpPr>
          <p:cNvPr id="214" name="object 214"/>
          <p:cNvSpPr/>
          <p:nvPr/>
        </p:nvSpPr>
        <p:spPr>
          <a:xfrm>
            <a:off x="259079" y="182879"/>
            <a:ext cx="3029711" cy="201168"/>
          </a:xfrm>
          <a:custGeom>
            <a:avLst/>
            <a:gdLst/>
            <a:ahLst/>
            <a:cxnLst/>
            <a:rect l="l" t="t" r="r" b="b"/>
            <a:pathLst>
              <a:path w="3029711" h="201168">
                <a:moveTo>
                  <a:pt x="0" y="201168"/>
                </a:moveTo>
                <a:lnTo>
                  <a:pt x="3029711" y="201168"/>
                </a:lnTo>
                <a:lnTo>
                  <a:pt x="3029711" y="0"/>
                </a:lnTo>
                <a:lnTo>
                  <a:pt x="0" y="0"/>
                </a:lnTo>
                <a:lnTo>
                  <a:pt x="0" y="201168"/>
                </a:lnTo>
                <a:close/>
              </a:path>
            </a:pathLst>
          </a:custGeom>
          <a:solidFill>
            <a:srgbClr val="008E80"/>
          </a:solidFill>
        </p:spPr>
        <p:txBody>
          <a:bodyPr wrap="square" lIns="0" tIns="0" rIns="0" bIns="0" rtlCol="0">
            <a:noAutofit/>
          </a:bodyPr>
          <a:lstStyle/>
          <a:p>
            <a:endParaRPr/>
          </a:p>
        </p:txBody>
      </p:sp>
      <p:sp>
        <p:nvSpPr>
          <p:cNvPr id="215" name="object 215"/>
          <p:cNvSpPr/>
          <p:nvPr/>
        </p:nvSpPr>
        <p:spPr>
          <a:xfrm>
            <a:off x="259079" y="384047"/>
            <a:ext cx="3029711" cy="131064"/>
          </a:xfrm>
          <a:custGeom>
            <a:avLst/>
            <a:gdLst/>
            <a:ahLst/>
            <a:cxnLst/>
            <a:rect l="l" t="t" r="r" b="b"/>
            <a:pathLst>
              <a:path w="3029711" h="131064">
                <a:moveTo>
                  <a:pt x="0" y="131064"/>
                </a:moveTo>
                <a:lnTo>
                  <a:pt x="3029711" y="131064"/>
                </a:lnTo>
                <a:lnTo>
                  <a:pt x="3029711" y="0"/>
                </a:lnTo>
                <a:lnTo>
                  <a:pt x="0" y="0"/>
                </a:lnTo>
                <a:lnTo>
                  <a:pt x="0" y="131064"/>
                </a:lnTo>
                <a:close/>
              </a:path>
            </a:pathLst>
          </a:custGeom>
          <a:solidFill>
            <a:srgbClr val="008E80"/>
          </a:solidFill>
        </p:spPr>
        <p:txBody>
          <a:bodyPr wrap="square" lIns="0" tIns="0" rIns="0" bIns="0" rtlCol="0">
            <a:noAutofit/>
          </a:bodyPr>
          <a:lstStyle/>
          <a:p>
            <a:endParaRPr/>
          </a:p>
        </p:txBody>
      </p:sp>
      <p:sp>
        <p:nvSpPr>
          <p:cNvPr id="216" name="object 216"/>
          <p:cNvSpPr/>
          <p:nvPr/>
        </p:nvSpPr>
        <p:spPr>
          <a:xfrm>
            <a:off x="259079" y="515111"/>
            <a:ext cx="3029711" cy="131064"/>
          </a:xfrm>
          <a:custGeom>
            <a:avLst/>
            <a:gdLst/>
            <a:ahLst/>
            <a:cxnLst/>
            <a:rect l="l" t="t" r="r" b="b"/>
            <a:pathLst>
              <a:path w="3029711" h="131064">
                <a:moveTo>
                  <a:pt x="0" y="131064"/>
                </a:moveTo>
                <a:lnTo>
                  <a:pt x="3029711" y="131064"/>
                </a:lnTo>
                <a:lnTo>
                  <a:pt x="3029711" y="0"/>
                </a:lnTo>
                <a:lnTo>
                  <a:pt x="0" y="0"/>
                </a:lnTo>
                <a:lnTo>
                  <a:pt x="0" y="131064"/>
                </a:lnTo>
                <a:close/>
              </a:path>
            </a:pathLst>
          </a:custGeom>
          <a:solidFill>
            <a:srgbClr val="008E80"/>
          </a:solidFill>
        </p:spPr>
        <p:txBody>
          <a:bodyPr wrap="square" lIns="0" tIns="0" rIns="0" bIns="0" rtlCol="0">
            <a:noAutofit/>
          </a:bodyPr>
          <a:lstStyle/>
          <a:p>
            <a:endParaRPr/>
          </a:p>
        </p:txBody>
      </p:sp>
      <p:sp>
        <p:nvSpPr>
          <p:cNvPr id="217" name="object 217"/>
          <p:cNvSpPr/>
          <p:nvPr/>
        </p:nvSpPr>
        <p:spPr>
          <a:xfrm>
            <a:off x="259079" y="646176"/>
            <a:ext cx="3029711" cy="131064"/>
          </a:xfrm>
          <a:custGeom>
            <a:avLst/>
            <a:gdLst/>
            <a:ahLst/>
            <a:cxnLst/>
            <a:rect l="l" t="t" r="r" b="b"/>
            <a:pathLst>
              <a:path w="3029711" h="131064">
                <a:moveTo>
                  <a:pt x="0" y="131064"/>
                </a:moveTo>
                <a:lnTo>
                  <a:pt x="3029711" y="131064"/>
                </a:lnTo>
                <a:lnTo>
                  <a:pt x="3029711" y="0"/>
                </a:lnTo>
                <a:lnTo>
                  <a:pt x="0" y="0"/>
                </a:lnTo>
                <a:lnTo>
                  <a:pt x="0" y="131064"/>
                </a:lnTo>
                <a:close/>
              </a:path>
            </a:pathLst>
          </a:custGeom>
          <a:solidFill>
            <a:srgbClr val="008E80"/>
          </a:solidFill>
        </p:spPr>
        <p:txBody>
          <a:bodyPr wrap="square" lIns="0" tIns="0" rIns="0" bIns="0" rtlCol="0">
            <a:noAutofit/>
          </a:bodyPr>
          <a:lstStyle/>
          <a:p>
            <a:endParaRPr/>
          </a:p>
        </p:txBody>
      </p:sp>
      <p:sp>
        <p:nvSpPr>
          <p:cNvPr id="218" name="object 218"/>
          <p:cNvSpPr/>
          <p:nvPr/>
        </p:nvSpPr>
        <p:spPr>
          <a:xfrm>
            <a:off x="259079" y="777240"/>
            <a:ext cx="3029711" cy="134111"/>
          </a:xfrm>
          <a:custGeom>
            <a:avLst/>
            <a:gdLst/>
            <a:ahLst/>
            <a:cxnLst/>
            <a:rect l="l" t="t" r="r" b="b"/>
            <a:pathLst>
              <a:path w="3029711" h="134111">
                <a:moveTo>
                  <a:pt x="0" y="134111"/>
                </a:moveTo>
                <a:lnTo>
                  <a:pt x="3029711" y="134111"/>
                </a:lnTo>
                <a:lnTo>
                  <a:pt x="3029711" y="0"/>
                </a:lnTo>
                <a:lnTo>
                  <a:pt x="0" y="0"/>
                </a:lnTo>
                <a:lnTo>
                  <a:pt x="0" y="134111"/>
                </a:lnTo>
                <a:close/>
              </a:path>
            </a:pathLst>
          </a:custGeom>
          <a:solidFill>
            <a:srgbClr val="008E80"/>
          </a:solidFill>
        </p:spPr>
        <p:txBody>
          <a:bodyPr wrap="square" lIns="0" tIns="0" rIns="0" bIns="0" rtlCol="0">
            <a:noAutofit/>
          </a:bodyPr>
          <a:lstStyle/>
          <a:p>
            <a:endParaRPr/>
          </a:p>
        </p:txBody>
      </p:sp>
      <p:sp>
        <p:nvSpPr>
          <p:cNvPr id="219" name="object 219"/>
          <p:cNvSpPr/>
          <p:nvPr/>
        </p:nvSpPr>
        <p:spPr>
          <a:xfrm>
            <a:off x="259079" y="911351"/>
            <a:ext cx="3029711" cy="131064"/>
          </a:xfrm>
          <a:custGeom>
            <a:avLst/>
            <a:gdLst/>
            <a:ahLst/>
            <a:cxnLst/>
            <a:rect l="l" t="t" r="r" b="b"/>
            <a:pathLst>
              <a:path w="3029711" h="131064">
                <a:moveTo>
                  <a:pt x="0" y="131064"/>
                </a:moveTo>
                <a:lnTo>
                  <a:pt x="3029711" y="131064"/>
                </a:lnTo>
                <a:lnTo>
                  <a:pt x="3029711" y="0"/>
                </a:lnTo>
                <a:lnTo>
                  <a:pt x="0" y="0"/>
                </a:lnTo>
                <a:lnTo>
                  <a:pt x="0" y="131064"/>
                </a:lnTo>
                <a:close/>
              </a:path>
            </a:pathLst>
          </a:custGeom>
          <a:solidFill>
            <a:srgbClr val="008E80"/>
          </a:solidFill>
        </p:spPr>
        <p:txBody>
          <a:bodyPr wrap="square" lIns="0" tIns="0" rIns="0" bIns="0" rtlCol="0">
            <a:noAutofit/>
          </a:bodyPr>
          <a:lstStyle/>
          <a:p>
            <a:endParaRPr/>
          </a:p>
        </p:txBody>
      </p:sp>
      <p:sp>
        <p:nvSpPr>
          <p:cNvPr id="220" name="object 220"/>
          <p:cNvSpPr/>
          <p:nvPr/>
        </p:nvSpPr>
        <p:spPr>
          <a:xfrm>
            <a:off x="185928" y="169163"/>
            <a:ext cx="3166872" cy="0"/>
          </a:xfrm>
          <a:custGeom>
            <a:avLst/>
            <a:gdLst/>
            <a:ahLst/>
            <a:cxnLst/>
            <a:rect l="l" t="t" r="r" b="b"/>
            <a:pathLst>
              <a:path w="3166872">
                <a:moveTo>
                  <a:pt x="0" y="0"/>
                </a:moveTo>
                <a:lnTo>
                  <a:pt x="3166872" y="0"/>
                </a:lnTo>
              </a:path>
            </a:pathLst>
          </a:custGeom>
          <a:ln w="28701">
            <a:solidFill>
              <a:srgbClr val="008E80"/>
            </a:solidFill>
          </a:ln>
        </p:spPr>
        <p:txBody>
          <a:bodyPr wrap="square" lIns="0" tIns="0" rIns="0" bIns="0" rtlCol="0">
            <a:noAutofit/>
          </a:bodyPr>
          <a:lstStyle/>
          <a:p>
            <a:endParaRPr/>
          </a:p>
        </p:txBody>
      </p:sp>
      <p:sp>
        <p:nvSpPr>
          <p:cNvPr id="221" name="object 221"/>
          <p:cNvSpPr/>
          <p:nvPr/>
        </p:nvSpPr>
        <p:spPr>
          <a:xfrm>
            <a:off x="185928" y="104178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222" name="object 222"/>
          <p:cNvSpPr/>
          <p:nvPr/>
        </p:nvSpPr>
        <p:spPr>
          <a:xfrm>
            <a:off x="185928" y="1088135"/>
            <a:ext cx="3176016" cy="219456"/>
          </a:xfrm>
          <a:custGeom>
            <a:avLst/>
            <a:gdLst/>
            <a:ahLst/>
            <a:cxnLst/>
            <a:rect l="l" t="t" r="r" b="b"/>
            <a:pathLst>
              <a:path w="3176016" h="219456">
                <a:moveTo>
                  <a:pt x="0" y="219456"/>
                </a:moveTo>
                <a:lnTo>
                  <a:pt x="3176016" y="219456"/>
                </a:lnTo>
                <a:lnTo>
                  <a:pt x="3176016" y="0"/>
                </a:lnTo>
                <a:lnTo>
                  <a:pt x="0" y="0"/>
                </a:lnTo>
                <a:lnTo>
                  <a:pt x="0" y="219456"/>
                </a:lnTo>
                <a:close/>
              </a:path>
            </a:pathLst>
          </a:custGeom>
          <a:solidFill>
            <a:srgbClr val="C7E6DC"/>
          </a:solidFill>
        </p:spPr>
        <p:txBody>
          <a:bodyPr wrap="square" lIns="0" tIns="0" rIns="0" bIns="0" rtlCol="0">
            <a:noAutofit/>
          </a:bodyPr>
          <a:lstStyle/>
          <a:p>
            <a:endParaRPr/>
          </a:p>
        </p:txBody>
      </p:sp>
      <p:sp>
        <p:nvSpPr>
          <p:cNvPr id="223" name="object 223"/>
          <p:cNvSpPr/>
          <p:nvPr/>
        </p:nvSpPr>
        <p:spPr>
          <a:xfrm>
            <a:off x="259079" y="1115568"/>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224" name="object 224"/>
          <p:cNvSpPr/>
          <p:nvPr/>
        </p:nvSpPr>
        <p:spPr>
          <a:xfrm>
            <a:off x="185928" y="1087501"/>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225" name="object 225"/>
          <p:cNvSpPr/>
          <p:nvPr/>
        </p:nvSpPr>
        <p:spPr>
          <a:xfrm>
            <a:off x="185928" y="1261236"/>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C7E6DC"/>
          </a:solidFill>
        </p:spPr>
        <p:txBody>
          <a:bodyPr wrap="square" lIns="0" tIns="0" rIns="0" bIns="0" rtlCol="0">
            <a:noAutofit/>
          </a:bodyPr>
          <a:lstStyle/>
          <a:p>
            <a:endParaRPr/>
          </a:p>
        </p:txBody>
      </p:sp>
      <p:sp>
        <p:nvSpPr>
          <p:cNvPr id="226" name="object 226"/>
          <p:cNvSpPr/>
          <p:nvPr/>
        </p:nvSpPr>
        <p:spPr>
          <a:xfrm>
            <a:off x="182878" y="1847850"/>
            <a:ext cx="3172460" cy="602741"/>
          </a:xfrm>
          <a:custGeom>
            <a:avLst/>
            <a:gdLst/>
            <a:ahLst/>
            <a:cxnLst/>
            <a:rect l="l" t="t" r="r" b="b"/>
            <a:pathLst>
              <a:path w="3172460" h="602741">
                <a:moveTo>
                  <a:pt x="0" y="602741"/>
                </a:moveTo>
                <a:lnTo>
                  <a:pt x="3172460" y="602741"/>
                </a:lnTo>
                <a:lnTo>
                  <a:pt x="3172460" y="0"/>
                </a:lnTo>
                <a:lnTo>
                  <a:pt x="0" y="0"/>
                </a:lnTo>
                <a:lnTo>
                  <a:pt x="0" y="602741"/>
                </a:lnTo>
                <a:close/>
              </a:path>
            </a:pathLst>
          </a:custGeom>
          <a:solidFill>
            <a:srgbClr val="FCFFC7"/>
          </a:solidFill>
        </p:spPr>
        <p:txBody>
          <a:bodyPr wrap="square" lIns="0" tIns="0" rIns="0" bIns="0" rtlCol="0">
            <a:noAutofit/>
          </a:bodyPr>
          <a:lstStyle/>
          <a:p>
            <a:endParaRPr/>
          </a:p>
        </p:txBody>
      </p:sp>
      <p:sp>
        <p:nvSpPr>
          <p:cNvPr id="227" name="object 227"/>
          <p:cNvSpPr/>
          <p:nvPr/>
        </p:nvSpPr>
        <p:spPr>
          <a:xfrm>
            <a:off x="185928" y="1307591"/>
            <a:ext cx="3176016" cy="1143000"/>
          </a:xfrm>
          <a:custGeom>
            <a:avLst/>
            <a:gdLst/>
            <a:ahLst/>
            <a:cxnLst/>
            <a:rect l="l" t="t" r="r" b="b"/>
            <a:pathLst>
              <a:path w="3176016" h="1143000">
                <a:moveTo>
                  <a:pt x="0" y="1143000"/>
                </a:moveTo>
                <a:lnTo>
                  <a:pt x="3176016" y="1143000"/>
                </a:lnTo>
                <a:lnTo>
                  <a:pt x="3176016" y="0"/>
                </a:lnTo>
                <a:lnTo>
                  <a:pt x="0" y="0"/>
                </a:lnTo>
                <a:lnTo>
                  <a:pt x="0" y="1143000"/>
                </a:lnTo>
                <a:close/>
              </a:path>
            </a:pathLst>
          </a:custGeom>
          <a:solidFill>
            <a:srgbClr val="FCFFC7"/>
          </a:solidFill>
        </p:spPr>
        <p:txBody>
          <a:bodyPr wrap="square" lIns="0" tIns="0" rIns="0" bIns="0" rtlCol="0">
            <a:noAutofit/>
          </a:bodyPr>
          <a:lstStyle/>
          <a:p>
            <a:endParaRPr/>
          </a:p>
        </p:txBody>
      </p:sp>
      <p:sp>
        <p:nvSpPr>
          <p:cNvPr id="228" name="object 228"/>
          <p:cNvSpPr/>
          <p:nvPr/>
        </p:nvSpPr>
        <p:spPr>
          <a:xfrm>
            <a:off x="259079" y="1335024"/>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FCFFC7"/>
          </a:solidFill>
        </p:spPr>
        <p:txBody>
          <a:bodyPr wrap="square" lIns="0" tIns="0" rIns="0" bIns="0" rtlCol="0">
            <a:noAutofit/>
          </a:bodyPr>
          <a:lstStyle/>
          <a:p>
            <a:endParaRPr/>
          </a:p>
        </p:txBody>
      </p:sp>
      <p:sp>
        <p:nvSpPr>
          <p:cNvPr id="229" name="object 229"/>
          <p:cNvSpPr/>
          <p:nvPr/>
        </p:nvSpPr>
        <p:spPr>
          <a:xfrm>
            <a:off x="259079" y="1466088"/>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30" name="object 230"/>
          <p:cNvSpPr/>
          <p:nvPr/>
        </p:nvSpPr>
        <p:spPr>
          <a:xfrm>
            <a:off x="259079" y="1600200"/>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31" name="object 231"/>
          <p:cNvSpPr/>
          <p:nvPr/>
        </p:nvSpPr>
        <p:spPr>
          <a:xfrm>
            <a:off x="259079" y="1734312"/>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32" name="object 232"/>
          <p:cNvSpPr/>
          <p:nvPr/>
        </p:nvSpPr>
        <p:spPr>
          <a:xfrm>
            <a:off x="259079" y="1868424"/>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33" name="object 233"/>
          <p:cNvSpPr/>
          <p:nvPr/>
        </p:nvSpPr>
        <p:spPr>
          <a:xfrm>
            <a:off x="259079" y="2002536"/>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34" name="object 234"/>
          <p:cNvSpPr/>
          <p:nvPr/>
        </p:nvSpPr>
        <p:spPr>
          <a:xfrm>
            <a:off x="259079" y="2136648"/>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35" name="object 235"/>
          <p:cNvSpPr/>
          <p:nvPr/>
        </p:nvSpPr>
        <p:spPr>
          <a:xfrm>
            <a:off x="259079" y="2270760"/>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36" name="object 236"/>
          <p:cNvSpPr/>
          <p:nvPr/>
        </p:nvSpPr>
        <p:spPr>
          <a:xfrm>
            <a:off x="185928" y="1306956"/>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237" name="object 237"/>
          <p:cNvSpPr/>
          <p:nvPr/>
        </p:nvSpPr>
        <p:spPr>
          <a:xfrm>
            <a:off x="185928" y="2404236"/>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238" name="object 238"/>
          <p:cNvSpPr/>
          <p:nvPr/>
        </p:nvSpPr>
        <p:spPr>
          <a:xfrm>
            <a:off x="182878" y="2863786"/>
            <a:ext cx="3172460" cy="37909"/>
          </a:xfrm>
          <a:custGeom>
            <a:avLst/>
            <a:gdLst/>
            <a:ahLst/>
            <a:cxnLst/>
            <a:rect l="l" t="t" r="r" b="b"/>
            <a:pathLst>
              <a:path w="3172460" h="37909">
                <a:moveTo>
                  <a:pt x="0" y="37909"/>
                </a:moveTo>
                <a:lnTo>
                  <a:pt x="3172460" y="37909"/>
                </a:lnTo>
                <a:lnTo>
                  <a:pt x="3172460" y="0"/>
                </a:lnTo>
                <a:lnTo>
                  <a:pt x="0" y="0"/>
                </a:lnTo>
                <a:lnTo>
                  <a:pt x="0" y="37909"/>
                </a:lnTo>
                <a:close/>
              </a:path>
            </a:pathLst>
          </a:custGeom>
          <a:solidFill>
            <a:srgbClr val="FCFFC7"/>
          </a:solidFill>
        </p:spPr>
        <p:txBody>
          <a:bodyPr wrap="square" lIns="0" tIns="0" rIns="0" bIns="0" rtlCol="0">
            <a:noAutofit/>
          </a:bodyPr>
          <a:lstStyle/>
          <a:p>
            <a:endParaRPr/>
          </a:p>
        </p:txBody>
      </p:sp>
      <p:sp>
        <p:nvSpPr>
          <p:cNvPr id="239" name="object 239"/>
          <p:cNvSpPr/>
          <p:nvPr/>
        </p:nvSpPr>
        <p:spPr>
          <a:xfrm>
            <a:off x="185928" y="2450592"/>
            <a:ext cx="3176016" cy="451103"/>
          </a:xfrm>
          <a:custGeom>
            <a:avLst/>
            <a:gdLst/>
            <a:ahLst/>
            <a:cxnLst/>
            <a:rect l="l" t="t" r="r" b="b"/>
            <a:pathLst>
              <a:path w="3176016" h="451103">
                <a:moveTo>
                  <a:pt x="0" y="451103"/>
                </a:moveTo>
                <a:lnTo>
                  <a:pt x="3176016" y="451103"/>
                </a:lnTo>
                <a:lnTo>
                  <a:pt x="3176016" y="0"/>
                </a:lnTo>
                <a:lnTo>
                  <a:pt x="0" y="0"/>
                </a:lnTo>
                <a:lnTo>
                  <a:pt x="0" y="451103"/>
                </a:lnTo>
                <a:close/>
              </a:path>
            </a:pathLst>
          </a:custGeom>
          <a:solidFill>
            <a:srgbClr val="C7E6DC"/>
          </a:solidFill>
        </p:spPr>
        <p:txBody>
          <a:bodyPr wrap="square" lIns="0" tIns="0" rIns="0" bIns="0" rtlCol="0">
            <a:noAutofit/>
          </a:bodyPr>
          <a:lstStyle/>
          <a:p>
            <a:endParaRPr/>
          </a:p>
        </p:txBody>
      </p:sp>
      <p:sp>
        <p:nvSpPr>
          <p:cNvPr id="240" name="object 240"/>
          <p:cNvSpPr/>
          <p:nvPr/>
        </p:nvSpPr>
        <p:spPr>
          <a:xfrm>
            <a:off x="259079" y="2478024"/>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241" name="object 241"/>
          <p:cNvSpPr/>
          <p:nvPr/>
        </p:nvSpPr>
        <p:spPr>
          <a:xfrm>
            <a:off x="259079" y="2624328"/>
            <a:ext cx="3029711" cy="115824"/>
          </a:xfrm>
          <a:custGeom>
            <a:avLst/>
            <a:gdLst/>
            <a:ahLst/>
            <a:cxnLst/>
            <a:rect l="l" t="t" r="r" b="b"/>
            <a:pathLst>
              <a:path w="3029711" h="115824">
                <a:moveTo>
                  <a:pt x="0" y="115824"/>
                </a:moveTo>
                <a:lnTo>
                  <a:pt x="3029711" y="115824"/>
                </a:lnTo>
                <a:lnTo>
                  <a:pt x="3029711" y="0"/>
                </a:lnTo>
                <a:lnTo>
                  <a:pt x="0" y="0"/>
                </a:lnTo>
                <a:lnTo>
                  <a:pt x="0" y="115824"/>
                </a:lnTo>
                <a:close/>
              </a:path>
            </a:pathLst>
          </a:custGeom>
          <a:solidFill>
            <a:srgbClr val="C7E6DC"/>
          </a:solidFill>
        </p:spPr>
        <p:txBody>
          <a:bodyPr wrap="square" lIns="0" tIns="0" rIns="0" bIns="0" rtlCol="0">
            <a:noAutofit/>
          </a:bodyPr>
          <a:lstStyle/>
          <a:p>
            <a:endParaRPr/>
          </a:p>
        </p:txBody>
      </p:sp>
      <p:sp>
        <p:nvSpPr>
          <p:cNvPr id="242" name="object 242"/>
          <p:cNvSpPr/>
          <p:nvPr/>
        </p:nvSpPr>
        <p:spPr>
          <a:xfrm>
            <a:off x="259079" y="2740152"/>
            <a:ext cx="3029711" cy="115824"/>
          </a:xfrm>
          <a:custGeom>
            <a:avLst/>
            <a:gdLst/>
            <a:ahLst/>
            <a:cxnLst/>
            <a:rect l="l" t="t" r="r" b="b"/>
            <a:pathLst>
              <a:path w="3029711" h="115824">
                <a:moveTo>
                  <a:pt x="0" y="115824"/>
                </a:moveTo>
                <a:lnTo>
                  <a:pt x="3029711" y="115824"/>
                </a:lnTo>
                <a:lnTo>
                  <a:pt x="3029711" y="0"/>
                </a:lnTo>
                <a:lnTo>
                  <a:pt x="0" y="0"/>
                </a:lnTo>
                <a:lnTo>
                  <a:pt x="0" y="115824"/>
                </a:lnTo>
                <a:close/>
              </a:path>
            </a:pathLst>
          </a:custGeom>
          <a:solidFill>
            <a:srgbClr val="C7E6DC"/>
          </a:solidFill>
        </p:spPr>
        <p:txBody>
          <a:bodyPr wrap="square" lIns="0" tIns="0" rIns="0" bIns="0" rtlCol="0">
            <a:noAutofit/>
          </a:bodyPr>
          <a:lstStyle/>
          <a:p>
            <a:endParaRPr/>
          </a:p>
        </p:txBody>
      </p:sp>
      <p:sp>
        <p:nvSpPr>
          <p:cNvPr id="243" name="object 243"/>
          <p:cNvSpPr/>
          <p:nvPr/>
        </p:nvSpPr>
        <p:spPr>
          <a:xfrm>
            <a:off x="185928" y="2449956"/>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244" name="object 244"/>
          <p:cNvSpPr/>
          <p:nvPr/>
        </p:nvSpPr>
        <p:spPr>
          <a:xfrm>
            <a:off x="185928" y="2855341"/>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45" name="object 245"/>
          <p:cNvSpPr/>
          <p:nvPr/>
        </p:nvSpPr>
        <p:spPr>
          <a:xfrm>
            <a:off x="185928" y="2901696"/>
            <a:ext cx="3176016" cy="2081783"/>
          </a:xfrm>
          <a:custGeom>
            <a:avLst/>
            <a:gdLst/>
            <a:ahLst/>
            <a:cxnLst/>
            <a:rect l="l" t="t" r="r" b="b"/>
            <a:pathLst>
              <a:path w="3176016" h="2081783">
                <a:moveTo>
                  <a:pt x="0" y="2081783"/>
                </a:moveTo>
                <a:lnTo>
                  <a:pt x="3176016" y="2081783"/>
                </a:lnTo>
                <a:lnTo>
                  <a:pt x="3176016" y="0"/>
                </a:lnTo>
                <a:lnTo>
                  <a:pt x="0" y="0"/>
                </a:lnTo>
                <a:lnTo>
                  <a:pt x="0" y="2081783"/>
                </a:lnTo>
                <a:close/>
              </a:path>
            </a:pathLst>
          </a:custGeom>
          <a:solidFill>
            <a:srgbClr val="FCFFC7"/>
          </a:solidFill>
        </p:spPr>
        <p:txBody>
          <a:bodyPr wrap="square" lIns="0" tIns="0" rIns="0" bIns="0" rtlCol="0">
            <a:noAutofit/>
          </a:bodyPr>
          <a:lstStyle/>
          <a:p>
            <a:endParaRPr/>
          </a:p>
        </p:txBody>
      </p:sp>
      <p:sp>
        <p:nvSpPr>
          <p:cNvPr id="246" name="object 246"/>
          <p:cNvSpPr/>
          <p:nvPr/>
        </p:nvSpPr>
        <p:spPr>
          <a:xfrm>
            <a:off x="259079" y="2929128"/>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47" name="object 247"/>
          <p:cNvSpPr/>
          <p:nvPr/>
        </p:nvSpPr>
        <p:spPr>
          <a:xfrm>
            <a:off x="259079" y="3063240"/>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48" name="object 248"/>
          <p:cNvSpPr/>
          <p:nvPr/>
        </p:nvSpPr>
        <p:spPr>
          <a:xfrm>
            <a:off x="259079" y="3197352"/>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49" name="object 249"/>
          <p:cNvSpPr/>
          <p:nvPr/>
        </p:nvSpPr>
        <p:spPr>
          <a:xfrm>
            <a:off x="259079" y="3331464"/>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0" name="object 250"/>
          <p:cNvSpPr/>
          <p:nvPr/>
        </p:nvSpPr>
        <p:spPr>
          <a:xfrm>
            <a:off x="259079" y="3465576"/>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1" name="object 251"/>
          <p:cNvSpPr/>
          <p:nvPr/>
        </p:nvSpPr>
        <p:spPr>
          <a:xfrm>
            <a:off x="259079" y="3599688"/>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2" name="object 252"/>
          <p:cNvSpPr/>
          <p:nvPr/>
        </p:nvSpPr>
        <p:spPr>
          <a:xfrm>
            <a:off x="259079" y="3733800"/>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3" name="object 253"/>
          <p:cNvSpPr/>
          <p:nvPr/>
        </p:nvSpPr>
        <p:spPr>
          <a:xfrm>
            <a:off x="259079" y="3867912"/>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4" name="object 254"/>
          <p:cNvSpPr/>
          <p:nvPr/>
        </p:nvSpPr>
        <p:spPr>
          <a:xfrm>
            <a:off x="259079" y="4002024"/>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FCFFC7"/>
          </a:solidFill>
        </p:spPr>
        <p:txBody>
          <a:bodyPr wrap="square" lIns="0" tIns="0" rIns="0" bIns="0" rtlCol="0">
            <a:noAutofit/>
          </a:bodyPr>
          <a:lstStyle/>
          <a:p>
            <a:endParaRPr/>
          </a:p>
        </p:txBody>
      </p:sp>
      <p:sp>
        <p:nvSpPr>
          <p:cNvPr id="255" name="object 255"/>
          <p:cNvSpPr/>
          <p:nvPr/>
        </p:nvSpPr>
        <p:spPr>
          <a:xfrm>
            <a:off x="259079" y="4133088"/>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6" name="object 256"/>
          <p:cNvSpPr/>
          <p:nvPr/>
        </p:nvSpPr>
        <p:spPr>
          <a:xfrm>
            <a:off x="259079" y="4267200"/>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7" name="object 257"/>
          <p:cNvSpPr/>
          <p:nvPr/>
        </p:nvSpPr>
        <p:spPr>
          <a:xfrm>
            <a:off x="259079" y="4401312"/>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8" name="object 258"/>
          <p:cNvSpPr/>
          <p:nvPr/>
        </p:nvSpPr>
        <p:spPr>
          <a:xfrm>
            <a:off x="259079" y="4535424"/>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9" name="object 259"/>
          <p:cNvSpPr/>
          <p:nvPr/>
        </p:nvSpPr>
        <p:spPr>
          <a:xfrm>
            <a:off x="259079" y="4669536"/>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60" name="object 260"/>
          <p:cNvSpPr/>
          <p:nvPr/>
        </p:nvSpPr>
        <p:spPr>
          <a:xfrm>
            <a:off x="259079" y="4803648"/>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61" name="object 261"/>
          <p:cNvSpPr/>
          <p:nvPr/>
        </p:nvSpPr>
        <p:spPr>
          <a:xfrm>
            <a:off x="185928" y="2901060"/>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262" name="object 262"/>
          <p:cNvSpPr/>
          <p:nvPr/>
        </p:nvSpPr>
        <p:spPr>
          <a:xfrm>
            <a:off x="185928" y="4937125"/>
            <a:ext cx="3172968" cy="46989"/>
          </a:xfrm>
          <a:custGeom>
            <a:avLst/>
            <a:gdLst/>
            <a:ahLst/>
            <a:cxnLst/>
            <a:rect l="l" t="t" r="r" b="b"/>
            <a:pathLst>
              <a:path w="3172968" h="46989">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263" name="object 263"/>
          <p:cNvSpPr/>
          <p:nvPr/>
        </p:nvSpPr>
        <p:spPr>
          <a:xfrm>
            <a:off x="182878" y="5434584"/>
            <a:ext cx="3049" cy="726884"/>
          </a:xfrm>
          <a:custGeom>
            <a:avLst/>
            <a:gdLst/>
            <a:ahLst/>
            <a:cxnLst/>
            <a:rect l="l" t="t" r="r" b="b"/>
            <a:pathLst>
              <a:path w="3049" h="726884">
                <a:moveTo>
                  <a:pt x="0" y="726884"/>
                </a:moveTo>
                <a:lnTo>
                  <a:pt x="3049" y="726884"/>
                </a:lnTo>
                <a:lnTo>
                  <a:pt x="3049" y="0"/>
                </a:lnTo>
                <a:lnTo>
                  <a:pt x="0" y="0"/>
                </a:lnTo>
                <a:lnTo>
                  <a:pt x="0" y="726884"/>
                </a:lnTo>
                <a:close/>
              </a:path>
            </a:pathLst>
          </a:custGeom>
          <a:solidFill>
            <a:srgbClr val="FCFFC7"/>
          </a:solidFill>
        </p:spPr>
        <p:txBody>
          <a:bodyPr wrap="square" lIns="0" tIns="0" rIns="0" bIns="0" rtlCol="0">
            <a:noAutofit/>
          </a:bodyPr>
          <a:lstStyle/>
          <a:p>
            <a:endParaRPr/>
          </a:p>
        </p:txBody>
      </p:sp>
      <p:sp>
        <p:nvSpPr>
          <p:cNvPr id="264" name="object 264"/>
          <p:cNvSpPr/>
          <p:nvPr/>
        </p:nvSpPr>
        <p:spPr>
          <a:xfrm>
            <a:off x="185928" y="4983480"/>
            <a:ext cx="3176016" cy="451104"/>
          </a:xfrm>
          <a:custGeom>
            <a:avLst/>
            <a:gdLst/>
            <a:ahLst/>
            <a:cxnLst/>
            <a:rect l="l" t="t" r="r" b="b"/>
            <a:pathLst>
              <a:path w="3176016" h="451103">
                <a:moveTo>
                  <a:pt x="0" y="451104"/>
                </a:moveTo>
                <a:lnTo>
                  <a:pt x="3176016" y="451104"/>
                </a:lnTo>
                <a:lnTo>
                  <a:pt x="3176016" y="0"/>
                </a:lnTo>
                <a:lnTo>
                  <a:pt x="0" y="0"/>
                </a:lnTo>
                <a:lnTo>
                  <a:pt x="0" y="451104"/>
                </a:lnTo>
                <a:close/>
              </a:path>
            </a:pathLst>
          </a:custGeom>
          <a:solidFill>
            <a:srgbClr val="C7E6DC"/>
          </a:solidFill>
        </p:spPr>
        <p:txBody>
          <a:bodyPr wrap="square" lIns="0" tIns="0" rIns="0" bIns="0" rtlCol="0">
            <a:noAutofit/>
          </a:bodyPr>
          <a:lstStyle/>
          <a:p>
            <a:endParaRPr/>
          </a:p>
        </p:txBody>
      </p:sp>
      <p:sp>
        <p:nvSpPr>
          <p:cNvPr id="265" name="object 265"/>
          <p:cNvSpPr/>
          <p:nvPr/>
        </p:nvSpPr>
        <p:spPr>
          <a:xfrm>
            <a:off x="259079" y="5010912"/>
            <a:ext cx="3029711" cy="146304"/>
          </a:xfrm>
          <a:custGeom>
            <a:avLst/>
            <a:gdLst/>
            <a:ahLst/>
            <a:cxnLst/>
            <a:rect l="l" t="t" r="r" b="b"/>
            <a:pathLst>
              <a:path w="3029711" h="146304">
                <a:moveTo>
                  <a:pt x="0" y="146304"/>
                </a:moveTo>
                <a:lnTo>
                  <a:pt x="3029711" y="146304"/>
                </a:lnTo>
                <a:lnTo>
                  <a:pt x="3029711" y="0"/>
                </a:lnTo>
                <a:lnTo>
                  <a:pt x="0" y="0"/>
                </a:lnTo>
                <a:lnTo>
                  <a:pt x="0" y="146304"/>
                </a:lnTo>
                <a:close/>
              </a:path>
            </a:pathLst>
          </a:custGeom>
          <a:solidFill>
            <a:srgbClr val="C7E6DC"/>
          </a:solidFill>
        </p:spPr>
        <p:txBody>
          <a:bodyPr wrap="square" lIns="0" tIns="0" rIns="0" bIns="0" rtlCol="0">
            <a:noAutofit/>
          </a:bodyPr>
          <a:lstStyle/>
          <a:p>
            <a:endParaRPr/>
          </a:p>
        </p:txBody>
      </p:sp>
      <p:sp>
        <p:nvSpPr>
          <p:cNvPr id="266" name="object 266"/>
          <p:cNvSpPr/>
          <p:nvPr/>
        </p:nvSpPr>
        <p:spPr>
          <a:xfrm>
            <a:off x="259079" y="5157216"/>
            <a:ext cx="3029711" cy="115824"/>
          </a:xfrm>
          <a:custGeom>
            <a:avLst/>
            <a:gdLst/>
            <a:ahLst/>
            <a:cxnLst/>
            <a:rect l="l" t="t" r="r" b="b"/>
            <a:pathLst>
              <a:path w="3029711" h="115824">
                <a:moveTo>
                  <a:pt x="0" y="115824"/>
                </a:moveTo>
                <a:lnTo>
                  <a:pt x="3029711" y="115824"/>
                </a:lnTo>
                <a:lnTo>
                  <a:pt x="3029711" y="0"/>
                </a:lnTo>
                <a:lnTo>
                  <a:pt x="0" y="0"/>
                </a:lnTo>
                <a:lnTo>
                  <a:pt x="0" y="115824"/>
                </a:lnTo>
                <a:close/>
              </a:path>
            </a:pathLst>
          </a:custGeom>
          <a:solidFill>
            <a:srgbClr val="C7E6DC"/>
          </a:solidFill>
        </p:spPr>
        <p:txBody>
          <a:bodyPr wrap="square" lIns="0" tIns="0" rIns="0" bIns="0" rtlCol="0">
            <a:noAutofit/>
          </a:bodyPr>
          <a:lstStyle/>
          <a:p>
            <a:endParaRPr/>
          </a:p>
        </p:txBody>
      </p:sp>
      <p:sp>
        <p:nvSpPr>
          <p:cNvPr id="267" name="object 267"/>
          <p:cNvSpPr/>
          <p:nvPr/>
        </p:nvSpPr>
        <p:spPr>
          <a:xfrm>
            <a:off x="259079" y="5273040"/>
            <a:ext cx="3029711" cy="115824"/>
          </a:xfrm>
          <a:custGeom>
            <a:avLst/>
            <a:gdLst/>
            <a:ahLst/>
            <a:cxnLst/>
            <a:rect l="l" t="t" r="r" b="b"/>
            <a:pathLst>
              <a:path w="3029711" h="115824">
                <a:moveTo>
                  <a:pt x="0" y="115824"/>
                </a:moveTo>
                <a:lnTo>
                  <a:pt x="3029711" y="115824"/>
                </a:lnTo>
                <a:lnTo>
                  <a:pt x="3029711" y="0"/>
                </a:lnTo>
                <a:lnTo>
                  <a:pt x="0" y="0"/>
                </a:lnTo>
                <a:lnTo>
                  <a:pt x="0" y="115824"/>
                </a:lnTo>
                <a:close/>
              </a:path>
            </a:pathLst>
          </a:custGeom>
          <a:solidFill>
            <a:srgbClr val="C7E6DC"/>
          </a:solidFill>
        </p:spPr>
        <p:txBody>
          <a:bodyPr wrap="square" lIns="0" tIns="0" rIns="0" bIns="0" rtlCol="0">
            <a:noAutofit/>
          </a:bodyPr>
          <a:lstStyle/>
          <a:p>
            <a:endParaRPr/>
          </a:p>
        </p:txBody>
      </p:sp>
      <p:sp>
        <p:nvSpPr>
          <p:cNvPr id="268" name="object 268"/>
          <p:cNvSpPr/>
          <p:nvPr/>
        </p:nvSpPr>
        <p:spPr>
          <a:xfrm>
            <a:off x="185928" y="4982845"/>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C7E6DC"/>
          </a:solidFill>
        </p:spPr>
        <p:txBody>
          <a:bodyPr wrap="square" lIns="0" tIns="0" rIns="0" bIns="0" rtlCol="0">
            <a:noAutofit/>
          </a:bodyPr>
          <a:lstStyle/>
          <a:p>
            <a:endParaRPr/>
          </a:p>
        </p:txBody>
      </p:sp>
      <p:sp>
        <p:nvSpPr>
          <p:cNvPr id="269" name="object 269"/>
          <p:cNvSpPr/>
          <p:nvPr/>
        </p:nvSpPr>
        <p:spPr>
          <a:xfrm>
            <a:off x="185928" y="5388229"/>
            <a:ext cx="3172968" cy="46989"/>
          </a:xfrm>
          <a:custGeom>
            <a:avLst/>
            <a:gdLst/>
            <a:ahLst/>
            <a:cxnLst/>
            <a:rect l="l" t="t" r="r" b="b"/>
            <a:pathLst>
              <a:path w="3172968" h="46989">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70" name="object 270"/>
          <p:cNvSpPr/>
          <p:nvPr/>
        </p:nvSpPr>
        <p:spPr>
          <a:xfrm>
            <a:off x="185928" y="5434583"/>
            <a:ext cx="3176016" cy="2081783"/>
          </a:xfrm>
          <a:custGeom>
            <a:avLst/>
            <a:gdLst/>
            <a:ahLst/>
            <a:cxnLst/>
            <a:rect l="l" t="t" r="r" b="b"/>
            <a:pathLst>
              <a:path w="3176016" h="2081783">
                <a:moveTo>
                  <a:pt x="0" y="2081784"/>
                </a:moveTo>
                <a:lnTo>
                  <a:pt x="3176016" y="2081784"/>
                </a:lnTo>
                <a:lnTo>
                  <a:pt x="3176016" y="0"/>
                </a:lnTo>
                <a:lnTo>
                  <a:pt x="0" y="0"/>
                </a:lnTo>
                <a:lnTo>
                  <a:pt x="0" y="2081784"/>
                </a:lnTo>
                <a:close/>
              </a:path>
            </a:pathLst>
          </a:custGeom>
          <a:solidFill>
            <a:srgbClr val="FCFFC7"/>
          </a:solidFill>
        </p:spPr>
        <p:txBody>
          <a:bodyPr wrap="square" lIns="0" tIns="0" rIns="0" bIns="0" rtlCol="0">
            <a:noAutofit/>
          </a:bodyPr>
          <a:lstStyle/>
          <a:p>
            <a:endParaRPr/>
          </a:p>
        </p:txBody>
      </p:sp>
      <p:sp>
        <p:nvSpPr>
          <p:cNvPr id="271" name="object 271"/>
          <p:cNvSpPr/>
          <p:nvPr/>
        </p:nvSpPr>
        <p:spPr>
          <a:xfrm>
            <a:off x="259079" y="5462016"/>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72" name="object 272"/>
          <p:cNvSpPr/>
          <p:nvPr/>
        </p:nvSpPr>
        <p:spPr>
          <a:xfrm>
            <a:off x="259079" y="5596128"/>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73" name="object 273"/>
          <p:cNvSpPr/>
          <p:nvPr/>
        </p:nvSpPr>
        <p:spPr>
          <a:xfrm>
            <a:off x="259079" y="5730240"/>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74" name="object 274"/>
          <p:cNvSpPr/>
          <p:nvPr/>
        </p:nvSpPr>
        <p:spPr>
          <a:xfrm>
            <a:off x="259079" y="5864352"/>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75" name="object 275"/>
          <p:cNvSpPr/>
          <p:nvPr/>
        </p:nvSpPr>
        <p:spPr>
          <a:xfrm>
            <a:off x="259079" y="5998464"/>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76" name="object 276"/>
          <p:cNvSpPr/>
          <p:nvPr/>
        </p:nvSpPr>
        <p:spPr>
          <a:xfrm>
            <a:off x="259079" y="6132576"/>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77" name="object 277"/>
          <p:cNvSpPr/>
          <p:nvPr/>
        </p:nvSpPr>
        <p:spPr>
          <a:xfrm>
            <a:off x="259079" y="6266688"/>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78" name="object 278"/>
          <p:cNvSpPr/>
          <p:nvPr/>
        </p:nvSpPr>
        <p:spPr>
          <a:xfrm>
            <a:off x="259079" y="6400799"/>
            <a:ext cx="3029711" cy="134112"/>
          </a:xfrm>
          <a:custGeom>
            <a:avLst/>
            <a:gdLst/>
            <a:ahLst/>
            <a:cxnLst/>
            <a:rect l="l" t="t" r="r" b="b"/>
            <a:pathLst>
              <a:path w="3029711" h="134111">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79" name="object 279"/>
          <p:cNvSpPr/>
          <p:nvPr/>
        </p:nvSpPr>
        <p:spPr>
          <a:xfrm>
            <a:off x="259079" y="6534911"/>
            <a:ext cx="3029711" cy="134112"/>
          </a:xfrm>
          <a:custGeom>
            <a:avLst/>
            <a:gdLst/>
            <a:ahLst/>
            <a:cxnLst/>
            <a:rect l="l" t="t" r="r" b="b"/>
            <a:pathLst>
              <a:path w="3029711" h="134111">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80" name="object 280"/>
          <p:cNvSpPr/>
          <p:nvPr/>
        </p:nvSpPr>
        <p:spPr>
          <a:xfrm>
            <a:off x="259079" y="6669023"/>
            <a:ext cx="3029711" cy="134112"/>
          </a:xfrm>
          <a:custGeom>
            <a:avLst/>
            <a:gdLst/>
            <a:ahLst/>
            <a:cxnLst/>
            <a:rect l="l" t="t" r="r" b="b"/>
            <a:pathLst>
              <a:path w="3029711" h="134112">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81" name="object 281"/>
          <p:cNvSpPr/>
          <p:nvPr/>
        </p:nvSpPr>
        <p:spPr>
          <a:xfrm>
            <a:off x="259079" y="6803135"/>
            <a:ext cx="3029711" cy="131063"/>
          </a:xfrm>
          <a:custGeom>
            <a:avLst/>
            <a:gdLst/>
            <a:ahLst/>
            <a:cxnLst/>
            <a:rect l="l" t="t" r="r" b="b"/>
            <a:pathLst>
              <a:path w="3029711" h="131064">
                <a:moveTo>
                  <a:pt x="0" y="131064"/>
                </a:moveTo>
                <a:lnTo>
                  <a:pt x="3029711" y="131064"/>
                </a:lnTo>
                <a:lnTo>
                  <a:pt x="3029711" y="0"/>
                </a:lnTo>
                <a:lnTo>
                  <a:pt x="0" y="0"/>
                </a:lnTo>
                <a:lnTo>
                  <a:pt x="0" y="131064"/>
                </a:lnTo>
                <a:close/>
              </a:path>
            </a:pathLst>
          </a:custGeom>
          <a:solidFill>
            <a:srgbClr val="FCFFC7"/>
          </a:solidFill>
        </p:spPr>
        <p:txBody>
          <a:bodyPr wrap="square" lIns="0" tIns="0" rIns="0" bIns="0" rtlCol="0">
            <a:noAutofit/>
          </a:bodyPr>
          <a:lstStyle/>
          <a:p>
            <a:endParaRPr/>
          </a:p>
        </p:txBody>
      </p:sp>
      <p:sp>
        <p:nvSpPr>
          <p:cNvPr id="282" name="object 282"/>
          <p:cNvSpPr/>
          <p:nvPr/>
        </p:nvSpPr>
        <p:spPr>
          <a:xfrm>
            <a:off x="259079" y="6934199"/>
            <a:ext cx="3029711" cy="134112"/>
          </a:xfrm>
          <a:custGeom>
            <a:avLst/>
            <a:gdLst/>
            <a:ahLst/>
            <a:cxnLst/>
            <a:rect l="l" t="t" r="r" b="b"/>
            <a:pathLst>
              <a:path w="3029711" h="134111">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83" name="object 283"/>
          <p:cNvSpPr/>
          <p:nvPr/>
        </p:nvSpPr>
        <p:spPr>
          <a:xfrm>
            <a:off x="259079" y="7068311"/>
            <a:ext cx="3029711" cy="134112"/>
          </a:xfrm>
          <a:custGeom>
            <a:avLst/>
            <a:gdLst/>
            <a:ahLst/>
            <a:cxnLst/>
            <a:rect l="l" t="t" r="r" b="b"/>
            <a:pathLst>
              <a:path w="3029711" h="134111">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84" name="object 284"/>
          <p:cNvSpPr/>
          <p:nvPr/>
        </p:nvSpPr>
        <p:spPr>
          <a:xfrm>
            <a:off x="259079" y="7202423"/>
            <a:ext cx="3029711" cy="134112"/>
          </a:xfrm>
          <a:custGeom>
            <a:avLst/>
            <a:gdLst/>
            <a:ahLst/>
            <a:cxnLst/>
            <a:rect l="l" t="t" r="r" b="b"/>
            <a:pathLst>
              <a:path w="3029711" h="134112">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85" name="object 285"/>
          <p:cNvSpPr/>
          <p:nvPr/>
        </p:nvSpPr>
        <p:spPr>
          <a:xfrm>
            <a:off x="259079" y="7336535"/>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86" name="object 286"/>
          <p:cNvSpPr/>
          <p:nvPr/>
        </p:nvSpPr>
        <p:spPr>
          <a:xfrm>
            <a:off x="185928" y="5433949"/>
            <a:ext cx="3166872" cy="28701"/>
          </a:xfrm>
          <a:custGeom>
            <a:avLst/>
            <a:gdLst/>
            <a:ahLst/>
            <a:cxnLst/>
            <a:rect l="l" t="t" r="r" b="b"/>
            <a:pathLst>
              <a:path w="3166872" h="28701">
                <a:moveTo>
                  <a:pt x="0" y="28701"/>
                </a:moveTo>
                <a:lnTo>
                  <a:pt x="3166872" y="28701"/>
                </a:lnTo>
                <a:lnTo>
                  <a:pt x="3166872" y="0"/>
                </a:lnTo>
                <a:lnTo>
                  <a:pt x="0" y="0"/>
                </a:lnTo>
                <a:lnTo>
                  <a:pt x="0" y="28701"/>
                </a:lnTo>
                <a:close/>
              </a:path>
            </a:pathLst>
          </a:custGeom>
          <a:solidFill>
            <a:srgbClr val="FCFFC7"/>
          </a:solidFill>
        </p:spPr>
        <p:txBody>
          <a:bodyPr wrap="square" lIns="0" tIns="0" rIns="0" bIns="0" rtlCol="0">
            <a:noAutofit/>
          </a:bodyPr>
          <a:lstStyle/>
          <a:p>
            <a:endParaRPr/>
          </a:p>
        </p:txBody>
      </p:sp>
      <p:sp>
        <p:nvSpPr>
          <p:cNvPr id="287" name="object 287"/>
          <p:cNvSpPr/>
          <p:nvPr/>
        </p:nvSpPr>
        <p:spPr>
          <a:xfrm>
            <a:off x="185928" y="7493507"/>
            <a:ext cx="3172968" cy="0"/>
          </a:xfrm>
          <a:custGeom>
            <a:avLst/>
            <a:gdLst/>
            <a:ahLst/>
            <a:cxnLst/>
            <a:rect l="l" t="t" r="r" b="b"/>
            <a:pathLst>
              <a:path w="3172968">
                <a:moveTo>
                  <a:pt x="0" y="0"/>
                </a:moveTo>
                <a:lnTo>
                  <a:pt x="3172968" y="0"/>
                </a:lnTo>
              </a:path>
            </a:pathLst>
          </a:custGeom>
          <a:ln w="46990">
            <a:solidFill>
              <a:srgbClr val="FCFFC7"/>
            </a:solidFill>
          </a:ln>
        </p:spPr>
        <p:txBody>
          <a:bodyPr wrap="square" lIns="0" tIns="0" rIns="0" bIns="0" rtlCol="0">
            <a:noAutofit/>
          </a:bodyPr>
          <a:lstStyle/>
          <a:p>
            <a:endParaRPr/>
          </a:p>
        </p:txBody>
      </p:sp>
      <p:sp>
        <p:nvSpPr>
          <p:cNvPr id="153" name="object 153"/>
          <p:cNvSpPr/>
          <p:nvPr/>
        </p:nvSpPr>
        <p:spPr>
          <a:xfrm>
            <a:off x="3444240" y="155448"/>
            <a:ext cx="3172967" cy="1456943"/>
          </a:xfrm>
          <a:custGeom>
            <a:avLst/>
            <a:gdLst/>
            <a:ahLst/>
            <a:cxnLst/>
            <a:rect l="l" t="t" r="r" b="b"/>
            <a:pathLst>
              <a:path w="3172967" h="1456943">
                <a:moveTo>
                  <a:pt x="0" y="1456943"/>
                </a:moveTo>
                <a:lnTo>
                  <a:pt x="3172967" y="1456943"/>
                </a:lnTo>
                <a:lnTo>
                  <a:pt x="3172967" y="0"/>
                </a:lnTo>
                <a:lnTo>
                  <a:pt x="0" y="0"/>
                </a:lnTo>
                <a:lnTo>
                  <a:pt x="0" y="1456943"/>
                </a:lnTo>
                <a:close/>
              </a:path>
            </a:pathLst>
          </a:custGeom>
          <a:solidFill>
            <a:srgbClr val="008E80"/>
          </a:solidFill>
        </p:spPr>
        <p:txBody>
          <a:bodyPr wrap="square" lIns="0" tIns="0" rIns="0" bIns="0" rtlCol="0">
            <a:noAutofit/>
          </a:bodyPr>
          <a:lstStyle/>
          <a:p>
            <a:endParaRPr/>
          </a:p>
        </p:txBody>
      </p:sp>
      <p:sp>
        <p:nvSpPr>
          <p:cNvPr id="154" name="object 154"/>
          <p:cNvSpPr/>
          <p:nvPr/>
        </p:nvSpPr>
        <p:spPr>
          <a:xfrm>
            <a:off x="3517391" y="182879"/>
            <a:ext cx="3026664" cy="201168"/>
          </a:xfrm>
          <a:custGeom>
            <a:avLst/>
            <a:gdLst/>
            <a:ahLst/>
            <a:cxnLst/>
            <a:rect l="l" t="t" r="r" b="b"/>
            <a:pathLst>
              <a:path w="3026664" h="201168">
                <a:moveTo>
                  <a:pt x="0" y="201168"/>
                </a:moveTo>
                <a:lnTo>
                  <a:pt x="3026664" y="201168"/>
                </a:lnTo>
                <a:lnTo>
                  <a:pt x="3026664" y="0"/>
                </a:lnTo>
                <a:lnTo>
                  <a:pt x="0" y="0"/>
                </a:lnTo>
                <a:lnTo>
                  <a:pt x="0" y="201168"/>
                </a:lnTo>
                <a:close/>
              </a:path>
            </a:pathLst>
          </a:custGeom>
          <a:solidFill>
            <a:srgbClr val="008E80"/>
          </a:solidFill>
        </p:spPr>
        <p:txBody>
          <a:bodyPr wrap="square" lIns="0" tIns="0" rIns="0" bIns="0" rtlCol="0">
            <a:noAutofit/>
          </a:bodyPr>
          <a:lstStyle/>
          <a:p>
            <a:endParaRPr/>
          </a:p>
        </p:txBody>
      </p:sp>
      <p:sp>
        <p:nvSpPr>
          <p:cNvPr id="155" name="object 155"/>
          <p:cNvSpPr/>
          <p:nvPr/>
        </p:nvSpPr>
        <p:spPr>
          <a:xfrm>
            <a:off x="3517391" y="384047"/>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56" name="object 156"/>
          <p:cNvSpPr/>
          <p:nvPr/>
        </p:nvSpPr>
        <p:spPr>
          <a:xfrm>
            <a:off x="3517391" y="515111"/>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57" name="object 157"/>
          <p:cNvSpPr/>
          <p:nvPr/>
        </p:nvSpPr>
        <p:spPr>
          <a:xfrm>
            <a:off x="3517391" y="646176"/>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58" name="object 158"/>
          <p:cNvSpPr/>
          <p:nvPr/>
        </p:nvSpPr>
        <p:spPr>
          <a:xfrm>
            <a:off x="3517391" y="777240"/>
            <a:ext cx="3026664" cy="134111"/>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008E80"/>
          </a:solidFill>
        </p:spPr>
        <p:txBody>
          <a:bodyPr wrap="square" lIns="0" tIns="0" rIns="0" bIns="0" rtlCol="0">
            <a:noAutofit/>
          </a:bodyPr>
          <a:lstStyle/>
          <a:p>
            <a:endParaRPr/>
          </a:p>
        </p:txBody>
      </p:sp>
      <p:sp>
        <p:nvSpPr>
          <p:cNvPr id="159" name="object 159"/>
          <p:cNvSpPr/>
          <p:nvPr/>
        </p:nvSpPr>
        <p:spPr>
          <a:xfrm>
            <a:off x="3517391" y="911351"/>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60" name="object 160"/>
          <p:cNvSpPr/>
          <p:nvPr/>
        </p:nvSpPr>
        <p:spPr>
          <a:xfrm>
            <a:off x="3517391" y="1042415"/>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61" name="object 161"/>
          <p:cNvSpPr/>
          <p:nvPr/>
        </p:nvSpPr>
        <p:spPr>
          <a:xfrm>
            <a:off x="3517391" y="1173479"/>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62" name="object 162"/>
          <p:cNvSpPr/>
          <p:nvPr/>
        </p:nvSpPr>
        <p:spPr>
          <a:xfrm>
            <a:off x="3517391" y="1304544"/>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163" name="object 163"/>
          <p:cNvSpPr/>
          <p:nvPr/>
        </p:nvSpPr>
        <p:spPr>
          <a:xfrm>
            <a:off x="3517391" y="1435608"/>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164" name="object 164"/>
          <p:cNvSpPr/>
          <p:nvPr/>
        </p:nvSpPr>
        <p:spPr>
          <a:xfrm>
            <a:off x="3444240" y="169163"/>
            <a:ext cx="3172967" cy="0"/>
          </a:xfrm>
          <a:custGeom>
            <a:avLst/>
            <a:gdLst/>
            <a:ahLst/>
            <a:cxnLst/>
            <a:rect l="l" t="t" r="r" b="b"/>
            <a:pathLst>
              <a:path w="3172967">
                <a:moveTo>
                  <a:pt x="0" y="0"/>
                </a:moveTo>
                <a:lnTo>
                  <a:pt x="3172967" y="0"/>
                </a:lnTo>
              </a:path>
            </a:pathLst>
          </a:custGeom>
          <a:ln w="28701">
            <a:solidFill>
              <a:srgbClr val="008E80"/>
            </a:solidFill>
          </a:ln>
        </p:spPr>
        <p:txBody>
          <a:bodyPr wrap="square" lIns="0" tIns="0" rIns="0" bIns="0" rtlCol="0">
            <a:noAutofit/>
          </a:bodyPr>
          <a:lstStyle/>
          <a:p>
            <a:endParaRPr/>
          </a:p>
        </p:txBody>
      </p:sp>
      <p:sp>
        <p:nvSpPr>
          <p:cNvPr id="165" name="object 165"/>
          <p:cNvSpPr/>
          <p:nvPr/>
        </p:nvSpPr>
        <p:spPr>
          <a:xfrm>
            <a:off x="3444240" y="1566036"/>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008E80"/>
          </a:solidFill>
        </p:spPr>
        <p:txBody>
          <a:bodyPr wrap="square" lIns="0" tIns="0" rIns="0" bIns="0" rtlCol="0">
            <a:noAutofit/>
          </a:bodyPr>
          <a:lstStyle/>
          <a:p>
            <a:endParaRPr/>
          </a:p>
        </p:txBody>
      </p:sp>
      <p:sp>
        <p:nvSpPr>
          <p:cNvPr id="166" name="object 166"/>
          <p:cNvSpPr/>
          <p:nvPr/>
        </p:nvSpPr>
        <p:spPr>
          <a:xfrm>
            <a:off x="3444240" y="1612392"/>
            <a:ext cx="3172967" cy="219455"/>
          </a:xfrm>
          <a:custGeom>
            <a:avLst/>
            <a:gdLst/>
            <a:ahLst/>
            <a:cxnLst/>
            <a:rect l="l" t="t" r="r" b="b"/>
            <a:pathLst>
              <a:path w="3172967" h="219455">
                <a:moveTo>
                  <a:pt x="0" y="219455"/>
                </a:moveTo>
                <a:lnTo>
                  <a:pt x="3172967" y="219455"/>
                </a:lnTo>
                <a:lnTo>
                  <a:pt x="3172967" y="0"/>
                </a:lnTo>
                <a:lnTo>
                  <a:pt x="0" y="0"/>
                </a:lnTo>
                <a:lnTo>
                  <a:pt x="0" y="219455"/>
                </a:lnTo>
                <a:close/>
              </a:path>
            </a:pathLst>
          </a:custGeom>
          <a:solidFill>
            <a:srgbClr val="C7E6DC"/>
          </a:solidFill>
        </p:spPr>
        <p:txBody>
          <a:bodyPr wrap="square" lIns="0" tIns="0" rIns="0" bIns="0" rtlCol="0">
            <a:noAutofit/>
          </a:bodyPr>
          <a:lstStyle/>
          <a:p>
            <a:endParaRPr/>
          </a:p>
        </p:txBody>
      </p:sp>
      <p:sp>
        <p:nvSpPr>
          <p:cNvPr id="167" name="object 167"/>
          <p:cNvSpPr/>
          <p:nvPr/>
        </p:nvSpPr>
        <p:spPr>
          <a:xfrm>
            <a:off x="3517391" y="1639824"/>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168" name="object 168"/>
          <p:cNvSpPr/>
          <p:nvPr/>
        </p:nvSpPr>
        <p:spPr>
          <a:xfrm>
            <a:off x="3444240" y="1611756"/>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C7E6DC"/>
          </a:solidFill>
        </p:spPr>
        <p:txBody>
          <a:bodyPr wrap="square" lIns="0" tIns="0" rIns="0" bIns="0" rtlCol="0">
            <a:noAutofit/>
          </a:bodyPr>
          <a:lstStyle/>
          <a:p>
            <a:endParaRPr/>
          </a:p>
        </p:txBody>
      </p:sp>
      <p:sp>
        <p:nvSpPr>
          <p:cNvPr id="169" name="object 169"/>
          <p:cNvSpPr/>
          <p:nvPr/>
        </p:nvSpPr>
        <p:spPr>
          <a:xfrm>
            <a:off x="3444240" y="1785492"/>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C7E6DC"/>
          </a:solidFill>
        </p:spPr>
        <p:txBody>
          <a:bodyPr wrap="square" lIns="0" tIns="0" rIns="0" bIns="0" rtlCol="0">
            <a:noAutofit/>
          </a:bodyPr>
          <a:lstStyle/>
          <a:p>
            <a:endParaRPr/>
          </a:p>
        </p:txBody>
      </p:sp>
      <p:sp>
        <p:nvSpPr>
          <p:cNvPr id="170" name="object 170"/>
          <p:cNvSpPr/>
          <p:nvPr/>
        </p:nvSpPr>
        <p:spPr>
          <a:xfrm>
            <a:off x="3444240" y="1831848"/>
            <a:ext cx="3172967" cy="1679448"/>
          </a:xfrm>
          <a:custGeom>
            <a:avLst/>
            <a:gdLst/>
            <a:ahLst/>
            <a:cxnLst/>
            <a:rect l="l" t="t" r="r" b="b"/>
            <a:pathLst>
              <a:path w="3172967" h="1679448">
                <a:moveTo>
                  <a:pt x="0" y="1679448"/>
                </a:moveTo>
                <a:lnTo>
                  <a:pt x="3172967" y="1679448"/>
                </a:lnTo>
                <a:lnTo>
                  <a:pt x="3172967" y="0"/>
                </a:lnTo>
                <a:lnTo>
                  <a:pt x="0" y="0"/>
                </a:lnTo>
                <a:lnTo>
                  <a:pt x="0" y="1679448"/>
                </a:lnTo>
                <a:close/>
              </a:path>
            </a:pathLst>
          </a:custGeom>
          <a:solidFill>
            <a:srgbClr val="FCFFC7"/>
          </a:solidFill>
        </p:spPr>
        <p:txBody>
          <a:bodyPr wrap="square" lIns="0" tIns="0" rIns="0" bIns="0" rtlCol="0">
            <a:noAutofit/>
          </a:bodyPr>
          <a:lstStyle/>
          <a:p>
            <a:endParaRPr/>
          </a:p>
        </p:txBody>
      </p:sp>
      <p:sp>
        <p:nvSpPr>
          <p:cNvPr id="171" name="object 171"/>
          <p:cNvSpPr/>
          <p:nvPr/>
        </p:nvSpPr>
        <p:spPr>
          <a:xfrm>
            <a:off x="3517391" y="1859279"/>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2" name="object 172"/>
          <p:cNvSpPr/>
          <p:nvPr/>
        </p:nvSpPr>
        <p:spPr>
          <a:xfrm>
            <a:off x="3517391" y="1993391"/>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3" name="object 173"/>
          <p:cNvSpPr/>
          <p:nvPr/>
        </p:nvSpPr>
        <p:spPr>
          <a:xfrm>
            <a:off x="3517391" y="212750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4" name="object 174"/>
          <p:cNvSpPr/>
          <p:nvPr/>
        </p:nvSpPr>
        <p:spPr>
          <a:xfrm>
            <a:off x="3517391" y="226161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5" name="object 175"/>
          <p:cNvSpPr/>
          <p:nvPr/>
        </p:nvSpPr>
        <p:spPr>
          <a:xfrm>
            <a:off x="3517391" y="239572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6" name="object 176"/>
          <p:cNvSpPr/>
          <p:nvPr/>
        </p:nvSpPr>
        <p:spPr>
          <a:xfrm>
            <a:off x="3517391" y="2529840"/>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177" name="object 177"/>
          <p:cNvSpPr/>
          <p:nvPr/>
        </p:nvSpPr>
        <p:spPr>
          <a:xfrm>
            <a:off x="3517391" y="266090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8" name="object 178"/>
          <p:cNvSpPr/>
          <p:nvPr/>
        </p:nvSpPr>
        <p:spPr>
          <a:xfrm>
            <a:off x="3517391" y="279501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9" name="object 179"/>
          <p:cNvSpPr/>
          <p:nvPr/>
        </p:nvSpPr>
        <p:spPr>
          <a:xfrm>
            <a:off x="3517391" y="292912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80" name="object 180"/>
          <p:cNvSpPr/>
          <p:nvPr/>
        </p:nvSpPr>
        <p:spPr>
          <a:xfrm>
            <a:off x="3517391" y="306324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81" name="object 181"/>
          <p:cNvSpPr/>
          <p:nvPr/>
        </p:nvSpPr>
        <p:spPr>
          <a:xfrm>
            <a:off x="3517391" y="319735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82" name="object 182"/>
          <p:cNvSpPr/>
          <p:nvPr/>
        </p:nvSpPr>
        <p:spPr>
          <a:xfrm>
            <a:off x="3517391" y="333146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83" name="object 183"/>
          <p:cNvSpPr/>
          <p:nvPr/>
        </p:nvSpPr>
        <p:spPr>
          <a:xfrm>
            <a:off x="3444240" y="1831212"/>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FCFFC7"/>
          </a:solidFill>
        </p:spPr>
        <p:txBody>
          <a:bodyPr wrap="square" lIns="0" tIns="0" rIns="0" bIns="0" rtlCol="0">
            <a:noAutofit/>
          </a:bodyPr>
          <a:lstStyle/>
          <a:p>
            <a:endParaRPr/>
          </a:p>
        </p:txBody>
      </p:sp>
      <p:sp>
        <p:nvSpPr>
          <p:cNvPr id="184" name="object 184"/>
          <p:cNvSpPr/>
          <p:nvPr/>
        </p:nvSpPr>
        <p:spPr>
          <a:xfrm>
            <a:off x="3444240" y="3464941"/>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FCFFC7"/>
          </a:solidFill>
        </p:spPr>
        <p:txBody>
          <a:bodyPr wrap="square" lIns="0" tIns="0" rIns="0" bIns="0" rtlCol="0">
            <a:noAutofit/>
          </a:bodyPr>
          <a:lstStyle/>
          <a:p>
            <a:endParaRPr/>
          </a:p>
        </p:txBody>
      </p:sp>
      <p:sp>
        <p:nvSpPr>
          <p:cNvPr id="185" name="object 185"/>
          <p:cNvSpPr/>
          <p:nvPr/>
        </p:nvSpPr>
        <p:spPr>
          <a:xfrm>
            <a:off x="3444240" y="3511296"/>
            <a:ext cx="3172967" cy="219455"/>
          </a:xfrm>
          <a:custGeom>
            <a:avLst/>
            <a:gdLst/>
            <a:ahLst/>
            <a:cxnLst/>
            <a:rect l="l" t="t" r="r" b="b"/>
            <a:pathLst>
              <a:path w="3172967" h="219455">
                <a:moveTo>
                  <a:pt x="0" y="219455"/>
                </a:moveTo>
                <a:lnTo>
                  <a:pt x="3172967" y="219455"/>
                </a:lnTo>
                <a:lnTo>
                  <a:pt x="3172967" y="0"/>
                </a:lnTo>
                <a:lnTo>
                  <a:pt x="0" y="0"/>
                </a:lnTo>
                <a:lnTo>
                  <a:pt x="0" y="219455"/>
                </a:lnTo>
                <a:close/>
              </a:path>
            </a:pathLst>
          </a:custGeom>
          <a:solidFill>
            <a:srgbClr val="C7E6DC"/>
          </a:solidFill>
        </p:spPr>
        <p:txBody>
          <a:bodyPr wrap="square" lIns="0" tIns="0" rIns="0" bIns="0" rtlCol="0">
            <a:noAutofit/>
          </a:bodyPr>
          <a:lstStyle/>
          <a:p>
            <a:endParaRPr/>
          </a:p>
        </p:txBody>
      </p:sp>
      <p:sp>
        <p:nvSpPr>
          <p:cNvPr id="186" name="object 186"/>
          <p:cNvSpPr/>
          <p:nvPr/>
        </p:nvSpPr>
        <p:spPr>
          <a:xfrm>
            <a:off x="3517391" y="3538728"/>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187" name="object 187"/>
          <p:cNvSpPr/>
          <p:nvPr/>
        </p:nvSpPr>
        <p:spPr>
          <a:xfrm>
            <a:off x="3444240" y="3510660"/>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C7E6DC"/>
          </a:solidFill>
        </p:spPr>
        <p:txBody>
          <a:bodyPr wrap="square" lIns="0" tIns="0" rIns="0" bIns="0" rtlCol="0">
            <a:noAutofit/>
          </a:bodyPr>
          <a:lstStyle/>
          <a:p>
            <a:endParaRPr/>
          </a:p>
        </p:txBody>
      </p:sp>
      <p:sp>
        <p:nvSpPr>
          <p:cNvPr id="188" name="object 188"/>
          <p:cNvSpPr/>
          <p:nvPr/>
        </p:nvSpPr>
        <p:spPr>
          <a:xfrm>
            <a:off x="3444240" y="3684396"/>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C7E6DC"/>
          </a:solidFill>
        </p:spPr>
        <p:txBody>
          <a:bodyPr wrap="square" lIns="0" tIns="0" rIns="0" bIns="0" rtlCol="0">
            <a:noAutofit/>
          </a:bodyPr>
          <a:lstStyle/>
          <a:p>
            <a:endParaRPr/>
          </a:p>
        </p:txBody>
      </p:sp>
      <p:sp>
        <p:nvSpPr>
          <p:cNvPr id="189" name="object 189"/>
          <p:cNvSpPr/>
          <p:nvPr/>
        </p:nvSpPr>
        <p:spPr>
          <a:xfrm>
            <a:off x="3444240" y="3730752"/>
            <a:ext cx="3172967" cy="2481072"/>
          </a:xfrm>
          <a:custGeom>
            <a:avLst/>
            <a:gdLst/>
            <a:ahLst/>
            <a:cxnLst/>
            <a:rect l="l" t="t" r="r" b="b"/>
            <a:pathLst>
              <a:path w="3172967" h="2481072">
                <a:moveTo>
                  <a:pt x="0" y="2481072"/>
                </a:moveTo>
                <a:lnTo>
                  <a:pt x="3172967" y="2481072"/>
                </a:lnTo>
                <a:lnTo>
                  <a:pt x="3172967" y="0"/>
                </a:lnTo>
                <a:lnTo>
                  <a:pt x="0" y="0"/>
                </a:lnTo>
                <a:lnTo>
                  <a:pt x="0" y="2481072"/>
                </a:lnTo>
                <a:close/>
              </a:path>
            </a:pathLst>
          </a:custGeom>
          <a:solidFill>
            <a:srgbClr val="FCFFC7"/>
          </a:solidFill>
        </p:spPr>
        <p:txBody>
          <a:bodyPr wrap="square" lIns="0" tIns="0" rIns="0" bIns="0" rtlCol="0">
            <a:noAutofit/>
          </a:bodyPr>
          <a:lstStyle/>
          <a:p>
            <a:endParaRPr/>
          </a:p>
        </p:txBody>
      </p:sp>
      <p:sp>
        <p:nvSpPr>
          <p:cNvPr id="190" name="object 190"/>
          <p:cNvSpPr/>
          <p:nvPr/>
        </p:nvSpPr>
        <p:spPr>
          <a:xfrm>
            <a:off x="3517391" y="3759200"/>
            <a:ext cx="3026664" cy="133096"/>
          </a:xfrm>
          <a:custGeom>
            <a:avLst/>
            <a:gdLst/>
            <a:ahLst/>
            <a:cxnLst/>
            <a:rect l="l" t="t" r="r" b="b"/>
            <a:pathLst>
              <a:path w="3026664" h="133096">
                <a:moveTo>
                  <a:pt x="3026664" y="133096"/>
                </a:moveTo>
                <a:lnTo>
                  <a:pt x="3026664" y="0"/>
                </a:lnTo>
                <a:lnTo>
                  <a:pt x="0" y="0"/>
                </a:lnTo>
                <a:lnTo>
                  <a:pt x="0" y="133096"/>
                </a:lnTo>
                <a:lnTo>
                  <a:pt x="3026664" y="133096"/>
                </a:lnTo>
                <a:close/>
              </a:path>
            </a:pathLst>
          </a:custGeom>
          <a:solidFill>
            <a:srgbClr val="FCFFC7"/>
          </a:solidFill>
        </p:spPr>
        <p:txBody>
          <a:bodyPr wrap="square" lIns="0" tIns="0" rIns="0" bIns="0" rtlCol="0">
            <a:noAutofit/>
          </a:bodyPr>
          <a:lstStyle/>
          <a:p>
            <a:endParaRPr/>
          </a:p>
        </p:txBody>
      </p:sp>
      <p:sp>
        <p:nvSpPr>
          <p:cNvPr id="191" name="object 191"/>
          <p:cNvSpPr/>
          <p:nvPr/>
        </p:nvSpPr>
        <p:spPr>
          <a:xfrm>
            <a:off x="3517391" y="389229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92" name="object 192"/>
          <p:cNvSpPr/>
          <p:nvPr/>
        </p:nvSpPr>
        <p:spPr>
          <a:xfrm>
            <a:off x="3517391" y="4026408"/>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193" name="object 193"/>
          <p:cNvSpPr/>
          <p:nvPr/>
        </p:nvSpPr>
        <p:spPr>
          <a:xfrm>
            <a:off x="3517391" y="415747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94" name="object 194"/>
          <p:cNvSpPr/>
          <p:nvPr/>
        </p:nvSpPr>
        <p:spPr>
          <a:xfrm>
            <a:off x="3517391" y="429158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95" name="object 195"/>
          <p:cNvSpPr/>
          <p:nvPr/>
        </p:nvSpPr>
        <p:spPr>
          <a:xfrm>
            <a:off x="3517391" y="4425696"/>
            <a:ext cx="3026664" cy="134111"/>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96" name="object 196"/>
          <p:cNvSpPr/>
          <p:nvPr/>
        </p:nvSpPr>
        <p:spPr>
          <a:xfrm>
            <a:off x="3517391" y="455980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97" name="object 197"/>
          <p:cNvSpPr/>
          <p:nvPr/>
        </p:nvSpPr>
        <p:spPr>
          <a:xfrm>
            <a:off x="3517391" y="4693920"/>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98" name="object 198"/>
          <p:cNvSpPr/>
          <p:nvPr/>
        </p:nvSpPr>
        <p:spPr>
          <a:xfrm>
            <a:off x="3517391" y="482803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99" name="object 199"/>
          <p:cNvSpPr/>
          <p:nvPr/>
        </p:nvSpPr>
        <p:spPr>
          <a:xfrm>
            <a:off x="3517391" y="4962144"/>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00" name="object 200"/>
          <p:cNvSpPr/>
          <p:nvPr/>
        </p:nvSpPr>
        <p:spPr>
          <a:xfrm>
            <a:off x="3517391" y="509625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01" name="object 201"/>
          <p:cNvSpPr/>
          <p:nvPr/>
        </p:nvSpPr>
        <p:spPr>
          <a:xfrm>
            <a:off x="3517391" y="5230368"/>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02" name="object 202"/>
          <p:cNvSpPr/>
          <p:nvPr/>
        </p:nvSpPr>
        <p:spPr>
          <a:xfrm>
            <a:off x="3517391" y="536448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03" name="object 203"/>
          <p:cNvSpPr/>
          <p:nvPr/>
        </p:nvSpPr>
        <p:spPr>
          <a:xfrm>
            <a:off x="3517391" y="5498592"/>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204" name="object 204"/>
          <p:cNvSpPr/>
          <p:nvPr/>
        </p:nvSpPr>
        <p:spPr>
          <a:xfrm>
            <a:off x="3517391" y="562965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05" name="object 205"/>
          <p:cNvSpPr/>
          <p:nvPr/>
        </p:nvSpPr>
        <p:spPr>
          <a:xfrm>
            <a:off x="3517391" y="5763768"/>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06" name="object 206"/>
          <p:cNvSpPr/>
          <p:nvPr/>
        </p:nvSpPr>
        <p:spPr>
          <a:xfrm>
            <a:off x="3517391" y="589788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07" name="object 207"/>
          <p:cNvSpPr/>
          <p:nvPr/>
        </p:nvSpPr>
        <p:spPr>
          <a:xfrm>
            <a:off x="3517391" y="6031992"/>
            <a:ext cx="3026664" cy="134111"/>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208" name="object 208"/>
          <p:cNvSpPr/>
          <p:nvPr/>
        </p:nvSpPr>
        <p:spPr>
          <a:xfrm>
            <a:off x="3444240" y="3730117"/>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FCFFC7"/>
          </a:solidFill>
        </p:spPr>
        <p:txBody>
          <a:bodyPr wrap="square" lIns="0" tIns="0" rIns="0" bIns="0" rtlCol="0">
            <a:noAutofit/>
          </a:bodyPr>
          <a:lstStyle/>
          <a:p>
            <a:endParaRPr/>
          </a:p>
        </p:txBody>
      </p:sp>
      <p:sp>
        <p:nvSpPr>
          <p:cNvPr id="209" name="object 209"/>
          <p:cNvSpPr/>
          <p:nvPr/>
        </p:nvSpPr>
        <p:spPr>
          <a:xfrm>
            <a:off x="3444240" y="6188964"/>
            <a:ext cx="3172967" cy="0"/>
          </a:xfrm>
          <a:custGeom>
            <a:avLst/>
            <a:gdLst/>
            <a:ahLst/>
            <a:cxnLst/>
            <a:rect l="l" t="t" r="r" b="b"/>
            <a:pathLst>
              <a:path w="3172967">
                <a:moveTo>
                  <a:pt x="0" y="0"/>
                </a:moveTo>
                <a:lnTo>
                  <a:pt x="3172967" y="0"/>
                </a:lnTo>
              </a:path>
            </a:pathLst>
          </a:custGeom>
          <a:ln w="46989">
            <a:solidFill>
              <a:srgbClr val="FCFFC7"/>
            </a:solidFill>
          </a:ln>
        </p:spPr>
        <p:txBody>
          <a:bodyPr wrap="square" lIns="0" tIns="0" rIns="0" bIns="0" rtlCol="0">
            <a:noAutofit/>
          </a:bodyPr>
          <a:lstStyle/>
          <a:p>
            <a:endParaRPr/>
          </a:p>
        </p:txBody>
      </p:sp>
      <p:sp>
        <p:nvSpPr>
          <p:cNvPr id="152" name="object 152"/>
          <p:cNvSpPr/>
          <p:nvPr/>
        </p:nvSpPr>
        <p:spPr>
          <a:xfrm>
            <a:off x="6692900" y="7137400"/>
            <a:ext cx="3172459" cy="457200"/>
          </a:xfrm>
          <a:custGeom>
            <a:avLst/>
            <a:gdLst/>
            <a:ahLst/>
            <a:cxnLst/>
            <a:rect l="l" t="t" r="r" b="b"/>
            <a:pathLst>
              <a:path w="3172459" h="457200">
                <a:moveTo>
                  <a:pt x="0" y="457200"/>
                </a:moveTo>
                <a:lnTo>
                  <a:pt x="3172459" y="457200"/>
                </a:lnTo>
                <a:lnTo>
                  <a:pt x="3172459" y="0"/>
                </a:lnTo>
                <a:lnTo>
                  <a:pt x="0" y="0"/>
                </a:lnTo>
                <a:lnTo>
                  <a:pt x="0" y="457200"/>
                </a:lnTo>
                <a:close/>
              </a:path>
            </a:pathLst>
          </a:custGeom>
          <a:solidFill>
            <a:srgbClr val="F3F6BB"/>
          </a:solidFill>
        </p:spPr>
        <p:txBody>
          <a:bodyPr wrap="square" lIns="0" tIns="0" rIns="0" bIns="0" rtlCol="0">
            <a:noAutofit/>
          </a:bodyPr>
          <a:lstStyle/>
          <a:p>
            <a:endParaRPr/>
          </a:p>
        </p:txBody>
      </p:sp>
      <p:sp>
        <p:nvSpPr>
          <p:cNvPr id="63" name="object 63"/>
          <p:cNvSpPr/>
          <p:nvPr/>
        </p:nvSpPr>
        <p:spPr>
          <a:xfrm>
            <a:off x="6692900" y="152399"/>
            <a:ext cx="3172459" cy="3048"/>
          </a:xfrm>
          <a:custGeom>
            <a:avLst/>
            <a:gdLst/>
            <a:ahLst/>
            <a:cxnLst/>
            <a:rect l="l" t="t" r="r" b="b"/>
            <a:pathLst>
              <a:path w="3172459" h="3048">
                <a:moveTo>
                  <a:pt x="0" y="3048"/>
                </a:moveTo>
                <a:lnTo>
                  <a:pt x="3172459" y="3048"/>
                </a:lnTo>
                <a:lnTo>
                  <a:pt x="3172459" y="0"/>
                </a:lnTo>
                <a:lnTo>
                  <a:pt x="0" y="0"/>
                </a:lnTo>
                <a:lnTo>
                  <a:pt x="0" y="3048"/>
                </a:lnTo>
                <a:close/>
              </a:path>
            </a:pathLst>
          </a:custGeom>
          <a:solidFill>
            <a:srgbClr val="FCFFC7"/>
          </a:solidFill>
        </p:spPr>
        <p:txBody>
          <a:bodyPr wrap="square" lIns="0" tIns="0" rIns="0" bIns="0" rtlCol="0">
            <a:noAutofit/>
          </a:bodyPr>
          <a:lstStyle/>
          <a:p>
            <a:endParaRPr/>
          </a:p>
        </p:txBody>
      </p:sp>
      <p:sp>
        <p:nvSpPr>
          <p:cNvPr id="64" name="object 64"/>
          <p:cNvSpPr/>
          <p:nvPr/>
        </p:nvSpPr>
        <p:spPr>
          <a:xfrm>
            <a:off x="6692900" y="906018"/>
            <a:ext cx="3172459" cy="182117"/>
          </a:xfrm>
          <a:custGeom>
            <a:avLst/>
            <a:gdLst/>
            <a:ahLst/>
            <a:cxnLst/>
            <a:rect l="l" t="t" r="r" b="b"/>
            <a:pathLst>
              <a:path w="3172459" h="182117">
                <a:moveTo>
                  <a:pt x="0" y="182117"/>
                </a:moveTo>
                <a:lnTo>
                  <a:pt x="3172459" y="182117"/>
                </a:lnTo>
                <a:lnTo>
                  <a:pt x="3172459" y="0"/>
                </a:lnTo>
                <a:lnTo>
                  <a:pt x="0" y="0"/>
                </a:lnTo>
                <a:lnTo>
                  <a:pt x="0" y="182117"/>
                </a:lnTo>
                <a:close/>
              </a:path>
            </a:pathLst>
          </a:custGeom>
          <a:solidFill>
            <a:srgbClr val="FCFFC7"/>
          </a:solidFill>
        </p:spPr>
        <p:txBody>
          <a:bodyPr wrap="square" lIns="0" tIns="0" rIns="0" bIns="0" rtlCol="0">
            <a:noAutofit/>
          </a:bodyPr>
          <a:lstStyle/>
          <a:p>
            <a:endParaRPr/>
          </a:p>
        </p:txBody>
      </p:sp>
      <p:sp>
        <p:nvSpPr>
          <p:cNvPr id="65" name="object 65"/>
          <p:cNvSpPr/>
          <p:nvPr/>
        </p:nvSpPr>
        <p:spPr>
          <a:xfrm>
            <a:off x="6696456" y="155448"/>
            <a:ext cx="3172968" cy="932687"/>
          </a:xfrm>
          <a:custGeom>
            <a:avLst/>
            <a:gdLst/>
            <a:ahLst/>
            <a:cxnLst/>
            <a:rect l="l" t="t" r="r" b="b"/>
            <a:pathLst>
              <a:path w="3172968" h="932687">
                <a:moveTo>
                  <a:pt x="0" y="932687"/>
                </a:moveTo>
                <a:lnTo>
                  <a:pt x="3172968" y="932687"/>
                </a:lnTo>
                <a:lnTo>
                  <a:pt x="3172968" y="0"/>
                </a:lnTo>
                <a:lnTo>
                  <a:pt x="0" y="0"/>
                </a:lnTo>
                <a:lnTo>
                  <a:pt x="0" y="932687"/>
                </a:lnTo>
                <a:close/>
              </a:path>
            </a:pathLst>
          </a:custGeom>
          <a:solidFill>
            <a:srgbClr val="008E80"/>
          </a:solidFill>
        </p:spPr>
        <p:txBody>
          <a:bodyPr wrap="square" lIns="0" tIns="0" rIns="0" bIns="0" rtlCol="0">
            <a:noAutofit/>
          </a:bodyPr>
          <a:lstStyle/>
          <a:p>
            <a:endParaRPr/>
          </a:p>
        </p:txBody>
      </p:sp>
      <p:sp>
        <p:nvSpPr>
          <p:cNvPr id="66" name="object 66"/>
          <p:cNvSpPr/>
          <p:nvPr/>
        </p:nvSpPr>
        <p:spPr>
          <a:xfrm>
            <a:off x="6769608" y="182879"/>
            <a:ext cx="3026663" cy="201168"/>
          </a:xfrm>
          <a:custGeom>
            <a:avLst/>
            <a:gdLst/>
            <a:ahLst/>
            <a:cxnLst/>
            <a:rect l="l" t="t" r="r" b="b"/>
            <a:pathLst>
              <a:path w="3026663" h="201168">
                <a:moveTo>
                  <a:pt x="0" y="201168"/>
                </a:moveTo>
                <a:lnTo>
                  <a:pt x="3026663" y="201168"/>
                </a:lnTo>
                <a:lnTo>
                  <a:pt x="3026663" y="0"/>
                </a:lnTo>
                <a:lnTo>
                  <a:pt x="0" y="0"/>
                </a:lnTo>
                <a:lnTo>
                  <a:pt x="0" y="201168"/>
                </a:lnTo>
                <a:close/>
              </a:path>
            </a:pathLst>
          </a:custGeom>
          <a:solidFill>
            <a:srgbClr val="008E80"/>
          </a:solidFill>
        </p:spPr>
        <p:txBody>
          <a:bodyPr wrap="square" lIns="0" tIns="0" rIns="0" bIns="0" rtlCol="0">
            <a:noAutofit/>
          </a:bodyPr>
          <a:lstStyle/>
          <a:p>
            <a:endParaRPr/>
          </a:p>
        </p:txBody>
      </p:sp>
      <p:sp>
        <p:nvSpPr>
          <p:cNvPr id="67" name="object 67"/>
          <p:cNvSpPr/>
          <p:nvPr/>
        </p:nvSpPr>
        <p:spPr>
          <a:xfrm>
            <a:off x="6769608" y="384047"/>
            <a:ext cx="3026663" cy="131064"/>
          </a:xfrm>
          <a:custGeom>
            <a:avLst/>
            <a:gdLst/>
            <a:ahLst/>
            <a:cxnLst/>
            <a:rect l="l" t="t" r="r" b="b"/>
            <a:pathLst>
              <a:path w="3026663" h="131064">
                <a:moveTo>
                  <a:pt x="0" y="131064"/>
                </a:moveTo>
                <a:lnTo>
                  <a:pt x="3026663" y="131064"/>
                </a:lnTo>
                <a:lnTo>
                  <a:pt x="3026663" y="0"/>
                </a:lnTo>
                <a:lnTo>
                  <a:pt x="0" y="0"/>
                </a:lnTo>
                <a:lnTo>
                  <a:pt x="0" y="131064"/>
                </a:lnTo>
                <a:close/>
              </a:path>
            </a:pathLst>
          </a:custGeom>
          <a:solidFill>
            <a:srgbClr val="008E80"/>
          </a:solidFill>
        </p:spPr>
        <p:txBody>
          <a:bodyPr wrap="square" lIns="0" tIns="0" rIns="0" bIns="0" rtlCol="0">
            <a:noAutofit/>
          </a:bodyPr>
          <a:lstStyle/>
          <a:p>
            <a:endParaRPr/>
          </a:p>
        </p:txBody>
      </p:sp>
      <p:sp>
        <p:nvSpPr>
          <p:cNvPr id="68" name="object 68"/>
          <p:cNvSpPr/>
          <p:nvPr/>
        </p:nvSpPr>
        <p:spPr>
          <a:xfrm>
            <a:off x="6769608" y="515111"/>
            <a:ext cx="3026663" cy="131064"/>
          </a:xfrm>
          <a:custGeom>
            <a:avLst/>
            <a:gdLst/>
            <a:ahLst/>
            <a:cxnLst/>
            <a:rect l="l" t="t" r="r" b="b"/>
            <a:pathLst>
              <a:path w="3026663" h="131064">
                <a:moveTo>
                  <a:pt x="0" y="131064"/>
                </a:moveTo>
                <a:lnTo>
                  <a:pt x="3026663" y="131064"/>
                </a:lnTo>
                <a:lnTo>
                  <a:pt x="3026663" y="0"/>
                </a:lnTo>
                <a:lnTo>
                  <a:pt x="0" y="0"/>
                </a:lnTo>
                <a:lnTo>
                  <a:pt x="0" y="131064"/>
                </a:lnTo>
                <a:close/>
              </a:path>
            </a:pathLst>
          </a:custGeom>
          <a:solidFill>
            <a:srgbClr val="008E80"/>
          </a:solidFill>
        </p:spPr>
        <p:txBody>
          <a:bodyPr wrap="square" lIns="0" tIns="0" rIns="0" bIns="0" rtlCol="0">
            <a:noAutofit/>
          </a:bodyPr>
          <a:lstStyle/>
          <a:p>
            <a:endParaRPr/>
          </a:p>
        </p:txBody>
      </p:sp>
      <p:sp>
        <p:nvSpPr>
          <p:cNvPr id="69" name="object 69"/>
          <p:cNvSpPr/>
          <p:nvPr/>
        </p:nvSpPr>
        <p:spPr>
          <a:xfrm>
            <a:off x="6769608" y="646176"/>
            <a:ext cx="3026663" cy="131064"/>
          </a:xfrm>
          <a:custGeom>
            <a:avLst/>
            <a:gdLst/>
            <a:ahLst/>
            <a:cxnLst/>
            <a:rect l="l" t="t" r="r" b="b"/>
            <a:pathLst>
              <a:path w="3026663" h="131064">
                <a:moveTo>
                  <a:pt x="0" y="131064"/>
                </a:moveTo>
                <a:lnTo>
                  <a:pt x="3026663" y="131064"/>
                </a:lnTo>
                <a:lnTo>
                  <a:pt x="3026663" y="0"/>
                </a:lnTo>
                <a:lnTo>
                  <a:pt x="0" y="0"/>
                </a:lnTo>
                <a:lnTo>
                  <a:pt x="0" y="131064"/>
                </a:lnTo>
                <a:close/>
              </a:path>
            </a:pathLst>
          </a:custGeom>
          <a:solidFill>
            <a:srgbClr val="008E80"/>
          </a:solidFill>
        </p:spPr>
        <p:txBody>
          <a:bodyPr wrap="square" lIns="0" tIns="0" rIns="0" bIns="0" rtlCol="0">
            <a:noAutofit/>
          </a:bodyPr>
          <a:lstStyle/>
          <a:p>
            <a:endParaRPr/>
          </a:p>
        </p:txBody>
      </p:sp>
      <p:sp>
        <p:nvSpPr>
          <p:cNvPr id="70" name="object 70"/>
          <p:cNvSpPr/>
          <p:nvPr/>
        </p:nvSpPr>
        <p:spPr>
          <a:xfrm>
            <a:off x="6769608" y="777240"/>
            <a:ext cx="3026663" cy="134111"/>
          </a:xfrm>
          <a:custGeom>
            <a:avLst/>
            <a:gdLst/>
            <a:ahLst/>
            <a:cxnLst/>
            <a:rect l="l" t="t" r="r" b="b"/>
            <a:pathLst>
              <a:path w="3026663" h="134111">
                <a:moveTo>
                  <a:pt x="0" y="134111"/>
                </a:moveTo>
                <a:lnTo>
                  <a:pt x="3026663" y="134111"/>
                </a:lnTo>
                <a:lnTo>
                  <a:pt x="3026663" y="0"/>
                </a:lnTo>
                <a:lnTo>
                  <a:pt x="0" y="0"/>
                </a:lnTo>
                <a:lnTo>
                  <a:pt x="0" y="134111"/>
                </a:lnTo>
                <a:close/>
              </a:path>
            </a:pathLst>
          </a:custGeom>
          <a:solidFill>
            <a:srgbClr val="008E80"/>
          </a:solidFill>
        </p:spPr>
        <p:txBody>
          <a:bodyPr wrap="square" lIns="0" tIns="0" rIns="0" bIns="0" rtlCol="0">
            <a:noAutofit/>
          </a:bodyPr>
          <a:lstStyle/>
          <a:p>
            <a:endParaRPr/>
          </a:p>
        </p:txBody>
      </p:sp>
      <p:sp>
        <p:nvSpPr>
          <p:cNvPr id="71" name="object 71"/>
          <p:cNvSpPr/>
          <p:nvPr/>
        </p:nvSpPr>
        <p:spPr>
          <a:xfrm>
            <a:off x="6769608" y="911351"/>
            <a:ext cx="3026663" cy="131064"/>
          </a:xfrm>
          <a:custGeom>
            <a:avLst/>
            <a:gdLst/>
            <a:ahLst/>
            <a:cxnLst/>
            <a:rect l="l" t="t" r="r" b="b"/>
            <a:pathLst>
              <a:path w="3026663" h="131064">
                <a:moveTo>
                  <a:pt x="0" y="131064"/>
                </a:moveTo>
                <a:lnTo>
                  <a:pt x="3026663" y="131064"/>
                </a:lnTo>
                <a:lnTo>
                  <a:pt x="3026663" y="0"/>
                </a:lnTo>
                <a:lnTo>
                  <a:pt x="0" y="0"/>
                </a:lnTo>
                <a:lnTo>
                  <a:pt x="0" y="131064"/>
                </a:lnTo>
                <a:close/>
              </a:path>
            </a:pathLst>
          </a:custGeom>
          <a:solidFill>
            <a:srgbClr val="008E80"/>
          </a:solidFill>
        </p:spPr>
        <p:txBody>
          <a:bodyPr wrap="square" lIns="0" tIns="0" rIns="0" bIns="0" rtlCol="0">
            <a:noAutofit/>
          </a:bodyPr>
          <a:lstStyle/>
          <a:p>
            <a:endParaRPr/>
          </a:p>
        </p:txBody>
      </p:sp>
      <p:sp>
        <p:nvSpPr>
          <p:cNvPr id="72" name="object 72"/>
          <p:cNvSpPr/>
          <p:nvPr/>
        </p:nvSpPr>
        <p:spPr>
          <a:xfrm>
            <a:off x="6696456" y="169163"/>
            <a:ext cx="3172968" cy="0"/>
          </a:xfrm>
          <a:custGeom>
            <a:avLst/>
            <a:gdLst/>
            <a:ahLst/>
            <a:cxnLst/>
            <a:rect l="l" t="t" r="r" b="b"/>
            <a:pathLst>
              <a:path w="3172968">
                <a:moveTo>
                  <a:pt x="0" y="0"/>
                </a:moveTo>
                <a:lnTo>
                  <a:pt x="3172968" y="0"/>
                </a:lnTo>
              </a:path>
            </a:pathLst>
          </a:custGeom>
          <a:ln w="28701">
            <a:solidFill>
              <a:srgbClr val="008E80"/>
            </a:solidFill>
          </a:ln>
        </p:spPr>
        <p:txBody>
          <a:bodyPr wrap="square" lIns="0" tIns="0" rIns="0" bIns="0" rtlCol="0">
            <a:noAutofit/>
          </a:bodyPr>
          <a:lstStyle/>
          <a:p>
            <a:endParaRPr/>
          </a:p>
        </p:txBody>
      </p:sp>
      <p:sp>
        <p:nvSpPr>
          <p:cNvPr id="73" name="object 73"/>
          <p:cNvSpPr/>
          <p:nvPr/>
        </p:nvSpPr>
        <p:spPr>
          <a:xfrm>
            <a:off x="6696456" y="104178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74" name="object 74"/>
          <p:cNvSpPr/>
          <p:nvPr/>
        </p:nvSpPr>
        <p:spPr>
          <a:xfrm>
            <a:off x="6692900" y="1164717"/>
            <a:ext cx="3172459" cy="258698"/>
          </a:xfrm>
          <a:custGeom>
            <a:avLst/>
            <a:gdLst/>
            <a:ahLst/>
            <a:cxnLst/>
            <a:rect l="l" t="t" r="r" b="b"/>
            <a:pathLst>
              <a:path w="3172459" h="258698">
                <a:moveTo>
                  <a:pt x="0" y="258698"/>
                </a:moveTo>
                <a:lnTo>
                  <a:pt x="3172459" y="258698"/>
                </a:lnTo>
                <a:lnTo>
                  <a:pt x="3172459" y="0"/>
                </a:lnTo>
                <a:lnTo>
                  <a:pt x="0" y="0"/>
                </a:lnTo>
                <a:lnTo>
                  <a:pt x="0" y="258698"/>
                </a:lnTo>
                <a:close/>
              </a:path>
            </a:pathLst>
          </a:custGeom>
          <a:solidFill>
            <a:srgbClr val="FCFFC7"/>
          </a:solidFill>
        </p:spPr>
        <p:txBody>
          <a:bodyPr wrap="square" lIns="0" tIns="0" rIns="0" bIns="0" rtlCol="0">
            <a:noAutofit/>
          </a:bodyPr>
          <a:lstStyle/>
          <a:p>
            <a:endParaRPr/>
          </a:p>
        </p:txBody>
      </p:sp>
      <p:sp>
        <p:nvSpPr>
          <p:cNvPr id="75" name="object 75"/>
          <p:cNvSpPr/>
          <p:nvPr/>
        </p:nvSpPr>
        <p:spPr>
          <a:xfrm>
            <a:off x="6696456" y="1088135"/>
            <a:ext cx="3172968" cy="335280"/>
          </a:xfrm>
          <a:custGeom>
            <a:avLst/>
            <a:gdLst/>
            <a:ahLst/>
            <a:cxnLst/>
            <a:rect l="l" t="t" r="r" b="b"/>
            <a:pathLst>
              <a:path w="3172968" h="335280">
                <a:moveTo>
                  <a:pt x="0" y="335280"/>
                </a:moveTo>
                <a:lnTo>
                  <a:pt x="3172968" y="335280"/>
                </a:lnTo>
                <a:lnTo>
                  <a:pt x="3172968" y="0"/>
                </a:lnTo>
                <a:lnTo>
                  <a:pt x="0" y="0"/>
                </a:lnTo>
                <a:lnTo>
                  <a:pt x="0" y="335280"/>
                </a:lnTo>
                <a:close/>
              </a:path>
            </a:pathLst>
          </a:custGeom>
          <a:solidFill>
            <a:srgbClr val="C7E6DC"/>
          </a:solidFill>
        </p:spPr>
        <p:txBody>
          <a:bodyPr wrap="square" lIns="0" tIns="0" rIns="0" bIns="0" rtlCol="0">
            <a:noAutofit/>
          </a:bodyPr>
          <a:lstStyle/>
          <a:p>
            <a:endParaRPr/>
          </a:p>
        </p:txBody>
      </p:sp>
      <p:sp>
        <p:nvSpPr>
          <p:cNvPr id="76" name="object 76"/>
          <p:cNvSpPr/>
          <p:nvPr/>
        </p:nvSpPr>
        <p:spPr>
          <a:xfrm>
            <a:off x="6769608" y="1115568"/>
            <a:ext cx="3026663" cy="146303"/>
          </a:xfrm>
          <a:custGeom>
            <a:avLst/>
            <a:gdLst/>
            <a:ahLst/>
            <a:cxnLst/>
            <a:rect l="l" t="t" r="r" b="b"/>
            <a:pathLst>
              <a:path w="3026663" h="146303">
                <a:moveTo>
                  <a:pt x="0" y="146303"/>
                </a:moveTo>
                <a:lnTo>
                  <a:pt x="3026663" y="146303"/>
                </a:lnTo>
                <a:lnTo>
                  <a:pt x="3026663" y="0"/>
                </a:lnTo>
                <a:lnTo>
                  <a:pt x="0" y="0"/>
                </a:lnTo>
                <a:lnTo>
                  <a:pt x="0" y="146303"/>
                </a:lnTo>
                <a:close/>
              </a:path>
            </a:pathLst>
          </a:custGeom>
          <a:solidFill>
            <a:srgbClr val="C7E6DC"/>
          </a:solidFill>
        </p:spPr>
        <p:txBody>
          <a:bodyPr wrap="square" lIns="0" tIns="0" rIns="0" bIns="0" rtlCol="0">
            <a:noAutofit/>
          </a:bodyPr>
          <a:lstStyle/>
          <a:p>
            <a:endParaRPr/>
          </a:p>
        </p:txBody>
      </p:sp>
      <p:sp>
        <p:nvSpPr>
          <p:cNvPr id="77" name="object 77"/>
          <p:cNvSpPr/>
          <p:nvPr/>
        </p:nvSpPr>
        <p:spPr>
          <a:xfrm>
            <a:off x="6769608" y="1261872"/>
            <a:ext cx="3026663" cy="115824"/>
          </a:xfrm>
          <a:custGeom>
            <a:avLst/>
            <a:gdLst/>
            <a:ahLst/>
            <a:cxnLst/>
            <a:rect l="l" t="t" r="r" b="b"/>
            <a:pathLst>
              <a:path w="3026663" h="115824">
                <a:moveTo>
                  <a:pt x="0" y="115824"/>
                </a:moveTo>
                <a:lnTo>
                  <a:pt x="3026663" y="115824"/>
                </a:lnTo>
                <a:lnTo>
                  <a:pt x="3026663" y="0"/>
                </a:lnTo>
                <a:lnTo>
                  <a:pt x="0" y="0"/>
                </a:lnTo>
                <a:lnTo>
                  <a:pt x="0" y="115824"/>
                </a:lnTo>
                <a:close/>
              </a:path>
            </a:pathLst>
          </a:custGeom>
          <a:solidFill>
            <a:srgbClr val="C7E6DC"/>
          </a:solidFill>
        </p:spPr>
        <p:txBody>
          <a:bodyPr wrap="square" lIns="0" tIns="0" rIns="0" bIns="0" rtlCol="0">
            <a:noAutofit/>
          </a:bodyPr>
          <a:lstStyle/>
          <a:p>
            <a:endParaRPr/>
          </a:p>
        </p:txBody>
      </p:sp>
      <p:sp>
        <p:nvSpPr>
          <p:cNvPr id="78" name="object 78"/>
          <p:cNvSpPr/>
          <p:nvPr/>
        </p:nvSpPr>
        <p:spPr>
          <a:xfrm>
            <a:off x="6696456" y="1087501"/>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79" name="object 79"/>
          <p:cNvSpPr/>
          <p:nvPr/>
        </p:nvSpPr>
        <p:spPr>
          <a:xfrm>
            <a:off x="6696456" y="137706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80" name="object 80"/>
          <p:cNvSpPr/>
          <p:nvPr/>
        </p:nvSpPr>
        <p:spPr>
          <a:xfrm>
            <a:off x="6692900" y="1803177"/>
            <a:ext cx="3172459" cy="495014"/>
          </a:xfrm>
          <a:custGeom>
            <a:avLst/>
            <a:gdLst/>
            <a:ahLst/>
            <a:cxnLst/>
            <a:rect l="l" t="t" r="r" b="b"/>
            <a:pathLst>
              <a:path w="3172459" h="495014">
                <a:moveTo>
                  <a:pt x="0" y="495014"/>
                </a:moveTo>
                <a:lnTo>
                  <a:pt x="3172459" y="495014"/>
                </a:lnTo>
                <a:lnTo>
                  <a:pt x="3172459" y="0"/>
                </a:lnTo>
                <a:lnTo>
                  <a:pt x="0" y="0"/>
                </a:lnTo>
                <a:lnTo>
                  <a:pt x="0" y="495014"/>
                </a:lnTo>
                <a:close/>
              </a:path>
            </a:pathLst>
          </a:custGeom>
          <a:solidFill>
            <a:srgbClr val="FCFFC7"/>
          </a:solidFill>
        </p:spPr>
        <p:txBody>
          <a:bodyPr wrap="square" lIns="0" tIns="0" rIns="0" bIns="0" rtlCol="0">
            <a:noAutofit/>
          </a:bodyPr>
          <a:lstStyle/>
          <a:p>
            <a:endParaRPr/>
          </a:p>
        </p:txBody>
      </p:sp>
      <p:sp>
        <p:nvSpPr>
          <p:cNvPr id="81" name="object 81"/>
          <p:cNvSpPr/>
          <p:nvPr/>
        </p:nvSpPr>
        <p:spPr>
          <a:xfrm>
            <a:off x="6696456" y="1423415"/>
            <a:ext cx="3172968" cy="874776"/>
          </a:xfrm>
          <a:custGeom>
            <a:avLst/>
            <a:gdLst/>
            <a:ahLst/>
            <a:cxnLst/>
            <a:rect l="l" t="t" r="r" b="b"/>
            <a:pathLst>
              <a:path w="3172968" h="874776">
                <a:moveTo>
                  <a:pt x="0" y="874776"/>
                </a:moveTo>
                <a:lnTo>
                  <a:pt x="3172968" y="874776"/>
                </a:lnTo>
                <a:lnTo>
                  <a:pt x="3172968" y="0"/>
                </a:lnTo>
                <a:lnTo>
                  <a:pt x="0" y="0"/>
                </a:lnTo>
                <a:lnTo>
                  <a:pt x="0" y="874776"/>
                </a:lnTo>
                <a:close/>
              </a:path>
            </a:pathLst>
          </a:custGeom>
          <a:solidFill>
            <a:srgbClr val="FCFFC7"/>
          </a:solidFill>
        </p:spPr>
        <p:txBody>
          <a:bodyPr wrap="square" lIns="0" tIns="0" rIns="0" bIns="0" rtlCol="0">
            <a:noAutofit/>
          </a:bodyPr>
          <a:lstStyle/>
          <a:p>
            <a:endParaRPr/>
          </a:p>
        </p:txBody>
      </p:sp>
      <p:sp>
        <p:nvSpPr>
          <p:cNvPr id="82" name="object 82"/>
          <p:cNvSpPr/>
          <p:nvPr/>
        </p:nvSpPr>
        <p:spPr>
          <a:xfrm>
            <a:off x="6769608" y="1450848"/>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83" name="object 83"/>
          <p:cNvSpPr/>
          <p:nvPr/>
        </p:nvSpPr>
        <p:spPr>
          <a:xfrm>
            <a:off x="6769608" y="1584960"/>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84" name="object 84"/>
          <p:cNvSpPr/>
          <p:nvPr/>
        </p:nvSpPr>
        <p:spPr>
          <a:xfrm>
            <a:off x="6769608" y="1719072"/>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85" name="object 85"/>
          <p:cNvSpPr/>
          <p:nvPr/>
        </p:nvSpPr>
        <p:spPr>
          <a:xfrm>
            <a:off x="6769608" y="1853184"/>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86" name="object 86"/>
          <p:cNvSpPr/>
          <p:nvPr/>
        </p:nvSpPr>
        <p:spPr>
          <a:xfrm>
            <a:off x="6769608" y="1987296"/>
            <a:ext cx="3026663" cy="131063"/>
          </a:xfrm>
          <a:custGeom>
            <a:avLst/>
            <a:gdLst/>
            <a:ahLst/>
            <a:cxnLst/>
            <a:rect l="l" t="t" r="r" b="b"/>
            <a:pathLst>
              <a:path w="3026663" h="131063">
                <a:moveTo>
                  <a:pt x="0" y="131063"/>
                </a:moveTo>
                <a:lnTo>
                  <a:pt x="3026663" y="131063"/>
                </a:lnTo>
                <a:lnTo>
                  <a:pt x="3026663" y="0"/>
                </a:lnTo>
                <a:lnTo>
                  <a:pt x="0" y="0"/>
                </a:lnTo>
                <a:lnTo>
                  <a:pt x="0" y="131063"/>
                </a:lnTo>
                <a:close/>
              </a:path>
            </a:pathLst>
          </a:custGeom>
          <a:solidFill>
            <a:srgbClr val="FCFFC7"/>
          </a:solidFill>
        </p:spPr>
        <p:txBody>
          <a:bodyPr wrap="square" lIns="0" tIns="0" rIns="0" bIns="0" rtlCol="0">
            <a:noAutofit/>
          </a:bodyPr>
          <a:lstStyle/>
          <a:p>
            <a:endParaRPr/>
          </a:p>
        </p:txBody>
      </p:sp>
      <p:sp>
        <p:nvSpPr>
          <p:cNvPr id="87" name="object 87"/>
          <p:cNvSpPr/>
          <p:nvPr/>
        </p:nvSpPr>
        <p:spPr>
          <a:xfrm>
            <a:off x="6769608" y="2118360"/>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88" name="object 88"/>
          <p:cNvSpPr/>
          <p:nvPr/>
        </p:nvSpPr>
        <p:spPr>
          <a:xfrm>
            <a:off x="6696456" y="1422780"/>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89" name="object 89"/>
          <p:cNvSpPr/>
          <p:nvPr/>
        </p:nvSpPr>
        <p:spPr>
          <a:xfrm>
            <a:off x="6696456" y="2251836"/>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90" name="object 90"/>
          <p:cNvSpPr/>
          <p:nvPr/>
        </p:nvSpPr>
        <p:spPr>
          <a:xfrm>
            <a:off x="6692900" y="2742128"/>
            <a:ext cx="3172459" cy="10215"/>
          </a:xfrm>
          <a:custGeom>
            <a:avLst/>
            <a:gdLst/>
            <a:ahLst/>
            <a:cxnLst/>
            <a:rect l="l" t="t" r="r" b="b"/>
            <a:pathLst>
              <a:path w="3172459" h="10215">
                <a:moveTo>
                  <a:pt x="0" y="10215"/>
                </a:moveTo>
                <a:lnTo>
                  <a:pt x="3172459" y="10215"/>
                </a:lnTo>
                <a:lnTo>
                  <a:pt x="3172459" y="0"/>
                </a:lnTo>
                <a:lnTo>
                  <a:pt x="0" y="0"/>
                </a:lnTo>
                <a:lnTo>
                  <a:pt x="0" y="10215"/>
                </a:lnTo>
                <a:close/>
              </a:path>
            </a:pathLst>
          </a:custGeom>
          <a:solidFill>
            <a:srgbClr val="FCFFC7"/>
          </a:solidFill>
        </p:spPr>
        <p:txBody>
          <a:bodyPr wrap="square" lIns="0" tIns="0" rIns="0" bIns="0" rtlCol="0">
            <a:noAutofit/>
          </a:bodyPr>
          <a:lstStyle/>
          <a:p>
            <a:endParaRPr/>
          </a:p>
        </p:txBody>
      </p:sp>
      <p:sp>
        <p:nvSpPr>
          <p:cNvPr id="91" name="object 91"/>
          <p:cNvSpPr/>
          <p:nvPr/>
        </p:nvSpPr>
        <p:spPr>
          <a:xfrm>
            <a:off x="6696456" y="2298192"/>
            <a:ext cx="3172968" cy="454151"/>
          </a:xfrm>
          <a:custGeom>
            <a:avLst/>
            <a:gdLst/>
            <a:ahLst/>
            <a:cxnLst/>
            <a:rect l="l" t="t" r="r" b="b"/>
            <a:pathLst>
              <a:path w="3172968" h="454151">
                <a:moveTo>
                  <a:pt x="0" y="454151"/>
                </a:moveTo>
                <a:lnTo>
                  <a:pt x="3172968" y="454151"/>
                </a:lnTo>
                <a:lnTo>
                  <a:pt x="3172968" y="0"/>
                </a:lnTo>
                <a:lnTo>
                  <a:pt x="0" y="0"/>
                </a:lnTo>
                <a:lnTo>
                  <a:pt x="0" y="454151"/>
                </a:lnTo>
                <a:close/>
              </a:path>
            </a:pathLst>
          </a:custGeom>
          <a:solidFill>
            <a:srgbClr val="C7E6DC"/>
          </a:solidFill>
        </p:spPr>
        <p:txBody>
          <a:bodyPr wrap="square" lIns="0" tIns="0" rIns="0" bIns="0" rtlCol="0">
            <a:noAutofit/>
          </a:bodyPr>
          <a:lstStyle/>
          <a:p>
            <a:endParaRPr/>
          </a:p>
        </p:txBody>
      </p:sp>
      <p:sp>
        <p:nvSpPr>
          <p:cNvPr id="92" name="object 92"/>
          <p:cNvSpPr/>
          <p:nvPr/>
        </p:nvSpPr>
        <p:spPr>
          <a:xfrm>
            <a:off x="6769608" y="2325624"/>
            <a:ext cx="3026663" cy="146303"/>
          </a:xfrm>
          <a:custGeom>
            <a:avLst/>
            <a:gdLst/>
            <a:ahLst/>
            <a:cxnLst/>
            <a:rect l="l" t="t" r="r" b="b"/>
            <a:pathLst>
              <a:path w="3026663" h="146303">
                <a:moveTo>
                  <a:pt x="0" y="146303"/>
                </a:moveTo>
                <a:lnTo>
                  <a:pt x="3026663" y="146303"/>
                </a:lnTo>
                <a:lnTo>
                  <a:pt x="3026663" y="0"/>
                </a:lnTo>
                <a:lnTo>
                  <a:pt x="0" y="0"/>
                </a:lnTo>
                <a:lnTo>
                  <a:pt x="0" y="146303"/>
                </a:lnTo>
                <a:close/>
              </a:path>
            </a:pathLst>
          </a:custGeom>
          <a:solidFill>
            <a:srgbClr val="C7E6DC"/>
          </a:solidFill>
        </p:spPr>
        <p:txBody>
          <a:bodyPr wrap="square" lIns="0" tIns="0" rIns="0" bIns="0" rtlCol="0">
            <a:noAutofit/>
          </a:bodyPr>
          <a:lstStyle/>
          <a:p>
            <a:endParaRPr/>
          </a:p>
        </p:txBody>
      </p:sp>
      <p:sp>
        <p:nvSpPr>
          <p:cNvPr id="93" name="object 93"/>
          <p:cNvSpPr/>
          <p:nvPr/>
        </p:nvSpPr>
        <p:spPr>
          <a:xfrm>
            <a:off x="6769608" y="2471928"/>
            <a:ext cx="3026663" cy="118872"/>
          </a:xfrm>
          <a:custGeom>
            <a:avLst/>
            <a:gdLst/>
            <a:ahLst/>
            <a:cxnLst/>
            <a:rect l="l" t="t" r="r" b="b"/>
            <a:pathLst>
              <a:path w="3026663" h="118872">
                <a:moveTo>
                  <a:pt x="0" y="118872"/>
                </a:moveTo>
                <a:lnTo>
                  <a:pt x="3026663" y="118872"/>
                </a:lnTo>
                <a:lnTo>
                  <a:pt x="3026663" y="0"/>
                </a:lnTo>
                <a:lnTo>
                  <a:pt x="0" y="0"/>
                </a:lnTo>
                <a:lnTo>
                  <a:pt x="0" y="118872"/>
                </a:lnTo>
                <a:close/>
              </a:path>
            </a:pathLst>
          </a:custGeom>
          <a:solidFill>
            <a:srgbClr val="C7E6DC"/>
          </a:solidFill>
        </p:spPr>
        <p:txBody>
          <a:bodyPr wrap="square" lIns="0" tIns="0" rIns="0" bIns="0" rtlCol="0">
            <a:noAutofit/>
          </a:bodyPr>
          <a:lstStyle/>
          <a:p>
            <a:endParaRPr/>
          </a:p>
        </p:txBody>
      </p:sp>
      <p:sp>
        <p:nvSpPr>
          <p:cNvPr id="94" name="object 94"/>
          <p:cNvSpPr/>
          <p:nvPr/>
        </p:nvSpPr>
        <p:spPr>
          <a:xfrm>
            <a:off x="6769608" y="2590800"/>
            <a:ext cx="3026663" cy="115824"/>
          </a:xfrm>
          <a:custGeom>
            <a:avLst/>
            <a:gdLst/>
            <a:ahLst/>
            <a:cxnLst/>
            <a:rect l="l" t="t" r="r" b="b"/>
            <a:pathLst>
              <a:path w="3026663" h="115824">
                <a:moveTo>
                  <a:pt x="0" y="115824"/>
                </a:moveTo>
                <a:lnTo>
                  <a:pt x="3026663" y="115824"/>
                </a:lnTo>
                <a:lnTo>
                  <a:pt x="3026663" y="0"/>
                </a:lnTo>
                <a:lnTo>
                  <a:pt x="0" y="0"/>
                </a:lnTo>
                <a:lnTo>
                  <a:pt x="0" y="115824"/>
                </a:lnTo>
                <a:close/>
              </a:path>
            </a:pathLst>
          </a:custGeom>
          <a:solidFill>
            <a:srgbClr val="C7E6DC"/>
          </a:solidFill>
        </p:spPr>
        <p:txBody>
          <a:bodyPr wrap="square" lIns="0" tIns="0" rIns="0" bIns="0" rtlCol="0">
            <a:noAutofit/>
          </a:bodyPr>
          <a:lstStyle/>
          <a:p>
            <a:endParaRPr/>
          </a:p>
        </p:txBody>
      </p:sp>
      <p:sp>
        <p:nvSpPr>
          <p:cNvPr id="95" name="object 95"/>
          <p:cNvSpPr/>
          <p:nvPr/>
        </p:nvSpPr>
        <p:spPr>
          <a:xfrm>
            <a:off x="6696456" y="2297556"/>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96" name="object 96"/>
          <p:cNvSpPr/>
          <p:nvPr/>
        </p:nvSpPr>
        <p:spPr>
          <a:xfrm>
            <a:off x="6696456" y="2705989"/>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97" name="object 97"/>
          <p:cNvSpPr/>
          <p:nvPr/>
        </p:nvSpPr>
        <p:spPr>
          <a:xfrm>
            <a:off x="6696456" y="2752344"/>
            <a:ext cx="3172968" cy="606551"/>
          </a:xfrm>
          <a:custGeom>
            <a:avLst/>
            <a:gdLst/>
            <a:ahLst/>
            <a:cxnLst/>
            <a:rect l="l" t="t" r="r" b="b"/>
            <a:pathLst>
              <a:path w="3172968" h="606551">
                <a:moveTo>
                  <a:pt x="0" y="606551"/>
                </a:moveTo>
                <a:lnTo>
                  <a:pt x="3172968" y="606551"/>
                </a:lnTo>
                <a:lnTo>
                  <a:pt x="3172968" y="0"/>
                </a:lnTo>
                <a:lnTo>
                  <a:pt x="0" y="0"/>
                </a:lnTo>
                <a:lnTo>
                  <a:pt x="0" y="606551"/>
                </a:lnTo>
                <a:close/>
              </a:path>
            </a:pathLst>
          </a:custGeom>
          <a:solidFill>
            <a:srgbClr val="FCFFC7"/>
          </a:solidFill>
        </p:spPr>
        <p:txBody>
          <a:bodyPr wrap="square" lIns="0" tIns="0" rIns="0" bIns="0" rtlCol="0">
            <a:noAutofit/>
          </a:bodyPr>
          <a:lstStyle/>
          <a:p>
            <a:endParaRPr/>
          </a:p>
        </p:txBody>
      </p:sp>
      <p:sp>
        <p:nvSpPr>
          <p:cNvPr id="98" name="object 98"/>
          <p:cNvSpPr/>
          <p:nvPr/>
        </p:nvSpPr>
        <p:spPr>
          <a:xfrm>
            <a:off x="6769608" y="2779776"/>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99" name="object 99"/>
          <p:cNvSpPr/>
          <p:nvPr/>
        </p:nvSpPr>
        <p:spPr>
          <a:xfrm>
            <a:off x="6769608" y="2913888"/>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00" name="object 100"/>
          <p:cNvSpPr/>
          <p:nvPr/>
        </p:nvSpPr>
        <p:spPr>
          <a:xfrm>
            <a:off x="6769608" y="3048000"/>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01" name="object 101"/>
          <p:cNvSpPr/>
          <p:nvPr/>
        </p:nvSpPr>
        <p:spPr>
          <a:xfrm>
            <a:off x="6769608" y="3182112"/>
            <a:ext cx="3026663" cy="131063"/>
          </a:xfrm>
          <a:custGeom>
            <a:avLst/>
            <a:gdLst/>
            <a:ahLst/>
            <a:cxnLst/>
            <a:rect l="l" t="t" r="r" b="b"/>
            <a:pathLst>
              <a:path w="3026663" h="131063">
                <a:moveTo>
                  <a:pt x="0" y="131063"/>
                </a:moveTo>
                <a:lnTo>
                  <a:pt x="3026663" y="131063"/>
                </a:lnTo>
                <a:lnTo>
                  <a:pt x="3026663" y="0"/>
                </a:lnTo>
                <a:lnTo>
                  <a:pt x="0" y="0"/>
                </a:lnTo>
                <a:lnTo>
                  <a:pt x="0" y="131063"/>
                </a:lnTo>
                <a:close/>
              </a:path>
            </a:pathLst>
          </a:custGeom>
          <a:solidFill>
            <a:srgbClr val="FCFFC7"/>
          </a:solidFill>
        </p:spPr>
        <p:txBody>
          <a:bodyPr wrap="square" lIns="0" tIns="0" rIns="0" bIns="0" rtlCol="0">
            <a:noAutofit/>
          </a:bodyPr>
          <a:lstStyle/>
          <a:p>
            <a:endParaRPr/>
          </a:p>
        </p:txBody>
      </p:sp>
      <p:sp>
        <p:nvSpPr>
          <p:cNvPr id="102" name="object 102"/>
          <p:cNvSpPr/>
          <p:nvPr/>
        </p:nvSpPr>
        <p:spPr>
          <a:xfrm>
            <a:off x="6696456" y="2751708"/>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103" name="object 103"/>
          <p:cNvSpPr/>
          <p:nvPr/>
        </p:nvSpPr>
        <p:spPr>
          <a:xfrm>
            <a:off x="6696456" y="3312541"/>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04" name="object 104"/>
          <p:cNvSpPr/>
          <p:nvPr/>
        </p:nvSpPr>
        <p:spPr>
          <a:xfrm>
            <a:off x="6696456" y="3358896"/>
            <a:ext cx="3172968" cy="338327"/>
          </a:xfrm>
          <a:custGeom>
            <a:avLst/>
            <a:gdLst/>
            <a:ahLst/>
            <a:cxnLst/>
            <a:rect l="l" t="t" r="r" b="b"/>
            <a:pathLst>
              <a:path w="3172968" h="338327">
                <a:moveTo>
                  <a:pt x="0" y="338327"/>
                </a:moveTo>
                <a:lnTo>
                  <a:pt x="3172968" y="338327"/>
                </a:lnTo>
                <a:lnTo>
                  <a:pt x="3172968" y="0"/>
                </a:lnTo>
                <a:lnTo>
                  <a:pt x="0" y="0"/>
                </a:lnTo>
                <a:lnTo>
                  <a:pt x="0" y="338327"/>
                </a:lnTo>
                <a:close/>
              </a:path>
            </a:pathLst>
          </a:custGeom>
          <a:solidFill>
            <a:srgbClr val="C7E6DC"/>
          </a:solidFill>
        </p:spPr>
        <p:txBody>
          <a:bodyPr wrap="square" lIns="0" tIns="0" rIns="0" bIns="0" rtlCol="0">
            <a:noAutofit/>
          </a:bodyPr>
          <a:lstStyle/>
          <a:p>
            <a:endParaRPr/>
          </a:p>
        </p:txBody>
      </p:sp>
      <p:sp>
        <p:nvSpPr>
          <p:cNvPr id="105" name="object 105"/>
          <p:cNvSpPr/>
          <p:nvPr/>
        </p:nvSpPr>
        <p:spPr>
          <a:xfrm>
            <a:off x="6769608" y="3386328"/>
            <a:ext cx="3026663" cy="146303"/>
          </a:xfrm>
          <a:custGeom>
            <a:avLst/>
            <a:gdLst/>
            <a:ahLst/>
            <a:cxnLst/>
            <a:rect l="l" t="t" r="r" b="b"/>
            <a:pathLst>
              <a:path w="3026663" h="146303">
                <a:moveTo>
                  <a:pt x="0" y="146303"/>
                </a:moveTo>
                <a:lnTo>
                  <a:pt x="3026663" y="146303"/>
                </a:lnTo>
                <a:lnTo>
                  <a:pt x="3026663" y="0"/>
                </a:lnTo>
                <a:lnTo>
                  <a:pt x="0" y="0"/>
                </a:lnTo>
                <a:lnTo>
                  <a:pt x="0" y="146303"/>
                </a:lnTo>
                <a:close/>
              </a:path>
            </a:pathLst>
          </a:custGeom>
          <a:solidFill>
            <a:srgbClr val="C7E6DC"/>
          </a:solidFill>
        </p:spPr>
        <p:txBody>
          <a:bodyPr wrap="square" lIns="0" tIns="0" rIns="0" bIns="0" rtlCol="0">
            <a:noAutofit/>
          </a:bodyPr>
          <a:lstStyle/>
          <a:p>
            <a:endParaRPr/>
          </a:p>
        </p:txBody>
      </p:sp>
      <p:sp>
        <p:nvSpPr>
          <p:cNvPr id="106" name="object 106"/>
          <p:cNvSpPr/>
          <p:nvPr/>
        </p:nvSpPr>
        <p:spPr>
          <a:xfrm>
            <a:off x="6769608" y="3532631"/>
            <a:ext cx="3026663" cy="118872"/>
          </a:xfrm>
          <a:custGeom>
            <a:avLst/>
            <a:gdLst/>
            <a:ahLst/>
            <a:cxnLst/>
            <a:rect l="l" t="t" r="r" b="b"/>
            <a:pathLst>
              <a:path w="3026663" h="118872">
                <a:moveTo>
                  <a:pt x="0" y="118872"/>
                </a:moveTo>
                <a:lnTo>
                  <a:pt x="3026663" y="118872"/>
                </a:lnTo>
                <a:lnTo>
                  <a:pt x="3026663" y="0"/>
                </a:lnTo>
                <a:lnTo>
                  <a:pt x="0" y="0"/>
                </a:lnTo>
                <a:lnTo>
                  <a:pt x="0" y="118872"/>
                </a:lnTo>
                <a:close/>
              </a:path>
            </a:pathLst>
          </a:custGeom>
          <a:solidFill>
            <a:srgbClr val="C7E6DC"/>
          </a:solidFill>
        </p:spPr>
        <p:txBody>
          <a:bodyPr wrap="square" lIns="0" tIns="0" rIns="0" bIns="0" rtlCol="0">
            <a:noAutofit/>
          </a:bodyPr>
          <a:lstStyle/>
          <a:p>
            <a:endParaRPr/>
          </a:p>
        </p:txBody>
      </p:sp>
      <p:sp>
        <p:nvSpPr>
          <p:cNvPr id="107" name="object 107"/>
          <p:cNvSpPr/>
          <p:nvPr/>
        </p:nvSpPr>
        <p:spPr>
          <a:xfrm>
            <a:off x="6696456" y="3358260"/>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108" name="object 108"/>
          <p:cNvSpPr/>
          <p:nvPr/>
        </p:nvSpPr>
        <p:spPr>
          <a:xfrm>
            <a:off x="6696456" y="3650868"/>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09" name="object 109"/>
          <p:cNvSpPr/>
          <p:nvPr/>
        </p:nvSpPr>
        <p:spPr>
          <a:xfrm>
            <a:off x="6696456" y="3697224"/>
            <a:ext cx="3172968" cy="606551"/>
          </a:xfrm>
          <a:custGeom>
            <a:avLst/>
            <a:gdLst/>
            <a:ahLst/>
            <a:cxnLst/>
            <a:rect l="l" t="t" r="r" b="b"/>
            <a:pathLst>
              <a:path w="3172968" h="606551">
                <a:moveTo>
                  <a:pt x="0" y="606551"/>
                </a:moveTo>
                <a:lnTo>
                  <a:pt x="3172968" y="606551"/>
                </a:lnTo>
                <a:lnTo>
                  <a:pt x="3172968" y="0"/>
                </a:lnTo>
                <a:lnTo>
                  <a:pt x="0" y="0"/>
                </a:lnTo>
                <a:lnTo>
                  <a:pt x="0" y="606551"/>
                </a:lnTo>
                <a:close/>
              </a:path>
            </a:pathLst>
          </a:custGeom>
          <a:solidFill>
            <a:srgbClr val="FCFFC7"/>
          </a:solidFill>
        </p:spPr>
        <p:txBody>
          <a:bodyPr wrap="square" lIns="0" tIns="0" rIns="0" bIns="0" rtlCol="0">
            <a:noAutofit/>
          </a:bodyPr>
          <a:lstStyle/>
          <a:p>
            <a:endParaRPr/>
          </a:p>
        </p:txBody>
      </p:sp>
      <p:sp>
        <p:nvSpPr>
          <p:cNvPr id="110" name="object 110"/>
          <p:cNvSpPr/>
          <p:nvPr/>
        </p:nvSpPr>
        <p:spPr>
          <a:xfrm>
            <a:off x="6769608" y="3724655"/>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11" name="object 111"/>
          <p:cNvSpPr/>
          <p:nvPr/>
        </p:nvSpPr>
        <p:spPr>
          <a:xfrm>
            <a:off x="6769608" y="3858768"/>
            <a:ext cx="3026663" cy="131063"/>
          </a:xfrm>
          <a:custGeom>
            <a:avLst/>
            <a:gdLst/>
            <a:ahLst/>
            <a:cxnLst/>
            <a:rect l="l" t="t" r="r" b="b"/>
            <a:pathLst>
              <a:path w="3026663" h="131063">
                <a:moveTo>
                  <a:pt x="0" y="131063"/>
                </a:moveTo>
                <a:lnTo>
                  <a:pt x="3026663" y="131063"/>
                </a:lnTo>
                <a:lnTo>
                  <a:pt x="3026663" y="0"/>
                </a:lnTo>
                <a:lnTo>
                  <a:pt x="0" y="0"/>
                </a:lnTo>
                <a:lnTo>
                  <a:pt x="0" y="131063"/>
                </a:lnTo>
                <a:close/>
              </a:path>
            </a:pathLst>
          </a:custGeom>
          <a:solidFill>
            <a:srgbClr val="FCFFC7"/>
          </a:solidFill>
        </p:spPr>
        <p:txBody>
          <a:bodyPr wrap="square" lIns="0" tIns="0" rIns="0" bIns="0" rtlCol="0">
            <a:noAutofit/>
          </a:bodyPr>
          <a:lstStyle/>
          <a:p>
            <a:endParaRPr/>
          </a:p>
        </p:txBody>
      </p:sp>
      <p:sp>
        <p:nvSpPr>
          <p:cNvPr id="112" name="object 112"/>
          <p:cNvSpPr/>
          <p:nvPr/>
        </p:nvSpPr>
        <p:spPr>
          <a:xfrm>
            <a:off x="6769608" y="3989832"/>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13" name="object 113"/>
          <p:cNvSpPr/>
          <p:nvPr/>
        </p:nvSpPr>
        <p:spPr>
          <a:xfrm>
            <a:off x="6769608" y="4123943"/>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14" name="object 114"/>
          <p:cNvSpPr/>
          <p:nvPr/>
        </p:nvSpPr>
        <p:spPr>
          <a:xfrm>
            <a:off x="6696456" y="3696588"/>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115" name="object 115"/>
          <p:cNvSpPr/>
          <p:nvPr/>
        </p:nvSpPr>
        <p:spPr>
          <a:xfrm>
            <a:off x="6696456" y="425742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16" name="object 116"/>
          <p:cNvSpPr/>
          <p:nvPr/>
        </p:nvSpPr>
        <p:spPr>
          <a:xfrm>
            <a:off x="6696456" y="4303776"/>
            <a:ext cx="3172968" cy="219456"/>
          </a:xfrm>
          <a:custGeom>
            <a:avLst/>
            <a:gdLst/>
            <a:ahLst/>
            <a:cxnLst/>
            <a:rect l="l" t="t" r="r" b="b"/>
            <a:pathLst>
              <a:path w="3172968" h="219455">
                <a:moveTo>
                  <a:pt x="0" y="219456"/>
                </a:moveTo>
                <a:lnTo>
                  <a:pt x="3172968" y="219456"/>
                </a:lnTo>
                <a:lnTo>
                  <a:pt x="3172968" y="0"/>
                </a:lnTo>
                <a:lnTo>
                  <a:pt x="0" y="0"/>
                </a:lnTo>
                <a:lnTo>
                  <a:pt x="0" y="219456"/>
                </a:lnTo>
                <a:close/>
              </a:path>
            </a:pathLst>
          </a:custGeom>
          <a:solidFill>
            <a:srgbClr val="C7E6DC"/>
          </a:solidFill>
        </p:spPr>
        <p:txBody>
          <a:bodyPr wrap="square" lIns="0" tIns="0" rIns="0" bIns="0" rtlCol="0">
            <a:noAutofit/>
          </a:bodyPr>
          <a:lstStyle/>
          <a:p>
            <a:endParaRPr/>
          </a:p>
        </p:txBody>
      </p:sp>
      <p:sp>
        <p:nvSpPr>
          <p:cNvPr id="117" name="object 117"/>
          <p:cNvSpPr/>
          <p:nvPr/>
        </p:nvSpPr>
        <p:spPr>
          <a:xfrm>
            <a:off x="6769608" y="4331208"/>
            <a:ext cx="3026663" cy="146303"/>
          </a:xfrm>
          <a:custGeom>
            <a:avLst/>
            <a:gdLst/>
            <a:ahLst/>
            <a:cxnLst/>
            <a:rect l="l" t="t" r="r" b="b"/>
            <a:pathLst>
              <a:path w="3026663" h="146303">
                <a:moveTo>
                  <a:pt x="0" y="146303"/>
                </a:moveTo>
                <a:lnTo>
                  <a:pt x="3026663" y="146303"/>
                </a:lnTo>
                <a:lnTo>
                  <a:pt x="3026663" y="0"/>
                </a:lnTo>
                <a:lnTo>
                  <a:pt x="0" y="0"/>
                </a:lnTo>
                <a:lnTo>
                  <a:pt x="0" y="146303"/>
                </a:lnTo>
                <a:close/>
              </a:path>
            </a:pathLst>
          </a:custGeom>
          <a:solidFill>
            <a:srgbClr val="C7E6DC"/>
          </a:solidFill>
        </p:spPr>
        <p:txBody>
          <a:bodyPr wrap="square" lIns="0" tIns="0" rIns="0" bIns="0" rtlCol="0">
            <a:noAutofit/>
          </a:bodyPr>
          <a:lstStyle/>
          <a:p>
            <a:endParaRPr/>
          </a:p>
        </p:txBody>
      </p:sp>
      <p:sp>
        <p:nvSpPr>
          <p:cNvPr id="118" name="object 118"/>
          <p:cNvSpPr/>
          <p:nvPr/>
        </p:nvSpPr>
        <p:spPr>
          <a:xfrm>
            <a:off x="6696456" y="4303141"/>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119" name="object 119"/>
          <p:cNvSpPr/>
          <p:nvPr/>
        </p:nvSpPr>
        <p:spPr>
          <a:xfrm>
            <a:off x="6696456" y="4476877"/>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20" name="object 120"/>
          <p:cNvSpPr/>
          <p:nvPr/>
        </p:nvSpPr>
        <p:spPr>
          <a:xfrm>
            <a:off x="6696456" y="4523232"/>
            <a:ext cx="3172968" cy="609600"/>
          </a:xfrm>
          <a:custGeom>
            <a:avLst/>
            <a:gdLst/>
            <a:ahLst/>
            <a:cxnLst/>
            <a:rect l="l" t="t" r="r" b="b"/>
            <a:pathLst>
              <a:path w="3172968" h="609600">
                <a:moveTo>
                  <a:pt x="0" y="609600"/>
                </a:moveTo>
                <a:lnTo>
                  <a:pt x="3172968" y="609600"/>
                </a:lnTo>
                <a:lnTo>
                  <a:pt x="3172968" y="0"/>
                </a:lnTo>
                <a:lnTo>
                  <a:pt x="0" y="0"/>
                </a:lnTo>
                <a:lnTo>
                  <a:pt x="0" y="609600"/>
                </a:lnTo>
                <a:close/>
              </a:path>
            </a:pathLst>
          </a:custGeom>
          <a:solidFill>
            <a:srgbClr val="FCFFC7"/>
          </a:solidFill>
        </p:spPr>
        <p:txBody>
          <a:bodyPr wrap="square" lIns="0" tIns="0" rIns="0" bIns="0" rtlCol="0">
            <a:noAutofit/>
          </a:bodyPr>
          <a:lstStyle/>
          <a:p>
            <a:endParaRPr/>
          </a:p>
        </p:txBody>
      </p:sp>
      <p:sp>
        <p:nvSpPr>
          <p:cNvPr id="121" name="object 121"/>
          <p:cNvSpPr/>
          <p:nvPr/>
        </p:nvSpPr>
        <p:spPr>
          <a:xfrm>
            <a:off x="6769608" y="4550664"/>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22" name="object 122"/>
          <p:cNvSpPr/>
          <p:nvPr/>
        </p:nvSpPr>
        <p:spPr>
          <a:xfrm>
            <a:off x="6769608" y="4684776"/>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23" name="object 123"/>
          <p:cNvSpPr/>
          <p:nvPr/>
        </p:nvSpPr>
        <p:spPr>
          <a:xfrm>
            <a:off x="6769608" y="4818888"/>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24" name="object 124"/>
          <p:cNvSpPr/>
          <p:nvPr/>
        </p:nvSpPr>
        <p:spPr>
          <a:xfrm>
            <a:off x="6769608" y="4953000"/>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25" name="object 125"/>
          <p:cNvSpPr/>
          <p:nvPr/>
        </p:nvSpPr>
        <p:spPr>
          <a:xfrm>
            <a:off x="6696456" y="4522597"/>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126" name="object 126"/>
          <p:cNvSpPr/>
          <p:nvPr/>
        </p:nvSpPr>
        <p:spPr>
          <a:xfrm>
            <a:off x="6696456" y="5086477"/>
            <a:ext cx="3172968" cy="46989"/>
          </a:xfrm>
          <a:custGeom>
            <a:avLst/>
            <a:gdLst/>
            <a:ahLst/>
            <a:cxnLst/>
            <a:rect l="l" t="t" r="r" b="b"/>
            <a:pathLst>
              <a:path w="3172968" h="46989">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27" name="object 127"/>
          <p:cNvSpPr/>
          <p:nvPr/>
        </p:nvSpPr>
        <p:spPr>
          <a:xfrm>
            <a:off x="6696456" y="5132832"/>
            <a:ext cx="3172968" cy="219456"/>
          </a:xfrm>
          <a:custGeom>
            <a:avLst/>
            <a:gdLst/>
            <a:ahLst/>
            <a:cxnLst/>
            <a:rect l="l" t="t" r="r" b="b"/>
            <a:pathLst>
              <a:path w="3172968" h="219455">
                <a:moveTo>
                  <a:pt x="0" y="219456"/>
                </a:moveTo>
                <a:lnTo>
                  <a:pt x="3172968" y="219456"/>
                </a:lnTo>
                <a:lnTo>
                  <a:pt x="3172968" y="0"/>
                </a:lnTo>
                <a:lnTo>
                  <a:pt x="0" y="0"/>
                </a:lnTo>
                <a:lnTo>
                  <a:pt x="0" y="219456"/>
                </a:lnTo>
                <a:close/>
              </a:path>
            </a:pathLst>
          </a:custGeom>
          <a:solidFill>
            <a:srgbClr val="C7E6DC"/>
          </a:solidFill>
        </p:spPr>
        <p:txBody>
          <a:bodyPr wrap="square" lIns="0" tIns="0" rIns="0" bIns="0" rtlCol="0">
            <a:noAutofit/>
          </a:bodyPr>
          <a:lstStyle/>
          <a:p>
            <a:endParaRPr/>
          </a:p>
        </p:txBody>
      </p:sp>
      <p:sp>
        <p:nvSpPr>
          <p:cNvPr id="128" name="object 128"/>
          <p:cNvSpPr/>
          <p:nvPr/>
        </p:nvSpPr>
        <p:spPr>
          <a:xfrm>
            <a:off x="6769608" y="5160264"/>
            <a:ext cx="3026663" cy="146304"/>
          </a:xfrm>
          <a:custGeom>
            <a:avLst/>
            <a:gdLst/>
            <a:ahLst/>
            <a:cxnLst/>
            <a:rect l="l" t="t" r="r" b="b"/>
            <a:pathLst>
              <a:path w="3026663" h="146304">
                <a:moveTo>
                  <a:pt x="0" y="146304"/>
                </a:moveTo>
                <a:lnTo>
                  <a:pt x="3026663" y="146304"/>
                </a:lnTo>
                <a:lnTo>
                  <a:pt x="3026663" y="0"/>
                </a:lnTo>
                <a:lnTo>
                  <a:pt x="0" y="0"/>
                </a:lnTo>
                <a:lnTo>
                  <a:pt x="0" y="146304"/>
                </a:lnTo>
                <a:close/>
              </a:path>
            </a:pathLst>
          </a:custGeom>
          <a:solidFill>
            <a:srgbClr val="C7E6DC"/>
          </a:solidFill>
        </p:spPr>
        <p:txBody>
          <a:bodyPr wrap="square" lIns="0" tIns="0" rIns="0" bIns="0" rtlCol="0">
            <a:noAutofit/>
          </a:bodyPr>
          <a:lstStyle/>
          <a:p>
            <a:endParaRPr/>
          </a:p>
        </p:txBody>
      </p:sp>
      <p:sp>
        <p:nvSpPr>
          <p:cNvPr id="129" name="object 129"/>
          <p:cNvSpPr/>
          <p:nvPr/>
        </p:nvSpPr>
        <p:spPr>
          <a:xfrm>
            <a:off x="6696456" y="5132197"/>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130" name="object 130"/>
          <p:cNvSpPr/>
          <p:nvPr/>
        </p:nvSpPr>
        <p:spPr>
          <a:xfrm>
            <a:off x="6696456" y="5305933"/>
            <a:ext cx="3172968" cy="46989"/>
          </a:xfrm>
          <a:custGeom>
            <a:avLst/>
            <a:gdLst/>
            <a:ahLst/>
            <a:cxnLst/>
            <a:rect l="l" t="t" r="r" b="b"/>
            <a:pathLst>
              <a:path w="3172968" h="46989">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31" name="object 131"/>
          <p:cNvSpPr/>
          <p:nvPr/>
        </p:nvSpPr>
        <p:spPr>
          <a:xfrm>
            <a:off x="6692900" y="5958840"/>
            <a:ext cx="3555" cy="143613"/>
          </a:xfrm>
          <a:custGeom>
            <a:avLst/>
            <a:gdLst/>
            <a:ahLst/>
            <a:cxnLst/>
            <a:rect l="l" t="t" r="r" b="b"/>
            <a:pathLst>
              <a:path w="3555" h="143613">
                <a:moveTo>
                  <a:pt x="0" y="143613"/>
                </a:moveTo>
                <a:lnTo>
                  <a:pt x="3555" y="143613"/>
                </a:lnTo>
                <a:lnTo>
                  <a:pt x="3555" y="0"/>
                </a:lnTo>
                <a:lnTo>
                  <a:pt x="0" y="0"/>
                </a:lnTo>
                <a:lnTo>
                  <a:pt x="0" y="143613"/>
                </a:lnTo>
                <a:close/>
              </a:path>
            </a:pathLst>
          </a:custGeom>
          <a:solidFill>
            <a:srgbClr val="FCFFC7"/>
          </a:solidFill>
        </p:spPr>
        <p:txBody>
          <a:bodyPr wrap="square" lIns="0" tIns="0" rIns="0" bIns="0" rtlCol="0">
            <a:noAutofit/>
          </a:bodyPr>
          <a:lstStyle/>
          <a:p>
            <a:endParaRPr/>
          </a:p>
        </p:txBody>
      </p:sp>
      <p:sp>
        <p:nvSpPr>
          <p:cNvPr id="132" name="object 132"/>
          <p:cNvSpPr/>
          <p:nvPr/>
        </p:nvSpPr>
        <p:spPr>
          <a:xfrm>
            <a:off x="6696456" y="5352288"/>
            <a:ext cx="3172968" cy="606551"/>
          </a:xfrm>
          <a:custGeom>
            <a:avLst/>
            <a:gdLst/>
            <a:ahLst/>
            <a:cxnLst/>
            <a:rect l="l" t="t" r="r" b="b"/>
            <a:pathLst>
              <a:path w="3172968" h="606551">
                <a:moveTo>
                  <a:pt x="0" y="606551"/>
                </a:moveTo>
                <a:lnTo>
                  <a:pt x="3172968" y="606551"/>
                </a:lnTo>
                <a:lnTo>
                  <a:pt x="3172968" y="0"/>
                </a:lnTo>
                <a:lnTo>
                  <a:pt x="0" y="0"/>
                </a:lnTo>
                <a:lnTo>
                  <a:pt x="0" y="606551"/>
                </a:lnTo>
                <a:close/>
              </a:path>
            </a:pathLst>
          </a:custGeom>
          <a:solidFill>
            <a:srgbClr val="FCFFC7"/>
          </a:solidFill>
        </p:spPr>
        <p:txBody>
          <a:bodyPr wrap="square" lIns="0" tIns="0" rIns="0" bIns="0" rtlCol="0">
            <a:noAutofit/>
          </a:bodyPr>
          <a:lstStyle/>
          <a:p>
            <a:endParaRPr/>
          </a:p>
        </p:txBody>
      </p:sp>
      <p:sp>
        <p:nvSpPr>
          <p:cNvPr id="133" name="object 133"/>
          <p:cNvSpPr/>
          <p:nvPr/>
        </p:nvSpPr>
        <p:spPr>
          <a:xfrm>
            <a:off x="6769608" y="5379720"/>
            <a:ext cx="3026663" cy="131063"/>
          </a:xfrm>
          <a:custGeom>
            <a:avLst/>
            <a:gdLst/>
            <a:ahLst/>
            <a:cxnLst/>
            <a:rect l="l" t="t" r="r" b="b"/>
            <a:pathLst>
              <a:path w="3026663" h="131063">
                <a:moveTo>
                  <a:pt x="0" y="131063"/>
                </a:moveTo>
                <a:lnTo>
                  <a:pt x="3026663" y="131063"/>
                </a:lnTo>
                <a:lnTo>
                  <a:pt x="3026663" y="0"/>
                </a:lnTo>
                <a:lnTo>
                  <a:pt x="0" y="0"/>
                </a:lnTo>
                <a:lnTo>
                  <a:pt x="0" y="131063"/>
                </a:lnTo>
                <a:close/>
              </a:path>
            </a:pathLst>
          </a:custGeom>
          <a:solidFill>
            <a:srgbClr val="FCFFC7"/>
          </a:solidFill>
        </p:spPr>
        <p:txBody>
          <a:bodyPr wrap="square" lIns="0" tIns="0" rIns="0" bIns="0" rtlCol="0">
            <a:noAutofit/>
          </a:bodyPr>
          <a:lstStyle/>
          <a:p>
            <a:endParaRPr/>
          </a:p>
        </p:txBody>
      </p:sp>
      <p:sp>
        <p:nvSpPr>
          <p:cNvPr id="134" name="object 134"/>
          <p:cNvSpPr/>
          <p:nvPr/>
        </p:nvSpPr>
        <p:spPr>
          <a:xfrm>
            <a:off x="6769608" y="5510783"/>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35" name="object 135"/>
          <p:cNvSpPr/>
          <p:nvPr/>
        </p:nvSpPr>
        <p:spPr>
          <a:xfrm>
            <a:off x="6769608" y="5644896"/>
            <a:ext cx="3026663" cy="134112"/>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136" name="object 136"/>
          <p:cNvSpPr/>
          <p:nvPr/>
        </p:nvSpPr>
        <p:spPr>
          <a:xfrm>
            <a:off x="6769608" y="5779008"/>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37" name="object 137"/>
          <p:cNvSpPr/>
          <p:nvPr/>
        </p:nvSpPr>
        <p:spPr>
          <a:xfrm>
            <a:off x="6696456" y="5351653"/>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138" name="object 138"/>
          <p:cNvSpPr/>
          <p:nvPr/>
        </p:nvSpPr>
        <p:spPr>
          <a:xfrm>
            <a:off x="6696456" y="5912484"/>
            <a:ext cx="3172968" cy="46989"/>
          </a:xfrm>
          <a:custGeom>
            <a:avLst/>
            <a:gdLst/>
            <a:ahLst/>
            <a:cxnLst/>
            <a:rect l="l" t="t" r="r" b="b"/>
            <a:pathLst>
              <a:path w="3172968" h="46989">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39" name="object 139"/>
          <p:cNvSpPr/>
          <p:nvPr/>
        </p:nvSpPr>
        <p:spPr>
          <a:xfrm>
            <a:off x="6696456" y="5958840"/>
            <a:ext cx="3172968" cy="454152"/>
          </a:xfrm>
          <a:custGeom>
            <a:avLst/>
            <a:gdLst/>
            <a:ahLst/>
            <a:cxnLst/>
            <a:rect l="l" t="t" r="r" b="b"/>
            <a:pathLst>
              <a:path w="3172968" h="454151">
                <a:moveTo>
                  <a:pt x="0" y="454152"/>
                </a:moveTo>
                <a:lnTo>
                  <a:pt x="3172968" y="454152"/>
                </a:lnTo>
                <a:lnTo>
                  <a:pt x="3172968" y="0"/>
                </a:lnTo>
                <a:lnTo>
                  <a:pt x="0" y="0"/>
                </a:lnTo>
                <a:lnTo>
                  <a:pt x="0" y="454152"/>
                </a:lnTo>
                <a:close/>
              </a:path>
            </a:pathLst>
          </a:custGeom>
          <a:solidFill>
            <a:srgbClr val="C7E6DC"/>
          </a:solidFill>
        </p:spPr>
        <p:txBody>
          <a:bodyPr wrap="square" lIns="0" tIns="0" rIns="0" bIns="0" rtlCol="0">
            <a:noAutofit/>
          </a:bodyPr>
          <a:lstStyle/>
          <a:p>
            <a:endParaRPr/>
          </a:p>
        </p:txBody>
      </p:sp>
      <p:sp>
        <p:nvSpPr>
          <p:cNvPr id="140" name="object 140"/>
          <p:cNvSpPr/>
          <p:nvPr/>
        </p:nvSpPr>
        <p:spPr>
          <a:xfrm>
            <a:off x="6769608" y="5986272"/>
            <a:ext cx="3026663" cy="146304"/>
          </a:xfrm>
          <a:custGeom>
            <a:avLst/>
            <a:gdLst/>
            <a:ahLst/>
            <a:cxnLst/>
            <a:rect l="l" t="t" r="r" b="b"/>
            <a:pathLst>
              <a:path w="3026663" h="146303">
                <a:moveTo>
                  <a:pt x="0" y="146303"/>
                </a:moveTo>
                <a:lnTo>
                  <a:pt x="3026663" y="146303"/>
                </a:lnTo>
                <a:lnTo>
                  <a:pt x="3026663" y="0"/>
                </a:lnTo>
                <a:lnTo>
                  <a:pt x="0" y="0"/>
                </a:lnTo>
                <a:lnTo>
                  <a:pt x="0" y="146303"/>
                </a:lnTo>
                <a:close/>
              </a:path>
            </a:pathLst>
          </a:custGeom>
          <a:solidFill>
            <a:srgbClr val="C7E6DC"/>
          </a:solidFill>
        </p:spPr>
        <p:txBody>
          <a:bodyPr wrap="square" lIns="0" tIns="0" rIns="0" bIns="0" rtlCol="0">
            <a:noAutofit/>
          </a:bodyPr>
          <a:lstStyle/>
          <a:p>
            <a:endParaRPr/>
          </a:p>
        </p:txBody>
      </p:sp>
      <p:sp>
        <p:nvSpPr>
          <p:cNvPr id="141" name="object 141"/>
          <p:cNvSpPr/>
          <p:nvPr/>
        </p:nvSpPr>
        <p:spPr>
          <a:xfrm>
            <a:off x="6769608" y="6132576"/>
            <a:ext cx="3026663" cy="115824"/>
          </a:xfrm>
          <a:custGeom>
            <a:avLst/>
            <a:gdLst/>
            <a:ahLst/>
            <a:cxnLst/>
            <a:rect l="l" t="t" r="r" b="b"/>
            <a:pathLst>
              <a:path w="3026663" h="115824">
                <a:moveTo>
                  <a:pt x="0" y="115824"/>
                </a:moveTo>
                <a:lnTo>
                  <a:pt x="3026663" y="115824"/>
                </a:lnTo>
                <a:lnTo>
                  <a:pt x="3026663" y="0"/>
                </a:lnTo>
                <a:lnTo>
                  <a:pt x="0" y="0"/>
                </a:lnTo>
                <a:lnTo>
                  <a:pt x="0" y="115824"/>
                </a:lnTo>
                <a:close/>
              </a:path>
            </a:pathLst>
          </a:custGeom>
          <a:solidFill>
            <a:srgbClr val="C7E6DC"/>
          </a:solidFill>
        </p:spPr>
        <p:txBody>
          <a:bodyPr wrap="square" lIns="0" tIns="0" rIns="0" bIns="0" rtlCol="0">
            <a:noAutofit/>
          </a:bodyPr>
          <a:lstStyle/>
          <a:p>
            <a:endParaRPr/>
          </a:p>
        </p:txBody>
      </p:sp>
      <p:sp>
        <p:nvSpPr>
          <p:cNvPr id="142" name="object 142"/>
          <p:cNvSpPr/>
          <p:nvPr/>
        </p:nvSpPr>
        <p:spPr>
          <a:xfrm>
            <a:off x="6769608" y="6248400"/>
            <a:ext cx="3026663" cy="118872"/>
          </a:xfrm>
          <a:custGeom>
            <a:avLst/>
            <a:gdLst/>
            <a:ahLst/>
            <a:cxnLst/>
            <a:rect l="l" t="t" r="r" b="b"/>
            <a:pathLst>
              <a:path w="3026663" h="118872">
                <a:moveTo>
                  <a:pt x="0" y="118872"/>
                </a:moveTo>
                <a:lnTo>
                  <a:pt x="3026663" y="118872"/>
                </a:lnTo>
                <a:lnTo>
                  <a:pt x="3026663" y="0"/>
                </a:lnTo>
                <a:lnTo>
                  <a:pt x="0" y="0"/>
                </a:lnTo>
                <a:lnTo>
                  <a:pt x="0" y="118872"/>
                </a:lnTo>
                <a:close/>
              </a:path>
            </a:pathLst>
          </a:custGeom>
          <a:solidFill>
            <a:srgbClr val="C7E6DC"/>
          </a:solidFill>
        </p:spPr>
        <p:txBody>
          <a:bodyPr wrap="square" lIns="0" tIns="0" rIns="0" bIns="0" rtlCol="0">
            <a:noAutofit/>
          </a:bodyPr>
          <a:lstStyle/>
          <a:p>
            <a:endParaRPr/>
          </a:p>
        </p:txBody>
      </p:sp>
      <p:sp>
        <p:nvSpPr>
          <p:cNvPr id="143" name="object 143"/>
          <p:cNvSpPr/>
          <p:nvPr/>
        </p:nvSpPr>
        <p:spPr>
          <a:xfrm>
            <a:off x="6696456" y="5958205"/>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144" name="object 144"/>
          <p:cNvSpPr/>
          <p:nvPr/>
        </p:nvSpPr>
        <p:spPr>
          <a:xfrm>
            <a:off x="6696456" y="6366637"/>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C7E6DC"/>
          </a:solidFill>
        </p:spPr>
        <p:txBody>
          <a:bodyPr wrap="square" lIns="0" tIns="0" rIns="0" bIns="0" rtlCol="0">
            <a:noAutofit/>
          </a:bodyPr>
          <a:lstStyle/>
          <a:p>
            <a:endParaRPr/>
          </a:p>
        </p:txBody>
      </p:sp>
      <p:sp>
        <p:nvSpPr>
          <p:cNvPr id="145" name="object 145"/>
          <p:cNvSpPr/>
          <p:nvPr/>
        </p:nvSpPr>
        <p:spPr>
          <a:xfrm>
            <a:off x="6696456" y="6412991"/>
            <a:ext cx="3172968" cy="606552"/>
          </a:xfrm>
          <a:custGeom>
            <a:avLst/>
            <a:gdLst/>
            <a:ahLst/>
            <a:cxnLst/>
            <a:rect l="l" t="t" r="r" b="b"/>
            <a:pathLst>
              <a:path w="3172968" h="606552">
                <a:moveTo>
                  <a:pt x="0" y="606552"/>
                </a:moveTo>
                <a:lnTo>
                  <a:pt x="3172968" y="606552"/>
                </a:lnTo>
                <a:lnTo>
                  <a:pt x="3172968" y="0"/>
                </a:lnTo>
                <a:lnTo>
                  <a:pt x="0" y="0"/>
                </a:lnTo>
                <a:lnTo>
                  <a:pt x="0" y="606552"/>
                </a:lnTo>
                <a:close/>
              </a:path>
            </a:pathLst>
          </a:custGeom>
          <a:solidFill>
            <a:srgbClr val="FCFFC7"/>
          </a:solidFill>
        </p:spPr>
        <p:txBody>
          <a:bodyPr wrap="square" lIns="0" tIns="0" rIns="0" bIns="0" rtlCol="0">
            <a:noAutofit/>
          </a:bodyPr>
          <a:lstStyle/>
          <a:p>
            <a:endParaRPr/>
          </a:p>
        </p:txBody>
      </p:sp>
      <p:sp>
        <p:nvSpPr>
          <p:cNvPr id="146" name="object 146"/>
          <p:cNvSpPr/>
          <p:nvPr/>
        </p:nvSpPr>
        <p:spPr>
          <a:xfrm>
            <a:off x="6769608" y="6440423"/>
            <a:ext cx="3026663" cy="134112"/>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147" name="object 147"/>
          <p:cNvSpPr/>
          <p:nvPr/>
        </p:nvSpPr>
        <p:spPr>
          <a:xfrm>
            <a:off x="6769608" y="6574535"/>
            <a:ext cx="3026663" cy="131063"/>
          </a:xfrm>
          <a:custGeom>
            <a:avLst/>
            <a:gdLst/>
            <a:ahLst/>
            <a:cxnLst/>
            <a:rect l="l" t="t" r="r" b="b"/>
            <a:pathLst>
              <a:path w="3026663" h="131064">
                <a:moveTo>
                  <a:pt x="0" y="131064"/>
                </a:moveTo>
                <a:lnTo>
                  <a:pt x="3026663" y="131064"/>
                </a:lnTo>
                <a:lnTo>
                  <a:pt x="3026663" y="0"/>
                </a:lnTo>
                <a:lnTo>
                  <a:pt x="0" y="0"/>
                </a:lnTo>
                <a:lnTo>
                  <a:pt x="0" y="131064"/>
                </a:lnTo>
                <a:close/>
              </a:path>
            </a:pathLst>
          </a:custGeom>
          <a:solidFill>
            <a:srgbClr val="FCFFC7"/>
          </a:solidFill>
        </p:spPr>
        <p:txBody>
          <a:bodyPr wrap="square" lIns="0" tIns="0" rIns="0" bIns="0" rtlCol="0">
            <a:noAutofit/>
          </a:bodyPr>
          <a:lstStyle/>
          <a:p>
            <a:endParaRPr/>
          </a:p>
        </p:txBody>
      </p:sp>
      <p:sp>
        <p:nvSpPr>
          <p:cNvPr id="148" name="object 148"/>
          <p:cNvSpPr/>
          <p:nvPr/>
        </p:nvSpPr>
        <p:spPr>
          <a:xfrm>
            <a:off x="6769608" y="6705599"/>
            <a:ext cx="3026663" cy="134112"/>
          </a:xfrm>
          <a:custGeom>
            <a:avLst/>
            <a:gdLst/>
            <a:ahLst/>
            <a:cxnLst/>
            <a:rect l="l" t="t" r="r" b="b"/>
            <a:pathLst>
              <a:path w="3026663" h="134111">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149" name="object 149"/>
          <p:cNvSpPr/>
          <p:nvPr/>
        </p:nvSpPr>
        <p:spPr>
          <a:xfrm>
            <a:off x="6769608" y="6839711"/>
            <a:ext cx="3026663" cy="134112"/>
          </a:xfrm>
          <a:custGeom>
            <a:avLst/>
            <a:gdLst/>
            <a:ahLst/>
            <a:cxnLst/>
            <a:rect l="l" t="t" r="r" b="b"/>
            <a:pathLst>
              <a:path w="3026663" h="134111">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50" name="object 150"/>
          <p:cNvSpPr/>
          <p:nvPr/>
        </p:nvSpPr>
        <p:spPr>
          <a:xfrm>
            <a:off x="6696456" y="6412357"/>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151" name="object 151"/>
          <p:cNvSpPr/>
          <p:nvPr/>
        </p:nvSpPr>
        <p:spPr>
          <a:xfrm>
            <a:off x="6696456" y="6996683"/>
            <a:ext cx="3172968" cy="0"/>
          </a:xfrm>
          <a:custGeom>
            <a:avLst/>
            <a:gdLst/>
            <a:ahLst/>
            <a:cxnLst/>
            <a:rect l="l" t="t" r="r" b="b"/>
            <a:pathLst>
              <a:path w="3172968">
                <a:moveTo>
                  <a:pt x="0" y="0"/>
                </a:moveTo>
                <a:lnTo>
                  <a:pt x="3172968" y="0"/>
                </a:lnTo>
              </a:path>
            </a:pathLst>
          </a:custGeom>
          <a:ln w="46990">
            <a:solidFill>
              <a:srgbClr val="FCFFC7"/>
            </a:solidFill>
          </a:ln>
        </p:spPr>
        <p:txBody>
          <a:bodyPr wrap="square" lIns="0" tIns="0" rIns="0" bIns="0" rtlCol="0">
            <a:noAutofit/>
          </a:bodyPr>
          <a:lstStyle/>
          <a:p>
            <a:endParaRPr/>
          </a:p>
        </p:txBody>
      </p:sp>
      <p:sp>
        <p:nvSpPr>
          <p:cNvPr id="50" name="object 50"/>
          <p:cNvSpPr/>
          <p:nvPr/>
        </p:nvSpPr>
        <p:spPr>
          <a:xfrm>
            <a:off x="3437253" y="6268720"/>
            <a:ext cx="3172460" cy="5079"/>
          </a:xfrm>
          <a:custGeom>
            <a:avLst/>
            <a:gdLst/>
            <a:ahLst/>
            <a:cxnLst/>
            <a:rect l="l" t="t" r="r" b="b"/>
            <a:pathLst>
              <a:path w="3172460" h="5079">
                <a:moveTo>
                  <a:pt x="0" y="5079"/>
                </a:moveTo>
                <a:lnTo>
                  <a:pt x="3172460" y="5079"/>
                </a:lnTo>
                <a:lnTo>
                  <a:pt x="3172460" y="0"/>
                </a:lnTo>
                <a:lnTo>
                  <a:pt x="0" y="0"/>
                </a:lnTo>
                <a:lnTo>
                  <a:pt x="0" y="5079"/>
                </a:lnTo>
                <a:close/>
              </a:path>
            </a:pathLst>
          </a:custGeom>
          <a:solidFill>
            <a:srgbClr val="008E80"/>
          </a:solidFill>
        </p:spPr>
        <p:txBody>
          <a:bodyPr wrap="square" lIns="0" tIns="0" rIns="0" bIns="0" rtlCol="0">
            <a:noAutofit/>
          </a:bodyPr>
          <a:lstStyle/>
          <a:p>
            <a:endParaRPr/>
          </a:p>
        </p:txBody>
      </p:sp>
      <p:sp>
        <p:nvSpPr>
          <p:cNvPr id="51" name="object 51"/>
          <p:cNvSpPr/>
          <p:nvPr/>
        </p:nvSpPr>
        <p:spPr>
          <a:xfrm>
            <a:off x="3437253" y="7467599"/>
            <a:ext cx="3172460" cy="128270"/>
          </a:xfrm>
          <a:custGeom>
            <a:avLst/>
            <a:gdLst/>
            <a:ahLst/>
            <a:cxnLst/>
            <a:rect l="l" t="t" r="r" b="b"/>
            <a:pathLst>
              <a:path w="3172460" h="128270">
                <a:moveTo>
                  <a:pt x="0" y="128270"/>
                </a:moveTo>
                <a:lnTo>
                  <a:pt x="3172460" y="128270"/>
                </a:lnTo>
                <a:lnTo>
                  <a:pt x="3172460" y="0"/>
                </a:lnTo>
                <a:lnTo>
                  <a:pt x="0" y="0"/>
                </a:lnTo>
                <a:lnTo>
                  <a:pt x="0" y="128270"/>
                </a:lnTo>
                <a:close/>
              </a:path>
            </a:pathLst>
          </a:custGeom>
          <a:solidFill>
            <a:srgbClr val="008E80"/>
          </a:solidFill>
        </p:spPr>
        <p:txBody>
          <a:bodyPr wrap="square" lIns="0" tIns="0" rIns="0" bIns="0" rtlCol="0">
            <a:noAutofit/>
          </a:bodyPr>
          <a:lstStyle/>
          <a:p>
            <a:endParaRPr/>
          </a:p>
        </p:txBody>
      </p:sp>
      <p:sp>
        <p:nvSpPr>
          <p:cNvPr id="52" name="object 52"/>
          <p:cNvSpPr/>
          <p:nvPr/>
        </p:nvSpPr>
        <p:spPr>
          <a:xfrm>
            <a:off x="3441700" y="6273800"/>
            <a:ext cx="3172459" cy="1193799"/>
          </a:xfrm>
          <a:custGeom>
            <a:avLst/>
            <a:gdLst/>
            <a:ahLst/>
            <a:cxnLst/>
            <a:rect l="l" t="t" r="r" b="b"/>
            <a:pathLst>
              <a:path w="3172459" h="1193799">
                <a:moveTo>
                  <a:pt x="3172459" y="1193799"/>
                </a:moveTo>
                <a:lnTo>
                  <a:pt x="3172459" y="0"/>
                </a:lnTo>
                <a:lnTo>
                  <a:pt x="0" y="0"/>
                </a:lnTo>
                <a:lnTo>
                  <a:pt x="0" y="1193799"/>
                </a:lnTo>
                <a:lnTo>
                  <a:pt x="3172459" y="1193799"/>
                </a:lnTo>
                <a:close/>
              </a:path>
            </a:pathLst>
          </a:custGeom>
          <a:solidFill>
            <a:srgbClr val="008E80"/>
          </a:solidFill>
        </p:spPr>
        <p:txBody>
          <a:bodyPr wrap="square" lIns="0" tIns="0" rIns="0" bIns="0" rtlCol="0">
            <a:noAutofit/>
          </a:bodyPr>
          <a:lstStyle/>
          <a:p>
            <a:endParaRPr/>
          </a:p>
        </p:txBody>
      </p:sp>
      <p:sp>
        <p:nvSpPr>
          <p:cNvPr id="53" name="object 53"/>
          <p:cNvSpPr/>
          <p:nvPr/>
        </p:nvSpPr>
        <p:spPr>
          <a:xfrm>
            <a:off x="3514344" y="6300216"/>
            <a:ext cx="3026663" cy="201168"/>
          </a:xfrm>
          <a:custGeom>
            <a:avLst/>
            <a:gdLst/>
            <a:ahLst/>
            <a:cxnLst/>
            <a:rect l="l" t="t" r="r" b="b"/>
            <a:pathLst>
              <a:path w="3026663" h="201167">
                <a:moveTo>
                  <a:pt x="0" y="201168"/>
                </a:moveTo>
                <a:lnTo>
                  <a:pt x="3026663" y="201168"/>
                </a:lnTo>
                <a:lnTo>
                  <a:pt x="3026663" y="0"/>
                </a:lnTo>
                <a:lnTo>
                  <a:pt x="0" y="0"/>
                </a:lnTo>
                <a:lnTo>
                  <a:pt x="0" y="201168"/>
                </a:lnTo>
                <a:close/>
              </a:path>
            </a:pathLst>
          </a:custGeom>
          <a:solidFill>
            <a:srgbClr val="008E80"/>
          </a:solidFill>
        </p:spPr>
        <p:txBody>
          <a:bodyPr wrap="square" lIns="0" tIns="0" rIns="0" bIns="0" rtlCol="0">
            <a:noAutofit/>
          </a:bodyPr>
          <a:lstStyle/>
          <a:p>
            <a:endParaRPr/>
          </a:p>
        </p:txBody>
      </p:sp>
      <p:sp>
        <p:nvSpPr>
          <p:cNvPr id="54" name="object 54"/>
          <p:cNvSpPr/>
          <p:nvPr/>
        </p:nvSpPr>
        <p:spPr>
          <a:xfrm>
            <a:off x="3514344" y="6501383"/>
            <a:ext cx="3026663" cy="131063"/>
          </a:xfrm>
          <a:custGeom>
            <a:avLst/>
            <a:gdLst/>
            <a:ahLst/>
            <a:cxnLst/>
            <a:rect l="l" t="t" r="r" b="b"/>
            <a:pathLst>
              <a:path w="3026663" h="131064">
                <a:moveTo>
                  <a:pt x="0" y="131064"/>
                </a:moveTo>
                <a:lnTo>
                  <a:pt x="3026663" y="131064"/>
                </a:lnTo>
                <a:lnTo>
                  <a:pt x="3026663" y="0"/>
                </a:lnTo>
                <a:lnTo>
                  <a:pt x="0" y="0"/>
                </a:lnTo>
                <a:lnTo>
                  <a:pt x="0" y="131064"/>
                </a:lnTo>
                <a:close/>
              </a:path>
            </a:pathLst>
          </a:custGeom>
          <a:solidFill>
            <a:srgbClr val="008E80"/>
          </a:solidFill>
        </p:spPr>
        <p:txBody>
          <a:bodyPr wrap="square" lIns="0" tIns="0" rIns="0" bIns="0" rtlCol="0">
            <a:noAutofit/>
          </a:bodyPr>
          <a:lstStyle/>
          <a:p>
            <a:endParaRPr/>
          </a:p>
        </p:txBody>
      </p:sp>
      <p:sp>
        <p:nvSpPr>
          <p:cNvPr id="55" name="object 55"/>
          <p:cNvSpPr/>
          <p:nvPr/>
        </p:nvSpPr>
        <p:spPr>
          <a:xfrm>
            <a:off x="3514344" y="6632447"/>
            <a:ext cx="3026663" cy="131063"/>
          </a:xfrm>
          <a:custGeom>
            <a:avLst/>
            <a:gdLst/>
            <a:ahLst/>
            <a:cxnLst/>
            <a:rect l="l" t="t" r="r" b="b"/>
            <a:pathLst>
              <a:path w="3026663" h="131063">
                <a:moveTo>
                  <a:pt x="0" y="131063"/>
                </a:moveTo>
                <a:lnTo>
                  <a:pt x="3026663" y="131063"/>
                </a:lnTo>
                <a:lnTo>
                  <a:pt x="3026663" y="0"/>
                </a:lnTo>
                <a:lnTo>
                  <a:pt x="0" y="0"/>
                </a:lnTo>
                <a:lnTo>
                  <a:pt x="0" y="131063"/>
                </a:lnTo>
                <a:close/>
              </a:path>
            </a:pathLst>
          </a:custGeom>
          <a:solidFill>
            <a:srgbClr val="008E80"/>
          </a:solidFill>
        </p:spPr>
        <p:txBody>
          <a:bodyPr wrap="square" lIns="0" tIns="0" rIns="0" bIns="0" rtlCol="0">
            <a:noAutofit/>
          </a:bodyPr>
          <a:lstStyle/>
          <a:p>
            <a:endParaRPr/>
          </a:p>
        </p:txBody>
      </p:sp>
      <p:sp>
        <p:nvSpPr>
          <p:cNvPr id="56" name="object 56"/>
          <p:cNvSpPr/>
          <p:nvPr/>
        </p:nvSpPr>
        <p:spPr>
          <a:xfrm>
            <a:off x="3514344" y="6763511"/>
            <a:ext cx="3026663" cy="131064"/>
          </a:xfrm>
          <a:custGeom>
            <a:avLst/>
            <a:gdLst/>
            <a:ahLst/>
            <a:cxnLst/>
            <a:rect l="l" t="t" r="r" b="b"/>
            <a:pathLst>
              <a:path w="3026663" h="131064">
                <a:moveTo>
                  <a:pt x="0" y="131064"/>
                </a:moveTo>
                <a:lnTo>
                  <a:pt x="3026663" y="131064"/>
                </a:lnTo>
                <a:lnTo>
                  <a:pt x="3026663" y="0"/>
                </a:lnTo>
                <a:lnTo>
                  <a:pt x="0" y="0"/>
                </a:lnTo>
                <a:lnTo>
                  <a:pt x="0" y="131064"/>
                </a:lnTo>
                <a:close/>
              </a:path>
            </a:pathLst>
          </a:custGeom>
          <a:solidFill>
            <a:srgbClr val="008E80"/>
          </a:solidFill>
        </p:spPr>
        <p:txBody>
          <a:bodyPr wrap="square" lIns="0" tIns="0" rIns="0" bIns="0" rtlCol="0">
            <a:noAutofit/>
          </a:bodyPr>
          <a:lstStyle/>
          <a:p>
            <a:endParaRPr/>
          </a:p>
        </p:txBody>
      </p:sp>
      <p:sp>
        <p:nvSpPr>
          <p:cNvPr id="57" name="object 57"/>
          <p:cNvSpPr/>
          <p:nvPr/>
        </p:nvSpPr>
        <p:spPr>
          <a:xfrm>
            <a:off x="3514344" y="6894575"/>
            <a:ext cx="3026663" cy="131064"/>
          </a:xfrm>
          <a:custGeom>
            <a:avLst/>
            <a:gdLst/>
            <a:ahLst/>
            <a:cxnLst/>
            <a:rect l="l" t="t" r="r" b="b"/>
            <a:pathLst>
              <a:path w="3026663" h="131064">
                <a:moveTo>
                  <a:pt x="0" y="131063"/>
                </a:moveTo>
                <a:lnTo>
                  <a:pt x="3026663" y="131063"/>
                </a:lnTo>
                <a:lnTo>
                  <a:pt x="3026663" y="0"/>
                </a:lnTo>
                <a:lnTo>
                  <a:pt x="0" y="0"/>
                </a:lnTo>
                <a:lnTo>
                  <a:pt x="0" y="131063"/>
                </a:lnTo>
                <a:close/>
              </a:path>
            </a:pathLst>
          </a:custGeom>
          <a:solidFill>
            <a:srgbClr val="008E80"/>
          </a:solidFill>
        </p:spPr>
        <p:txBody>
          <a:bodyPr wrap="square" lIns="0" tIns="0" rIns="0" bIns="0" rtlCol="0">
            <a:noAutofit/>
          </a:bodyPr>
          <a:lstStyle/>
          <a:p>
            <a:endParaRPr/>
          </a:p>
        </p:txBody>
      </p:sp>
      <p:sp>
        <p:nvSpPr>
          <p:cNvPr id="58" name="object 58"/>
          <p:cNvSpPr/>
          <p:nvPr/>
        </p:nvSpPr>
        <p:spPr>
          <a:xfrm>
            <a:off x="3514344" y="7025639"/>
            <a:ext cx="3026663" cy="131064"/>
          </a:xfrm>
          <a:custGeom>
            <a:avLst/>
            <a:gdLst/>
            <a:ahLst/>
            <a:cxnLst/>
            <a:rect l="l" t="t" r="r" b="b"/>
            <a:pathLst>
              <a:path w="3026663" h="131064">
                <a:moveTo>
                  <a:pt x="0" y="131064"/>
                </a:moveTo>
                <a:lnTo>
                  <a:pt x="3026663" y="131064"/>
                </a:lnTo>
                <a:lnTo>
                  <a:pt x="3026663" y="0"/>
                </a:lnTo>
                <a:lnTo>
                  <a:pt x="0" y="0"/>
                </a:lnTo>
                <a:lnTo>
                  <a:pt x="0" y="131064"/>
                </a:lnTo>
                <a:close/>
              </a:path>
            </a:pathLst>
          </a:custGeom>
          <a:solidFill>
            <a:srgbClr val="008E80"/>
          </a:solidFill>
        </p:spPr>
        <p:txBody>
          <a:bodyPr wrap="square" lIns="0" tIns="0" rIns="0" bIns="0" rtlCol="0">
            <a:noAutofit/>
          </a:bodyPr>
          <a:lstStyle/>
          <a:p>
            <a:endParaRPr/>
          </a:p>
        </p:txBody>
      </p:sp>
      <p:sp>
        <p:nvSpPr>
          <p:cNvPr id="59" name="object 59"/>
          <p:cNvSpPr/>
          <p:nvPr/>
        </p:nvSpPr>
        <p:spPr>
          <a:xfrm>
            <a:off x="3514344" y="7156703"/>
            <a:ext cx="3026663" cy="131064"/>
          </a:xfrm>
          <a:custGeom>
            <a:avLst/>
            <a:gdLst/>
            <a:ahLst/>
            <a:cxnLst/>
            <a:rect l="l" t="t" r="r" b="b"/>
            <a:pathLst>
              <a:path w="3026663" h="131064">
                <a:moveTo>
                  <a:pt x="0" y="131063"/>
                </a:moveTo>
                <a:lnTo>
                  <a:pt x="3026663" y="131063"/>
                </a:lnTo>
                <a:lnTo>
                  <a:pt x="3026663" y="0"/>
                </a:lnTo>
                <a:lnTo>
                  <a:pt x="0" y="0"/>
                </a:lnTo>
                <a:lnTo>
                  <a:pt x="0" y="131063"/>
                </a:lnTo>
                <a:close/>
              </a:path>
            </a:pathLst>
          </a:custGeom>
          <a:solidFill>
            <a:srgbClr val="008E80"/>
          </a:solidFill>
        </p:spPr>
        <p:txBody>
          <a:bodyPr wrap="square" lIns="0" tIns="0" rIns="0" bIns="0" rtlCol="0">
            <a:noAutofit/>
          </a:bodyPr>
          <a:lstStyle/>
          <a:p>
            <a:endParaRPr/>
          </a:p>
        </p:txBody>
      </p:sp>
      <p:sp>
        <p:nvSpPr>
          <p:cNvPr id="60" name="object 60"/>
          <p:cNvSpPr/>
          <p:nvPr/>
        </p:nvSpPr>
        <p:spPr>
          <a:xfrm>
            <a:off x="3514344" y="7287767"/>
            <a:ext cx="3026663" cy="134111"/>
          </a:xfrm>
          <a:custGeom>
            <a:avLst/>
            <a:gdLst/>
            <a:ahLst/>
            <a:cxnLst/>
            <a:rect l="l" t="t" r="r" b="b"/>
            <a:pathLst>
              <a:path w="3026663" h="134111">
                <a:moveTo>
                  <a:pt x="0" y="134112"/>
                </a:moveTo>
                <a:lnTo>
                  <a:pt x="3026663" y="134112"/>
                </a:lnTo>
                <a:lnTo>
                  <a:pt x="3026663" y="0"/>
                </a:lnTo>
                <a:lnTo>
                  <a:pt x="0" y="0"/>
                </a:lnTo>
                <a:lnTo>
                  <a:pt x="0" y="134112"/>
                </a:lnTo>
                <a:close/>
              </a:path>
            </a:pathLst>
          </a:custGeom>
          <a:solidFill>
            <a:srgbClr val="008E80"/>
          </a:solidFill>
        </p:spPr>
        <p:txBody>
          <a:bodyPr wrap="square" lIns="0" tIns="0" rIns="0" bIns="0" rtlCol="0">
            <a:noAutofit/>
          </a:bodyPr>
          <a:lstStyle/>
          <a:p>
            <a:endParaRPr/>
          </a:p>
        </p:txBody>
      </p:sp>
      <p:sp>
        <p:nvSpPr>
          <p:cNvPr id="61" name="object 61"/>
          <p:cNvSpPr/>
          <p:nvPr/>
        </p:nvSpPr>
        <p:spPr>
          <a:xfrm>
            <a:off x="3441700" y="6287008"/>
            <a:ext cx="3172459" cy="0"/>
          </a:xfrm>
          <a:custGeom>
            <a:avLst/>
            <a:gdLst/>
            <a:ahLst/>
            <a:cxnLst/>
            <a:rect l="l" t="t" r="r" b="b"/>
            <a:pathLst>
              <a:path w="3172459">
                <a:moveTo>
                  <a:pt x="0" y="0"/>
                </a:moveTo>
                <a:lnTo>
                  <a:pt x="3172459" y="0"/>
                </a:lnTo>
              </a:path>
            </a:pathLst>
          </a:custGeom>
          <a:ln w="27685">
            <a:solidFill>
              <a:srgbClr val="008E80"/>
            </a:solidFill>
          </a:ln>
        </p:spPr>
        <p:txBody>
          <a:bodyPr wrap="square" lIns="0" tIns="0" rIns="0" bIns="0" rtlCol="0">
            <a:noAutofit/>
          </a:bodyPr>
          <a:lstStyle/>
          <a:p>
            <a:endParaRPr/>
          </a:p>
        </p:txBody>
      </p:sp>
      <p:sp>
        <p:nvSpPr>
          <p:cNvPr id="62" name="object 62"/>
          <p:cNvSpPr/>
          <p:nvPr/>
        </p:nvSpPr>
        <p:spPr>
          <a:xfrm>
            <a:off x="3441191" y="7421244"/>
            <a:ext cx="3172967" cy="46990"/>
          </a:xfrm>
          <a:custGeom>
            <a:avLst/>
            <a:gdLst/>
            <a:ahLst/>
            <a:cxnLst/>
            <a:rect l="l" t="t" r="r" b="b"/>
            <a:pathLst>
              <a:path w="3172967" h="46990">
                <a:moveTo>
                  <a:pt x="0" y="46989"/>
                </a:moveTo>
                <a:lnTo>
                  <a:pt x="3172967" y="46989"/>
                </a:lnTo>
                <a:lnTo>
                  <a:pt x="3172967" y="0"/>
                </a:lnTo>
                <a:lnTo>
                  <a:pt x="0" y="0"/>
                </a:lnTo>
                <a:lnTo>
                  <a:pt x="0" y="46989"/>
                </a:lnTo>
                <a:close/>
              </a:path>
            </a:pathLst>
          </a:custGeom>
          <a:solidFill>
            <a:srgbClr val="008E80"/>
          </a:solidFill>
        </p:spPr>
        <p:txBody>
          <a:bodyPr wrap="square" lIns="0" tIns="0" rIns="0" bIns="0" rtlCol="0">
            <a:noAutofit/>
          </a:bodyPr>
          <a:lstStyle/>
          <a:p>
            <a:endParaRPr/>
          </a:p>
        </p:txBody>
      </p:sp>
      <p:sp>
        <p:nvSpPr>
          <p:cNvPr id="49" name="object 49"/>
          <p:cNvSpPr txBox="1"/>
          <p:nvPr/>
        </p:nvSpPr>
        <p:spPr>
          <a:xfrm>
            <a:off x="3504691" y="1173606"/>
            <a:ext cx="2737248"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number of keyword arguments. These arguments are</a:t>
            </a:r>
            <a:endParaRPr sz="900">
              <a:latin typeface="Arial"/>
              <a:cs typeface="Arial"/>
            </a:endParaRPr>
          </a:p>
        </p:txBody>
      </p:sp>
      <p:sp>
        <p:nvSpPr>
          <p:cNvPr id="48" name="object 48"/>
          <p:cNvSpPr txBox="1"/>
          <p:nvPr/>
        </p:nvSpPr>
        <p:spPr>
          <a:xfrm>
            <a:off x="3504691" y="1435734"/>
            <a:ext cx="1542512"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and the arguments as values.</a:t>
            </a:r>
            <a:endParaRPr sz="900">
              <a:latin typeface="Arial"/>
              <a:cs typeface="Arial"/>
            </a:endParaRPr>
          </a:p>
        </p:txBody>
      </p:sp>
      <p:sp>
        <p:nvSpPr>
          <p:cNvPr id="47" name="object 47"/>
          <p:cNvSpPr txBox="1"/>
          <p:nvPr/>
        </p:nvSpPr>
        <p:spPr>
          <a:xfrm>
            <a:off x="3801783" y="1998304"/>
            <a:ext cx="1236645"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"""Make a pizza."""</a:t>
            </a:r>
            <a:endParaRPr sz="900">
              <a:latin typeface="Consolas"/>
              <a:cs typeface="Consolas"/>
            </a:endParaRPr>
          </a:p>
        </p:txBody>
      </p:sp>
      <p:sp>
        <p:nvSpPr>
          <p:cNvPr id="46" name="object 46"/>
          <p:cNvSpPr txBox="1"/>
          <p:nvPr/>
        </p:nvSpPr>
        <p:spPr>
          <a:xfrm>
            <a:off x="3801783" y="2400640"/>
            <a:ext cx="1550876"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for topping in toppings:</a:t>
            </a:r>
            <a:endParaRPr sz="900">
              <a:latin typeface="Consolas"/>
              <a:cs typeface="Consolas"/>
            </a:endParaRPr>
          </a:p>
        </p:txBody>
      </p:sp>
      <p:sp>
        <p:nvSpPr>
          <p:cNvPr id="45" name="object 45"/>
          <p:cNvSpPr txBox="1"/>
          <p:nvPr/>
        </p:nvSpPr>
        <p:spPr>
          <a:xfrm>
            <a:off x="3550412" y="3202264"/>
            <a:ext cx="2807775" cy="141224"/>
          </a:xfrm>
          <a:prstGeom prst="rect">
            <a:avLst/>
          </a:prstGeom>
        </p:spPr>
        <p:txBody>
          <a:bodyPr wrap="square" lIns="0" tIns="6413" rIns="0" bIns="0" rtlCol="0">
            <a:noAutofit/>
          </a:bodyPr>
          <a:lstStyle/>
          <a:p>
            <a:pPr marL="12700">
              <a:lnSpc>
                <a:spcPts val="1010"/>
              </a:lnSpc>
            </a:pPr>
            <a:r>
              <a:rPr sz="900" dirty="0">
                <a:latin typeface="Consolas"/>
                <a:cs typeface="Consolas"/>
              </a:rPr>
              <a:t>make_pizza('medium', 'mushrooms', 'peppers',</a:t>
            </a:r>
            <a:endParaRPr sz="900">
              <a:latin typeface="Consolas"/>
              <a:cs typeface="Consolas"/>
            </a:endParaRPr>
          </a:p>
        </p:txBody>
      </p:sp>
      <p:sp>
        <p:nvSpPr>
          <p:cNvPr id="44" name="object 44"/>
          <p:cNvSpPr txBox="1"/>
          <p:nvPr/>
        </p:nvSpPr>
        <p:spPr>
          <a:xfrm>
            <a:off x="3801783" y="3897208"/>
            <a:ext cx="2305052" cy="141224"/>
          </a:xfrm>
          <a:prstGeom prst="rect">
            <a:avLst/>
          </a:prstGeom>
        </p:spPr>
        <p:txBody>
          <a:bodyPr wrap="square" lIns="0" tIns="6413" rIns="0" bIns="0" rtlCol="0">
            <a:noAutofit/>
          </a:bodyPr>
          <a:lstStyle/>
          <a:p>
            <a:pPr marL="12700">
              <a:lnSpc>
                <a:spcPts val="1010"/>
              </a:lnSpc>
            </a:pPr>
            <a:r>
              <a:rPr sz="900" dirty="0">
                <a:latin typeface="Consolas"/>
                <a:cs typeface="Consolas"/>
              </a:rPr>
              <a:t>"""Build a dictionary for a user."""</a:t>
            </a:r>
            <a:endParaRPr sz="900">
              <a:latin typeface="Consolas"/>
              <a:cs typeface="Consolas"/>
            </a:endParaRPr>
          </a:p>
        </p:txBody>
      </p:sp>
      <p:sp>
        <p:nvSpPr>
          <p:cNvPr id="43" name="object 43"/>
          <p:cNvSpPr txBox="1"/>
          <p:nvPr/>
        </p:nvSpPr>
        <p:spPr>
          <a:xfrm>
            <a:off x="3801783" y="4162384"/>
            <a:ext cx="1550989" cy="141224"/>
          </a:xfrm>
          <a:prstGeom prst="rect">
            <a:avLst/>
          </a:prstGeom>
        </p:spPr>
        <p:txBody>
          <a:bodyPr wrap="square" lIns="0" tIns="6413" rIns="0" bIns="0" rtlCol="0">
            <a:noAutofit/>
          </a:bodyPr>
          <a:lstStyle/>
          <a:p>
            <a:pPr marL="12700">
              <a:lnSpc>
                <a:spcPts val="1010"/>
              </a:lnSpc>
            </a:pPr>
            <a:r>
              <a:rPr sz="900" dirty="0">
                <a:latin typeface="Consolas"/>
                <a:cs typeface="Consolas"/>
              </a:rPr>
              <a:t>user_info['last'] = last</a:t>
            </a:r>
            <a:endParaRPr sz="900">
              <a:latin typeface="Consolas"/>
              <a:cs typeface="Consolas"/>
            </a:endParaRPr>
          </a:p>
        </p:txBody>
      </p:sp>
      <p:sp>
        <p:nvSpPr>
          <p:cNvPr id="42" name="object 42"/>
          <p:cNvSpPr txBox="1"/>
          <p:nvPr/>
        </p:nvSpPr>
        <p:spPr>
          <a:xfrm>
            <a:off x="3550412" y="4832944"/>
            <a:ext cx="106454" cy="141224"/>
          </a:xfrm>
          <a:prstGeom prst="rect">
            <a:avLst/>
          </a:prstGeom>
        </p:spPr>
        <p:txBody>
          <a:bodyPr wrap="square" lIns="0" tIns="6413" rIns="0" bIns="0" rtlCol="0">
            <a:noAutofit/>
          </a:bodyPr>
          <a:lstStyle/>
          <a:p>
            <a:pPr marL="12700">
              <a:lnSpc>
                <a:spcPts val="1010"/>
              </a:lnSpc>
            </a:pPr>
            <a:r>
              <a:rPr sz="900" spc="3" dirty="0">
                <a:latin typeface="Consolas"/>
                <a:cs typeface="Consolas"/>
              </a:rPr>
              <a:t>#</a:t>
            </a:r>
            <a:endParaRPr sz="900">
              <a:latin typeface="Consolas"/>
              <a:cs typeface="Consolas"/>
            </a:endParaRPr>
          </a:p>
        </p:txBody>
      </p:sp>
      <p:sp>
        <p:nvSpPr>
          <p:cNvPr id="41" name="object 41"/>
          <p:cNvSpPr txBox="1"/>
          <p:nvPr/>
        </p:nvSpPr>
        <p:spPr>
          <a:xfrm>
            <a:off x="3801796" y="4832944"/>
            <a:ext cx="985193"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of information.</a:t>
            </a:r>
            <a:endParaRPr sz="900">
              <a:latin typeface="Consolas"/>
              <a:cs typeface="Consolas"/>
            </a:endParaRPr>
          </a:p>
        </p:txBody>
      </p:sp>
      <p:sp>
        <p:nvSpPr>
          <p:cNvPr id="40" name="object 40"/>
          <p:cNvSpPr txBox="1"/>
          <p:nvPr/>
        </p:nvSpPr>
        <p:spPr>
          <a:xfrm>
            <a:off x="4053155" y="5101168"/>
            <a:ext cx="1362066"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location='princeton')</a:t>
            </a:r>
            <a:endParaRPr sz="900">
              <a:latin typeface="Consolas"/>
              <a:cs typeface="Consolas"/>
            </a:endParaRPr>
          </a:p>
        </p:txBody>
      </p:sp>
      <p:sp>
        <p:nvSpPr>
          <p:cNvPr id="39" name="object 39"/>
          <p:cNvSpPr txBox="1"/>
          <p:nvPr/>
        </p:nvSpPr>
        <p:spPr>
          <a:xfrm>
            <a:off x="4053155" y="5500456"/>
            <a:ext cx="2304826"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location='paris', field='chemistry')</a:t>
            </a:r>
            <a:endParaRPr sz="900">
              <a:latin typeface="Consolas"/>
              <a:cs typeface="Consolas"/>
            </a:endParaRPr>
          </a:p>
        </p:txBody>
      </p:sp>
      <p:sp>
        <p:nvSpPr>
          <p:cNvPr id="38" name="object 38"/>
          <p:cNvSpPr txBox="1"/>
          <p:nvPr/>
        </p:nvSpPr>
        <p:spPr>
          <a:xfrm>
            <a:off x="3550412" y="5902792"/>
            <a:ext cx="859478"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print(user_1)</a:t>
            </a:r>
            <a:endParaRPr sz="900">
              <a:latin typeface="Consolas"/>
              <a:cs typeface="Consolas"/>
            </a:endParaRPr>
          </a:p>
        </p:txBody>
      </p:sp>
      <p:sp>
        <p:nvSpPr>
          <p:cNvPr id="37" name="object 37"/>
          <p:cNvSpPr txBox="1"/>
          <p:nvPr/>
        </p:nvSpPr>
        <p:spPr>
          <a:xfrm>
            <a:off x="6756908" y="6248683"/>
            <a:ext cx="2475458" cy="125984"/>
          </a:xfrm>
          <a:prstGeom prst="rect">
            <a:avLst/>
          </a:prstGeom>
        </p:spPr>
        <p:txBody>
          <a:bodyPr wrap="square" lIns="0" tIns="5778" rIns="0" bIns="0" rtlCol="0">
            <a:noAutofit/>
          </a:bodyPr>
          <a:lstStyle/>
          <a:p>
            <a:pPr marL="12700">
              <a:lnSpc>
                <a:spcPts val="910"/>
              </a:lnSpc>
            </a:pPr>
            <a:r>
              <a:rPr sz="800" i="1" spc="0" dirty="0">
                <a:latin typeface="Arial"/>
                <a:cs typeface="Arial"/>
              </a:rPr>
              <a:t>can result in naming conflicts, which can cause errors.</a:t>
            </a:r>
            <a:endParaRPr sz="800">
              <a:latin typeface="Arial"/>
              <a:cs typeface="Arial"/>
            </a:endParaRPr>
          </a:p>
        </p:txBody>
      </p:sp>
      <p:sp>
        <p:nvSpPr>
          <p:cNvPr id="36" name="object 36"/>
          <p:cNvSpPr txBox="1"/>
          <p:nvPr/>
        </p:nvSpPr>
        <p:spPr>
          <a:xfrm>
            <a:off x="3501643" y="6501510"/>
            <a:ext cx="2838374" cy="141223"/>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As you can see there are many ways to write and call a</a:t>
            </a:r>
            <a:endParaRPr sz="900">
              <a:latin typeface="Arial"/>
              <a:cs typeface="Arial"/>
            </a:endParaRPr>
          </a:p>
        </p:txBody>
      </p:sp>
      <p:sp>
        <p:nvSpPr>
          <p:cNvPr id="35" name="object 35"/>
          <p:cNvSpPr txBox="1"/>
          <p:nvPr/>
        </p:nvSpPr>
        <p:spPr>
          <a:xfrm>
            <a:off x="3501643" y="6763638"/>
            <a:ext cx="2828349" cy="141223"/>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simply works. As you gain experience you'll develop an</a:t>
            </a:r>
            <a:endParaRPr sz="900">
              <a:latin typeface="Arial"/>
              <a:cs typeface="Arial"/>
            </a:endParaRPr>
          </a:p>
        </p:txBody>
      </p:sp>
      <p:sp>
        <p:nvSpPr>
          <p:cNvPr id="34" name="object 34"/>
          <p:cNvSpPr txBox="1"/>
          <p:nvPr/>
        </p:nvSpPr>
        <p:spPr>
          <a:xfrm>
            <a:off x="7494252" y="7371569"/>
            <a:ext cx="1568708" cy="141223"/>
          </a:xfrm>
          <a:prstGeom prst="rect">
            <a:avLst/>
          </a:prstGeom>
        </p:spPr>
        <p:txBody>
          <a:bodyPr wrap="square" lIns="0" tIns="6540" rIns="0" bIns="0" rtlCol="0">
            <a:noAutofit/>
          </a:bodyPr>
          <a:lstStyle/>
          <a:p>
            <a:pPr marL="12700">
              <a:lnSpc>
                <a:spcPts val="1030"/>
              </a:lnSpc>
            </a:pPr>
            <a:r>
              <a:rPr sz="900" spc="-1" dirty="0">
                <a:solidFill>
                  <a:srgbClr val="0463C1"/>
                </a:solidFill>
                <a:latin typeface="Yu Gothic"/>
                <a:cs typeface="Yu Gothic"/>
              </a:rPr>
              <a:t>ehmatthes.github.io/pcc_2e/</a:t>
            </a:r>
            <a:endParaRPr sz="900">
              <a:latin typeface="Yu Gothic"/>
              <a:cs typeface="Yu Gothic"/>
            </a:endParaRPr>
          </a:p>
        </p:txBody>
      </p:sp>
      <p:sp>
        <p:nvSpPr>
          <p:cNvPr id="33" name="object 33"/>
          <p:cNvSpPr txBox="1"/>
          <p:nvPr/>
        </p:nvSpPr>
        <p:spPr>
          <a:xfrm>
            <a:off x="6692900" y="7137400"/>
            <a:ext cx="3172459" cy="457200"/>
          </a:xfrm>
          <a:prstGeom prst="rect">
            <a:avLst/>
          </a:prstGeom>
        </p:spPr>
        <p:txBody>
          <a:bodyPr wrap="square" lIns="0" tIns="48260" rIns="0" bIns="0" rtlCol="0">
            <a:noAutofit/>
          </a:bodyPr>
          <a:lstStyle/>
          <a:p>
            <a:pPr marL="707092">
              <a:lnSpc>
                <a:spcPct val="101725"/>
              </a:lnSpc>
            </a:pPr>
            <a:r>
              <a:rPr sz="1100" i="1" spc="0" dirty="0">
                <a:latin typeface="Calibri"/>
                <a:cs typeface="Calibri"/>
              </a:rPr>
              <a:t>More cheat sheets available at</a:t>
            </a:r>
            <a:endParaRPr sz="1100">
              <a:latin typeface="Calibri"/>
              <a:cs typeface="Calibri"/>
            </a:endParaRPr>
          </a:p>
        </p:txBody>
      </p:sp>
      <p:sp>
        <p:nvSpPr>
          <p:cNvPr id="32" name="object 32"/>
          <p:cNvSpPr txBox="1"/>
          <p:nvPr/>
        </p:nvSpPr>
        <p:spPr>
          <a:xfrm>
            <a:off x="3437253" y="6284785"/>
            <a:ext cx="3176906" cy="1159953"/>
          </a:xfrm>
          <a:prstGeom prst="rect">
            <a:avLst/>
          </a:prstGeom>
        </p:spPr>
        <p:txBody>
          <a:bodyPr wrap="square" lIns="0" tIns="9652" rIns="0" bIns="0" rtlCol="0">
            <a:noAutofit/>
          </a:bodyPr>
          <a:lstStyle/>
          <a:p>
            <a:pPr marL="77090">
              <a:lnSpc>
                <a:spcPts val="1520"/>
              </a:lnSpc>
            </a:pPr>
            <a:r>
              <a:rPr sz="1100" spc="0" dirty="0">
                <a:solidFill>
                  <a:srgbClr val="F1F1F1"/>
                </a:solidFill>
                <a:latin typeface="Yu Gothic"/>
                <a:cs typeface="Yu Gothic"/>
              </a:rPr>
              <a:t>What's the best way to structure a function?</a:t>
            </a:r>
            <a:endParaRPr sz="1100">
              <a:latin typeface="Yu Gothic"/>
              <a:cs typeface="Yu Gothic"/>
            </a:endParaRPr>
          </a:p>
          <a:p>
            <a:pPr marL="77090" marR="176051">
              <a:lnSpc>
                <a:spcPts val="2060"/>
              </a:lnSpc>
              <a:spcBef>
                <a:spcPts val="437"/>
              </a:spcBef>
            </a:pPr>
            <a:r>
              <a:rPr sz="900" i="1" spc="0" dirty="0">
                <a:solidFill>
                  <a:srgbClr val="F1F1F1"/>
                </a:solidFill>
                <a:latin typeface="Arial"/>
                <a:cs typeface="Arial"/>
              </a:rPr>
              <a:t>function. When you're starting out, aim for something that understanding of the more subtle advantages of different</a:t>
            </a:r>
            <a:endParaRPr sz="900">
              <a:latin typeface="Arial"/>
              <a:cs typeface="Arial"/>
            </a:endParaRPr>
          </a:p>
          <a:p>
            <a:pPr marL="77090">
              <a:lnSpc>
                <a:spcPts val="810"/>
              </a:lnSpc>
            </a:pPr>
            <a:r>
              <a:rPr sz="900" i="1" spc="0" dirty="0">
                <a:solidFill>
                  <a:srgbClr val="F1F1F1"/>
                </a:solidFill>
                <a:latin typeface="Arial"/>
                <a:cs typeface="Arial"/>
              </a:rPr>
              <a:t>structures such as positional and keyword arguments, and</a:t>
            </a:r>
            <a:endParaRPr sz="900">
              <a:latin typeface="Arial"/>
              <a:cs typeface="Arial"/>
            </a:endParaRPr>
          </a:p>
          <a:p>
            <a:pPr marL="77090" marR="78157">
              <a:lnSpc>
                <a:spcPts val="1030"/>
              </a:lnSpc>
              <a:spcBef>
                <a:spcPts val="26"/>
              </a:spcBef>
            </a:pPr>
            <a:r>
              <a:rPr sz="900" i="1" spc="0" dirty="0">
                <a:solidFill>
                  <a:srgbClr val="F1F1F1"/>
                </a:solidFill>
                <a:latin typeface="Arial"/>
                <a:cs typeface="Arial"/>
              </a:rPr>
              <a:t>the various approaches to importing functions. For now if your functions do what you need them to, you're doing well.</a:t>
            </a:r>
            <a:endParaRPr sz="900">
              <a:latin typeface="Arial"/>
              <a:cs typeface="Arial"/>
            </a:endParaRPr>
          </a:p>
        </p:txBody>
      </p:sp>
      <p:sp>
        <p:nvSpPr>
          <p:cNvPr id="31" name="object 31"/>
          <p:cNvSpPr txBox="1"/>
          <p:nvPr/>
        </p:nvSpPr>
        <p:spPr>
          <a:xfrm>
            <a:off x="3437253" y="7444739"/>
            <a:ext cx="3176906" cy="151130"/>
          </a:xfrm>
          <a:prstGeom prst="rect">
            <a:avLst/>
          </a:prstGeom>
        </p:spPr>
        <p:txBody>
          <a:bodyPr wrap="square" lIns="0" tIns="0" rIns="0" bIns="0" rtlCol="0">
            <a:noAutofit/>
          </a:bodyPr>
          <a:lstStyle/>
          <a:p>
            <a:pPr marL="25400">
              <a:lnSpc>
                <a:spcPts val="1000"/>
              </a:lnSpc>
            </a:pPr>
            <a:endParaRPr sz="1000"/>
          </a:p>
        </p:txBody>
      </p:sp>
      <p:sp>
        <p:nvSpPr>
          <p:cNvPr id="30" name="object 30"/>
          <p:cNvSpPr txBox="1"/>
          <p:nvPr/>
        </p:nvSpPr>
        <p:spPr>
          <a:xfrm>
            <a:off x="3444240" y="169163"/>
            <a:ext cx="3172967" cy="1420368"/>
          </a:xfrm>
          <a:prstGeom prst="rect">
            <a:avLst/>
          </a:prstGeom>
        </p:spPr>
        <p:txBody>
          <a:bodyPr wrap="square" lIns="0" tIns="9556" rIns="0" bIns="0" rtlCol="0">
            <a:noAutofit/>
          </a:bodyPr>
          <a:lstStyle/>
          <a:p>
            <a:pPr marL="73151">
              <a:lnSpc>
                <a:spcPts val="1505"/>
              </a:lnSpc>
            </a:pPr>
            <a:r>
              <a:rPr sz="1100" spc="0" dirty="0">
                <a:solidFill>
                  <a:srgbClr val="F1F1F1"/>
                </a:solidFill>
                <a:latin typeface="Yu Gothic"/>
                <a:cs typeface="Yu Gothic"/>
              </a:rPr>
              <a:t>Passing an arbitrary number of arguments</a:t>
            </a:r>
            <a:endParaRPr sz="1100">
              <a:latin typeface="Yu Gothic"/>
              <a:cs typeface="Yu Gothic"/>
            </a:endParaRPr>
          </a:p>
          <a:p>
            <a:pPr marL="73151">
              <a:lnSpc>
                <a:spcPct val="95825"/>
              </a:lnSpc>
              <a:spcBef>
                <a:spcPts val="104"/>
              </a:spcBef>
            </a:pPr>
            <a:r>
              <a:rPr sz="900" i="1" spc="0" dirty="0">
                <a:solidFill>
                  <a:srgbClr val="F1F1F1"/>
                </a:solidFill>
                <a:latin typeface="Arial"/>
                <a:cs typeface="Arial"/>
              </a:rPr>
              <a:t>Sometimes you won't know how many arguments a</a:t>
            </a:r>
            <a:endParaRPr sz="900">
              <a:latin typeface="Arial"/>
              <a:cs typeface="Arial"/>
            </a:endParaRPr>
          </a:p>
          <a:p>
            <a:pPr marL="73151" marR="56549">
              <a:lnSpc>
                <a:spcPts val="1030"/>
              </a:lnSpc>
              <a:spcBef>
                <a:spcPts val="66"/>
              </a:spcBef>
            </a:pPr>
            <a:r>
              <a:rPr sz="900" i="1" spc="0" dirty="0">
                <a:solidFill>
                  <a:srgbClr val="F1F1F1"/>
                </a:solidFill>
                <a:latin typeface="Arial"/>
                <a:cs typeface="Arial"/>
              </a:rPr>
              <a:t>function will need to accept. Python allows you to collect an arbitrary number of arguments into one parameter using the</a:t>
            </a:r>
            <a:endParaRPr sz="900">
              <a:latin typeface="Arial"/>
              <a:cs typeface="Arial"/>
            </a:endParaRPr>
          </a:p>
          <a:p>
            <a:pPr marL="73151">
              <a:lnSpc>
                <a:spcPts val="1015"/>
              </a:lnSpc>
            </a:pPr>
            <a:r>
              <a:rPr sz="900" i="1" spc="0" dirty="0">
                <a:solidFill>
                  <a:srgbClr val="F1F1F1"/>
                </a:solidFill>
                <a:latin typeface="Arial"/>
                <a:cs typeface="Arial"/>
              </a:rPr>
              <a:t>* operator. A parameter that accepts an arbitrary number of</a:t>
            </a:r>
            <a:endParaRPr sz="900">
              <a:latin typeface="Arial"/>
              <a:cs typeface="Arial"/>
            </a:endParaRPr>
          </a:p>
          <a:p>
            <a:pPr marL="73151">
              <a:lnSpc>
                <a:spcPct val="95825"/>
              </a:lnSpc>
            </a:pPr>
            <a:r>
              <a:rPr sz="900" i="1" spc="0" dirty="0">
                <a:solidFill>
                  <a:srgbClr val="F1F1F1"/>
                </a:solidFill>
                <a:latin typeface="Arial"/>
                <a:cs typeface="Arial"/>
              </a:rPr>
              <a:t>arguments must come last in the function definition.</a:t>
            </a:r>
            <a:endParaRPr sz="900">
              <a:latin typeface="Arial"/>
              <a:cs typeface="Arial"/>
            </a:endParaRPr>
          </a:p>
          <a:p>
            <a:pPr marL="178790" marR="86196" algn="ctr">
              <a:lnSpc>
                <a:spcPts val="1030"/>
              </a:lnSpc>
              <a:spcBef>
                <a:spcPts val="51"/>
              </a:spcBef>
            </a:pPr>
            <a:r>
              <a:rPr sz="900" i="1" spc="0" dirty="0">
                <a:solidFill>
                  <a:srgbClr val="F1F1F1"/>
                </a:solidFill>
                <a:latin typeface="Arial"/>
                <a:cs typeface="Arial"/>
              </a:rPr>
              <a:t>The ** operator allows a parameter to collect an arbitrary</a:t>
            </a:r>
            <a:endParaRPr sz="900">
              <a:latin typeface="Arial"/>
              <a:cs typeface="Arial"/>
            </a:endParaRPr>
          </a:p>
          <a:p>
            <a:pPr marL="73151">
              <a:lnSpc>
                <a:spcPct val="95825"/>
              </a:lnSpc>
              <a:spcBef>
                <a:spcPts val="977"/>
              </a:spcBef>
            </a:pPr>
            <a:r>
              <a:rPr sz="900" i="1" spc="0" dirty="0">
                <a:solidFill>
                  <a:srgbClr val="F1F1F1"/>
                </a:solidFill>
                <a:latin typeface="Arial"/>
                <a:cs typeface="Arial"/>
              </a:rPr>
              <a:t>stored as a dictionary with the parameter names as keys,</a:t>
            </a:r>
            <a:endParaRPr sz="900">
              <a:latin typeface="Arial"/>
              <a:cs typeface="Arial"/>
            </a:endParaRPr>
          </a:p>
        </p:txBody>
      </p:sp>
      <p:sp>
        <p:nvSpPr>
          <p:cNvPr id="29" name="object 29"/>
          <p:cNvSpPr txBox="1"/>
          <p:nvPr/>
        </p:nvSpPr>
        <p:spPr>
          <a:xfrm>
            <a:off x="3444240" y="1589531"/>
            <a:ext cx="3172967" cy="256031"/>
          </a:xfrm>
          <a:prstGeom prst="rect">
            <a:avLst/>
          </a:prstGeom>
        </p:spPr>
        <p:txBody>
          <a:bodyPr wrap="square" lIns="0" tIns="50165" rIns="0" bIns="0" rtlCol="0">
            <a:noAutofit/>
          </a:bodyPr>
          <a:lstStyle/>
          <a:p>
            <a:pPr marL="73151">
              <a:lnSpc>
                <a:spcPct val="95825"/>
              </a:lnSpc>
            </a:pPr>
            <a:r>
              <a:rPr sz="1000" spc="-2" dirty="0">
                <a:latin typeface="Arial"/>
                <a:cs typeface="Arial"/>
              </a:rPr>
              <a:t>Collecting an arbitrary number of arguments</a:t>
            </a:r>
            <a:endParaRPr sz="1000">
              <a:latin typeface="Arial"/>
              <a:cs typeface="Arial"/>
            </a:endParaRPr>
          </a:p>
        </p:txBody>
      </p:sp>
      <p:sp>
        <p:nvSpPr>
          <p:cNvPr id="28" name="object 28"/>
          <p:cNvSpPr txBox="1"/>
          <p:nvPr/>
        </p:nvSpPr>
        <p:spPr>
          <a:xfrm>
            <a:off x="3444240" y="1845563"/>
            <a:ext cx="3172967" cy="1642872"/>
          </a:xfrm>
          <a:prstGeom prst="rect">
            <a:avLst/>
          </a:prstGeom>
        </p:spPr>
        <p:txBody>
          <a:bodyPr wrap="square" lIns="0" tIns="12700" rIns="0" bIns="0" rtlCol="0">
            <a:noAutofit/>
          </a:bodyPr>
          <a:lstStyle/>
          <a:p>
            <a:pPr marL="118872">
              <a:lnSpc>
                <a:spcPct val="97574"/>
              </a:lnSpc>
            </a:pPr>
            <a:r>
              <a:rPr sz="900" spc="0" dirty="0">
                <a:latin typeface="Consolas"/>
                <a:cs typeface="Consolas"/>
              </a:rPr>
              <a:t>def make_pizza(size, *toppings):</a:t>
            </a:r>
            <a:endParaRPr sz="900">
              <a:latin typeface="Consolas"/>
              <a:cs typeface="Consolas"/>
            </a:endParaRPr>
          </a:p>
          <a:p>
            <a:pPr marL="370243">
              <a:lnSpc>
                <a:spcPct val="97574"/>
              </a:lnSpc>
              <a:spcBef>
                <a:spcPts val="1058"/>
              </a:spcBef>
            </a:pPr>
            <a:r>
              <a:rPr sz="900" spc="0" dirty="0">
                <a:latin typeface="Consolas"/>
                <a:cs typeface="Consolas"/>
              </a:rPr>
              <a:t>print(f"\nMaking a {size} pizza.")</a:t>
            </a:r>
            <a:endParaRPr sz="900">
              <a:latin typeface="Consolas"/>
              <a:cs typeface="Consolas"/>
            </a:endParaRPr>
          </a:p>
          <a:p>
            <a:pPr marL="370243">
              <a:lnSpc>
                <a:spcPct val="97574"/>
              </a:lnSpc>
            </a:pPr>
            <a:r>
              <a:rPr sz="900" spc="0" dirty="0">
                <a:latin typeface="Consolas"/>
                <a:cs typeface="Consolas"/>
              </a:rPr>
              <a:t>print("Toppings:")</a:t>
            </a:r>
            <a:endParaRPr sz="900">
              <a:latin typeface="Consolas"/>
              <a:cs typeface="Consolas"/>
            </a:endParaRPr>
          </a:p>
          <a:p>
            <a:pPr marL="621615">
              <a:lnSpc>
                <a:spcPct val="97574"/>
              </a:lnSpc>
              <a:spcBef>
                <a:spcPts val="1034"/>
              </a:spcBef>
            </a:pPr>
            <a:r>
              <a:rPr sz="900" spc="0" dirty="0">
                <a:latin typeface="Consolas"/>
                <a:cs typeface="Consolas"/>
              </a:rPr>
              <a:t>print(f"- {topping}")</a:t>
            </a:r>
            <a:endParaRPr sz="900">
              <a:latin typeface="Consolas"/>
              <a:cs typeface="Consolas"/>
            </a:endParaRPr>
          </a:p>
          <a:p>
            <a:pPr marL="118872" marR="137149">
              <a:lnSpc>
                <a:spcPct val="97770"/>
              </a:lnSpc>
              <a:spcBef>
                <a:spcPts val="1058"/>
              </a:spcBef>
            </a:pPr>
            <a:r>
              <a:rPr sz="900" dirty="0">
                <a:latin typeface="Consolas"/>
                <a:cs typeface="Consolas"/>
              </a:rPr>
              <a:t># Make three pizzas with different toppings. make_pizza('small', 'pepperoni') make_pizza('large', 'bacon bits', 'pineapple')</a:t>
            </a:r>
            <a:endParaRPr sz="900">
              <a:latin typeface="Consolas"/>
              <a:cs typeface="Consolas"/>
            </a:endParaRPr>
          </a:p>
          <a:p>
            <a:pPr marL="621615">
              <a:lnSpc>
                <a:spcPct val="97574"/>
              </a:lnSpc>
              <a:spcBef>
                <a:spcPts val="1056"/>
              </a:spcBef>
            </a:pPr>
            <a:r>
              <a:rPr sz="900" dirty="0">
                <a:latin typeface="Consolas"/>
                <a:cs typeface="Consolas"/>
              </a:rPr>
              <a:t>'onions', 'extra cheese')</a:t>
            </a:r>
            <a:endParaRPr sz="900">
              <a:latin typeface="Consolas"/>
              <a:cs typeface="Consolas"/>
            </a:endParaRPr>
          </a:p>
        </p:txBody>
      </p:sp>
      <p:sp>
        <p:nvSpPr>
          <p:cNvPr id="27" name="object 27"/>
          <p:cNvSpPr txBox="1"/>
          <p:nvPr/>
        </p:nvSpPr>
        <p:spPr>
          <a:xfrm>
            <a:off x="3444240" y="3488436"/>
            <a:ext cx="3172967" cy="256032"/>
          </a:xfrm>
          <a:prstGeom prst="rect">
            <a:avLst/>
          </a:prstGeom>
        </p:spPr>
        <p:txBody>
          <a:bodyPr wrap="square" lIns="0" tIns="50165" rIns="0" bIns="0" rtlCol="0">
            <a:noAutofit/>
          </a:bodyPr>
          <a:lstStyle/>
          <a:p>
            <a:pPr marL="73151">
              <a:lnSpc>
                <a:spcPct val="95825"/>
              </a:lnSpc>
            </a:pPr>
            <a:r>
              <a:rPr sz="1000" spc="-3" dirty="0">
                <a:latin typeface="Arial"/>
                <a:cs typeface="Arial"/>
              </a:rPr>
              <a:t>Collecting an arbitrary number of keyword arguments</a:t>
            </a:r>
            <a:endParaRPr sz="1000">
              <a:latin typeface="Arial"/>
              <a:cs typeface="Arial"/>
            </a:endParaRPr>
          </a:p>
        </p:txBody>
      </p:sp>
      <p:sp>
        <p:nvSpPr>
          <p:cNvPr id="26" name="object 26"/>
          <p:cNvSpPr txBox="1"/>
          <p:nvPr/>
        </p:nvSpPr>
        <p:spPr>
          <a:xfrm>
            <a:off x="3444240" y="3744468"/>
            <a:ext cx="3172967" cy="2444495"/>
          </a:xfrm>
          <a:prstGeom prst="rect">
            <a:avLst/>
          </a:prstGeom>
        </p:spPr>
        <p:txBody>
          <a:bodyPr wrap="square" lIns="0" tIns="12700" rIns="0" bIns="0" rtlCol="0">
            <a:noAutofit/>
          </a:bodyPr>
          <a:lstStyle/>
          <a:p>
            <a:pPr marL="118872">
              <a:lnSpc>
                <a:spcPct val="97574"/>
              </a:lnSpc>
            </a:pPr>
            <a:r>
              <a:rPr sz="900" spc="0" dirty="0">
                <a:latin typeface="Consolas"/>
                <a:cs typeface="Consolas"/>
              </a:rPr>
              <a:t>def build_profile(first, last, **user_info):</a:t>
            </a:r>
            <a:endParaRPr sz="900">
              <a:latin typeface="Consolas"/>
              <a:cs typeface="Consolas"/>
            </a:endParaRPr>
          </a:p>
          <a:p>
            <a:pPr marL="370243">
              <a:lnSpc>
                <a:spcPct val="97574"/>
              </a:lnSpc>
              <a:spcBef>
                <a:spcPts val="1034"/>
              </a:spcBef>
            </a:pPr>
            <a:r>
              <a:rPr sz="900" dirty="0">
                <a:latin typeface="Consolas"/>
                <a:cs typeface="Consolas"/>
              </a:rPr>
              <a:t>user_info['first'] = first</a:t>
            </a:r>
            <a:endParaRPr sz="900">
              <a:latin typeface="Consolas"/>
              <a:cs typeface="Consolas"/>
            </a:endParaRPr>
          </a:p>
          <a:p>
            <a:pPr marL="370243">
              <a:lnSpc>
                <a:spcPct val="97574"/>
              </a:lnSpc>
              <a:spcBef>
                <a:spcPts val="2114"/>
              </a:spcBef>
            </a:pPr>
            <a:r>
              <a:rPr sz="900" spc="0" dirty="0">
                <a:latin typeface="Consolas"/>
                <a:cs typeface="Consolas"/>
              </a:rPr>
              <a:t>return user_info</a:t>
            </a:r>
            <a:endParaRPr sz="900">
              <a:latin typeface="Consolas"/>
              <a:cs typeface="Consolas"/>
            </a:endParaRPr>
          </a:p>
          <a:p>
            <a:pPr marL="118872" marR="268085">
              <a:lnSpc>
                <a:spcPts val="1053"/>
              </a:lnSpc>
              <a:spcBef>
                <a:spcPts val="1058"/>
              </a:spcBef>
            </a:pPr>
            <a:r>
              <a:rPr sz="900" dirty="0">
                <a:latin typeface="Consolas"/>
                <a:cs typeface="Consolas"/>
              </a:rPr>
              <a:t># Create two users with different kinds </a:t>
            </a:r>
            <a:endParaRPr sz="900">
              <a:latin typeface="Consolas"/>
              <a:cs typeface="Consolas"/>
            </a:endParaRPr>
          </a:p>
          <a:p>
            <a:pPr marL="118872" marR="268085">
              <a:lnSpc>
                <a:spcPts val="1053"/>
              </a:lnSpc>
              <a:spcBef>
                <a:spcPts val="1058"/>
              </a:spcBef>
            </a:pPr>
            <a:r>
              <a:rPr sz="900" dirty="0">
                <a:latin typeface="Consolas"/>
                <a:cs typeface="Consolas"/>
              </a:rPr>
              <a:t>user_0 = build_profile('albert', 'einstein',</a:t>
            </a:r>
            <a:endParaRPr sz="900">
              <a:latin typeface="Consolas"/>
              <a:cs typeface="Consolas"/>
            </a:endParaRPr>
          </a:p>
          <a:p>
            <a:pPr marL="118872" marR="520357">
              <a:lnSpc>
                <a:spcPts val="1053"/>
              </a:lnSpc>
              <a:spcBef>
                <a:spcPts val="2268"/>
              </a:spcBef>
            </a:pPr>
            <a:r>
              <a:rPr sz="900" dirty="0">
                <a:latin typeface="Consolas"/>
                <a:cs typeface="Consolas"/>
              </a:rPr>
              <a:t>user_1 = build_profile('marie', 'curie', </a:t>
            </a:r>
            <a:endParaRPr sz="900">
              <a:latin typeface="Consolas"/>
              <a:cs typeface="Consolas"/>
            </a:endParaRPr>
          </a:p>
          <a:p>
            <a:pPr marL="118872" marR="520357">
              <a:lnSpc>
                <a:spcPts val="1053"/>
              </a:lnSpc>
              <a:spcBef>
                <a:spcPts val="2089"/>
              </a:spcBef>
            </a:pPr>
            <a:r>
              <a:rPr sz="900" spc="0" dirty="0">
                <a:latin typeface="Consolas"/>
                <a:cs typeface="Consolas"/>
              </a:rPr>
              <a:t>print(user_0)</a:t>
            </a:r>
            <a:endParaRPr sz="900">
              <a:latin typeface="Consolas"/>
              <a:cs typeface="Consolas"/>
            </a:endParaRPr>
          </a:p>
        </p:txBody>
      </p:sp>
      <p:sp>
        <p:nvSpPr>
          <p:cNvPr id="25" name="object 25"/>
          <p:cNvSpPr txBox="1"/>
          <p:nvPr/>
        </p:nvSpPr>
        <p:spPr>
          <a:xfrm>
            <a:off x="6694678" y="167957"/>
            <a:ext cx="3174746" cy="738060"/>
          </a:xfrm>
          <a:prstGeom prst="rect">
            <a:avLst/>
          </a:prstGeom>
        </p:spPr>
        <p:txBody>
          <a:bodyPr wrap="square" lIns="0" tIns="9620" rIns="0" bIns="0" rtlCol="0">
            <a:noAutofit/>
          </a:bodyPr>
          <a:lstStyle/>
          <a:p>
            <a:pPr marL="74929">
              <a:lnSpc>
                <a:spcPts val="1515"/>
              </a:lnSpc>
            </a:pPr>
            <a:r>
              <a:rPr sz="1100" spc="-2" dirty="0">
                <a:solidFill>
                  <a:srgbClr val="F1F1F1"/>
                </a:solidFill>
                <a:latin typeface="Yu Gothic"/>
                <a:cs typeface="Yu Gothic"/>
              </a:rPr>
              <a:t>Modules</a:t>
            </a:r>
            <a:endParaRPr sz="1100">
              <a:latin typeface="Yu Gothic"/>
              <a:cs typeface="Yu Gothic"/>
            </a:endParaRPr>
          </a:p>
          <a:p>
            <a:pPr marL="74929" marR="80241">
              <a:lnSpc>
                <a:spcPts val="1030"/>
              </a:lnSpc>
              <a:spcBef>
                <a:spcPts val="175"/>
              </a:spcBef>
            </a:pPr>
            <a:r>
              <a:rPr sz="900" i="1" spc="-9" dirty="0">
                <a:solidFill>
                  <a:srgbClr val="F1F1F1"/>
                </a:solidFill>
                <a:latin typeface="Arial"/>
                <a:cs typeface="Arial"/>
              </a:rPr>
              <a:t>Y</a:t>
            </a:r>
            <a:r>
              <a:rPr sz="900" i="1" spc="-4" dirty="0">
                <a:solidFill>
                  <a:srgbClr val="F1F1F1"/>
                </a:solidFill>
                <a:latin typeface="Arial"/>
                <a:cs typeface="Arial"/>
              </a:rPr>
              <a:t>o</a:t>
            </a:r>
            <a:r>
              <a:rPr sz="900" i="1" spc="0" dirty="0">
                <a:solidFill>
                  <a:srgbClr val="F1F1F1"/>
                </a:solidFill>
                <a:latin typeface="Arial"/>
                <a:cs typeface="Arial"/>
              </a:rPr>
              <a:t>u</a:t>
            </a:r>
            <a:r>
              <a:rPr sz="900" i="1" spc="10" dirty="0">
                <a:solidFill>
                  <a:srgbClr val="F1F1F1"/>
                </a:solidFill>
                <a:latin typeface="Arial"/>
                <a:cs typeface="Arial"/>
              </a:rPr>
              <a:t> </a:t>
            </a:r>
            <a:r>
              <a:rPr sz="900" i="1" spc="-4" dirty="0">
                <a:solidFill>
                  <a:srgbClr val="F1F1F1"/>
                </a:solidFill>
                <a:latin typeface="Arial"/>
                <a:cs typeface="Arial"/>
              </a:rPr>
              <a:t>ca</a:t>
            </a:r>
            <a:r>
              <a:rPr sz="900" i="1" spc="0" dirty="0">
                <a:solidFill>
                  <a:srgbClr val="F1F1F1"/>
                </a:solidFill>
                <a:latin typeface="Arial"/>
                <a:cs typeface="Arial"/>
              </a:rPr>
              <a:t>n</a:t>
            </a:r>
            <a:r>
              <a:rPr sz="900" i="1" spc="9" dirty="0">
                <a:solidFill>
                  <a:srgbClr val="F1F1F1"/>
                </a:solidFill>
                <a:latin typeface="Arial"/>
                <a:cs typeface="Arial"/>
              </a:rPr>
              <a:t> </a:t>
            </a:r>
            <a:r>
              <a:rPr sz="900" i="1" spc="-4" dirty="0">
                <a:solidFill>
                  <a:srgbClr val="F1F1F1"/>
                </a:solidFill>
                <a:latin typeface="Arial"/>
                <a:cs typeface="Arial"/>
              </a:rPr>
              <a:t>stor</a:t>
            </a:r>
            <a:r>
              <a:rPr sz="900" i="1" spc="0" dirty="0">
                <a:solidFill>
                  <a:srgbClr val="F1F1F1"/>
                </a:solidFill>
                <a:latin typeface="Arial"/>
                <a:cs typeface="Arial"/>
              </a:rPr>
              <a:t>e</a:t>
            </a:r>
            <a:r>
              <a:rPr sz="900" i="1" spc="14" dirty="0">
                <a:solidFill>
                  <a:srgbClr val="F1F1F1"/>
                </a:solidFill>
                <a:latin typeface="Arial"/>
                <a:cs typeface="Arial"/>
              </a:rPr>
              <a:t> </a:t>
            </a:r>
            <a:r>
              <a:rPr sz="900" i="1" spc="-4" dirty="0">
                <a:solidFill>
                  <a:srgbClr val="F1F1F1"/>
                </a:solidFill>
                <a:latin typeface="Arial"/>
                <a:cs typeface="Arial"/>
              </a:rPr>
              <a:t>you</a:t>
            </a:r>
            <a:r>
              <a:rPr sz="900" i="1" spc="0" dirty="0">
                <a:solidFill>
                  <a:srgbClr val="F1F1F1"/>
                </a:solidFill>
                <a:latin typeface="Arial"/>
                <a:cs typeface="Arial"/>
              </a:rPr>
              <a:t>r</a:t>
            </a:r>
            <a:r>
              <a:rPr sz="900" i="1" spc="12" dirty="0">
                <a:solidFill>
                  <a:srgbClr val="F1F1F1"/>
                </a:solidFill>
                <a:latin typeface="Arial"/>
                <a:cs typeface="Arial"/>
              </a:rPr>
              <a:t> </a:t>
            </a:r>
            <a:r>
              <a:rPr sz="900" i="1" spc="-4" dirty="0">
                <a:solidFill>
                  <a:srgbClr val="F1F1F1"/>
                </a:solidFill>
                <a:latin typeface="Arial"/>
                <a:cs typeface="Arial"/>
              </a:rPr>
              <a:t>function</a:t>
            </a:r>
            <a:r>
              <a:rPr sz="900" i="1" spc="0" dirty="0">
                <a:solidFill>
                  <a:srgbClr val="F1F1F1"/>
                </a:solidFill>
                <a:latin typeface="Arial"/>
                <a:cs typeface="Arial"/>
              </a:rPr>
              <a:t>s</a:t>
            </a:r>
            <a:r>
              <a:rPr sz="900" i="1" spc="30" dirty="0">
                <a:solidFill>
                  <a:srgbClr val="F1F1F1"/>
                </a:solidFill>
                <a:latin typeface="Arial"/>
                <a:cs typeface="Arial"/>
              </a:rPr>
              <a:t> </a:t>
            </a:r>
            <a:r>
              <a:rPr sz="900" i="1" spc="-4" dirty="0">
                <a:solidFill>
                  <a:srgbClr val="F1F1F1"/>
                </a:solidFill>
                <a:latin typeface="Arial"/>
                <a:cs typeface="Arial"/>
              </a:rPr>
              <a:t>i</a:t>
            </a:r>
            <a:r>
              <a:rPr sz="900" i="1" spc="0" dirty="0">
                <a:solidFill>
                  <a:srgbClr val="F1F1F1"/>
                </a:solidFill>
                <a:latin typeface="Arial"/>
                <a:cs typeface="Arial"/>
              </a:rPr>
              <a:t>n</a:t>
            </a:r>
            <a:r>
              <a:rPr sz="900" i="1" spc="1" dirty="0">
                <a:solidFill>
                  <a:srgbClr val="F1F1F1"/>
                </a:solidFill>
                <a:latin typeface="Arial"/>
                <a:cs typeface="Arial"/>
              </a:rPr>
              <a:t> </a:t>
            </a:r>
            <a:r>
              <a:rPr sz="900" i="1" spc="0" dirty="0">
                <a:solidFill>
                  <a:srgbClr val="F1F1F1"/>
                </a:solidFill>
                <a:latin typeface="Arial"/>
                <a:cs typeface="Arial"/>
              </a:rPr>
              <a:t>a </a:t>
            </a:r>
            <a:r>
              <a:rPr sz="900" i="1" spc="-4" dirty="0">
                <a:solidFill>
                  <a:srgbClr val="F1F1F1"/>
                </a:solidFill>
                <a:latin typeface="Arial"/>
                <a:cs typeface="Arial"/>
              </a:rPr>
              <a:t>separat</a:t>
            </a:r>
            <a:r>
              <a:rPr sz="900" i="1" spc="0" dirty="0">
                <a:solidFill>
                  <a:srgbClr val="F1F1F1"/>
                </a:solidFill>
                <a:latin typeface="Arial"/>
                <a:cs typeface="Arial"/>
              </a:rPr>
              <a:t>e</a:t>
            </a:r>
            <a:r>
              <a:rPr sz="900" i="1" spc="29" dirty="0">
                <a:solidFill>
                  <a:srgbClr val="F1F1F1"/>
                </a:solidFill>
                <a:latin typeface="Arial"/>
                <a:cs typeface="Arial"/>
              </a:rPr>
              <a:t> </a:t>
            </a:r>
            <a:r>
              <a:rPr sz="900" i="1" spc="-4" dirty="0">
                <a:solidFill>
                  <a:srgbClr val="F1F1F1"/>
                </a:solidFill>
                <a:latin typeface="Arial"/>
                <a:cs typeface="Arial"/>
              </a:rPr>
              <a:t>fil</a:t>
            </a:r>
            <a:r>
              <a:rPr sz="900" i="1" spc="0" dirty="0">
                <a:solidFill>
                  <a:srgbClr val="F1F1F1"/>
                </a:solidFill>
                <a:latin typeface="Arial"/>
                <a:cs typeface="Arial"/>
              </a:rPr>
              <a:t>e</a:t>
            </a:r>
            <a:r>
              <a:rPr sz="900" i="1" spc="6" dirty="0">
                <a:solidFill>
                  <a:srgbClr val="F1F1F1"/>
                </a:solidFill>
                <a:latin typeface="Arial"/>
                <a:cs typeface="Arial"/>
              </a:rPr>
              <a:t> </a:t>
            </a:r>
            <a:r>
              <a:rPr sz="900" i="1" spc="-4" dirty="0">
                <a:solidFill>
                  <a:srgbClr val="F1F1F1"/>
                </a:solidFill>
                <a:latin typeface="Arial"/>
                <a:cs typeface="Arial"/>
              </a:rPr>
              <a:t>calle</a:t>
            </a:r>
            <a:r>
              <a:rPr sz="900" i="1" spc="0" dirty="0">
                <a:solidFill>
                  <a:srgbClr val="F1F1F1"/>
                </a:solidFill>
                <a:latin typeface="Arial"/>
                <a:cs typeface="Arial"/>
              </a:rPr>
              <a:t>d</a:t>
            </a:r>
            <a:r>
              <a:rPr sz="900" i="1" spc="18" dirty="0">
                <a:solidFill>
                  <a:srgbClr val="F1F1F1"/>
                </a:solidFill>
                <a:latin typeface="Arial"/>
                <a:cs typeface="Arial"/>
              </a:rPr>
              <a:t> </a:t>
            </a:r>
            <a:r>
              <a:rPr sz="900" i="1" spc="4" dirty="0">
                <a:solidFill>
                  <a:srgbClr val="F1F1F1"/>
                </a:solidFill>
                <a:latin typeface="Arial"/>
                <a:cs typeface="Arial"/>
              </a:rPr>
              <a:t>a</a:t>
            </a:r>
            <a:r>
              <a:rPr sz="900" i="1" spc="1" dirty="0">
                <a:solidFill>
                  <a:srgbClr val="F1F1F1"/>
                </a:solidFill>
                <a:latin typeface="Arial"/>
                <a:cs typeface="Arial"/>
              </a:rPr>
              <a:t> </a:t>
            </a:r>
            <a:r>
              <a:rPr sz="900" i="1" spc="-9" dirty="0">
                <a:solidFill>
                  <a:srgbClr val="F1F1F1"/>
                </a:solidFill>
                <a:latin typeface="Arial"/>
                <a:cs typeface="Arial"/>
              </a:rPr>
              <a:t>m</a:t>
            </a:r>
            <a:r>
              <a:rPr sz="900" i="1" spc="-4" dirty="0">
                <a:solidFill>
                  <a:srgbClr val="F1F1F1"/>
                </a:solidFill>
                <a:latin typeface="Arial"/>
                <a:cs typeface="Arial"/>
              </a:rPr>
              <a:t>odule</a:t>
            </a:r>
            <a:r>
              <a:rPr sz="900" i="1" spc="0" dirty="0">
                <a:solidFill>
                  <a:srgbClr val="F1F1F1"/>
                </a:solidFill>
                <a:latin typeface="Arial"/>
                <a:cs typeface="Arial"/>
              </a:rPr>
              <a:t>,</a:t>
            </a:r>
            <a:r>
              <a:rPr sz="900" i="1" spc="26" dirty="0">
                <a:solidFill>
                  <a:srgbClr val="F1F1F1"/>
                </a:solidFill>
                <a:latin typeface="Arial"/>
                <a:cs typeface="Arial"/>
              </a:rPr>
              <a:t> </a:t>
            </a:r>
            <a:r>
              <a:rPr sz="900" i="1" spc="-4" dirty="0">
                <a:solidFill>
                  <a:srgbClr val="F1F1F1"/>
                </a:solidFill>
                <a:latin typeface="Arial"/>
                <a:cs typeface="Arial"/>
              </a:rPr>
              <a:t>an</a:t>
            </a:r>
            <a:r>
              <a:rPr sz="900" i="1" spc="0" dirty="0">
                <a:solidFill>
                  <a:srgbClr val="F1F1F1"/>
                </a:solidFill>
                <a:latin typeface="Arial"/>
                <a:cs typeface="Arial"/>
              </a:rPr>
              <a:t>d</a:t>
            </a:r>
            <a:r>
              <a:rPr sz="900" i="1" spc="9" dirty="0">
                <a:solidFill>
                  <a:srgbClr val="F1F1F1"/>
                </a:solidFill>
                <a:latin typeface="Arial"/>
                <a:cs typeface="Arial"/>
              </a:rPr>
              <a:t> </a:t>
            </a:r>
            <a:r>
              <a:rPr sz="900" i="1" spc="-4" dirty="0">
                <a:solidFill>
                  <a:srgbClr val="F1F1F1"/>
                </a:solidFill>
                <a:latin typeface="Arial"/>
                <a:cs typeface="Arial"/>
              </a:rPr>
              <a:t>the</a:t>
            </a:r>
            <a:r>
              <a:rPr sz="900" i="1" spc="0" dirty="0">
                <a:solidFill>
                  <a:srgbClr val="F1F1F1"/>
                </a:solidFill>
                <a:latin typeface="Arial"/>
                <a:cs typeface="Arial"/>
              </a:rPr>
              <a:t>n</a:t>
            </a:r>
            <a:r>
              <a:rPr sz="900" i="1" spc="12" dirty="0">
                <a:solidFill>
                  <a:srgbClr val="F1F1F1"/>
                </a:solidFill>
                <a:latin typeface="Arial"/>
                <a:cs typeface="Arial"/>
              </a:rPr>
              <a:t> </a:t>
            </a:r>
            <a:r>
              <a:rPr sz="900" i="1" spc="-4" dirty="0">
                <a:solidFill>
                  <a:srgbClr val="F1F1F1"/>
                </a:solidFill>
                <a:latin typeface="Arial"/>
                <a:cs typeface="Arial"/>
              </a:rPr>
              <a:t>i</a:t>
            </a:r>
            <a:r>
              <a:rPr sz="900" i="1" spc="-9" dirty="0">
                <a:solidFill>
                  <a:srgbClr val="F1F1F1"/>
                </a:solidFill>
                <a:latin typeface="Arial"/>
                <a:cs typeface="Arial"/>
              </a:rPr>
              <a:t>m</a:t>
            </a:r>
            <a:r>
              <a:rPr sz="900" i="1" spc="-4" dirty="0">
                <a:solidFill>
                  <a:srgbClr val="F1F1F1"/>
                </a:solidFill>
                <a:latin typeface="Arial"/>
                <a:cs typeface="Arial"/>
              </a:rPr>
              <a:t>por</a:t>
            </a:r>
            <a:r>
              <a:rPr sz="900" i="1" spc="0" dirty="0">
                <a:solidFill>
                  <a:srgbClr val="F1F1F1"/>
                </a:solidFill>
                <a:latin typeface="Arial"/>
                <a:cs typeface="Arial"/>
              </a:rPr>
              <a:t>t</a:t>
            </a:r>
            <a:r>
              <a:rPr sz="900" i="1" spc="19" dirty="0">
                <a:solidFill>
                  <a:srgbClr val="F1F1F1"/>
                </a:solidFill>
                <a:latin typeface="Arial"/>
                <a:cs typeface="Arial"/>
              </a:rPr>
              <a:t> </a:t>
            </a:r>
            <a:r>
              <a:rPr sz="900" i="1" spc="-4" dirty="0">
                <a:solidFill>
                  <a:srgbClr val="F1F1F1"/>
                </a:solidFill>
                <a:latin typeface="Arial"/>
                <a:cs typeface="Arial"/>
              </a:rPr>
              <a:t>th</a:t>
            </a:r>
            <a:r>
              <a:rPr sz="900" i="1" spc="0" dirty="0">
                <a:solidFill>
                  <a:srgbClr val="F1F1F1"/>
                </a:solidFill>
                <a:latin typeface="Arial"/>
                <a:cs typeface="Arial"/>
              </a:rPr>
              <a:t>e</a:t>
            </a:r>
            <a:r>
              <a:rPr sz="900" i="1" spc="7" dirty="0">
                <a:solidFill>
                  <a:srgbClr val="F1F1F1"/>
                </a:solidFill>
                <a:latin typeface="Arial"/>
                <a:cs typeface="Arial"/>
              </a:rPr>
              <a:t> </a:t>
            </a:r>
            <a:r>
              <a:rPr sz="900" i="1" spc="-4" dirty="0">
                <a:solidFill>
                  <a:srgbClr val="F1F1F1"/>
                </a:solidFill>
                <a:latin typeface="Arial"/>
                <a:cs typeface="Arial"/>
              </a:rPr>
              <a:t>function</a:t>
            </a:r>
            <a:r>
              <a:rPr sz="900" i="1" spc="0" dirty="0">
                <a:solidFill>
                  <a:srgbClr val="F1F1F1"/>
                </a:solidFill>
                <a:latin typeface="Arial"/>
                <a:cs typeface="Arial"/>
              </a:rPr>
              <a:t>s</a:t>
            </a:r>
            <a:r>
              <a:rPr sz="900" i="1" spc="30" dirty="0">
                <a:solidFill>
                  <a:srgbClr val="F1F1F1"/>
                </a:solidFill>
                <a:latin typeface="Arial"/>
                <a:cs typeface="Arial"/>
              </a:rPr>
              <a:t> </a:t>
            </a:r>
            <a:r>
              <a:rPr sz="900" i="1" spc="-4" dirty="0">
                <a:solidFill>
                  <a:srgbClr val="F1F1F1"/>
                </a:solidFill>
                <a:latin typeface="Arial"/>
                <a:cs typeface="Arial"/>
              </a:rPr>
              <a:t>yo</a:t>
            </a:r>
            <a:r>
              <a:rPr sz="900" i="1" spc="0" dirty="0">
                <a:solidFill>
                  <a:srgbClr val="F1F1F1"/>
                </a:solidFill>
                <a:latin typeface="Arial"/>
                <a:cs typeface="Arial"/>
              </a:rPr>
              <a:t>u</a:t>
            </a:r>
            <a:r>
              <a:rPr sz="900" i="1" spc="9" dirty="0">
                <a:solidFill>
                  <a:srgbClr val="F1F1F1"/>
                </a:solidFill>
                <a:latin typeface="Arial"/>
                <a:cs typeface="Arial"/>
              </a:rPr>
              <a:t> </a:t>
            </a:r>
            <a:r>
              <a:rPr sz="900" i="1" spc="-4" dirty="0">
                <a:solidFill>
                  <a:srgbClr val="F1F1F1"/>
                </a:solidFill>
                <a:latin typeface="Arial"/>
                <a:cs typeface="Arial"/>
              </a:rPr>
              <a:t>nee</a:t>
            </a:r>
            <a:r>
              <a:rPr sz="900" i="1" spc="0" dirty="0">
                <a:solidFill>
                  <a:srgbClr val="F1F1F1"/>
                </a:solidFill>
                <a:latin typeface="Arial"/>
                <a:cs typeface="Arial"/>
              </a:rPr>
              <a:t>d</a:t>
            </a:r>
            <a:r>
              <a:rPr sz="900" i="1" spc="14" dirty="0">
                <a:solidFill>
                  <a:srgbClr val="F1F1F1"/>
                </a:solidFill>
                <a:latin typeface="Arial"/>
                <a:cs typeface="Arial"/>
              </a:rPr>
              <a:t> </a:t>
            </a:r>
            <a:r>
              <a:rPr sz="900" i="1" spc="-4" dirty="0">
                <a:solidFill>
                  <a:srgbClr val="F1F1F1"/>
                </a:solidFill>
                <a:latin typeface="Arial"/>
                <a:cs typeface="Arial"/>
              </a:rPr>
              <a:t>int</a:t>
            </a:r>
            <a:r>
              <a:rPr sz="900" i="1" spc="0" dirty="0">
                <a:solidFill>
                  <a:srgbClr val="F1F1F1"/>
                </a:solidFill>
                <a:latin typeface="Arial"/>
                <a:cs typeface="Arial"/>
              </a:rPr>
              <a:t>o</a:t>
            </a:r>
            <a:r>
              <a:rPr sz="900" i="1" spc="9" dirty="0">
                <a:solidFill>
                  <a:srgbClr val="F1F1F1"/>
                </a:solidFill>
                <a:latin typeface="Arial"/>
                <a:cs typeface="Arial"/>
              </a:rPr>
              <a:t> </a:t>
            </a:r>
            <a:r>
              <a:rPr sz="900" i="1" spc="-4" dirty="0">
                <a:solidFill>
                  <a:srgbClr val="F1F1F1"/>
                </a:solidFill>
                <a:latin typeface="Arial"/>
                <a:cs typeface="Arial"/>
              </a:rPr>
              <a:t>th</a:t>
            </a:r>
            <a:r>
              <a:rPr sz="900" i="1" spc="0" dirty="0">
                <a:solidFill>
                  <a:srgbClr val="F1F1F1"/>
                </a:solidFill>
                <a:latin typeface="Arial"/>
                <a:cs typeface="Arial"/>
              </a:rPr>
              <a:t>e</a:t>
            </a:r>
            <a:r>
              <a:rPr sz="900" i="1" spc="7" dirty="0">
                <a:solidFill>
                  <a:srgbClr val="F1F1F1"/>
                </a:solidFill>
                <a:latin typeface="Arial"/>
                <a:cs typeface="Arial"/>
              </a:rPr>
              <a:t> </a:t>
            </a:r>
            <a:r>
              <a:rPr sz="900" i="1" spc="-2" dirty="0">
                <a:solidFill>
                  <a:srgbClr val="F1F1F1"/>
                </a:solidFill>
                <a:latin typeface="Arial"/>
                <a:cs typeface="Arial"/>
              </a:rPr>
              <a:t>f</a:t>
            </a:r>
            <a:r>
              <a:rPr sz="900" i="1" spc="-3" dirty="0">
                <a:solidFill>
                  <a:srgbClr val="F1F1F1"/>
                </a:solidFill>
                <a:latin typeface="Arial"/>
                <a:cs typeface="Arial"/>
              </a:rPr>
              <a:t>il</a:t>
            </a:r>
            <a:r>
              <a:rPr sz="900" i="1" spc="4" dirty="0">
                <a:solidFill>
                  <a:srgbClr val="F1F1F1"/>
                </a:solidFill>
                <a:latin typeface="Arial"/>
                <a:cs typeface="Arial"/>
              </a:rPr>
              <a:t>e</a:t>
            </a:r>
            <a:r>
              <a:rPr sz="900" i="1" spc="1" dirty="0">
                <a:solidFill>
                  <a:srgbClr val="F1F1F1"/>
                </a:solidFill>
                <a:latin typeface="Arial"/>
                <a:cs typeface="Arial"/>
              </a:rPr>
              <a:t> </a:t>
            </a:r>
            <a:r>
              <a:rPr sz="900" i="1" spc="-4" dirty="0">
                <a:solidFill>
                  <a:srgbClr val="F1F1F1"/>
                </a:solidFill>
                <a:latin typeface="Arial"/>
                <a:cs typeface="Arial"/>
              </a:rPr>
              <a:t>containin</a:t>
            </a:r>
            <a:r>
              <a:rPr sz="900" i="1" spc="0" dirty="0">
                <a:solidFill>
                  <a:srgbClr val="F1F1F1"/>
                </a:solidFill>
                <a:latin typeface="Arial"/>
                <a:cs typeface="Arial"/>
              </a:rPr>
              <a:t>g</a:t>
            </a:r>
            <a:r>
              <a:rPr sz="900" i="1" spc="35" dirty="0">
                <a:solidFill>
                  <a:srgbClr val="F1F1F1"/>
                </a:solidFill>
                <a:latin typeface="Arial"/>
                <a:cs typeface="Arial"/>
              </a:rPr>
              <a:t> </a:t>
            </a:r>
            <a:r>
              <a:rPr sz="900" i="1" spc="-4" dirty="0">
                <a:solidFill>
                  <a:srgbClr val="F1F1F1"/>
                </a:solidFill>
                <a:latin typeface="Arial"/>
                <a:cs typeface="Arial"/>
              </a:rPr>
              <a:t>you</a:t>
            </a:r>
            <a:r>
              <a:rPr sz="900" i="1" spc="0" dirty="0">
                <a:solidFill>
                  <a:srgbClr val="F1F1F1"/>
                </a:solidFill>
                <a:latin typeface="Arial"/>
                <a:cs typeface="Arial"/>
              </a:rPr>
              <a:t>r</a:t>
            </a:r>
            <a:r>
              <a:rPr sz="900" i="1" spc="12" dirty="0">
                <a:solidFill>
                  <a:srgbClr val="F1F1F1"/>
                </a:solidFill>
                <a:latin typeface="Arial"/>
                <a:cs typeface="Arial"/>
              </a:rPr>
              <a:t> </a:t>
            </a:r>
            <a:r>
              <a:rPr sz="900" i="1" spc="-9" dirty="0">
                <a:solidFill>
                  <a:srgbClr val="F1F1F1"/>
                </a:solidFill>
                <a:latin typeface="Arial"/>
                <a:cs typeface="Arial"/>
              </a:rPr>
              <a:t>m</a:t>
            </a:r>
            <a:r>
              <a:rPr sz="900" i="1" spc="-4" dirty="0">
                <a:solidFill>
                  <a:srgbClr val="F1F1F1"/>
                </a:solidFill>
                <a:latin typeface="Arial"/>
                <a:cs typeface="Arial"/>
              </a:rPr>
              <a:t>ai</a:t>
            </a:r>
            <a:r>
              <a:rPr sz="900" i="1" spc="0" dirty="0">
                <a:solidFill>
                  <a:srgbClr val="F1F1F1"/>
                </a:solidFill>
                <a:latin typeface="Arial"/>
                <a:cs typeface="Arial"/>
              </a:rPr>
              <a:t>n</a:t>
            </a:r>
            <a:r>
              <a:rPr sz="900" i="1" spc="14" dirty="0">
                <a:solidFill>
                  <a:srgbClr val="F1F1F1"/>
                </a:solidFill>
                <a:latin typeface="Arial"/>
                <a:cs typeface="Arial"/>
              </a:rPr>
              <a:t> </a:t>
            </a:r>
            <a:r>
              <a:rPr sz="900" i="1" spc="-4" dirty="0">
                <a:solidFill>
                  <a:srgbClr val="F1F1F1"/>
                </a:solidFill>
                <a:latin typeface="Arial"/>
                <a:cs typeface="Arial"/>
              </a:rPr>
              <a:t>progra</a:t>
            </a:r>
            <a:r>
              <a:rPr sz="900" i="1" spc="-9" dirty="0">
                <a:solidFill>
                  <a:srgbClr val="F1F1F1"/>
                </a:solidFill>
                <a:latin typeface="Arial"/>
                <a:cs typeface="Arial"/>
              </a:rPr>
              <a:t>m</a:t>
            </a:r>
            <a:r>
              <a:rPr sz="900" i="1" spc="0" dirty="0">
                <a:solidFill>
                  <a:srgbClr val="F1F1F1"/>
                </a:solidFill>
                <a:latin typeface="Arial"/>
                <a:cs typeface="Arial"/>
              </a:rPr>
              <a:t>.</a:t>
            </a:r>
            <a:r>
              <a:rPr sz="900" i="1" spc="35" dirty="0">
                <a:solidFill>
                  <a:srgbClr val="F1F1F1"/>
                </a:solidFill>
                <a:latin typeface="Arial"/>
                <a:cs typeface="Arial"/>
              </a:rPr>
              <a:t> </a:t>
            </a:r>
            <a:r>
              <a:rPr sz="900" i="1" spc="-4" dirty="0">
                <a:solidFill>
                  <a:srgbClr val="F1F1F1"/>
                </a:solidFill>
                <a:latin typeface="Arial"/>
                <a:cs typeface="Arial"/>
              </a:rPr>
              <a:t>Thi</a:t>
            </a:r>
            <a:r>
              <a:rPr sz="900" i="1" spc="0" dirty="0">
                <a:solidFill>
                  <a:srgbClr val="F1F1F1"/>
                </a:solidFill>
                <a:latin typeface="Arial"/>
                <a:cs typeface="Arial"/>
              </a:rPr>
              <a:t>s</a:t>
            </a:r>
            <a:r>
              <a:rPr sz="900" i="1" spc="11" dirty="0">
                <a:solidFill>
                  <a:srgbClr val="F1F1F1"/>
                </a:solidFill>
                <a:latin typeface="Arial"/>
                <a:cs typeface="Arial"/>
              </a:rPr>
              <a:t> </a:t>
            </a:r>
            <a:r>
              <a:rPr sz="900" i="1" spc="-4" dirty="0">
                <a:solidFill>
                  <a:srgbClr val="F1F1F1"/>
                </a:solidFill>
                <a:latin typeface="Arial"/>
                <a:cs typeface="Arial"/>
              </a:rPr>
              <a:t>allo</a:t>
            </a:r>
            <a:r>
              <a:rPr sz="900" i="1" spc="-9" dirty="0">
                <a:solidFill>
                  <a:srgbClr val="F1F1F1"/>
                </a:solidFill>
                <a:latin typeface="Arial"/>
                <a:cs typeface="Arial"/>
              </a:rPr>
              <a:t>w</a:t>
            </a:r>
            <a:r>
              <a:rPr sz="900" i="1" spc="0" dirty="0">
                <a:solidFill>
                  <a:srgbClr val="F1F1F1"/>
                </a:solidFill>
                <a:latin typeface="Arial"/>
                <a:cs typeface="Arial"/>
              </a:rPr>
              <a:t>s</a:t>
            </a:r>
            <a:r>
              <a:rPr sz="900" i="1" spc="20" dirty="0">
                <a:solidFill>
                  <a:srgbClr val="F1F1F1"/>
                </a:solidFill>
                <a:latin typeface="Arial"/>
                <a:cs typeface="Arial"/>
              </a:rPr>
              <a:t> </a:t>
            </a:r>
            <a:r>
              <a:rPr sz="900" i="1" spc="-4" dirty="0">
                <a:solidFill>
                  <a:srgbClr val="F1F1F1"/>
                </a:solidFill>
                <a:latin typeface="Arial"/>
                <a:cs typeface="Arial"/>
              </a:rPr>
              <a:t>fo</a:t>
            </a:r>
            <a:r>
              <a:rPr sz="900" i="1" spc="0" dirty="0">
                <a:solidFill>
                  <a:srgbClr val="F1F1F1"/>
                </a:solidFill>
                <a:latin typeface="Arial"/>
                <a:cs typeface="Arial"/>
              </a:rPr>
              <a:t>r</a:t>
            </a:r>
            <a:r>
              <a:rPr sz="900" i="1" spc="5" dirty="0">
                <a:solidFill>
                  <a:srgbClr val="F1F1F1"/>
                </a:solidFill>
                <a:latin typeface="Arial"/>
                <a:cs typeface="Arial"/>
              </a:rPr>
              <a:t> </a:t>
            </a:r>
            <a:r>
              <a:rPr sz="900" i="1" spc="0" dirty="0">
                <a:solidFill>
                  <a:srgbClr val="F1F1F1"/>
                </a:solidFill>
                <a:latin typeface="Arial"/>
                <a:cs typeface="Arial"/>
              </a:rPr>
              <a:t>c</a:t>
            </a:r>
            <a:r>
              <a:rPr sz="900" i="1" spc="-3" dirty="0">
                <a:solidFill>
                  <a:srgbClr val="F1F1F1"/>
                </a:solidFill>
                <a:latin typeface="Arial"/>
                <a:cs typeface="Arial"/>
              </a:rPr>
              <a:t>l</a:t>
            </a:r>
            <a:r>
              <a:rPr sz="900" i="1" spc="0" dirty="0">
                <a:solidFill>
                  <a:srgbClr val="F1F1F1"/>
                </a:solidFill>
                <a:latin typeface="Arial"/>
                <a:cs typeface="Arial"/>
              </a:rPr>
              <a:t>eane</a:t>
            </a:r>
            <a:r>
              <a:rPr sz="900" i="1" spc="1" dirty="0">
                <a:solidFill>
                  <a:srgbClr val="F1F1F1"/>
                </a:solidFill>
                <a:latin typeface="Arial"/>
                <a:cs typeface="Arial"/>
              </a:rPr>
              <a:t>r </a:t>
            </a:r>
            <a:r>
              <a:rPr sz="900" i="1" spc="-4" dirty="0">
                <a:solidFill>
                  <a:srgbClr val="F1F1F1"/>
                </a:solidFill>
                <a:latin typeface="Arial"/>
                <a:cs typeface="Arial"/>
              </a:rPr>
              <a:t>progra</a:t>
            </a:r>
            <a:r>
              <a:rPr sz="900" i="1" spc="0" dirty="0">
                <a:solidFill>
                  <a:srgbClr val="F1F1F1"/>
                </a:solidFill>
                <a:latin typeface="Arial"/>
                <a:cs typeface="Arial"/>
              </a:rPr>
              <a:t>m</a:t>
            </a:r>
            <a:r>
              <a:rPr sz="900" i="1" spc="23" dirty="0">
                <a:solidFill>
                  <a:srgbClr val="F1F1F1"/>
                </a:solidFill>
                <a:latin typeface="Arial"/>
                <a:cs typeface="Arial"/>
              </a:rPr>
              <a:t> </a:t>
            </a:r>
            <a:r>
              <a:rPr sz="900" i="1" spc="-4" dirty="0">
                <a:solidFill>
                  <a:srgbClr val="F1F1F1"/>
                </a:solidFill>
                <a:latin typeface="Arial"/>
                <a:cs typeface="Arial"/>
              </a:rPr>
              <a:t>files</a:t>
            </a:r>
            <a:r>
              <a:rPr sz="900" i="1" spc="0" dirty="0">
                <a:solidFill>
                  <a:srgbClr val="F1F1F1"/>
                </a:solidFill>
                <a:latin typeface="Arial"/>
                <a:cs typeface="Arial"/>
              </a:rPr>
              <a:t>.</a:t>
            </a:r>
            <a:r>
              <a:rPr sz="900" i="1" spc="18" dirty="0">
                <a:solidFill>
                  <a:srgbClr val="F1F1F1"/>
                </a:solidFill>
                <a:latin typeface="Arial"/>
                <a:cs typeface="Arial"/>
              </a:rPr>
              <a:t> </a:t>
            </a:r>
            <a:r>
              <a:rPr sz="900" i="1" spc="-4" dirty="0">
                <a:solidFill>
                  <a:srgbClr val="F1F1F1"/>
                </a:solidFill>
                <a:latin typeface="Arial"/>
                <a:cs typeface="Arial"/>
              </a:rPr>
              <a:t>(</a:t>
            </a:r>
            <a:r>
              <a:rPr sz="900" i="1" spc="-9" dirty="0">
                <a:solidFill>
                  <a:srgbClr val="F1F1F1"/>
                </a:solidFill>
                <a:latin typeface="Arial"/>
                <a:cs typeface="Arial"/>
              </a:rPr>
              <a:t>M</a:t>
            </a:r>
            <a:r>
              <a:rPr sz="900" i="1" spc="-4" dirty="0">
                <a:solidFill>
                  <a:srgbClr val="F1F1F1"/>
                </a:solidFill>
                <a:latin typeface="Arial"/>
                <a:cs typeface="Arial"/>
              </a:rPr>
              <a:t>ak</a:t>
            </a:r>
            <a:r>
              <a:rPr sz="900" i="1" spc="0" dirty="0">
                <a:solidFill>
                  <a:srgbClr val="F1F1F1"/>
                </a:solidFill>
                <a:latin typeface="Arial"/>
                <a:cs typeface="Arial"/>
              </a:rPr>
              <a:t>e</a:t>
            </a:r>
            <a:r>
              <a:rPr sz="900" i="1" spc="20" dirty="0">
                <a:solidFill>
                  <a:srgbClr val="F1F1F1"/>
                </a:solidFill>
                <a:latin typeface="Arial"/>
                <a:cs typeface="Arial"/>
              </a:rPr>
              <a:t> </a:t>
            </a:r>
            <a:r>
              <a:rPr sz="900" i="1" spc="-4" dirty="0">
                <a:solidFill>
                  <a:srgbClr val="F1F1F1"/>
                </a:solidFill>
                <a:latin typeface="Arial"/>
                <a:cs typeface="Arial"/>
              </a:rPr>
              <a:t>sur</a:t>
            </a:r>
            <a:r>
              <a:rPr sz="900" i="1" spc="0" dirty="0">
                <a:solidFill>
                  <a:srgbClr val="F1F1F1"/>
                </a:solidFill>
                <a:latin typeface="Arial"/>
                <a:cs typeface="Arial"/>
              </a:rPr>
              <a:t>e</a:t>
            </a:r>
            <a:r>
              <a:rPr sz="900" i="1" spc="12" dirty="0">
                <a:solidFill>
                  <a:srgbClr val="F1F1F1"/>
                </a:solidFill>
                <a:latin typeface="Arial"/>
                <a:cs typeface="Arial"/>
              </a:rPr>
              <a:t> </a:t>
            </a:r>
            <a:r>
              <a:rPr sz="900" i="1" spc="-4" dirty="0">
                <a:solidFill>
                  <a:srgbClr val="F1F1F1"/>
                </a:solidFill>
                <a:latin typeface="Arial"/>
                <a:cs typeface="Arial"/>
              </a:rPr>
              <a:t>you</a:t>
            </a:r>
            <a:r>
              <a:rPr sz="900" i="1" spc="0" dirty="0">
                <a:solidFill>
                  <a:srgbClr val="F1F1F1"/>
                </a:solidFill>
                <a:latin typeface="Arial"/>
                <a:cs typeface="Arial"/>
              </a:rPr>
              <a:t>r</a:t>
            </a:r>
            <a:r>
              <a:rPr sz="900" i="1" spc="12" dirty="0">
                <a:solidFill>
                  <a:srgbClr val="F1F1F1"/>
                </a:solidFill>
                <a:latin typeface="Arial"/>
                <a:cs typeface="Arial"/>
              </a:rPr>
              <a:t> </a:t>
            </a:r>
            <a:r>
              <a:rPr sz="900" i="1" spc="-9" dirty="0">
                <a:solidFill>
                  <a:srgbClr val="F1F1F1"/>
                </a:solidFill>
                <a:latin typeface="Arial"/>
                <a:cs typeface="Arial"/>
              </a:rPr>
              <a:t>m</a:t>
            </a:r>
            <a:r>
              <a:rPr sz="900" i="1" spc="-4" dirty="0">
                <a:solidFill>
                  <a:srgbClr val="F1F1F1"/>
                </a:solidFill>
                <a:latin typeface="Arial"/>
                <a:cs typeface="Arial"/>
              </a:rPr>
              <a:t>odu</a:t>
            </a:r>
            <a:r>
              <a:rPr sz="900" i="1" spc="0" dirty="0">
                <a:solidFill>
                  <a:srgbClr val="F1F1F1"/>
                </a:solidFill>
                <a:latin typeface="Arial"/>
                <a:cs typeface="Arial"/>
              </a:rPr>
              <a:t>le</a:t>
            </a:r>
            <a:r>
              <a:rPr sz="900" i="1" spc="24" dirty="0">
                <a:solidFill>
                  <a:srgbClr val="F1F1F1"/>
                </a:solidFill>
                <a:latin typeface="Arial"/>
                <a:cs typeface="Arial"/>
              </a:rPr>
              <a:t> </a:t>
            </a:r>
            <a:r>
              <a:rPr sz="900" i="1" spc="0" dirty="0">
                <a:solidFill>
                  <a:srgbClr val="F1F1F1"/>
                </a:solidFill>
                <a:latin typeface="Arial"/>
                <a:cs typeface="Arial"/>
              </a:rPr>
              <a:t>is</a:t>
            </a:r>
            <a:r>
              <a:rPr sz="900" i="1" spc="1" dirty="0">
                <a:solidFill>
                  <a:srgbClr val="F1F1F1"/>
                </a:solidFill>
                <a:latin typeface="Arial"/>
                <a:cs typeface="Arial"/>
              </a:rPr>
              <a:t> </a:t>
            </a:r>
            <a:r>
              <a:rPr sz="900" i="1" spc="-4" dirty="0">
                <a:solidFill>
                  <a:srgbClr val="F1F1F1"/>
                </a:solidFill>
                <a:latin typeface="Arial"/>
                <a:cs typeface="Arial"/>
              </a:rPr>
              <a:t>store</a:t>
            </a:r>
            <a:r>
              <a:rPr sz="900" i="1" spc="0" dirty="0">
                <a:solidFill>
                  <a:srgbClr val="F1F1F1"/>
                </a:solidFill>
                <a:latin typeface="Arial"/>
                <a:cs typeface="Arial"/>
              </a:rPr>
              <a:t>d</a:t>
            </a:r>
            <a:r>
              <a:rPr sz="900" i="1" spc="20" dirty="0">
                <a:solidFill>
                  <a:srgbClr val="F1F1F1"/>
                </a:solidFill>
                <a:latin typeface="Arial"/>
                <a:cs typeface="Arial"/>
              </a:rPr>
              <a:t> </a:t>
            </a:r>
            <a:r>
              <a:rPr sz="900" i="1" spc="-4" dirty="0">
                <a:solidFill>
                  <a:srgbClr val="F1F1F1"/>
                </a:solidFill>
                <a:latin typeface="Arial"/>
                <a:cs typeface="Arial"/>
              </a:rPr>
              <a:t>i</a:t>
            </a:r>
            <a:r>
              <a:rPr sz="900" i="1" spc="0" dirty="0">
                <a:solidFill>
                  <a:srgbClr val="F1F1F1"/>
                </a:solidFill>
                <a:latin typeface="Arial"/>
                <a:cs typeface="Arial"/>
              </a:rPr>
              <a:t>n</a:t>
            </a:r>
            <a:r>
              <a:rPr sz="900" i="1" spc="1" dirty="0">
                <a:solidFill>
                  <a:srgbClr val="F1F1F1"/>
                </a:solidFill>
                <a:latin typeface="Arial"/>
                <a:cs typeface="Arial"/>
              </a:rPr>
              <a:t> </a:t>
            </a:r>
            <a:r>
              <a:rPr sz="900" i="1" spc="-2" dirty="0">
                <a:solidFill>
                  <a:srgbClr val="F1F1F1"/>
                </a:solidFill>
                <a:latin typeface="Arial"/>
                <a:cs typeface="Arial"/>
              </a:rPr>
              <a:t>t</a:t>
            </a:r>
            <a:r>
              <a:rPr sz="900" i="1" spc="0" dirty="0">
                <a:solidFill>
                  <a:srgbClr val="F1F1F1"/>
                </a:solidFill>
                <a:latin typeface="Arial"/>
                <a:cs typeface="Arial"/>
              </a:rPr>
              <a:t>h</a:t>
            </a:r>
            <a:r>
              <a:rPr sz="900" i="1" spc="4" dirty="0">
                <a:solidFill>
                  <a:srgbClr val="F1F1F1"/>
                </a:solidFill>
                <a:latin typeface="Arial"/>
                <a:cs typeface="Arial"/>
              </a:rPr>
              <a:t>e</a:t>
            </a:r>
            <a:endParaRPr sz="900">
              <a:latin typeface="Arial"/>
              <a:cs typeface="Arial"/>
            </a:endParaRPr>
          </a:p>
        </p:txBody>
      </p:sp>
      <p:sp>
        <p:nvSpPr>
          <p:cNvPr id="24" name="object 24"/>
          <p:cNvSpPr txBox="1"/>
          <p:nvPr/>
        </p:nvSpPr>
        <p:spPr>
          <a:xfrm>
            <a:off x="6694678" y="906018"/>
            <a:ext cx="3174746" cy="159257"/>
          </a:xfrm>
          <a:prstGeom prst="rect">
            <a:avLst/>
          </a:prstGeom>
        </p:spPr>
        <p:txBody>
          <a:bodyPr wrap="square" lIns="0" tIns="4445" rIns="0" bIns="0" rtlCol="0">
            <a:noAutofit/>
          </a:bodyPr>
          <a:lstStyle/>
          <a:p>
            <a:pPr marL="74929">
              <a:lnSpc>
                <a:spcPct val="95825"/>
              </a:lnSpc>
            </a:pPr>
            <a:r>
              <a:rPr sz="900" i="1" spc="0" dirty="0">
                <a:solidFill>
                  <a:srgbClr val="F1F1F1"/>
                </a:solidFill>
                <a:latin typeface="Arial"/>
                <a:cs typeface="Arial"/>
              </a:rPr>
              <a:t>same directory as your main program.)</a:t>
            </a:r>
            <a:endParaRPr sz="900">
              <a:latin typeface="Arial"/>
              <a:cs typeface="Arial"/>
            </a:endParaRPr>
          </a:p>
        </p:txBody>
      </p:sp>
      <p:sp>
        <p:nvSpPr>
          <p:cNvPr id="23" name="object 23"/>
          <p:cNvSpPr txBox="1"/>
          <p:nvPr/>
        </p:nvSpPr>
        <p:spPr>
          <a:xfrm>
            <a:off x="6694678" y="1065275"/>
            <a:ext cx="3174746" cy="99441"/>
          </a:xfrm>
          <a:prstGeom prst="rect">
            <a:avLst/>
          </a:prstGeom>
        </p:spPr>
        <p:txBody>
          <a:bodyPr wrap="square" lIns="0" tIns="4191" rIns="0" bIns="0" rtlCol="0">
            <a:noAutofit/>
          </a:bodyPr>
          <a:lstStyle/>
          <a:p>
            <a:pPr marL="25400">
              <a:lnSpc>
                <a:spcPts val="750"/>
              </a:lnSpc>
            </a:pPr>
            <a:endParaRPr sz="750"/>
          </a:p>
        </p:txBody>
      </p:sp>
      <p:sp>
        <p:nvSpPr>
          <p:cNvPr id="22" name="object 22"/>
          <p:cNvSpPr txBox="1"/>
          <p:nvPr/>
        </p:nvSpPr>
        <p:spPr>
          <a:xfrm>
            <a:off x="6694678" y="1164717"/>
            <a:ext cx="3174746" cy="272414"/>
          </a:xfrm>
          <a:prstGeom prst="rect">
            <a:avLst/>
          </a:prstGeom>
        </p:spPr>
        <p:txBody>
          <a:bodyPr wrap="square" lIns="0" tIns="4826" rIns="0" bIns="0" rtlCol="0">
            <a:noAutofit/>
          </a:bodyPr>
          <a:lstStyle/>
          <a:p>
            <a:pPr marL="74929">
              <a:lnSpc>
                <a:spcPts val="760"/>
              </a:lnSpc>
            </a:pPr>
            <a:r>
              <a:rPr sz="1000" spc="-2" dirty="0">
                <a:latin typeface="Arial"/>
                <a:cs typeface="Arial"/>
              </a:rPr>
              <a:t>Storing a function in a module</a:t>
            </a:r>
            <a:endParaRPr sz="1000">
              <a:latin typeface="Arial"/>
              <a:cs typeface="Arial"/>
            </a:endParaRPr>
          </a:p>
          <a:p>
            <a:pPr marL="74929">
              <a:lnSpc>
                <a:spcPts val="919"/>
              </a:lnSpc>
              <a:spcBef>
                <a:spcPts val="7"/>
              </a:spcBef>
            </a:pPr>
            <a:r>
              <a:rPr sz="800" i="1" spc="2" dirty="0">
                <a:latin typeface="Arial"/>
                <a:cs typeface="Arial"/>
              </a:rPr>
              <a:t>File: pizza.py</a:t>
            </a:r>
            <a:endParaRPr sz="800">
              <a:latin typeface="Arial"/>
              <a:cs typeface="Arial"/>
            </a:endParaRPr>
          </a:p>
        </p:txBody>
      </p:sp>
      <p:sp>
        <p:nvSpPr>
          <p:cNvPr id="21" name="object 21"/>
          <p:cNvSpPr txBox="1"/>
          <p:nvPr/>
        </p:nvSpPr>
        <p:spPr>
          <a:xfrm>
            <a:off x="6694678" y="1437131"/>
            <a:ext cx="3174746" cy="838200"/>
          </a:xfrm>
          <a:prstGeom prst="rect">
            <a:avLst/>
          </a:prstGeom>
        </p:spPr>
        <p:txBody>
          <a:bodyPr wrap="square" lIns="0" tIns="12700" rIns="0" bIns="0" rtlCol="0">
            <a:noAutofit/>
          </a:bodyPr>
          <a:lstStyle/>
          <a:p>
            <a:pPr marL="372021" marR="646150" indent="-251368">
              <a:lnSpc>
                <a:spcPct val="97770"/>
              </a:lnSpc>
            </a:pPr>
            <a:r>
              <a:rPr sz="900" spc="-4" dirty="0">
                <a:latin typeface="Consolas"/>
                <a:cs typeface="Consolas"/>
              </a:rPr>
              <a:t>de</a:t>
            </a:r>
            <a:r>
              <a:rPr sz="900" spc="0" dirty="0">
                <a:latin typeface="Consolas"/>
                <a:cs typeface="Consolas"/>
              </a:rPr>
              <a:t>f</a:t>
            </a:r>
            <a:r>
              <a:rPr sz="900" spc="9" dirty="0">
                <a:latin typeface="Consolas"/>
                <a:cs typeface="Consolas"/>
              </a:rPr>
              <a:t> </a:t>
            </a:r>
            <a:r>
              <a:rPr sz="900" spc="-4" dirty="0">
                <a:latin typeface="Consolas"/>
                <a:cs typeface="Consolas"/>
              </a:rPr>
              <a:t>make_pizza(size</a:t>
            </a:r>
            <a:r>
              <a:rPr sz="900" spc="0" dirty="0">
                <a:latin typeface="Consolas"/>
                <a:cs typeface="Consolas"/>
              </a:rPr>
              <a:t>,</a:t>
            </a:r>
            <a:r>
              <a:rPr sz="900" spc="79" dirty="0">
                <a:latin typeface="Consolas"/>
                <a:cs typeface="Consolas"/>
              </a:rPr>
              <a:t> </a:t>
            </a:r>
            <a:r>
              <a:rPr sz="900" spc="0" dirty="0">
                <a:latin typeface="Consolas"/>
                <a:cs typeface="Consolas"/>
              </a:rPr>
              <a:t>*toppings): </a:t>
            </a:r>
            <a:r>
              <a:rPr sz="900" spc="-4" dirty="0">
                <a:latin typeface="Consolas"/>
                <a:cs typeface="Consolas"/>
              </a:rPr>
              <a:t>"""Mak</a:t>
            </a:r>
            <a:r>
              <a:rPr sz="900" spc="0" dirty="0">
                <a:latin typeface="Consolas"/>
                <a:cs typeface="Consolas"/>
              </a:rPr>
              <a:t>e</a:t>
            </a:r>
            <a:r>
              <a:rPr sz="900" spc="34" dirty="0">
                <a:latin typeface="Consolas"/>
                <a:cs typeface="Consolas"/>
              </a:rPr>
              <a:t> </a:t>
            </a:r>
            <a:r>
              <a:rPr sz="900" spc="0" dirty="0">
                <a:latin typeface="Consolas"/>
                <a:cs typeface="Consolas"/>
              </a:rPr>
              <a:t>a pizza.""" </a:t>
            </a:r>
            <a:r>
              <a:rPr sz="900" spc="-4" dirty="0">
                <a:latin typeface="Consolas"/>
                <a:cs typeface="Consolas"/>
              </a:rPr>
              <a:t>print(f"\nMakin</a:t>
            </a:r>
            <a:r>
              <a:rPr sz="900" spc="0" dirty="0">
                <a:latin typeface="Consolas"/>
                <a:cs typeface="Consolas"/>
              </a:rPr>
              <a:t>g</a:t>
            </a:r>
            <a:r>
              <a:rPr sz="900" spc="79" dirty="0">
                <a:latin typeface="Consolas"/>
                <a:cs typeface="Consolas"/>
              </a:rPr>
              <a:t> </a:t>
            </a:r>
            <a:r>
              <a:rPr sz="900" spc="0" dirty="0">
                <a:latin typeface="Consolas"/>
                <a:cs typeface="Consolas"/>
              </a:rPr>
              <a:t>a </a:t>
            </a:r>
            <a:r>
              <a:rPr sz="900" spc="-4" dirty="0">
                <a:latin typeface="Consolas"/>
                <a:cs typeface="Consolas"/>
              </a:rPr>
              <a:t>{size</a:t>
            </a:r>
            <a:r>
              <a:rPr sz="900" spc="0" dirty="0">
                <a:latin typeface="Consolas"/>
                <a:cs typeface="Consolas"/>
              </a:rPr>
              <a:t>}</a:t>
            </a:r>
            <a:r>
              <a:rPr sz="900" spc="24" dirty="0">
                <a:latin typeface="Consolas"/>
                <a:cs typeface="Consolas"/>
              </a:rPr>
              <a:t> </a:t>
            </a:r>
            <a:r>
              <a:rPr sz="900" spc="0" dirty="0">
                <a:latin typeface="Consolas"/>
                <a:cs typeface="Consolas"/>
              </a:rPr>
              <a:t>pizza.") print("Toppings:")</a:t>
            </a:r>
            <a:endParaRPr sz="900">
              <a:latin typeface="Consolas"/>
              <a:cs typeface="Consolas"/>
            </a:endParaRPr>
          </a:p>
          <a:p>
            <a:pPr marL="372021">
              <a:lnSpc>
                <a:spcPts val="1030"/>
              </a:lnSpc>
              <a:spcBef>
                <a:spcPts val="51"/>
              </a:spcBef>
            </a:pPr>
            <a:r>
              <a:rPr sz="900" spc="0" dirty="0">
                <a:latin typeface="Consolas"/>
                <a:cs typeface="Consolas"/>
              </a:rPr>
              <a:t>for topping in toppings:</a:t>
            </a:r>
            <a:endParaRPr sz="900">
              <a:latin typeface="Consolas"/>
              <a:cs typeface="Consolas"/>
            </a:endParaRPr>
          </a:p>
          <a:p>
            <a:pPr marL="623393">
              <a:lnSpc>
                <a:spcPct val="97574"/>
              </a:lnSpc>
            </a:pPr>
            <a:r>
              <a:rPr sz="900" spc="0" dirty="0">
                <a:latin typeface="Consolas"/>
                <a:cs typeface="Consolas"/>
              </a:rPr>
              <a:t>print(f"- {topping}")</a:t>
            </a:r>
            <a:endParaRPr sz="900">
              <a:latin typeface="Consolas"/>
              <a:cs typeface="Consolas"/>
            </a:endParaRPr>
          </a:p>
        </p:txBody>
      </p:sp>
      <p:sp>
        <p:nvSpPr>
          <p:cNvPr id="20" name="object 20"/>
          <p:cNvSpPr txBox="1"/>
          <p:nvPr/>
        </p:nvSpPr>
        <p:spPr>
          <a:xfrm>
            <a:off x="6694678" y="2275331"/>
            <a:ext cx="3174746" cy="485937"/>
          </a:xfrm>
          <a:prstGeom prst="rect">
            <a:avLst/>
          </a:prstGeom>
        </p:spPr>
        <p:txBody>
          <a:bodyPr wrap="square" lIns="0" tIns="50165" rIns="0" bIns="0" rtlCol="0">
            <a:noAutofit/>
          </a:bodyPr>
          <a:lstStyle/>
          <a:p>
            <a:pPr marL="74929">
              <a:lnSpc>
                <a:spcPct val="95825"/>
              </a:lnSpc>
            </a:pPr>
            <a:r>
              <a:rPr sz="1000" spc="-2" dirty="0">
                <a:latin typeface="Arial"/>
                <a:cs typeface="Arial"/>
              </a:rPr>
              <a:t>Importing an entire module</a:t>
            </a:r>
            <a:endParaRPr sz="1000">
              <a:latin typeface="Arial"/>
              <a:cs typeface="Arial"/>
            </a:endParaRPr>
          </a:p>
          <a:p>
            <a:pPr marL="74929">
              <a:lnSpc>
                <a:spcPts val="919"/>
              </a:lnSpc>
              <a:spcBef>
                <a:spcPts val="46"/>
              </a:spcBef>
            </a:pPr>
            <a:r>
              <a:rPr sz="800" i="1" spc="3" dirty="0">
                <a:latin typeface="Arial"/>
                <a:cs typeface="Arial"/>
              </a:rPr>
              <a:t>File: making_pizzas.py</a:t>
            </a:r>
            <a:endParaRPr sz="800">
              <a:latin typeface="Arial"/>
              <a:cs typeface="Arial"/>
            </a:endParaRPr>
          </a:p>
          <a:p>
            <a:pPr marL="74929">
              <a:lnSpc>
                <a:spcPct val="95825"/>
              </a:lnSpc>
            </a:pPr>
            <a:r>
              <a:rPr sz="800" i="1" spc="0" dirty="0">
                <a:latin typeface="Arial"/>
                <a:cs typeface="Arial"/>
              </a:rPr>
              <a:t>Every function in the module is available in the program file.</a:t>
            </a:r>
            <a:endParaRPr sz="800">
              <a:latin typeface="Arial"/>
              <a:cs typeface="Arial"/>
            </a:endParaRPr>
          </a:p>
        </p:txBody>
      </p:sp>
      <p:sp>
        <p:nvSpPr>
          <p:cNvPr id="19" name="object 19"/>
          <p:cNvSpPr txBox="1"/>
          <p:nvPr/>
        </p:nvSpPr>
        <p:spPr>
          <a:xfrm>
            <a:off x="6694678" y="2761269"/>
            <a:ext cx="3174746" cy="574766"/>
          </a:xfrm>
          <a:prstGeom prst="rect">
            <a:avLst/>
          </a:prstGeom>
        </p:spPr>
        <p:txBody>
          <a:bodyPr wrap="square" lIns="0" tIns="17780" rIns="0" bIns="0" rtlCol="0">
            <a:noAutofit/>
          </a:bodyPr>
          <a:lstStyle/>
          <a:p>
            <a:pPr marL="120653">
              <a:lnSpc>
                <a:spcPct val="97574"/>
              </a:lnSpc>
            </a:pPr>
            <a:r>
              <a:rPr sz="900" dirty="0">
                <a:latin typeface="Consolas"/>
                <a:cs typeface="Consolas"/>
              </a:rPr>
              <a:t>import pizza</a:t>
            </a:r>
            <a:endParaRPr sz="900">
              <a:latin typeface="Consolas"/>
              <a:cs typeface="Consolas"/>
            </a:endParaRPr>
          </a:p>
          <a:p>
            <a:pPr marL="120653">
              <a:lnSpc>
                <a:spcPct val="97574"/>
              </a:lnSpc>
              <a:spcBef>
                <a:spcPts val="1058"/>
              </a:spcBef>
            </a:pPr>
            <a:r>
              <a:rPr sz="900" spc="0" dirty="0">
                <a:latin typeface="Consolas"/>
                <a:cs typeface="Consolas"/>
              </a:rPr>
              <a:t>pizza.make_pizza('medium', 'pepperoni')</a:t>
            </a:r>
            <a:endParaRPr sz="900">
              <a:latin typeface="Consolas"/>
              <a:cs typeface="Consolas"/>
            </a:endParaRPr>
          </a:p>
          <a:p>
            <a:pPr marL="120653">
              <a:lnSpc>
                <a:spcPts val="1030"/>
              </a:lnSpc>
              <a:spcBef>
                <a:spcPts val="51"/>
              </a:spcBef>
            </a:pPr>
            <a:r>
              <a:rPr sz="900" dirty="0">
                <a:latin typeface="Consolas"/>
                <a:cs typeface="Consolas"/>
              </a:rPr>
              <a:t>pizza.make_pizza('small', 'bacon', 'pineapple')</a:t>
            </a:r>
            <a:endParaRPr sz="900">
              <a:latin typeface="Consolas"/>
              <a:cs typeface="Consolas"/>
            </a:endParaRPr>
          </a:p>
        </p:txBody>
      </p:sp>
      <p:sp>
        <p:nvSpPr>
          <p:cNvPr id="18" name="object 18"/>
          <p:cNvSpPr txBox="1"/>
          <p:nvPr/>
        </p:nvSpPr>
        <p:spPr>
          <a:xfrm>
            <a:off x="6694678" y="3336036"/>
            <a:ext cx="3174746" cy="374903"/>
          </a:xfrm>
          <a:prstGeom prst="rect">
            <a:avLst/>
          </a:prstGeom>
        </p:spPr>
        <p:txBody>
          <a:bodyPr wrap="square" lIns="0" tIns="50165" rIns="0" bIns="0" rtlCol="0">
            <a:noAutofit/>
          </a:bodyPr>
          <a:lstStyle/>
          <a:p>
            <a:pPr marL="74929">
              <a:lnSpc>
                <a:spcPct val="95825"/>
              </a:lnSpc>
            </a:pPr>
            <a:r>
              <a:rPr sz="1000" spc="-2" dirty="0">
                <a:latin typeface="Arial"/>
                <a:cs typeface="Arial"/>
              </a:rPr>
              <a:t>Importing a specific function</a:t>
            </a:r>
            <a:endParaRPr sz="1000">
              <a:latin typeface="Arial"/>
              <a:cs typeface="Arial"/>
            </a:endParaRPr>
          </a:p>
          <a:p>
            <a:pPr marL="74929">
              <a:lnSpc>
                <a:spcPts val="919"/>
              </a:lnSpc>
              <a:spcBef>
                <a:spcPts val="46"/>
              </a:spcBef>
            </a:pPr>
            <a:r>
              <a:rPr sz="800" i="1" spc="0" dirty="0">
                <a:latin typeface="Arial"/>
                <a:cs typeface="Arial"/>
              </a:rPr>
              <a:t>Only the imported functions are available in the program file.</a:t>
            </a:r>
            <a:endParaRPr sz="800">
              <a:latin typeface="Arial"/>
              <a:cs typeface="Arial"/>
            </a:endParaRPr>
          </a:p>
        </p:txBody>
      </p:sp>
      <p:sp>
        <p:nvSpPr>
          <p:cNvPr id="17" name="object 17"/>
          <p:cNvSpPr txBox="1"/>
          <p:nvPr/>
        </p:nvSpPr>
        <p:spPr>
          <a:xfrm>
            <a:off x="6694678" y="3710939"/>
            <a:ext cx="3174746" cy="569976"/>
          </a:xfrm>
          <a:prstGeom prst="rect">
            <a:avLst/>
          </a:prstGeom>
        </p:spPr>
        <p:txBody>
          <a:bodyPr wrap="square" lIns="0" tIns="12700" rIns="0" bIns="0" rtlCol="0">
            <a:noAutofit/>
          </a:bodyPr>
          <a:lstStyle/>
          <a:p>
            <a:pPr marL="120653">
              <a:lnSpc>
                <a:spcPct val="97574"/>
              </a:lnSpc>
            </a:pPr>
            <a:r>
              <a:rPr sz="900" spc="0" dirty="0">
                <a:latin typeface="Consolas"/>
                <a:cs typeface="Consolas"/>
              </a:rPr>
              <a:t>from pizza import make_pizza</a:t>
            </a:r>
            <a:endParaRPr sz="900">
              <a:latin typeface="Consolas"/>
              <a:cs typeface="Consolas"/>
            </a:endParaRPr>
          </a:p>
          <a:p>
            <a:pPr marL="120653">
              <a:lnSpc>
                <a:spcPct val="97574"/>
              </a:lnSpc>
              <a:spcBef>
                <a:spcPts val="1034"/>
              </a:spcBef>
            </a:pPr>
            <a:r>
              <a:rPr sz="900" spc="0" dirty="0">
                <a:latin typeface="Consolas"/>
                <a:cs typeface="Consolas"/>
              </a:rPr>
              <a:t>make_pizza('medium', 'pepperoni')</a:t>
            </a:r>
            <a:endParaRPr sz="900">
              <a:latin typeface="Consolas"/>
              <a:cs typeface="Consolas"/>
            </a:endParaRPr>
          </a:p>
          <a:p>
            <a:pPr marL="120653">
              <a:lnSpc>
                <a:spcPct val="97574"/>
              </a:lnSpc>
            </a:pPr>
            <a:r>
              <a:rPr sz="900" dirty="0">
                <a:latin typeface="Consolas"/>
                <a:cs typeface="Consolas"/>
              </a:rPr>
              <a:t>make_pizza('small', 'bacon', 'pineapple')</a:t>
            </a:r>
            <a:endParaRPr sz="900">
              <a:latin typeface="Consolas"/>
              <a:cs typeface="Consolas"/>
            </a:endParaRPr>
          </a:p>
        </p:txBody>
      </p:sp>
      <p:sp>
        <p:nvSpPr>
          <p:cNvPr id="16" name="object 16"/>
          <p:cNvSpPr txBox="1"/>
          <p:nvPr/>
        </p:nvSpPr>
        <p:spPr>
          <a:xfrm>
            <a:off x="6694678" y="4280916"/>
            <a:ext cx="3174746" cy="256032"/>
          </a:xfrm>
          <a:prstGeom prst="rect">
            <a:avLst/>
          </a:prstGeom>
        </p:spPr>
        <p:txBody>
          <a:bodyPr wrap="square" lIns="0" tIns="50165" rIns="0" bIns="0" rtlCol="0">
            <a:noAutofit/>
          </a:bodyPr>
          <a:lstStyle/>
          <a:p>
            <a:pPr marL="74929">
              <a:lnSpc>
                <a:spcPct val="95825"/>
              </a:lnSpc>
            </a:pPr>
            <a:r>
              <a:rPr sz="1000" spc="-2" dirty="0">
                <a:latin typeface="Arial"/>
                <a:cs typeface="Arial"/>
              </a:rPr>
              <a:t>Giving a module an alias</a:t>
            </a:r>
            <a:endParaRPr sz="1000">
              <a:latin typeface="Arial"/>
              <a:cs typeface="Arial"/>
            </a:endParaRPr>
          </a:p>
        </p:txBody>
      </p:sp>
      <p:sp>
        <p:nvSpPr>
          <p:cNvPr id="15" name="object 15"/>
          <p:cNvSpPr txBox="1"/>
          <p:nvPr/>
        </p:nvSpPr>
        <p:spPr>
          <a:xfrm>
            <a:off x="6694678" y="4536948"/>
            <a:ext cx="3174746" cy="573024"/>
          </a:xfrm>
          <a:prstGeom prst="rect">
            <a:avLst/>
          </a:prstGeom>
        </p:spPr>
        <p:txBody>
          <a:bodyPr wrap="square" lIns="0" tIns="12700" rIns="0" bIns="0" rtlCol="0">
            <a:noAutofit/>
          </a:bodyPr>
          <a:lstStyle/>
          <a:p>
            <a:pPr marL="74929">
              <a:lnSpc>
                <a:spcPct val="97574"/>
              </a:lnSpc>
            </a:pPr>
            <a:r>
              <a:rPr sz="900" spc="0" dirty="0">
                <a:latin typeface="Consolas"/>
                <a:cs typeface="Consolas"/>
              </a:rPr>
              <a:t>import pizza as p</a:t>
            </a:r>
            <a:endParaRPr sz="900">
              <a:latin typeface="Consolas"/>
              <a:cs typeface="Consolas"/>
            </a:endParaRPr>
          </a:p>
          <a:p>
            <a:pPr marL="74929">
              <a:lnSpc>
                <a:spcPct val="97574"/>
              </a:lnSpc>
              <a:spcBef>
                <a:spcPts val="1058"/>
              </a:spcBef>
            </a:pPr>
            <a:r>
              <a:rPr sz="900" spc="0" dirty="0">
                <a:latin typeface="Consolas"/>
                <a:cs typeface="Consolas"/>
              </a:rPr>
              <a:t>p.make_pizza('medium', 'pepperoni')</a:t>
            </a:r>
            <a:endParaRPr sz="900">
              <a:latin typeface="Consolas"/>
              <a:cs typeface="Consolas"/>
            </a:endParaRPr>
          </a:p>
          <a:p>
            <a:pPr marL="74929">
              <a:lnSpc>
                <a:spcPct val="97574"/>
              </a:lnSpc>
            </a:pPr>
            <a:r>
              <a:rPr sz="900" dirty="0">
                <a:latin typeface="Consolas"/>
                <a:cs typeface="Consolas"/>
              </a:rPr>
              <a:t>p.make_pizza('small', 'bacon', 'pineapple')</a:t>
            </a:r>
            <a:endParaRPr sz="900">
              <a:latin typeface="Consolas"/>
              <a:cs typeface="Consolas"/>
            </a:endParaRPr>
          </a:p>
        </p:txBody>
      </p:sp>
      <p:sp>
        <p:nvSpPr>
          <p:cNvPr id="14" name="object 14"/>
          <p:cNvSpPr txBox="1"/>
          <p:nvPr/>
        </p:nvSpPr>
        <p:spPr>
          <a:xfrm>
            <a:off x="6694678" y="5109972"/>
            <a:ext cx="3174746" cy="256031"/>
          </a:xfrm>
          <a:prstGeom prst="rect">
            <a:avLst/>
          </a:prstGeom>
        </p:spPr>
        <p:txBody>
          <a:bodyPr wrap="square" lIns="0" tIns="50165" rIns="0" bIns="0" rtlCol="0">
            <a:noAutofit/>
          </a:bodyPr>
          <a:lstStyle/>
          <a:p>
            <a:pPr marL="74929">
              <a:lnSpc>
                <a:spcPct val="95825"/>
              </a:lnSpc>
            </a:pPr>
            <a:r>
              <a:rPr sz="1000" spc="-2" dirty="0">
                <a:latin typeface="Arial"/>
                <a:cs typeface="Arial"/>
              </a:rPr>
              <a:t>Giving a function an alias</a:t>
            </a:r>
            <a:endParaRPr sz="1000">
              <a:latin typeface="Arial"/>
              <a:cs typeface="Arial"/>
            </a:endParaRPr>
          </a:p>
        </p:txBody>
      </p:sp>
      <p:sp>
        <p:nvSpPr>
          <p:cNvPr id="13" name="object 13"/>
          <p:cNvSpPr txBox="1"/>
          <p:nvPr/>
        </p:nvSpPr>
        <p:spPr>
          <a:xfrm>
            <a:off x="6694678" y="5366004"/>
            <a:ext cx="3174746" cy="569976"/>
          </a:xfrm>
          <a:prstGeom prst="rect">
            <a:avLst/>
          </a:prstGeom>
        </p:spPr>
        <p:txBody>
          <a:bodyPr wrap="square" lIns="0" tIns="9525" rIns="0" bIns="0" rtlCol="0">
            <a:noAutofit/>
          </a:bodyPr>
          <a:lstStyle/>
          <a:p>
            <a:pPr marL="74929">
              <a:lnSpc>
                <a:spcPct val="97574"/>
              </a:lnSpc>
            </a:pPr>
            <a:r>
              <a:rPr sz="900" spc="0" dirty="0">
                <a:latin typeface="Consolas"/>
                <a:cs typeface="Consolas"/>
              </a:rPr>
              <a:t>from pizza import make_pizza as mp</a:t>
            </a:r>
            <a:endParaRPr sz="900">
              <a:latin typeface="Consolas"/>
              <a:cs typeface="Consolas"/>
            </a:endParaRPr>
          </a:p>
          <a:p>
            <a:pPr marL="74929">
              <a:lnSpc>
                <a:spcPct val="97574"/>
              </a:lnSpc>
              <a:spcBef>
                <a:spcPts val="1058"/>
              </a:spcBef>
            </a:pPr>
            <a:r>
              <a:rPr sz="900" spc="0" dirty="0">
                <a:latin typeface="Consolas"/>
                <a:cs typeface="Consolas"/>
              </a:rPr>
              <a:t>mp('medium', 'pepperoni')</a:t>
            </a:r>
            <a:endParaRPr sz="900">
              <a:latin typeface="Consolas"/>
              <a:cs typeface="Consolas"/>
            </a:endParaRPr>
          </a:p>
          <a:p>
            <a:pPr marL="74929">
              <a:lnSpc>
                <a:spcPct val="97574"/>
              </a:lnSpc>
            </a:pPr>
            <a:r>
              <a:rPr sz="900" spc="0" dirty="0">
                <a:latin typeface="Consolas"/>
                <a:cs typeface="Consolas"/>
              </a:rPr>
              <a:t>mp('small', 'bacon', 'pineapple')</a:t>
            </a:r>
            <a:endParaRPr sz="900">
              <a:latin typeface="Consolas"/>
              <a:cs typeface="Consolas"/>
            </a:endParaRPr>
          </a:p>
        </p:txBody>
      </p:sp>
      <p:sp>
        <p:nvSpPr>
          <p:cNvPr id="12" name="object 12"/>
          <p:cNvSpPr txBox="1"/>
          <p:nvPr/>
        </p:nvSpPr>
        <p:spPr>
          <a:xfrm>
            <a:off x="6694678" y="5935980"/>
            <a:ext cx="3174746" cy="490728"/>
          </a:xfrm>
          <a:prstGeom prst="rect">
            <a:avLst/>
          </a:prstGeom>
        </p:spPr>
        <p:txBody>
          <a:bodyPr wrap="square" lIns="0" tIns="50165" rIns="0" bIns="0" rtlCol="0">
            <a:noAutofit/>
          </a:bodyPr>
          <a:lstStyle/>
          <a:p>
            <a:pPr marL="74929">
              <a:lnSpc>
                <a:spcPct val="95825"/>
              </a:lnSpc>
            </a:pPr>
            <a:r>
              <a:rPr sz="1000" spc="-2" dirty="0">
                <a:latin typeface="Arial"/>
                <a:cs typeface="Arial"/>
              </a:rPr>
              <a:t>Importing all functions from a module</a:t>
            </a:r>
            <a:endParaRPr sz="1000">
              <a:latin typeface="Arial"/>
              <a:cs typeface="Arial"/>
            </a:endParaRPr>
          </a:p>
          <a:p>
            <a:pPr marL="74929">
              <a:lnSpc>
                <a:spcPts val="919"/>
              </a:lnSpc>
              <a:spcBef>
                <a:spcPts val="46"/>
              </a:spcBef>
            </a:pPr>
            <a:r>
              <a:rPr sz="800" i="1" dirty="0">
                <a:latin typeface="Arial"/>
                <a:cs typeface="Arial"/>
              </a:rPr>
              <a:t>Don't do this, but recognize it when you see it in others' code. It</a:t>
            </a:r>
            <a:endParaRPr sz="800">
              <a:latin typeface="Arial"/>
              <a:cs typeface="Arial"/>
            </a:endParaRPr>
          </a:p>
        </p:txBody>
      </p:sp>
      <p:sp>
        <p:nvSpPr>
          <p:cNvPr id="11" name="object 11"/>
          <p:cNvSpPr txBox="1"/>
          <p:nvPr/>
        </p:nvSpPr>
        <p:spPr>
          <a:xfrm>
            <a:off x="6694678" y="6426708"/>
            <a:ext cx="3174746" cy="569975"/>
          </a:xfrm>
          <a:prstGeom prst="rect">
            <a:avLst/>
          </a:prstGeom>
        </p:spPr>
        <p:txBody>
          <a:bodyPr wrap="square" lIns="0" tIns="12700" rIns="0" bIns="0" rtlCol="0">
            <a:noAutofit/>
          </a:bodyPr>
          <a:lstStyle/>
          <a:p>
            <a:pPr marL="120653">
              <a:lnSpc>
                <a:spcPct val="97574"/>
              </a:lnSpc>
            </a:pPr>
            <a:r>
              <a:rPr sz="900" spc="0" dirty="0">
                <a:latin typeface="Consolas"/>
                <a:cs typeface="Consolas"/>
              </a:rPr>
              <a:t>from pizza import *</a:t>
            </a:r>
            <a:endParaRPr sz="900">
              <a:latin typeface="Consolas"/>
              <a:cs typeface="Consolas"/>
            </a:endParaRPr>
          </a:p>
          <a:p>
            <a:pPr marL="120653">
              <a:lnSpc>
                <a:spcPct val="97574"/>
              </a:lnSpc>
              <a:spcBef>
                <a:spcPts val="1034"/>
              </a:spcBef>
            </a:pPr>
            <a:r>
              <a:rPr sz="900" spc="0" dirty="0">
                <a:latin typeface="Consolas"/>
                <a:cs typeface="Consolas"/>
              </a:rPr>
              <a:t>make_pizza('medium', 'pepperoni')</a:t>
            </a:r>
            <a:endParaRPr sz="900">
              <a:latin typeface="Consolas"/>
              <a:cs typeface="Consolas"/>
            </a:endParaRPr>
          </a:p>
          <a:p>
            <a:pPr marL="120653">
              <a:lnSpc>
                <a:spcPct val="97574"/>
              </a:lnSpc>
            </a:pPr>
            <a:r>
              <a:rPr sz="900" dirty="0">
                <a:latin typeface="Consolas"/>
                <a:cs typeface="Consolas"/>
              </a:rPr>
              <a:t>make_pizza('small', 'bacon', 'pineapple')</a:t>
            </a:r>
            <a:endParaRPr sz="900">
              <a:latin typeface="Consolas"/>
              <a:cs typeface="Consolas"/>
            </a:endParaRPr>
          </a:p>
        </p:txBody>
      </p:sp>
      <p:sp>
        <p:nvSpPr>
          <p:cNvPr id="10" name="object 10"/>
          <p:cNvSpPr txBox="1"/>
          <p:nvPr/>
        </p:nvSpPr>
        <p:spPr>
          <a:xfrm>
            <a:off x="184403" y="167957"/>
            <a:ext cx="3172968" cy="465010"/>
          </a:xfrm>
          <a:prstGeom prst="rect">
            <a:avLst/>
          </a:prstGeom>
        </p:spPr>
        <p:txBody>
          <a:bodyPr wrap="square" lIns="0" tIns="9620" rIns="0" bIns="0" rtlCol="0">
            <a:noAutofit/>
          </a:bodyPr>
          <a:lstStyle/>
          <a:p>
            <a:pPr marL="74675">
              <a:lnSpc>
                <a:spcPts val="1515"/>
              </a:lnSpc>
            </a:pPr>
            <a:r>
              <a:rPr sz="1100" spc="-1" dirty="0">
                <a:solidFill>
                  <a:srgbClr val="F1F1F1"/>
                </a:solidFill>
                <a:latin typeface="Yu Gothic"/>
                <a:cs typeface="Yu Gothic"/>
              </a:rPr>
              <a:t>Passing a list to a function</a:t>
            </a:r>
            <a:endParaRPr sz="1100">
              <a:latin typeface="Yu Gothic"/>
              <a:cs typeface="Yu Gothic"/>
            </a:endParaRPr>
          </a:p>
          <a:p>
            <a:pPr marL="74675" marR="194085">
              <a:lnSpc>
                <a:spcPts val="1030"/>
              </a:lnSpc>
              <a:spcBef>
                <a:spcPts val="175"/>
              </a:spcBef>
            </a:pPr>
            <a:r>
              <a:rPr sz="900" i="1" spc="0" dirty="0">
                <a:solidFill>
                  <a:srgbClr val="F1F1F1"/>
                </a:solidFill>
                <a:latin typeface="Arial"/>
                <a:cs typeface="Arial"/>
              </a:rPr>
              <a:t>You can pass a list as an argument to a function, and the function can work with the values in the list. Any changes</a:t>
            </a:r>
            <a:endParaRPr sz="900">
              <a:latin typeface="Arial"/>
              <a:cs typeface="Arial"/>
            </a:endParaRPr>
          </a:p>
        </p:txBody>
      </p:sp>
      <p:sp>
        <p:nvSpPr>
          <p:cNvPr id="9" name="object 9"/>
          <p:cNvSpPr txBox="1"/>
          <p:nvPr/>
        </p:nvSpPr>
        <p:spPr>
          <a:xfrm>
            <a:off x="184403" y="632968"/>
            <a:ext cx="3172968" cy="432307"/>
          </a:xfrm>
          <a:prstGeom prst="rect">
            <a:avLst/>
          </a:prstGeom>
        </p:spPr>
        <p:txBody>
          <a:bodyPr wrap="square" lIns="0" tIns="12700" rIns="0" bIns="0" rtlCol="0">
            <a:noAutofit/>
          </a:bodyPr>
          <a:lstStyle/>
          <a:p>
            <a:pPr marL="74675" marR="97505">
              <a:lnSpc>
                <a:spcPct val="96687"/>
              </a:lnSpc>
            </a:pPr>
            <a:r>
              <a:rPr sz="900" i="1" spc="0" dirty="0">
                <a:solidFill>
                  <a:srgbClr val="F1F1F1"/>
                </a:solidFill>
                <a:latin typeface="Arial"/>
                <a:cs typeface="Arial"/>
              </a:rPr>
              <a:t>the function makes to the list will affect the original list. You can prevent a function from modifying a list by passing a copy of the list as an argument.</a:t>
            </a:r>
            <a:endParaRPr sz="900">
              <a:latin typeface="Arial"/>
              <a:cs typeface="Arial"/>
            </a:endParaRPr>
          </a:p>
        </p:txBody>
      </p:sp>
      <p:sp>
        <p:nvSpPr>
          <p:cNvPr id="8" name="object 8"/>
          <p:cNvSpPr txBox="1"/>
          <p:nvPr/>
        </p:nvSpPr>
        <p:spPr>
          <a:xfrm>
            <a:off x="184403" y="1065275"/>
            <a:ext cx="3172968" cy="256032"/>
          </a:xfrm>
          <a:prstGeom prst="rect">
            <a:avLst/>
          </a:prstGeom>
        </p:spPr>
        <p:txBody>
          <a:bodyPr wrap="square" lIns="0" tIns="50165" rIns="0" bIns="0" rtlCol="0">
            <a:noAutofit/>
          </a:bodyPr>
          <a:lstStyle/>
          <a:p>
            <a:pPr marL="74675">
              <a:lnSpc>
                <a:spcPct val="95825"/>
              </a:lnSpc>
            </a:pPr>
            <a:r>
              <a:rPr sz="1000" spc="-3" dirty="0">
                <a:latin typeface="Arial"/>
                <a:cs typeface="Arial"/>
              </a:rPr>
              <a:t>Passing a list as an argument</a:t>
            </a:r>
            <a:endParaRPr sz="1000">
              <a:latin typeface="Arial"/>
              <a:cs typeface="Arial"/>
            </a:endParaRPr>
          </a:p>
        </p:txBody>
      </p:sp>
      <p:sp>
        <p:nvSpPr>
          <p:cNvPr id="7" name="object 7"/>
          <p:cNvSpPr txBox="1"/>
          <p:nvPr/>
        </p:nvSpPr>
        <p:spPr>
          <a:xfrm>
            <a:off x="184403" y="1321307"/>
            <a:ext cx="3172968" cy="1106424"/>
          </a:xfrm>
          <a:prstGeom prst="rect">
            <a:avLst/>
          </a:prstGeom>
        </p:spPr>
        <p:txBody>
          <a:bodyPr wrap="square" lIns="0" tIns="9525" rIns="0" bIns="0" rtlCol="0">
            <a:noAutofit/>
          </a:bodyPr>
          <a:lstStyle/>
          <a:p>
            <a:pPr marL="120396">
              <a:lnSpc>
                <a:spcPct val="97574"/>
              </a:lnSpc>
            </a:pPr>
            <a:r>
              <a:rPr sz="900" spc="0" dirty="0">
                <a:latin typeface="Consolas"/>
                <a:cs typeface="Consolas"/>
              </a:rPr>
              <a:t>def greet_users(names):</a:t>
            </a:r>
            <a:endParaRPr sz="900">
              <a:latin typeface="Consolas"/>
              <a:cs typeface="Consolas"/>
            </a:endParaRPr>
          </a:p>
          <a:p>
            <a:pPr marL="371767" marR="141861">
              <a:lnSpc>
                <a:spcPct val="97770"/>
              </a:lnSpc>
            </a:pPr>
            <a:r>
              <a:rPr sz="900" dirty="0">
                <a:latin typeface="Consolas"/>
                <a:cs typeface="Consolas"/>
              </a:rPr>
              <a:t>"""Print a simple greeting to everyone.""" for name in names:</a:t>
            </a:r>
            <a:endParaRPr sz="900">
              <a:latin typeface="Consolas"/>
              <a:cs typeface="Consolas"/>
            </a:endParaRPr>
          </a:p>
          <a:p>
            <a:pPr marL="623137" marR="1084412">
              <a:lnSpc>
                <a:spcPct val="97770"/>
              </a:lnSpc>
            </a:pPr>
            <a:r>
              <a:rPr sz="900" spc="0" dirty="0">
                <a:latin typeface="Consolas"/>
                <a:cs typeface="Consolas"/>
              </a:rPr>
              <a:t>msg = f"Hello, {name}!" print(msg)</a:t>
            </a:r>
            <a:endParaRPr sz="900">
              <a:latin typeface="Consolas"/>
              <a:cs typeface="Consolas"/>
            </a:endParaRPr>
          </a:p>
          <a:p>
            <a:pPr marL="120396">
              <a:lnSpc>
                <a:spcPct val="97574"/>
              </a:lnSpc>
              <a:spcBef>
                <a:spcPts val="1056"/>
              </a:spcBef>
            </a:pPr>
            <a:r>
              <a:rPr sz="900" dirty="0">
                <a:latin typeface="Consolas"/>
                <a:cs typeface="Consolas"/>
              </a:rPr>
              <a:t>usernames = ['hannah', 'ty', 'margot']</a:t>
            </a:r>
            <a:endParaRPr sz="900">
              <a:latin typeface="Consolas"/>
              <a:cs typeface="Consolas"/>
            </a:endParaRPr>
          </a:p>
          <a:p>
            <a:pPr marL="120396">
              <a:lnSpc>
                <a:spcPct val="97574"/>
              </a:lnSpc>
            </a:pPr>
            <a:r>
              <a:rPr sz="900" spc="0" dirty="0">
                <a:latin typeface="Consolas"/>
                <a:cs typeface="Consolas"/>
              </a:rPr>
              <a:t>greet_users(usernames)</a:t>
            </a:r>
            <a:endParaRPr sz="900">
              <a:latin typeface="Consolas"/>
              <a:cs typeface="Consolas"/>
            </a:endParaRPr>
          </a:p>
        </p:txBody>
      </p:sp>
      <p:sp>
        <p:nvSpPr>
          <p:cNvPr id="6" name="object 6"/>
          <p:cNvSpPr txBox="1"/>
          <p:nvPr/>
        </p:nvSpPr>
        <p:spPr>
          <a:xfrm>
            <a:off x="184403" y="2427731"/>
            <a:ext cx="3172968" cy="436054"/>
          </a:xfrm>
          <a:prstGeom prst="rect">
            <a:avLst/>
          </a:prstGeom>
        </p:spPr>
        <p:txBody>
          <a:bodyPr wrap="square" lIns="0" tIns="50165" rIns="0" bIns="0" rtlCol="0">
            <a:noAutofit/>
          </a:bodyPr>
          <a:lstStyle/>
          <a:p>
            <a:pPr marL="74675">
              <a:lnSpc>
                <a:spcPct val="95825"/>
              </a:lnSpc>
            </a:pPr>
            <a:r>
              <a:rPr sz="1000" spc="-2" dirty="0">
                <a:latin typeface="Arial"/>
                <a:cs typeface="Arial"/>
              </a:rPr>
              <a:t>Allowing a function to modify a list</a:t>
            </a:r>
            <a:endParaRPr sz="1000">
              <a:latin typeface="Arial"/>
              <a:cs typeface="Arial"/>
            </a:endParaRPr>
          </a:p>
          <a:p>
            <a:pPr marL="74675" marR="244587">
              <a:lnSpc>
                <a:spcPts val="910"/>
              </a:lnSpc>
              <a:spcBef>
                <a:spcPts val="65"/>
              </a:spcBef>
            </a:pPr>
            <a:r>
              <a:rPr sz="800" i="1" spc="0" dirty="0">
                <a:latin typeface="Arial"/>
                <a:cs typeface="Arial"/>
              </a:rPr>
              <a:t>The following example sends a list of models to a function for printing. The original list is emptied, and the second list is filled.</a:t>
            </a:r>
            <a:endParaRPr sz="800">
              <a:latin typeface="Arial"/>
              <a:cs typeface="Arial"/>
            </a:endParaRPr>
          </a:p>
        </p:txBody>
      </p:sp>
      <p:sp>
        <p:nvSpPr>
          <p:cNvPr id="5" name="object 5"/>
          <p:cNvSpPr txBox="1"/>
          <p:nvPr/>
        </p:nvSpPr>
        <p:spPr>
          <a:xfrm>
            <a:off x="184403" y="2863786"/>
            <a:ext cx="3172968" cy="38544"/>
          </a:xfrm>
          <a:prstGeom prst="rect">
            <a:avLst/>
          </a:prstGeom>
        </p:spPr>
        <p:txBody>
          <a:bodyPr wrap="square" lIns="0" tIns="0" rIns="0" bIns="0" rtlCol="0">
            <a:noAutofit/>
          </a:bodyPr>
          <a:lstStyle/>
          <a:p>
            <a:endParaRPr/>
          </a:p>
        </p:txBody>
      </p:sp>
      <p:sp>
        <p:nvSpPr>
          <p:cNvPr id="4" name="object 4"/>
          <p:cNvSpPr txBox="1"/>
          <p:nvPr/>
        </p:nvSpPr>
        <p:spPr>
          <a:xfrm>
            <a:off x="184403" y="2902331"/>
            <a:ext cx="3172968" cy="2081148"/>
          </a:xfrm>
          <a:prstGeom prst="rect">
            <a:avLst/>
          </a:prstGeom>
        </p:spPr>
        <p:txBody>
          <a:bodyPr wrap="square" lIns="0" tIns="26034" rIns="0" bIns="0" rtlCol="0">
            <a:noAutofit/>
          </a:bodyPr>
          <a:lstStyle/>
          <a:p>
            <a:pPr marL="371767" marR="707394" indent="-251370">
              <a:lnSpc>
                <a:spcPct val="97770"/>
              </a:lnSpc>
            </a:pPr>
            <a:r>
              <a:rPr sz="900" spc="0" dirty="0">
                <a:latin typeface="Consolas"/>
                <a:cs typeface="Consolas"/>
              </a:rPr>
              <a:t>def print_models(unprinted, printed): """3d print a set of models.""" while unprinted:</a:t>
            </a:r>
            <a:endParaRPr sz="900">
              <a:latin typeface="Consolas"/>
              <a:cs typeface="Consolas"/>
            </a:endParaRPr>
          </a:p>
          <a:p>
            <a:pPr marL="623137" marR="392266">
              <a:lnSpc>
                <a:spcPct val="97770"/>
              </a:lnSpc>
            </a:pPr>
            <a:r>
              <a:rPr sz="900" spc="0" dirty="0">
                <a:latin typeface="Consolas"/>
                <a:cs typeface="Consolas"/>
              </a:rPr>
              <a:t>current_model = unprinted.pop() print(f"Printing {current_model}") printed.append(current_model)</a:t>
            </a:r>
            <a:endParaRPr sz="900">
              <a:latin typeface="Consolas"/>
              <a:cs typeface="Consolas"/>
            </a:endParaRPr>
          </a:p>
          <a:p>
            <a:pPr marL="120396">
              <a:lnSpc>
                <a:spcPct val="97574"/>
              </a:lnSpc>
              <a:spcBef>
                <a:spcPts val="1056"/>
              </a:spcBef>
            </a:pPr>
            <a:r>
              <a:rPr sz="900" spc="0" dirty="0">
                <a:latin typeface="Consolas"/>
                <a:cs typeface="Consolas"/>
              </a:rPr>
              <a:t># Store some unprinted designs,</a:t>
            </a:r>
            <a:endParaRPr sz="900">
              <a:latin typeface="Consolas"/>
              <a:cs typeface="Consolas"/>
            </a:endParaRPr>
          </a:p>
          <a:p>
            <a:pPr marL="120396">
              <a:lnSpc>
                <a:spcPts val="1030"/>
              </a:lnSpc>
              <a:spcBef>
                <a:spcPts val="51"/>
              </a:spcBef>
            </a:pPr>
            <a:r>
              <a:rPr sz="900" spc="19" dirty="0">
                <a:latin typeface="Consolas"/>
                <a:cs typeface="Consolas"/>
              </a:rPr>
              <a:t># and print each of them.</a:t>
            </a:r>
            <a:endParaRPr sz="900">
              <a:latin typeface="Consolas"/>
              <a:cs typeface="Consolas"/>
            </a:endParaRPr>
          </a:p>
          <a:p>
            <a:pPr marL="120396">
              <a:lnSpc>
                <a:spcPct val="97574"/>
              </a:lnSpc>
            </a:pPr>
            <a:r>
              <a:rPr sz="900" spc="0" dirty="0">
                <a:latin typeface="Consolas"/>
                <a:cs typeface="Consolas"/>
              </a:rPr>
              <a:t>unprinted = ['phone case', 'pendant', 'ring']</a:t>
            </a:r>
            <a:endParaRPr sz="900">
              <a:latin typeface="Consolas"/>
              <a:cs typeface="Consolas"/>
            </a:endParaRPr>
          </a:p>
          <a:p>
            <a:pPr marL="120396">
              <a:lnSpc>
                <a:spcPct val="97574"/>
              </a:lnSpc>
            </a:pPr>
            <a:r>
              <a:rPr sz="900" spc="0" dirty="0">
                <a:latin typeface="Consolas"/>
                <a:cs typeface="Consolas"/>
              </a:rPr>
              <a:t>printed = []</a:t>
            </a:r>
            <a:endParaRPr sz="900">
              <a:latin typeface="Consolas"/>
              <a:cs typeface="Consolas"/>
            </a:endParaRPr>
          </a:p>
          <a:p>
            <a:pPr marL="120396">
              <a:lnSpc>
                <a:spcPct val="97574"/>
              </a:lnSpc>
            </a:pPr>
            <a:r>
              <a:rPr sz="900" spc="0" dirty="0">
                <a:latin typeface="Consolas"/>
                <a:cs typeface="Consolas"/>
              </a:rPr>
              <a:t>print_models(unprinted, printed)</a:t>
            </a:r>
            <a:endParaRPr sz="900">
              <a:latin typeface="Consolas"/>
              <a:cs typeface="Consolas"/>
            </a:endParaRPr>
          </a:p>
          <a:p>
            <a:pPr marL="120396">
              <a:lnSpc>
                <a:spcPct val="97574"/>
              </a:lnSpc>
              <a:spcBef>
                <a:spcPts val="1058"/>
              </a:spcBef>
            </a:pPr>
            <a:r>
              <a:rPr sz="900" spc="0" dirty="0">
                <a:latin typeface="Consolas"/>
                <a:cs typeface="Consolas"/>
              </a:rPr>
              <a:t>print(f"\nUnprinted: {unprinted}")</a:t>
            </a:r>
            <a:endParaRPr sz="900">
              <a:latin typeface="Consolas"/>
              <a:cs typeface="Consolas"/>
            </a:endParaRPr>
          </a:p>
          <a:p>
            <a:pPr marL="120396">
              <a:lnSpc>
                <a:spcPct val="97574"/>
              </a:lnSpc>
            </a:pPr>
            <a:r>
              <a:rPr sz="900" dirty="0">
                <a:latin typeface="Consolas"/>
                <a:cs typeface="Consolas"/>
              </a:rPr>
              <a:t>print(f"Printed: {printed}")</a:t>
            </a:r>
            <a:endParaRPr sz="900">
              <a:latin typeface="Consolas"/>
              <a:cs typeface="Consolas"/>
            </a:endParaRPr>
          </a:p>
        </p:txBody>
      </p:sp>
      <p:sp>
        <p:nvSpPr>
          <p:cNvPr id="3" name="object 3"/>
          <p:cNvSpPr txBox="1"/>
          <p:nvPr/>
        </p:nvSpPr>
        <p:spPr>
          <a:xfrm>
            <a:off x="184403" y="4983480"/>
            <a:ext cx="3172968" cy="464819"/>
          </a:xfrm>
          <a:prstGeom prst="rect">
            <a:avLst/>
          </a:prstGeom>
        </p:spPr>
        <p:txBody>
          <a:bodyPr wrap="square" lIns="0" tIns="27305" rIns="0" bIns="0" rtlCol="0">
            <a:noAutofit/>
          </a:bodyPr>
          <a:lstStyle/>
          <a:p>
            <a:pPr marL="74675">
              <a:lnSpc>
                <a:spcPct val="95825"/>
              </a:lnSpc>
            </a:pPr>
            <a:r>
              <a:rPr sz="1000" spc="-2" dirty="0">
                <a:latin typeface="Arial"/>
                <a:cs typeface="Arial"/>
              </a:rPr>
              <a:t>Preventing a function from modifying a list</a:t>
            </a:r>
            <a:endParaRPr sz="1000">
              <a:latin typeface="Arial"/>
              <a:cs typeface="Arial"/>
            </a:endParaRPr>
          </a:p>
          <a:p>
            <a:pPr marL="74675" marR="80920">
              <a:lnSpc>
                <a:spcPts val="910"/>
              </a:lnSpc>
              <a:spcBef>
                <a:spcPts val="65"/>
              </a:spcBef>
            </a:pPr>
            <a:r>
              <a:rPr sz="800" i="1" spc="0" dirty="0">
                <a:latin typeface="Arial"/>
                <a:cs typeface="Arial"/>
              </a:rPr>
              <a:t>The following example is the same as the previous one, except the original list is unchanged after calling print_models().</a:t>
            </a:r>
            <a:endParaRPr sz="800">
              <a:latin typeface="Arial"/>
              <a:cs typeface="Arial"/>
            </a:endParaRPr>
          </a:p>
        </p:txBody>
      </p:sp>
      <p:sp>
        <p:nvSpPr>
          <p:cNvPr id="2" name="object 2"/>
          <p:cNvSpPr txBox="1"/>
          <p:nvPr/>
        </p:nvSpPr>
        <p:spPr>
          <a:xfrm>
            <a:off x="184403" y="5448300"/>
            <a:ext cx="3172968" cy="2045207"/>
          </a:xfrm>
          <a:prstGeom prst="rect">
            <a:avLst/>
          </a:prstGeom>
        </p:spPr>
        <p:txBody>
          <a:bodyPr wrap="square" lIns="0" tIns="12700" rIns="0" bIns="0" rtlCol="0">
            <a:noAutofit/>
          </a:bodyPr>
          <a:lstStyle/>
          <a:p>
            <a:pPr marL="371767" marR="707394" indent="-251370">
              <a:lnSpc>
                <a:spcPct val="97770"/>
              </a:lnSpc>
            </a:pPr>
            <a:r>
              <a:rPr sz="900" spc="0" dirty="0">
                <a:latin typeface="Consolas"/>
                <a:cs typeface="Consolas"/>
              </a:rPr>
              <a:t>def print_models(unprinted, printed): """3d print a set of models.""" while unprinted:</a:t>
            </a:r>
            <a:endParaRPr sz="900">
              <a:latin typeface="Consolas"/>
              <a:cs typeface="Consolas"/>
            </a:endParaRPr>
          </a:p>
          <a:p>
            <a:pPr marL="623137" marR="393372">
              <a:lnSpc>
                <a:spcPct val="97770"/>
              </a:lnSpc>
            </a:pPr>
            <a:r>
              <a:rPr sz="900" spc="0" dirty="0">
                <a:latin typeface="Consolas"/>
                <a:cs typeface="Consolas"/>
              </a:rPr>
              <a:t>current_model = unprinted.pop() print(f"Printing {current_model}") printed.append(current_model)</a:t>
            </a:r>
            <a:endParaRPr sz="900">
              <a:latin typeface="Consolas"/>
              <a:cs typeface="Consolas"/>
            </a:endParaRPr>
          </a:p>
          <a:p>
            <a:pPr marL="120396">
              <a:lnSpc>
                <a:spcPct val="97574"/>
              </a:lnSpc>
              <a:spcBef>
                <a:spcPts val="1056"/>
              </a:spcBef>
            </a:pPr>
            <a:r>
              <a:rPr sz="900" spc="0" dirty="0">
                <a:latin typeface="Consolas"/>
                <a:cs typeface="Consolas"/>
              </a:rPr>
              <a:t># Store some unprinted designs,</a:t>
            </a:r>
            <a:endParaRPr sz="900">
              <a:latin typeface="Consolas"/>
              <a:cs typeface="Consolas"/>
            </a:endParaRPr>
          </a:p>
          <a:p>
            <a:pPr marL="120396">
              <a:lnSpc>
                <a:spcPct val="97574"/>
              </a:lnSpc>
            </a:pPr>
            <a:r>
              <a:rPr sz="900" spc="19" dirty="0">
                <a:latin typeface="Consolas"/>
                <a:cs typeface="Consolas"/>
              </a:rPr>
              <a:t># and print each of them.</a:t>
            </a:r>
            <a:endParaRPr sz="900">
              <a:latin typeface="Consolas"/>
              <a:cs typeface="Consolas"/>
            </a:endParaRPr>
          </a:p>
          <a:p>
            <a:pPr marL="120396">
              <a:lnSpc>
                <a:spcPct val="97574"/>
              </a:lnSpc>
            </a:pPr>
            <a:r>
              <a:rPr sz="900" spc="0" dirty="0">
                <a:latin typeface="Consolas"/>
                <a:cs typeface="Consolas"/>
              </a:rPr>
              <a:t>original = ['phone case', 'pendant', 'ring']</a:t>
            </a:r>
            <a:endParaRPr sz="900">
              <a:latin typeface="Consolas"/>
              <a:cs typeface="Consolas"/>
            </a:endParaRPr>
          </a:p>
          <a:p>
            <a:pPr marL="120396">
              <a:lnSpc>
                <a:spcPts val="1030"/>
              </a:lnSpc>
              <a:spcBef>
                <a:spcPts val="51"/>
              </a:spcBef>
            </a:pPr>
            <a:r>
              <a:rPr sz="900" spc="0" dirty="0">
                <a:latin typeface="Consolas"/>
                <a:cs typeface="Consolas"/>
              </a:rPr>
              <a:t>printed = []</a:t>
            </a:r>
            <a:endParaRPr sz="900">
              <a:latin typeface="Consolas"/>
              <a:cs typeface="Consolas"/>
            </a:endParaRPr>
          </a:p>
          <a:p>
            <a:pPr marL="120396" marR="895910">
              <a:lnSpc>
                <a:spcPct val="97770"/>
              </a:lnSpc>
              <a:spcBef>
                <a:spcPts val="1006"/>
              </a:spcBef>
            </a:pPr>
            <a:r>
              <a:rPr sz="900" spc="-4" dirty="0">
                <a:latin typeface="Consolas"/>
                <a:cs typeface="Consolas"/>
              </a:rPr>
              <a:t>print_models(original[:]</a:t>
            </a:r>
            <a:r>
              <a:rPr sz="900" spc="0" dirty="0">
                <a:latin typeface="Consolas"/>
                <a:cs typeface="Consolas"/>
              </a:rPr>
              <a:t>,</a:t>
            </a:r>
            <a:r>
              <a:rPr sz="900" spc="123" dirty="0">
                <a:latin typeface="Consolas"/>
                <a:cs typeface="Consolas"/>
              </a:rPr>
              <a:t> </a:t>
            </a:r>
            <a:r>
              <a:rPr sz="900" spc="0" dirty="0">
                <a:latin typeface="Consolas"/>
                <a:cs typeface="Consolas"/>
              </a:rPr>
              <a:t>printed) </a:t>
            </a:r>
            <a:r>
              <a:rPr sz="900" spc="-4" dirty="0">
                <a:latin typeface="Consolas"/>
                <a:cs typeface="Consolas"/>
              </a:rPr>
              <a:t>print(f"\nOriginal</a:t>
            </a:r>
            <a:r>
              <a:rPr sz="900" spc="0" dirty="0">
                <a:latin typeface="Consolas"/>
                <a:cs typeface="Consolas"/>
              </a:rPr>
              <a:t>:</a:t>
            </a:r>
            <a:r>
              <a:rPr sz="900" spc="93" dirty="0">
                <a:latin typeface="Consolas"/>
                <a:cs typeface="Consolas"/>
              </a:rPr>
              <a:t> </a:t>
            </a:r>
            <a:r>
              <a:rPr sz="900" spc="0" dirty="0">
                <a:latin typeface="Consolas"/>
                <a:cs typeface="Consolas"/>
              </a:rPr>
              <a:t>{original}"</a:t>
            </a:r>
            <a:r>
              <a:rPr sz="900" spc="3" dirty="0">
                <a:latin typeface="Consolas"/>
                <a:cs typeface="Consolas"/>
              </a:rPr>
              <a:t>) </a:t>
            </a:r>
            <a:r>
              <a:rPr sz="900" spc="-4" dirty="0">
                <a:latin typeface="Consolas"/>
                <a:cs typeface="Consolas"/>
              </a:rPr>
              <a:t>print(f"Printed</a:t>
            </a:r>
            <a:r>
              <a:rPr sz="900" spc="0" dirty="0">
                <a:latin typeface="Consolas"/>
                <a:cs typeface="Consolas"/>
              </a:rPr>
              <a:t>:</a:t>
            </a:r>
            <a:r>
              <a:rPr sz="900" spc="79" dirty="0">
                <a:latin typeface="Consolas"/>
                <a:cs typeface="Consolas"/>
              </a:rPr>
              <a:t> </a:t>
            </a:r>
            <a:r>
              <a:rPr sz="900" spc="0" dirty="0">
                <a:latin typeface="Consolas"/>
                <a:cs typeface="Consolas"/>
              </a:rPr>
              <a:t>{printed}")</a:t>
            </a:r>
            <a:endParaRPr sz="900">
              <a:latin typeface="Consolas"/>
              <a:cs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object 267"/>
          <p:cNvSpPr/>
          <p:nvPr/>
        </p:nvSpPr>
        <p:spPr>
          <a:xfrm>
            <a:off x="6734808" y="6478270"/>
            <a:ext cx="3172459" cy="1101725"/>
          </a:xfrm>
          <a:custGeom>
            <a:avLst/>
            <a:gdLst/>
            <a:ahLst/>
            <a:cxnLst/>
            <a:rect l="l" t="t" r="r" b="b"/>
            <a:pathLst>
              <a:path w="3172459" h="1101725">
                <a:moveTo>
                  <a:pt x="0" y="1101725"/>
                </a:moveTo>
                <a:lnTo>
                  <a:pt x="3172459" y="1101725"/>
                </a:lnTo>
                <a:lnTo>
                  <a:pt x="3172459" y="0"/>
                </a:lnTo>
                <a:lnTo>
                  <a:pt x="0" y="0"/>
                </a:lnTo>
                <a:lnTo>
                  <a:pt x="0" y="1101725"/>
                </a:lnTo>
                <a:close/>
              </a:path>
            </a:pathLst>
          </a:custGeom>
          <a:solidFill>
            <a:srgbClr val="FCFFC7"/>
          </a:solidFill>
        </p:spPr>
        <p:txBody>
          <a:bodyPr wrap="square" lIns="0" tIns="0" rIns="0" bIns="0" rtlCol="0">
            <a:noAutofit/>
          </a:bodyPr>
          <a:lstStyle/>
          <a:p>
            <a:endParaRPr/>
          </a:p>
        </p:txBody>
      </p:sp>
      <p:sp>
        <p:nvSpPr>
          <p:cNvPr id="268" name="object 268"/>
          <p:cNvSpPr/>
          <p:nvPr/>
        </p:nvSpPr>
        <p:spPr>
          <a:xfrm>
            <a:off x="6734808" y="6478271"/>
            <a:ext cx="3172460" cy="1101725"/>
          </a:xfrm>
          <a:custGeom>
            <a:avLst/>
            <a:gdLst/>
            <a:ahLst/>
            <a:cxnLst/>
            <a:rect l="l" t="t" r="r" b="b"/>
            <a:pathLst>
              <a:path w="3172460" h="1101725">
                <a:moveTo>
                  <a:pt x="0" y="0"/>
                </a:moveTo>
                <a:lnTo>
                  <a:pt x="3172460" y="0"/>
                </a:lnTo>
                <a:lnTo>
                  <a:pt x="3172460" y="1101725"/>
                </a:lnTo>
                <a:lnTo>
                  <a:pt x="0" y="1101725"/>
                </a:lnTo>
                <a:lnTo>
                  <a:pt x="0" y="0"/>
                </a:lnTo>
                <a:close/>
              </a:path>
            </a:pathLst>
          </a:custGeom>
          <a:ln w="12700">
            <a:solidFill>
              <a:srgbClr val="008E80"/>
            </a:solidFill>
          </a:ln>
        </p:spPr>
        <p:txBody>
          <a:bodyPr wrap="square" lIns="0" tIns="0" rIns="0" bIns="0" rtlCol="0">
            <a:noAutofit/>
          </a:bodyPr>
          <a:lstStyle/>
          <a:p>
            <a:endParaRPr/>
          </a:p>
        </p:txBody>
      </p:sp>
      <p:sp>
        <p:nvSpPr>
          <p:cNvPr id="269" name="object 269"/>
          <p:cNvSpPr/>
          <p:nvPr/>
        </p:nvSpPr>
        <p:spPr>
          <a:xfrm>
            <a:off x="9133838" y="6543041"/>
            <a:ext cx="713341" cy="939800"/>
          </a:xfrm>
          <a:prstGeom prst="rect">
            <a:avLst/>
          </a:prstGeom>
          <a:blipFill>
            <a:blip r:embed="rId2" cstate="print"/>
            <a:stretch>
              <a:fillRect/>
            </a:stretch>
          </a:blipFill>
        </p:spPr>
        <p:txBody>
          <a:bodyPr wrap="square" lIns="0" tIns="0" rIns="0" bIns="0" rtlCol="0">
            <a:noAutofit/>
          </a:bodyPr>
          <a:lstStyle/>
          <a:p>
            <a:endParaRPr/>
          </a:p>
        </p:txBody>
      </p:sp>
      <p:sp>
        <p:nvSpPr>
          <p:cNvPr id="270" name="object 270"/>
          <p:cNvSpPr/>
          <p:nvPr/>
        </p:nvSpPr>
        <p:spPr>
          <a:xfrm>
            <a:off x="9129076" y="6538279"/>
            <a:ext cx="722867" cy="949325"/>
          </a:xfrm>
          <a:custGeom>
            <a:avLst/>
            <a:gdLst/>
            <a:ahLst/>
            <a:cxnLst/>
            <a:rect l="l" t="t" r="r" b="b"/>
            <a:pathLst>
              <a:path w="722867" h="949325">
                <a:moveTo>
                  <a:pt x="0" y="0"/>
                </a:moveTo>
                <a:lnTo>
                  <a:pt x="722867" y="0"/>
                </a:lnTo>
                <a:lnTo>
                  <a:pt x="722867" y="949325"/>
                </a:lnTo>
                <a:lnTo>
                  <a:pt x="0" y="949325"/>
                </a:lnTo>
                <a:lnTo>
                  <a:pt x="0" y="0"/>
                </a:lnTo>
                <a:close/>
              </a:path>
            </a:pathLst>
          </a:custGeom>
          <a:ln w="9525">
            <a:solidFill>
              <a:srgbClr val="000000"/>
            </a:solidFill>
          </a:ln>
        </p:spPr>
        <p:txBody>
          <a:bodyPr wrap="square" lIns="0" tIns="0" rIns="0" bIns="0" rtlCol="0">
            <a:noAutofit/>
          </a:bodyPr>
          <a:lstStyle/>
          <a:p>
            <a:endParaRPr/>
          </a:p>
        </p:txBody>
      </p:sp>
      <p:sp>
        <p:nvSpPr>
          <p:cNvPr id="207" name="object 207"/>
          <p:cNvSpPr/>
          <p:nvPr/>
        </p:nvSpPr>
        <p:spPr>
          <a:xfrm>
            <a:off x="6731000" y="152400"/>
            <a:ext cx="3172459" cy="3048"/>
          </a:xfrm>
          <a:custGeom>
            <a:avLst/>
            <a:gdLst/>
            <a:ahLst/>
            <a:cxnLst/>
            <a:rect l="l" t="t" r="r" b="b"/>
            <a:pathLst>
              <a:path w="3172459" h="3048">
                <a:moveTo>
                  <a:pt x="0" y="3048"/>
                </a:moveTo>
                <a:lnTo>
                  <a:pt x="3172459" y="3048"/>
                </a:lnTo>
                <a:lnTo>
                  <a:pt x="3172459" y="0"/>
                </a:lnTo>
                <a:lnTo>
                  <a:pt x="0" y="0"/>
                </a:lnTo>
                <a:lnTo>
                  <a:pt x="0" y="3048"/>
                </a:lnTo>
                <a:close/>
              </a:path>
            </a:pathLst>
          </a:custGeom>
          <a:solidFill>
            <a:srgbClr val="FCFFC7"/>
          </a:solidFill>
        </p:spPr>
        <p:txBody>
          <a:bodyPr wrap="square" lIns="0" tIns="0" rIns="0" bIns="0" rtlCol="0">
            <a:noAutofit/>
          </a:bodyPr>
          <a:lstStyle/>
          <a:p>
            <a:endParaRPr/>
          </a:p>
        </p:txBody>
      </p:sp>
      <p:sp>
        <p:nvSpPr>
          <p:cNvPr id="208" name="object 208"/>
          <p:cNvSpPr/>
          <p:nvPr/>
        </p:nvSpPr>
        <p:spPr>
          <a:xfrm>
            <a:off x="6736080" y="155448"/>
            <a:ext cx="3169920" cy="935735"/>
          </a:xfrm>
          <a:custGeom>
            <a:avLst/>
            <a:gdLst/>
            <a:ahLst/>
            <a:cxnLst/>
            <a:rect l="l" t="t" r="r" b="b"/>
            <a:pathLst>
              <a:path w="3169920" h="935735">
                <a:moveTo>
                  <a:pt x="3169920" y="935735"/>
                </a:moveTo>
                <a:lnTo>
                  <a:pt x="3169920" y="0"/>
                </a:lnTo>
                <a:lnTo>
                  <a:pt x="0" y="0"/>
                </a:lnTo>
                <a:lnTo>
                  <a:pt x="0" y="935735"/>
                </a:lnTo>
                <a:lnTo>
                  <a:pt x="3169920" y="935735"/>
                </a:lnTo>
                <a:close/>
              </a:path>
            </a:pathLst>
          </a:custGeom>
          <a:solidFill>
            <a:srgbClr val="008E80"/>
          </a:solidFill>
        </p:spPr>
        <p:txBody>
          <a:bodyPr wrap="square" lIns="0" tIns="0" rIns="0" bIns="0" rtlCol="0">
            <a:noAutofit/>
          </a:bodyPr>
          <a:lstStyle/>
          <a:p>
            <a:endParaRPr/>
          </a:p>
        </p:txBody>
      </p:sp>
      <p:sp>
        <p:nvSpPr>
          <p:cNvPr id="209" name="object 209"/>
          <p:cNvSpPr/>
          <p:nvPr/>
        </p:nvSpPr>
        <p:spPr>
          <a:xfrm>
            <a:off x="6809232" y="182879"/>
            <a:ext cx="3026664" cy="201168"/>
          </a:xfrm>
          <a:custGeom>
            <a:avLst/>
            <a:gdLst/>
            <a:ahLst/>
            <a:cxnLst/>
            <a:rect l="l" t="t" r="r" b="b"/>
            <a:pathLst>
              <a:path w="3026664" h="201168">
                <a:moveTo>
                  <a:pt x="0" y="201168"/>
                </a:moveTo>
                <a:lnTo>
                  <a:pt x="3026664" y="201168"/>
                </a:lnTo>
                <a:lnTo>
                  <a:pt x="3026664" y="0"/>
                </a:lnTo>
                <a:lnTo>
                  <a:pt x="0" y="0"/>
                </a:lnTo>
                <a:lnTo>
                  <a:pt x="0" y="201168"/>
                </a:lnTo>
                <a:close/>
              </a:path>
            </a:pathLst>
          </a:custGeom>
          <a:solidFill>
            <a:srgbClr val="008E80"/>
          </a:solidFill>
        </p:spPr>
        <p:txBody>
          <a:bodyPr wrap="square" lIns="0" tIns="0" rIns="0" bIns="0" rtlCol="0">
            <a:noAutofit/>
          </a:bodyPr>
          <a:lstStyle/>
          <a:p>
            <a:endParaRPr/>
          </a:p>
        </p:txBody>
      </p:sp>
      <p:sp>
        <p:nvSpPr>
          <p:cNvPr id="210" name="object 210"/>
          <p:cNvSpPr/>
          <p:nvPr/>
        </p:nvSpPr>
        <p:spPr>
          <a:xfrm>
            <a:off x="6809232" y="384047"/>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211" name="object 211"/>
          <p:cNvSpPr/>
          <p:nvPr/>
        </p:nvSpPr>
        <p:spPr>
          <a:xfrm>
            <a:off x="6809232" y="515111"/>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212" name="object 212"/>
          <p:cNvSpPr/>
          <p:nvPr/>
        </p:nvSpPr>
        <p:spPr>
          <a:xfrm>
            <a:off x="6809232" y="646176"/>
            <a:ext cx="3026664" cy="137159"/>
          </a:xfrm>
          <a:custGeom>
            <a:avLst/>
            <a:gdLst/>
            <a:ahLst/>
            <a:cxnLst/>
            <a:rect l="l" t="t" r="r" b="b"/>
            <a:pathLst>
              <a:path w="3026664" h="137159">
                <a:moveTo>
                  <a:pt x="0" y="137159"/>
                </a:moveTo>
                <a:lnTo>
                  <a:pt x="3026664" y="137159"/>
                </a:lnTo>
                <a:lnTo>
                  <a:pt x="3026664" y="0"/>
                </a:lnTo>
                <a:lnTo>
                  <a:pt x="0" y="0"/>
                </a:lnTo>
                <a:lnTo>
                  <a:pt x="0" y="137159"/>
                </a:lnTo>
                <a:close/>
              </a:path>
            </a:pathLst>
          </a:custGeom>
          <a:solidFill>
            <a:srgbClr val="008E80"/>
          </a:solidFill>
        </p:spPr>
        <p:txBody>
          <a:bodyPr wrap="square" lIns="0" tIns="0" rIns="0" bIns="0" rtlCol="0">
            <a:noAutofit/>
          </a:bodyPr>
          <a:lstStyle/>
          <a:p>
            <a:endParaRPr/>
          </a:p>
        </p:txBody>
      </p:sp>
      <p:sp>
        <p:nvSpPr>
          <p:cNvPr id="213" name="object 213"/>
          <p:cNvSpPr/>
          <p:nvPr/>
        </p:nvSpPr>
        <p:spPr>
          <a:xfrm>
            <a:off x="6809232" y="783335"/>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214" name="object 214"/>
          <p:cNvSpPr/>
          <p:nvPr/>
        </p:nvSpPr>
        <p:spPr>
          <a:xfrm>
            <a:off x="6809232" y="914400"/>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215" name="object 215"/>
          <p:cNvSpPr/>
          <p:nvPr/>
        </p:nvSpPr>
        <p:spPr>
          <a:xfrm>
            <a:off x="6736080" y="169163"/>
            <a:ext cx="3169920" cy="0"/>
          </a:xfrm>
          <a:custGeom>
            <a:avLst/>
            <a:gdLst/>
            <a:ahLst/>
            <a:cxnLst/>
            <a:rect l="l" t="t" r="r" b="b"/>
            <a:pathLst>
              <a:path w="3169920">
                <a:moveTo>
                  <a:pt x="0" y="0"/>
                </a:moveTo>
                <a:lnTo>
                  <a:pt x="3169920" y="0"/>
                </a:lnTo>
              </a:path>
            </a:pathLst>
          </a:custGeom>
          <a:ln w="28701">
            <a:solidFill>
              <a:srgbClr val="008E80"/>
            </a:solidFill>
          </a:ln>
        </p:spPr>
        <p:txBody>
          <a:bodyPr wrap="square" lIns="0" tIns="0" rIns="0" bIns="0" rtlCol="0">
            <a:noAutofit/>
          </a:bodyPr>
          <a:lstStyle/>
          <a:p>
            <a:endParaRPr/>
          </a:p>
        </p:txBody>
      </p:sp>
      <p:sp>
        <p:nvSpPr>
          <p:cNvPr id="216" name="object 216"/>
          <p:cNvSpPr/>
          <p:nvPr/>
        </p:nvSpPr>
        <p:spPr>
          <a:xfrm>
            <a:off x="6736080" y="1044828"/>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217" name="object 217"/>
          <p:cNvSpPr/>
          <p:nvPr/>
        </p:nvSpPr>
        <p:spPr>
          <a:xfrm>
            <a:off x="6736080" y="1091183"/>
            <a:ext cx="3172968" cy="338328"/>
          </a:xfrm>
          <a:custGeom>
            <a:avLst/>
            <a:gdLst/>
            <a:ahLst/>
            <a:cxnLst/>
            <a:rect l="l" t="t" r="r" b="b"/>
            <a:pathLst>
              <a:path w="3172968" h="338328">
                <a:moveTo>
                  <a:pt x="0" y="338328"/>
                </a:moveTo>
                <a:lnTo>
                  <a:pt x="3172968" y="338328"/>
                </a:lnTo>
                <a:lnTo>
                  <a:pt x="3172968" y="0"/>
                </a:lnTo>
                <a:lnTo>
                  <a:pt x="0" y="0"/>
                </a:lnTo>
                <a:lnTo>
                  <a:pt x="0" y="338328"/>
                </a:lnTo>
                <a:close/>
              </a:path>
            </a:pathLst>
          </a:custGeom>
          <a:solidFill>
            <a:srgbClr val="C7E6DC"/>
          </a:solidFill>
        </p:spPr>
        <p:txBody>
          <a:bodyPr wrap="square" lIns="0" tIns="0" rIns="0" bIns="0" rtlCol="0">
            <a:noAutofit/>
          </a:bodyPr>
          <a:lstStyle/>
          <a:p>
            <a:endParaRPr/>
          </a:p>
        </p:txBody>
      </p:sp>
      <p:sp>
        <p:nvSpPr>
          <p:cNvPr id="218" name="object 218"/>
          <p:cNvSpPr/>
          <p:nvPr/>
        </p:nvSpPr>
        <p:spPr>
          <a:xfrm>
            <a:off x="6809232" y="1118616"/>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219" name="object 219"/>
          <p:cNvSpPr/>
          <p:nvPr/>
        </p:nvSpPr>
        <p:spPr>
          <a:xfrm>
            <a:off x="6809232" y="1264920"/>
            <a:ext cx="3026664" cy="118871"/>
          </a:xfrm>
          <a:custGeom>
            <a:avLst/>
            <a:gdLst/>
            <a:ahLst/>
            <a:cxnLst/>
            <a:rect l="l" t="t" r="r" b="b"/>
            <a:pathLst>
              <a:path w="3026664" h="118871">
                <a:moveTo>
                  <a:pt x="0" y="118871"/>
                </a:moveTo>
                <a:lnTo>
                  <a:pt x="3026664" y="118871"/>
                </a:lnTo>
                <a:lnTo>
                  <a:pt x="3026664" y="0"/>
                </a:lnTo>
                <a:lnTo>
                  <a:pt x="0" y="0"/>
                </a:lnTo>
                <a:lnTo>
                  <a:pt x="0" y="118871"/>
                </a:lnTo>
                <a:close/>
              </a:path>
            </a:pathLst>
          </a:custGeom>
          <a:solidFill>
            <a:srgbClr val="C7E6DC"/>
          </a:solidFill>
        </p:spPr>
        <p:txBody>
          <a:bodyPr wrap="square" lIns="0" tIns="0" rIns="0" bIns="0" rtlCol="0">
            <a:noAutofit/>
          </a:bodyPr>
          <a:lstStyle/>
          <a:p>
            <a:endParaRPr/>
          </a:p>
        </p:txBody>
      </p:sp>
      <p:sp>
        <p:nvSpPr>
          <p:cNvPr id="220" name="object 220"/>
          <p:cNvSpPr/>
          <p:nvPr/>
        </p:nvSpPr>
        <p:spPr>
          <a:xfrm>
            <a:off x="6736080" y="1090549"/>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C7E6DC"/>
          </a:solidFill>
        </p:spPr>
        <p:txBody>
          <a:bodyPr wrap="square" lIns="0" tIns="0" rIns="0" bIns="0" rtlCol="0">
            <a:noAutofit/>
          </a:bodyPr>
          <a:lstStyle/>
          <a:p>
            <a:endParaRPr/>
          </a:p>
        </p:txBody>
      </p:sp>
      <p:sp>
        <p:nvSpPr>
          <p:cNvPr id="221" name="object 221"/>
          <p:cNvSpPr/>
          <p:nvPr/>
        </p:nvSpPr>
        <p:spPr>
          <a:xfrm>
            <a:off x="6736080" y="1383156"/>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22" name="object 222"/>
          <p:cNvSpPr/>
          <p:nvPr/>
        </p:nvSpPr>
        <p:spPr>
          <a:xfrm>
            <a:off x="6731000" y="4980432"/>
            <a:ext cx="3172459" cy="90679"/>
          </a:xfrm>
          <a:custGeom>
            <a:avLst/>
            <a:gdLst/>
            <a:ahLst/>
            <a:cxnLst/>
            <a:rect l="l" t="t" r="r" b="b"/>
            <a:pathLst>
              <a:path w="3172459" h="90679">
                <a:moveTo>
                  <a:pt x="0" y="90679"/>
                </a:moveTo>
                <a:lnTo>
                  <a:pt x="3172459" y="90679"/>
                </a:lnTo>
                <a:lnTo>
                  <a:pt x="3172459" y="0"/>
                </a:lnTo>
                <a:lnTo>
                  <a:pt x="0" y="0"/>
                </a:lnTo>
                <a:lnTo>
                  <a:pt x="0" y="90679"/>
                </a:lnTo>
                <a:close/>
              </a:path>
            </a:pathLst>
          </a:custGeom>
          <a:solidFill>
            <a:srgbClr val="FCFFC7"/>
          </a:solidFill>
        </p:spPr>
        <p:txBody>
          <a:bodyPr wrap="square" lIns="0" tIns="0" rIns="0" bIns="0" rtlCol="0">
            <a:noAutofit/>
          </a:bodyPr>
          <a:lstStyle/>
          <a:p>
            <a:endParaRPr/>
          </a:p>
        </p:txBody>
      </p:sp>
      <p:sp>
        <p:nvSpPr>
          <p:cNvPr id="223" name="object 223"/>
          <p:cNvSpPr/>
          <p:nvPr/>
        </p:nvSpPr>
        <p:spPr>
          <a:xfrm>
            <a:off x="6736080" y="1429511"/>
            <a:ext cx="3172968" cy="3550920"/>
          </a:xfrm>
          <a:custGeom>
            <a:avLst/>
            <a:gdLst/>
            <a:ahLst/>
            <a:cxnLst/>
            <a:rect l="l" t="t" r="r" b="b"/>
            <a:pathLst>
              <a:path w="3172968" h="3550920">
                <a:moveTo>
                  <a:pt x="0" y="3550920"/>
                </a:moveTo>
                <a:lnTo>
                  <a:pt x="3172968" y="3550920"/>
                </a:lnTo>
                <a:lnTo>
                  <a:pt x="3172968" y="0"/>
                </a:lnTo>
                <a:lnTo>
                  <a:pt x="0" y="0"/>
                </a:lnTo>
                <a:lnTo>
                  <a:pt x="0" y="3550920"/>
                </a:lnTo>
                <a:close/>
              </a:path>
            </a:pathLst>
          </a:custGeom>
          <a:solidFill>
            <a:srgbClr val="FCFFC7"/>
          </a:solidFill>
        </p:spPr>
        <p:txBody>
          <a:bodyPr wrap="square" lIns="0" tIns="0" rIns="0" bIns="0" rtlCol="0">
            <a:noAutofit/>
          </a:bodyPr>
          <a:lstStyle/>
          <a:p>
            <a:endParaRPr/>
          </a:p>
        </p:txBody>
      </p:sp>
      <p:sp>
        <p:nvSpPr>
          <p:cNvPr id="224" name="object 224"/>
          <p:cNvSpPr/>
          <p:nvPr/>
        </p:nvSpPr>
        <p:spPr>
          <a:xfrm>
            <a:off x="6809232" y="1456944"/>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225" name="object 225"/>
          <p:cNvSpPr/>
          <p:nvPr/>
        </p:nvSpPr>
        <p:spPr>
          <a:xfrm>
            <a:off x="6809232" y="158800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26" name="object 226"/>
          <p:cNvSpPr/>
          <p:nvPr/>
        </p:nvSpPr>
        <p:spPr>
          <a:xfrm>
            <a:off x="6809232" y="172212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27" name="object 227"/>
          <p:cNvSpPr/>
          <p:nvPr/>
        </p:nvSpPr>
        <p:spPr>
          <a:xfrm>
            <a:off x="6809232" y="185623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28" name="object 228"/>
          <p:cNvSpPr/>
          <p:nvPr/>
        </p:nvSpPr>
        <p:spPr>
          <a:xfrm>
            <a:off x="6809232" y="1990343"/>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29" name="object 229"/>
          <p:cNvSpPr/>
          <p:nvPr/>
        </p:nvSpPr>
        <p:spPr>
          <a:xfrm>
            <a:off x="6809232" y="2124455"/>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30" name="object 230"/>
          <p:cNvSpPr/>
          <p:nvPr/>
        </p:nvSpPr>
        <p:spPr>
          <a:xfrm>
            <a:off x="6809232" y="2258567"/>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31" name="object 231"/>
          <p:cNvSpPr/>
          <p:nvPr/>
        </p:nvSpPr>
        <p:spPr>
          <a:xfrm>
            <a:off x="6809232" y="2392679"/>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32" name="object 232"/>
          <p:cNvSpPr/>
          <p:nvPr/>
        </p:nvSpPr>
        <p:spPr>
          <a:xfrm>
            <a:off x="6809232" y="2526791"/>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33" name="object 233"/>
          <p:cNvSpPr/>
          <p:nvPr/>
        </p:nvSpPr>
        <p:spPr>
          <a:xfrm>
            <a:off x="6809232" y="266090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34" name="object 234"/>
          <p:cNvSpPr/>
          <p:nvPr/>
        </p:nvSpPr>
        <p:spPr>
          <a:xfrm>
            <a:off x="6809232" y="279501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35" name="object 235"/>
          <p:cNvSpPr/>
          <p:nvPr/>
        </p:nvSpPr>
        <p:spPr>
          <a:xfrm>
            <a:off x="6809232" y="2929128"/>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236" name="object 236"/>
          <p:cNvSpPr/>
          <p:nvPr/>
        </p:nvSpPr>
        <p:spPr>
          <a:xfrm>
            <a:off x="6809232" y="3060191"/>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37" name="object 237"/>
          <p:cNvSpPr/>
          <p:nvPr/>
        </p:nvSpPr>
        <p:spPr>
          <a:xfrm>
            <a:off x="6809232" y="319430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38" name="object 238"/>
          <p:cNvSpPr/>
          <p:nvPr/>
        </p:nvSpPr>
        <p:spPr>
          <a:xfrm>
            <a:off x="6809232" y="332841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39" name="object 239"/>
          <p:cNvSpPr/>
          <p:nvPr/>
        </p:nvSpPr>
        <p:spPr>
          <a:xfrm>
            <a:off x="6809232" y="346252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40" name="object 240"/>
          <p:cNvSpPr/>
          <p:nvPr/>
        </p:nvSpPr>
        <p:spPr>
          <a:xfrm>
            <a:off x="6809232" y="359664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41" name="object 241"/>
          <p:cNvSpPr/>
          <p:nvPr/>
        </p:nvSpPr>
        <p:spPr>
          <a:xfrm>
            <a:off x="6809232" y="373075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42" name="object 242"/>
          <p:cNvSpPr/>
          <p:nvPr/>
        </p:nvSpPr>
        <p:spPr>
          <a:xfrm>
            <a:off x="6809232" y="386486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43" name="object 243"/>
          <p:cNvSpPr/>
          <p:nvPr/>
        </p:nvSpPr>
        <p:spPr>
          <a:xfrm>
            <a:off x="6809232" y="399897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44" name="object 244"/>
          <p:cNvSpPr/>
          <p:nvPr/>
        </p:nvSpPr>
        <p:spPr>
          <a:xfrm>
            <a:off x="6809232" y="413308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45" name="object 245"/>
          <p:cNvSpPr/>
          <p:nvPr/>
        </p:nvSpPr>
        <p:spPr>
          <a:xfrm>
            <a:off x="6809232" y="426720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46" name="object 246"/>
          <p:cNvSpPr/>
          <p:nvPr/>
        </p:nvSpPr>
        <p:spPr>
          <a:xfrm>
            <a:off x="6809232" y="4401312"/>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247" name="object 247"/>
          <p:cNvSpPr/>
          <p:nvPr/>
        </p:nvSpPr>
        <p:spPr>
          <a:xfrm>
            <a:off x="6809232" y="453237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48" name="object 248"/>
          <p:cNvSpPr/>
          <p:nvPr/>
        </p:nvSpPr>
        <p:spPr>
          <a:xfrm>
            <a:off x="6809232" y="466648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49" name="object 249"/>
          <p:cNvSpPr/>
          <p:nvPr/>
        </p:nvSpPr>
        <p:spPr>
          <a:xfrm>
            <a:off x="6809232" y="480060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250" name="object 250"/>
          <p:cNvSpPr/>
          <p:nvPr/>
        </p:nvSpPr>
        <p:spPr>
          <a:xfrm>
            <a:off x="6736080" y="1428877"/>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FCFFC7"/>
          </a:solidFill>
        </p:spPr>
        <p:txBody>
          <a:bodyPr wrap="square" lIns="0" tIns="0" rIns="0" bIns="0" rtlCol="0">
            <a:noAutofit/>
          </a:bodyPr>
          <a:lstStyle/>
          <a:p>
            <a:endParaRPr/>
          </a:p>
        </p:txBody>
      </p:sp>
      <p:sp>
        <p:nvSpPr>
          <p:cNvPr id="251" name="object 251"/>
          <p:cNvSpPr/>
          <p:nvPr/>
        </p:nvSpPr>
        <p:spPr>
          <a:xfrm>
            <a:off x="6736080" y="4934077"/>
            <a:ext cx="3172968" cy="46989"/>
          </a:xfrm>
          <a:custGeom>
            <a:avLst/>
            <a:gdLst/>
            <a:ahLst/>
            <a:cxnLst/>
            <a:rect l="l" t="t" r="r" b="b"/>
            <a:pathLst>
              <a:path w="3172968" h="46989">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252" name="object 252"/>
          <p:cNvSpPr/>
          <p:nvPr/>
        </p:nvSpPr>
        <p:spPr>
          <a:xfrm>
            <a:off x="6731000" y="5071111"/>
            <a:ext cx="5079" cy="1337310"/>
          </a:xfrm>
          <a:custGeom>
            <a:avLst/>
            <a:gdLst/>
            <a:ahLst/>
            <a:cxnLst/>
            <a:rect l="l" t="t" r="r" b="b"/>
            <a:pathLst>
              <a:path w="5079" h="1337310">
                <a:moveTo>
                  <a:pt x="0" y="1337310"/>
                </a:moveTo>
                <a:lnTo>
                  <a:pt x="5079" y="1337310"/>
                </a:lnTo>
                <a:lnTo>
                  <a:pt x="5079" y="0"/>
                </a:lnTo>
                <a:lnTo>
                  <a:pt x="0" y="0"/>
                </a:lnTo>
                <a:lnTo>
                  <a:pt x="0" y="1337310"/>
                </a:lnTo>
                <a:close/>
              </a:path>
            </a:pathLst>
          </a:custGeom>
          <a:solidFill>
            <a:srgbClr val="008E80"/>
          </a:solidFill>
        </p:spPr>
        <p:txBody>
          <a:bodyPr wrap="square" lIns="0" tIns="0" rIns="0" bIns="0" rtlCol="0">
            <a:noAutofit/>
          </a:bodyPr>
          <a:lstStyle/>
          <a:p>
            <a:endParaRPr/>
          </a:p>
        </p:txBody>
      </p:sp>
      <p:sp>
        <p:nvSpPr>
          <p:cNvPr id="253" name="object 253"/>
          <p:cNvSpPr/>
          <p:nvPr/>
        </p:nvSpPr>
        <p:spPr>
          <a:xfrm>
            <a:off x="6731000" y="5071111"/>
            <a:ext cx="5079" cy="1337310"/>
          </a:xfrm>
          <a:custGeom>
            <a:avLst/>
            <a:gdLst/>
            <a:ahLst/>
            <a:cxnLst/>
            <a:rect l="l" t="t" r="r" b="b"/>
            <a:pathLst>
              <a:path w="5079" h="1337310">
                <a:moveTo>
                  <a:pt x="0" y="1337310"/>
                </a:moveTo>
                <a:lnTo>
                  <a:pt x="5079" y="1337310"/>
                </a:lnTo>
                <a:lnTo>
                  <a:pt x="5079" y="0"/>
                </a:lnTo>
                <a:lnTo>
                  <a:pt x="0" y="0"/>
                </a:lnTo>
                <a:lnTo>
                  <a:pt x="0" y="1337310"/>
                </a:lnTo>
                <a:close/>
              </a:path>
            </a:pathLst>
          </a:custGeom>
          <a:solidFill>
            <a:srgbClr val="008E80"/>
          </a:solidFill>
        </p:spPr>
        <p:txBody>
          <a:bodyPr wrap="square" lIns="0" tIns="0" rIns="0" bIns="0" rtlCol="0">
            <a:noAutofit/>
          </a:bodyPr>
          <a:lstStyle/>
          <a:p>
            <a:endParaRPr/>
          </a:p>
        </p:txBody>
      </p:sp>
      <p:sp>
        <p:nvSpPr>
          <p:cNvPr id="254" name="object 254"/>
          <p:cNvSpPr/>
          <p:nvPr/>
        </p:nvSpPr>
        <p:spPr>
          <a:xfrm>
            <a:off x="6736080" y="5074920"/>
            <a:ext cx="3169920" cy="1325880"/>
          </a:xfrm>
          <a:custGeom>
            <a:avLst/>
            <a:gdLst/>
            <a:ahLst/>
            <a:cxnLst/>
            <a:rect l="l" t="t" r="r" b="b"/>
            <a:pathLst>
              <a:path w="3169920" h="1325879">
                <a:moveTo>
                  <a:pt x="3169920" y="1325879"/>
                </a:moveTo>
                <a:lnTo>
                  <a:pt x="3169920" y="0"/>
                </a:lnTo>
                <a:lnTo>
                  <a:pt x="0" y="0"/>
                </a:lnTo>
                <a:lnTo>
                  <a:pt x="0" y="1325879"/>
                </a:lnTo>
                <a:lnTo>
                  <a:pt x="3169920" y="1325879"/>
                </a:lnTo>
                <a:close/>
              </a:path>
            </a:pathLst>
          </a:custGeom>
          <a:solidFill>
            <a:srgbClr val="008E80"/>
          </a:solidFill>
        </p:spPr>
        <p:txBody>
          <a:bodyPr wrap="square" lIns="0" tIns="0" rIns="0" bIns="0" rtlCol="0">
            <a:noAutofit/>
          </a:bodyPr>
          <a:lstStyle/>
          <a:p>
            <a:endParaRPr/>
          </a:p>
        </p:txBody>
      </p:sp>
      <p:sp>
        <p:nvSpPr>
          <p:cNvPr id="255" name="object 255"/>
          <p:cNvSpPr/>
          <p:nvPr/>
        </p:nvSpPr>
        <p:spPr>
          <a:xfrm>
            <a:off x="6809232" y="5102352"/>
            <a:ext cx="3026664" cy="201168"/>
          </a:xfrm>
          <a:custGeom>
            <a:avLst/>
            <a:gdLst/>
            <a:ahLst/>
            <a:cxnLst/>
            <a:rect l="l" t="t" r="r" b="b"/>
            <a:pathLst>
              <a:path w="3026664" h="201168">
                <a:moveTo>
                  <a:pt x="0" y="201168"/>
                </a:moveTo>
                <a:lnTo>
                  <a:pt x="3026664" y="201168"/>
                </a:lnTo>
                <a:lnTo>
                  <a:pt x="3026664" y="0"/>
                </a:lnTo>
                <a:lnTo>
                  <a:pt x="0" y="0"/>
                </a:lnTo>
                <a:lnTo>
                  <a:pt x="0" y="201168"/>
                </a:lnTo>
                <a:close/>
              </a:path>
            </a:pathLst>
          </a:custGeom>
          <a:solidFill>
            <a:srgbClr val="008E80"/>
          </a:solidFill>
        </p:spPr>
        <p:txBody>
          <a:bodyPr wrap="square" lIns="0" tIns="0" rIns="0" bIns="0" rtlCol="0">
            <a:noAutofit/>
          </a:bodyPr>
          <a:lstStyle/>
          <a:p>
            <a:endParaRPr/>
          </a:p>
        </p:txBody>
      </p:sp>
      <p:sp>
        <p:nvSpPr>
          <p:cNvPr id="256" name="object 256"/>
          <p:cNvSpPr/>
          <p:nvPr/>
        </p:nvSpPr>
        <p:spPr>
          <a:xfrm>
            <a:off x="6809232" y="5303520"/>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257" name="object 257"/>
          <p:cNvSpPr/>
          <p:nvPr/>
        </p:nvSpPr>
        <p:spPr>
          <a:xfrm>
            <a:off x="6809232" y="5434584"/>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258" name="object 258"/>
          <p:cNvSpPr/>
          <p:nvPr/>
        </p:nvSpPr>
        <p:spPr>
          <a:xfrm>
            <a:off x="9134856" y="5558028"/>
            <a:ext cx="30479" cy="0"/>
          </a:xfrm>
          <a:custGeom>
            <a:avLst/>
            <a:gdLst/>
            <a:ahLst/>
            <a:cxnLst/>
            <a:rect l="l" t="t" r="r" b="b"/>
            <a:pathLst>
              <a:path w="30479">
                <a:moveTo>
                  <a:pt x="0" y="0"/>
                </a:moveTo>
                <a:lnTo>
                  <a:pt x="30479" y="0"/>
                </a:lnTo>
              </a:path>
            </a:pathLst>
          </a:custGeom>
          <a:ln w="10413">
            <a:solidFill>
              <a:srgbClr val="0463C1"/>
            </a:solidFill>
          </a:ln>
        </p:spPr>
        <p:txBody>
          <a:bodyPr wrap="square" lIns="0" tIns="0" rIns="0" bIns="0" rtlCol="0">
            <a:noAutofit/>
          </a:bodyPr>
          <a:lstStyle/>
          <a:p>
            <a:endParaRPr/>
          </a:p>
        </p:txBody>
      </p:sp>
      <p:sp>
        <p:nvSpPr>
          <p:cNvPr id="259" name="object 259"/>
          <p:cNvSpPr/>
          <p:nvPr/>
        </p:nvSpPr>
        <p:spPr>
          <a:xfrm>
            <a:off x="6809232" y="5565648"/>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260" name="object 260"/>
          <p:cNvSpPr/>
          <p:nvPr/>
        </p:nvSpPr>
        <p:spPr>
          <a:xfrm>
            <a:off x="6809232" y="5696712"/>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261" name="object 261"/>
          <p:cNvSpPr/>
          <p:nvPr/>
        </p:nvSpPr>
        <p:spPr>
          <a:xfrm>
            <a:off x="6809232" y="5827776"/>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262" name="object 262"/>
          <p:cNvSpPr/>
          <p:nvPr/>
        </p:nvSpPr>
        <p:spPr>
          <a:xfrm>
            <a:off x="6809232" y="595884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008E80"/>
          </a:solidFill>
        </p:spPr>
        <p:txBody>
          <a:bodyPr wrap="square" lIns="0" tIns="0" rIns="0" bIns="0" rtlCol="0">
            <a:noAutofit/>
          </a:bodyPr>
          <a:lstStyle/>
          <a:p>
            <a:endParaRPr/>
          </a:p>
        </p:txBody>
      </p:sp>
      <p:sp>
        <p:nvSpPr>
          <p:cNvPr id="263" name="object 263"/>
          <p:cNvSpPr/>
          <p:nvPr/>
        </p:nvSpPr>
        <p:spPr>
          <a:xfrm>
            <a:off x="6809232" y="6092952"/>
            <a:ext cx="3026664" cy="131064"/>
          </a:xfrm>
          <a:custGeom>
            <a:avLst/>
            <a:gdLst/>
            <a:ahLst/>
            <a:cxnLst/>
            <a:rect l="l" t="t" r="r" b="b"/>
            <a:pathLst>
              <a:path w="3026664" h="131063">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264" name="object 264"/>
          <p:cNvSpPr/>
          <p:nvPr/>
        </p:nvSpPr>
        <p:spPr>
          <a:xfrm>
            <a:off x="6809232" y="6224016"/>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265" name="object 265"/>
          <p:cNvSpPr/>
          <p:nvPr/>
        </p:nvSpPr>
        <p:spPr>
          <a:xfrm>
            <a:off x="6736080" y="5074285"/>
            <a:ext cx="3169920" cy="28701"/>
          </a:xfrm>
          <a:custGeom>
            <a:avLst/>
            <a:gdLst/>
            <a:ahLst/>
            <a:cxnLst/>
            <a:rect l="l" t="t" r="r" b="b"/>
            <a:pathLst>
              <a:path w="3169920" h="28701">
                <a:moveTo>
                  <a:pt x="0" y="28701"/>
                </a:moveTo>
                <a:lnTo>
                  <a:pt x="3169920" y="28701"/>
                </a:lnTo>
                <a:lnTo>
                  <a:pt x="3169920" y="0"/>
                </a:lnTo>
                <a:lnTo>
                  <a:pt x="0" y="0"/>
                </a:lnTo>
                <a:lnTo>
                  <a:pt x="0" y="28701"/>
                </a:lnTo>
                <a:close/>
              </a:path>
            </a:pathLst>
          </a:custGeom>
          <a:solidFill>
            <a:srgbClr val="008E80"/>
          </a:solidFill>
        </p:spPr>
        <p:txBody>
          <a:bodyPr wrap="square" lIns="0" tIns="0" rIns="0" bIns="0" rtlCol="0">
            <a:noAutofit/>
          </a:bodyPr>
          <a:lstStyle/>
          <a:p>
            <a:endParaRPr/>
          </a:p>
        </p:txBody>
      </p:sp>
      <p:sp>
        <p:nvSpPr>
          <p:cNvPr id="266" name="object 266"/>
          <p:cNvSpPr/>
          <p:nvPr/>
        </p:nvSpPr>
        <p:spPr>
          <a:xfrm>
            <a:off x="6736080" y="6377940"/>
            <a:ext cx="3172968" cy="0"/>
          </a:xfrm>
          <a:custGeom>
            <a:avLst/>
            <a:gdLst/>
            <a:ahLst/>
            <a:cxnLst/>
            <a:rect l="l" t="t" r="r" b="b"/>
            <a:pathLst>
              <a:path w="3172968">
                <a:moveTo>
                  <a:pt x="0" y="0"/>
                </a:moveTo>
                <a:lnTo>
                  <a:pt x="3172968" y="0"/>
                </a:lnTo>
              </a:path>
            </a:pathLst>
          </a:custGeom>
          <a:ln w="46989">
            <a:solidFill>
              <a:srgbClr val="008E80"/>
            </a:solidFill>
          </a:ln>
        </p:spPr>
        <p:txBody>
          <a:bodyPr wrap="square" lIns="0" tIns="0" rIns="0" bIns="0" rtlCol="0">
            <a:noAutofit/>
          </a:bodyPr>
          <a:lstStyle/>
          <a:p>
            <a:endParaRPr/>
          </a:p>
        </p:txBody>
      </p:sp>
      <p:sp>
        <p:nvSpPr>
          <p:cNvPr id="191" name="object 191"/>
          <p:cNvSpPr/>
          <p:nvPr/>
        </p:nvSpPr>
        <p:spPr>
          <a:xfrm>
            <a:off x="190500" y="1193800"/>
            <a:ext cx="3172460" cy="4064"/>
          </a:xfrm>
          <a:custGeom>
            <a:avLst/>
            <a:gdLst/>
            <a:ahLst/>
            <a:cxnLst/>
            <a:rect l="l" t="t" r="r" b="b"/>
            <a:pathLst>
              <a:path w="3172460" h="4064">
                <a:moveTo>
                  <a:pt x="0" y="4064"/>
                </a:moveTo>
                <a:lnTo>
                  <a:pt x="3172460" y="4064"/>
                </a:lnTo>
                <a:lnTo>
                  <a:pt x="3172460" y="0"/>
                </a:lnTo>
                <a:lnTo>
                  <a:pt x="0" y="0"/>
                </a:lnTo>
                <a:lnTo>
                  <a:pt x="0" y="4064"/>
                </a:lnTo>
                <a:close/>
              </a:path>
            </a:pathLst>
          </a:custGeom>
          <a:solidFill>
            <a:srgbClr val="C7E6DC"/>
          </a:solidFill>
        </p:spPr>
        <p:txBody>
          <a:bodyPr wrap="square" lIns="0" tIns="0" rIns="0" bIns="0" rtlCol="0">
            <a:noAutofit/>
          </a:bodyPr>
          <a:lstStyle/>
          <a:p>
            <a:endParaRPr/>
          </a:p>
        </p:txBody>
      </p:sp>
      <p:sp>
        <p:nvSpPr>
          <p:cNvPr id="192" name="object 192"/>
          <p:cNvSpPr/>
          <p:nvPr/>
        </p:nvSpPr>
        <p:spPr>
          <a:xfrm>
            <a:off x="195072" y="1197864"/>
            <a:ext cx="3172967" cy="274319"/>
          </a:xfrm>
          <a:custGeom>
            <a:avLst/>
            <a:gdLst/>
            <a:ahLst/>
            <a:cxnLst/>
            <a:rect l="l" t="t" r="r" b="b"/>
            <a:pathLst>
              <a:path w="3172967" h="274319">
                <a:moveTo>
                  <a:pt x="0" y="274319"/>
                </a:moveTo>
                <a:lnTo>
                  <a:pt x="3172967" y="274319"/>
                </a:lnTo>
                <a:lnTo>
                  <a:pt x="3172967" y="0"/>
                </a:lnTo>
                <a:lnTo>
                  <a:pt x="0" y="0"/>
                </a:lnTo>
                <a:lnTo>
                  <a:pt x="0" y="274319"/>
                </a:lnTo>
                <a:close/>
              </a:path>
            </a:pathLst>
          </a:custGeom>
          <a:solidFill>
            <a:srgbClr val="008E80"/>
          </a:solidFill>
        </p:spPr>
        <p:txBody>
          <a:bodyPr wrap="square" lIns="0" tIns="0" rIns="0" bIns="0" rtlCol="0">
            <a:noAutofit/>
          </a:bodyPr>
          <a:lstStyle/>
          <a:p>
            <a:endParaRPr/>
          </a:p>
        </p:txBody>
      </p:sp>
      <p:sp>
        <p:nvSpPr>
          <p:cNvPr id="193" name="object 193"/>
          <p:cNvSpPr/>
          <p:nvPr/>
        </p:nvSpPr>
        <p:spPr>
          <a:xfrm>
            <a:off x="268224" y="1225296"/>
            <a:ext cx="3026664" cy="201167"/>
          </a:xfrm>
          <a:custGeom>
            <a:avLst/>
            <a:gdLst/>
            <a:ahLst/>
            <a:cxnLst/>
            <a:rect l="l" t="t" r="r" b="b"/>
            <a:pathLst>
              <a:path w="3026664" h="201167">
                <a:moveTo>
                  <a:pt x="0" y="201167"/>
                </a:moveTo>
                <a:lnTo>
                  <a:pt x="3026664" y="201167"/>
                </a:lnTo>
                <a:lnTo>
                  <a:pt x="3026664" y="0"/>
                </a:lnTo>
                <a:lnTo>
                  <a:pt x="0" y="0"/>
                </a:lnTo>
                <a:lnTo>
                  <a:pt x="0" y="201167"/>
                </a:lnTo>
                <a:close/>
              </a:path>
            </a:pathLst>
          </a:custGeom>
          <a:solidFill>
            <a:srgbClr val="008E80"/>
          </a:solidFill>
        </p:spPr>
        <p:txBody>
          <a:bodyPr wrap="square" lIns="0" tIns="0" rIns="0" bIns="0" rtlCol="0">
            <a:noAutofit/>
          </a:bodyPr>
          <a:lstStyle/>
          <a:p>
            <a:endParaRPr/>
          </a:p>
        </p:txBody>
      </p:sp>
      <p:sp>
        <p:nvSpPr>
          <p:cNvPr id="194" name="object 194"/>
          <p:cNvSpPr/>
          <p:nvPr/>
        </p:nvSpPr>
        <p:spPr>
          <a:xfrm>
            <a:off x="195072" y="1211580"/>
            <a:ext cx="3172967" cy="0"/>
          </a:xfrm>
          <a:custGeom>
            <a:avLst/>
            <a:gdLst/>
            <a:ahLst/>
            <a:cxnLst/>
            <a:rect l="l" t="t" r="r" b="b"/>
            <a:pathLst>
              <a:path w="3172967">
                <a:moveTo>
                  <a:pt x="0" y="0"/>
                </a:moveTo>
                <a:lnTo>
                  <a:pt x="3172967" y="0"/>
                </a:lnTo>
              </a:path>
            </a:pathLst>
          </a:custGeom>
          <a:ln w="28701">
            <a:solidFill>
              <a:srgbClr val="008E80"/>
            </a:solidFill>
          </a:ln>
        </p:spPr>
        <p:txBody>
          <a:bodyPr wrap="square" lIns="0" tIns="0" rIns="0" bIns="0" rtlCol="0">
            <a:noAutofit/>
          </a:bodyPr>
          <a:lstStyle/>
          <a:p>
            <a:endParaRPr/>
          </a:p>
        </p:txBody>
      </p:sp>
      <p:sp>
        <p:nvSpPr>
          <p:cNvPr id="195" name="object 195"/>
          <p:cNvSpPr/>
          <p:nvPr/>
        </p:nvSpPr>
        <p:spPr>
          <a:xfrm>
            <a:off x="195072" y="1425828"/>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008E80"/>
          </a:solidFill>
        </p:spPr>
        <p:txBody>
          <a:bodyPr wrap="square" lIns="0" tIns="0" rIns="0" bIns="0" rtlCol="0">
            <a:noAutofit/>
          </a:bodyPr>
          <a:lstStyle/>
          <a:p>
            <a:endParaRPr/>
          </a:p>
        </p:txBody>
      </p:sp>
      <p:sp>
        <p:nvSpPr>
          <p:cNvPr id="196" name="object 196"/>
          <p:cNvSpPr/>
          <p:nvPr/>
        </p:nvSpPr>
        <p:spPr>
          <a:xfrm>
            <a:off x="190500" y="2420112"/>
            <a:ext cx="3172460" cy="37337"/>
          </a:xfrm>
          <a:custGeom>
            <a:avLst/>
            <a:gdLst/>
            <a:ahLst/>
            <a:cxnLst/>
            <a:rect l="l" t="t" r="r" b="b"/>
            <a:pathLst>
              <a:path w="3172460" h="37337">
                <a:moveTo>
                  <a:pt x="0" y="37337"/>
                </a:moveTo>
                <a:lnTo>
                  <a:pt x="3172460" y="37337"/>
                </a:lnTo>
                <a:lnTo>
                  <a:pt x="3172460" y="0"/>
                </a:lnTo>
                <a:lnTo>
                  <a:pt x="0" y="0"/>
                </a:lnTo>
                <a:lnTo>
                  <a:pt x="0" y="37337"/>
                </a:lnTo>
                <a:close/>
              </a:path>
            </a:pathLst>
          </a:custGeom>
          <a:solidFill>
            <a:srgbClr val="C7E6DC"/>
          </a:solidFill>
        </p:spPr>
        <p:txBody>
          <a:bodyPr wrap="square" lIns="0" tIns="0" rIns="0" bIns="0" rtlCol="0">
            <a:noAutofit/>
          </a:bodyPr>
          <a:lstStyle/>
          <a:p>
            <a:endParaRPr/>
          </a:p>
        </p:txBody>
      </p:sp>
      <p:sp>
        <p:nvSpPr>
          <p:cNvPr id="197" name="object 197"/>
          <p:cNvSpPr/>
          <p:nvPr/>
        </p:nvSpPr>
        <p:spPr>
          <a:xfrm>
            <a:off x="195072" y="1472184"/>
            <a:ext cx="3172967" cy="947927"/>
          </a:xfrm>
          <a:custGeom>
            <a:avLst/>
            <a:gdLst/>
            <a:ahLst/>
            <a:cxnLst/>
            <a:rect l="l" t="t" r="r" b="b"/>
            <a:pathLst>
              <a:path w="3172967" h="947927">
                <a:moveTo>
                  <a:pt x="0" y="947927"/>
                </a:moveTo>
                <a:lnTo>
                  <a:pt x="3172967" y="947927"/>
                </a:lnTo>
                <a:lnTo>
                  <a:pt x="3172967" y="0"/>
                </a:lnTo>
                <a:lnTo>
                  <a:pt x="0" y="0"/>
                </a:lnTo>
                <a:lnTo>
                  <a:pt x="0" y="947927"/>
                </a:lnTo>
                <a:close/>
              </a:path>
            </a:pathLst>
          </a:custGeom>
          <a:solidFill>
            <a:srgbClr val="C7E6DC"/>
          </a:solidFill>
        </p:spPr>
        <p:txBody>
          <a:bodyPr wrap="square" lIns="0" tIns="0" rIns="0" bIns="0" rtlCol="0">
            <a:noAutofit/>
          </a:bodyPr>
          <a:lstStyle/>
          <a:p>
            <a:endParaRPr/>
          </a:p>
        </p:txBody>
      </p:sp>
      <p:sp>
        <p:nvSpPr>
          <p:cNvPr id="198" name="object 198"/>
          <p:cNvSpPr/>
          <p:nvPr/>
        </p:nvSpPr>
        <p:spPr>
          <a:xfrm>
            <a:off x="268224" y="1499616"/>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199" name="object 199"/>
          <p:cNvSpPr/>
          <p:nvPr/>
        </p:nvSpPr>
        <p:spPr>
          <a:xfrm>
            <a:off x="268224" y="1645920"/>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200" name="object 200"/>
          <p:cNvSpPr/>
          <p:nvPr/>
        </p:nvSpPr>
        <p:spPr>
          <a:xfrm>
            <a:off x="268224" y="1792224"/>
            <a:ext cx="3026664" cy="143255"/>
          </a:xfrm>
          <a:custGeom>
            <a:avLst/>
            <a:gdLst/>
            <a:ahLst/>
            <a:cxnLst/>
            <a:rect l="l" t="t" r="r" b="b"/>
            <a:pathLst>
              <a:path w="3026664" h="143255">
                <a:moveTo>
                  <a:pt x="0" y="143255"/>
                </a:moveTo>
                <a:lnTo>
                  <a:pt x="3026664" y="143255"/>
                </a:lnTo>
                <a:lnTo>
                  <a:pt x="3026664" y="0"/>
                </a:lnTo>
                <a:lnTo>
                  <a:pt x="0" y="0"/>
                </a:lnTo>
                <a:lnTo>
                  <a:pt x="0" y="143255"/>
                </a:lnTo>
                <a:close/>
              </a:path>
            </a:pathLst>
          </a:custGeom>
          <a:solidFill>
            <a:srgbClr val="C7E6DC"/>
          </a:solidFill>
        </p:spPr>
        <p:txBody>
          <a:bodyPr wrap="square" lIns="0" tIns="0" rIns="0" bIns="0" rtlCol="0">
            <a:noAutofit/>
          </a:bodyPr>
          <a:lstStyle/>
          <a:p>
            <a:endParaRPr/>
          </a:p>
        </p:txBody>
      </p:sp>
      <p:sp>
        <p:nvSpPr>
          <p:cNvPr id="201" name="object 201"/>
          <p:cNvSpPr/>
          <p:nvPr/>
        </p:nvSpPr>
        <p:spPr>
          <a:xfrm>
            <a:off x="268224" y="1935480"/>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202" name="object 202"/>
          <p:cNvSpPr/>
          <p:nvPr/>
        </p:nvSpPr>
        <p:spPr>
          <a:xfrm>
            <a:off x="268224" y="2081784"/>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203" name="object 203"/>
          <p:cNvSpPr/>
          <p:nvPr/>
        </p:nvSpPr>
        <p:spPr>
          <a:xfrm>
            <a:off x="268224" y="2228088"/>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204" name="object 204"/>
          <p:cNvSpPr/>
          <p:nvPr/>
        </p:nvSpPr>
        <p:spPr>
          <a:xfrm>
            <a:off x="195072" y="1471549"/>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C7E6DC"/>
          </a:solidFill>
        </p:spPr>
        <p:txBody>
          <a:bodyPr wrap="square" lIns="0" tIns="0" rIns="0" bIns="0" rtlCol="0">
            <a:noAutofit/>
          </a:bodyPr>
          <a:lstStyle/>
          <a:p>
            <a:endParaRPr/>
          </a:p>
        </p:txBody>
      </p:sp>
      <p:sp>
        <p:nvSpPr>
          <p:cNvPr id="205" name="object 205"/>
          <p:cNvSpPr/>
          <p:nvPr/>
        </p:nvSpPr>
        <p:spPr>
          <a:xfrm>
            <a:off x="195072" y="2373756"/>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C7E6DC"/>
          </a:solidFill>
        </p:spPr>
        <p:txBody>
          <a:bodyPr wrap="square" lIns="0" tIns="0" rIns="0" bIns="0" rtlCol="0">
            <a:noAutofit/>
          </a:bodyPr>
          <a:lstStyle/>
          <a:p>
            <a:endParaRPr/>
          </a:p>
        </p:txBody>
      </p:sp>
      <p:sp>
        <p:nvSpPr>
          <p:cNvPr id="206" name="object 206"/>
          <p:cNvSpPr/>
          <p:nvPr/>
        </p:nvSpPr>
        <p:spPr>
          <a:xfrm>
            <a:off x="190500" y="158750"/>
            <a:ext cx="3172460" cy="1003300"/>
          </a:xfrm>
          <a:custGeom>
            <a:avLst/>
            <a:gdLst/>
            <a:ahLst/>
            <a:cxnLst/>
            <a:rect l="l" t="t" r="r" b="b"/>
            <a:pathLst>
              <a:path w="3172460" h="1003300">
                <a:moveTo>
                  <a:pt x="0" y="1003300"/>
                </a:moveTo>
                <a:lnTo>
                  <a:pt x="3172460" y="1003300"/>
                </a:lnTo>
                <a:lnTo>
                  <a:pt x="3172460" y="0"/>
                </a:lnTo>
                <a:lnTo>
                  <a:pt x="0" y="0"/>
                </a:lnTo>
                <a:lnTo>
                  <a:pt x="0" y="1003300"/>
                </a:lnTo>
                <a:close/>
              </a:path>
            </a:pathLst>
          </a:custGeom>
          <a:solidFill>
            <a:srgbClr val="008E80"/>
          </a:solidFill>
        </p:spPr>
        <p:txBody>
          <a:bodyPr wrap="square" lIns="0" tIns="0" rIns="0" bIns="0" rtlCol="0">
            <a:noAutofit/>
          </a:bodyPr>
          <a:lstStyle/>
          <a:p>
            <a:endParaRPr/>
          </a:p>
        </p:txBody>
      </p:sp>
      <p:sp>
        <p:nvSpPr>
          <p:cNvPr id="178" name="object 178"/>
          <p:cNvSpPr/>
          <p:nvPr/>
        </p:nvSpPr>
        <p:spPr>
          <a:xfrm>
            <a:off x="198120" y="2502407"/>
            <a:ext cx="3167380" cy="405384"/>
          </a:xfrm>
          <a:custGeom>
            <a:avLst/>
            <a:gdLst/>
            <a:ahLst/>
            <a:cxnLst/>
            <a:rect l="l" t="t" r="r" b="b"/>
            <a:pathLst>
              <a:path w="3167380" h="405384">
                <a:moveTo>
                  <a:pt x="3167380" y="405384"/>
                </a:moveTo>
                <a:lnTo>
                  <a:pt x="3167380" y="0"/>
                </a:lnTo>
                <a:lnTo>
                  <a:pt x="0" y="0"/>
                </a:lnTo>
                <a:lnTo>
                  <a:pt x="0" y="405384"/>
                </a:lnTo>
                <a:lnTo>
                  <a:pt x="3167380" y="405384"/>
                </a:lnTo>
                <a:close/>
              </a:path>
            </a:pathLst>
          </a:custGeom>
          <a:solidFill>
            <a:srgbClr val="008E80"/>
          </a:solidFill>
        </p:spPr>
        <p:txBody>
          <a:bodyPr wrap="square" lIns="0" tIns="0" rIns="0" bIns="0" rtlCol="0">
            <a:noAutofit/>
          </a:bodyPr>
          <a:lstStyle/>
          <a:p>
            <a:endParaRPr/>
          </a:p>
        </p:txBody>
      </p:sp>
      <p:sp>
        <p:nvSpPr>
          <p:cNvPr id="179" name="object 179"/>
          <p:cNvSpPr/>
          <p:nvPr/>
        </p:nvSpPr>
        <p:spPr>
          <a:xfrm>
            <a:off x="271272" y="2529840"/>
            <a:ext cx="3026664" cy="198120"/>
          </a:xfrm>
          <a:custGeom>
            <a:avLst/>
            <a:gdLst/>
            <a:ahLst/>
            <a:cxnLst/>
            <a:rect l="l" t="t" r="r" b="b"/>
            <a:pathLst>
              <a:path w="3026664" h="198120">
                <a:moveTo>
                  <a:pt x="0" y="198120"/>
                </a:moveTo>
                <a:lnTo>
                  <a:pt x="3026664" y="198120"/>
                </a:lnTo>
                <a:lnTo>
                  <a:pt x="3026664" y="0"/>
                </a:lnTo>
                <a:lnTo>
                  <a:pt x="0" y="0"/>
                </a:lnTo>
                <a:lnTo>
                  <a:pt x="0" y="198120"/>
                </a:lnTo>
                <a:close/>
              </a:path>
            </a:pathLst>
          </a:custGeom>
          <a:solidFill>
            <a:srgbClr val="008E80"/>
          </a:solidFill>
        </p:spPr>
        <p:txBody>
          <a:bodyPr wrap="square" lIns="0" tIns="0" rIns="0" bIns="0" rtlCol="0">
            <a:noAutofit/>
          </a:bodyPr>
          <a:lstStyle/>
          <a:p>
            <a:endParaRPr/>
          </a:p>
        </p:txBody>
      </p:sp>
      <p:sp>
        <p:nvSpPr>
          <p:cNvPr id="180" name="object 180"/>
          <p:cNvSpPr/>
          <p:nvPr/>
        </p:nvSpPr>
        <p:spPr>
          <a:xfrm>
            <a:off x="271272" y="272796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008E80"/>
          </a:solidFill>
        </p:spPr>
        <p:txBody>
          <a:bodyPr wrap="square" lIns="0" tIns="0" rIns="0" bIns="0" rtlCol="0">
            <a:noAutofit/>
          </a:bodyPr>
          <a:lstStyle/>
          <a:p>
            <a:endParaRPr/>
          </a:p>
        </p:txBody>
      </p:sp>
      <p:sp>
        <p:nvSpPr>
          <p:cNvPr id="181" name="object 181"/>
          <p:cNvSpPr/>
          <p:nvPr/>
        </p:nvSpPr>
        <p:spPr>
          <a:xfrm>
            <a:off x="198120" y="2516124"/>
            <a:ext cx="3167380" cy="0"/>
          </a:xfrm>
          <a:custGeom>
            <a:avLst/>
            <a:gdLst/>
            <a:ahLst/>
            <a:cxnLst/>
            <a:rect l="l" t="t" r="r" b="b"/>
            <a:pathLst>
              <a:path w="3167380">
                <a:moveTo>
                  <a:pt x="0" y="0"/>
                </a:moveTo>
                <a:lnTo>
                  <a:pt x="3167380" y="0"/>
                </a:lnTo>
              </a:path>
            </a:pathLst>
          </a:custGeom>
          <a:ln w="28702">
            <a:solidFill>
              <a:srgbClr val="008E80"/>
            </a:solidFill>
          </a:ln>
        </p:spPr>
        <p:txBody>
          <a:bodyPr wrap="square" lIns="0" tIns="0" rIns="0" bIns="0" rtlCol="0">
            <a:noAutofit/>
          </a:bodyPr>
          <a:lstStyle/>
          <a:p>
            <a:endParaRPr/>
          </a:p>
        </p:txBody>
      </p:sp>
      <p:sp>
        <p:nvSpPr>
          <p:cNvPr id="182" name="object 182"/>
          <p:cNvSpPr/>
          <p:nvPr/>
        </p:nvSpPr>
        <p:spPr>
          <a:xfrm>
            <a:off x="198120" y="2861436"/>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183" name="object 183"/>
          <p:cNvSpPr/>
          <p:nvPr/>
        </p:nvSpPr>
        <p:spPr>
          <a:xfrm>
            <a:off x="198120" y="2907791"/>
            <a:ext cx="3172968" cy="216408"/>
          </a:xfrm>
          <a:custGeom>
            <a:avLst/>
            <a:gdLst/>
            <a:ahLst/>
            <a:cxnLst/>
            <a:rect l="l" t="t" r="r" b="b"/>
            <a:pathLst>
              <a:path w="3172968" h="216408">
                <a:moveTo>
                  <a:pt x="0" y="216408"/>
                </a:moveTo>
                <a:lnTo>
                  <a:pt x="3172968" y="216408"/>
                </a:lnTo>
                <a:lnTo>
                  <a:pt x="3172968" y="0"/>
                </a:lnTo>
                <a:lnTo>
                  <a:pt x="0" y="0"/>
                </a:lnTo>
                <a:lnTo>
                  <a:pt x="0" y="216408"/>
                </a:lnTo>
                <a:close/>
              </a:path>
            </a:pathLst>
          </a:custGeom>
          <a:solidFill>
            <a:srgbClr val="C7E6DC"/>
          </a:solidFill>
        </p:spPr>
        <p:txBody>
          <a:bodyPr wrap="square" lIns="0" tIns="0" rIns="0" bIns="0" rtlCol="0">
            <a:noAutofit/>
          </a:bodyPr>
          <a:lstStyle/>
          <a:p>
            <a:endParaRPr/>
          </a:p>
        </p:txBody>
      </p:sp>
      <p:sp>
        <p:nvSpPr>
          <p:cNvPr id="184" name="object 184"/>
          <p:cNvSpPr/>
          <p:nvPr/>
        </p:nvSpPr>
        <p:spPr>
          <a:xfrm>
            <a:off x="271272" y="2935224"/>
            <a:ext cx="3026664" cy="143255"/>
          </a:xfrm>
          <a:custGeom>
            <a:avLst/>
            <a:gdLst/>
            <a:ahLst/>
            <a:cxnLst/>
            <a:rect l="l" t="t" r="r" b="b"/>
            <a:pathLst>
              <a:path w="3026664" h="143255">
                <a:moveTo>
                  <a:pt x="0" y="143255"/>
                </a:moveTo>
                <a:lnTo>
                  <a:pt x="3026664" y="143255"/>
                </a:lnTo>
                <a:lnTo>
                  <a:pt x="3026664" y="0"/>
                </a:lnTo>
                <a:lnTo>
                  <a:pt x="0" y="0"/>
                </a:lnTo>
                <a:lnTo>
                  <a:pt x="0" y="143255"/>
                </a:lnTo>
                <a:close/>
              </a:path>
            </a:pathLst>
          </a:custGeom>
          <a:solidFill>
            <a:srgbClr val="C7E6DC"/>
          </a:solidFill>
        </p:spPr>
        <p:txBody>
          <a:bodyPr wrap="square" lIns="0" tIns="0" rIns="0" bIns="0" rtlCol="0">
            <a:noAutofit/>
          </a:bodyPr>
          <a:lstStyle/>
          <a:p>
            <a:endParaRPr/>
          </a:p>
        </p:txBody>
      </p:sp>
      <p:sp>
        <p:nvSpPr>
          <p:cNvPr id="185" name="object 185"/>
          <p:cNvSpPr/>
          <p:nvPr/>
        </p:nvSpPr>
        <p:spPr>
          <a:xfrm>
            <a:off x="198120" y="2907156"/>
            <a:ext cx="3167380" cy="28701"/>
          </a:xfrm>
          <a:custGeom>
            <a:avLst/>
            <a:gdLst/>
            <a:ahLst/>
            <a:cxnLst/>
            <a:rect l="l" t="t" r="r" b="b"/>
            <a:pathLst>
              <a:path w="3167380" h="28701">
                <a:moveTo>
                  <a:pt x="0" y="28701"/>
                </a:moveTo>
                <a:lnTo>
                  <a:pt x="3167380" y="28701"/>
                </a:lnTo>
                <a:lnTo>
                  <a:pt x="3167380" y="0"/>
                </a:lnTo>
                <a:lnTo>
                  <a:pt x="0" y="0"/>
                </a:lnTo>
                <a:lnTo>
                  <a:pt x="0" y="28701"/>
                </a:lnTo>
                <a:close/>
              </a:path>
            </a:pathLst>
          </a:custGeom>
          <a:solidFill>
            <a:srgbClr val="C7E6DC"/>
          </a:solidFill>
        </p:spPr>
        <p:txBody>
          <a:bodyPr wrap="square" lIns="0" tIns="0" rIns="0" bIns="0" rtlCol="0">
            <a:noAutofit/>
          </a:bodyPr>
          <a:lstStyle/>
          <a:p>
            <a:endParaRPr/>
          </a:p>
        </p:txBody>
      </p:sp>
      <p:sp>
        <p:nvSpPr>
          <p:cNvPr id="186" name="object 186"/>
          <p:cNvSpPr/>
          <p:nvPr/>
        </p:nvSpPr>
        <p:spPr>
          <a:xfrm>
            <a:off x="198120" y="3077844"/>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87" name="object 187"/>
          <p:cNvSpPr/>
          <p:nvPr/>
        </p:nvSpPr>
        <p:spPr>
          <a:xfrm>
            <a:off x="198120" y="3124200"/>
            <a:ext cx="3172968" cy="207263"/>
          </a:xfrm>
          <a:custGeom>
            <a:avLst/>
            <a:gdLst/>
            <a:ahLst/>
            <a:cxnLst/>
            <a:rect l="l" t="t" r="r" b="b"/>
            <a:pathLst>
              <a:path w="3172968" h="207263">
                <a:moveTo>
                  <a:pt x="0" y="207263"/>
                </a:moveTo>
                <a:lnTo>
                  <a:pt x="3172968" y="207263"/>
                </a:lnTo>
                <a:lnTo>
                  <a:pt x="3172968" y="0"/>
                </a:lnTo>
                <a:lnTo>
                  <a:pt x="0" y="0"/>
                </a:lnTo>
                <a:lnTo>
                  <a:pt x="0" y="207263"/>
                </a:lnTo>
                <a:close/>
              </a:path>
            </a:pathLst>
          </a:custGeom>
          <a:solidFill>
            <a:srgbClr val="FCFFC7"/>
          </a:solidFill>
        </p:spPr>
        <p:txBody>
          <a:bodyPr wrap="square" lIns="0" tIns="0" rIns="0" bIns="0" rtlCol="0">
            <a:noAutofit/>
          </a:bodyPr>
          <a:lstStyle/>
          <a:p>
            <a:endParaRPr/>
          </a:p>
        </p:txBody>
      </p:sp>
      <p:sp>
        <p:nvSpPr>
          <p:cNvPr id="188" name="object 188"/>
          <p:cNvSpPr/>
          <p:nvPr/>
        </p:nvSpPr>
        <p:spPr>
          <a:xfrm>
            <a:off x="271272" y="315163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89" name="object 189"/>
          <p:cNvSpPr/>
          <p:nvPr/>
        </p:nvSpPr>
        <p:spPr>
          <a:xfrm>
            <a:off x="198120" y="3123565"/>
            <a:ext cx="3167380" cy="28701"/>
          </a:xfrm>
          <a:custGeom>
            <a:avLst/>
            <a:gdLst/>
            <a:ahLst/>
            <a:cxnLst/>
            <a:rect l="l" t="t" r="r" b="b"/>
            <a:pathLst>
              <a:path w="3167380" h="28701">
                <a:moveTo>
                  <a:pt x="0" y="28701"/>
                </a:moveTo>
                <a:lnTo>
                  <a:pt x="3167380" y="28701"/>
                </a:lnTo>
                <a:lnTo>
                  <a:pt x="3167380" y="0"/>
                </a:lnTo>
                <a:lnTo>
                  <a:pt x="0" y="0"/>
                </a:lnTo>
                <a:lnTo>
                  <a:pt x="0" y="28701"/>
                </a:lnTo>
                <a:close/>
              </a:path>
            </a:pathLst>
          </a:custGeom>
          <a:solidFill>
            <a:srgbClr val="FCFFC7"/>
          </a:solidFill>
        </p:spPr>
        <p:txBody>
          <a:bodyPr wrap="square" lIns="0" tIns="0" rIns="0" bIns="0" rtlCol="0">
            <a:noAutofit/>
          </a:bodyPr>
          <a:lstStyle/>
          <a:p>
            <a:endParaRPr/>
          </a:p>
        </p:txBody>
      </p:sp>
      <p:sp>
        <p:nvSpPr>
          <p:cNvPr id="190" name="object 190"/>
          <p:cNvSpPr/>
          <p:nvPr/>
        </p:nvSpPr>
        <p:spPr>
          <a:xfrm>
            <a:off x="198120" y="3308604"/>
            <a:ext cx="3172968" cy="0"/>
          </a:xfrm>
          <a:custGeom>
            <a:avLst/>
            <a:gdLst/>
            <a:ahLst/>
            <a:cxnLst/>
            <a:rect l="l" t="t" r="r" b="b"/>
            <a:pathLst>
              <a:path w="3172968">
                <a:moveTo>
                  <a:pt x="0" y="0"/>
                </a:moveTo>
                <a:lnTo>
                  <a:pt x="3172968" y="0"/>
                </a:lnTo>
              </a:path>
            </a:pathLst>
          </a:custGeom>
          <a:ln w="46990">
            <a:solidFill>
              <a:srgbClr val="FCFFC7"/>
            </a:solidFill>
          </a:ln>
        </p:spPr>
        <p:txBody>
          <a:bodyPr wrap="square" lIns="0" tIns="0" rIns="0" bIns="0" rtlCol="0">
            <a:noAutofit/>
          </a:bodyPr>
          <a:lstStyle/>
          <a:p>
            <a:endParaRPr/>
          </a:p>
        </p:txBody>
      </p:sp>
      <p:sp>
        <p:nvSpPr>
          <p:cNvPr id="95" name="object 95"/>
          <p:cNvSpPr/>
          <p:nvPr/>
        </p:nvSpPr>
        <p:spPr>
          <a:xfrm>
            <a:off x="3470907" y="152400"/>
            <a:ext cx="3172459" cy="3048"/>
          </a:xfrm>
          <a:custGeom>
            <a:avLst/>
            <a:gdLst/>
            <a:ahLst/>
            <a:cxnLst/>
            <a:rect l="l" t="t" r="r" b="b"/>
            <a:pathLst>
              <a:path w="3172459" h="3048">
                <a:moveTo>
                  <a:pt x="0" y="3048"/>
                </a:moveTo>
                <a:lnTo>
                  <a:pt x="3172459" y="3048"/>
                </a:lnTo>
                <a:lnTo>
                  <a:pt x="3172459" y="0"/>
                </a:lnTo>
                <a:lnTo>
                  <a:pt x="0" y="0"/>
                </a:lnTo>
                <a:lnTo>
                  <a:pt x="0" y="3048"/>
                </a:lnTo>
                <a:close/>
              </a:path>
            </a:pathLst>
          </a:custGeom>
          <a:solidFill>
            <a:srgbClr val="FCFFC7"/>
          </a:solidFill>
        </p:spPr>
        <p:txBody>
          <a:bodyPr wrap="square" lIns="0" tIns="0" rIns="0" bIns="0" rtlCol="0">
            <a:noAutofit/>
          </a:bodyPr>
          <a:lstStyle/>
          <a:p>
            <a:endParaRPr/>
          </a:p>
        </p:txBody>
      </p:sp>
      <p:sp>
        <p:nvSpPr>
          <p:cNvPr id="96" name="object 96"/>
          <p:cNvSpPr/>
          <p:nvPr/>
        </p:nvSpPr>
        <p:spPr>
          <a:xfrm>
            <a:off x="3474720" y="155448"/>
            <a:ext cx="3167379" cy="265175"/>
          </a:xfrm>
          <a:custGeom>
            <a:avLst/>
            <a:gdLst/>
            <a:ahLst/>
            <a:cxnLst/>
            <a:rect l="l" t="t" r="r" b="b"/>
            <a:pathLst>
              <a:path w="3167379" h="265175">
                <a:moveTo>
                  <a:pt x="3167379" y="265175"/>
                </a:moveTo>
                <a:lnTo>
                  <a:pt x="3167379" y="0"/>
                </a:lnTo>
                <a:lnTo>
                  <a:pt x="0" y="0"/>
                </a:lnTo>
                <a:lnTo>
                  <a:pt x="0" y="265175"/>
                </a:lnTo>
                <a:lnTo>
                  <a:pt x="3167379" y="265175"/>
                </a:lnTo>
                <a:close/>
              </a:path>
            </a:pathLst>
          </a:custGeom>
          <a:solidFill>
            <a:srgbClr val="008E80"/>
          </a:solidFill>
        </p:spPr>
        <p:txBody>
          <a:bodyPr wrap="square" lIns="0" tIns="0" rIns="0" bIns="0" rtlCol="0">
            <a:noAutofit/>
          </a:bodyPr>
          <a:lstStyle/>
          <a:p>
            <a:endParaRPr/>
          </a:p>
        </p:txBody>
      </p:sp>
      <p:sp>
        <p:nvSpPr>
          <p:cNvPr id="97" name="object 97"/>
          <p:cNvSpPr/>
          <p:nvPr/>
        </p:nvSpPr>
        <p:spPr>
          <a:xfrm>
            <a:off x="3547872" y="182879"/>
            <a:ext cx="3026664" cy="192024"/>
          </a:xfrm>
          <a:custGeom>
            <a:avLst/>
            <a:gdLst/>
            <a:ahLst/>
            <a:cxnLst/>
            <a:rect l="l" t="t" r="r" b="b"/>
            <a:pathLst>
              <a:path w="3026664" h="192024">
                <a:moveTo>
                  <a:pt x="0" y="192024"/>
                </a:moveTo>
                <a:lnTo>
                  <a:pt x="3026664" y="192024"/>
                </a:lnTo>
                <a:lnTo>
                  <a:pt x="3026664" y="0"/>
                </a:lnTo>
                <a:lnTo>
                  <a:pt x="0" y="0"/>
                </a:lnTo>
                <a:lnTo>
                  <a:pt x="0" y="192024"/>
                </a:lnTo>
                <a:close/>
              </a:path>
            </a:pathLst>
          </a:custGeom>
          <a:solidFill>
            <a:srgbClr val="008E80"/>
          </a:solidFill>
        </p:spPr>
        <p:txBody>
          <a:bodyPr wrap="square" lIns="0" tIns="0" rIns="0" bIns="0" rtlCol="0">
            <a:noAutofit/>
          </a:bodyPr>
          <a:lstStyle/>
          <a:p>
            <a:endParaRPr/>
          </a:p>
        </p:txBody>
      </p:sp>
      <p:sp>
        <p:nvSpPr>
          <p:cNvPr id="98" name="object 98"/>
          <p:cNvSpPr/>
          <p:nvPr/>
        </p:nvSpPr>
        <p:spPr>
          <a:xfrm>
            <a:off x="3474720" y="169163"/>
            <a:ext cx="3167379" cy="0"/>
          </a:xfrm>
          <a:custGeom>
            <a:avLst/>
            <a:gdLst/>
            <a:ahLst/>
            <a:cxnLst/>
            <a:rect l="l" t="t" r="r" b="b"/>
            <a:pathLst>
              <a:path w="3167379">
                <a:moveTo>
                  <a:pt x="0" y="0"/>
                </a:moveTo>
                <a:lnTo>
                  <a:pt x="3167379" y="0"/>
                </a:lnTo>
              </a:path>
            </a:pathLst>
          </a:custGeom>
          <a:ln w="28701">
            <a:solidFill>
              <a:srgbClr val="008E80"/>
            </a:solidFill>
          </a:ln>
        </p:spPr>
        <p:txBody>
          <a:bodyPr wrap="square" lIns="0" tIns="0" rIns="0" bIns="0" rtlCol="0">
            <a:noAutofit/>
          </a:bodyPr>
          <a:lstStyle/>
          <a:p>
            <a:endParaRPr/>
          </a:p>
        </p:txBody>
      </p:sp>
      <p:sp>
        <p:nvSpPr>
          <p:cNvPr id="99" name="object 99"/>
          <p:cNvSpPr/>
          <p:nvPr/>
        </p:nvSpPr>
        <p:spPr>
          <a:xfrm>
            <a:off x="3474720" y="374268"/>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100" name="object 100"/>
          <p:cNvSpPr/>
          <p:nvPr/>
        </p:nvSpPr>
        <p:spPr>
          <a:xfrm>
            <a:off x="3474720" y="420624"/>
            <a:ext cx="3172968" cy="341375"/>
          </a:xfrm>
          <a:custGeom>
            <a:avLst/>
            <a:gdLst/>
            <a:ahLst/>
            <a:cxnLst/>
            <a:rect l="l" t="t" r="r" b="b"/>
            <a:pathLst>
              <a:path w="3172968" h="341375">
                <a:moveTo>
                  <a:pt x="0" y="341375"/>
                </a:moveTo>
                <a:lnTo>
                  <a:pt x="3172968" y="341375"/>
                </a:lnTo>
                <a:lnTo>
                  <a:pt x="3172968" y="0"/>
                </a:lnTo>
                <a:lnTo>
                  <a:pt x="0" y="0"/>
                </a:lnTo>
                <a:lnTo>
                  <a:pt x="0" y="341375"/>
                </a:lnTo>
                <a:close/>
              </a:path>
            </a:pathLst>
          </a:custGeom>
          <a:solidFill>
            <a:srgbClr val="C7E6DC"/>
          </a:solidFill>
        </p:spPr>
        <p:txBody>
          <a:bodyPr wrap="square" lIns="0" tIns="0" rIns="0" bIns="0" rtlCol="0">
            <a:noAutofit/>
          </a:bodyPr>
          <a:lstStyle/>
          <a:p>
            <a:endParaRPr/>
          </a:p>
        </p:txBody>
      </p:sp>
      <p:sp>
        <p:nvSpPr>
          <p:cNvPr id="101" name="object 101"/>
          <p:cNvSpPr/>
          <p:nvPr/>
        </p:nvSpPr>
        <p:spPr>
          <a:xfrm>
            <a:off x="3547872" y="448055"/>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102" name="object 102"/>
          <p:cNvSpPr/>
          <p:nvPr/>
        </p:nvSpPr>
        <p:spPr>
          <a:xfrm>
            <a:off x="3547872" y="594359"/>
            <a:ext cx="3026664" cy="121920"/>
          </a:xfrm>
          <a:custGeom>
            <a:avLst/>
            <a:gdLst/>
            <a:ahLst/>
            <a:cxnLst/>
            <a:rect l="l" t="t" r="r" b="b"/>
            <a:pathLst>
              <a:path w="3026664" h="121920">
                <a:moveTo>
                  <a:pt x="0" y="121920"/>
                </a:moveTo>
                <a:lnTo>
                  <a:pt x="3026664" y="121920"/>
                </a:lnTo>
                <a:lnTo>
                  <a:pt x="3026664" y="0"/>
                </a:lnTo>
                <a:lnTo>
                  <a:pt x="0" y="0"/>
                </a:lnTo>
                <a:lnTo>
                  <a:pt x="0" y="121920"/>
                </a:lnTo>
                <a:close/>
              </a:path>
            </a:pathLst>
          </a:custGeom>
          <a:solidFill>
            <a:srgbClr val="C7E6DC"/>
          </a:solidFill>
        </p:spPr>
        <p:txBody>
          <a:bodyPr wrap="square" lIns="0" tIns="0" rIns="0" bIns="0" rtlCol="0">
            <a:noAutofit/>
          </a:bodyPr>
          <a:lstStyle/>
          <a:p>
            <a:endParaRPr/>
          </a:p>
        </p:txBody>
      </p:sp>
      <p:sp>
        <p:nvSpPr>
          <p:cNvPr id="103" name="object 103"/>
          <p:cNvSpPr/>
          <p:nvPr/>
        </p:nvSpPr>
        <p:spPr>
          <a:xfrm>
            <a:off x="3474720" y="419989"/>
            <a:ext cx="3167379" cy="28701"/>
          </a:xfrm>
          <a:custGeom>
            <a:avLst/>
            <a:gdLst/>
            <a:ahLst/>
            <a:cxnLst/>
            <a:rect l="l" t="t" r="r" b="b"/>
            <a:pathLst>
              <a:path w="3167379" h="28701">
                <a:moveTo>
                  <a:pt x="0" y="28701"/>
                </a:moveTo>
                <a:lnTo>
                  <a:pt x="3167379" y="28701"/>
                </a:lnTo>
                <a:lnTo>
                  <a:pt x="3167379" y="0"/>
                </a:lnTo>
                <a:lnTo>
                  <a:pt x="0" y="0"/>
                </a:lnTo>
                <a:lnTo>
                  <a:pt x="0" y="28701"/>
                </a:lnTo>
                <a:close/>
              </a:path>
            </a:pathLst>
          </a:custGeom>
          <a:solidFill>
            <a:srgbClr val="C7E6DC"/>
          </a:solidFill>
        </p:spPr>
        <p:txBody>
          <a:bodyPr wrap="square" lIns="0" tIns="0" rIns="0" bIns="0" rtlCol="0">
            <a:noAutofit/>
          </a:bodyPr>
          <a:lstStyle/>
          <a:p>
            <a:endParaRPr/>
          </a:p>
        </p:txBody>
      </p:sp>
      <p:sp>
        <p:nvSpPr>
          <p:cNvPr id="104" name="object 104"/>
          <p:cNvSpPr/>
          <p:nvPr/>
        </p:nvSpPr>
        <p:spPr>
          <a:xfrm>
            <a:off x="3474720" y="715645"/>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05" name="object 105"/>
          <p:cNvSpPr/>
          <p:nvPr/>
        </p:nvSpPr>
        <p:spPr>
          <a:xfrm>
            <a:off x="3470907" y="1770888"/>
            <a:ext cx="3172459" cy="49023"/>
          </a:xfrm>
          <a:custGeom>
            <a:avLst/>
            <a:gdLst/>
            <a:ahLst/>
            <a:cxnLst/>
            <a:rect l="l" t="t" r="r" b="b"/>
            <a:pathLst>
              <a:path w="3172459" h="49023">
                <a:moveTo>
                  <a:pt x="0" y="49023"/>
                </a:moveTo>
                <a:lnTo>
                  <a:pt x="3172459" y="49023"/>
                </a:lnTo>
                <a:lnTo>
                  <a:pt x="3172459" y="0"/>
                </a:lnTo>
                <a:lnTo>
                  <a:pt x="0" y="0"/>
                </a:lnTo>
                <a:lnTo>
                  <a:pt x="0" y="49023"/>
                </a:lnTo>
                <a:close/>
              </a:path>
            </a:pathLst>
          </a:custGeom>
          <a:solidFill>
            <a:srgbClr val="FCFFC7"/>
          </a:solidFill>
        </p:spPr>
        <p:txBody>
          <a:bodyPr wrap="square" lIns="0" tIns="0" rIns="0" bIns="0" rtlCol="0">
            <a:noAutofit/>
          </a:bodyPr>
          <a:lstStyle/>
          <a:p>
            <a:endParaRPr/>
          </a:p>
        </p:txBody>
      </p:sp>
      <p:sp>
        <p:nvSpPr>
          <p:cNvPr id="106" name="object 106"/>
          <p:cNvSpPr/>
          <p:nvPr/>
        </p:nvSpPr>
        <p:spPr>
          <a:xfrm>
            <a:off x="3474720" y="762000"/>
            <a:ext cx="3172968" cy="1008888"/>
          </a:xfrm>
          <a:custGeom>
            <a:avLst/>
            <a:gdLst/>
            <a:ahLst/>
            <a:cxnLst/>
            <a:rect l="l" t="t" r="r" b="b"/>
            <a:pathLst>
              <a:path w="3172968" h="1008888">
                <a:moveTo>
                  <a:pt x="0" y="1008888"/>
                </a:moveTo>
                <a:lnTo>
                  <a:pt x="3172968" y="1008888"/>
                </a:lnTo>
                <a:lnTo>
                  <a:pt x="3172968" y="0"/>
                </a:lnTo>
                <a:lnTo>
                  <a:pt x="0" y="0"/>
                </a:lnTo>
                <a:lnTo>
                  <a:pt x="0" y="1008888"/>
                </a:lnTo>
                <a:close/>
              </a:path>
            </a:pathLst>
          </a:custGeom>
          <a:solidFill>
            <a:srgbClr val="FCFFC7"/>
          </a:solidFill>
        </p:spPr>
        <p:txBody>
          <a:bodyPr wrap="square" lIns="0" tIns="0" rIns="0" bIns="0" rtlCol="0">
            <a:noAutofit/>
          </a:bodyPr>
          <a:lstStyle/>
          <a:p>
            <a:endParaRPr/>
          </a:p>
        </p:txBody>
      </p:sp>
      <p:sp>
        <p:nvSpPr>
          <p:cNvPr id="107" name="object 107"/>
          <p:cNvSpPr/>
          <p:nvPr/>
        </p:nvSpPr>
        <p:spPr>
          <a:xfrm>
            <a:off x="3547872" y="789432"/>
            <a:ext cx="3026664" cy="134111"/>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08" name="object 108"/>
          <p:cNvSpPr/>
          <p:nvPr/>
        </p:nvSpPr>
        <p:spPr>
          <a:xfrm>
            <a:off x="3547872" y="923544"/>
            <a:ext cx="3026664" cy="134111"/>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09" name="object 109"/>
          <p:cNvSpPr/>
          <p:nvPr/>
        </p:nvSpPr>
        <p:spPr>
          <a:xfrm>
            <a:off x="3547872" y="1057656"/>
            <a:ext cx="3026664" cy="134111"/>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10" name="object 110"/>
          <p:cNvSpPr/>
          <p:nvPr/>
        </p:nvSpPr>
        <p:spPr>
          <a:xfrm>
            <a:off x="3547872" y="1191768"/>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111" name="object 111"/>
          <p:cNvSpPr/>
          <p:nvPr/>
        </p:nvSpPr>
        <p:spPr>
          <a:xfrm>
            <a:off x="3547872" y="132283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12" name="object 112"/>
          <p:cNvSpPr/>
          <p:nvPr/>
        </p:nvSpPr>
        <p:spPr>
          <a:xfrm>
            <a:off x="3547872" y="1456943"/>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13" name="object 113"/>
          <p:cNvSpPr/>
          <p:nvPr/>
        </p:nvSpPr>
        <p:spPr>
          <a:xfrm>
            <a:off x="3547872" y="1591055"/>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14" name="object 114"/>
          <p:cNvSpPr/>
          <p:nvPr/>
        </p:nvSpPr>
        <p:spPr>
          <a:xfrm>
            <a:off x="3474720" y="761364"/>
            <a:ext cx="3167379" cy="28701"/>
          </a:xfrm>
          <a:custGeom>
            <a:avLst/>
            <a:gdLst/>
            <a:ahLst/>
            <a:cxnLst/>
            <a:rect l="l" t="t" r="r" b="b"/>
            <a:pathLst>
              <a:path w="3167379" h="28701">
                <a:moveTo>
                  <a:pt x="0" y="28701"/>
                </a:moveTo>
                <a:lnTo>
                  <a:pt x="3167379" y="28701"/>
                </a:lnTo>
                <a:lnTo>
                  <a:pt x="3167379" y="0"/>
                </a:lnTo>
                <a:lnTo>
                  <a:pt x="0" y="0"/>
                </a:lnTo>
                <a:lnTo>
                  <a:pt x="0" y="28701"/>
                </a:lnTo>
                <a:close/>
              </a:path>
            </a:pathLst>
          </a:custGeom>
          <a:solidFill>
            <a:srgbClr val="FCFFC7"/>
          </a:solidFill>
        </p:spPr>
        <p:txBody>
          <a:bodyPr wrap="square" lIns="0" tIns="0" rIns="0" bIns="0" rtlCol="0">
            <a:noAutofit/>
          </a:bodyPr>
          <a:lstStyle/>
          <a:p>
            <a:endParaRPr/>
          </a:p>
        </p:txBody>
      </p:sp>
      <p:sp>
        <p:nvSpPr>
          <p:cNvPr id="115" name="object 115"/>
          <p:cNvSpPr/>
          <p:nvPr/>
        </p:nvSpPr>
        <p:spPr>
          <a:xfrm>
            <a:off x="3474720" y="1724532"/>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FCFFC7"/>
          </a:solidFill>
        </p:spPr>
        <p:txBody>
          <a:bodyPr wrap="square" lIns="0" tIns="0" rIns="0" bIns="0" rtlCol="0">
            <a:noAutofit/>
          </a:bodyPr>
          <a:lstStyle/>
          <a:p>
            <a:endParaRPr/>
          </a:p>
        </p:txBody>
      </p:sp>
      <p:sp>
        <p:nvSpPr>
          <p:cNvPr id="116" name="object 116"/>
          <p:cNvSpPr/>
          <p:nvPr/>
        </p:nvSpPr>
        <p:spPr>
          <a:xfrm>
            <a:off x="3462653" y="1819911"/>
            <a:ext cx="3172460" cy="2792"/>
          </a:xfrm>
          <a:custGeom>
            <a:avLst/>
            <a:gdLst/>
            <a:ahLst/>
            <a:cxnLst/>
            <a:rect l="l" t="t" r="r" b="b"/>
            <a:pathLst>
              <a:path w="3172460" h="2792">
                <a:moveTo>
                  <a:pt x="0" y="2792"/>
                </a:moveTo>
                <a:lnTo>
                  <a:pt x="3172460" y="2792"/>
                </a:lnTo>
                <a:lnTo>
                  <a:pt x="3172460" y="0"/>
                </a:lnTo>
                <a:lnTo>
                  <a:pt x="0" y="0"/>
                </a:lnTo>
                <a:lnTo>
                  <a:pt x="0" y="2792"/>
                </a:lnTo>
                <a:close/>
              </a:path>
            </a:pathLst>
          </a:custGeom>
          <a:solidFill>
            <a:srgbClr val="FCFFC7"/>
          </a:solidFill>
        </p:spPr>
        <p:txBody>
          <a:bodyPr wrap="square" lIns="0" tIns="0" rIns="0" bIns="0" rtlCol="0">
            <a:noAutofit/>
          </a:bodyPr>
          <a:lstStyle/>
          <a:p>
            <a:endParaRPr/>
          </a:p>
        </p:txBody>
      </p:sp>
      <p:sp>
        <p:nvSpPr>
          <p:cNvPr id="117" name="object 117"/>
          <p:cNvSpPr/>
          <p:nvPr/>
        </p:nvSpPr>
        <p:spPr>
          <a:xfrm>
            <a:off x="3468624" y="1822703"/>
            <a:ext cx="3172968" cy="265175"/>
          </a:xfrm>
          <a:custGeom>
            <a:avLst/>
            <a:gdLst/>
            <a:ahLst/>
            <a:cxnLst/>
            <a:rect l="l" t="t" r="r" b="b"/>
            <a:pathLst>
              <a:path w="3172968" h="265175">
                <a:moveTo>
                  <a:pt x="0" y="265175"/>
                </a:moveTo>
                <a:lnTo>
                  <a:pt x="3172968" y="265175"/>
                </a:lnTo>
                <a:lnTo>
                  <a:pt x="3172968" y="0"/>
                </a:lnTo>
                <a:lnTo>
                  <a:pt x="0" y="0"/>
                </a:lnTo>
                <a:lnTo>
                  <a:pt x="0" y="265175"/>
                </a:lnTo>
                <a:close/>
              </a:path>
            </a:pathLst>
          </a:custGeom>
          <a:solidFill>
            <a:srgbClr val="008E80"/>
          </a:solidFill>
        </p:spPr>
        <p:txBody>
          <a:bodyPr wrap="square" lIns="0" tIns="0" rIns="0" bIns="0" rtlCol="0">
            <a:noAutofit/>
          </a:bodyPr>
          <a:lstStyle/>
          <a:p>
            <a:endParaRPr/>
          </a:p>
        </p:txBody>
      </p:sp>
      <p:sp>
        <p:nvSpPr>
          <p:cNvPr id="118" name="object 118"/>
          <p:cNvSpPr/>
          <p:nvPr/>
        </p:nvSpPr>
        <p:spPr>
          <a:xfrm>
            <a:off x="3538728" y="1850136"/>
            <a:ext cx="3029712" cy="192024"/>
          </a:xfrm>
          <a:custGeom>
            <a:avLst/>
            <a:gdLst/>
            <a:ahLst/>
            <a:cxnLst/>
            <a:rect l="l" t="t" r="r" b="b"/>
            <a:pathLst>
              <a:path w="3029712" h="192024">
                <a:moveTo>
                  <a:pt x="0" y="192024"/>
                </a:moveTo>
                <a:lnTo>
                  <a:pt x="3029712" y="192024"/>
                </a:lnTo>
                <a:lnTo>
                  <a:pt x="3029712" y="0"/>
                </a:lnTo>
                <a:lnTo>
                  <a:pt x="0" y="0"/>
                </a:lnTo>
                <a:lnTo>
                  <a:pt x="0" y="192024"/>
                </a:lnTo>
                <a:close/>
              </a:path>
            </a:pathLst>
          </a:custGeom>
          <a:solidFill>
            <a:srgbClr val="008E80"/>
          </a:solidFill>
        </p:spPr>
        <p:txBody>
          <a:bodyPr wrap="square" lIns="0" tIns="0" rIns="0" bIns="0" rtlCol="0">
            <a:noAutofit/>
          </a:bodyPr>
          <a:lstStyle/>
          <a:p>
            <a:endParaRPr/>
          </a:p>
        </p:txBody>
      </p:sp>
      <p:sp>
        <p:nvSpPr>
          <p:cNvPr id="119" name="object 119"/>
          <p:cNvSpPr/>
          <p:nvPr/>
        </p:nvSpPr>
        <p:spPr>
          <a:xfrm>
            <a:off x="3468624" y="1825117"/>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008E80"/>
          </a:solidFill>
        </p:spPr>
        <p:txBody>
          <a:bodyPr wrap="square" lIns="0" tIns="0" rIns="0" bIns="0" rtlCol="0">
            <a:noAutofit/>
          </a:bodyPr>
          <a:lstStyle/>
          <a:p>
            <a:endParaRPr/>
          </a:p>
        </p:txBody>
      </p:sp>
      <p:sp>
        <p:nvSpPr>
          <p:cNvPr id="120" name="object 120"/>
          <p:cNvSpPr/>
          <p:nvPr/>
        </p:nvSpPr>
        <p:spPr>
          <a:xfrm>
            <a:off x="3468624" y="2041524"/>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121" name="object 121"/>
          <p:cNvSpPr/>
          <p:nvPr/>
        </p:nvSpPr>
        <p:spPr>
          <a:xfrm>
            <a:off x="3462653" y="2545079"/>
            <a:ext cx="5970" cy="2585086"/>
          </a:xfrm>
          <a:custGeom>
            <a:avLst/>
            <a:gdLst/>
            <a:ahLst/>
            <a:cxnLst/>
            <a:rect l="l" t="t" r="r" b="b"/>
            <a:pathLst>
              <a:path w="5970" h="2585086">
                <a:moveTo>
                  <a:pt x="0" y="2585086"/>
                </a:moveTo>
                <a:lnTo>
                  <a:pt x="5970" y="2585086"/>
                </a:lnTo>
                <a:lnTo>
                  <a:pt x="5970" y="0"/>
                </a:lnTo>
                <a:lnTo>
                  <a:pt x="0" y="0"/>
                </a:lnTo>
                <a:lnTo>
                  <a:pt x="0" y="2585086"/>
                </a:lnTo>
                <a:close/>
              </a:path>
            </a:pathLst>
          </a:custGeom>
          <a:solidFill>
            <a:srgbClr val="FCFFC7"/>
          </a:solidFill>
        </p:spPr>
        <p:txBody>
          <a:bodyPr wrap="square" lIns="0" tIns="0" rIns="0" bIns="0" rtlCol="0">
            <a:noAutofit/>
          </a:bodyPr>
          <a:lstStyle/>
          <a:p>
            <a:endParaRPr/>
          </a:p>
        </p:txBody>
      </p:sp>
      <p:sp>
        <p:nvSpPr>
          <p:cNvPr id="122" name="object 122"/>
          <p:cNvSpPr/>
          <p:nvPr/>
        </p:nvSpPr>
        <p:spPr>
          <a:xfrm>
            <a:off x="3468624" y="2087879"/>
            <a:ext cx="3172968" cy="457200"/>
          </a:xfrm>
          <a:custGeom>
            <a:avLst/>
            <a:gdLst/>
            <a:ahLst/>
            <a:cxnLst/>
            <a:rect l="l" t="t" r="r" b="b"/>
            <a:pathLst>
              <a:path w="3172968" h="457200">
                <a:moveTo>
                  <a:pt x="0" y="457200"/>
                </a:moveTo>
                <a:lnTo>
                  <a:pt x="3172968" y="457200"/>
                </a:lnTo>
                <a:lnTo>
                  <a:pt x="3172968" y="0"/>
                </a:lnTo>
                <a:lnTo>
                  <a:pt x="0" y="0"/>
                </a:lnTo>
                <a:lnTo>
                  <a:pt x="0" y="457200"/>
                </a:lnTo>
                <a:close/>
              </a:path>
            </a:pathLst>
          </a:custGeom>
          <a:solidFill>
            <a:srgbClr val="C7E6DC"/>
          </a:solidFill>
        </p:spPr>
        <p:txBody>
          <a:bodyPr wrap="square" lIns="0" tIns="0" rIns="0" bIns="0" rtlCol="0">
            <a:noAutofit/>
          </a:bodyPr>
          <a:lstStyle/>
          <a:p>
            <a:endParaRPr/>
          </a:p>
        </p:txBody>
      </p:sp>
      <p:sp>
        <p:nvSpPr>
          <p:cNvPr id="123" name="object 123"/>
          <p:cNvSpPr/>
          <p:nvPr/>
        </p:nvSpPr>
        <p:spPr>
          <a:xfrm>
            <a:off x="3538728" y="2115312"/>
            <a:ext cx="3029712" cy="146303"/>
          </a:xfrm>
          <a:custGeom>
            <a:avLst/>
            <a:gdLst/>
            <a:ahLst/>
            <a:cxnLst/>
            <a:rect l="l" t="t" r="r" b="b"/>
            <a:pathLst>
              <a:path w="3029712" h="146303">
                <a:moveTo>
                  <a:pt x="0" y="146303"/>
                </a:moveTo>
                <a:lnTo>
                  <a:pt x="3029712" y="146303"/>
                </a:lnTo>
                <a:lnTo>
                  <a:pt x="3029712" y="0"/>
                </a:lnTo>
                <a:lnTo>
                  <a:pt x="0" y="0"/>
                </a:lnTo>
                <a:lnTo>
                  <a:pt x="0" y="146303"/>
                </a:lnTo>
                <a:close/>
              </a:path>
            </a:pathLst>
          </a:custGeom>
          <a:solidFill>
            <a:srgbClr val="C7E6DC"/>
          </a:solidFill>
        </p:spPr>
        <p:txBody>
          <a:bodyPr wrap="square" lIns="0" tIns="0" rIns="0" bIns="0" rtlCol="0">
            <a:noAutofit/>
          </a:bodyPr>
          <a:lstStyle/>
          <a:p>
            <a:endParaRPr/>
          </a:p>
        </p:txBody>
      </p:sp>
      <p:sp>
        <p:nvSpPr>
          <p:cNvPr id="124" name="object 124"/>
          <p:cNvSpPr/>
          <p:nvPr/>
        </p:nvSpPr>
        <p:spPr>
          <a:xfrm>
            <a:off x="3538728" y="2261616"/>
            <a:ext cx="3029712" cy="121920"/>
          </a:xfrm>
          <a:custGeom>
            <a:avLst/>
            <a:gdLst/>
            <a:ahLst/>
            <a:cxnLst/>
            <a:rect l="l" t="t" r="r" b="b"/>
            <a:pathLst>
              <a:path w="3029712" h="121920">
                <a:moveTo>
                  <a:pt x="0" y="121920"/>
                </a:moveTo>
                <a:lnTo>
                  <a:pt x="3029712" y="121920"/>
                </a:lnTo>
                <a:lnTo>
                  <a:pt x="3029712" y="0"/>
                </a:lnTo>
                <a:lnTo>
                  <a:pt x="0" y="0"/>
                </a:lnTo>
                <a:lnTo>
                  <a:pt x="0" y="121920"/>
                </a:lnTo>
                <a:close/>
              </a:path>
            </a:pathLst>
          </a:custGeom>
          <a:solidFill>
            <a:srgbClr val="C7E6DC"/>
          </a:solidFill>
        </p:spPr>
        <p:txBody>
          <a:bodyPr wrap="square" lIns="0" tIns="0" rIns="0" bIns="0" rtlCol="0">
            <a:noAutofit/>
          </a:bodyPr>
          <a:lstStyle/>
          <a:p>
            <a:endParaRPr/>
          </a:p>
        </p:txBody>
      </p:sp>
      <p:sp>
        <p:nvSpPr>
          <p:cNvPr id="125" name="object 125"/>
          <p:cNvSpPr/>
          <p:nvPr/>
        </p:nvSpPr>
        <p:spPr>
          <a:xfrm>
            <a:off x="3538728" y="2383536"/>
            <a:ext cx="3029712" cy="115824"/>
          </a:xfrm>
          <a:custGeom>
            <a:avLst/>
            <a:gdLst/>
            <a:ahLst/>
            <a:cxnLst/>
            <a:rect l="l" t="t" r="r" b="b"/>
            <a:pathLst>
              <a:path w="3029712" h="115824">
                <a:moveTo>
                  <a:pt x="0" y="115824"/>
                </a:moveTo>
                <a:lnTo>
                  <a:pt x="3029712" y="115824"/>
                </a:lnTo>
                <a:lnTo>
                  <a:pt x="3029712" y="0"/>
                </a:lnTo>
                <a:lnTo>
                  <a:pt x="0" y="0"/>
                </a:lnTo>
                <a:lnTo>
                  <a:pt x="0" y="115824"/>
                </a:lnTo>
                <a:close/>
              </a:path>
            </a:pathLst>
          </a:custGeom>
          <a:solidFill>
            <a:srgbClr val="C7E6DC"/>
          </a:solidFill>
        </p:spPr>
        <p:txBody>
          <a:bodyPr wrap="square" lIns="0" tIns="0" rIns="0" bIns="0" rtlCol="0">
            <a:noAutofit/>
          </a:bodyPr>
          <a:lstStyle/>
          <a:p>
            <a:endParaRPr/>
          </a:p>
        </p:txBody>
      </p:sp>
      <p:sp>
        <p:nvSpPr>
          <p:cNvPr id="126" name="object 126"/>
          <p:cNvSpPr/>
          <p:nvPr/>
        </p:nvSpPr>
        <p:spPr>
          <a:xfrm>
            <a:off x="3468624" y="2087245"/>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127" name="object 127"/>
          <p:cNvSpPr/>
          <p:nvPr/>
        </p:nvSpPr>
        <p:spPr>
          <a:xfrm>
            <a:off x="3468624" y="2498724"/>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128" name="object 128"/>
          <p:cNvSpPr/>
          <p:nvPr/>
        </p:nvSpPr>
        <p:spPr>
          <a:xfrm>
            <a:off x="3470907" y="5189853"/>
            <a:ext cx="3172459" cy="4446"/>
          </a:xfrm>
          <a:custGeom>
            <a:avLst/>
            <a:gdLst/>
            <a:ahLst/>
            <a:cxnLst/>
            <a:rect l="l" t="t" r="r" b="b"/>
            <a:pathLst>
              <a:path w="3172459" h="4446">
                <a:moveTo>
                  <a:pt x="0" y="4446"/>
                </a:moveTo>
                <a:lnTo>
                  <a:pt x="3172459" y="4446"/>
                </a:lnTo>
                <a:lnTo>
                  <a:pt x="3172459" y="0"/>
                </a:lnTo>
                <a:lnTo>
                  <a:pt x="0" y="0"/>
                </a:lnTo>
                <a:lnTo>
                  <a:pt x="0" y="4446"/>
                </a:lnTo>
                <a:close/>
              </a:path>
            </a:pathLst>
          </a:custGeom>
          <a:solidFill>
            <a:srgbClr val="FCFFC7"/>
          </a:solidFill>
        </p:spPr>
        <p:txBody>
          <a:bodyPr wrap="square" lIns="0" tIns="0" rIns="0" bIns="0" rtlCol="0">
            <a:noAutofit/>
          </a:bodyPr>
          <a:lstStyle/>
          <a:p>
            <a:endParaRPr/>
          </a:p>
        </p:txBody>
      </p:sp>
      <p:sp>
        <p:nvSpPr>
          <p:cNvPr id="129" name="object 129"/>
          <p:cNvSpPr/>
          <p:nvPr/>
        </p:nvSpPr>
        <p:spPr>
          <a:xfrm>
            <a:off x="3470907" y="5160264"/>
            <a:ext cx="3172459" cy="298703"/>
          </a:xfrm>
          <a:custGeom>
            <a:avLst/>
            <a:gdLst/>
            <a:ahLst/>
            <a:cxnLst/>
            <a:rect l="l" t="t" r="r" b="b"/>
            <a:pathLst>
              <a:path w="3172459" h="298703">
                <a:moveTo>
                  <a:pt x="0" y="298703"/>
                </a:moveTo>
                <a:lnTo>
                  <a:pt x="3172459" y="298703"/>
                </a:lnTo>
                <a:lnTo>
                  <a:pt x="3172459" y="0"/>
                </a:lnTo>
                <a:lnTo>
                  <a:pt x="0" y="0"/>
                </a:lnTo>
                <a:lnTo>
                  <a:pt x="0" y="298703"/>
                </a:lnTo>
                <a:close/>
              </a:path>
            </a:pathLst>
          </a:custGeom>
          <a:solidFill>
            <a:srgbClr val="FCFFC7"/>
          </a:solidFill>
        </p:spPr>
        <p:txBody>
          <a:bodyPr wrap="square" lIns="0" tIns="0" rIns="0" bIns="0" rtlCol="0">
            <a:noAutofit/>
          </a:bodyPr>
          <a:lstStyle/>
          <a:p>
            <a:endParaRPr/>
          </a:p>
        </p:txBody>
      </p:sp>
      <p:sp>
        <p:nvSpPr>
          <p:cNvPr id="130" name="object 130"/>
          <p:cNvSpPr/>
          <p:nvPr/>
        </p:nvSpPr>
        <p:spPr>
          <a:xfrm>
            <a:off x="3474720" y="5194300"/>
            <a:ext cx="3167379" cy="264668"/>
          </a:xfrm>
          <a:custGeom>
            <a:avLst/>
            <a:gdLst/>
            <a:ahLst/>
            <a:cxnLst/>
            <a:rect l="l" t="t" r="r" b="b"/>
            <a:pathLst>
              <a:path w="3167379" h="264668">
                <a:moveTo>
                  <a:pt x="3167379" y="264668"/>
                </a:moveTo>
                <a:lnTo>
                  <a:pt x="3167379" y="0"/>
                </a:lnTo>
                <a:lnTo>
                  <a:pt x="0" y="0"/>
                </a:lnTo>
                <a:lnTo>
                  <a:pt x="0" y="264668"/>
                </a:lnTo>
                <a:lnTo>
                  <a:pt x="3167379" y="264668"/>
                </a:lnTo>
                <a:close/>
              </a:path>
            </a:pathLst>
          </a:custGeom>
          <a:solidFill>
            <a:srgbClr val="008E80"/>
          </a:solidFill>
        </p:spPr>
        <p:txBody>
          <a:bodyPr wrap="square" lIns="0" tIns="0" rIns="0" bIns="0" rtlCol="0">
            <a:noAutofit/>
          </a:bodyPr>
          <a:lstStyle/>
          <a:p>
            <a:endParaRPr/>
          </a:p>
        </p:txBody>
      </p:sp>
      <p:sp>
        <p:nvSpPr>
          <p:cNvPr id="131" name="object 131"/>
          <p:cNvSpPr/>
          <p:nvPr/>
        </p:nvSpPr>
        <p:spPr>
          <a:xfrm>
            <a:off x="3547872" y="5221224"/>
            <a:ext cx="3026664" cy="192024"/>
          </a:xfrm>
          <a:custGeom>
            <a:avLst/>
            <a:gdLst/>
            <a:ahLst/>
            <a:cxnLst/>
            <a:rect l="l" t="t" r="r" b="b"/>
            <a:pathLst>
              <a:path w="3026664" h="192024">
                <a:moveTo>
                  <a:pt x="0" y="192024"/>
                </a:moveTo>
                <a:lnTo>
                  <a:pt x="3026664" y="192024"/>
                </a:lnTo>
                <a:lnTo>
                  <a:pt x="3026664" y="0"/>
                </a:lnTo>
                <a:lnTo>
                  <a:pt x="0" y="0"/>
                </a:lnTo>
                <a:lnTo>
                  <a:pt x="0" y="192024"/>
                </a:lnTo>
                <a:close/>
              </a:path>
            </a:pathLst>
          </a:custGeom>
          <a:solidFill>
            <a:srgbClr val="008E80"/>
          </a:solidFill>
        </p:spPr>
        <p:txBody>
          <a:bodyPr wrap="square" lIns="0" tIns="0" rIns="0" bIns="0" rtlCol="0">
            <a:noAutofit/>
          </a:bodyPr>
          <a:lstStyle/>
          <a:p>
            <a:endParaRPr/>
          </a:p>
        </p:txBody>
      </p:sp>
      <p:sp>
        <p:nvSpPr>
          <p:cNvPr id="132" name="object 132"/>
          <p:cNvSpPr/>
          <p:nvPr/>
        </p:nvSpPr>
        <p:spPr>
          <a:xfrm>
            <a:off x="3474720" y="5207762"/>
            <a:ext cx="3167379" cy="0"/>
          </a:xfrm>
          <a:custGeom>
            <a:avLst/>
            <a:gdLst/>
            <a:ahLst/>
            <a:cxnLst/>
            <a:rect l="l" t="t" r="r" b="b"/>
            <a:pathLst>
              <a:path w="3167379">
                <a:moveTo>
                  <a:pt x="0" y="0"/>
                </a:moveTo>
                <a:lnTo>
                  <a:pt x="3167379" y="0"/>
                </a:lnTo>
              </a:path>
            </a:pathLst>
          </a:custGeom>
          <a:ln w="28194">
            <a:solidFill>
              <a:srgbClr val="008E80"/>
            </a:solidFill>
          </a:ln>
        </p:spPr>
        <p:txBody>
          <a:bodyPr wrap="square" lIns="0" tIns="0" rIns="0" bIns="0" rtlCol="0">
            <a:noAutofit/>
          </a:bodyPr>
          <a:lstStyle/>
          <a:p>
            <a:endParaRPr/>
          </a:p>
        </p:txBody>
      </p:sp>
      <p:sp>
        <p:nvSpPr>
          <p:cNvPr id="133" name="object 133"/>
          <p:cNvSpPr/>
          <p:nvPr/>
        </p:nvSpPr>
        <p:spPr>
          <a:xfrm>
            <a:off x="3474720" y="5412613"/>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008E80"/>
          </a:solidFill>
        </p:spPr>
        <p:txBody>
          <a:bodyPr wrap="square" lIns="0" tIns="0" rIns="0" bIns="0" rtlCol="0">
            <a:noAutofit/>
          </a:bodyPr>
          <a:lstStyle/>
          <a:p>
            <a:endParaRPr/>
          </a:p>
        </p:txBody>
      </p:sp>
      <p:sp>
        <p:nvSpPr>
          <p:cNvPr id="134" name="object 134"/>
          <p:cNvSpPr/>
          <p:nvPr/>
        </p:nvSpPr>
        <p:spPr>
          <a:xfrm>
            <a:off x="3470907" y="6617207"/>
            <a:ext cx="3812" cy="527780"/>
          </a:xfrm>
          <a:custGeom>
            <a:avLst/>
            <a:gdLst/>
            <a:ahLst/>
            <a:cxnLst/>
            <a:rect l="l" t="t" r="r" b="b"/>
            <a:pathLst>
              <a:path w="3812" h="527780">
                <a:moveTo>
                  <a:pt x="0" y="527780"/>
                </a:moveTo>
                <a:lnTo>
                  <a:pt x="3812" y="527780"/>
                </a:lnTo>
                <a:lnTo>
                  <a:pt x="3812" y="0"/>
                </a:lnTo>
                <a:lnTo>
                  <a:pt x="0" y="0"/>
                </a:lnTo>
                <a:lnTo>
                  <a:pt x="0" y="527780"/>
                </a:lnTo>
                <a:close/>
              </a:path>
            </a:pathLst>
          </a:custGeom>
          <a:solidFill>
            <a:srgbClr val="FCFFC7"/>
          </a:solidFill>
        </p:spPr>
        <p:txBody>
          <a:bodyPr wrap="square" lIns="0" tIns="0" rIns="0" bIns="0" rtlCol="0">
            <a:noAutofit/>
          </a:bodyPr>
          <a:lstStyle/>
          <a:p>
            <a:endParaRPr/>
          </a:p>
        </p:txBody>
      </p:sp>
      <p:sp>
        <p:nvSpPr>
          <p:cNvPr id="135" name="object 135"/>
          <p:cNvSpPr/>
          <p:nvPr/>
        </p:nvSpPr>
        <p:spPr>
          <a:xfrm>
            <a:off x="3474720" y="5458967"/>
            <a:ext cx="3172968" cy="1158240"/>
          </a:xfrm>
          <a:custGeom>
            <a:avLst/>
            <a:gdLst/>
            <a:ahLst/>
            <a:cxnLst/>
            <a:rect l="l" t="t" r="r" b="b"/>
            <a:pathLst>
              <a:path w="3172968" h="1158239">
                <a:moveTo>
                  <a:pt x="0" y="1158240"/>
                </a:moveTo>
                <a:lnTo>
                  <a:pt x="3172968" y="1158240"/>
                </a:lnTo>
                <a:lnTo>
                  <a:pt x="3172968" y="0"/>
                </a:lnTo>
                <a:lnTo>
                  <a:pt x="0" y="0"/>
                </a:lnTo>
                <a:lnTo>
                  <a:pt x="0" y="1158240"/>
                </a:lnTo>
                <a:close/>
              </a:path>
            </a:pathLst>
          </a:custGeom>
          <a:solidFill>
            <a:srgbClr val="C7E6DC"/>
          </a:solidFill>
        </p:spPr>
        <p:txBody>
          <a:bodyPr wrap="square" lIns="0" tIns="0" rIns="0" bIns="0" rtlCol="0">
            <a:noAutofit/>
          </a:bodyPr>
          <a:lstStyle/>
          <a:p>
            <a:endParaRPr/>
          </a:p>
        </p:txBody>
      </p:sp>
      <p:sp>
        <p:nvSpPr>
          <p:cNvPr id="136" name="object 136"/>
          <p:cNvSpPr/>
          <p:nvPr/>
        </p:nvSpPr>
        <p:spPr>
          <a:xfrm>
            <a:off x="3547872" y="5486400"/>
            <a:ext cx="3026664" cy="146304"/>
          </a:xfrm>
          <a:custGeom>
            <a:avLst/>
            <a:gdLst/>
            <a:ahLst/>
            <a:cxnLst/>
            <a:rect l="l" t="t" r="r" b="b"/>
            <a:pathLst>
              <a:path w="3026664" h="146303">
                <a:moveTo>
                  <a:pt x="0" y="146304"/>
                </a:moveTo>
                <a:lnTo>
                  <a:pt x="3026664" y="146304"/>
                </a:lnTo>
                <a:lnTo>
                  <a:pt x="3026664" y="0"/>
                </a:lnTo>
                <a:lnTo>
                  <a:pt x="0" y="0"/>
                </a:lnTo>
                <a:lnTo>
                  <a:pt x="0" y="146304"/>
                </a:lnTo>
                <a:close/>
              </a:path>
            </a:pathLst>
          </a:custGeom>
          <a:solidFill>
            <a:srgbClr val="C7E6DC"/>
          </a:solidFill>
        </p:spPr>
        <p:txBody>
          <a:bodyPr wrap="square" lIns="0" tIns="0" rIns="0" bIns="0" rtlCol="0">
            <a:noAutofit/>
          </a:bodyPr>
          <a:lstStyle/>
          <a:p>
            <a:endParaRPr/>
          </a:p>
        </p:txBody>
      </p:sp>
      <p:sp>
        <p:nvSpPr>
          <p:cNvPr id="137" name="object 137"/>
          <p:cNvSpPr/>
          <p:nvPr/>
        </p:nvSpPr>
        <p:spPr>
          <a:xfrm>
            <a:off x="3547872" y="5632704"/>
            <a:ext cx="3026664" cy="115824"/>
          </a:xfrm>
          <a:custGeom>
            <a:avLst/>
            <a:gdLst/>
            <a:ahLst/>
            <a:cxnLst/>
            <a:rect l="l" t="t" r="r" b="b"/>
            <a:pathLst>
              <a:path w="3026664" h="115824">
                <a:moveTo>
                  <a:pt x="0" y="115824"/>
                </a:moveTo>
                <a:lnTo>
                  <a:pt x="3026664" y="115824"/>
                </a:lnTo>
                <a:lnTo>
                  <a:pt x="3026664" y="0"/>
                </a:lnTo>
                <a:lnTo>
                  <a:pt x="0" y="0"/>
                </a:lnTo>
                <a:lnTo>
                  <a:pt x="0" y="115824"/>
                </a:lnTo>
                <a:close/>
              </a:path>
            </a:pathLst>
          </a:custGeom>
          <a:solidFill>
            <a:srgbClr val="C7E6DC"/>
          </a:solidFill>
        </p:spPr>
        <p:txBody>
          <a:bodyPr wrap="square" lIns="0" tIns="0" rIns="0" bIns="0" rtlCol="0">
            <a:noAutofit/>
          </a:bodyPr>
          <a:lstStyle/>
          <a:p>
            <a:endParaRPr/>
          </a:p>
        </p:txBody>
      </p:sp>
      <p:sp>
        <p:nvSpPr>
          <p:cNvPr id="138" name="object 138"/>
          <p:cNvSpPr/>
          <p:nvPr/>
        </p:nvSpPr>
        <p:spPr>
          <a:xfrm>
            <a:off x="3547872" y="5748528"/>
            <a:ext cx="3026664" cy="115824"/>
          </a:xfrm>
          <a:custGeom>
            <a:avLst/>
            <a:gdLst/>
            <a:ahLst/>
            <a:cxnLst/>
            <a:rect l="l" t="t" r="r" b="b"/>
            <a:pathLst>
              <a:path w="3026664" h="115824">
                <a:moveTo>
                  <a:pt x="0" y="115824"/>
                </a:moveTo>
                <a:lnTo>
                  <a:pt x="3026664" y="115824"/>
                </a:lnTo>
                <a:lnTo>
                  <a:pt x="3026664" y="0"/>
                </a:lnTo>
                <a:lnTo>
                  <a:pt x="0" y="0"/>
                </a:lnTo>
                <a:lnTo>
                  <a:pt x="0" y="115824"/>
                </a:lnTo>
                <a:close/>
              </a:path>
            </a:pathLst>
          </a:custGeom>
          <a:solidFill>
            <a:srgbClr val="C7E6DC"/>
          </a:solidFill>
        </p:spPr>
        <p:txBody>
          <a:bodyPr wrap="square" lIns="0" tIns="0" rIns="0" bIns="0" rtlCol="0">
            <a:noAutofit/>
          </a:bodyPr>
          <a:lstStyle/>
          <a:p>
            <a:endParaRPr/>
          </a:p>
        </p:txBody>
      </p:sp>
      <p:sp>
        <p:nvSpPr>
          <p:cNvPr id="139" name="object 139"/>
          <p:cNvSpPr/>
          <p:nvPr/>
        </p:nvSpPr>
        <p:spPr>
          <a:xfrm>
            <a:off x="3547872" y="5864352"/>
            <a:ext cx="3026664" cy="118872"/>
          </a:xfrm>
          <a:custGeom>
            <a:avLst/>
            <a:gdLst/>
            <a:ahLst/>
            <a:cxnLst/>
            <a:rect l="l" t="t" r="r" b="b"/>
            <a:pathLst>
              <a:path w="3026664" h="118872">
                <a:moveTo>
                  <a:pt x="0" y="118872"/>
                </a:moveTo>
                <a:lnTo>
                  <a:pt x="3026664" y="118872"/>
                </a:lnTo>
                <a:lnTo>
                  <a:pt x="3026664" y="0"/>
                </a:lnTo>
                <a:lnTo>
                  <a:pt x="0" y="0"/>
                </a:lnTo>
                <a:lnTo>
                  <a:pt x="0" y="118872"/>
                </a:lnTo>
                <a:close/>
              </a:path>
            </a:pathLst>
          </a:custGeom>
          <a:solidFill>
            <a:srgbClr val="C7E6DC"/>
          </a:solidFill>
        </p:spPr>
        <p:txBody>
          <a:bodyPr wrap="square" lIns="0" tIns="0" rIns="0" bIns="0" rtlCol="0">
            <a:noAutofit/>
          </a:bodyPr>
          <a:lstStyle/>
          <a:p>
            <a:endParaRPr/>
          </a:p>
        </p:txBody>
      </p:sp>
      <p:sp>
        <p:nvSpPr>
          <p:cNvPr id="140" name="object 140"/>
          <p:cNvSpPr/>
          <p:nvPr/>
        </p:nvSpPr>
        <p:spPr>
          <a:xfrm>
            <a:off x="3547872" y="5983224"/>
            <a:ext cx="3026664" cy="115824"/>
          </a:xfrm>
          <a:custGeom>
            <a:avLst/>
            <a:gdLst/>
            <a:ahLst/>
            <a:cxnLst/>
            <a:rect l="l" t="t" r="r" b="b"/>
            <a:pathLst>
              <a:path w="3026664" h="115824">
                <a:moveTo>
                  <a:pt x="0" y="115824"/>
                </a:moveTo>
                <a:lnTo>
                  <a:pt x="3026664" y="115824"/>
                </a:lnTo>
                <a:lnTo>
                  <a:pt x="3026664" y="0"/>
                </a:lnTo>
                <a:lnTo>
                  <a:pt x="0" y="0"/>
                </a:lnTo>
                <a:lnTo>
                  <a:pt x="0" y="115824"/>
                </a:lnTo>
                <a:close/>
              </a:path>
            </a:pathLst>
          </a:custGeom>
          <a:solidFill>
            <a:srgbClr val="C7E6DC"/>
          </a:solidFill>
        </p:spPr>
        <p:txBody>
          <a:bodyPr wrap="square" lIns="0" tIns="0" rIns="0" bIns="0" rtlCol="0">
            <a:noAutofit/>
          </a:bodyPr>
          <a:lstStyle/>
          <a:p>
            <a:endParaRPr/>
          </a:p>
        </p:txBody>
      </p:sp>
      <p:sp>
        <p:nvSpPr>
          <p:cNvPr id="141" name="object 141"/>
          <p:cNvSpPr/>
          <p:nvPr/>
        </p:nvSpPr>
        <p:spPr>
          <a:xfrm>
            <a:off x="3547872" y="6099048"/>
            <a:ext cx="3026664" cy="115823"/>
          </a:xfrm>
          <a:custGeom>
            <a:avLst/>
            <a:gdLst/>
            <a:ahLst/>
            <a:cxnLst/>
            <a:rect l="l" t="t" r="r" b="b"/>
            <a:pathLst>
              <a:path w="3026664" h="115824">
                <a:moveTo>
                  <a:pt x="0" y="115823"/>
                </a:moveTo>
                <a:lnTo>
                  <a:pt x="3026664" y="115823"/>
                </a:lnTo>
                <a:lnTo>
                  <a:pt x="3026664" y="0"/>
                </a:lnTo>
                <a:lnTo>
                  <a:pt x="0" y="0"/>
                </a:lnTo>
                <a:lnTo>
                  <a:pt x="0" y="115823"/>
                </a:lnTo>
                <a:close/>
              </a:path>
            </a:pathLst>
          </a:custGeom>
          <a:solidFill>
            <a:srgbClr val="C7E6DC"/>
          </a:solidFill>
        </p:spPr>
        <p:txBody>
          <a:bodyPr wrap="square" lIns="0" tIns="0" rIns="0" bIns="0" rtlCol="0">
            <a:noAutofit/>
          </a:bodyPr>
          <a:lstStyle/>
          <a:p>
            <a:endParaRPr/>
          </a:p>
        </p:txBody>
      </p:sp>
      <p:sp>
        <p:nvSpPr>
          <p:cNvPr id="142" name="object 142"/>
          <p:cNvSpPr/>
          <p:nvPr/>
        </p:nvSpPr>
        <p:spPr>
          <a:xfrm>
            <a:off x="3547872" y="6214872"/>
            <a:ext cx="3026664" cy="118872"/>
          </a:xfrm>
          <a:custGeom>
            <a:avLst/>
            <a:gdLst/>
            <a:ahLst/>
            <a:cxnLst/>
            <a:rect l="l" t="t" r="r" b="b"/>
            <a:pathLst>
              <a:path w="3026664" h="118872">
                <a:moveTo>
                  <a:pt x="0" y="118871"/>
                </a:moveTo>
                <a:lnTo>
                  <a:pt x="3026664" y="118871"/>
                </a:lnTo>
                <a:lnTo>
                  <a:pt x="3026664" y="0"/>
                </a:lnTo>
                <a:lnTo>
                  <a:pt x="0" y="0"/>
                </a:lnTo>
                <a:lnTo>
                  <a:pt x="0" y="118871"/>
                </a:lnTo>
                <a:close/>
              </a:path>
            </a:pathLst>
          </a:custGeom>
          <a:solidFill>
            <a:srgbClr val="C7E6DC"/>
          </a:solidFill>
        </p:spPr>
        <p:txBody>
          <a:bodyPr wrap="square" lIns="0" tIns="0" rIns="0" bIns="0" rtlCol="0">
            <a:noAutofit/>
          </a:bodyPr>
          <a:lstStyle/>
          <a:p>
            <a:endParaRPr/>
          </a:p>
        </p:txBody>
      </p:sp>
      <p:sp>
        <p:nvSpPr>
          <p:cNvPr id="143" name="object 143"/>
          <p:cNvSpPr/>
          <p:nvPr/>
        </p:nvSpPr>
        <p:spPr>
          <a:xfrm>
            <a:off x="3547872" y="6333744"/>
            <a:ext cx="3026664" cy="121919"/>
          </a:xfrm>
          <a:custGeom>
            <a:avLst/>
            <a:gdLst/>
            <a:ahLst/>
            <a:cxnLst/>
            <a:rect l="l" t="t" r="r" b="b"/>
            <a:pathLst>
              <a:path w="3026664" h="121920">
                <a:moveTo>
                  <a:pt x="0" y="121919"/>
                </a:moveTo>
                <a:lnTo>
                  <a:pt x="3026664" y="121919"/>
                </a:lnTo>
                <a:lnTo>
                  <a:pt x="3026664" y="0"/>
                </a:lnTo>
                <a:lnTo>
                  <a:pt x="0" y="0"/>
                </a:lnTo>
                <a:lnTo>
                  <a:pt x="0" y="121919"/>
                </a:lnTo>
                <a:close/>
              </a:path>
            </a:pathLst>
          </a:custGeom>
          <a:solidFill>
            <a:srgbClr val="C7E6DC"/>
          </a:solidFill>
        </p:spPr>
        <p:txBody>
          <a:bodyPr wrap="square" lIns="0" tIns="0" rIns="0" bIns="0" rtlCol="0">
            <a:noAutofit/>
          </a:bodyPr>
          <a:lstStyle/>
          <a:p>
            <a:endParaRPr/>
          </a:p>
        </p:txBody>
      </p:sp>
      <p:sp>
        <p:nvSpPr>
          <p:cNvPr id="144" name="object 144"/>
          <p:cNvSpPr/>
          <p:nvPr/>
        </p:nvSpPr>
        <p:spPr>
          <a:xfrm>
            <a:off x="3547872" y="6455663"/>
            <a:ext cx="3026664" cy="115824"/>
          </a:xfrm>
          <a:custGeom>
            <a:avLst/>
            <a:gdLst/>
            <a:ahLst/>
            <a:cxnLst/>
            <a:rect l="l" t="t" r="r" b="b"/>
            <a:pathLst>
              <a:path w="3026664" h="115824">
                <a:moveTo>
                  <a:pt x="0" y="115824"/>
                </a:moveTo>
                <a:lnTo>
                  <a:pt x="3026664" y="115824"/>
                </a:lnTo>
                <a:lnTo>
                  <a:pt x="3026664" y="0"/>
                </a:lnTo>
                <a:lnTo>
                  <a:pt x="0" y="0"/>
                </a:lnTo>
                <a:lnTo>
                  <a:pt x="0" y="115824"/>
                </a:lnTo>
                <a:close/>
              </a:path>
            </a:pathLst>
          </a:custGeom>
          <a:solidFill>
            <a:srgbClr val="C7E6DC"/>
          </a:solidFill>
        </p:spPr>
        <p:txBody>
          <a:bodyPr wrap="square" lIns="0" tIns="0" rIns="0" bIns="0" rtlCol="0">
            <a:noAutofit/>
          </a:bodyPr>
          <a:lstStyle/>
          <a:p>
            <a:endParaRPr/>
          </a:p>
        </p:txBody>
      </p:sp>
      <p:sp>
        <p:nvSpPr>
          <p:cNvPr id="145" name="object 145"/>
          <p:cNvSpPr/>
          <p:nvPr/>
        </p:nvSpPr>
        <p:spPr>
          <a:xfrm>
            <a:off x="3474720" y="5458333"/>
            <a:ext cx="3167379" cy="28701"/>
          </a:xfrm>
          <a:custGeom>
            <a:avLst/>
            <a:gdLst/>
            <a:ahLst/>
            <a:cxnLst/>
            <a:rect l="l" t="t" r="r" b="b"/>
            <a:pathLst>
              <a:path w="3167379" h="28701">
                <a:moveTo>
                  <a:pt x="0" y="28701"/>
                </a:moveTo>
                <a:lnTo>
                  <a:pt x="3167379" y="28701"/>
                </a:lnTo>
                <a:lnTo>
                  <a:pt x="3167379" y="0"/>
                </a:lnTo>
                <a:lnTo>
                  <a:pt x="0" y="0"/>
                </a:lnTo>
                <a:lnTo>
                  <a:pt x="0" y="28701"/>
                </a:lnTo>
                <a:close/>
              </a:path>
            </a:pathLst>
          </a:custGeom>
          <a:solidFill>
            <a:srgbClr val="C7E6DC"/>
          </a:solidFill>
        </p:spPr>
        <p:txBody>
          <a:bodyPr wrap="square" lIns="0" tIns="0" rIns="0" bIns="0" rtlCol="0">
            <a:noAutofit/>
          </a:bodyPr>
          <a:lstStyle/>
          <a:p>
            <a:endParaRPr/>
          </a:p>
        </p:txBody>
      </p:sp>
      <p:sp>
        <p:nvSpPr>
          <p:cNvPr id="146" name="object 146"/>
          <p:cNvSpPr/>
          <p:nvPr/>
        </p:nvSpPr>
        <p:spPr>
          <a:xfrm>
            <a:off x="3474720" y="6570852"/>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C7E6DC"/>
          </a:solidFill>
        </p:spPr>
        <p:txBody>
          <a:bodyPr wrap="square" lIns="0" tIns="0" rIns="0" bIns="0" rtlCol="0">
            <a:noAutofit/>
          </a:bodyPr>
          <a:lstStyle/>
          <a:p>
            <a:endParaRPr/>
          </a:p>
        </p:txBody>
      </p:sp>
      <p:sp>
        <p:nvSpPr>
          <p:cNvPr id="147" name="object 147"/>
          <p:cNvSpPr/>
          <p:nvPr/>
        </p:nvSpPr>
        <p:spPr>
          <a:xfrm>
            <a:off x="3474720" y="6617207"/>
            <a:ext cx="3172968" cy="874776"/>
          </a:xfrm>
          <a:custGeom>
            <a:avLst/>
            <a:gdLst/>
            <a:ahLst/>
            <a:cxnLst/>
            <a:rect l="l" t="t" r="r" b="b"/>
            <a:pathLst>
              <a:path w="3172968" h="874776">
                <a:moveTo>
                  <a:pt x="0" y="874776"/>
                </a:moveTo>
                <a:lnTo>
                  <a:pt x="3172968" y="874776"/>
                </a:lnTo>
                <a:lnTo>
                  <a:pt x="3172968" y="0"/>
                </a:lnTo>
                <a:lnTo>
                  <a:pt x="0" y="0"/>
                </a:lnTo>
                <a:lnTo>
                  <a:pt x="0" y="874776"/>
                </a:lnTo>
                <a:close/>
              </a:path>
            </a:pathLst>
          </a:custGeom>
          <a:solidFill>
            <a:srgbClr val="FCFFC7"/>
          </a:solidFill>
        </p:spPr>
        <p:txBody>
          <a:bodyPr wrap="square" lIns="0" tIns="0" rIns="0" bIns="0" rtlCol="0">
            <a:noAutofit/>
          </a:bodyPr>
          <a:lstStyle/>
          <a:p>
            <a:endParaRPr/>
          </a:p>
        </p:txBody>
      </p:sp>
      <p:sp>
        <p:nvSpPr>
          <p:cNvPr id="148" name="object 148"/>
          <p:cNvSpPr/>
          <p:nvPr/>
        </p:nvSpPr>
        <p:spPr>
          <a:xfrm>
            <a:off x="3547872" y="6644639"/>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49" name="object 149"/>
          <p:cNvSpPr/>
          <p:nvPr/>
        </p:nvSpPr>
        <p:spPr>
          <a:xfrm>
            <a:off x="3547872" y="6778751"/>
            <a:ext cx="3026664" cy="134112"/>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50" name="object 150"/>
          <p:cNvSpPr/>
          <p:nvPr/>
        </p:nvSpPr>
        <p:spPr>
          <a:xfrm>
            <a:off x="3547872" y="6912863"/>
            <a:ext cx="3026664" cy="134111"/>
          </a:xfrm>
          <a:custGeom>
            <a:avLst/>
            <a:gdLst/>
            <a:ahLst/>
            <a:cxnLst/>
            <a:rect l="l" t="t" r="r" b="b"/>
            <a:pathLst>
              <a:path w="3026664" h="134111">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51" name="object 151"/>
          <p:cNvSpPr/>
          <p:nvPr/>
        </p:nvSpPr>
        <p:spPr>
          <a:xfrm>
            <a:off x="3547872" y="7046975"/>
            <a:ext cx="3026664" cy="131064"/>
          </a:xfrm>
          <a:custGeom>
            <a:avLst/>
            <a:gdLst/>
            <a:ahLst/>
            <a:cxnLst/>
            <a:rect l="l" t="t" r="r" b="b"/>
            <a:pathLst>
              <a:path w="3026664" h="131064">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152" name="object 152"/>
          <p:cNvSpPr/>
          <p:nvPr/>
        </p:nvSpPr>
        <p:spPr>
          <a:xfrm>
            <a:off x="3547872" y="7178039"/>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53" name="object 153"/>
          <p:cNvSpPr/>
          <p:nvPr/>
        </p:nvSpPr>
        <p:spPr>
          <a:xfrm>
            <a:off x="3547872" y="7312151"/>
            <a:ext cx="3026664" cy="134111"/>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54" name="object 154"/>
          <p:cNvSpPr/>
          <p:nvPr/>
        </p:nvSpPr>
        <p:spPr>
          <a:xfrm>
            <a:off x="3474720" y="6616572"/>
            <a:ext cx="3167379" cy="28701"/>
          </a:xfrm>
          <a:custGeom>
            <a:avLst/>
            <a:gdLst/>
            <a:ahLst/>
            <a:cxnLst/>
            <a:rect l="l" t="t" r="r" b="b"/>
            <a:pathLst>
              <a:path w="3167379" h="28701">
                <a:moveTo>
                  <a:pt x="0" y="28701"/>
                </a:moveTo>
                <a:lnTo>
                  <a:pt x="3167379" y="28701"/>
                </a:lnTo>
                <a:lnTo>
                  <a:pt x="3167379" y="0"/>
                </a:lnTo>
                <a:lnTo>
                  <a:pt x="0" y="0"/>
                </a:lnTo>
                <a:lnTo>
                  <a:pt x="0" y="28701"/>
                </a:lnTo>
                <a:close/>
              </a:path>
            </a:pathLst>
          </a:custGeom>
          <a:solidFill>
            <a:srgbClr val="FCFFC7"/>
          </a:solidFill>
        </p:spPr>
        <p:txBody>
          <a:bodyPr wrap="square" lIns="0" tIns="0" rIns="0" bIns="0" rtlCol="0">
            <a:noAutofit/>
          </a:bodyPr>
          <a:lstStyle/>
          <a:p>
            <a:endParaRPr/>
          </a:p>
        </p:txBody>
      </p:sp>
      <p:sp>
        <p:nvSpPr>
          <p:cNvPr id="155" name="object 155"/>
          <p:cNvSpPr/>
          <p:nvPr/>
        </p:nvSpPr>
        <p:spPr>
          <a:xfrm>
            <a:off x="3474720" y="7469123"/>
            <a:ext cx="3172968" cy="0"/>
          </a:xfrm>
          <a:custGeom>
            <a:avLst/>
            <a:gdLst/>
            <a:ahLst/>
            <a:cxnLst/>
            <a:rect l="l" t="t" r="r" b="b"/>
            <a:pathLst>
              <a:path w="3172968">
                <a:moveTo>
                  <a:pt x="0" y="0"/>
                </a:moveTo>
                <a:lnTo>
                  <a:pt x="3172968" y="0"/>
                </a:lnTo>
              </a:path>
            </a:pathLst>
          </a:custGeom>
          <a:ln w="46990">
            <a:solidFill>
              <a:srgbClr val="FCFFC7"/>
            </a:solidFill>
          </a:ln>
        </p:spPr>
        <p:txBody>
          <a:bodyPr wrap="square" lIns="0" tIns="0" rIns="0" bIns="0" rtlCol="0">
            <a:noAutofit/>
          </a:bodyPr>
          <a:lstStyle/>
          <a:p>
            <a:endParaRPr/>
          </a:p>
        </p:txBody>
      </p:sp>
      <p:sp>
        <p:nvSpPr>
          <p:cNvPr id="156" name="object 156"/>
          <p:cNvSpPr/>
          <p:nvPr/>
        </p:nvSpPr>
        <p:spPr>
          <a:xfrm>
            <a:off x="3468624" y="2545079"/>
            <a:ext cx="3172968" cy="2615184"/>
          </a:xfrm>
          <a:custGeom>
            <a:avLst/>
            <a:gdLst/>
            <a:ahLst/>
            <a:cxnLst/>
            <a:rect l="l" t="t" r="r" b="b"/>
            <a:pathLst>
              <a:path w="3172968" h="2615184">
                <a:moveTo>
                  <a:pt x="0" y="2615184"/>
                </a:moveTo>
                <a:lnTo>
                  <a:pt x="3172968" y="2615184"/>
                </a:lnTo>
                <a:lnTo>
                  <a:pt x="3172968" y="0"/>
                </a:lnTo>
                <a:lnTo>
                  <a:pt x="0" y="0"/>
                </a:lnTo>
                <a:lnTo>
                  <a:pt x="0" y="2615184"/>
                </a:lnTo>
                <a:close/>
              </a:path>
            </a:pathLst>
          </a:custGeom>
          <a:solidFill>
            <a:srgbClr val="FCFFC7"/>
          </a:solidFill>
        </p:spPr>
        <p:txBody>
          <a:bodyPr wrap="square" lIns="0" tIns="0" rIns="0" bIns="0" rtlCol="0">
            <a:noAutofit/>
          </a:bodyPr>
          <a:lstStyle/>
          <a:p>
            <a:endParaRPr/>
          </a:p>
        </p:txBody>
      </p:sp>
      <p:sp>
        <p:nvSpPr>
          <p:cNvPr id="157" name="object 157"/>
          <p:cNvSpPr/>
          <p:nvPr/>
        </p:nvSpPr>
        <p:spPr>
          <a:xfrm>
            <a:off x="3538728" y="2572512"/>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58" name="object 158"/>
          <p:cNvSpPr/>
          <p:nvPr/>
        </p:nvSpPr>
        <p:spPr>
          <a:xfrm>
            <a:off x="3538728" y="2706624"/>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59" name="object 159"/>
          <p:cNvSpPr/>
          <p:nvPr/>
        </p:nvSpPr>
        <p:spPr>
          <a:xfrm>
            <a:off x="3538728" y="2840736"/>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60" name="object 160"/>
          <p:cNvSpPr/>
          <p:nvPr/>
        </p:nvSpPr>
        <p:spPr>
          <a:xfrm>
            <a:off x="3538728" y="2974848"/>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61" name="object 161"/>
          <p:cNvSpPr/>
          <p:nvPr/>
        </p:nvSpPr>
        <p:spPr>
          <a:xfrm>
            <a:off x="3538728" y="3108960"/>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62" name="object 162"/>
          <p:cNvSpPr/>
          <p:nvPr/>
        </p:nvSpPr>
        <p:spPr>
          <a:xfrm>
            <a:off x="3538728" y="3243072"/>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63" name="object 163"/>
          <p:cNvSpPr/>
          <p:nvPr/>
        </p:nvSpPr>
        <p:spPr>
          <a:xfrm>
            <a:off x="3538728" y="3377184"/>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64" name="object 164"/>
          <p:cNvSpPr/>
          <p:nvPr/>
        </p:nvSpPr>
        <p:spPr>
          <a:xfrm>
            <a:off x="3538728" y="3511296"/>
            <a:ext cx="3029712" cy="131063"/>
          </a:xfrm>
          <a:custGeom>
            <a:avLst/>
            <a:gdLst/>
            <a:ahLst/>
            <a:cxnLst/>
            <a:rect l="l" t="t" r="r" b="b"/>
            <a:pathLst>
              <a:path w="3029712" h="131063">
                <a:moveTo>
                  <a:pt x="0" y="131063"/>
                </a:moveTo>
                <a:lnTo>
                  <a:pt x="3029712" y="131063"/>
                </a:lnTo>
                <a:lnTo>
                  <a:pt x="3029712" y="0"/>
                </a:lnTo>
                <a:lnTo>
                  <a:pt x="0" y="0"/>
                </a:lnTo>
                <a:lnTo>
                  <a:pt x="0" y="131063"/>
                </a:lnTo>
                <a:close/>
              </a:path>
            </a:pathLst>
          </a:custGeom>
          <a:solidFill>
            <a:srgbClr val="FCFFC7"/>
          </a:solidFill>
        </p:spPr>
        <p:txBody>
          <a:bodyPr wrap="square" lIns="0" tIns="0" rIns="0" bIns="0" rtlCol="0">
            <a:noAutofit/>
          </a:bodyPr>
          <a:lstStyle/>
          <a:p>
            <a:endParaRPr/>
          </a:p>
        </p:txBody>
      </p:sp>
      <p:sp>
        <p:nvSpPr>
          <p:cNvPr id="165" name="object 165"/>
          <p:cNvSpPr/>
          <p:nvPr/>
        </p:nvSpPr>
        <p:spPr>
          <a:xfrm>
            <a:off x="3538728" y="3642360"/>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66" name="object 166"/>
          <p:cNvSpPr/>
          <p:nvPr/>
        </p:nvSpPr>
        <p:spPr>
          <a:xfrm>
            <a:off x="3538728" y="3776472"/>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67" name="object 167"/>
          <p:cNvSpPr/>
          <p:nvPr/>
        </p:nvSpPr>
        <p:spPr>
          <a:xfrm>
            <a:off x="3538728" y="3910584"/>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68" name="object 168"/>
          <p:cNvSpPr/>
          <p:nvPr/>
        </p:nvSpPr>
        <p:spPr>
          <a:xfrm>
            <a:off x="3538728" y="4044696"/>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69" name="object 169"/>
          <p:cNvSpPr/>
          <p:nvPr/>
        </p:nvSpPr>
        <p:spPr>
          <a:xfrm>
            <a:off x="3538728" y="4178808"/>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70" name="object 170"/>
          <p:cNvSpPr/>
          <p:nvPr/>
        </p:nvSpPr>
        <p:spPr>
          <a:xfrm>
            <a:off x="3538728" y="4312920"/>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71" name="object 171"/>
          <p:cNvSpPr/>
          <p:nvPr/>
        </p:nvSpPr>
        <p:spPr>
          <a:xfrm>
            <a:off x="3538728" y="4447032"/>
            <a:ext cx="3029712" cy="134111"/>
          </a:xfrm>
          <a:custGeom>
            <a:avLst/>
            <a:gdLst/>
            <a:ahLst/>
            <a:cxnLst/>
            <a:rect l="l" t="t" r="r" b="b"/>
            <a:pathLst>
              <a:path w="3029712" h="134112">
                <a:moveTo>
                  <a:pt x="0" y="134111"/>
                </a:moveTo>
                <a:lnTo>
                  <a:pt x="3029712" y="134111"/>
                </a:lnTo>
                <a:lnTo>
                  <a:pt x="3029712" y="0"/>
                </a:lnTo>
                <a:lnTo>
                  <a:pt x="0" y="0"/>
                </a:lnTo>
                <a:lnTo>
                  <a:pt x="0" y="134111"/>
                </a:lnTo>
                <a:close/>
              </a:path>
            </a:pathLst>
          </a:custGeom>
          <a:solidFill>
            <a:srgbClr val="FCFFC7"/>
          </a:solidFill>
        </p:spPr>
        <p:txBody>
          <a:bodyPr wrap="square" lIns="0" tIns="0" rIns="0" bIns="0" rtlCol="0">
            <a:noAutofit/>
          </a:bodyPr>
          <a:lstStyle/>
          <a:p>
            <a:endParaRPr/>
          </a:p>
        </p:txBody>
      </p:sp>
      <p:sp>
        <p:nvSpPr>
          <p:cNvPr id="172" name="object 172"/>
          <p:cNvSpPr/>
          <p:nvPr/>
        </p:nvSpPr>
        <p:spPr>
          <a:xfrm>
            <a:off x="3538728" y="4581144"/>
            <a:ext cx="3029712" cy="134112"/>
          </a:xfrm>
          <a:custGeom>
            <a:avLst/>
            <a:gdLst/>
            <a:ahLst/>
            <a:cxnLst/>
            <a:rect l="l" t="t" r="r" b="b"/>
            <a:pathLst>
              <a:path w="3029712" h="134112">
                <a:moveTo>
                  <a:pt x="0" y="134111"/>
                </a:moveTo>
                <a:lnTo>
                  <a:pt x="3029712" y="134111"/>
                </a:lnTo>
                <a:lnTo>
                  <a:pt x="3029712" y="0"/>
                </a:lnTo>
                <a:lnTo>
                  <a:pt x="0" y="0"/>
                </a:lnTo>
                <a:lnTo>
                  <a:pt x="0" y="134111"/>
                </a:lnTo>
                <a:close/>
              </a:path>
            </a:pathLst>
          </a:custGeom>
          <a:solidFill>
            <a:srgbClr val="FCFFC7"/>
          </a:solidFill>
        </p:spPr>
        <p:txBody>
          <a:bodyPr wrap="square" lIns="0" tIns="0" rIns="0" bIns="0" rtlCol="0">
            <a:noAutofit/>
          </a:bodyPr>
          <a:lstStyle/>
          <a:p>
            <a:endParaRPr/>
          </a:p>
        </p:txBody>
      </p:sp>
      <p:sp>
        <p:nvSpPr>
          <p:cNvPr id="173" name="object 173"/>
          <p:cNvSpPr/>
          <p:nvPr/>
        </p:nvSpPr>
        <p:spPr>
          <a:xfrm>
            <a:off x="3538728" y="4715256"/>
            <a:ext cx="3029712" cy="134112"/>
          </a:xfrm>
          <a:custGeom>
            <a:avLst/>
            <a:gdLst/>
            <a:ahLst/>
            <a:cxnLst/>
            <a:rect l="l" t="t" r="r" b="b"/>
            <a:pathLst>
              <a:path w="3029712" h="134112">
                <a:moveTo>
                  <a:pt x="0" y="134112"/>
                </a:moveTo>
                <a:lnTo>
                  <a:pt x="3029712" y="134112"/>
                </a:lnTo>
                <a:lnTo>
                  <a:pt x="3029712" y="0"/>
                </a:lnTo>
                <a:lnTo>
                  <a:pt x="0" y="0"/>
                </a:lnTo>
                <a:lnTo>
                  <a:pt x="0" y="134112"/>
                </a:lnTo>
                <a:close/>
              </a:path>
            </a:pathLst>
          </a:custGeom>
          <a:solidFill>
            <a:srgbClr val="FCFFC7"/>
          </a:solidFill>
        </p:spPr>
        <p:txBody>
          <a:bodyPr wrap="square" lIns="0" tIns="0" rIns="0" bIns="0" rtlCol="0">
            <a:noAutofit/>
          </a:bodyPr>
          <a:lstStyle/>
          <a:p>
            <a:endParaRPr/>
          </a:p>
        </p:txBody>
      </p:sp>
      <p:sp>
        <p:nvSpPr>
          <p:cNvPr id="174" name="object 174"/>
          <p:cNvSpPr/>
          <p:nvPr/>
        </p:nvSpPr>
        <p:spPr>
          <a:xfrm>
            <a:off x="3538728" y="4849368"/>
            <a:ext cx="3029712" cy="134112"/>
          </a:xfrm>
          <a:custGeom>
            <a:avLst/>
            <a:gdLst/>
            <a:ahLst/>
            <a:cxnLst/>
            <a:rect l="l" t="t" r="r" b="b"/>
            <a:pathLst>
              <a:path w="3029712" h="134112">
                <a:moveTo>
                  <a:pt x="0" y="134111"/>
                </a:moveTo>
                <a:lnTo>
                  <a:pt x="3029712" y="134111"/>
                </a:lnTo>
                <a:lnTo>
                  <a:pt x="3029712" y="0"/>
                </a:lnTo>
                <a:lnTo>
                  <a:pt x="0" y="0"/>
                </a:lnTo>
                <a:lnTo>
                  <a:pt x="0" y="134111"/>
                </a:lnTo>
                <a:close/>
              </a:path>
            </a:pathLst>
          </a:custGeom>
          <a:solidFill>
            <a:srgbClr val="FCFFC7"/>
          </a:solidFill>
        </p:spPr>
        <p:txBody>
          <a:bodyPr wrap="square" lIns="0" tIns="0" rIns="0" bIns="0" rtlCol="0">
            <a:noAutofit/>
          </a:bodyPr>
          <a:lstStyle/>
          <a:p>
            <a:endParaRPr/>
          </a:p>
        </p:txBody>
      </p:sp>
      <p:sp>
        <p:nvSpPr>
          <p:cNvPr id="175" name="object 175"/>
          <p:cNvSpPr/>
          <p:nvPr/>
        </p:nvSpPr>
        <p:spPr>
          <a:xfrm>
            <a:off x="3538728" y="4983480"/>
            <a:ext cx="3029712" cy="131063"/>
          </a:xfrm>
          <a:custGeom>
            <a:avLst/>
            <a:gdLst/>
            <a:ahLst/>
            <a:cxnLst/>
            <a:rect l="l" t="t" r="r" b="b"/>
            <a:pathLst>
              <a:path w="3029712" h="131063">
                <a:moveTo>
                  <a:pt x="0" y="131064"/>
                </a:moveTo>
                <a:lnTo>
                  <a:pt x="3029712" y="131064"/>
                </a:lnTo>
                <a:lnTo>
                  <a:pt x="3029712" y="0"/>
                </a:lnTo>
                <a:lnTo>
                  <a:pt x="0" y="0"/>
                </a:lnTo>
                <a:lnTo>
                  <a:pt x="0" y="131064"/>
                </a:lnTo>
                <a:close/>
              </a:path>
            </a:pathLst>
          </a:custGeom>
          <a:solidFill>
            <a:srgbClr val="FCFFC7"/>
          </a:solidFill>
        </p:spPr>
        <p:txBody>
          <a:bodyPr wrap="square" lIns="0" tIns="0" rIns="0" bIns="0" rtlCol="0">
            <a:noAutofit/>
          </a:bodyPr>
          <a:lstStyle/>
          <a:p>
            <a:endParaRPr/>
          </a:p>
        </p:txBody>
      </p:sp>
      <p:sp>
        <p:nvSpPr>
          <p:cNvPr id="176" name="object 176"/>
          <p:cNvSpPr/>
          <p:nvPr/>
        </p:nvSpPr>
        <p:spPr>
          <a:xfrm>
            <a:off x="3468624" y="2544445"/>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177" name="object 177"/>
          <p:cNvSpPr/>
          <p:nvPr/>
        </p:nvSpPr>
        <p:spPr>
          <a:xfrm>
            <a:off x="3468624" y="5137404"/>
            <a:ext cx="3172968" cy="0"/>
          </a:xfrm>
          <a:custGeom>
            <a:avLst/>
            <a:gdLst/>
            <a:ahLst/>
            <a:cxnLst/>
            <a:rect l="l" t="t" r="r" b="b"/>
            <a:pathLst>
              <a:path w="3172968">
                <a:moveTo>
                  <a:pt x="0" y="0"/>
                </a:moveTo>
                <a:lnTo>
                  <a:pt x="3172968" y="0"/>
                </a:lnTo>
              </a:path>
            </a:pathLst>
          </a:custGeom>
          <a:ln w="46989">
            <a:solidFill>
              <a:srgbClr val="FCFFC7"/>
            </a:solidFill>
          </a:ln>
        </p:spPr>
        <p:txBody>
          <a:bodyPr wrap="square" lIns="0" tIns="0" rIns="0" bIns="0" rtlCol="0">
            <a:noAutofit/>
          </a:bodyPr>
          <a:lstStyle/>
          <a:p>
            <a:endParaRPr/>
          </a:p>
        </p:txBody>
      </p:sp>
      <p:sp>
        <p:nvSpPr>
          <p:cNvPr id="50" name="object 50"/>
          <p:cNvSpPr/>
          <p:nvPr/>
        </p:nvSpPr>
        <p:spPr>
          <a:xfrm>
            <a:off x="194307" y="3386453"/>
            <a:ext cx="3172460" cy="4446"/>
          </a:xfrm>
          <a:custGeom>
            <a:avLst/>
            <a:gdLst/>
            <a:ahLst/>
            <a:cxnLst/>
            <a:rect l="l" t="t" r="r" b="b"/>
            <a:pathLst>
              <a:path w="3172460" h="4446">
                <a:moveTo>
                  <a:pt x="0" y="4446"/>
                </a:moveTo>
                <a:lnTo>
                  <a:pt x="3172460" y="4446"/>
                </a:lnTo>
                <a:lnTo>
                  <a:pt x="3172460" y="0"/>
                </a:lnTo>
                <a:lnTo>
                  <a:pt x="0" y="0"/>
                </a:lnTo>
                <a:lnTo>
                  <a:pt x="0" y="4446"/>
                </a:lnTo>
                <a:close/>
              </a:path>
            </a:pathLst>
          </a:custGeom>
          <a:solidFill>
            <a:srgbClr val="FCFFC7"/>
          </a:solidFill>
        </p:spPr>
        <p:txBody>
          <a:bodyPr wrap="square" lIns="0" tIns="0" rIns="0" bIns="0" rtlCol="0">
            <a:noAutofit/>
          </a:bodyPr>
          <a:lstStyle/>
          <a:p>
            <a:endParaRPr/>
          </a:p>
        </p:txBody>
      </p:sp>
      <p:sp>
        <p:nvSpPr>
          <p:cNvPr id="51" name="object 51"/>
          <p:cNvSpPr/>
          <p:nvPr/>
        </p:nvSpPr>
        <p:spPr>
          <a:xfrm>
            <a:off x="194307" y="3605213"/>
            <a:ext cx="3172460" cy="716850"/>
          </a:xfrm>
          <a:custGeom>
            <a:avLst/>
            <a:gdLst/>
            <a:ahLst/>
            <a:cxnLst/>
            <a:rect l="l" t="t" r="r" b="b"/>
            <a:pathLst>
              <a:path w="3172460" h="716850">
                <a:moveTo>
                  <a:pt x="0" y="716850"/>
                </a:moveTo>
                <a:lnTo>
                  <a:pt x="3172460" y="716850"/>
                </a:lnTo>
                <a:lnTo>
                  <a:pt x="3172460" y="0"/>
                </a:lnTo>
                <a:lnTo>
                  <a:pt x="0" y="0"/>
                </a:lnTo>
                <a:lnTo>
                  <a:pt x="0" y="716850"/>
                </a:lnTo>
                <a:close/>
              </a:path>
            </a:pathLst>
          </a:custGeom>
          <a:solidFill>
            <a:srgbClr val="FCFFC7"/>
          </a:solidFill>
        </p:spPr>
        <p:txBody>
          <a:bodyPr wrap="square" lIns="0" tIns="0" rIns="0" bIns="0" rtlCol="0">
            <a:noAutofit/>
          </a:bodyPr>
          <a:lstStyle/>
          <a:p>
            <a:endParaRPr/>
          </a:p>
        </p:txBody>
      </p:sp>
      <p:sp>
        <p:nvSpPr>
          <p:cNvPr id="52" name="object 52"/>
          <p:cNvSpPr/>
          <p:nvPr/>
        </p:nvSpPr>
        <p:spPr>
          <a:xfrm>
            <a:off x="198120" y="3390900"/>
            <a:ext cx="3167380" cy="931163"/>
          </a:xfrm>
          <a:custGeom>
            <a:avLst/>
            <a:gdLst/>
            <a:ahLst/>
            <a:cxnLst/>
            <a:rect l="l" t="t" r="r" b="b"/>
            <a:pathLst>
              <a:path w="3167380" h="931163">
                <a:moveTo>
                  <a:pt x="3167380" y="931163"/>
                </a:moveTo>
                <a:lnTo>
                  <a:pt x="3167380" y="0"/>
                </a:lnTo>
                <a:lnTo>
                  <a:pt x="0" y="0"/>
                </a:lnTo>
                <a:lnTo>
                  <a:pt x="0" y="931163"/>
                </a:lnTo>
                <a:lnTo>
                  <a:pt x="3167380" y="931163"/>
                </a:lnTo>
                <a:close/>
              </a:path>
            </a:pathLst>
          </a:custGeom>
          <a:solidFill>
            <a:srgbClr val="008E80"/>
          </a:solidFill>
        </p:spPr>
        <p:txBody>
          <a:bodyPr wrap="square" lIns="0" tIns="0" rIns="0" bIns="0" rtlCol="0">
            <a:noAutofit/>
          </a:bodyPr>
          <a:lstStyle/>
          <a:p>
            <a:endParaRPr/>
          </a:p>
        </p:txBody>
      </p:sp>
      <p:sp>
        <p:nvSpPr>
          <p:cNvPr id="53" name="object 53"/>
          <p:cNvSpPr/>
          <p:nvPr/>
        </p:nvSpPr>
        <p:spPr>
          <a:xfrm>
            <a:off x="271272" y="3416808"/>
            <a:ext cx="3026664" cy="201167"/>
          </a:xfrm>
          <a:custGeom>
            <a:avLst/>
            <a:gdLst/>
            <a:ahLst/>
            <a:cxnLst/>
            <a:rect l="l" t="t" r="r" b="b"/>
            <a:pathLst>
              <a:path w="3026664" h="201167">
                <a:moveTo>
                  <a:pt x="0" y="201167"/>
                </a:moveTo>
                <a:lnTo>
                  <a:pt x="3026664" y="201167"/>
                </a:lnTo>
                <a:lnTo>
                  <a:pt x="3026664" y="0"/>
                </a:lnTo>
                <a:lnTo>
                  <a:pt x="0" y="0"/>
                </a:lnTo>
                <a:lnTo>
                  <a:pt x="0" y="201167"/>
                </a:lnTo>
                <a:close/>
              </a:path>
            </a:pathLst>
          </a:custGeom>
          <a:solidFill>
            <a:srgbClr val="008E80"/>
          </a:solidFill>
        </p:spPr>
        <p:txBody>
          <a:bodyPr wrap="square" lIns="0" tIns="0" rIns="0" bIns="0" rtlCol="0">
            <a:noAutofit/>
          </a:bodyPr>
          <a:lstStyle/>
          <a:p>
            <a:endParaRPr/>
          </a:p>
        </p:txBody>
      </p:sp>
      <p:sp>
        <p:nvSpPr>
          <p:cNvPr id="54" name="object 54"/>
          <p:cNvSpPr/>
          <p:nvPr/>
        </p:nvSpPr>
        <p:spPr>
          <a:xfrm>
            <a:off x="271272" y="3617976"/>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55" name="object 55"/>
          <p:cNvSpPr/>
          <p:nvPr/>
        </p:nvSpPr>
        <p:spPr>
          <a:xfrm>
            <a:off x="271272" y="3749040"/>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56" name="object 56"/>
          <p:cNvSpPr/>
          <p:nvPr/>
        </p:nvSpPr>
        <p:spPr>
          <a:xfrm>
            <a:off x="271272" y="388010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008E80"/>
          </a:solidFill>
        </p:spPr>
        <p:txBody>
          <a:bodyPr wrap="square" lIns="0" tIns="0" rIns="0" bIns="0" rtlCol="0">
            <a:noAutofit/>
          </a:bodyPr>
          <a:lstStyle/>
          <a:p>
            <a:endParaRPr/>
          </a:p>
        </p:txBody>
      </p:sp>
      <p:sp>
        <p:nvSpPr>
          <p:cNvPr id="57" name="object 57"/>
          <p:cNvSpPr/>
          <p:nvPr/>
        </p:nvSpPr>
        <p:spPr>
          <a:xfrm>
            <a:off x="271272" y="4014216"/>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58" name="object 58"/>
          <p:cNvSpPr/>
          <p:nvPr/>
        </p:nvSpPr>
        <p:spPr>
          <a:xfrm>
            <a:off x="271272" y="4145280"/>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008E80"/>
          </a:solidFill>
        </p:spPr>
        <p:txBody>
          <a:bodyPr wrap="square" lIns="0" tIns="0" rIns="0" bIns="0" rtlCol="0">
            <a:noAutofit/>
          </a:bodyPr>
          <a:lstStyle/>
          <a:p>
            <a:endParaRPr/>
          </a:p>
        </p:txBody>
      </p:sp>
      <p:sp>
        <p:nvSpPr>
          <p:cNvPr id="59" name="object 59"/>
          <p:cNvSpPr/>
          <p:nvPr/>
        </p:nvSpPr>
        <p:spPr>
          <a:xfrm>
            <a:off x="198120" y="3406139"/>
            <a:ext cx="3167380" cy="0"/>
          </a:xfrm>
          <a:custGeom>
            <a:avLst/>
            <a:gdLst/>
            <a:ahLst/>
            <a:cxnLst/>
            <a:rect l="l" t="t" r="r" b="b"/>
            <a:pathLst>
              <a:path w="3167380">
                <a:moveTo>
                  <a:pt x="0" y="0"/>
                </a:moveTo>
                <a:lnTo>
                  <a:pt x="3167380" y="0"/>
                </a:lnTo>
              </a:path>
            </a:pathLst>
          </a:custGeom>
          <a:ln w="28702">
            <a:solidFill>
              <a:srgbClr val="008E80"/>
            </a:solidFill>
          </a:ln>
        </p:spPr>
        <p:txBody>
          <a:bodyPr wrap="square" lIns="0" tIns="0" rIns="0" bIns="0" rtlCol="0">
            <a:noAutofit/>
          </a:bodyPr>
          <a:lstStyle/>
          <a:p>
            <a:endParaRPr/>
          </a:p>
        </p:txBody>
      </p:sp>
      <p:sp>
        <p:nvSpPr>
          <p:cNvPr id="60" name="object 60"/>
          <p:cNvSpPr/>
          <p:nvPr/>
        </p:nvSpPr>
        <p:spPr>
          <a:xfrm>
            <a:off x="198120" y="4275708"/>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61" name="object 61"/>
          <p:cNvSpPr/>
          <p:nvPr/>
        </p:nvSpPr>
        <p:spPr>
          <a:xfrm>
            <a:off x="194307" y="4561951"/>
            <a:ext cx="3172460" cy="95392"/>
          </a:xfrm>
          <a:custGeom>
            <a:avLst/>
            <a:gdLst/>
            <a:ahLst/>
            <a:cxnLst/>
            <a:rect l="l" t="t" r="r" b="b"/>
            <a:pathLst>
              <a:path w="3172460" h="95392">
                <a:moveTo>
                  <a:pt x="0" y="95392"/>
                </a:moveTo>
                <a:lnTo>
                  <a:pt x="3172460" y="95392"/>
                </a:lnTo>
                <a:lnTo>
                  <a:pt x="3172460" y="0"/>
                </a:lnTo>
                <a:lnTo>
                  <a:pt x="0" y="0"/>
                </a:lnTo>
                <a:lnTo>
                  <a:pt x="0" y="95392"/>
                </a:lnTo>
                <a:close/>
              </a:path>
            </a:pathLst>
          </a:custGeom>
          <a:solidFill>
            <a:srgbClr val="FCFFC7"/>
          </a:solidFill>
        </p:spPr>
        <p:txBody>
          <a:bodyPr wrap="square" lIns="0" tIns="0" rIns="0" bIns="0" rtlCol="0">
            <a:noAutofit/>
          </a:bodyPr>
          <a:lstStyle/>
          <a:p>
            <a:endParaRPr/>
          </a:p>
        </p:txBody>
      </p:sp>
      <p:sp>
        <p:nvSpPr>
          <p:cNvPr id="62" name="object 62"/>
          <p:cNvSpPr/>
          <p:nvPr/>
        </p:nvSpPr>
        <p:spPr>
          <a:xfrm>
            <a:off x="198120" y="4322064"/>
            <a:ext cx="3172968" cy="335280"/>
          </a:xfrm>
          <a:custGeom>
            <a:avLst/>
            <a:gdLst/>
            <a:ahLst/>
            <a:cxnLst/>
            <a:rect l="l" t="t" r="r" b="b"/>
            <a:pathLst>
              <a:path w="3172968" h="335280">
                <a:moveTo>
                  <a:pt x="0" y="335280"/>
                </a:moveTo>
                <a:lnTo>
                  <a:pt x="3172968" y="335280"/>
                </a:lnTo>
                <a:lnTo>
                  <a:pt x="3172968" y="0"/>
                </a:lnTo>
                <a:lnTo>
                  <a:pt x="0" y="0"/>
                </a:lnTo>
                <a:lnTo>
                  <a:pt x="0" y="335280"/>
                </a:lnTo>
                <a:close/>
              </a:path>
            </a:pathLst>
          </a:custGeom>
          <a:solidFill>
            <a:srgbClr val="C7E6DC"/>
          </a:solidFill>
        </p:spPr>
        <p:txBody>
          <a:bodyPr wrap="square" lIns="0" tIns="0" rIns="0" bIns="0" rtlCol="0">
            <a:noAutofit/>
          </a:bodyPr>
          <a:lstStyle/>
          <a:p>
            <a:endParaRPr/>
          </a:p>
        </p:txBody>
      </p:sp>
      <p:sp>
        <p:nvSpPr>
          <p:cNvPr id="63" name="object 63"/>
          <p:cNvSpPr/>
          <p:nvPr/>
        </p:nvSpPr>
        <p:spPr>
          <a:xfrm>
            <a:off x="271272" y="4349496"/>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64" name="object 64"/>
          <p:cNvSpPr/>
          <p:nvPr/>
        </p:nvSpPr>
        <p:spPr>
          <a:xfrm>
            <a:off x="271272" y="4495800"/>
            <a:ext cx="3026664" cy="115824"/>
          </a:xfrm>
          <a:custGeom>
            <a:avLst/>
            <a:gdLst/>
            <a:ahLst/>
            <a:cxnLst/>
            <a:rect l="l" t="t" r="r" b="b"/>
            <a:pathLst>
              <a:path w="3026664" h="115824">
                <a:moveTo>
                  <a:pt x="0" y="115824"/>
                </a:moveTo>
                <a:lnTo>
                  <a:pt x="3026664" y="115824"/>
                </a:lnTo>
                <a:lnTo>
                  <a:pt x="3026664" y="0"/>
                </a:lnTo>
                <a:lnTo>
                  <a:pt x="0" y="0"/>
                </a:lnTo>
                <a:lnTo>
                  <a:pt x="0" y="115824"/>
                </a:lnTo>
                <a:close/>
              </a:path>
            </a:pathLst>
          </a:custGeom>
          <a:solidFill>
            <a:srgbClr val="C7E6DC"/>
          </a:solidFill>
        </p:spPr>
        <p:txBody>
          <a:bodyPr wrap="square" lIns="0" tIns="0" rIns="0" bIns="0" rtlCol="0">
            <a:noAutofit/>
          </a:bodyPr>
          <a:lstStyle/>
          <a:p>
            <a:endParaRPr/>
          </a:p>
        </p:txBody>
      </p:sp>
      <p:sp>
        <p:nvSpPr>
          <p:cNvPr id="65" name="object 65"/>
          <p:cNvSpPr/>
          <p:nvPr/>
        </p:nvSpPr>
        <p:spPr>
          <a:xfrm>
            <a:off x="198120" y="4321429"/>
            <a:ext cx="3167380" cy="28701"/>
          </a:xfrm>
          <a:custGeom>
            <a:avLst/>
            <a:gdLst/>
            <a:ahLst/>
            <a:cxnLst/>
            <a:rect l="l" t="t" r="r" b="b"/>
            <a:pathLst>
              <a:path w="3167380" h="28701">
                <a:moveTo>
                  <a:pt x="0" y="28701"/>
                </a:moveTo>
                <a:lnTo>
                  <a:pt x="3167380" y="28701"/>
                </a:lnTo>
                <a:lnTo>
                  <a:pt x="3167380" y="0"/>
                </a:lnTo>
                <a:lnTo>
                  <a:pt x="0" y="0"/>
                </a:lnTo>
                <a:lnTo>
                  <a:pt x="0" y="28701"/>
                </a:lnTo>
                <a:close/>
              </a:path>
            </a:pathLst>
          </a:custGeom>
          <a:solidFill>
            <a:srgbClr val="C7E6DC"/>
          </a:solidFill>
        </p:spPr>
        <p:txBody>
          <a:bodyPr wrap="square" lIns="0" tIns="0" rIns="0" bIns="0" rtlCol="0">
            <a:noAutofit/>
          </a:bodyPr>
          <a:lstStyle/>
          <a:p>
            <a:endParaRPr/>
          </a:p>
        </p:txBody>
      </p:sp>
      <p:sp>
        <p:nvSpPr>
          <p:cNvPr id="66" name="object 66"/>
          <p:cNvSpPr/>
          <p:nvPr/>
        </p:nvSpPr>
        <p:spPr>
          <a:xfrm>
            <a:off x="198120" y="4610989"/>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C7E6DC"/>
          </a:solidFill>
        </p:spPr>
        <p:txBody>
          <a:bodyPr wrap="square" lIns="0" tIns="0" rIns="0" bIns="0" rtlCol="0">
            <a:noAutofit/>
          </a:bodyPr>
          <a:lstStyle/>
          <a:p>
            <a:endParaRPr/>
          </a:p>
        </p:txBody>
      </p:sp>
      <p:sp>
        <p:nvSpPr>
          <p:cNvPr id="67" name="object 67"/>
          <p:cNvSpPr/>
          <p:nvPr/>
        </p:nvSpPr>
        <p:spPr>
          <a:xfrm>
            <a:off x="194307" y="6470904"/>
            <a:ext cx="3812" cy="294941"/>
          </a:xfrm>
          <a:custGeom>
            <a:avLst/>
            <a:gdLst/>
            <a:ahLst/>
            <a:cxnLst/>
            <a:rect l="l" t="t" r="r" b="b"/>
            <a:pathLst>
              <a:path w="3812" h="294941">
                <a:moveTo>
                  <a:pt x="0" y="294941"/>
                </a:moveTo>
                <a:lnTo>
                  <a:pt x="3812" y="294941"/>
                </a:lnTo>
                <a:lnTo>
                  <a:pt x="3812" y="0"/>
                </a:lnTo>
                <a:lnTo>
                  <a:pt x="0" y="0"/>
                </a:lnTo>
                <a:lnTo>
                  <a:pt x="0" y="294941"/>
                </a:lnTo>
                <a:close/>
              </a:path>
            </a:pathLst>
          </a:custGeom>
          <a:solidFill>
            <a:srgbClr val="FCFFC7"/>
          </a:solidFill>
        </p:spPr>
        <p:txBody>
          <a:bodyPr wrap="square" lIns="0" tIns="0" rIns="0" bIns="0" rtlCol="0">
            <a:noAutofit/>
          </a:bodyPr>
          <a:lstStyle/>
          <a:p>
            <a:endParaRPr/>
          </a:p>
        </p:txBody>
      </p:sp>
      <p:sp>
        <p:nvSpPr>
          <p:cNvPr id="68" name="object 68"/>
          <p:cNvSpPr/>
          <p:nvPr/>
        </p:nvSpPr>
        <p:spPr>
          <a:xfrm>
            <a:off x="198120" y="4657344"/>
            <a:ext cx="3172968" cy="1813560"/>
          </a:xfrm>
          <a:custGeom>
            <a:avLst/>
            <a:gdLst/>
            <a:ahLst/>
            <a:cxnLst/>
            <a:rect l="l" t="t" r="r" b="b"/>
            <a:pathLst>
              <a:path w="3172968" h="1813560">
                <a:moveTo>
                  <a:pt x="0" y="1813560"/>
                </a:moveTo>
                <a:lnTo>
                  <a:pt x="3172968" y="1813560"/>
                </a:lnTo>
                <a:lnTo>
                  <a:pt x="3172968" y="0"/>
                </a:lnTo>
                <a:lnTo>
                  <a:pt x="0" y="0"/>
                </a:lnTo>
                <a:lnTo>
                  <a:pt x="0" y="1813560"/>
                </a:lnTo>
                <a:close/>
              </a:path>
            </a:pathLst>
          </a:custGeom>
          <a:solidFill>
            <a:srgbClr val="FCFFC7"/>
          </a:solidFill>
        </p:spPr>
        <p:txBody>
          <a:bodyPr wrap="square" lIns="0" tIns="0" rIns="0" bIns="0" rtlCol="0">
            <a:noAutofit/>
          </a:bodyPr>
          <a:lstStyle/>
          <a:p>
            <a:endParaRPr/>
          </a:p>
        </p:txBody>
      </p:sp>
      <p:sp>
        <p:nvSpPr>
          <p:cNvPr id="69" name="object 69"/>
          <p:cNvSpPr/>
          <p:nvPr/>
        </p:nvSpPr>
        <p:spPr>
          <a:xfrm>
            <a:off x="271272" y="468477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70" name="object 70"/>
          <p:cNvSpPr/>
          <p:nvPr/>
        </p:nvSpPr>
        <p:spPr>
          <a:xfrm>
            <a:off x="271272" y="481888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71" name="object 71"/>
          <p:cNvSpPr/>
          <p:nvPr/>
        </p:nvSpPr>
        <p:spPr>
          <a:xfrm>
            <a:off x="271272" y="495300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72" name="object 72"/>
          <p:cNvSpPr/>
          <p:nvPr/>
        </p:nvSpPr>
        <p:spPr>
          <a:xfrm>
            <a:off x="271272" y="508711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73" name="object 73"/>
          <p:cNvSpPr/>
          <p:nvPr/>
        </p:nvSpPr>
        <p:spPr>
          <a:xfrm>
            <a:off x="271272" y="5221224"/>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74" name="object 74"/>
          <p:cNvSpPr/>
          <p:nvPr/>
        </p:nvSpPr>
        <p:spPr>
          <a:xfrm>
            <a:off x="271272" y="535228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75" name="object 75"/>
          <p:cNvSpPr/>
          <p:nvPr/>
        </p:nvSpPr>
        <p:spPr>
          <a:xfrm>
            <a:off x="271272" y="548640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76" name="object 76"/>
          <p:cNvSpPr/>
          <p:nvPr/>
        </p:nvSpPr>
        <p:spPr>
          <a:xfrm>
            <a:off x="271272" y="562051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77" name="object 77"/>
          <p:cNvSpPr/>
          <p:nvPr/>
        </p:nvSpPr>
        <p:spPr>
          <a:xfrm>
            <a:off x="271272" y="575462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78" name="object 78"/>
          <p:cNvSpPr/>
          <p:nvPr/>
        </p:nvSpPr>
        <p:spPr>
          <a:xfrm>
            <a:off x="271272" y="588873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79" name="object 79"/>
          <p:cNvSpPr/>
          <p:nvPr/>
        </p:nvSpPr>
        <p:spPr>
          <a:xfrm>
            <a:off x="271272" y="6022848"/>
            <a:ext cx="3026664" cy="134111"/>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80" name="object 80"/>
          <p:cNvSpPr/>
          <p:nvPr/>
        </p:nvSpPr>
        <p:spPr>
          <a:xfrm>
            <a:off x="271272" y="6156960"/>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81" name="object 81"/>
          <p:cNvSpPr/>
          <p:nvPr/>
        </p:nvSpPr>
        <p:spPr>
          <a:xfrm>
            <a:off x="271272" y="6291072"/>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82" name="object 82"/>
          <p:cNvSpPr/>
          <p:nvPr/>
        </p:nvSpPr>
        <p:spPr>
          <a:xfrm>
            <a:off x="198120" y="4656709"/>
            <a:ext cx="3167380" cy="28701"/>
          </a:xfrm>
          <a:custGeom>
            <a:avLst/>
            <a:gdLst/>
            <a:ahLst/>
            <a:cxnLst/>
            <a:rect l="l" t="t" r="r" b="b"/>
            <a:pathLst>
              <a:path w="3167380" h="28701">
                <a:moveTo>
                  <a:pt x="0" y="28701"/>
                </a:moveTo>
                <a:lnTo>
                  <a:pt x="3167380" y="28701"/>
                </a:lnTo>
                <a:lnTo>
                  <a:pt x="3167380" y="0"/>
                </a:lnTo>
                <a:lnTo>
                  <a:pt x="0" y="0"/>
                </a:lnTo>
                <a:lnTo>
                  <a:pt x="0" y="28701"/>
                </a:lnTo>
                <a:close/>
              </a:path>
            </a:pathLst>
          </a:custGeom>
          <a:solidFill>
            <a:srgbClr val="FCFFC7"/>
          </a:solidFill>
        </p:spPr>
        <p:txBody>
          <a:bodyPr wrap="square" lIns="0" tIns="0" rIns="0" bIns="0" rtlCol="0">
            <a:noAutofit/>
          </a:bodyPr>
          <a:lstStyle/>
          <a:p>
            <a:endParaRPr/>
          </a:p>
        </p:txBody>
      </p:sp>
      <p:sp>
        <p:nvSpPr>
          <p:cNvPr id="83" name="object 83"/>
          <p:cNvSpPr/>
          <p:nvPr/>
        </p:nvSpPr>
        <p:spPr>
          <a:xfrm>
            <a:off x="198120" y="6424549"/>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FCFFC7"/>
          </a:solidFill>
        </p:spPr>
        <p:txBody>
          <a:bodyPr wrap="square" lIns="0" tIns="0" rIns="0" bIns="0" rtlCol="0">
            <a:noAutofit/>
          </a:bodyPr>
          <a:lstStyle/>
          <a:p>
            <a:endParaRPr/>
          </a:p>
        </p:txBody>
      </p:sp>
      <p:sp>
        <p:nvSpPr>
          <p:cNvPr id="84" name="object 84"/>
          <p:cNvSpPr/>
          <p:nvPr/>
        </p:nvSpPr>
        <p:spPr>
          <a:xfrm>
            <a:off x="198120" y="6470903"/>
            <a:ext cx="3172968" cy="457200"/>
          </a:xfrm>
          <a:custGeom>
            <a:avLst/>
            <a:gdLst/>
            <a:ahLst/>
            <a:cxnLst/>
            <a:rect l="l" t="t" r="r" b="b"/>
            <a:pathLst>
              <a:path w="3172968" h="457200">
                <a:moveTo>
                  <a:pt x="0" y="457200"/>
                </a:moveTo>
                <a:lnTo>
                  <a:pt x="3172968" y="457200"/>
                </a:lnTo>
                <a:lnTo>
                  <a:pt x="3172968" y="0"/>
                </a:lnTo>
                <a:lnTo>
                  <a:pt x="0" y="0"/>
                </a:lnTo>
                <a:lnTo>
                  <a:pt x="0" y="457200"/>
                </a:lnTo>
                <a:close/>
              </a:path>
            </a:pathLst>
          </a:custGeom>
          <a:solidFill>
            <a:srgbClr val="C7E6DC"/>
          </a:solidFill>
        </p:spPr>
        <p:txBody>
          <a:bodyPr wrap="square" lIns="0" tIns="0" rIns="0" bIns="0" rtlCol="0">
            <a:noAutofit/>
          </a:bodyPr>
          <a:lstStyle/>
          <a:p>
            <a:endParaRPr/>
          </a:p>
        </p:txBody>
      </p:sp>
      <p:sp>
        <p:nvSpPr>
          <p:cNvPr id="85" name="object 85"/>
          <p:cNvSpPr/>
          <p:nvPr/>
        </p:nvSpPr>
        <p:spPr>
          <a:xfrm>
            <a:off x="271272" y="6498335"/>
            <a:ext cx="3026664" cy="146303"/>
          </a:xfrm>
          <a:custGeom>
            <a:avLst/>
            <a:gdLst/>
            <a:ahLst/>
            <a:cxnLst/>
            <a:rect l="l" t="t" r="r" b="b"/>
            <a:pathLst>
              <a:path w="3026664" h="146303">
                <a:moveTo>
                  <a:pt x="0" y="146304"/>
                </a:moveTo>
                <a:lnTo>
                  <a:pt x="3026664" y="146304"/>
                </a:lnTo>
                <a:lnTo>
                  <a:pt x="3026664" y="0"/>
                </a:lnTo>
                <a:lnTo>
                  <a:pt x="0" y="0"/>
                </a:lnTo>
                <a:lnTo>
                  <a:pt x="0" y="146304"/>
                </a:lnTo>
                <a:close/>
              </a:path>
            </a:pathLst>
          </a:custGeom>
          <a:solidFill>
            <a:srgbClr val="C7E6DC"/>
          </a:solidFill>
        </p:spPr>
        <p:txBody>
          <a:bodyPr wrap="square" lIns="0" tIns="0" rIns="0" bIns="0" rtlCol="0">
            <a:noAutofit/>
          </a:bodyPr>
          <a:lstStyle/>
          <a:p>
            <a:endParaRPr/>
          </a:p>
        </p:txBody>
      </p:sp>
      <p:sp>
        <p:nvSpPr>
          <p:cNvPr id="86" name="object 86"/>
          <p:cNvSpPr/>
          <p:nvPr/>
        </p:nvSpPr>
        <p:spPr>
          <a:xfrm>
            <a:off x="271272" y="6644639"/>
            <a:ext cx="3026664" cy="118872"/>
          </a:xfrm>
          <a:custGeom>
            <a:avLst/>
            <a:gdLst/>
            <a:ahLst/>
            <a:cxnLst/>
            <a:rect l="l" t="t" r="r" b="b"/>
            <a:pathLst>
              <a:path w="3026664" h="118872">
                <a:moveTo>
                  <a:pt x="0" y="118872"/>
                </a:moveTo>
                <a:lnTo>
                  <a:pt x="3026664" y="118872"/>
                </a:lnTo>
                <a:lnTo>
                  <a:pt x="3026664" y="0"/>
                </a:lnTo>
                <a:lnTo>
                  <a:pt x="0" y="0"/>
                </a:lnTo>
                <a:lnTo>
                  <a:pt x="0" y="118872"/>
                </a:lnTo>
                <a:close/>
              </a:path>
            </a:pathLst>
          </a:custGeom>
          <a:solidFill>
            <a:srgbClr val="C7E6DC"/>
          </a:solidFill>
        </p:spPr>
        <p:txBody>
          <a:bodyPr wrap="square" lIns="0" tIns="0" rIns="0" bIns="0" rtlCol="0">
            <a:noAutofit/>
          </a:bodyPr>
          <a:lstStyle/>
          <a:p>
            <a:endParaRPr/>
          </a:p>
        </p:txBody>
      </p:sp>
      <p:sp>
        <p:nvSpPr>
          <p:cNvPr id="87" name="object 87"/>
          <p:cNvSpPr/>
          <p:nvPr/>
        </p:nvSpPr>
        <p:spPr>
          <a:xfrm>
            <a:off x="271272" y="6763511"/>
            <a:ext cx="3026664" cy="118872"/>
          </a:xfrm>
          <a:custGeom>
            <a:avLst/>
            <a:gdLst/>
            <a:ahLst/>
            <a:cxnLst/>
            <a:rect l="l" t="t" r="r" b="b"/>
            <a:pathLst>
              <a:path w="3026664" h="118872">
                <a:moveTo>
                  <a:pt x="0" y="118872"/>
                </a:moveTo>
                <a:lnTo>
                  <a:pt x="3026664" y="118872"/>
                </a:lnTo>
                <a:lnTo>
                  <a:pt x="3026664" y="0"/>
                </a:lnTo>
                <a:lnTo>
                  <a:pt x="0" y="0"/>
                </a:lnTo>
                <a:lnTo>
                  <a:pt x="0" y="118872"/>
                </a:lnTo>
                <a:close/>
              </a:path>
            </a:pathLst>
          </a:custGeom>
          <a:solidFill>
            <a:srgbClr val="C7E6DC"/>
          </a:solidFill>
        </p:spPr>
        <p:txBody>
          <a:bodyPr wrap="square" lIns="0" tIns="0" rIns="0" bIns="0" rtlCol="0">
            <a:noAutofit/>
          </a:bodyPr>
          <a:lstStyle/>
          <a:p>
            <a:endParaRPr/>
          </a:p>
        </p:txBody>
      </p:sp>
      <p:sp>
        <p:nvSpPr>
          <p:cNvPr id="88" name="object 88"/>
          <p:cNvSpPr/>
          <p:nvPr/>
        </p:nvSpPr>
        <p:spPr>
          <a:xfrm>
            <a:off x="198120" y="6470269"/>
            <a:ext cx="3167380" cy="28701"/>
          </a:xfrm>
          <a:custGeom>
            <a:avLst/>
            <a:gdLst/>
            <a:ahLst/>
            <a:cxnLst/>
            <a:rect l="l" t="t" r="r" b="b"/>
            <a:pathLst>
              <a:path w="3167380" h="28701">
                <a:moveTo>
                  <a:pt x="0" y="28701"/>
                </a:moveTo>
                <a:lnTo>
                  <a:pt x="3167380" y="28701"/>
                </a:lnTo>
                <a:lnTo>
                  <a:pt x="3167380" y="0"/>
                </a:lnTo>
                <a:lnTo>
                  <a:pt x="0" y="0"/>
                </a:lnTo>
                <a:lnTo>
                  <a:pt x="0" y="28701"/>
                </a:lnTo>
                <a:close/>
              </a:path>
            </a:pathLst>
          </a:custGeom>
          <a:solidFill>
            <a:srgbClr val="C7E6DC"/>
          </a:solidFill>
        </p:spPr>
        <p:txBody>
          <a:bodyPr wrap="square" lIns="0" tIns="0" rIns="0" bIns="0" rtlCol="0">
            <a:noAutofit/>
          </a:bodyPr>
          <a:lstStyle/>
          <a:p>
            <a:endParaRPr/>
          </a:p>
        </p:txBody>
      </p:sp>
      <p:sp>
        <p:nvSpPr>
          <p:cNvPr id="89" name="object 89"/>
          <p:cNvSpPr/>
          <p:nvPr/>
        </p:nvSpPr>
        <p:spPr>
          <a:xfrm>
            <a:off x="198120" y="6881748"/>
            <a:ext cx="3172968" cy="46989"/>
          </a:xfrm>
          <a:custGeom>
            <a:avLst/>
            <a:gdLst/>
            <a:ahLst/>
            <a:cxnLst/>
            <a:rect l="l" t="t" r="r" b="b"/>
            <a:pathLst>
              <a:path w="3172968" h="46989">
                <a:moveTo>
                  <a:pt x="0" y="46989"/>
                </a:moveTo>
                <a:lnTo>
                  <a:pt x="3172968" y="46989"/>
                </a:lnTo>
                <a:lnTo>
                  <a:pt x="3172968" y="0"/>
                </a:lnTo>
                <a:lnTo>
                  <a:pt x="0" y="0"/>
                </a:lnTo>
                <a:lnTo>
                  <a:pt x="0" y="46989"/>
                </a:lnTo>
                <a:close/>
              </a:path>
            </a:pathLst>
          </a:custGeom>
          <a:solidFill>
            <a:srgbClr val="C7E6DC"/>
          </a:solidFill>
        </p:spPr>
        <p:txBody>
          <a:bodyPr wrap="square" lIns="0" tIns="0" rIns="0" bIns="0" rtlCol="0">
            <a:noAutofit/>
          </a:bodyPr>
          <a:lstStyle/>
          <a:p>
            <a:endParaRPr/>
          </a:p>
        </p:txBody>
      </p:sp>
      <p:sp>
        <p:nvSpPr>
          <p:cNvPr id="90" name="object 90"/>
          <p:cNvSpPr/>
          <p:nvPr/>
        </p:nvSpPr>
        <p:spPr>
          <a:xfrm>
            <a:off x="198120" y="6928103"/>
            <a:ext cx="3172968" cy="341375"/>
          </a:xfrm>
          <a:custGeom>
            <a:avLst/>
            <a:gdLst/>
            <a:ahLst/>
            <a:cxnLst/>
            <a:rect l="l" t="t" r="r" b="b"/>
            <a:pathLst>
              <a:path w="3172968" h="341375">
                <a:moveTo>
                  <a:pt x="0" y="341375"/>
                </a:moveTo>
                <a:lnTo>
                  <a:pt x="3172968" y="341375"/>
                </a:lnTo>
                <a:lnTo>
                  <a:pt x="3172968" y="0"/>
                </a:lnTo>
                <a:lnTo>
                  <a:pt x="0" y="0"/>
                </a:lnTo>
                <a:lnTo>
                  <a:pt x="0" y="341375"/>
                </a:lnTo>
                <a:close/>
              </a:path>
            </a:pathLst>
          </a:custGeom>
          <a:solidFill>
            <a:srgbClr val="FCFFC7"/>
          </a:solidFill>
        </p:spPr>
        <p:txBody>
          <a:bodyPr wrap="square" lIns="0" tIns="0" rIns="0" bIns="0" rtlCol="0">
            <a:noAutofit/>
          </a:bodyPr>
          <a:lstStyle/>
          <a:p>
            <a:endParaRPr/>
          </a:p>
        </p:txBody>
      </p:sp>
      <p:sp>
        <p:nvSpPr>
          <p:cNvPr id="91" name="object 91"/>
          <p:cNvSpPr/>
          <p:nvPr/>
        </p:nvSpPr>
        <p:spPr>
          <a:xfrm>
            <a:off x="271272" y="6955535"/>
            <a:ext cx="3026664" cy="134111"/>
          </a:xfrm>
          <a:custGeom>
            <a:avLst/>
            <a:gdLst/>
            <a:ahLst/>
            <a:cxnLst/>
            <a:rect l="l" t="t" r="r" b="b"/>
            <a:pathLst>
              <a:path w="3026664" h="134111">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92" name="object 92"/>
          <p:cNvSpPr/>
          <p:nvPr/>
        </p:nvSpPr>
        <p:spPr>
          <a:xfrm>
            <a:off x="271272" y="7089647"/>
            <a:ext cx="3026664" cy="134112"/>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93" name="object 93"/>
          <p:cNvSpPr/>
          <p:nvPr/>
        </p:nvSpPr>
        <p:spPr>
          <a:xfrm>
            <a:off x="198120" y="6927468"/>
            <a:ext cx="3167380" cy="28701"/>
          </a:xfrm>
          <a:custGeom>
            <a:avLst/>
            <a:gdLst/>
            <a:ahLst/>
            <a:cxnLst/>
            <a:rect l="l" t="t" r="r" b="b"/>
            <a:pathLst>
              <a:path w="3167380" h="28701">
                <a:moveTo>
                  <a:pt x="0" y="28701"/>
                </a:moveTo>
                <a:lnTo>
                  <a:pt x="3167380" y="28701"/>
                </a:lnTo>
                <a:lnTo>
                  <a:pt x="3167380" y="0"/>
                </a:lnTo>
                <a:lnTo>
                  <a:pt x="0" y="0"/>
                </a:lnTo>
                <a:lnTo>
                  <a:pt x="0" y="28701"/>
                </a:lnTo>
                <a:close/>
              </a:path>
            </a:pathLst>
          </a:custGeom>
          <a:solidFill>
            <a:srgbClr val="FCFFC7"/>
          </a:solidFill>
        </p:spPr>
        <p:txBody>
          <a:bodyPr wrap="square" lIns="0" tIns="0" rIns="0" bIns="0" rtlCol="0">
            <a:noAutofit/>
          </a:bodyPr>
          <a:lstStyle/>
          <a:p>
            <a:endParaRPr/>
          </a:p>
        </p:txBody>
      </p:sp>
      <p:sp>
        <p:nvSpPr>
          <p:cNvPr id="94" name="object 94"/>
          <p:cNvSpPr/>
          <p:nvPr/>
        </p:nvSpPr>
        <p:spPr>
          <a:xfrm>
            <a:off x="198120" y="7246619"/>
            <a:ext cx="3172968" cy="0"/>
          </a:xfrm>
          <a:custGeom>
            <a:avLst/>
            <a:gdLst/>
            <a:ahLst/>
            <a:cxnLst/>
            <a:rect l="l" t="t" r="r" b="b"/>
            <a:pathLst>
              <a:path w="3172968">
                <a:moveTo>
                  <a:pt x="0" y="0"/>
                </a:moveTo>
                <a:lnTo>
                  <a:pt x="3172968" y="0"/>
                </a:lnTo>
              </a:path>
            </a:pathLst>
          </a:custGeom>
          <a:ln w="46990">
            <a:solidFill>
              <a:srgbClr val="FCFFC7"/>
            </a:solidFill>
          </a:ln>
        </p:spPr>
        <p:txBody>
          <a:bodyPr wrap="square" lIns="0" tIns="0" rIns="0" bIns="0" rtlCol="0">
            <a:noAutofit/>
          </a:bodyPr>
          <a:lstStyle/>
          <a:p>
            <a:endParaRPr/>
          </a:p>
        </p:txBody>
      </p:sp>
      <p:sp>
        <p:nvSpPr>
          <p:cNvPr id="49" name="object 49"/>
          <p:cNvSpPr txBox="1"/>
          <p:nvPr/>
        </p:nvSpPr>
        <p:spPr>
          <a:xfrm>
            <a:off x="6796532" y="384174"/>
            <a:ext cx="2769857"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You can include as many data series as you want in a</a:t>
            </a:r>
            <a:endParaRPr sz="900">
              <a:latin typeface="Arial"/>
              <a:cs typeface="Arial"/>
            </a:endParaRPr>
          </a:p>
        </p:txBody>
      </p:sp>
      <p:sp>
        <p:nvSpPr>
          <p:cNvPr id="48" name="object 48"/>
          <p:cNvSpPr txBox="1"/>
          <p:nvPr/>
        </p:nvSpPr>
        <p:spPr>
          <a:xfrm>
            <a:off x="6796532" y="646302"/>
            <a:ext cx="2932528" cy="278384"/>
          </a:xfrm>
          <a:prstGeom prst="rect">
            <a:avLst/>
          </a:prstGeom>
        </p:spPr>
        <p:txBody>
          <a:bodyPr wrap="square" lIns="0" tIns="6794" rIns="0" bIns="0" rtlCol="0">
            <a:noAutofit/>
          </a:bodyPr>
          <a:lstStyle/>
          <a:p>
            <a:pPr marL="12700">
              <a:lnSpc>
                <a:spcPts val="1070"/>
              </a:lnSpc>
            </a:pPr>
            <a:r>
              <a:rPr sz="900" i="1" spc="0" dirty="0">
                <a:solidFill>
                  <a:srgbClr val="F1F1F1"/>
                </a:solidFill>
                <a:latin typeface="Arial"/>
                <a:cs typeface="Arial"/>
              </a:rPr>
              <a:t>series, and put these dictionaries in the </a:t>
            </a:r>
            <a:r>
              <a:rPr sz="900" spc="-49" dirty="0">
                <a:solidFill>
                  <a:srgbClr val="F1F1F1"/>
                </a:solidFill>
                <a:latin typeface="Consolas"/>
                <a:cs typeface="Consolas"/>
              </a:rPr>
              <a:t>data </a:t>
            </a:r>
            <a:r>
              <a:rPr sz="900" i="1" spc="0" dirty="0">
                <a:solidFill>
                  <a:srgbClr val="F1F1F1"/>
                </a:solidFill>
                <a:latin typeface="Arial"/>
                <a:cs typeface="Arial"/>
              </a:rPr>
              <a:t>list. Each of</a:t>
            </a:r>
            <a:endParaRPr sz="900">
              <a:latin typeface="Arial"/>
              <a:cs typeface="Arial"/>
            </a:endParaRPr>
          </a:p>
          <a:p>
            <a:pPr marL="12700" marR="18548">
              <a:lnSpc>
                <a:spcPct val="95825"/>
              </a:lnSpc>
            </a:pPr>
            <a:r>
              <a:rPr sz="900" i="1" spc="0" dirty="0">
                <a:solidFill>
                  <a:srgbClr val="F1F1F1"/>
                </a:solidFill>
                <a:latin typeface="Arial"/>
                <a:cs typeface="Arial"/>
              </a:rPr>
              <a:t>these dictionaries is referred to as a trace in the Plotly</a:t>
            </a:r>
            <a:endParaRPr sz="900">
              <a:latin typeface="Arial"/>
              <a:cs typeface="Arial"/>
            </a:endParaRPr>
          </a:p>
        </p:txBody>
      </p:sp>
      <p:sp>
        <p:nvSpPr>
          <p:cNvPr id="47" name="object 47"/>
          <p:cNvSpPr txBox="1"/>
          <p:nvPr/>
        </p:nvSpPr>
        <p:spPr>
          <a:xfrm>
            <a:off x="6796532" y="1265203"/>
            <a:ext cx="2579896" cy="125984"/>
          </a:xfrm>
          <a:prstGeom prst="rect">
            <a:avLst/>
          </a:prstGeom>
        </p:spPr>
        <p:txBody>
          <a:bodyPr wrap="square" lIns="0" tIns="5778" rIns="0" bIns="0" rtlCol="0">
            <a:noAutofit/>
          </a:bodyPr>
          <a:lstStyle/>
          <a:p>
            <a:pPr marL="12700">
              <a:lnSpc>
                <a:spcPts val="910"/>
              </a:lnSpc>
            </a:pPr>
            <a:r>
              <a:rPr sz="800" i="1" spc="0" dirty="0">
                <a:latin typeface="Arial"/>
                <a:cs typeface="Arial"/>
              </a:rPr>
              <a:t>Here we use the 'name' attribute to set the label for each</a:t>
            </a:r>
            <a:endParaRPr sz="800">
              <a:latin typeface="Arial"/>
              <a:cs typeface="Arial"/>
            </a:endParaRPr>
          </a:p>
        </p:txBody>
      </p:sp>
      <p:sp>
        <p:nvSpPr>
          <p:cNvPr id="46" name="object 46"/>
          <p:cNvSpPr txBox="1"/>
          <p:nvPr/>
        </p:nvSpPr>
        <p:spPr>
          <a:xfrm>
            <a:off x="6842252" y="1592920"/>
            <a:ext cx="1676613" cy="141224"/>
          </a:xfrm>
          <a:prstGeom prst="rect">
            <a:avLst/>
          </a:prstGeom>
        </p:spPr>
        <p:txBody>
          <a:bodyPr wrap="square" lIns="0" tIns="6413" rIns="0" bIns="0" rtlCol="0">
            <a:noAutofit/>
          </a:bodyPr>
          <a:lstStyle/>
          <a:p>
            <a:pPr marL="12700">
              <a:lnSpc>
                <a:spcPts val="1010"/>
              </a:lnSpc>
            </a:pPr>
            <a:r>
              <a:rPr sz="900" dirty="0">
                <a:latin typeface="Consolas"/>
                <a:cs typeface="Consolas"/>
              </a:rPr>
              <a:t>from plotly import offline</a:t>
            </a:r>
            <a:endParaRPr sz="900">
              <a:latin typeface="Consolas"/>
              <a:cs typeface="Consolas"/>
            </a:endParaRPr>
          </a:p>
        </p:txBody>
      </p:sp>
      <p:sp>
        <p:nvSpPr>
          <p:cNvPr id="45" name="object 45"/>
          <p:cNvSpPr txBox="1"/>
          <p:nvPr/>
        </p:nvSpPr>
        <p:spPr>
          <a:xfrm>
            <a:off x="6842252" y="1995256"/>
            <a:ext cx="2179337"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squares = [x**2 for x in x_values]</a:t>
            </a:r>
            <a:endParaRPr sz="900">
              <a:latin typeface="Consolas"/>
              <a:cs typeface="Consolas"/>
            </a:endParaRPr>
          </a:p>
        </p:txBody>
      </p:sp>
      <p:sp>
        <p:nvSpPr>
          <p:cNvPr id="44" name="object 44"/>
          <p:cNvSpPr txBox="1"/>
          <p:nvPr/>
        </p:nvSpPr>
        <p:spPr>
          <a:xfrm>
            <a:off x="3526028" y="2261899"/>
            <a:ext cx="2844781" cy="132787"/>
          </a:xfrm>
          <a:prstGeom prst="rect">
            <a:avLst/>
          </a:prstGeom>
        </p:spPr>
        <p:txBody>
          <a:bodyPr wrap="square" lIns="0" tIns="6032" rIns="0" bIns="0" rtlCol="0">
            <a:noAutofit/>
          </a:bodyPr>
          <a:lstStyle/>
          <a:p>
            <a:pPr marL="12700">
              <a:lnSpc>
                <a:spcPts val="950"/>
              </a:lnSpc>
            </a:pPr>
            <a:r>
              <a:rPr sz="800" i="1" spc="0" dirty="0">
                <a:latin typeface="Arial"/>
                <a:cs typeface="Arial"/>
              </a:rPr>
              <a:t>The </a:t>
            </a:r>
            <a:r>
              <a:rPr sz="800" spc="-30" dirty="0">
                <a:latin typeface="Consolas"/>
                <a:cs typeface="Consolas"/>
              </a:rPr>
              <a:t>Layout </a:t>
            </a:r>
            <a:r>
              <a:rPr sz="800" i="1" spc="0" dirty="0">
                <a:latin typeface="Arial"/>
                <a:cs typeface="Arial"/>
              </a:rPr>
              <a:t>class allows you to specify titles, labels, and other</a:t>
            </a:r>
            <a:endParaRPr sz="800">
              <a:latin typeface="Arial"/>
              <a:cs typeface="Arial"/>
            </a:endParaRPr>
          </a:p>
        </p:txBody>
      </p:sp>
      <p:sp>
        <p:nvSpPr>
          <p:cNvPr id="43" name="object 43"/>
          <p:cNvSpPr txBox="1"/>
          <p:nvPr/>
        </p:nvSpPr>
        <p:spPr>
          <a:xfrm>
            <a:off x="258573" y="2728086"/>
            <a:ext cx="2998016"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Plotly runs on all systems, and can be installed in one line.</a:t>
            </a:r>
            <a:endParaRPr sz="900">
              <a:latin typeface="Arial"/>
              <a:cs typeface="Arial"/>
            </a:endParaRPr>
          </a:p>
        </p:txBody>
      </p:sp>
      <p:sp>
        <p:nvSpPr>
          <p:cNvPr id="42" name="object 42"/>
          <p:cNvSpPr txBox="1"/>
          <p:nvPr/>
        </p:nvSpPr>
        <p:spPr>
          <a:xfrm>
            <a:off x="258573" y="3880230"/>
            <a:ext cx="2507720"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can add as much data as you want to any graph.</a:t>
            </a:r>
            <a:endParaRPr sz="900">
              <a:latin typeface="Arial"/>
              <a:cs typeface="Arial"/>
            </a:endParaRPr>
          </a:p>
        </p:txBody>
      </p:sp>
      <p:sp>
        <p:nvSpPr>
          <p:cNvPr id="41" name="object 41"/>
          <p:cNvSpPr txBox="1"/>
          <p:nvPr/>
        </p:nvSpPr>
        <p:spPr>
          <a:xfrm>
            <a:off x="258573" y="4145406"/>
            <a:ext cx="894431" cy="141224"/>
          </a:xfrm>
          <a:prstGeom prst="rect">
            <a:avLst/>
          </a:prstGeom>
        </p:spPr>
        <p:txBody>
          <a:bodyPr wrap="square" lIns="0" tIns="6540" rIns="0" bIns="0" rtlCol="0">
            <a:noAutofit/>
          </a:bodyPr>
          <a:lstStyle/>
          <a:p>
            <a:pPr marL="12700">
              <a:lnSpc>
                <a:spcPts val="1030"/>
              </a:lnSpc>
            </a:pPr>
            <a:r>
              <a:rPr sz="900" i="1" spc="-1" dirty="0">
                <a:solidFill>
                  <a:srgbClr val="F1F1F1"/>
                </a:solidFill>
                <a:latin typeface="Arial"/>
                <a:cs typeface="Arial"/>
              </a:rPr>
              <a:t>browser window.</a:t>
            </a:r>
            <a:endParaRPr sz="900">
              <a:latin typeface="Arial"/>
              <a:cs typeface="Arial"/>
            </a:endParaRPr>
          </a:p>
        </p:txBody>
      </p:sp>
      <p:sp>
        <p:nvSpPr>
          <p:cNvPr id="40" name="object 40"/>
          <p:cNvSpPr txBox="1"/>
          <p:nvPr/>
        </p:nvSpPr>
        <p:spPr>
          <a:xfrm>
            <a:off x="258573" y="4496083"/>
            <a:ext cx="2769079" cy="125984"/>
          </a:xfrm>
          <a:prstGeom prst="rect">
            <a:avLst/>
          </a:prstGeom>
        </p:spPr>
        <p:txBody>
          <a:bodyPr wrap="square" lIns="0" tIns="5778" rIns="0" bIns="0" rtlCol="0">
            <a:noAutofit/>
          </a:bodyPr>
          <a:lstStyle/>
          <a:p>
            <a:pPr marL="12700">
              <a:lnSpc>
                <a:spcPts val="910"/>
              </a:lnSpc>
            </a:pPr>
            <a:r>
              <a:rPr sz="800" i="1" spc="0" dirty="0">
                <a:latin typeface="Arial"/>
                <a:cs typeface="Arial"/>
              </a:rPr>
              <a:t>A line graph is a scatter plot where the points are connected.</a:t>
            </a:r>
            <a:endParaRPr sz="800">
              <a:latin typeface="Arial"/>
              <a:cs typeface="Arial"/>
            </a:endParaRPr>
          </a:p>
        </p:txBody>
      </p:sp>
      <p:sp>
        <p:nvSpPr>
          <p:cNvPr id="39" name="object 39"/>
          <p:cNvSpPr txBox="1"/>
          <p:nvPr/>
        </p:nvSpPr>
        <p:spPr>
          <a:xfrm>
            <a:off x="304294" y="4823800"/>
            <a:ext cx="1676613" cy="141224"/>
          </a:xfrm>
          <a:prstGeom prst="rect">
            <a:avLst/>
          </a:prstGeom>
        </p:spPr>
        <p:txBody>
          <a:bodyPr wrap="square" lIns="0" tIns="6413" rIns="0" bIns="0" rtlCol="0">
            <a:noAutofit/>
          </a:bodyPr>
          <a:lstStyle/>
          <a:p>
            <a:pPr marL="12700">
              <a:lnSpc>
                <a:spcPts val="1010"/>
              </a:lnSpc>
            </a:pPr>
            <a:r>
              <a:rPr sz="900" dirty="0">
                <a:latin typeface="Consolas"/>
                <a:cs typeface="Consolas"/>
              </a:rPr>
              <a:t>from plotly import offline</a:t>
            </a:r>
            <a:endParaRPr sz="900">
              <a:latin typeface="Consolas"/>
              <a:cs typeface="Consolas"/>
            </a:endParaRPr>
          </a:p>
        </p:txBody>
      </p:sp>
      <p:sp>
        <p:nvSpPr>
          <p:cNvPr id="38" name="object 38"/>
          <p:cNvSpPr txBox="1"/>
          <p:nvPr/>
        </p:nvSpPr>
        <p:spPr>
          <a:xfrm>
            <a:off x="304294" y="5223088"/>
            <a:ext cx="1676432"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x_values = list(range(11))</a:t>
            </a:r>
            <a:endParaRPr sz="900">
              <a:latin typeface="Consolas"/>
              <a:cs typeface="Consolas"/>
            </a:endParaRPr>
          </a:p>
        </p:txBody>
      </p:sp>
      <p:sp>
        <p:nvSpPr>
          <p:cNvPr id="37" name="object 37"/>
          <p:cNvSpPr txBox="1"/>
          <p:nvPr/>
        </p:nvSpPr>
        <p:spPr>
          <a:xfrm>
            <a:off x="304294" y="5759536"/>
            <a:ext cx="859690" cy="141224"/>
          </a:xfrm>
          <a:prstGeom prst="rect">
            <a:avLst/>
          </a:prstGeom>
        </p:spPr>
        <p:txBody>
          <a:bodyPr wrap="square" lIns="0" tIns="6413" rIns="0" bIns="0" rtlCol="0">
            <a:noAutofit/>
          </a:bodyPr>
          <a:lstStyle/>
          <a:p>
            <a:pPr marL="12700">
              <a:lnSpc>
                <a:spcPts val="1010"/>
              </a:lnSpc>
            </a:pPr>
            <a:r>
              <a:rPr sz="900" spc="40" dirty="0">
                <a:latin typeface="Consolas"/>
                <a:cs typeface="Consolas"/>
              </a:rPr>
              <a:t># in a list.</a:t>
            </a:r>
            <a:endParaRPr sz="900">
              <a:latin typeface="Consolas"/>
              <a:cs typeface="Consolas"/>
            </a:endParaRPr>
          </a:p>
        </p:txBody>
      </p:sp>
      <p:sp>
        <p:nvSpPr>
          <p:cNvPr id="36" name="object 36"/>
          <p:cNvSpPr txBox="1"/>
          <p:nvPr/>
        </p:nvSpPr>
        <p:spPr>
          <a:xfrm>
            <a:off x="304294" y="6295984"/>
            <a:ext cx="2744613" cy="141223"/>
          </a:xfrm>
          <a:prstGeom prst="rect">
            <a:avLst/>
          </a:prstGeom>
        </p:spPr>
        <p:txBody>
          <a:bodyPr wrap="square" lIns="0" tIns="6413" rIns="0" bIns="0" rtlCol="0">
            <a:noAutofit/>
          </a:bodyPr>
          <a:lstStyle/>
          <a:p>
            <a:pPr marL="12700">
              <a:lnSpc>
                <a:spcPts val="1010"/>
              </a:lnSpc>
            </a:pPr>
            <a:r>
              <a:rPr sz="900" spc="0" dirty="0">
                <a:latin typeface="Consolas"/>
                <a:cs typeface="Consolas"/>
              </a:rPr>
              <a:t>offline.plot(data, filename='squares.html')</a:t>
            </a:r>
            <a:endParaRPr sz="900">
              <a:latin typeface="Consolas"/>
              <a:cs typeface="Consolas"/>
            </a:endParaRPr>
          </a:p>
        </p:txBody>
      </p:sp>
      <p:sp>
        <p:nvSpPr>
          <p:cNvPr id="35" name="object 35"/>
          <p:cNvSpPr txBox="1"/>
          <p:nvPr/>
        </p:nvSpPr>
        <p:spPr>
          <a:xfrm>
            <a:off x="7339076" y="6991969"/>
            <a:ext cx="1706292" cy="165608"/>
          </a:xfrm>
          <a:prstGeom prst="rect">
            <a:avLst/>
          </a:prstGeom>
        </p:spPr>
        <p:txBody>
          <a:bodyPr wrap="square" lIns="0" tIns="7842" rIns="0" bIns="0" rtlCol="0">
            <a:noAutofit/>
          </a:bodyPr>
          <a:lstStyle/>
          <a:p>
            <a:pPr marL="12700">
              <a:lnSpc>
                <a:spcPts val="1235"/>
              </a:lnSpc>
            </a:pPr>
            <a:r>
              <a:rPr sz="1100" i="1" spc="-1" dirty="0">
                <a:latin typeface="Calibri"/>
                <a:cs typeface="Calibri"/>
              </a:rPr>
              <a:t>Introduction to Programming</a:t>
            </a:r>
            <a:endParaRPr sz="1100">
              <a:latin typeface="Calibri"/>
              <a:cs typeface="Calibri"/>
            </a:endParaRPr>
          </a:p>
        </p:txBody>
      </p:sp>
      <p:sp>
        <p:nvSpPr>
          <p:cNvPr id="34" name="object 34"/>
          <p:cNvSpPr txBox="1"/>
          <p:nvPr/>
        </p:nvSpPr>
        <p:spPr>
          <a:xfrm>
            <a:off x="807036" y="7094560"/>
            <a:ext cx="1047949"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mode='markers')]</a:t>
            </a:r>
            <a:endParaRPr sz="900">
              <a:latin typeface="Consolas"/>
              <a:cs typeface="Consolas"/>
            </a:endParaRPr>
          </a:p>
        </p:txBody>
      </p:sp>
      <p:sp>
        <p:nvSpPr>
          <p:cNvPr id="33" name="object 33"/>
          <p:cNvSpPr txBox="1"/>
          <p:nvPr/>
        </p:nvSpPr>
        <p:spPr>
          <a:xfrm>
            <a:off x="9129076" y="6538279"/>
            <a:ext cx="722867" cy="949325"/>
          </a:xfrm>
          <a:prstGeom prst="rect">
            <a:avLst/>
          </a:prstGeom>
        </p:spPr>
        <p:txBody>
          <a:bodyPr wrap="square" lIns="0" tIns="0" rIns="0" bIns="0" rtlCol="0">
            <a:noAutofit/>
          </a:bodyPr>
          <a:lstStyle/>
          <a:p>
            <a:pPr marL="25400">
              <a:lnSpc>
                <a:spcPts val="1000"/>
              </a:lnSpc>
            </a:pPr>
            <a:endParaRPr sz="1000"/>
          </a:p>
        </p:txBody>
      </p:sp>
      <p:sp>
        <p:nvSpPr>
          <p:cNvPr id="32" name="object 32"/>
          <p:cNvSpPr txBox="1"/>
          <p:nvPr/>
        </p:nvSpPr>
        <p:spPr>
          <a:xfrm>
            <a:off x="6734808" y="6478271"/>
            <a:ext cx="3172460" cy="1101725"/>
          </a:xfrm>
          <a:prstGeom prst="rect">
            <a:avLst/>
          </a:prstGeom>
        </p:spPr>
        <p:txBody>
          <a:bodyPr wrap="square" lIns="0" tIns="47625" rIns="0" bIns="0" rtlCol="0">
            <a:noAutofit/>
          </a:bodyPr>
          <a:lstStyle/>
          <a:p>
            <a:pPr marL="80519">
              <a:lnSpc>
                <a:spcPct val="101725"/>
              </a:lnSpc>
            </a:pPr>
            <a:r>
              <a:rPr sz="1800" spc="0" dirty="0">
                <a:latin typeface="Calibri"/>
                <a:cs typeface="Calibri"/>
              </a:rPr>
              <a:t>Python Crash Course</a:t>
            </a:r>
            <a:endParaRPr sz="1800">
              <a:latin typeface="Calibri"/>
              <a:cs typeface="Calibri"/>
            </a:endParaRPr>
          </a:p>
          <a:p>
            <a:pPr marL="754127">
              <a:lnSpc>
                <a:spcPct val="101725"/>
              </a:lnSpc>
              <a:spcBef>
                <a:spcPts val="15"/>
              </a:spcBef>
            </a:pPr>
            <a:r>
              <a:rPr sz="1100" i="1" spc="-1" dirty="0">
                <a:latin typeface="Calibri"/>
                <a:cs typeface="Calibri"/>
              </a:rPr>
              <a:t>A Hands-On, Project-Based</a:t>
            </a:r>
            <a:endParaRPr sz="1100">
              <a:latin typeface="Calibri"/>
              <a:cs typeface="Calibri"/>
            </a:endParaRPr>
          </a:p>
          <a:p>
            <a:pPr marL="382271">
              <a:lnSpc>
                <a:spcPct val="172616"/>
              </a:lnSpc>
              <a:spcBef>
                <a:spcPts val="1828"/>
              </a:spcBef>
            </a:pPr>
            <a:r>
              <a:rPr sz="900" spc="0" dirty="0">
                <a:solidFill>
                  <a:srgbClr val="0463C1"/>
                </a:solidFill>
                <a:latin typeface="Yu Gothic"/>
                <a:cs typeface="Yu Gothic"/>
              </a:rPr>
              <a:t>nostarch.com/pythoncrashcourse2e</a:t>
            </a:r>
            <a:endParaRPr sz="900">
              <a:latin typeface="Yu Gothic"/>
              <a:cs typeface="Yu Gothic"/>
            </a:endParaRPr>
          </a:p>
        </p:txBody>
      </p:sp>
      <p:sp>
        <p:nvSpPr>
          <p:cNvPr id="31" name="object 31"/>
          <p:cNvSpPr txBox="1"/>
          <p:nvPr/>
        </p:nvSpPr>
        <p:spPr>
          <a:xfrm>
            <a:off x="196213" y="3403472"/>
            <a:ext cx="3172080" cy="201740"/>
          </a:xfrm>
          <a:prstGeom prst="rect">
            <a:avLst/>
          </a:prstGeom>
        </p:spPr>
        <p:txBody>
          <a:bodyPr wrap="square" lIns="0" tIns="9525" rIns="0" bIns="0" rtlCol="0">
            <a:noAutofit/>
          </a:bodyPr>
          <a:lstStyle/>
          <a:p>
            <a:pPr marL="75059">
              <a:lnSpc>
                <a:spcPts val="1500"/>
              </a:lnSpc>
            </a:pPr>
            <a:r>
              <a:rPr sz="1100" dirty="0">
                <a:solidFill>
                  <a:srgbClr val="F1F1F1"/>
                </a:solidFill>
                <a:latin typeface="Yu Gothic"/>
                <a:cs typeface="Yu Gothic"/>
              </a:rPr>
              <a:t>Line graphs, scatter plots, and bar graphs</a:t>
            </a:r>
            <a:endParaRPr sz="1100">
              <a:latin typeface="Yu Gothic"/>
              <a:cs typeface="Yu Gothic"/>
            </a:endParaRPr>
          </a:p>
        </p:txBody>
      </p:sp>
      <p:sp>
        <p:nvSpPr>
          <p:cNvPr id="30" name="object 30"/>
          <p:cNvSpPr txBox="1"/>
          <p:nvPr/>
        </p:nvSpPr>
        <p:spPr>
          <a:xfrm>
            <a:off x="196213" y="3605213"/>
            <a:ext cx="3172080" cy="693990"/>
          </a:xfrm>
          <a:prstGeom prst="rect">
            <a:avLst/>
          </a:prstGeom>
        </p:spPr>
        <p:txBody>
          <a:bodyPr wrap="square" lIns="0" tIns="21145" rIns="0" bIns="0" rtlCol="0">
            <a:noAutofit/>
          </a:bodyPr>
          <a:lstStyle/>
          <a:p>
            <a:pPr marL="75059" marR="95826">
              <a:lnSpc>
                <a:spcPts val="1030"/>
              </a:lnSpc>
            </a:pPr>
            <a:r>
              <a:rPr sz="900" i="1" spc="0" dirty="0">
                <a:solidFill>
                  <a:srgbClr val="F1F1F1"/>
                </a:solidFill>
                <a:latin typeface="Arial"/>
                <a:cs typeface="Arial"/>
              </a:rPr>
              <a:t>To make a plot with Plotly, you specify the data and then pass it to a graph object. The data is stored in a list, so you</a:t>
            </a:r>
            <a:endParaRPr sz="900">
              <a:latin typeface="Arial"/>
              <a:cs typeface="Arial"/>
            </a:endParaRPr>
          </a:p>
          <a:p>
            <a:pPr marL="138571">
              <a:lnSpc>
                <a:spcPct val="95825"/>
              </a:lnSpc>
              <a:spcBef>
                <a:spcPts val="986"/>
              </a:spcBef>
            </a:pPr>
            <a:r>
              <a:rPr sz="900" i="1" spc="0" dirty="0">
                <a:solidFill>
                  <a:srgbClr val="F1F1F1"/>
                </a:solidFill>
                <a:latin typeface="Arial"/>
                <a:cs typeface="Arial"/>
              </a:rPr>
              <a:t>In offline mode, the output should open automatically in a</a:t>
            </a:r>
            <a:endParaRPr sz="900">
              <a:latin typeface="Arial"/>
              <a:cs typeface="Arial"/>
            </a:endParaRPr>
          </a:p>
        </p:txBody>
      </p:sp>
      <p:sp>
        <p:nvSpPr>
          <p:cNvPr id="29" name="object 29"/>
          <p:cNvSpPr txBox="1"/>
          <p:nvPr/>
        </p:nvSpPr>
        <p:spPr>
          <a:xfrm>
            <a:off x="196213" y="4299204"/>
            <a:ext cx="3172080" cy="262747"/>
          </a:xfrm>
          <a:prstGeom prst="rect">
            <a:avLst/>
          </a:prstGeom>
        </p:spPr>
        <p:txBody>
          <a:bodyPr wrap="square" lIns="0" tIns="50165" rIns="0" bIns="0" rtlCol="0">
            <a:noAutofit/>
          </a:bodyPr>
          <a:lstStyle/>
          <a:p>
            <a:pPr marL="75059">
              <a:lnSpc>
                <a:spcPct val="95825"/>
              </a:lnSpc>
            </a:pPr>
            <a:r>
              <a:rPr sz="1000" spc="-3" dirty="0">
                <a:latin typeface="Arial"/>
                <a:cs typeface="Arial"/>
              </a:rPr>
              <a:t>Making a line graph</a:t>
            </a:r>
            <a:endParaRPr sz="1000">
              <a:latin typeface="Arial"/>
              <a:cs typeface="Arial"/>
            </a:endParaRPr>
          </a:p>
        </p:txBody>
      </p:sp>
      <p:sp>
        <p:nvSpPr>
          <p:cNvPr id="28" name="object 28"/>
          <p:cNvSpPr txBox="1"/>
          <p:nvPr/>
        </p:nvSpPr>
        <p:spPr>
          <a:xfrm>
            <a:off x="196213" y="4561951"/>
            <a:ext cx="3172080" cy="96027"/>
          </a:xfrm>
          <a:prstGeom prst="rect">
            <a:avLst/>
          </a:prstGeom>
        </p:spPr>
        <p:txBody>
          <a:bodyPr wrap="square" lIns="0" tIns="777" rIns="0" bIns="0" rtlCol="0">
            <a:noAutofit/>
          </a:bodyPr>
          <a:lstStyle/>
          <a:p>
            <a:pPr marL="25400">
              <a:lnSpc>
                <a:spcPts val="750"/>
              </a:lnSpc>
            </a:pPr>
            <a:endParaRPr sz="750"/>
          </a:p>
        </p:txBody>
      </p:sp>
      <p:sp>
        <p:nvSpPr>
          <p:cNvPr id="27" name="object 27"/>
          <p:cNvSpPr txBox="1"/>
          <p:nvPr/>
        </p:nvSpPr>
        <p:spPr>
          <a:xfrm>
            <a:off x="196213" y="4657979"/>
            <a:ext cx="3172080" cy="1812925"/>
          </a:xfrm>
          <a:prstGeom prst="rect">
            <a:avLst/>
          </a:prstGeom>
        </p:spPr>
        <p:txBody>
          <a:bodyPr wrap="square" lIns="0" tIns="26034" rIns="0" bIns="0" rtlCol="0">
            <a:noAutofit/>
          </a:bodyPr>
          <a:lstStyle/>
          <a:p>
            <a:pPr marL="120780">
              <a:lnSpc>
                <a:spcPct val="97574"/>
              </a:lnSpc>
            </a:pPr>
            <a:r>
              <a:rPr sz="900" dirty="0">
                <a:latin typeface="Consolas"/>
                <a:cs typeface="Consolas"/>
              </a:rPr>
              <a:t>from plotly.graph_objs import Scatter</a:t>
            </a:r>
            <a:endParaRPr sz="900">
              <a:latin typeface="Consolas"/>
              <a:cs typeface="Consolas"/>
            </a:endParaRPr>
          </a:p>
          <a:p>
            <a:pPr marL="120780">
              <a:lnSpc>
                <a:spcPct val="97574"/>
              </a:lnSpc>
              <a:spcBef>
                <a:spcPts val="2114"/>
              </a:spcBef>
            </a:pPr>
            <a:r>
              <a:rPr sz="900" dirty="0">
                <a:latin typeface="Consolas"/>
                <a:cs typeface="Consolas"/>
              </a:rPr>
              <a:t># Define the data.</a:t>
            </a:r>
            <a:endParaRPr sz="900">
              <a:latin typeface="Consolas"/>
              <a:cs typeface="Consolas"/>
            </a:endParaRPr>
          </a:p>
          <a:p>
            <a:pPr marL="120780">
              <a:lnSpc>
                <a:spcPct val="97574"/>
              </a:lnSpc>
              <a:spcBef>
                <a:spcPts val="1034"/>
              </a:spcBef>
            </a:pPr>
            <a:r>
              <a:rPr sz="900" spc="0" dirty="0">
                <a:latin typeface="Consolas"/>
                <a:cs typeface="Consolas"/>
              </a:rPr>
              <a:t>squares = [x**2 for x in x_values]</a:t>
            </a:r>
            <a:endParaRPr sz="900">
              <a:latin typeface="Consolas"/>
              <a:cs typeface="Consolas"/>
            </a:endParaRPr>
          </a:p>
          <a:p>
            <a:pPr marL="120780" marR="71256">
              <a:lnSpc>
                <a:spcPts val="2110"/>
              </a:lnSpc>
              <a:spcBef>
                <a:spcPts val="295"/>
              </a:spcBef>
            </a:pPr>
            <a:r>
              <a:rPr sz="900" dirty="0">
                <a:latin typeface="Consolas"/>
                <a:cs typeface="Consolas"/>
              </a:rPr>
              <a:t># Pass the data to a graph object, and store it data = [Scatter(x=x_values, y=squares)]</a:t>
            </a:r>
            <a:endParaRPr sz="900">
              <a:latin typeface="Consolas"/>
              <a:cs typeface="Consolas"/>
            </a:endParaRPr>
          </a:p>
          <a:p>
            <a:pPr marL="120780">
              <a:lnSpc>
                <a:spcPct val="97574"/>
              </a:lnSpc>
              <a:spcBef>
                <a:spcPts val="762"/>
              </a:spcBef>
            </a:pPr>
            <a:r>
              <a:rPr sz="900" dirty="0">
                <a:latin typeface="Consolas"/>
                <a:cs typeface="Consolas"/>
              </a:rPr>
              <a:t># Pass the data and a filename to plot().</a:t>
            </a:r>
            <a:endParaRPr sz="900">
              <a:latin typeface="Consolas"/>
              <a:cs typeface="Consolas"/>
            </a:endParaRPr>
          </a:p>
        </p:txBody>
      </p:sp>
      <p:sp>
        <p:nvSpPr>
          <p:cNvPr id="26" name="object 26"/>
          <p:cNvSpPr txBox="1"/>
          <p:nvPr/>
        </p:nvSpPr>
        <p:spPr>
          <a:xfrm>
            <a:off x="196213" y="6470904"/>
            <a:ext cx="3172080" cy="457199"/>
          </a:xfrm>
          <a:prstGeom prst="rect">
            <a:avLst/>
          </a:prstGeom>
        </p:spPr>
        <p:txBody>
          <a:bodyPr wrap="square" lIns="0" tIns="27305" rIns="0" bIns="0" rtlCol="0">
            <a:noAutofit/>
          </a:bodyPr>
          <a:lstStyle/>
          <a:p>
            <a:pPr marL="75059">
              <a:lnSpc>
                <a:spcPct val="95825"/>
              </a:lnSpc>
            </a:pPr>
            <a:r>
              <a:rPr sz="1000" spc="-2" dirty="0">
                <a:latin typeface="Arial"/>
                <a:cs typeface="Arial"/>
              </a:rPr>
              <a:t>Making a scatter plot</a:t>
            </a:r>
            <a:endParaRPr sz="1000">
              <a:latin typeface="Arial"/>
              <a:cs typeface="Arial"/>
            </a:endParaRPr>
          </a:p>
          <a:p>
            <a:pPr marL="75059">
              <a:lnSpc>
                <a:spcPts val="930"/>
              </a:lnSpc>
              <a:spcBef>
                <a:spcPts val="46"/>
              </a:spcBef>
            </a:pPr>
            <a:r>
              <a:rPr sz="800" i="1" spc="0" dirty="0">
                <a:latin typeface="Arial"/>
                <a:cs typeface="Arial"/>
              </a:rPr>
              <a:t>To make a scatter plot, use the </a:t>
            </a:r>
            <a:r>
              <a:rPr sz="800" spc="-14" dirty="0">
                <a:latin typeface="Consolas"/>
                <a:cs typeface="Consolas"/>
              </a:rPr>
              <a:t>mode='markers' </a:t>
            </a:r>
            <a:r>
              <a:rPr sz="800" i="1" spc="0" dirty="0">
                <a:latin typeface="Arial"/>
                <a:cs typeface="Arial"/>
              </a:rPr>
              <a:t>argument to tell</a:t>
            </a:r>
            <a:endParaRPr sz="800">
              <a:latin typeface="Arial"/>
              <a:cs typeface="Arial"/>
            </a:endParaRPr>
          </a:p>
          <a:p>
            <a:pPr marL="75059">
              <a:lnSpc>
                <a:spcPct val="95825"/>
              </a:lnSpc>
            </a:pPr>
            <a:r>
              <a:rPr sz="800" i="1" spc="0" dirty="0">
                <a:latin typeface="Arial"/>
                <a:cs typeface="Arial"/>
              </a:rPr>
              <a:t>Plotly to only display the markers.</a:t>
            </a:r>
            <a:endParaRPr sz="800">
              <a:latin typeface="Arial"/>
              <a:cs typeface="Arial"/>
            </a:endParaRPr>
          </a:p>
        </p:txBody>
      </p:sp>
      <p:sp>
        <p:nvSpPr>
          <p:cNvPr id="25" name="object 25"/>
          <p:cNvSpPr txBox="1"/>
          <p:nvPr/>
        </p:nvSpPr>
        <p:spPr>
          <a:xfrm>
            <a:off x="196213" y="6928103"/>
            <a:ext cx="3172080" cy="342010"/>
          </a:xfrm>
          <a:prstGeom prst="rect">
            <a:avLst/>
          </a:prstGeom>
        </p:spPr>
        <p:txBody>
          <a:bodyPr wrap="square" lIns="0" tIns="26669" rIns="0" bIns="0" rtlCol="0">
            <a:noAutofit/>
          </a:bodyPr>
          <a:lstStyle/>
          <a:p>
            <a:pPr marL="120780">
              <a:lnSpc>
                <a:spcPct val="97574"/>
              </a:lnSpc>
            </a:pPr>
            <a:r>
              <a:rPr sz="900" spc="0" dirty="0">
                <a:latin typeface="Consolas"/>
                <a:cs typeface="Consolas"/>
              </a:rPr>
              <a:t>data = [Scatter(x=x_values, y=squares,</a:t>
            </a:r>
            <a:endParaRPr sz="900">
              <a:latin typeface="Consolas"/>
              <a:cs typeface="Consolas"/>
            </a:endParaRPr>
          </a:p>
        </p:txBody>
      </p:sp>
      <p:sp>
        <p:nvSpPr>
          <p:cNvPr id="24" name="object 24"/>
          <p:cNvSpPr txBox="1"/>
          <p:nvPr/>
        </p:nvSpPr>
        <p:spPr>
          <a:xfrm>
            <a:off x="198120" y="2501773"/>
            <a:ext cx="3172968" cy="406018"/>
          </a:xfrm>
          <a:prstGeom prst="rect">
            <a:avLst/>
          </a:prstGeom>
        </p:spPr>
        <p:txBody>
          <a:bodyPr wrap="square" lIns="0" tIns="10128" rIns="0" bIns="0" rtlCol="0">
            <a:noAutofit/>
          </a:bodyPr>
          <a:lstStyle/>
          <a:p>
            <a:pPr marL="73153">
              <a:lnSpc>
                <a:spcPts val="1595"/>
              </a:lnSpc>
            </a:pPr>
            <a:r>
              <a:rPr sz="1100" spc="0" dirty="0">
                <a:solidFill>
                  <a:srgbClr val="F1F1F1"/>
                </a:solidFill>
                <a:latin typeface="Yu Gothic"/>
                <a:cs typeface="Yu Gothic"/>
              </a:rPr>
              <a:t>Installing Plotly</a:t>
            </a:r>
            <a:endParaRPr sz="1100">
              <a:latin typeface="Yu Gothic"/>
              <a:cs typeface="Yu Gothic"/>
            </a:endParaRPr>
          </a:p>
        </p:txBody>
      </p:sp>
      <p:sp>
        <p:nvSpPr>
          <p:cNvPr id="23" name="object 23"/>
          <p:cNvSpPr txBox="1"/>
          <p:nvPr/>
        </p:nvSpPr>
        <p:spPr>
          <a:xfrm>
            <a:off x="198120" y="2907791"/>
            <a:ext cx="3172968" cy="216408"/>
          </a:xfrm>
          <a:prstGeom prst="rect">
            <a:avLst/>
          </a:prstGeom>
        </p:spPr>
        <p:txBody>
          <a:bodyPr wrap="square" lIns="0" tIns="24130" rIns="0" bIns="0" rtlCol="0">
            <a:noAutofit/>
          </a:bodyPr>
          <a:lstStyle/>
          <a:p>
            <a:pPr marL="73153">
              <a:lnSpc>
                <a:spcPct val="95825"/>
              </a:lnSpc>
            </a:pPr>
            <a:r>
              <a:rPr sz="1000" spc="-1" dirty="0">
                <a:latin typeface="Arial"/>
                <a:cs typeface="Arial"/>
              </a:rPr>
              <a:t>Installing Plotly</a:t>
            </a:r>
            <a:endParaRPr sz="1000">
              <a:latin typeface="Arial"/>
              <a:cs typeface="Arial"/>
            </a:endParaRPr>
          </a:p>
        </p:txBody>
      </p:sp>
      <p:sp>
        <p:nvSpPr>
          <p:cNvPr id="22" name="object 22"/>
          <p:cNvSpPr txBox="1"/>
          <p:nvPr/>
        </p:nvSpPr>
        <p:spPr>
          <a:xfrm>
            <a:off x="198120" y="3124200"/>
            <a:ext cx="3172968" cy="207898"/>
          </a:xfrm>
          <a:prstGeom prst="rect">
            <a:avLst/>
          </a:prstGeom>
        </p:spPr>
        <p:txBody>
          <a:bodyPr wrap="square" lIns="0" tIns="26669" rIns="0" bIns="0" rtlCol="0">
            <a:noAutofit/>
          </a:bodyPr>
          <a:lstStyle/>
          <a:p>
            <a:pPr marL="118874">
              <a:lnSpc>
                <a:spcPct val="97574"/>
              </a:lnSpc>
            </a:pPr>
            <a:r>
              <a:rPr sz="900" spc="0" dirty="0">
                <a:latin typeface="Consolas"/>
                <a:cs typeface="Consolas"/>
              </a:rPr>
              <a:t>$ python -m pip install --user plotly</a:t>
            </a:r>
            <a:endParaRPr sz="900">
              <a:latin typeface="Consolas"/>
              <a:cs typeface="Consolas"/>
            </a:endParaRPr>
          </a:p>
        </p:txBody>
      </p:sp>
      <p:sp>
        <p:nvSpPr>
          <p:cNvPr id="21" name="object 21"/>
          <p:cNvSpPr txBox="1"/>
          <p:nvPr/>
        </p:nvSpPr>
        <p:spPr>
          <a:xfrm>
            <a:off x="6731000" y="167957"/>
            <a:ext cx="3178048" cy="900366"/>
          </a:xfrm>
          <a:prstGeom prst="rect">
            <a:avLst/>
          </a:prstGeom>
        </p:spPr>
        <p:txBody>
          <a:bodyPr wrap="square" lIns="0" tIns="9620" rIns="0" bIns="0" rtlCol="0">
            <a:noAutofit/>
          </a:bodyPr>
          <a:lstStyle/>
          <a:p>
            <a:pPr marL="78231">
              <a:lnSpc>
                <a:spcPts val="1515"/>
              </a:lnSpc>
            </a:pPr>
            <a:r>
              <a:rPr sz="1100" spc="-1" dirty="0">
                <a:solidFill>
                  <a:srgbClr val="F1F1F1"/>
                </a:solidFill>
                <a:latin typeface="Yu Gothic"/>
                <a:cs typeface="Yu Gothic"/>
              </a:rPr>
              <a:t>Multiple plots</a:t>
            </a:r>
            <a:endParaRPr sz="1100">
              <a:latin typeface="Yu Gothic"/>
              <a:cs typeface="Yu Gothic"/>
            </a:endParaRPr>
          </a:p>
          <a:p>
            <a:pPr marL="78231">
              <a:lnSpc>
                <a:spcPct val="95825"/>
              </a:lnSpc>
              <a:spcBef>
                <a:spcPts val="1139"/>
              </a:spcBef>
            </a:pPr>
            <a:r>
              <a:rPr sz="900" i="1" spc="0" dirty="0">
                <a:solidFill>
                  <a:srgbClr val="F1F1F1"/>
                </a:solidFill>
                <a:latin typeface="Arial"/>
                <a:cs typeface="Arial"/>
              </a:rPr>
              <a:t>visualization. To do this, create one dictionary for each data</a:t>
            </a:r>
            <a:endParaRPr sz="900">
              <a:latin typeface="Arial"/>
              <a:cs typeface="Arial"/>
            </a:endParaRPr>
          </a:p>
          <a:p>
            <a:pPr marL="78231">
              <a:lnSpc>
                <a:spcPct val="95825"/>
              </a:lnSpc>
              <a:spcBef>
                <a:spcPts val="2109"/>
              </a:spcBef>
            </a:pPr>
            <a:r>
              <a:rPr sz="900" i="1" spc="-1" dirty="0">
                <a:solidFill>
                  <a:srgbClr val="F1F1F1"/>
                </a:solidFill>
                <a:latin typeface="Arial"/>
                <a:cs typeface="Arial"/>
              </a:rPr>
              <a:t>documentation.</a:t>
            </a:r>
            <a:endParaRPr sz="900">
              <a:latin typeface="Arial"/>
              <a:cs typeface="Arial"/>
            </a:endParaRPr>
          </a:p>
        </p:txBody>
      </p:sp>
      <p:sp>
        <p:nvSpPr>
          <p:cNvPr id="20" name="object 20"/>
          <p:cNvSpPr txBox="1"/>
          <p:nvPr/>
        </p:nvSpPr>
        <p:spPr>
          <a:xfrm>
            <a:off x="6731000" y="1068323"/>
            <a:ext cx="3178048" cy="374904"/>
          </a:xfrm>
          <a:prstGeom prst="rect">
            <a:avLst/>
          </a:prstGeom>
        </p:spPr>
        <p:txBody>
          <a:bodyPr wrap="square" lIns="0" tIns="50165" rIns="0" bIns="0" rtlCol="0">
            <a:noAutofit/>
          </a:bodyPr>
          <a:lstStyle/>
          <a:p>
            <a:pPr marL="78231">
              <a:lnSpc>
                <a:spcPct val="95825"/>
              </a:lnSpc>
            </a:pPr>
            <a:r>
              <a:rPr sz="1000" spc="-3" dirty="0">
                <a:latin typeface="Arial"/>
                <a:cs typeface="Arial"/>
              </a:rPr>
              <a:t>Plotting squares and cubes</a:t>
            </a:r>
            <a:endParaRPr sz="1000">
              <a:latin typeface="Arial"/>
              <a:cs typeface="Arial"/>
            </a:endParaRPr>
          </a:p>
        </p:txBody>
      </p:sp>
      <p:sp>
        <p:nvSpPr>
          <p:cNvPr id="19" name="object 19"/>
          <p:cNvSpPr txBox="1"/>
          <p:nvPr/>
        </p:nvSpPr>
        <p:spPr>
          <a:xfrm>
            <a:off x="6731000" y="1443227"/>
            <a:ext cx="3178048" cy="3514344"/>
          </a:xfrm>
          <a:prstGeom prst="rect">
            <a:avLst/>
          </a:prstGeom>
        </p:spPr>
        <p:txBody>
          <a:bodyPr wrap="square" lIns="0" tIns="9525" rIns="0" bIns="0" rtlCol="0">
            <a:noAutofit/>
          </a:bodyPr>
          <a:lstStyle/>
          <a:p>
            <a:pPr marL="123951">
              <a:lnSpc>
                <a:spcPct val="97574"/>
              </a:lnSpc>
            </a:pPr>
            <a:r>
              <a:rPr sz="900" dirty="0">
                <a:latin typeface="Consolas"/>
                <a:cs typeface="Consolas"/>
              </a:rPr>
              <a:t>from plotly.graph_objs import Scatter</a:t>
            </a:r>
            <a:endParaRPr sz="900">
              <a:latin typeface="Consolas"/>
              <a:cs typeface="Consolas"/>
            </a:endParaRPr>
          </a:p>
          <a:p>
            <a:pPr marL="123951">
              <a:lnSpc>
                <a:spcPct val="97574"/>
              </a:lnSpc>
              <a:spcBef>
                <a:spcPts val="2114"/>
              </a:spcBef>
            </a:pPr>
            <a:r>
              <a:rPr sz="900" spc="0" dirty="0">
                <a:latin typeface="Consolas"/>
                <a:cs typeface="Consolas"/>
              </a:rPr>
              <a:t>x_values = list(range(11))</a:t>
            </a:r>
            <a:endParaRPr sz="900">
              <a:latin typeface="Consolas"/>
              <a:cs typeface="Consolas"/>
            </a:endParaRPr>
          </a:p>
          <a:p>
            <a:pPr marL="99136" marR="1018408" algn="ctr">
              <a:lnSpc>
                <a:spcPct val="97574"/>
              </a:lnSpc>
              <a:spcBef>
                <a:spcPts val="1058"/>
              </a:spcBef>
            </a:pPr>
            <a:r>
              <a:rPr sz="900" spc="0" dirty="0">
                <a:latin typeface="Consolas"/>
                <a:cs typeface="Consolas"/>
              </a:rPr>
              <a:t>cubes = [x**3 for x in x_values]</a:t>
            </a:r>
            <a:endParaRPr sz="900">
              <a:latin typeface="Consolas"/>
              <a:cs typeface="Consolas"/>
            </a:endParaRPr>
          </a:p>
          <a:p>
            <a:pPr marL="123951">
              <a:lnSpc>
                <a:spcPct val="97574"/>
              </a:lnSpc>
              <a:spcBef>
                <a:spcPts val="1058"/>
              </a:spcBef>
            </a:pPr>
            <a:r>
              <a:rPr sz="900" spc="0" dirty="0">
                <a:latin typeface="Consolas"/>
                <a:cs typeface="Consolas"/>
              </a:rPr>
              <a:t>data = [</a:t>
            </a:r>
            <a:endParaRPr sz="900">
              <a:latin typeface="Consolas"/>
              <a:cs typeface="Consolas"/>
            </a:endParaRPr>
          </a:p>
          <a:p>
            <a:pPr marL="353936" marR="2717657" algn="ctr">
              <a:lnSpc>
                <a:spcPct val="97574"/>
              </a:lnSpc>
            </a:pPr>
            <a:r>
              <a:rPr sz="900" spc="3" dirty="0">
                <a:latin typeface="Consolas"/>
                <a:cs typeface="Consolas"/>
              </a:rPr>
              <a:t>{</a:t>
            </a:r>
            <a:endParaRPr sz="900">
              <a:latin typeface="Consolas"/>
              <a:cs typeface="Consolas"/>
            </a:endParaRPr>
          </a:p>
          <a:p>
            <a:pPr marL="626692">
              <a:lnSpc>
                <a:spcPct val="97574"/>
              </a:lnSpc>
            </a:pPr>
            <a:r>
              <a:rPr sz="900" spc="0" dirty="0">
                <a:latin typeface="Consolas"/>
                <a:cs typeface="Consolas"/>
              </a:rPr>
              <a:t># Trace 1: squares</a:t>
            </a:r>
            <a:endParaRPr sz="900">
              <a:latin typeface="Consolas"/>
              <a:cs typeface="Consolas"/>
            </a:endParaRPr>
          </a:p>
          <a:p>
            <a:pPr marL="626692">
              <a:lnSpc>
                <a:spcPct val="97574"/>
              </a:lnSpc>
            </a:pPr>
            <a:r>
              <a:rPr sz="900" spc="0" dirty="0">
                <a:latin typeface="Consolas"/>
                <a:cs typeface="Consolas"/>
              </a:rPr>
              <a:t>'type': 'scatter',</a:t>
            </a:r>
            <a:endParaRPr sz="900">
              <a:latin typeface="Consolas"/>
              <a:cs typeface="Consolas"/>
            </a:endParaRPr>
          </a:p>
          <a:p>
            <a:pPr marL="626692">
              <a:lnSpc>
                <a:spcPts val="1030"/>
              </a:lnSpc>
              <a:spcBef>
                <a:spcPts val="51"/>
              </a:spcBef>
            </a:pPr>
            <a:r>
              <a:rPr sz="900" spc="0" dirty="0">
                <a:latin typeface="Consolas"/>
                <a:cs typeface="Consolas"/>
              </a:rPr>
              <a:t>'x': x_values,</a:t>
            </a:r>
            <a:endParaRPr sz="900">
              <a:latin typeface="Consolas"/>
              <a:cs typeface="Consolas"/>
            </a:endParaRPr>
          </a:p>
          <a:p>
            <a:pPr marL="626692">
              <a:lnSpc>
                <a:spcPct val="97574"/>
              </a:lnSpc>
            </a:pPr>
            <a:r>
              <a:rPr sz="900" spc="0" dirty="0">
                <a:latin typeface="Consolas"/>
                <a:cs typeface="Consolas"/>
              </a:rPr>
              <a:t>'y': squares,</a:t>
            </a:r>
            <a:endParaRPr sz="900">
              <a:latin typeface="Consolas"/>
              <a:cs typeface="Consolas"/>
            </a:endParaRPr>
          </a:p>
          <a:p>
            <a:pPr marL="626692">
              <a:lnSpc>
                <a:spcPct val="97574"/>
              </a:lnSpc>
            </a:pPr>
            <a:r>
              <a:rPr sz="900" spc="0" dirty="0">
                <a:latin typeface="Consolas"/>
                <a:cs typeface="Consolas"/>
              </a:rPr>
              <a:t>'name': 'Squares',</a:t>
            </a:r>
            <a:endParaRPr sz="900">
              <a:latin typeface="Consolas"/>
              <a:cs typeface="Consolas"/>
            </a:endParaRPr>
          </a:p>
          <a:p>
            <a:pPr marL="350279" marR="2652033" algn="ctr">
              <a:lnSpc>
                <a:spcPct val="97574"/>
              </a:lnSpc>
            </a:pPr>
            <a:r>
              <a:rPr sz="900" spc="0" dirty="0">
                <a:latin typeface="Consolas"/>
                <a:cs typeface="Consolas"/>
              </a:rPr>
              <a:t>},</a:t>
            </a:r>
            <a:endParaRPr sz="900">
              <a:latin typeface="Consolas"/>
              <a:cs typeface="Consolas"/>
            </a:endParaRPr>
          </a:p>
          <a:p>
            <a:pPr marL="353936" marR="2717657" algn="ctr">
              <a:lnSpc>
                <a:spcPct val="97574"/>
              </a:lnSpc>
            </a:pPr>
            <a:r>
              <a:rPr sz="900" spc="3" dirty="0">
                <a:latin typeface="Consolas"/>
                <a:cs typeface="Consolas"/>
              </a:rPr>
              <a:t>{</a:t>
            </a:r>
            <a:endParaRPr sz="900">
              <a:latin typeface="Consolas"/>
              <a:cs typeface="Consolas"/>
            </a:endParaRPr>
          </a:p>
          <a:p>
            <a:pPr marL="626692">
              <a:lnSpc>
                <a:spcPct val="97574"/>
              </a:lnSpc>
            </a:pPr>
            <a:r>
              <a:rPr sz="900" spc="0" dirty="0">
                <a:latin typeface="Consolas"/>
                <a:cs typeface="Consolas"/>
              </a:rPr>
              <a:t># Trace 2: cubes</a:t>
            </a:r>
            <a:endParaRPr sz="900">
              <a:latin typeface="Consolas"/>
              <a:cs typeface="Consolas"/>
            </a:endParaRPr>
          </a:p>
          <a:p>
            <a:pPr marL="626692">
              <a:lnSpc>
                <a:spcPct val="97574"/>
              </a:lnSpc>
            </a:pPr>
            <a:r>
              <a:rPr sz="900" spc="0" dirty="0">
                <a:latin typeface="Consolas"/>
                <a:cs typeface="Consolas"/>
              </a:rPr>
              <a:t>'type': 'scatter',</a:t>
            </a:r>
            <a:endParaRPr sz="900">
              <a:latin typeface="Consolas"/>
              <a:cs typeface="Consolas"/>
            </a:endParaRPr>
          </a:p>
          <a:p>
            <a:pPr marL="626692">
              <a:lnSpc>
                <a:spcPct val="97574"/>
              </a:lnSpc>
            </a:pPr>
            <a:r>
              <a:rPr sz="900" spc="0" dirty="0">
                <a:latin typeface="Consolas"/>
                <a:cs typeface="Consolas"/>
              </a:rPr>
              <a:t>'x': x_values,</a:t>
            </a:r>
            <a:endParaRPr sz="900">
              <a:latin typeface="Consolas"/>
              <a:cs typeface="Consolas"/>
            </a:endParaRPr>
          </a:p>
          <a:p>
            <a:pPr marL="626692">
              <a:lnSpc>
                <a:spcPct val="97574"/>
              </a:lnSpc>
            </a:pPr>
            <a:r>
              <a:rPr sz="900" spc="0" dirty="0">
                <a:latin typeface="Consolas"/>
                <a:cs typeface="Consolas"/>
              </a:rPr>
              <a:t>'y': cubes,</a:t>
            </a:r>
            <a:endParaRPr sz="900">
              <a:latin typeface="Consolas"/>
              <a:cs typeface="Consolas"/>
            </a:endParaRPr>
          </a:p>
          <a:p>
            <a:pPr marL="626692">
              <a:lnSpc>
                <a:spcPct val="97574"/>
              </a:lnSpc>
            </a:pPr>
            <a:r>
              <a:rPr sz="900" spc="0" dirty="0">
                <a:latin typeface="Consolas"/>
                <a:cs typeface="Consolas"/>
              </a:rPr>
              <a:t>'name': 'Cubes',</a:t>
            </a:r>
            <a:endParaRPr sz="900">
              <a:latin typeface="Consolas"/>
              <a:cs typeface="Consolas"/>
            </a:endParaRPr>
          </a:p>
          <a:p>
            <a:pPr marL="353936" marR="2655690" algn="ctr">
              <a:lnSpc>
                <a:spcPct val="97574"/>
              </a:lnSpc>
            </a:pPr>
            <a:r>
              <a:rPr sz="900" spc="0" dirty="0">
                <a:latin typeface="Consolas"/>
                <a:cs typeface="Consolas"/>
              </a:rPr>
              <a:t>},</a:t>
            </a:r>
            <a:endParaRPr sz="900">
              <a:latin typeface="Consolas"/>
              <a:cs typeface="Consolas"/>
            </a:endParaRPr>
          </a:p>
          <a:p>
            <a:pPr marL="123951">
              <a:lnSpc>
                <a:spcPts val="1030"/>
              </a:lnSpc>
              <a:spcBef>
                <a:spcPts val="51"/>
              </a:spcBef>
            </a:pPr>
            <a:r>
              <a:rPr sz="900" spc="3" dirty="0">
                <a:latin typeface="Consolas"/>
                <a:cs typeface="Consolas"/>
              </a:rPr>
              <a:t>]</a:t>
            </a:r>
            <a:endParaRPr sz="900">
              <a:latin typeface="Consolas"/>
              <a:cs typeface="Consolas"/>
            </a:endParaRPr>
          </a:p>
          <a:p>
            <a:pPr marL="626692" marR="646576" indent="-502740">
              <a:lnSpc>
                <a:spcPct val="97770"/>
              </a:lnSpc>
              <a:spcBef>
                <a:spcPts val="1006"/>
              </a:spcBef>
            </a:pPr>
            <a:r>
              <a:rPr sz="900" spc="0" dirty="0">
                <a:latin typeface="Consolas"/>
                <a:cs typeface="Consolas"/>
              </a:rPr>
              <a:t>offline.plot(data, filename='squares_cubes.html')</a:t>
            </a:r>
            <a:endParaRPr sz="900">
              <a:latin typeface="Consolas"/>
              <a:cs typeface="Consolas"/>
            </a:endParaRPr>
          </a:p>
        </p:txBody>
      </p:sp>
      <p:sp>
        <p:nvSpPr>
          <p:cNvPr id="18" name="object 18"/>
          <p:cNvSpPr txBox="1"/>
          <p:nvPr/>
        </p:nvSpPr>
        <p:spPr>
          <a:xfrm>
            <a:off x="6731000" y="4957572"/>
            <a:ext cx="3178048" cy="129477"/>
          </a:xfrm>
          <a:prstGeom prst="rect">
            <a:avLst/>
          </a:prstGeom>
        </p:spPr>
        <p:txBody>
          <a:bodyPr wrap="square" lIns="0" tIns="0" rIns="0" bIns="0" rtlCol="0">
            <a:noAutofit/>
          </a:bodyPr>
          <a:lstStyle/>
          <a:p>
            <a:pPr marL="25400">
              <a:lnSpc>
                <a:spcPts val="1000"/>
              </a:lnSpc>
            </a:pPr>
            <a:endParaRPr sz="1000"/>
          </a:p>
        </p:txBody>
      </p:sp>
      <p:sp>
        <p:nvSpPr>
          <p:cNvPr id="17" name="object 17"/>
          <p:cNvSpPr txBox="1"/>
          <p:nvPr/>
        </p:nvSpPr>
        <p:spPr>
          <a:xfrm>
            <a:off x="6731000" y="5087049"/>
            <a:ext cx="3178048" cy="1290890"/>
          </a:xfrm>
          <a:prstGeom prst="rect">
            <a:avLst/>
          </a:prstGeom>
        </p:spPr>
        <p:txBody>
          <a:bodyPr wrap="square" lIns="0" tIns="9620" rIns="0" bIns="0" rtlCol="0">
            <a:noAutofit/>
          </a:bodyPr>
          <a:lstStyle/>
          <a:p>
            <a:pPr marL="78231">
              <a:lnSpc>
                <a:spcPts val="1515"/>
              </a:lnSpc>
            </a:pPr>
            <a:r>
              <a:rPr sz="1100" spc="0" dirty="0">
                <a:solidFill>
                  <a:srgbClr val="F1F1F1"/>
                </a:solidFill>
                <a:latin typeface="Yu Gothic"/>
                <a:cs typeface="Yu Gothic"/>
              </a:rPr>
              <a:t>Online resources</a:t>
            </a:r>
            <a:endParaRPr sz="1100">
              <a:latin typeface="Yu Gothic"/>
              <a:cs typeface="Yu Gothic"/>
            </a:endParaRPr>
          </a:p>
          <a:p>
            <a:pPr marL="78231" marR="138826">
              <a:lnSpc>
                <a:spcPts val="1030"/>
              </a:lnSpc>
              <a:spcBef>
                <a:spcPts val="175"/>
              </a:spcBef>
            </a:pPr>
            <a:r>
              <a:rPr sz="900" i="1" spc="0" dirty="0">
                <a:solidFill>
                  <a:srgbClr val="F1F1F1"/>
                </a:solidFill>
                <a:latin typeface="Arial"/>
                <a:cs typeface="Arial"/>
              </a:rPr>
              <a:t>The Plotly documentation is extensive and well-organized. Start with the overview at https://plot.ly/python</a:t>
            </a:r>
            <a:r>
              <a:rPr sz="900" i="1" spc="0" dirty="0">
                <a:solidFill>
                  <a:srgbClr val="0463C1"/>
                </a:solidFill>
                <a:latin typeface="Arial"/>
                <a:cs typeface="Arial"/>
              </a:rPr>
              <a:t>/</a:t>
            </a:r>
            <a:r>
              <a:rPr sz="900" i="1" spc="0" dirty="0">
                <a:solidFill>
                  <a:srgbClr val="F1F1F1"/>
                </a:solidFill>
                <a:latin typeface="Arial"/>
                <a:cs typeface="Arial"/>
              </a:rPr>
              <a:t>. Here you can see an example of all the basic chart types, and click on any example to see a relevant tutorial.</a:t>
            </a:r>
            <a:endParaRPr sz="900">
              <a:latin typeface="Arial"/>
              <a:cs typeface="Arial"/>
            </a:endParaRPr>
          </a:p>
          <a:p>
            <a:pPr marL="78231" marR="188799" indent="63511">
              <a:lnSpc>
                <a:spcPts val="1030"/>
              </a:lnSpc>
            </a:pPr>
            <a:r>
              <a:rPr sz="900" i="1" spc="0" dirty="0">
                <a:solidFill>
                  <a:srgbClr val="F1F1F1"/>
                </a:solidFill>
                <a:latin typeface="Arial"/>
                <a:cs typeface="Arial"/>
              </a:rPr>
              <a:t>Then take a look at the Python Figure Reference, at https://plot.ly/python/reference/. Make sure to click on the</a:t>
            </a:r>
            <a:endParaRPr sz="900">
              <a:latin typeface="Arial"/>
              <a:cs typeface="Arial"/>
            </a:endParaRPr>
          </a:p>
          <a:p>
            <a:pPr marL="78231" marR="55654">
              <a:lnSpc>
                <a:spcPts val="1030"/>
              </a:lnSpc>
              <a:spcBef>
                <a:spcPts val="25"/>
              </a:spcBef>
            </a:pPr>
            <a:r>
              <a:rPr sz="900" i="1" spc="0" dirty="0">
                <a:solidFill>
                  <a:srgbClr val="F1F1F1"/>
                </a:solidFill>
                <a:latin typeface="Arial"/>
                <a:cs typeface="Arial"/>
              </a:rPr>
              <a:t>"How are Plotly attributes organized?" section. It's short, but really helpful.</a:t>
            </a:r>
            <a:endParaRPr sz="900">
              <a:latin typeface="Arial"/>
              <a:cs typeface="Arial"/>
            </a:endParaRPr>
          </a:p>
        </p:txBody>
      </p:sp>
      <p:sp>
        <p:nvSpPr>
          <p:cNvPr id="16" name="object 16"/>
          <p:cNvSpPr txBox="1"/>
          <p:nvPr/>
        </p:nvSpPr>
        <p:spPr>
          <a:xfrm>
            <a:off x="3466780" y="153924"/>
            <a:ext cx="3178747" cy="266700"/>
          </a:xfrm>
          <a:prstGeom prst="rect">
            <a:avLst/>
          </a:prstGeom>
        </p:spPr>
        <p:txBody>
          <a:bodyPr wrap="square" lIns="0" tIns="9937" rIns="0" bIns="0" rtlCol="0">
            <a:noAutofit/>
          </a:bodyPr>
          <a:lstStyle/>
          <a:p>
            <a:pPr marL="81091">
              <a:lnSpc>
                <a:spcPts val="1565"/>
              </a:lnSpc>
            </a:pPr>
            <a:r>
              <a:rPr sz="1050" spc="-2" dirty="0">
                <a:solidFill>
                  <a:srgbClr val="F1F1F1"/>
                </a:solidFill>
                <a:latin typeface="Yu Gothic"/>
                <a:cs typeface="Yu Gothic"/>
              </a:rPr>
              <a:t>Line graphs, scatter plots, and bar graphs (cont.)</a:t>
            </a:r>
            <a:endParaRPr sz="1050">
              <a:latin typeface="Yu Gothic"/>
              <a:cs typeface="Yu Gothic"/>
            </a:endParaRPr>
          </a:p>
        </p:txBody>
      </p:sp>
      <p:sp>
        <p:nvSpPr>
          <p:cNvPr id="15" name="object 15"/>
          <p:cNvSpPr txBox="1"/>
          <p:nvPr/>
        </p:nvSpPr>
        <p:spPr>
          <a:xfrm>
            <a:off x="3466780" y="420624"/>
            <a:ext cx="3178747" cy="355091"/>
          </a:xfrm>
          <a:prstGeom prst="rect">
            <a:avLst/>
          </a:prstGeom>
        </p:spPr>
        <p:txBody>
          <a:bodyPr wrap="square" lIns="0" tIns="27305" rIns="0" bIns="0" rtlCol="0">
            <a:noAutofit/>
          </a:bodyPr>
          <a:lstStyle/>
          <a:p>
            <a:pPr marL="81091">
              <a:lnSpc>
                <a:spcPct val="95825"/>
              </a:lnSpc>
            </a:pPr>
            <a:r>
              <a:rPr sz="1000" spc="-3" dirty="0">
                <a:latin typeface="Arial"/>
                <a:cs typeface="Arial"/>
              </a:rPr>
              <a:t>Making a bar graph</a:t>
            </a:r>
            <a:endParaRPr sz="1000">
              <a:latin typeface="Arial"/>
              <a:cs typeface="Arial"/>
            </a:endParaRPr>
          </a:p>
          <a:p>
            <a:pPr marL="81091">
              <a:lnSpc>
                <a:spcPts val="955"/>
              </a:lnSpc>
              <a:spcBef>
                <a:spcPts val="47"/>
              </a:spcBef>
            </a:pPr>
            <a:r>
              <a:rPr sz="800" i="1" spc="0" dirty="0">
                <a:latin typeface="Arial"/>
                <a:cs typeface="Arial"/>
              </a:rPr>
              <a:t>To make a bar graph, pass your data to the </a:t>
            </a:r>
            <a:r>
              <a:rPr sz="800" spc="-35" dirty="0">
                <a:latin typeface="Consolas"/>
                <a:cs typeface="Consolas"/>
              </a:rPr>
              <a:t>Bar() </a:t>
            </a:r>
            <a:r>
              <a:rPr sz="800" i="1" spc="0" dirty="0">
                <a:latin typeface="Arial"/>
                <a:cs typeface="Arial"/>
              </a:rPr>
              <a:t>graph object.</a:t>
            </a:r>
            <a:endParaRPr sz="800">
              <a:latin typeface="Arial"/>
              <a:cs typeface="Arial"/>
            </a:endParaRPr>
          </a:p>
        </p:txBody>
      </p:sp>
      <p:sp>
        <p:nvSpPr>
          <p:cNvPr id="14" name="object 14"/>
          <p:cNvSpPr txBox="1"/>
          <p:nvPr/>
        </p:nvSpPr>
        <p:spPr>
          <a:xfrm>
            <a:off x="3466780" y="775715"/>
            <a:ext cx="3178747" cy="972312"/>
          </a:xfrm>
          <a:prstGeom prst="rect">
            <a:avLst/>
          </a:prstGeom>
        </p:spPr>
        <p:txBody>
          <a:bodyPr wrap="square" lIns="0" tIns="12700" rIns="0" bIns="0" rtlCol="0">
            <a:noAutofit/>
          </a:bodyPr>
          <a:lstStyle/>
          <a:p>
            <a:pPr marL="126814">
              <a:lnSpc>
                <a:spcPct val="97574"/>
              </a:lnSpc>
            </a:pPr>
            <a:r>
              <a:rPr sz="900" spc="0" dirty="0">
                <a:latin typeface="Consolas"/>
                <a:cs typeface="Consolas"/>
              </a:rPr>
              <a:t>from plotly.graph_objs import Bar</a:t>
            </a:r>
            <a:endParaRPr sz="900">
              <a:latin typeface="Consolas"/>
              <a:cs typeface="Consolas"/>
            </a:endParaRPr>
          </a:p>
          <a:p>
            <a:pPr marL="126814">
              <a:lnSpc>
                <a:spcPct val="97574"/>
              </a:lnSpc>
            </a:pPr>
            <a:r>
              <a:rPr sz="900" i="1" spc="0" dirty="0">
                <a:latin typeface="Consolas"/>
                <a:cs typeface="Consolas"/>
              </a:rPr>
              <a:t>--snip--</a:t>
            </a:r>
            <a:endParaRPr sz="900">
              <a:latin typeface="Consolas"/>
              <a:cs typeface="Consolas"/>
            </a:endParaRPr>
          </a:p>
          <a:p>
            <a:pPr marL="126814">
              <a:lnSpc>
                <a:spcPct val="97574"/>
              </a:lnSpc>
              <a:spcBef>
                <a:spcPts val="1034"/>
              </a:spcBef>
            </a:pPr>
            <a:r>
              <a:rPr sz="900" spc="0" dirty="0">
                <a:latin typeface="Consolas"/>
                <a:cs typeface="Consolas"/>
              </a:rPr>
              <a:t>data = [Bar(x=x_values, y=squares)]</a:t>
            </a:r>
            <a:endParaRPr sz="900">
              <a:latin typeface="Consolas"/>
              <a:cs typeface="Consolas"/>
            </a:endParaRPr>
          </a:p>
          <a:p>
            <a:pPr marL="126814" marR="330018">
              <a:lnSpc>
                <a:spcPct val="97770"/>
              </a:lnSpc>
              <a:spcBef>
                <a:spcPts val="1058"/>
              </a:spcBef>
            </a:pPr>
            <a:r>
              <a:rPr sz="900" spc="0" dirty="0">
                <a:latin typeface="Consolas"/>
                <a:cs typeface="Consolas"/>
              </a:rPr>
              <a:t># Pass the data and a filename to plot(). offline.plot(data, filename='squares.html')</a:t>
            </a:r>
            <a:endParaRPr sz="900">
              <a:latin typeface="Consolas"/>
              <a:cs typeface="Consolas"/>
            </a:endParaRPr>
          </a:p>
        </p:txBody>
      </p:sp>
      <p:sp>
        <p:nvSpPr>
          <p:cNvPr id="13" name="object 13"/>
          <p:cNvSpPr txBox="1"/>
          <p:nvPr/>
        </p:nvSpPr>
        <p:spPr>
          <a:xfrm>
            <a:off x="3466780" y="1748027"/>
            <a:ext cx="3178747" cy="73279"/>
          </a:xfrm>
          <a:prstGeom prst="rect">
            <a:avLst/>
          </a:prstGeom>
        </p:spPr>
        <p:txBody>
          <a:bodyPr wrap="square" lIns="0" tIns="3429" rIns="0" bIns="0" rtlCol="0">
            <a:noAutofit/>
          </a:bodyPr>
          <a:lstStyle/>
          <a:p>
            <a:pPr marL="25400">
              <a:lnSpc>
                <a:spcPts val="550"/>
              </a:lnSpc>
            </a:pPr>
            <a:endParaRPr sz="550"/>
          </a:p>
        </p:txBody>
      </p:sp>
      <p:sp>
        <p:nvSpPr>
          <p:cNvPr id="12" name="object 12"/>
          <p:cNvSpPr txBox="1"/>
          <p:nvPr/>
        </p:nvSpPr>
        <p:spPr>
          <a:xfrm>
            <a:off x="3466780" y="1821307"/>
            <a:ext cx="3178747" cy="266572"/>
          </a:xfrm>
          <a:prstGeom prst="rect">
            <a:avLst/>
          </a:prstGeom>
        </p:spPr>
        <p:txBody>
          <a:bodyPr wrap="square" lIns="0" tIns="9937" rIns="0" bIns="0" rtlCol="0">
            <a:noAutofit/>
          </a:bodyPr>
          <a:lstStyle/>
          <a:p>
            <a:pPr marL="71947">
              <a:lnSpc>
                <a:spcPts val="1565"/>
              </a:lnSpc>
            </a:pPr>
            <a:r>
              <a:rPr sz="1050" spc="-2" dirty="0">
                <a:solidFill>
                  <a:srgbClr val="F1F1F1"/>
                </a:solidFill>
                <a:latin typeface="Yu Gothic"/>
                <a:cs typeface="Yu Gothic"/>
              </a:rPr>
              <a:t>Adding a title and labels</a:t>
            </a:r>
            <a:endParaRPr sz="1050">
              <a:latin typeface="Yu Gothic"/>
              <a:cs typeface="Yu Gothic"/>
            </a:endParaRPr>
          </a:p>
        </p:txBody>
      </p:sp>
      <p:sp>
        <p:nvSpPr>
          <p:cNvPr id="11" name="object 11"/>
          <p:cNvSpPr txBox="1"/>
          <p:nvPr/>
        </p:nvSpPr>
        <p:spPr>
          <a:xfrm>
            <a:off x="3466780" y="2087880"/>
            <a:ext cx="3178747" cy="470915"/>
          </a:xfrm>
          <a:prstGeom prst="rect">
            <a:avLst/>
          </a:prstGeom>
        </p:spPr>
        <p:txBody>
          <a:bodyPr wrap="square" lIns="0" tIns="27305" rIns="0" bIns="0" rtlCol="0">
            <a:noAutofit/>
          </a:bodyPr>
          <a:lstStyle/>
          <a:p>
            <a:pPr marL="71947">
              <a:lnSpc>
                <a:spcPct val="95825"/>
              </a:lnSpc>
            </a:pPr>
            <a:r>
              <a:rPr sz="1000" spc="-2" dirty="0">
                <a:latin typeface="Arial"/>
                <a:cs typeface="Arial"/>
              </a:rPr>
              <a:t>Using Layout objects</a:t>
            </a:r>
            <a:endParaRPr sz="1000">
              <a:latin typeface="Arial"/>
              <a:cs typeface="Arial"/>
            </a:endParaRPr>
          </a:p>
          <a:p>
            <a:pPr marL="71947">
              <a:lnSpc>
                <a:spcPct val="95825"/>
              </a:lnSpc>
              <a:spcBef>
                <a:spcPts val="957"/>
              </a:spcBef>
            </a:pPr>
            <a:r>
              <a:rPr sz="800" i="1" spc="0" dirty="0">
                <a:latin typeface="Arial"/>
                <a:cs typeface="Arial"/>
              </a:rPr>
              <a:t>formatting directives for your visualizations.</a:t>
            </a:r>
            <a:endParaRPr sz="800">
              <a:latin typeface="Arial"/>
              <a:cs typeface="Arial"/>
            </a:endParaRPr>
          </a:p>
        </p:txBody>
      </p:sp>
      <p:sp>
        <p:nvSpPr>
          <p:cNvPr id="10" name="object 10"/>
          <p:cNvSpPr txBox="1"/>
          <p:nvPr/>
        </p:nvSpPr>
        <p:spPr>
          <a:xfrm>
            <a:off x="3466780" y="2558796"/>
            <a:ext cx="3178747" cy="2578607"/>
          </a:xfrm>
          <a:prstGeom prst="rect">
            <a:avLst/>
          </a:prstGeom>
        </p:spPr>
        <p:txBody>
          <a:bodyPr wrap="square" lIns="0" tIns="12700" rIns="0" bIns="0" rtlCol="0">
            <a:noAutofit/>
          </a:bodyPr>
          <a:lstStyle/>
          <a:p>
            <a:pPr marL="117667" marR="213065">
              <a:lnSpc>
                <a:spcPct val="97770"/>
              </a:lnSpc>
            </a:pPr>
            <a:r>
              <a:rPr sz="900" spc="-4" dirty="0">
                <a:latin typeface="Consolas"/>
                <a:cs typeface="Consolas"/>
              </a:rPr>
              <a:t>fro</a:t>
            </a:r>
            <a:r>
              <a:rPr sz="900" spc="0" dirty="0">
                <a:latin typeface="Consolas"/>
                <a:cs typeface="Consolas"/>
              </a:rPr>
              <a:t>m</a:t>
            </a:r>
            <a:r>
              <a:rPr sz="900" spc="14" dirty="0">
                <a:latin typeface="Consolas"/>
                <a:cs typeface="Consolas"/>
              </a:rPr>
              <a:t> </a:t>
            </a:r>
            <a:r>
              <a:rPr sz="900" spc="-4" dirty="0">
                <a:latin typeface="Consolas"/>
                <a:cs typeface="Consolas"/>
              </a:rPr>
              <a:t>plotly.graph_obj</a:t>
            </a:r>
            <a:r>
              <a:rPr sz="900" spc="0" dirty="0">
                <a:latin typeface="Consolas"/>
                <a:cs typeface="Consolas"/>
              </a:rPr>
              <a:t>s</a:t>
            </a:r>
            <a:r>
              <a:rPr sz="900" spc="83" dirty="0">
                <a:latin typeface="Consolas"/>
                <a:cs typeface="Consolas"/>
              </a:rPr>
              <a:t> </a:t>
            </a:r>
            <a:r>
              <a:rPr sz="900" spc="-4" dirty="0">
                <a:latin typeface="Consolas"/>
                <a:cs typeface="Consolas"/>
              </a:rPr>
              <a:t>impor</a:t>
            </a:r>
            <a:r>
              <a:rPr sz="900" spc="0" dirty="0">
                <a:latin typeface="Consolas"/>
                <a:cs typeface="Consolas"/>
              </a:rPr>
              <a:t>t</a:t>
            </a:r>
            <a:r>
              <a:rPr sz="900" spc="29" dirty="0">
                <a:latin typeface="Consolas"/>
                <a:cs typeface="Consolas"/>
              </a:rPr>
              <a:t> </a:t>
            </a:r>
            <a:r>
              <a:rPr sz="900" spc="-4" dirty="0">
                <a:latin typeface="Consolas"/>
                <a:cs typeface="Consolas"/>
              </a:rPr>
              <a:t>Scatter</a:t>
            </a:r>
            <a:r>
              <a:rPr sz="900" spc="0" dirty="0">
                <a:latin typeface="Consolas"/>
                <a:cs typeface="Consolas"/>
              </a:rPr>
              <a:t>,</a:t>
            </a:r>
            <a:r>
              <a:rPr sz="900" spc="39" dirty="0">
                <a:latin typeface="Consolas"/>
                <a:cs typeface="Consolas"/>
              </a:rPr>
              <a:t> </a:t>
            </a:r>
            <a:r>
              <a:rPr sz="900" spc="0" dirty="0">
                <a:latin typeface="Consolas"/>
                <a:cs typeface="Consolas"/>
              </a:rPr>
              <a:t>Layout </a:t>
            </a:r>
            <a:r>
              <a:rPr sz="900" spc="-4" dirty="0">
                <a:latin typeface="Consolas"/>
                <a:cs typeface="Consolas"/>
              </a:rPr>
              <a:t>fro</a:t>
            </a:r>
            <a:r>
              <a:rPr sz="900" spc="0" dirty="0">
                <a:latin typeface="Consolas"/>
                <a:cs typeface="Consolas"/>
              </a:rPr>
              <a:t>m</a:t>
            </a:r>
            <a:r>
              <a:rPr sz="900" spc="14" dirty="0">
                <a:latin typeface="Consolas"/>
                <a:cs typeface="Consolas"/>
              </a:rPr>
              <a:t> </a:t>
            </a:r>
            <a:r>
              <a:rPr sz="900" spc="-4" dirty="0">
                <a:latin typeface="Consolas"/>
                <a:cs typeface="Consolas"/>
              </a:rPr>
              <a:t>plotl</a:t>
            </a:r>
            <a:r>
              <a:rPr sz="900" spc="0" dirty="0">
                <a:latin typeface="Consolas"/>
                <a:cs typeface="Consolas"/>
              </a:rPr>
              <a:t>y</a:t>
            </a:r>
            <a:r>
              <a:rPr sz="900" spc="29" dirty="0">
                <a:latin typeface="Consolas"/>
                <a:cs typeface="Consolas"/>
              </a:rPr>
              <a:t> </a:t>
            </a:r>
            <a:r>
              <a:rPr sz="900" spc="-4" dirty="0">
                <a:latin typeface="Consolas"/>
                <a:cs typeface="Consolas"/>
              </a:rPr>
              <a:t>impor</a:t>
            </a:r>
            <a:r>
              <a:rPr sz="900" spc="0" dirty="0">
                <a:latin typeface="Consolas"/>
                <a:cs typeface="Consolas"/>
              </a:rPr>
              <a:t>t</a:t>
            </a:r>
            <a:r>
              <a:rPr sz="900" spc="29" dirty="0">
                <a:latin typeface="Consolas"/>
                <a:cs typeface="Consolas"/>
              </a:rPr>
              <a:t> </a:t>
            </a:r>
            <a:r>
              <a:rPr sz="900" spc="0" dirty="0">
                <a:latin typeface="Consolas"/>
                <a:cs typeface="Consolas"/>
              </a:rPr>
              <a:t>offline</a:t>
            </a:r>
            <a:endParaRPr sz="900">
              <a:latin typeface="Consolas"/>
              <a:cs typeface="Consolas"/>
            </a:endParaRPr>
          </a:p>
          <a:p>
            <a:pPr marL="117667">
              <a:lnSpc>
                <a:spcPct val="97574"/>
              </a:lnSpc>
              <a:spcBef>
                <a:spcPts val="1056"/>
              </a:spcBef>
            </a:pPr>
            <a:r>
              <a:rPr sz="900" spc="0" dirty="0">
                <a:latin typeface="Consolas"/>
                <a:cs typeface="Consolas"/>
              </a:rPr>
              <a:t>x_values = list(range(11))</a:t>
            </a:r>
            <a:endParaRPr sz="900">
              <a:latin typeface="Consolas"/>
              <a:cs typeface="Consolas"/>
            </a:endParaRPr>
          </a:p>
          <a:p>
            <a:pPr marL="117667">
              <a:lnSpc>
                <a:spcPct val="97574"/>
              </a:lnSpc>
            </a:pPr>
            <a:r>
              <a:rPr sz="900" spc="0" dirty="0">
                <a:latin typeface="Consolas"/>
                <a:cs typeface="Consolas"/>
              </a:rPr>
              <a:t>squares = [x**2 for x in x_values]</a:t>
            </a:r>
            <a:endParaRPr sz="900">
              <a:latin typeface="Consolas"/>
              <a:cs typeface="Consolas"/>
            </a:endParaRPr>
          </a:p>
          <a:p>
            <a:pPr marL="117667" marR="464456">
              <a:lnSpc>
                <a:spcPts val="1030"/>
              </a:lnSpc>
              <a:spcBef>
                <a:spcPts val="1107"/>
              </a:spcBef>
            </a:pPr>
            <a:r>
              <a:rPr sz="900" spc="0" dirty="0">
                <a:latin typeface="Consolas"/>
                <a:cs typeface="Consolas"/>
              </a:rPr>
              <a:t># Add a title, and a label for each axis. data = [Scatter(x=x_values, y=squares)]</a:t>
            </a:r>
            <a:endParaRPr sz="900">
              <a:latin typeface="Consolas"/>
              <a:cs typeface="Consolas"/>
            </a:endParaRPr>
          </a:p>
          <a:p>
            <a:pPr marL="117667" marR="527228">
              <a:lnSpc>
                <a:spcPct val="97770"/>
              </a:lnSpc>
              <a:spcBef>
                <a:spcPts val="1032"/>
              </a:spcBef>
            </a:pPr>
            <a:r>
              <a:rPr sz="900" spc="-4" dirty="0">
                <a:latin typeface="Consolas"/>
                <a:cs typeface="Consolas"/>
              </a:rPr>
              <a:t>titl</a:t>
            </a:r>
            <a:r>
              <a:rPr sz="900" spc="0" dirty="0">
                <a:latin typeface="Consolas"/>
                <a:cs typeface="Consolas"/>
              </a:rPr>
              <a:t>e</a:t>
            </a:r>
            <a:r>
              <a:rPr sz="900" spc="19" dirty="0">
                <a:latin typeface="Consolas"/>
                <a:cs typeface="Consolas"/>
              </a:rPr>
              <a:t> </a:t>
            </a:r>
            <a:r>
              <a:rPr sz="900" spc="0" dirty="0">
                <a:latin typeface="Consolas"/>
                <a:cs typeface="Consolas"/>
              </a:rPr>
              <a:t>= </a:t>
            </a:r>
            <a:r>
              <a:rPr sz="900" spc="-4" dirty="0">
                <a:latin typeface="Consolas"/>
                <a:cs typeface="Consolas"/>
              </a:rPr>
              <a:t>'Squar</a:t>
            </a:r>
            <a:r>
              <a:rPr sz="900" spc="0" dirty="0">
                <a:latin typeface="Consolas"/>
                <a:cs typeface="Consolas"/>
              </a:rPr>
              <a:t>e</a:t>
            </a:r>
            <a:r>
              <a:rPr sz="900" spc="34" dirty="0">
                <a:latin typeface="Consolas"/>
                <a:cs typeface="Consolas"/>
              </a:rPr>
              <a:t> </a:t>
            </a:r>
            <a:r>
              <a:rPr sz="900" spc="-4" dirty="0">
                <a:latin typeface="Consolas"/>
                <a:cs typeface="Consolas"/>
              </a:rPr>
              <a:t>Numbers'</a:t>
            </a:r>
            <a:r>
              <a:rPr sz="900" spc="39" dirty="0">
                <a:latin typeface="Consolas"/>
                <a:cs typeface="Consolas"/>
              </a:rPr>
              <a:t> </a:t>
            </a:r>
            <a:r>
              <a:rPr sz="900" spc="-4" dirty="0">
                <a:latin typeface="Consolas"/>
                <a:cs typeface="Consolas"/>
              </a:rPr>
              <a:t>x_axis_confi</a:t>
            </a:r>
            <a:r>
              <a:rPr sz="900" spc="0" dirty="0">
                <a:latin typeface="Consolas"/>
                <a:cs typeface="Consolas"/>
              </a:rPr>
              <a:t>g</a:t>
            </a:r>
            <a:r>
              <a:rPr sz="900" spc="64" dirty="0">
                <a:latin typeface="Consolas"/>
                <a:cs typeface="Consolas"/>
              </a:rPr>
              <a:t> </a:t>
            </a:r>
            <a:r>
              <a:rPr sz="900" spc="3" dirty="0">
                <a:latin typeface="Consolas"/>
                <a:cs typeface="Consolas"/>
              </a:rPr>
              <a:t>=</a:t>
            </a:r>
            <a:r>
              <a:rPr sz="900" spc="-4" dirty="0">
                <a:latin typeface="Consolas"/>
                <a:cs typeface="Consolas"/>
              </a:rPr>
              <a:t> {'title'</a:t>
            </a:r>
            <a:r>
              <a:rPr sz="900" spc="0" dirty="0">
                <a:latin typeface="Consolas"/>
                <a:cs typeface="Consolas"/>
              </a:rPr>
              <a:t>:</a:t>
            </a:r>
            <a:r>
              <a:rPr sz="900" spc="44" dirty="0">
                <a:latin typeface="Consolas"/>
                <a:cs typeface="Consolas"/>
              </a:rPr>
              <a:t> </a:t>
            </a:r>
            <a:r>
              <a:rPr sz="900" spc="-4" dirty="0">
                <a:latin typeface="Consolas"/>
                <a:cs typeface="Consolas"/>
              </a:rPr>
              <a:t>'x'}</a:t>
            </a:r>
            <a:r>
              <a:rPr sz="900" spc="19" dirty="0">
                <a:latin typeface="Consolas"/>
                <a:cs typeface="Consolas"/>
              </a:rPr>
              <a:t> </a:t>
            </a:r>
            <a:r>
              <a:rPr sz="900" spc="-4" dirty="0">
                <a:latin typeface="Consolas"/>
                <a:cs typeface="Consolas"/>
              </a:rPr>
              <a:t>y_axis_confi</a:t>
            </a:r>
            <a:r>
              <a:rPr sz="900" spc="0" dirty="0">
                <a:latin typeface="Consolas"/>
                <a:cs typeface="Consolas"/>
              </a:rPr>
              <a:t>g</a:t>
            </a:r>
            <a:r>
              <a:rPr sz="900" spc="64" dirty="0">
                <a:latin typeface="Consolas"/>
                <a:cs typeface="Consolas"/>
              </a:rPr>
              <a:t> </a:t>
            </a:r>
            <a:r>
              <a:rPr sz="900" spc="0" dirty="0">
                <a:latin typeface="Consolas"/>
                <a:cs typeface="Consolas"/>
              </a:rPr>
              <a:t>= {'title'</a:t>
            </a:r>
            <a:r>
              <a:rPr sz="900" spc="3" dirty="0">
                <a:latin typeface="Consolas"/>
                <a:cs typeface="Consolas"/>
              </a:rPr>
              <a:t>:</a:t>
            </a:r>
            <a:r>
              <a:rPr sz="900" spc="0" dirty="0">
                <a:latin typeface="Consolas"/>
                <a:cs typeface="Consolas"/>
              </a:rPr>
              <a:t> </a:t>
            </a:r>
            <a:r>
              <a:rPr sz="900" spc="-4" dirty="0">
                <a:latin typeface="Consolas"/>
                <a:cs typeface="Consolas"/>
              </a:rPr>
              <a:t>'Squar</a:t>
            </a:r>
            <a:r>
              <a:rPr sz="900" spc="0" dirty="0">
                <a:latin typeface="Consolas"/>
                <a:cs typeface="Consolas"/>
              </a:rPr>
              <a:t>e</a:t>
            </a:r>
            <a:r>
              <a:rPr sz="900" spc="34" dirty="0">
                <a:latin typeface="Consolas"/>
                <a:cs typeface="Consolas"/>
              </a:rPr>
              <a:t> </a:t>
            </a:r>
            <a:r>
              <a:rPr sz="900" spc="-4" dirty="0">
                <a:latin typeface="Consolas"/>
                <a:cs typeface="Consolas"/>
              </a:rPr>
              <a:t>o</a:t>
            </a:r>
            <a:r>
              <a:rPr sz="900" spc="0" dirty="0">
                <a:latin typeface="Consolas"/>
                <a:cs typeface="Consolas"/>
              </a:rPr>
              <a:t>f</a:t>
            </a:r>
            <a:r>
              <a:rPr sz="900" spc="4" dirty="0">
                <a:latin typeface="Consolas"/>
                <a:cs typeface="Consolas"/>
              </a:rPr>
              <a:t> </a:t>
            </a:r>
            <a:r>
              <a:rPr sz="900" spc="0" dirty="0">
                <a:latin typeface="Consolas"/>
                <a:cs typeface="Consolas"/>
              </a:rPr>
              <a:t>x'}</a:t>
            </a:r>
            <a:endParaRPr sz="900">
              <a:latin typeface="Consolas"/>
              <a:cs typeface="Consolas"/>
            </a:endParaRPr>
          </a:p>
          <a:p>
            <a:pPr marL="369039" marR="213395" indent="-251371">
              <a:lnSpc>
                <a:spcPct val="97770"/>
              </a:lnSpc>
              <a:spcBef>
                <a:spcPts val="1056"/>
              </a:spcBef>
            </a:pPr>
            <a:r>
              <a:rPr sz="900" spc="0" dirty="0">
                <a:latin typeface="Consolas"/>
                <a:cs typeface="Consolas"/>
              </a:rPr>
              <a:t>my_layout = Layout(title=title, xaxis=x_axis_config, yaxis=y_axis_config)</a:t>
            </a:r>
            <a:endParaRPr sz="900">
              <a:latin typeface="Consolas"/>
              <a:cs typeface="Consolas"/>
            </a:endParaRPr>
          </a:p>
          <a:p>
            <a:pPr marL="117667">
              <a:lnSpc>
                <a:spcPct val="97574"/>
              </a:lnSpc>
              <a:spcBef>
                <a:spcPts val="1056"/>
              </a:spcBef>
            </a:pPr>
            <a:r>
              <a:rPr sz="900" spc="0" dirty="0">
                <a:latin typeface="Consolas"/>
                <a:cs typeface="Consolas"/>
              </a:rPr>
              <a:t>offline.plot(</a:t>
            </a:r>
            <a:endParaRPr sz="900">
              <a:latin typeface="Consolas"/>
              <a:cs typeface="Consolas"/>
            </a:endParaRPr>
          </a:p>
          <a:p>
            <a:pPr marL="620407" marR="276053">
              <a:lnSpc>
                <a:spcPct val="95525"/>
              </a:lnSpc>
              <a:spcBef>
                <a:spcPts val="20"/>
              </a:spcBef>
            </a:pPr>
            <a:r>
              <a:rPr sz="900" spc="-4" dirty="0">
                <a:latin typeface="Consolas"/>
                <a:cs typeface="Consolas"/>
              </a:rPr>
              <a:t>{'data'</a:t>
            </a:r>
            <a:r>
              <a:rPr sz="900" spc="0" dirty="0">
                <a:latin typeface="Consolas"/>
                <a:cs typeface="Consolas"/>
              </a:rPr>
              <a:t>:</a:t>
            </a:r>
            <a:r>
              <a:rPr sz="900" spc="39" dirty="0">
                <a:latin typeface="Consolas"/>
                <a:cs typeface="Consolas"/>
              </a:rPr>
              <a:t> </a:t>
            </a:r>
            <a:r>
              <a:rPr sz="900" spc="-4" dirty="0">
                <a:latin typeface="Consolas"/>
                <a:cs typeface="Consolas"/>
              </a:rPr>
              <a:t>data</a:t>
            </a:r>
            <a:r>
              <a:rPr sz="900" spc="0" dirty="0">
                <a:latin typeface="Consolas"/>
                <a:cs typeface="Consolas"/>
              </a:rPr>
              <a:t>,</a:t>
            </a:r>
            <a:r>
              <a:rPr sz="900" spc="19" dirty="0">
                <a:latin typeface="Consolas"/>
                <a:cs typeface="Consolas"/>
              </a:rPr>
              <a:t> </a:t>
            </a:r>
            <a:r>
              <a:rPr sz="900" spc="-4" dirty="0">
                <a:latin typeface="Consolas"/>
                <a:cs typeface="Consolas"/>
              </a:rPr>
              <a:t>'layout'</a:t>
            </a:r>
            <a:r>
              <a:rPr sz="900" spc="0" dirty="0">
                <a:latin typeface="Consolas"/>
                <a:cs typeface="Consolas"/>
              </a:rPr>
              <a:t>:</a:t>
            </a:r>
            <a:r>
              <a:rPr sz="900" spc="44" dirty="0">
                <a:latin typeface="Consolas"/>
                <a:cs typeface="Consolas"/>
              </a:rPr>
              <a:t> </a:t>
            </a:r>
            <a:r>
              <a:rPr sz="900" spc="0" dirty="0">
                <a:latin typeface="Consolas"/>
                <a:cs typeface="Consolas"/>
              </a:rPr>
              <a:t>my_layout}, filename='squares.html')</a:t>
            </a:r>
            <a:endParaRPr sz="900">
              <a:latin typeface="Consolas"/>
              <a:cs typeface="Consolas"/>
            </a:endParaRPr>
          </a:p>
        </p:txBody>
      </p:sp>
      <p:sp>
        <p:nvSpPr>
          <p:cNvPr id="9" name="object 9"/>
          <p:cNvSpPr txBox="1"/>
          <p:nvPr/>
        </p:nvSpPr>
        <p:spPr>
          <a:xfrm>
            <a:off x="3466780" y="5137404"/>
            <a:ext cx="3178747" cy="54672"/>
          </a:xfrm>
          <a:prstGeom prst="rect">
            <a:avLst/>
          </a:prstGeom>
        </p:spPr>
        <p:txBody>
          <a:bodyPr wrap="square" lIns="0" tIns="0" rIns="0" bIns="0" rtlCol="0">
            <a:noAutofit/>
          </a:bodyPr>
          <a:lstStyle/>
          <a:p>
            <a:endParaRPr/>
          </a:p>
        </p:txBody>
      </p:sp>
      <p:sp>
        <p:nvSpPr>
          <p:cNvPr id="8" name="object 8"/>
          <p:cNvSpPr txBox="1"/>
          <p:nvPr/>
        </p:nvSpPr>
        <p:spPr>
          <a:xfrm>
            <a:off x="3466780" y="5192076"/>
            <a:ext cx="3178747" cy="280607"/>
          </a:xfrm>
          <a:prstGeom prst="rect">
            <a:avLst/>
          </a:prstGeom>
        </p:spPr>
        <p:txBody>
          <a:bodyPr wrap="square" lIns="0" tIns="9937" rIns="0" bIns="0" rtlCol="0">
            <a:noAutofit/>
          </a:bodyPr>
          <a:lstStyle/>
          <a:p>
            <a:pPr marL="81091">
              <a:lnSpc>
                <a:spcPts val="1565"/>
              </a:lnSpc>
            </a:pPr>
            <a:r>
              <a:rPr sz="1050" spc="-3" dirty="0">
                <a:solidFill>
                  <a:srgbClr val="F1F1F1"/>
                </a:solidFill>
                <a:latin typeface="Yu Gothic"/>
                <a:cs typeface="Yu Gothic"/>
              </a:rPr>
              <a:t>Specifying complex data</a:t>
            </a:r>
            <a:endParaRPr sz="1050">
              <a:latin typeface="Yu Gothic"/>
              <a:cs typeface="Yu Gothic"/>
            </a:endParaRPr>
          </a:p>
        </p:txBody>
      </p:sp>
      <p:sp>
        <p:nvSpPr>
          <p:cNvPr id="7" name="object 7"/>
          <p:cNvSpPr txBox="1"/>
          <p:nvPr/>
        </p:nvSpPr>
        <p:spPr>
          <a:xfrm>
            <a:off x="3466780" y="5472684"/>
            <a:ext cx="3178747" cy="1135379"/>
          </a:xfrm>
          <a:prstGeom prst="rect">
            <a:avLst/>
          </a:prstGeom>
        </p:spPr>
        <p:txBody>
          <a:bodyPr wrap="square" lIns="0" tIns="13335" rIns="0" bIns="0" rtlCol="0">
            <a:noAutofit/>
          </a:bodyPr>
          <a:lstStyle/>
          <a:p>
            <a:pPr marL="81091">
              <a:lnSpc>
                <a:spcPct val="95825"/>
              </a:lnSpc>
            </a:pPr>
            <a:r>
              <a:rPr sz="1000" spc="-2" dirty="0">
                <a:latin typeface="Arial"/>
                <a:cs typeface="Arial"/>
              </a:rPr>
              <a:t>Data as a dictionary</a:t>
            </a:r>
            <a:endParaRPr sz="1000">
              <a:latin typeface="Arial"/>
              <a:cs typeface="Arial"/>
            </a:endParaRPr>
          </a:p>
          <a:p>
            <a:pPr marL="81091" marR="59711">
              <a:lnSpc>
                <a:spcPts val="910"/>
              </a:lnSpc>
              <a:spcBef>
                <a:spcPts val="65"/>
              </a:spcBef>
            </a:pPr>
            <a:r>
              <a:rPr sz="800" i="1" spc="4" dirty="0">
                <a:latin typeface="Arial"/>
                <a:cs typeface="Arial"/>
              </a:rPr>
              <a:t>P</a:t>
            </a:r>
            <a:r>
              <a:rPr sz="800" i="1" spc="0" dirty="0">
                <a:latin typeface="Arial"/>
                <a:cs typeface="Arial"/>
              </a:rPr>
              <a:t>l</a:t>
            </a:r>
            <a:r>
              <a:rPr sz="800" i="1" spc="4" dirty="0">
                <a:latin typeface="Arial"/>
                <a:cs typeface="Arial"/>
              </a:rPr>
              <a:t>o</a:t>
            </a:r>
            <a:r>
              <a:rPr sz="800" i="1" spc="0" dirty="0">
                <a:latin typeface="Arial"/>
                <a:cs typeface="Arial"/>
              </a:rPr>
              <a:t>tly</a:t>
            </a:r>
            <a:r>
              <a:rPr sz="800" i="1" spc="-18" dirty="0">
                <a:latin typeface="Arial"/>
                <a:cs typeface="Arial"/>
              </a:rPr>
              <a:t> </a:t>
            </a:r>
            <a:r>
              <a:rPr sz="800" i="1" spc="0" dirty="0">
                <a:latin typeface="Arial"/>
                <a:cs typeface="Arial"/>
              </a:rPr>
              <a:t>is </a:t>
            </a:r>
            <a:r>
              <a:rPr sz="800" i="1" spc="4" dirty="0">
                <a:latin typeface="Arial"/>
                <a:cs typeface="Arial"/>
              </a:rPr>
              <a:t>h</a:t>
            </a:r>
            <a:r>
              <a:rPr sz="800" i="1" spc="0" dirty="0">
                <a:latin typeface="Arial"/>
                <a:cs typeface="Arial"/>
              </a:rPr>
              <a:t>i</a:t>
            </a:r>
            <a:r>
              <a:rPr sz="800" i="1" spc="4" dirty="0">
                <a:latin typeface="Arial"/>
                <a:cs typeface="Arial"/>
              </a:rPr>
              <a:t>gh</a:t>
            </a:r>
            <a:r>
              <a:rPr sz="800" i="1" spc="0" dirty="0">
                <a:latin typeface="Arial"/>
                <a:cs typeface="Arial"/>
              </a:rPr>
              <a:t>ly</a:t>
            </a:r>
            <a:r>
              <a:rPr sz="800" i="1" spc="-15" dirty="0">
                <a:latin typeface="Arial"/>
                <a:cs typeface="Arial"/>
              </a:rPr>
              <a:t> </a:t>
            </a:r>
            <a:r>
              <a:rPr sz="800" i="1" spc="4" dirty="0">
                <a:latin typeface="Arial"/>
                <a:cs typeface="Arial"/>
              </a:rPr>
              <a:t>cus</a:t>
            </a:r>
            <a:r>
              <a:rPr sz="800" i="1" spc="0" dirty="0">
                <a:latin typeface="Arial"/>
                <a:cs typeface="Arial"/>
              </a:rPr>
              <a:t>t</a:t>
            </a:r>
            <a:r>
              <a:rPr sz="800" i="1" spc="4" dirty="0">
                <a:latin typeface="Arial"/>
                <a:cs typeface="Arial"/>
              </a:rPr>
              <a:t>om</a:t>
            </a:r>
            <a:r>
              <a:rPr sz="800" i="1" spc="0" dirty="0">
                <a:latin typeface="Arial"/>
                <a:cs typeface="Arial"/>
              </a:rPr>
              <a:t>i</a:t>
            </a:r>
            <a:r>
              <a:rPr sz="800" i="1" spc="4" dirty="0">
                <a:latin typeface="Arial"/>
                <a:cs typeface="Arial"/>
              </a:rPr>
              <a:t>zab</a:t>
            </a:r>
            <a:r>
              <a:rPr sz="800" i="1" spc="0" dirty="0">
                <a:latin typeface="Arial"/>
                <a:cs typeface="Arial"/>
              </a:rPr>
              <a:t>l</a:t>
            </a:r>
            <a:r>
              <a:rPr sz="800" i="1" spc="4" dirty="0">
                <a:latin typeface="Arial"/>
                <a:cs typeface="Arial"/>
              </a:rPr>
              <a:t>e</a:t>
            </a:r>
            <a:r>
              <a:rPr sz="800" i="1" spc="0" dirty="0">
                <a:latin typeface="Arial"/>
                <a:cs typeface="Arial"/>
              </a:rPr>
              <a:t>,</a:t>
            </a:r>
            <a:r>
              <a:rPr sz="800" i="1" spc="-51" dirty="0">
                <a:latin typeface="Arial"/>
                <a:cs typeface="Arial"/>
              </a:rPr>
              <a:t> </a:t>
            </a:r>
            <a:r>
              <a:rPr sz="800" i="1" spc="4" dirty="0">
                <a:latin typeface="Arial"/>
                <a:cs typeface="Arial"/>
              </a:rPr>
              <a:t>an</a:t>
            </a:r>
            <a:r>
              <a:rPr sz="800" i="1" spc="0" dirty="0">
                <a:latin typeface="Arial"/>
                <a:cs typeface="Arial"/>
              </a:rPr>
              <a:t>d</a:t>
            </a:r>
            <a:r>
              <a:rPr sz="800" i="1" spc="-8" dirty="0">
                <a:latin typeface="Arial"/>
                <a:cs typeface="Arial"/>
              </a:rPr>
              <a:t> </a:t>
            </a:r>
            <a:r>
              <a:rPr sz="800" i="1" spc="4" dirty="0">
                <a:latin typeface="Arial"/>
                <a:cs typeface="Arial"/>
              </a:rPr>
              <a:t>mos</a:t>
            </a:r>
            <a:r>
              <a:rPr sz="800" i="1" spc="0" dirty="0">
                <a:latin typeface="Arial"/>
                <a:cs typeface="Arial"/>
              </a:rPr>
              <a:t>t</a:t>
            </a:r>
            <a:r>
              <a:rPr sz="800" i="1" spc="-16" dirty="0">
                <a:latin typeface="Arial"/>
                <a:cs typeface="Arial"/>
              </a:rPr>
              <a:t> </a:t>
            </a:r>
            <a:r>
              <a:rPr sz="800" i="1" spc="4" dirty="0">
                <a:latin typeface="Arial"/>
                <a:cs typeface="Arial"/>
              </a:rPr>
              <a:t>o</a:t>
            </a:r>
            <a:r>
              <a:rPr sz="800" i="1" spc="0" dirty="0">
                <a:latin typeface="Arial"/>
                <a:cs typeface="Arial"/>
              </a:rPr>
              <a:t>f</a:t>
            </a:r>
            <a:r>
              <a:rPr sz="800" i="1" spc="-1" dirty="0">
                <a:latin typeface="Arial"/>
                <a:cs typeface="Arial"/>
              </a:rPr>
              <a:t> </a:t>
            </a:r>
            <a:r>
              <a:rPr sz="800" i="1" spc="0" dirty="0">
                <a:latin typeface="Arial"/>
                <a:cs typeface="Arial"/>
              </a:rPr>
              <a:t>t</a:t>
            </a:r>
            <a:r>
              <a:rPr sz="800" i="1" spc="4" dirty="0">
                <a:latin typeface="Arial"/>
                <a:cs typeface="Arial"/>
              </a:rPr>
              <a:t>ha</a:t>
            </a:r>
            <a:r>
              <a:rPr sz="800" i="1" spc="0" dirty="0">
                <a:latin typeface="Arial"/>
                <a:cs typeface="Arial"/>
              </a:rPr>
              <a:t>t</a:t>
            </a:r>
            <a:r>
              <a:rPr sz="800" i="1" spc="-8" dirty="0">
                <a:latin typeface="Arial"/>
                <a:cs typeface="Arial"/>
              </a:rPr>
              <a:t> </a:t>
            </a:r>
            <a:r>
              <a:rPr sz="800" i="1" spc="0" dirty="0">
                <a:latin typeface="Arial"/>
                <a:cs typeface="Arial"/>
              </a:rPr>
              <a:t>fl</a:t>
            </a:r>
            <a:r>
              <a:rPr sz="800" i="1" spc="4" dirty="0">
                <a:latin typeface="Arial"/>
                <a:cs typeface="Arial"/>
              </a:rPr>
              <a:t>ex</a:t>
            </a:r>
            <a:r>
              <a:rPr sz="800" i="1" spc="0" dirty="0">
                <a:latin typeface="Arial"/>
                <a:cs typeface="Arial"/>
              </a:rPr>
              <a:t>i</a:t>
            </a:r>
            <a:r>
              <a:rPr sz="800" i="1" spc="4" dirty="0">
                <a:latin typeface="Arial"/>
                <a:cs typeface="Arial"/>
              </a:rPr>
              <a:t>b</a:t>
            </a:r>
            <a:r>
              <a:rPr sz="800" i="1" spc="0" dirty="0">
                <a:latin typeface="Arial"/>
                <a:cs typeface="Arial"/>
              </a:rPr>
              <a:t>ility</a:t>
            </a:r>
            <a:r>
              <a:rPr sz="800" i="1" spc="-29" dirty="0">
                <a:latin typeface="Arial"/>
                <a:cs typeface="Arial"/>
              </a:rPr>
              <a:t> </a:t>
            </a:r>
            <a:r>
              <a:rPr sz="800" i="1" spc="4" dirty="0">
                <a:latin typeface="Arial"/>
                <a:cs typeface="Arial"/>
              </a:rPr>
              <a:t>come</a:t>
            </a:r>
            <a:r>
              <a:rPr sz="800" i="1" spc="0" dirty="0">
                <a:latin typeface="Arial"/>
                <a:cs typeface="Arial"/>
              </a:rPr>
              <a:t>s</a:t>
            </a:r>
            <a:r>
              <a:rPr sz="800" i="1" spc="-26" dirty="0">
                <a:latin typeface="Arial"/>
                <a:cs typeface="Arial"/>
              </a:rPr>
              <a:t> </a:t>
            </a:r>
            <a:r>
              <a:rPr sz="800" i="1" spc="0" dirty="0">
                <a:latin typeface="Arial"/>
                <a:cs typeface="Arial"/>
              </a:rPr>
              <a:t>f</a:t>
            </a:r>
            <a:r>
              <a:rPr sz="800" i="1" spc="4" dirty="0">
                <a:latin typeface="Arial"/>
                <a:cs typeface="Arial"/>
              </a:rPr>
              <a:t>ro</a:t>
            </a:r>
            <a:r>
              <a:rPr sz="800" i="1" spc="0" dirty="0">
                <a:latin typeface="Arial"/>
                <a:cs typeface="Arial"/>
              </a:rPr>
              <a:t>m </a:t>
            </a:r>
            <a:r>
              <a:rPr sz="800" i="1" spc="4" dirty="0">
                <a:latin typeface="Arial"/>
                <a:cs typeface="Arial"/>
              </a:rPr>
              <a:t>represen</a:t>
            </a:r>
            <a:r>
              <a:rPr sz="800" i="1" spc="0" dirty="0">
                <a:latin typeface="Arial"/>
                <a:cs typeface="Arial"/>
              </a:rPr>
              <a:t>ti</a:t>
            </a:r>
            <a:r>
              <a:rPr sz="800" i="1" spc="4" dirty="0">
                <a:latin typeface="Arial"/>
                <a:cs typeface="Arial"/>
              </a:rPr>
              <a:t>n</a:t>
            </a:r>
            <a:r>
              <a:rPr sz="800" i="1" spc="0" dirty="0">
                <a:latin typeface="Arial"/>
                <a:cs typeface="Arial"/>
              </a:rPr>
              <a:t>g</a:t>
            </a:r>
            <a:r>
              <a:rPr sz="800" i="1" spc="-43" dirty="0">
                <a:latin typeface="Arial"/>
                <a:cs typeface="Arial"/>
              </a:rPr>
              <a:t> </a:t>
            </a:r>
            <a:r>
              <a:rPr sz="800" i="1" spc="4" dirty="0">
                <a:latin typeface="Arial"/>
                <a:cs typeface="Arial"/>
              </a:rPr>
              <a:t>da</a:t>
            </a:r>
            <a:r>
              <a:rPr sz="800" i="1" spc="0" dirty="0">
                <a:latin typeface="Arial"/>
                <a:cs typeface="Arial"/>
              </a:rPr>
              <a:t>ta</a:t>
            </a:r>
            <a:r>
              <a:rPr sz="800" i="1" spc="-10" dirty="0">
                <a:latin typeface="Arial"/>
                <a:cs typeface="Arial"/>
              </a:rPr>
              <a:t> </a:t>
            </a:r>
            <a:r>
              <a:rPr sz="800" i="1" spc="4" dirty="0">
                <a:latin typeface="Arial"/>
                <a:cs typeface="Arial"/>
              </a:rPr>
              <a:t>an</a:t>
            </a:r>
            <a:r>
              <a:rPr sz="800" i="1" spc="0" dirty="0">
                <a:latin typeface="Arial"/>
                <a:cs typeface="Arial"/>
              </a:rPr>
              <a:t>d</a:t>
            </a:r>
            <a:r>
              <a:rPr sz="800" i="1" spc="-8" dirty="0">
                <a:latin typeface="Arial"/>
                <a:cs typeface="Arial"/>
              </a:rPr>
              <a:t> </a:t>
            </a:r>
            <a:r>
              <a:rPr sz="800" i="1" spc="0" dirty="0">
                <a:latin typeface="Arial"/>
                <a:cs typeface="Arial"/>
              </a:rPr>
              <a:t>f</a:t>
            </a:r>
            <a:r>
              <a:rPr sz="800" i="1" spc="4" dirty="0">
                <a:latin typeface="Arial"/>
                <a:cs typeface="Arial"/>
              </a:rPr>
              <a:t>orma</a:t>
            </a:r>
            <a:r>
              <a:rPr sz="800" i="1" spc="0" dirty="0">
                <a:latin typeface="Arial"/>
                <a:cs typeface="Arial"/>
              </a:rPr>
              <a:t>tti</a:t>
            </a:r>
            <a:r>
              <a:rPr sz="800" i="1" spc="4" dirty="0">
                <a:latin typeface="Arial"/>
                <a:cs typeface="Arial"/>
              </a:rPr>
              <a:t>n</a:t>
            </a:r>
            <a:r>
              <a:rPr sz="800" i="1" spc="0" dirty="0">
                <a:latin typeface="Arial"/>
                <a:cs typeface="Arial"/>
              </a:rPr>
              <a:t>g</a:t>
            </a:r>
            <a:r>
              <a:rPr sz="800" i="1" spc="-30" dirty="0">
                <a:latin typeface="Arial"/>
                <a:cs typeface="Arial"/>
              </a:rPr>
              <a:t> </a:t>
            </a:r>
            <a:r>
              <a:rPr sz="800" i="1" spc="4" dirty="0">
                <a:latin typeface="Arial"/>
                <a:cs typeface="Arial"/>
              </a:rPr>
              <a:t>d</a:t>
            </a:r>
            <a:r>
              <a:rPr sz="800" i="1" spc="0" dirty="0">
                <a:latin typeface="Arial"/>
                <a:cs typeface="Arial"/>
              </a:rPr>
              <a:t>i</a:t>
            </a:r>
            <a:r>
              <a:rPr sz="800" i="1" spc="4" dirty="0">
                <a:latin typeface="Arial"/>
                <a:cs typeface="Arial"/>
              </a:rPr>
              <a:t>rec</a:t>
            </a:r>
            <a:r>
              <a:rPr sz="800" i="1" spc="0" dirty="0">
                <a:latin typeface="Arial"/>
                <a:cs typeface="Arial"/>
              </a:rPr>
              <a:t>ti</a:t>
            </a:r>
            <a:r>
              <a:rPr sz="800" i="1" spc="4" dirty="0">
                <a:latin typeface="Arial"/>
                <a:cs typeface="Arial"/>
              </a:rPr>
              <a:t>ve</a:t>
            </a:r>
            <a:r>
              <a:rPr sz="800" i="1" spc="0" dirty="0">
                <a:latin typeface="Arial"/>
                <a:cs typeface="Arial"/>
              </a:rPr>
              <a:t>s</a:t>
            </a:r>
            <a:r>
              <a:rPr sz="800" i="1" spc="-40" dirty="0">
                <a:latin typeface="Arial"/>
                <a:cs typeface="Arial"/>
              </a:rPr>
              <a:t> </a:t>
            </a:r>
            <a:r>
              <a:rPr sz="800" i="1" spc="4" dirty="0">
                <a:latin typeface="Arial"/>
                <a:cs typeface="Arial"/>
              </a:rPr>
              <a:t>a</a:t>
            </a:r>
            <a:r>
              <a:rPr sz="800" i="1" spc="0" dirty="0">
                <a:latin typeface="Arial"/>
                <a:cs typeface="Arial"/>
              </a:rPr>
              <a:t>s</a:t>
            </a:r>
            <a:r>
              <a:rPr sz="800" i="1" spc="-7" dirty="0">
                <a:latin typeface="Arial"/>
                <a:cs typeface="Arial"/>
              </a:rPr>
              <a:t> </a:t>
            </a:r>
            <a:r>
              <a:rPr sz="800" i="1" spc="0" dirty="0">
                <a:latin typeface="Arial"/>
                <a:cs typeface="Arial"/>
              </a:rPr>
              <a:t>a </a:t>
            </a:r>
            <a:r>
              <a:rPr sz="800" i="1" spc="4" dirty="0">
                <a:latin typeface="Arial"/>
                <a:cs typeface="Arial"/>
              </a:rPr>
              <a:t>d</a:t>
            </a:r>
            <a:r>
              <a:rPr sz="800" i="1" spc="0" dirty="0">
                <a:latin typeface="Arial"/>
                <a:cs typeface="Arial"/>
              </a:rPr>
              <a:t>i</a:t>
            </a:r>
            <a:r>
              <a:rPr sz="800" i="1" spc="4" dirty="0">
                <a:latin typeface="Arial"/>
                <a:cs typeface="Arial"/>
              </a:rPr>
              <a:t>c</a:t>
            </a:r>
            <a:r>
              <a:rPr sz="800" i="1" spc="0" dirty="0">
                <a:latin typeface="Arial"/>
                <a:cs typeface="Arial"/>
              </a:rPr>
              <a:t>ti</a:t>
            </a:r>
            <a:r>
              <a:rPr sz="800" i="1" spc="4" dirty="0">
                <a:latin typeface="Arial"/>
                <a:cs typeface="Arial"/>
              </a:rPr>
              <a:t>onary</a:t>
            </a:r>
            <a:r>
              <a:rPr sz="800" i="1" spc="0" dirty="0">
                <a:latin typeface="Arial"/>
                <a:cs typeface="Arial"/>
              </a:rPr>
              <a:t>.</a:t>
            </a:r>
            <a:r>
              <a:rPr sz="800" i="1" spc="-30" dirty="0">
                <a:latin typeface="Arial"/>
                <a:cs typeface="Arial"/>
              </a:rPr>
              <a:t> </a:t>
            </a:r>
            <a:r>
              <a:rPr sz="800" i="1" spc="4" dirty="0">
                <a:latin typeface="Arial"/>
                <a:cs typeface="Arial"/>
              </a:rPr>
              <a:t>Her</a:t>
            </a:r>
            <a:r>
              <a:rPr sz="800" i="1" spc="0" dirty="0">
                <a:latin typeface="Arial"/>
                <a:cs typeface="Arial"/>
              </a:rPr>
              <a:t>e</a:t>
            </a:r>
            <a:r>
              <a:rPr sz="800" i="1" spc="-12" dirty="0">
                <a:latin typeface="Arial"/>
                <a:cs typeface="Arial"/>
              </a:rPr>
              <a:t> </a:t>
            </a:r>
            <a:r>
              <a:rPr sz="800" i="1" spc="0" dirty="0">
                <a:latin typeface="Arial"/>
                <a:cs typeface="Arial"/>
              </a:rPr>
              <a:t>is t</a:t>
            </a:r>
            <a:r>
              <a:rPr sz="800" i="1" spc="4" dirty="0">
                <a:latin typeface="Arial"/>
                <a:cs typeface="Arial"/>
              </a:rPr>
              <a:t>h</a:t>
            </a:r>
            <a:r>
              <a:rPr sz="800" i="1" spc="0" dirty="0">
                <a:latin typeface="Arial"/>
                <a:cs typeface="Arial"/>
              </a:rPr>
              <a:t>e</a:t>
            </a:r>
            <a:r>
              <a:rPr sz="800" i="1" spc="-6" dirty="0">
                <a:latin typeface="Arial"/>
                <a:cs typeface="Arial"/>
              </a:rPr>
              <a:t> </a:t>
            </a:r>
            <a:r>
              <a:rPr sz="800" i="1" spc="4" dirty="0">
                <a:latin typeface="Arial"/>
                <a:cs typeface="Arial"/>
              </a:rPr>
              <a:t>sam</a:t>
            </a:r>
            <a:r>
              <a:rPr sz="800" i="1" spc="0" dirty="0">
                <a:latin typeface="Arial"/>
                <a:cs typeface="Arial"/>
              </a:rPr>
              <a:t>e</a:t>
            </a:r>
            <a:r>
              <a:rPr sz="800" i="1" spc="-18" dirty="0">
                <a:latin typeface="Arial"/>
                <a:cs typeface="Arial"/>
              </a:rPr>
              <a:t> </a:t>
            </a:r>
            <a:r>
              <a:rPr sz="800" i="1" spc="4" dirty="0">
                <a:latin typeface="Arial"/>
                <a:cs typeface="Arial"/>
              </a:rPr>
              <a:t>da</a:t>
            </a:r>
            <a:r>
              <a:rPr sz="800" i="1" spc="0" dirty="0">
                <a:latin typeface="Arial"/>
                <a:cs typeface="Arial"/>
              </a:rPr>
              <a:t>ta</a:t>
            </a:r>
            <a:r>
              <a:rPr sz="800" i="1" spc="-10" dirty="0">
                <a:latin typeface="Arial"/>
                <a:cs typeface="Arial"/>
              </a:rPr>
              <a:t> </a:t>
            </a:r>
            <a:r>
              <a:rPr sz="800" i="1" spc="0" dirty="0">
                <a:latin typeface="Arial"/>
                <a:cs typeface="Arial"/>
              </a:rPr>
              <a:t>f</a:t>
            </a:r>
            <a:r>
              <a:rPr sz="800" i="1" spc="4" dirty="0">
                <a:latin typeface="Arial"/>
                <a:cs typeface="Arial"/>
              </a:rPr>
              <a:t>ro</a:t>
            </a:r>
            <a:r>
              <a:rPr sz="800" i="1" spc="0" dirty="0">
                <a:latin typeface="Arial"/>
                <a:cs typeface="Arial"/>
              </a:rPr>
              <a:t>m</a:t>
            </a:r>
            <a:r>
              <a:rPr sz="800" i="1" spc="-10" dirty="0">
                <a:latin typeface="Arial"/>
                <a:cs typeface="Arial"/>
              </a:rPr>
              <a:t> </a:t>
            </a:r>
            <a:r>
              <a:rPr sz="800" i="1" spc="0" dirty="0">
                <a:latin typeface="Arial"/>
                <a:cs typeface="Arial"/>
              </a:rPr>
              <a:t>t</a:t>
            </a:r>
            <a:r>
              <a:rPr sz="800" i="1" spc="4" dirty="0">
                <a:latin typeface="Arial"/>
                <a:cs typeface="Arial"/>
              </a:rPr>
              <a:t>h</a:t>
            </a:r>
            <a:r>
              <a:rPr sz="800" i="1" spc="0" dirty="0">
                <a:latin typeface="Arial"/>
                <a:cs typeface="Arial"/>
              </a:rPr>
              <a:t>e</a:t>
            </a:r>
            <a:r>
              <a:rPr sz="800" i="1" spc="-6" dirty="0">
                <a:latin typeface="Arial"/>
                <a:cs typeface="Arial"/>
              </a:rPr>
              <a:t> </a:t>
            </a:r>
            <a:r>
              <a:rPr sz="800" i="1" spc="4" dirty="0">
                <a:latin typeface="Arial"/>
                <a:cs typeface="Arial"/>
              </a:rPr>
              <a:t>prev</a:t>
            </a:r>
            <a:r>
              <a:rPr sz="800" i="1" spc="0" dirty="0">
                <a:latin typeface="Arial"/>
                <a:cs typeface="Arial"/>
              </a:rPr>
              <a:t>i</a:t>
            </a:r>
            <a:r>
              <a:rPr sz="800" i="1" spc="4" dirty="0">
                <a:latin typeface="Arial"/>
                <a:cs typeface="Arial"/>
              </a:rPr>
              <a:t>ou</a:t>
            </a:r>
            <a:r>
              <a:rPr sz="800" i="1" spc="0" dirty="0">
                <a:latin typeface="Arial"/>
                <a:cs typeface="Arial"/>
              </a:rPr>
              <a:t>s</a:t>
            </a:r>
            <a:r>
              <a:rPr sz="800" i="1" spc="-33" dirty="0">
                <a:latin typeface="Arial"/>
                <a:cs typeface="Arial"/>
              </a:rPr>
              <a:t> </a:t>
            </a:r>
            <a:r>
              <a:rPr sz="800" i="1" spc="4" dirty="0">
                <a:latin typeface="Arial"/>
                <a:cs typeface="Arial"/>
              </a:rPr>
              <a:t>examp</a:t>
            </a:r>
            <a:r>
              <a:rPr sz="800" i="1" spc="0" dirty="0">
                <a:latin typeface="Arial"/>
                <a:cs typeface="Arial"/>
              </a:rPr>
              <a:t>l</a:t>
            </a:r>
            <a:r>
              <a:rPr sz="800" i="1" spc="4" dirty="0">
                <a:latin typeface="Arial"/>
                <a:cs typeface="Arial"/>
              </a:rPr>
              <a:t>es</a:t>
            </a:r>
            <a:r>
              <a:rPr sz="800" i="1" spc="0" dirty="0">
                <a:latin typeface="Arial"/>
                <a:cs typeface="Arial"/>
              </a:rPr>
              <a:t>,</a:t>
            </a:r>
            <a:r>
              <a:rPr sz="800" i="1" spc="-39" dirty="0">
                <a:latin typeface="Arial"/>
                <a:cs typeface="Arial"/>
              </a:rPr>
              <a:t> </a:t>
            </a:r>
            <a:r>
              <a:rPr sz="800" i="1" spc="4" dirty="0">
                <a:latin typeface="Arial"/>
                <a:cs typeface="Arial"/>
              </a:rPr>
              <a:t>de</a:t>
            </a:r>
            <a:r>
              <a:rPr sz="800" i="1" spc="0" dirty="0">
                <a:latin typeface="Arial"/>
                <a:cs typeface="Arial"/>
              </a:rPr>
              <a:t>fi</a:t>
            </a:r>
            <a:r>
              <a:rPr sz="800" i="1" spc="4" dirty="0">
                <a:latin typeface="Arial"/>
                <a:cs typeface="Arial"/>
              </a:rPr>
              <a:t>ne</a:t>
            </a:r>
            <a:r>
              <a:rPr sz="800" i="1" spc="0" dirty="0">
                <a:latin typeface="Arial"/>
                <a:cs typeface="Arial"/>
              </a:rPr>
              <a:t>d</a:t>
            </a:r>
            <a:r>
              <a:rPr sz="800" i="1" spc="-21" dirty="0">
                <a:latin typeface="Arial"/>
                <a:cs typeface="Arial"/>
              </a:rPr>
              <a:t> </a:t>
            </a:r>
            <a:r>
              <a:rPr sz="800" i="1" spc="4" dirty="0">
                <a:latin typeface="Arial"/>
                <a:cs typeface="Arial"/>
              </a:rPr>
              <a:t>a</a:t>
            </a:r>
            <a:r>
              <a:rPr sz="800" i="1" spc="0" dirty="0">
                <a:latin typeface="Arial"/>
                <a:cs typeface="Arial"/>
              </a:rPr>
              <a:t>s</a:t>
            </a:r>
            <a:r>
              <a:rPr sz="800" i="1" spc="-7" dirty="0">
                <a:latin typeface="Arial"/>
                <a:cs typeface="Arial"/>
              </a:rPr>
              <a:t> </a:t>
            </a:r>
            <a:r>
              <a:rPr sz="800" i="1" spc="0" dirty="0">
                <a:latin typeface="Arial"/>
                <a:cs typeface="Arial"/>
              </a:rPr>
              <a:t>a </a:t>
            </a:r>
            <a:r>
              <a:rPr sz="800" i="1" spc="4" dirty="0">
                <a:latin typeface="Arial"/>
                <a:cs typeface="Arial"/>
              </a:rPr>
              <a:t>d</a:t>
            </a:r>
            <a:r>
              <a:rPr sz="800" i="1" spc="0" dirty="0">
                <a:latin typeface="Arial"/>
                <a:cs typeface="Arial"/>
              </a:rPr>
              <a:t>i</a:t>
            </a:r>
            <a:r>
              <a:rPr sz="800" i="1" spc="4" dirty="0">
                <a:latin typeface="Arial"/>
                <a:cs typeface="Arial"/>
              </a:rPr>
              <a:t>c</a:t>
            </a:r>
            <a:r>
              <a:rPr sz="800" i="1" spc="0" dirty="0">
                <a:latin typeface="Arial"/>
                <a:cs typeface="Arial"/>
              </a:rPr>
              <a:t>ti</a:t>
            </a:r>
            <a:r>
              <a:rPr sz="800" i="1" spc="4" dirty="0">
                <a:latin typeface="Arial"/>
                <a:cs typeface="Arial"/>
              </a:rPr>
              <a:t>onary</a:t>
            </a:r>
            <a:r>
              <a:rPr sz="800" i="1" spc="0" dirty="0">
                <a:latin typeface="Arial"/>
                <a:cs typeface="Arial"/>
              </a:rPr>
              <a:t>.</a:t>
            </a:r>
            <a:endParaRPr sz="800">
              <a:latin typeface="Arial"/>
              <a:cs typeface="Arial"/>
            </a:endParaRPr>
          </a:p>
          <a:p>
            <a:pPr marL="81091" marR="137713" indent="56458">
              <a:lnSpc>
                <a:spcPct val="97672"/>
              </a:lnSpc>
            </a:pPr>
            <a:r>
              <a:rPr sz="800" i="1" spc="4" dirty="0">
                <a:latin typeface="Arial"/>
                <a:cs typeface="Arial"/>
              </a:rPr>
              <a:t>De</a:t>
            </a:r>
            <a:r>
              <a:rPr sz="800" i="1" spc="0" dirty="0">
                <a:latin typeface="Arial"/>
                <a:cs typeface="Arial"/>
              </a:rPr>
              <a:t>fi</a:t>
            </a:r>
            <a:r>
              <a:rPr sz="800" i="1" spc="4" dirty="0">
                <a:latin typeface="Arial"/>
                <a:cs typeface="Arial"/>
              </a:rPr>
              <a:t>n</a:t>
            </a:r>
            <a:r>
              <a:rPr sz="800" i="1" spc="0" dirty="0">
                <a:latin typeface="Arial"/>
                <a:cs typeface="Arial"/>
              </a:rPr>
              <a:t>i</a:t>
            </a:r>
            <a:r>
              <a:rPr sz="800" i="1" spc="4" dirty="0">
                <a:latin typeface="Arial"/>
                <a:cs typeface="Arial"/>
              </a:rPr>
              <a:t>n</a:t>
            </a:r>
            <a:r>
              <a:rPr sz="800" i="1" spc="0" dirty="0">
                <a:latin typeface="Arial"/>
                <a:cs typeface="Arial"/>
              </a:rPr>
              <a:t>g</a:t>
            </a:r>
            <a:r>
              <a:rPr sz="800" i="1" spc="-24" dirty="0">
                <a:latin typeface="Arial"/>
                <a:cs typeface="Arial"/>
              </a:rPr>
              <a:t> </a:t>
            </a:r>
            <a:r>
              <a:rPr sz="800" i="1" spc="0" dirty="0">
                <a:latin typeface="Arial"/>
                <a:cs typeface="Arial"/>
              </a:rPr>
              <a:t>t</a:t>
            </a:r>
            <a:r>
              <a:rPr sz="800" i="1" spc="4" dirty="0">
                <a:latin typeface="Arial"/>
                <a:cs typeface="Arial"/>
              </a:rPr>
              <a:t>h</a:t>
            </a:r>
            <a:r>
              <a:rPr sz="800" i="1" spc="0" dirty="0">
                <a:latin typeface="Arial"/>
                <a:cs typeface="Arial"/>
              </a:rPr>
              <a:t>e</a:t>
            </a:r>
            <a:r>
              <a:rPr sz="800" i="1" spc="-6" dirty="0">
                <a:latin typeface="Arial"/>
                <a:cs typeface="Arial"/>
              </a:rPr>
              <a:t> </a:t>
            </a:r>
            <a:r>
              <a:rPr sz="800" i="1" spc="4" dirty="0">
                <a:latin typeface="Arial"/>
                <a:cs typeface="Arial"/>
              </a:rPr>
              <a:t>da</a:t>
            </a:r>
            <a:r>
              <a:rPr sz="800" i="1" spc="0" dirty="0">
                <a:latin typeface="Arial"/>
                <a:cs typeface="Arial"/>
              </a:rPr>
              <a:t>ta</a:t>
            </a:r>
            <a:r>
              <a:rPr sz="800" i="1" spc="-10" dirty="0">
                <a:latin typeface="Arial"/>
                <a:cs typeface="Arial"/>
              </a:rPr>
              <a:t> </a:t>
            </a:r>
            <a:r>
              <a:rPr sz="800" i="1" spc="4" dirty="0">
                <a:latin typeface="Arial"/>
                <a:cs typeface="Arial"/>
              </a:rPr>
              <a:t>a</a:t>
            </a:r>
            <a:r>
              <a:rPr sz="800" i="1" spc="0" dirty="0">
                <a:latin typeface="Arial"/>
                <a:cs typeface="Arial"/>
              </a:rPr>
              <a:t>s</a:t>
            </a:r>
            <a:r>
              <a:rPr sz="800" i="1" spc="-7" dirty="0">
                <a:latin typeface="Arial"/>
                <a:cs typeface="Arial"/>
              </a:rPr>
              <a:t> </a:t>
            </a:r>
            <a:r>
              <a:rPr sz="800" i="1" spc="0" dirty="0">
                <a:latin typeface="Arial"/>
                <a:cs typeface="Arial"/>
              </a:rPr>
              <a:t>a </a:t>
            </a:r>
            <a:r>
              <a:rPr sz="800" i="1" spc="4" dirty="0">
                <a:latin typeface="Arial"/>
                <a:cs typeface="Arial"/>
              </a:rPr>
              <a:t>d</a:t>
            </a:r>
            <a:r>
              <a:rPr sz="800" i="1" spc="0" dirty="0">
                <a:latin typeface="Arial"/>
                <a:cs typeface="Arial"/>
              </a:rPr>
              <a:t>i</a:t>
            </a:r>
            <a:r>
              <a:rPr sz="800" i="1" spc="4" dirty="0">
                <a:latin typeface="Arial"/>
                <a:cs typeface="Arial"/>
              </a:rPr>
              <a:t>c</a:t>
            </a:r>
            <a:r>
              <a:rPr sz="800" i="1" spc="0" dirty="0">
                <a:latin typeface="Arial"/>
                <a:cs typeface="Arial"/>
              </a:rPr>
              <a:t>ti</a:t>
            </a:r>
            <a:r>
              <a:rPr sz="800" i="1" spc="4" dirty="0">
                <a:latin typeface="Arial"/>
                <a:cs typeface="Arial"/>
              </a:rPr>
              <a:t>onar</a:t>
            </a:r>
            <a:r>
              <a:rPr sz="800" i="1" spc="0" dirty="0">
                <a:latin typeface="Arial"/>
                <a:cs typeface="Arial"/>
              </a:rPr>
              <a:t>y</a:t>
            </a:r>
            <a:r>
              <a:rPr sz="800" i="1" spc="-37" dirty="0">
                <a:latin typeface="Arial"/>
                <a:cs typeface="Arial"/>
              </a:rPr>
              <a:t> </a:t>
            </a:r>
            <a:r>
              <a:rPr sz="800" i="1" spc="4" dirty="0">
                <a:latin typeface="Arial"/>
                <a:cs typeface="Arial"/>
              </a:rPr>
              <a:t>a</a:t>
            </a:r>
            <a:r>
              <a:rPr sz="800" i="1" spc="0" dirty="0">
                <a:latin typeface="Arial"/>
                <a:cs typeface="Arial"/>
              </a:rPr>
              <a:t>l</a:t>
            </a:r>
            <a:r>
              <a:rPr sz="800" i="1" spc="4" dirty="0">
                <a:latin typeface="Arial"/>
                <a:cs typeface="Arial"/>
              </a:rPr>
              <a:t>s</a:t>
            </a:r>
            <a:r>
              <a:rPr sz="800" i="1" spc="0" dirty="0">
                <a:latin typeface="Arial"/>
                <a:cs typeface="Arial"/>
              </a:rPr>
              <a:t>o</a:t>
            </a:r>
            <a:r>
              <a:rPr sz="800" i="1" spc="-13" dirty="0">
                <a:latin typeface="Arial"/>
                <a:cs typeface="Arial"/>
              </a:rPr>
              <a:t> </a:t>
            </a:r>
            <a:r>
              <a:rPr sz="800" i="1" spc="4" dirty="0">
                <a:latin typeface="Arial"/>
                <a:cs typeface="Arial"/>
              </a:rPr>
              <a:t>a</a:t>
            </a:r>
            <a:r>
              <a:rPr sz="800" i="1" spc="0" dirty="0">
                <a:latin typeface="Arial"/>
                <a:cs typeface="Arial"/>
              </a:rPr>
              <a:t>ll</a:t>
            </a:r>
            <a:r>
              <a:rPr sz="800" i="1" spc="4" dirty="0">
                <a:latin typeface="Arial"/>
                <a:cs typeface="Arial"/>
              </a:rPr>
              <a:t>ow</a:t>
            </a:r>
            <a:r>
              <a:rPr sz="800" i="1" spc="0" dirty="0">
                <a:latin typeface="Arial"/>
                <a:cs typeface="Arial"/>
              </a:rPr>
              <a:t>s</a:t>
            </a:r>
            <a:r>
              <a:rPr sz="800" i="1" spc="-17" dirty="0">
                <a:latin typeface="Arial"/>
                <a:cs typeface="Arial"/>
              </a:rPr>
              <a:t> </a:t>
            </a:r>
            <a:r>
              <a:rPr sz="800" i="1" spc="4" dirty="0">
                <a:latin typeface="Arial"/>
                <a:cs typeface="Arial"/>
              </a:rPr>
              <a:t>yo</a:t>
            </a:r>
            <a:r>
              <a:rPr sz="800" i="1" spc="0" dirty="0">
                <a:latin typeface="Arial"/>
                <a:cs typeface="Arial"/>
              </a:rPr>
              <a:t>u</a:t>
            </a:r>
            <a:r>
              <a:rPr sz="800" i="1" spc="-11" dirty="0">
                <a:latin typeface="Arial"/>
                <a:cs typeface="Arial"/>
              </a:rPr>
              <a:t> </a:t>
            </a:r>
            <a:r>
              <a:rPr sz="800" i="1" spc="0" dirty="0">
                <a:latin typeface="Arial"/>
                <a:cs typeface="Arial"/>
              </a:rPr>
              <a:t>to</a:t>
            </a:r>
            <a:r>
              <a:rPr sz="800" i="1" spc="8" dirty="0">
                <a:latin typeface="Arial"/>
                <a:cs typeface="Arial"/>
              </a:rPr>
              <a:t> </a:t>
            </a:r>
            <a:r>
              <a:rPr sz="800" i="1" spc="4" dirty="0">
                <a:latin typeface="Arial"/>
                <a:cs typeface="Arial"/>
              </a:rPr>
              <a:t>spec</a:t>
            </a:r>
            <a:r>
              <a:rPr sz="800" i="1" spc="0" dirty="0">
                <a:latin typeface="Arial"/>
                <a:cs typeface="Arial"/>
              </a:rPr>
              <a:t>i</a:t>
            </a:r>
            <a:r>
              <a:rPr sz="800" i="1" spc="4" dirty="0">
                <a:latin typeface="Arial"/>
                <a:cs typeface="Arial"/>
              </a:rPr>
              <a:t>f</a:t>
            </a:r>
            <a:r>
              <a:rPr sz="800" i="1" spc="0" dirty="0">
                <a:latin typeface="Arial"/>
                <a:cs typeface="Arial"/>
              </a:rPr>
              <a:t>y</a:t>
            </a:r>
            <a:r>
              <a:rPr sz="800" i="1" spc="-23" dirty="0">
                <a:latin typeface="Arial"/>
                <a:cs typeface="Arial"/>
              </a:rPr>
              <a:t> </a:t>
            </a:r>
            <a:r>
              <a:rPr sz="800" i="1" spc="4" dirty="0">
                <a:latin typeface="Arial"/>
                <a:cs typeface="Arial"/>
              </a:rPr>
              <a:t>mo</a:t>
            </a:r>
            <a:r>
              <a:rPr sz="800" i="1" spc="0" dirty="0">
                <a:latin typeface="Arial"/>
                <a:cs typeface="Arial"/>
              </a:rPr>
              <a:t>re i</a:t>
            </a:r>
            <a:r>
              <a:rPr sz="800" i="1" spc="4" dirty="0">
                <a:latin typeface="Arial"/>
                <a:cs typeface="Arial"/>
              </a:rPr>
              <a:t>n</a:t>
            </a:r>
            <a:r>
              <a:rPr sz="800" i="1" spc="0" dirty="0">
                <a:latin typeface="Arial"/>
                <a:cs typeface="Arial"/>
              </a:rPr>
              <a:t>f</a:t>
            </a:r>
            <a:r>
              <a:rPr sz="800" i="1" spc="4" dirty="0">
                <a:latin typeface="Arial"/>
                <a:cs typeface="Arial"/>
              </a:rPr>
              <a:t>orma</a:t>
            </a:r>
            <a:r>
              <a:rPr sz="800" i="1" spc="0" dirty="0">
                <a:latin typeface="Arial"/>
                <a:cs typeface="Arial"/>
              </a:rPr>
              <a:t>ti</a:t>
            </a:r>
            <a:r>
              <a:rPr sz="800" i="1" spc="4" dirty="0">
                <a:latin typeface="Arial"/>
                <a:cs typeface="Arial"/>
              </a:rPr>
              <a:t>o</a:t>
            </a:r>
            <a:r>
              <a:rPr sz="800" i="1" spc="0" dirty="0">
                <a:latin typeface="Arial"/>
                <a:cs typeface="Arial"/>
              </a:rPr>
              <a:t>n</a:t>
            </a:r>
            <a:r>
              <a:rPr sz="800" i="1" spc="-34" dirty="0">
                <a:latin typeface="Arial"/>
                <a:cs typeface="Arial"/>
              </a:rPr>
              <a:t> </a:t>
            </a:r>
            <a:r>
              <a:rPr sz="800" i="1" spc="4" dirty="0">
                <a:latin typeface="Arial"/>
                <a:cs typeface="Arial"/>
              </a:rPr>
              <a:t>abou</a:t>
            </a:r>
            <a:r>
              <a:rPr sz="800" i="1" spc="0" dirty="0">
                <a:latin typeface="Arial"/>
                <a:cs typeface="Arial"/>
              </a:rPr>
              <a:t>t</a:t>
            </a:r>
            <a:r>
              <a:rPr sz="800" i="1" spc="-14" dirty="0">
                <a:latin typeface="Arial"/>
                <a:cs typeface="Arial"/>
              </a:rPr>
              <a:t> </a:t>
            </a:r>
            <a:r>
              <a:rPr sz="800" i="1" spc="4" dirty="0">
                <a:latin typeface="Arial"/>
                <a:cs typeface="Arial"/>
              </a:rPr>
              <a:t>eac</a:t>
            </a:r>
            <a:r>
              <a:rPr sz="800" i="1" spc="0" dirty="0">
                <a:latin typeface="Arial"/>
                <a:cs typeface="Arial"/>
              </a:rPr>
              <a:t>h</a:t>
            </a:r>
            <a:r>
              <a:rPr sz="800" i="1" spc="-16" dirty="0">
                <a:latin typeface="Arial"/>
                <a:cs typeface="Arial"/>
              </a:rPr>
              <a:t> </a:t>
            </a:r>
            <a:r>
              <a:rPr sz="800" i="1" spc="4" dirty="0">
                <a:latin typeface="Arial"/>
                <a:cs typeface="Arial"/>
              </a:rPr>
              <a:t>ser</a:t>
            </a:r>
            <a:r>
              <a:rPr sz="800" i="1" spc="0" dirty="0">
                <a:latin typeface="Arial"/>
                <a:cs typeface="Arial"/>
              </a:rPr>
              <a:t>i</a:t>
            </a:r>
            <a:r>
              <a:rPr sz="800" i="1" spc="4" dirty="0">
                <a:latin typeface="Arial"/>
                <a:cs typeface="Arial"/>
              </a:rPr>
              <a:t>e</a:t>
            </a:r>
            <a:r>
              <a:rPr sz="800" i="1" spc="9" dirty="0">
                <a:latin typeface="Arial"/>
                <a:cs typeface="Arial"/>
              </a:rPr>
              <a:t>s</a:t>
            </a:r>
            <a:r>
              <a:rPr sz="800" i="1" spc="0" dirty="0">
                <a:latin typeface="Arial"/>
                <a:cs typeface="Arial"/>
              </a:rPr>
              <a:t>.</a:t>
            </a:r>
            <a:r>
              <a:rPr sz="800" i="1" spc="-26" dirty="0">
                <a:latin typeface="Arial"/>
                <a:cs typeface="Arial"/>
              </a:rPr>
              <a:t> </a:t>
            </a:r>
            <a:r>
              <a:rPr sz="800" i="1" spc="4" dirty="0">
                <a:latin typeface="Arial"/>
                <a:cs typeface="Arial"/>
              </a:rPr>
              <a:t>Any</a:t>
            </a:r>
            <a:r>
              <a:rPr sz="800" i="1" spc="0" dirty="0">
                <a:latin typeface="Arial"/>
                <a:cs typeface="Arial"/>
              </a:rPr>
              <a:t>t</a:t>
            </a:r>
            <a:r>
              <a:rPr sz="800" i="1" spc="4" dirty="0">
                <a:latin typeface="Arial"/>
                <a:cs typeface="Arial"/>
              </a:rPr>
              <a:t>h</a:t>
            </a:r>
            <a:r>
              <a:rPr sz="800" i="1" spc="0" dirty="0">
                <a:latin typeface="Arial"/>
                <a:cs typeface="Arial"/>
              </a:rPr>
              <a:t>i</a:t>
            </a:r>
            <a:r>
              <a:rPr sz="800" i="1" spc="4" dirty="0">
                <a:latin typeface="Arial"/>
                <a:cs typeface="Arial"/>
              </a:rPr>
              <a:t>n</a:t>
            </a:r>
            <a:r>
              <a:rPr sz="800" i="1" spc="0" dirty="0">
                <a:latin typeface="Arial"/>
                <a:cs typeface="Arial"/>
              </a:rPr>
              <a:t>g</a:t>
            </a:r>
            <a:r>
              <a:rPr sz="800" i="1" spc="-30" dirty="0">
                <a:latin typeface="Arial"/>
                <a:cs typeface="Arial"/>
              </a:rPr>
              <a:t> </a:t>
            </a:r>
            <a:r>
              <a:rPr sz="800" i="1" spc="0" dirty="0">
                <a:latin typeface="Arial"/>
                <a:cs typeface="Arial"/>
              </a:rPr>
              <a:t>t</a:t>
            </a:r>
            <a:r>
              <a:rPr sz="800" i="1" spc="4" dirty="0">
                <a:latin typeface="Arial"/>
                <a:cs typeface="Arial"/>
              </a:rPr>
              <a:t>ha</a:t>
            </a:r>
            <a:r>
              <a:rPr sz="800" i="1" spc="0" dirty="0">
                <a:latin typeface="Arial"/>
                <a:cs typeface="Arial"/>
              </a:rPr>
              <a:t>t</a:t>
            </a:r>
            <a:r>
              <a:rPr sz="800" i="1" spc="-8" dirty="0">
                <a:latin typeface="Arial"/>
                <a:cs typeface="Arial"/>
              </a:rPr>
              <a:t> </a:t>
            </a:r>
            <a:r>
              <a:rPr sz="800" i="1" spc="4" dirty="0">
                <a:latin typeface="Arial"/>
                <a:cs typeface="Arial"/>
              </a:rPr>
              <a:t>per</a:t>
            </a:r>
            <a:r>
              <a:rPr sz="800" i="1" spc="0" dirty="0">
                <a:latin typeface="Arial"/>
                <a:cs typeface="Arial"/>
              </a:rPr>
              <a:t>t</a:t>
            </a:r>
            <a:r>
              <a:rPr sz="800" i="1" spc="4" dirty="0">
                <a:latin typeface="Arial"/>
                <a:cs typeface="Arial"/>
              </a:rPr>
              <a:t>a</a:t>
            </a:r>
            <a:r>
              <a:rPr sz="800" i="1" spc="0" dirty="0">
                <a:latin typeface="Arial"/>
                <a:cs typeface="Arial"/>
              </a:rPr>
              <a:t>i</a:t>
            </a:r>
            <a:r>
              <a:rPr sz="800" i="1" spc="4" dirty="0">
                <a:latin typeface="Arial"/>
                <a:cs typeface="Arial"/>
              </a:rPr>
              <a:t>n</a:t>
            </a:r>
            <a:r>
              <a:rPr sz="800" i="1" spc="0" dirty="0">
                <a:latin typeface="Arial"/>
                <a:cs typeface="Arial"/>
              </a:rPr>
              <a:t>s</a:t>
            </a:r>
            <a:r>
              <a:rPr sz="800" i="1" spc="-27" dirty="0">
                <a:latin typeface="Arial"/>
                <a:cs typeface="Arial"/>
              </a:rPr>
              <a:t> </a:t>
            </a:r>
            <a:r>
              <a:rPr sz="800" i="1" spc="0" dirty="0">
                <a:latin typeface="Arial"/>
                <a:cs typeface="Arial"/>
              </a:rPr>
              <a:t>to</a:t>
            </a:r>
            <a:r>
              <a:rPr sz="800" i="1" spc="-1" dirty="0">
                <a:latin typeface="Arial"/>
                <a:cs typeface="Arial"/>
              </a:rPr>
              <a:t> </a:t>
            </a:r>
            <a:r>
              <a:rPr sz="800" i="1" spc="0" dirty="0">
                <a:latin typeface="Arial"/>
                <a:cs typeface="Arial"/>
              </a:rPr>
              <a:t>a </a:t>
            </a:r>
            <a:r>
              <a:rPr sz="800" i="1" spc="4" dirty="0">
                <a:latin typeface="Arial"/>
                <a:cs typeface="Arial"/>
              </a:rPr>
              <a:t>spec</a:t>
            </a:r>
            <a:r>
              <a:rPr sz="800" i="1" spc="0" dirty="0">
                <a:latin typeface="Arial"/>
                <a:cs typeface="Arial"/>
              </a:rPr>
              <a:t>ific </a:t>
            </a:r>
            <a:r>
              <a:rPr sz="800" i="1" spc="4" dirty="0">
                <a:latin typeface="Arial"/>
                <a:cs typeface="Arial"/>
              </a:rPr>
              <a:t>da</a:t>
            </a:r>
            <a:r>
              <a:rPr sz="800" i="1" spc="0" dirty="0">
                <a:latin typeface="Arial"/>
                <a:cs typeface="Arial"/>
              </a:rPr>
              <a:t>ta</a:t>
            </a:r>
            <a:r>
              <a:rPr sz="800" i="1" spc="-10" dirty="0">
                <a:latin typeface="Arial"/>
                <a:cs typeface="Arial"/>
              </a:rPr>
              <a:t> </a:t>
            </a:r>
            <a:r>
              <a:rPr sz="800" i="1" spc="4" dirty="0">
                <a:latin typeface="Arial"/>
                <a:cs typeface="Arial"/>
              </a:rPr>
              <a:t>ser</a:t>
            </a:r>
            <a:r>
              <a:rPr sz="800" i="1" spc="0" dirty="0">
                <a:latin typeface="Arial"/>
                <a:cs typeface="Arial"/>
              </a:rPr>
              <a:t>i</a:t>
            </a:r>
            <a:r>
              <a:rPr sz="800" i="1" spc="4" dirty="0">
                <a:latin typeface="Arial"/>
                <a:cs typeface="Arial"/>
              </a:rPr>
              <a:t>e</a:t>
            </a:r>
            <a:r>
              <a:rPr sz="800" i="1" spc="0" dirty="0">
                <a:latin typeface="Arial"/>
                <a:cs typeface="Arial"/>
              </a:rPr>
              <a:t>s</a:t>
            </a:r>
            <a:r>
              <a:rPr sz="800" i="1" spc="-16" dirty="0">
                <a:latin typeface="Arial"/>
                <a:cs typeface="Arial"/>
              </a:rPr>
              <a:t> </a:t>
            </a:r>
            <a:r>
              <a:rPr sz="800" i="1" spc="4" dirty="0">
                <a:latin typeface="Arial"/>
                <a:cs typeface="Arial"/>
              </a:rPr>
              <a:t>suc</a:t>
            </a:r>
            <a:r>
              <a:rPr sz="800" i="1" spc="0" dirty="0">
                <a:latin typeface="Arial"/>
                <a:cs typeface="Arial"/>
              </a:rPr>
              <a:t>h</a:t>
            </a:r>
            <a:r>
              <a:rPr sz="800" i="1" spc="-11" dirty="0">
                <a:latin typeface="Arial"/>
                <a:cs typeface="Arial"/>
              </a:rPr>
              <a:t> </a:t>
            </a:r>
            <a:r>
              <a:rPr sz="800" i="1" spc="4" dirty="0">
                <a:latin typeface="Arial"/>
                <a:cs typeface="Arial"/>
              </a:rPr>
              <a:t>a</a:t>
            </a:r>
            <a:r>
              <a:rPr sz="800" i="1" spc="0" dirty="0">
                <a:latin typeface="Arial"/>
                <a:cs typeface="Arial"/>
              </a:rPr>
              <a:t>s</a:t>
            </a:r>
            <a:r>
              <a:rPr sz="800" i="1" spc="-3" dirty="0">
                <a:latin typeface="Arial"/>
                <a:cs typeface="Arial"/>
              </a:rPr>
              <a:t> </a:t>
            </a:r>
            <a:r>
              <a:rPr sz="800" i="1" spc="4" dirty="0">
                <a:latin typeface="Arial"/>
                <a:cs typeface="Arial"/>
              </a:rPr>
              <a:t>markers</a:t>
            </a:r>
            <a:r>
              <a:rPr sz="800" i="1" spc="0" dirty="0">
                <a:latin typeface="Arial"/>
                <a:cs typeface="Arial"/>
              </a:rPr>
              <a:t>,</a:t>
            </a:r>
            <a:r>
              <a:rPr sz="800" i="1" spc="-26" dirty="0">
                <a:latin typeface="Arial"/>
                <a:cs typeface="Arial"/>
              </a:rPr>
              <a:t> </a:t>
            </a:r>
            <a:r>
              <a:rPr sz="800" i="1" spc="0" dirty="0">
                <a:latin typeface="Arial"/>
                <a:cs typeface="Arial"/>
              </a:rPr>
              <a:t>li</a:t>
            </a:r>
            <a:r>
              <a:rPr sz="800" i="1" spc="4" dirty="0">
                <a:latin typeface="Arial"/>
                <a:cs typeface="Arial"/>
              </a:rPr>
              <a:t>nes</a:t>
            </a:r>
            <a:r>
              <a:rPr sz="800" i="1" spc="0" dirty="0">
                <a:latin typeface="Arial"/>
                <a:cs typeface="Arial"/>
              </a:rPr>
              <a:t>,</a:t>
            </a:r>
            <a:r>
              <a:rPr sz="800" i="1" spc="-13" dirty="0">
                <a:latin typeface="Arial"/>
                <a:cs typeface="Arial"/>
              </a:rPr>
              <a:t> </a:t>
            </a:r>
            <a:r>
              <a:rPr sz="800" i="1" spc="4" dirty="0">
                <a:latin typeface="Arial"/>
                <a:cs typeface="Arial"/>
              </a:rPr>
              <a:t>an</a:t>
            </a:r>
            <a:r>
              <a:rPr sz="800" i="1" spc="0" dirty="0">
                <a:latin typeface="Arial"/>
                <a:cs typeface="Arial"/>
              </a:rPr>
              <a:t>d</a:t>
            </a:r>
            <a:r>
              <a:rPr sz="800" i="1" spc="-8" dirty="0">
                <a:latin typeface="Arial"/>
                <a:cs typeface="Arial"/>
              </a:rPr>
              <a:t> </a:t>
            </a:r>
            <a:r>
              <a:rPr sz="800" i="1" spc="4" dirty="0">
                <a:latin typeface="Arial"/>
                <a:cs typeface="Arial"/>
              </a:rPr>
              <a:t>po</a:t>
            </a:r>
            <a:r>
              <a:rPr sz="800" i="1" spc="0" dirty="0">
                <a:latin typeface="Arial"/>
                <a:cs typeface="Arial"/>
              </a:rPr>
              <a:t>i</a:t>
            </a:r>
            <a:r>
              <a:rPr sz="800" i="1" spc="4" dirty="0">
                <a:latin typeface="Arial"/>
                <a:cs typeface="Arial"/>
              </a:rPr>
              <a:t>n</a:t>
            </a:r>
            <a:r>
              <a:rPr sz="800" i="1" spc="0" dirty="0">
                <a:latin typeface="Arial"/>
                <a:cs typeface="Arial"/>
              </a:rPr>
              <a:t>t</a:t>
            </a:r>
            <a:r>
              <a:rPr sz="800" i="1" spc="-12" dirty="0">
                <a:latin typeface="Arial"/>
                <a:cs typeface="Arial"/>
              </a:rPr>
              <a:t> </a:t>
            </a:r>
            <a:r>
              <a:rPr sz="800" i="1" spc="0" dirty="0">
                <a:latin typeface="Arial"/>
                <a:cs typeface="Arial"/>
              </a:rPr>
              <a:t>l</a:t>
            </a:r>
            <a:r>
              <a:rPr sz="800" i="1" spc="4" dirty="0">
                <a:latin typeface="Arial"/>
                <a:cs typeface="Arial"/>
              </a:rPr>
              <a:t>abe</a:t>
            </a:r>
            <a:r>
              <a:rPr sz="800" i="1" spc="0" dirty="0">
                <a:latin typeface="Arial"/>
                <a:cs typeface="Arial"/>
              </a:rPr>
              <a:t>l</a:t>
            </a:r>
            <a:r>
              <a:rPr sz="800" i="1" spc="4" dirty="0">
                <a:latin typeface="Arial"/>
                <a:cs typeface="Arial"/>
              </a:rPr>
              <a:t>s</a:t>
            </a:r>
            <a:r>
              <a:rPr sz="800" i="1" spc="0" dirty="0">
                <a:latin typeface="Arial"/>
                <a:cs typeface="Arial"/>
              </a:rPr>
              <a:t>,</a:t>
            </a:r>
            <a:r>
              <a:rPr sz="800" i="1" spc="-18" dirty="0">
                <a:latin typeface="Arial"/>
                <a:cs typeface="Arial"/>
              </a:rPr>
              <a:t> </a:t>
            </a:r>
            <a:r>
              <a:rPr sz="800" i="1" spc="4" dirty="0">
                <a:latin typeface="Arial"/>
                <a:cs typeface="Arial"/>
              </a:rPr>
              <a:t>goe</a:t>
            </a:r>
            <a:r>
              <a:rPr sz="800" i="1" spc="0" dirty="0">
                <a:latin typeface="Arial"/>
                <a:cs typeface="Arial"/>
              </a:rPr>
              <a:t>s</a:t>
            </a:r>
            <a:r>
              <a:rPr sz="800" i="1" spc="-12" dirty="0">
                <a:latin typeface="Arial"/>
                <a:cs typeface="Arial"/>
              </a:rPr>
              <a:t> </a:t>
            </a:r>
            <a:r>
              <a:rPr sz="800" i="1" spc="0" dirty="0">
                <a:latin typeface="Arial"/>
                <a:cs typeface="Arial"/>
              </a:rPr>
              <a:t>in</a:t>
            </a:r>
            <a:r>
              <a:rPr sz="800" i="1" spc="-1" dirty="0">
                <a:latin typeface="Arial"/>
                <a:cs typeface="Arial"/>
              </a:rPr>
              <a:t> </a:t>
            </a:r>
            <a:r>
              <a:rPr sz="800" i="1" spc="0" dirty="0">
                <a:latin typeface="Arial"/>
                <a:cs typeface="Arial"/>
              </a:rPr>
              <a:t>t</a:t>
            </a:r>
            <a:r>
              <a:rPr sz="800" i="1" spc="4" dirty="0">
                <a:latin typeface="Arial"/>
                <a:cs typeface="Arial"/>
              </a:rPr>
              <a:t>he </a:t>
            </a:r>
            <a:r>
              <a:rPr sz="800" spc="-38" dirty="0">
                <a:latin typeface="Consolas"/>
                <a:cs typeface="Consolas"/>
              </a:rPr>
              <a:t>data </a:t>
            </a:r>
            <a:r>
              <a:rPr sz="800" i="1" spc="4" dirty="0">
                <a:latin typeface="Arial"/>
                <a:cs typeface="Arial"/>
              </a:rPr>
              <a:t>d</a:t>
            </a:r>
            <a:r>
              <a:rPr sz="800" i="1" spc="0" dirty="0">
                <a:latin typeface="Arial"/>
                <a:cs typeface="Arial"/>
              </a:rPr>
              <a:t>i</a:t>
            </a:r>
            <a:r>
              <a:rPr sz="800" i="1" spc="4" dirty="0">
                <a:latin typeface="Arial"/>
                <a:cs typeface="Arial"/>
              </a:rPr>
              <a:t>c</a:t>
            </a:r>
            <a:r>
              <a:rPr sz="800" i="1" spc="0" dirty="0">
                <a:latin typeface="Arial"/>
                <a:cs typeface="Arial"/>
              </a:rPr>
              <a:t>ti</a:t>
            </a:r>
            <a:r>
              <a:rPr sz="800" i="1" spc="4" dirty="0">
                <a:latin typeface="Arial"/>
                <a:cs typeface="Arial"/>
              </a:rPr>
              <a:t>onary</a:t>
            </a:r>
            <a:r>
              <a:rPr sz="800" i="1" spc="0" dirty="0">
                <a:latin typeface="Arial"/>
                <a:cs typeface="Arial"/>
              </a:rPr>
              <a:t>.</a:t>
            </a:r>
            <a:r>
              <a:rPr sz="800" i="1" spc="-31" dirty="0">
                <a:latin typeface="Arial"/>
                <a:cs typeface="Arial"/>
              </a:rPr>
              <a:t> </a:t>
            </a:r>
            <a:r>
              <a:rPr sz="800" i="1" spc="4" dirty="0">
                <a:latin typeface="Arial"/>
                <a:cs typeface="Arial"/>
              </a:rPr>
              <a:t>P</a:t>
            </a:r>
            <a:r>
              <a:rPr sz="800" i="1" spc="0" dirty="0">
                <a:latin typeface="Arial"/>
                <a:cs typeface="Arial"/>
              </a:rPr>
              <a:t>l</a:t>
            </a:r>
            <a:r>
              <a:rPr sz="800" i="1" spc="4" dirty="0">
                <a:latin typeface="Arial"/>
                <a:cs typeface="Arial"/>
              </a:rPr>
              <a:t>o</a:t>
            </a:r>
            <a:r>
              <a:rPr sz="800" i="1" spc="0" dirty="0">
                <a:latin typeface="Arial"/>
                <a:cs typeface="Arial"/>
              </a:rPr>
              <a:t>tly</a:t>
            </a:r>
            <a:r>
              <a:rPr sz="800" i="1" spc="-14" dirty="0">
                <a:latin typeface="Arial"/>
                <a:cs typeface="Arial"/>
              </a:rPr>
              <a:t> </a:t>
            </a:r>
            <a:r>
              <a:rPr sz="800" i="1" spc="4" dirty="0">
                <a:latin typeface="Arial"/>
                <a:cs typeface="Arial"/>
              </a:rPr>
              <a:t>ha</a:t>
            </a:r>
            <a:r>
              <a:rPr sz="800" i="1" spc="0" dirty="0">
                <a:latin typeface="Arial"/>
                <a:cs typeface="Arial"/>
              </a:rPr>
              <a:t>s</a:t>
            </a:r>
            <a:r>
              <a:rPr sz="800" i="1" spc="-7" dirty="0">
                <a:latin typeface="Arial"/>
                <a:cs typeface="Arial"/>
              </a:rPr>
              <a:t> </a:t>
            </a:r>
            <a:r>
              <a:rPr sz="800" i="1" spc="4" dirty="0">
                <a:latin typeface="Arial"/>
                <a:cs typeface="Arial"/>
              </a:rPr>
              <a:t>severa</a:t>
            </a:r>
            <a:r>
              <a:rPr sz="800" i="1" spc="0" dirty="0">
                <a:latin typeface="Arial"/>
                <a:cs typeface="Arial"/>
              </a:rPr>
              <a:t>l</a:t>
            </a:r>
            <a:r>
              <a:rPr sz="800" i="1" spc="-20" dirty="0">
                <a:latin typeface="Arial"/>
                <a:cs typeface="Arial"/>
              </a:rPr>
              <a:t> </a:t>
            </a:r>
            <a:r>
              <a:rPr sz="800" i="1" spc="4" dirty="0">
                <a:latin typeface="Arial"/>
                <a:cs typeface="Arial"/>
              </a:rPr>
              <a:t>way</a:t>
            </a:r>
            <a:r>
              <a:rPr sz="800" i="1" spc="0" dirty="0">
                <a:latin typeface="Arial"/>
                <a:cs typeface="Arial"/>
              </a:rPr>
              <a:t>s</a:t>
            </a:r>
            <a:r>
              <a:rPr sz="800" i="1" spc="-13" dirty="0">
                <a:latin typeface="Arial"/>
                <a:cs typeface="Arial"/>
              </a:rPr>
              <a:t> </a:t>
            </a:r>
            <a:r>
              <a:rPr sz="800" i="1" spc="4" dirty="0">
                <a:latin typeface="Arial"/>
                <a:cs typeface="Arial"/>
              </a:rPr>
              <a:t>o</a:t>
            </a:r>
            <a:r>
              <a:rPr sz="800" i="1" spc="0" dirty="0">
                <a:latin typeface="Arial"/>
                <a:cs typeface="Arial"/>
              </a:rPr>
              <a:t>f</a:t>
            </a:r>
            <a:r>
              <a:rPr sz="800" i="1" spc="-1" dirty="0">
                <a:latin typeface="Arial"/>
                <a:cs typeface="Arial"/>
              </a:rPr>
              <a:t> </a:t>
            </a:r>
            <a:r>
              <a:rPr sz="800" i="1" spc="4" dirty="0">
                <a:latin typeface="Arial"/>
                <a:cs typeface="Arial"/>
              </a:rPr>
              <a:t>spec</a:t>
            </a:r>
            <a:r>
              <a:rPr sz="800" i="1" spc="0" dirty="0">
                <a:latin typeface="Arial"/>
                <a:cs typeface="Arial"/>
              </a:rPr>
              <a:t>if</a:t>
            </a:r>
            <a:r>
              <a:rPr sz="800" i="1" spc="4" dirty="0">
                <a:latin typeface="Arial"/>
                <a:cs typeface="Arial"/>
              </a:rPr>
              <a:t>y</a:t>
            </a:r>
            <a:r>
              <a:rPr sz="800" i="1" spc="0" dirty="0">
                <a:latin typeface="Arial"/>
                <a:cs typeface="Arial"/>
              </a:rPr>
              <a:t>i</a:t>
            </a:r>
            <a:r>
              <a:rPr sz="800" i="1" spc="4" dirty="0">
                <a:latin typeface="Arial"/>
                <a:cs typeface="Arial"/>
              </a:rPr>
              <a:t>n</a:t>
            </a:r>
            <a:r>
              <a:rPr sz="800" i="1" spc="0" dirty="0">
                <a:latin typeface="Arial"/>
                <a:cs typeface="Arial"/>
              </a:rPr>
              <a:t>g</a:t>
            </a:r>
            <a:r>
              <a:rPr sz="800" i="1" spc="-30" dirty="0">
                <a:latin typeface="Arial"/>
                <a:cs typeface="Arial"/>
              </a:rPr>
              <a:t> </a:t>
            </a:r>
            <a:r>
              <a:rPr sz="800" i="1" spc="4" dirty="0">
                <a:latin typeface="Arial"/>
                <a:cs typeface="Arial"/>
              </a:rPr>
              <a:t>da</a:t>
            </a:r>
            <a:r>
              <a:rPr sz="800" i="1" spc="0" dirty="0">
                <a:latin typeface="Arial"/>
                <a:cs typeface="Arial"/>
              </a:rPr>
              <a:t>t</a:t>
            </a:r>
            <a:r>
              <a:rPr sz="800" i="1" spc="4" dirty="0">
                <a:latin typeface="Arial"/>
                <a:cs typeface="Arial"/>
              </a:rPr>
              <a:t>a</a:t>
            </a:r>
            <a:r>
              <a:rPr sz="800" i="1" spc="0" dirty="0">
                <a:latin typeface="Arial"/>
                <a:cs typeface="Arial"/>
              </a:rPr>
              <a:t>,</a:t>
            </a:r>
            <a:r>
              <a:rPr sz="800" i="1" spc="-12" dirty="0">
                <a:latin typeface="Arial"/>
                <a:cs typeface="Arial"/>
              </a:rPr>
              <a:t> </a:t>
            </a:r>
            <a:r>
              <a:rPr sz="800" i="1" spc="4" dirty="0">
                <a:latin typeface="Arial"/>
                <a:cs typeface="Arial"/>
              </a:rPr>
              <a:t>but </a:t>
            </a:r>
            <a:r>
              <a:rPr sz="800" i="1" spc="0" dirty="0">
                <a:latin typeface="Arial"/>
                <a:cs typeface="Arial"/>
              </a:rPr>
              <a:t>i</a:t>
            </a:r>
            <a:r>
              <a:rPr sz="800" i="1" spc="4" dirty="0">
                <a:latin typeface="Arial"/>
                <a:cs typeface="Arial"/>
              </a:rPr>
              <a:t>n</a:t>
            </a:r>
            <a:r>
              <a:rPr sz="800" i="1" spc="0" dirty="0">
                <a:latin typeface="Arial"/>
                <a:cs typeface="Arial"/>
              </a:rPr>
              <a:t>t</a:t>
            </a:r>
            <a:r>
              <a:rPr sz="800" i="1" spc="4" dirty="0">
                <a:latin typeface="Arial"/>
                <a:cs typeface="Arial"/>
              </a:rPr>
              <a:t>erna</a:t>
            </a:r>
            <a:r>
              <a:rPr sz="800" i="1" spc="0" dirty="0">
                <a:latin typeface="Arial"/>
                <a:cs typeface="Arial"/>
              </a:rPr>
              <a:t>lly</a:t>
            </a:r>
            <a:r>
              <a:rPr sz="800" i="1" spc="-26" dirty="0">
                <a:latin typeface="Arial"/>
                <a:cs typeface="Arial"/>
              </a:rPr>
              <a:t> </a:t>
            </a:r>
            <a:r>
              <a:rPr sz="800" i="1" spc="4" dirty="0">
                <a:latin typeface="Arial"/>
                <a:cs typeface="Arial"/>
              </a:rPr>
              <a:t>a</a:t>
            </a:r>
            <a:r>
              <a:rPr sz="800" i="1" spc="0" dirty="0">
                <a:latin typeface="Arial"/>
                <a:cs typeface="Arial"/>
              </a:rPr>
              <a:t>ll</a:t>
            </a:r>
            <a:r>
              <a:rPr sz="800" i="1" spc="-7" dirty="0">
                <a:latin typeface="Arial"/>
                <a:cs typeface="Arial"/>
              </a:rPr>
              <a:t> </a:t>
            </a:r>
            <a:r>
              <a:rPr sz="800" i="1" spc="4" dirty="0">
                <a:latin typeface="Arial"/>
                <a:cs typeface="Arial"/>
              </a:rPr>
              <a:t>da</a:t>
            </a:r>
            <a:r>
              <a:rPr sz="800" i="1" spc="0" dirty="0">
                <a:latin typeface="Arial"/>
                <a:cs typeface="Arial"/>
              </a:rPr>
              <a:t>ta</a:t>
            </a:r>
            <a:r>
              <a:rPr sz="800" i="1" spc="-10" dirty="0">
                <a:latin typeface="Arial"/>
                <a:cs typeface="Arial"/>
              </a:rPr>
              <a:t> </a:t>
            </a:r>
            <a:r>
              <a:rPr sz="800" i="1" spc="0" dirty="0">
                <a:latin typeface="Arial"/>
                <a:cs typeface="Arial"/>
              </a:rPr>
              <a:t>is </a:t>
            </a:r>
            <a:r>
              <a:rPr sz="800" i="1" spc="4" dirty="0">
                <a:latin typeface="Arial"/>
                <a:cs typeface="Arial"/>
              </a:rPr>
              <a:t>represen</a:t>
            </a:r>
            <a:r>
              <a:rPr sz="800" i="1" spc="0" dirty="0">
                <a:latin typeface="Arial"/>
                <a:cs typeface="Arial"/>
              </a:rPr>
              <a:t>t</a:t>
            </a:r>
            <a:r>
              <a:rPr sz="800" i="1" spc="4" dirty="0">
                <a:latin typeface="Arial"/>
                <a:cs typeface="Arial"/>
              </a:rPr>
              <a:t>e</a:t>
            </a:r>
            <a:r>
              <a:rPr sz="800" i="1" spc="0" dirty="0">
                <a:latin typeface="Arial"/>
                <a:cs typeface="Arial"/>
              </a:rPr>
              <a:t>d</a:t>
            </a:r>
            <a:r>
              <a:rPr sz="800" i="1" spc="-37" dirty="0">
                <a:latin typeface="Arial"/>
                <a:cs typeface="Arial"/>
              </a:rPr>
              <a:t> </a:t>
            </a:r>
            <a:r>
              <a:rPr sz="800" i="1" spc="0" dirty="0">
                <a:latin typeface="Arial"/>
                <a:cs typeface="Arial"/>
              </a:rPr>
              <a:t>in</a:t>
            </a:r>
            <a:r>
              <a:rPr sz="800" i="1" spc="-1" dirty="0">
                <a:latin typeface="Arial"/>
                <a:cs typeface="Arial"/>
              </a:rPr>
              <a:t> </a:t>
            </a:r>
            <a:r>
              <a:rPr sz="800" i="1" spc="0" dirty="0">
                <a:latin typeface="Arial"/>
                <a:cs typeface="Arial"/>
              </a:rPr>
              <a:t>t</a:t>
            </a:r>
            <a:r>
              <a:rPr sz="800" i="1" spc="4" dirty="0">
                <a:latin typeface="Arial"/>
                <a:cs typeface="Arial"/>
              </a:rPr>
              <a:t>h</a:t>
            </a:r>
            <a:r>
              <a:rPr sz="800" i="1" spc="0" dirty="0">
                <a:latin typeface="Arial"/>
                <a:cs typeface="Arial"/>
              </a:rPr>
              <a:t>is</a:t>
            </a:r>
            <a:r>
              <a:rPr sz="800" i="1" spc="-7" dirty="0">
                <a:latin typeface="Arial"/>
                <a:cs typeface="Arial"/>
              </a:rPr>
              <a:t> </a:t>
            </a:r>
            <a:r>
              <a:rPr sz="800" i="1" spc="9" dirty="0">
                <a:latin typeface="Arial"/>
                <a:cs typeface="Arial"/>
              </a:rPr>
              <a:t>w</a:t>
            </a:r>
            <a:r>
              <a:rPr sz="800" i="1" spc="4" dirty="0">
                <a:latin typeface="Arial"/>
                <a:cs typeface="Arial"/>
              </a:rPr>
              <a:t>ay</a:t>
            </a:r>
            <a:r>
              <a:rPr sz="800" i="1" spc="0" dirty="0">
                <a:latin typeface="Arial"/>
                <a:cs typeface="Arial"/>
              </a:rPr>
              <a:t>.</a:t>
            </a:r>
            <a:endParaRPr sz="800">
              <a:latin typeface="Arial"/>
              <a:cs typeface="Arial"/>
            </a:endParaRPr>
          </a:p>
        </p:txBody>
      </p:sp>
      <p:sp>
        <p:nvSpPr>
          <p:cNvPr id="6" name="object 6"/>
          <p:cNvSpPr txBox="1"/>
          <p:nvPr/>
        </p:nvSpPr>
        <p:spPr>
          <a:xfrm>
            <a:off x="3466780" y="6608063"/>
            <a:ext cx="3178747" cy="861060"/>
          </a:xfrm>
          <a:prstGeom prst="rect">
            <a:avLst/>
          </a:prstGeom>
        </p:spPr>
        <p:txBody>
          <a:bodyPr wrap="square" lIns="0" tIns="35560" rIns="0" bIns="0" rtlCol="0">
            <a:noAutofit/>
          </a:bodyPr>
          <a:lstStyle/>
          <a:p>
            <a:pPr marL="126814">
              <a:lnSpc>
                <a:spcPct val="97574"/>
              </a:lnSpc>
            </a:pPr>
            <a:r>
              <a:rPr sz="900" spc="0" dirty="0">
                <a:latin typeface="Consolas"/>
                <a:cs typeface="Consolas"/>
              </a:rPr>
              <a:t>data = [{</a:t>
            </a:r>
            <a:endParaRPr sz="900">
              <a:latin typeface="Consolas"/>
              <a:cs typeface="Consolas"/>
            </a:endParaRPr>
          </a:p>
          <a:p>
            <a:pPr marL="378186">
              <a:lnSpc>
                <a:spcPct val="97574"/>
              </a:lnSpc>
            </a:pPr>
            <a:r>
              <a:rPr sz="900" spc="0" dirty="0">
                <a:latin typeface="Consolas"/>
                <a:cs typeface="Consolas"/>
              </a:rPr>
              <a:t>'type': 'scatter',</a:t>
            </a:r>
            <a:endParaRPr sz="900">
              <a:latin typeface="Consolas"/>
              <a:cs typeface="Consolas"/>
            </a:endParaRPr>
          </a:p>
          <a:p>
            <a:pPr marL="378186">
              <a:lnSpc>
                <a:spcPct val="97574"/>
              </a:lnSpc>
            </a:pPr>
            <a:r>
              <a:rPr sz="900" spc="0" dirty="0">
                <a:latin typeface="Consolas"/>
                <a:cs typeface="Consolas"/>
              </a:rPr>
              <a:t>'x': x_values,</a:t>
            </a:r>
            <a:endParaRPr sz="900">
              <a:latin typeface="Consolas"/>
              <a:cs typeface="Consolas"/>
            </a:endParaRPr>
          </a:p>
          <a:p>
            <a:pPr marL="378186">
              <a:lnSpc>
                <a:spcPts val="1030"/>
              </a:lnSpc>
              <a:spcBef>
                <a:spcPts val="51"/>
              </a:spcBef>
            </a:pPr>
            <a:r>
              <a:rPr sz="900" spc="0" dirty="0">
                <a:latin typeface="Consolas"/>
                <a:cs typeface="Consolas"/>
              </a:rPr>
              <a:t>'y': squares,</a:t>
            </a:r>
            <a:endParaRPr sz="900">
              <a:latin typeface="Consolas"/>
              <a:cs typeface="Consolas"/>
            </a:endParaRPr>
          </a:p>
          <a:p>
            <a:pPr marL="378186">
              <a:lnSpc>
                <a:spcPct val="97574"/>
              </a:lnSpc>
            </a:pPr>
            <a:r>
              <a:rPr sz="900" spc="0" dirty="0">
                <a:latin typeface="Consolas"/>
                <a:cs typeface="Consolas"/>
              </a:rPr>
              <a:t>'mode': 'markers',</a:t>
            </a:r>
            <a:endParaRPr sz="900">
              <a:latin typeface="Consolas"/>
              <a:cs typeface="Consolas"/>
            </a:endParaRPr>
          </a:p>
          <a:p>
            <a:pPr marL="126814">
              <a:lnSpc>
                <a:spcPct val="97574"/>
              </a:lnSpc>
            </a:pPr>
            <a:r>
              <a:rPr sz="900" spc="0" dirty="0">
                <a:latin typeface="Consolas"/>
                <a:cs typeface="Consolas"/>
              </a:rPr>
              <a:t>}]</a:t>
            </a:r>
            <a:endParaRPr sz="900">
              <a:latin typeface="Consolas"/>
              <a:cs typeface="Consolas"/>
            </a:endParaRPr>
          </a:p>
        </p:txBody>
      </p:sp>
      <p:sp>
        <p:nvSpPr>
          <p:cNvPr id="5" name="object 5"/>
          <p:cNvSpPr txBox="1"/>
          <p:nvPr/>
        </p:nvSpPr>
        <p:spPr>
          <a:xfrm>
            <a:off x="190500" y="158750"/>
            <a:ext cx="3175000" cy="1021206"/>
          </a:xfrm>
          <a:prstGeom prst="rect">
            <a:avLst/>
          </a:prstGeom>
        </p:spPr>
        <p:txBody>
          <a:bodyPr wrap="square" lIns="0" tIns="10795" rIns="0" bIns="0" rtlCol="0">
            <a:noAutofit/>
          </a:bodyPr>
          <a:lstStyle/>
          <a:p>
            <a:pPr marL="232692" marR="234042" algn="ctr">
              <a:lnSpc>
                <a:spcPct val="101725"/>
              </a:lnSpc>
            </a:pPr>
            <a:r>
              <a:rPr sz="2800" spc="-3" dirty="0">
                <a:solidFill>
                  <a:srgbClr val="F1F1F1"/>
                </a:solidFill>
                <a:latin typeface="Calibri"/>
                <a:cs typeface="Calibri"/>
              </a:rPr>
              <a:t>Beginner's Python</a:t>
            </a:r>
            <a:endParaRPr sz="2800">
              <a:latin typeface="Calibri"/>
              <a:cs typeface="Calibri"/>
            </a:endParaRPr>
          </a:p>
          <a:p>
            <a:pPr marL="97512" marR="99033" algn="ctr">
              <a:lnSpc>
                <a:spcPts val="3070"/>
              </a:lnSpc>
              <a:spcBef>
                <a:spcPts val="153"/>
              </a:spcBef>
            </a:pPr>
            <a:r>
              <a:rPr sz="2800" spc="-2" dirty="0">
                <a:solidFill>
                  <a:srgbClr val="F1F1F1"/>
                </a:solidFill>
                <a:latin typeface="Calibri"/>
                <a:cs typeface="Calibri"/>
              </a:rPr>
              <a:t>Cheat Sheet – Plotly</a:t>
            </a:r>
            <a:endParaRPr sz="2800">
              <a:latin typeface="Calibri"/>
              <a:cs typeface="Calibri"/>
            </a:endParaRPr>
          </a:p>
        </p:txBody>
      </p:sp>
      <p:sp>
        <p:nvSpPr>
          <p:cNvPr id="4" name="object 4"/>
          <p:cNvSpPr txBox="1"/>
          <p:nvPr/>
        </p:nvSpPr>
        <p:spPr>
          <a:xfrm>
            <a:off x="190500" y="1179956"/>
            <a:ext cx="3175000" cy="305943"/>
          </a:xfrm>
          <a:prstGeom prst="rect">
            <a:avLst/>
          </a:prstGeom>
        </p:spPr>
        <p:txBody>
          <a:bodyPr wrap="square" lIns="0" tIns="11144" rIns="0" bIns="0" rtlCol="0">
            <a:noAutofit/>
          </a:bodyPr>
          <a:lstStyle/>
          <a:p>
            <a:pPr marL="77725">
              <a:lnSpc>
                <a:spcPts val="1755"/>
              </a:lnSpc>
            </a:pPr>
            <a:r>
              <a:rPr sz="1100" spc="0" dirty="0">
                <a:solidFill>
                  <a:srgbClr val="F1F1F1"/>
                </a:solidFill>
                <a:latin typeface="Yu Gothic"/>
                <a:cs typeface="Yu Gothic"/>
              </a:rPr>
              <a:t>What is Plotly?</a:t>
            </a:r>
            <a:endParaRPr sz="1100">
              <a:latin typeface="Yu Gothic"/>
              <a:cs typeface="Yu Gothic"/>
            </a:endParaRPr>
          </a:p>
        </p:txBody>
      </p:sp>
      <p:sp>
        <p:nvSpPr>
          <p:cNvPr id="3" name="object 3"/>
          <p:cNvSpPr txBox="1"/>
          <p:nvPr/>
        </p:nvSpPr>
        <p:spPr>
          <a:xfrm>
            <a:off x="190500" y="1485900"/>
            <a:ext cx="3175000" cy="911351"/>
          </a:xfrm>
          <a:prstGeom prst="rect">
            <a:avLst/>
          </a:prstGeom>
        </p:spPr>
        <p:txBody>
          <a:bodyPr wrap="square" lIns="0" tIns="13335" rIns="0" bIns="0" rtlCol="0">
            <a:noAutofit/>
          </a:bodyPr>
          <a:lstStyle/>
          <a:p>
            <a:pPr marL="77725" marR="81903">
              <a:lnSpc>
                <a:spcPct val="95633"/>
              </a:lnSpc>
            </a:pPr>
            <a:r>
              <a:rPr sz="1000" spc="-2" dirty="0">
                <a:latin typeface="Arial"/>
                <a:cs typeface="Arial"/>
              </a:rPr>
              <a:t>Data visualization involves exploring data through visual representations. Plotly helps you make visually appealing representations of the data you’re working with. Plotly is particularly well suited for visualizations that will be presented online, because it supports interactive elements.</a:t>
            </a:r>
            <a:endParaRPr sz="1000">
              <a:latin typeface="Arial"/>
              <a:cs typeface="Arial"/>
            </a:endParaRPr>
          </a:p>
        </p:txBody>
      </p:sp>
      <p:sp>
        <p:nvSpPr>
          <p:cNvPr id="2" name="object 2"/>
          <p:cNvSpPr txBox="1"/>
          <p:nvPr/>
        </p:nvSpPr>
        <p:spPr>
          <a:xfrm>
            <a:off x="190500" y="2397252"/>
            <a:ext cx="3175000" cy="60198"/>
          </a:xfrm>
          <a:prstGeom prst="rect">
            <a:avLst/>
          </a:prstGeom>
        </p:spPr>
        <p:txBody>
          <a:bodyPr wrap="square" lIns="0" tIns="0" rIns="0" bIns="0" rtlCol="0">
            <a:noAutofit/>
          </a:bodyPr>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object 108"/>
          <p:cNvSpPr/>
          <p:nvPr/>
        </p:nvSpPr>
        <p:spPr>
          <a:xfrm>
            <a:off x="190500" y="152399"/>
            <a:ext cx="3172460" cy="3048"/>
          </a:xfrm>
          <a:custGeom>
            <a:avLst/>
            <a:gdLst/>
            <a:ahLst/>
            <a:cxnLst/>
            <a:rect l="l" t="t" r="r" b="b"/>
            <a:pathLst>
              <a:path w="3172460" h="3048">
                <a:moveTo>
                  <a:pt x="0" y="3048"/>
                </a:moveTo>
                <a:lnTo>
                  <a:pt x="3172460" y="3048"/>
                </a:lnTo>
                <a:lnTo>
                  <a:pt x="3172460" y="0"/>
                </a:lnTo>
                <a:lnTo>
                  <a:pt x="0" y="0"/>
                </a:lnTo>
                <a:lnTo>
                  <a:pt x="0" y="3048"/>
                </a:lnTo>
                <a:close/>
              </a:path>
            </a:pathLst>
          </a:custGeom>
          <a:solidFill>
            <a:srgbClr val="FCFFC7"/>
          </a:solidFill>
        </p:spPr>
        <p:txBody>
          <a:bodyPr wrap="square" lIns="0" tIns="0" rIns="0" bIns="0" rtlCol="0">
            <a:noAutofit/>
          </a:bodyPr>
          <a:lstStyle/>
          <a:p>
            <a:endParaRPr/>
          </a:p>
        </p:txBody>
      </p:sp>
      <p:sp>
        <p:nvSpPr>
          <p:cNvPr id="109" name="object 109"/>
          <p:cNvSpPr/>
          <p:nvPr/>
        </p:nvSpPr>
        <p:spPr>
          <a:xfrm>
            <a:off x="190500" y="500380"/>
            <a:ext cx="3172460" cy="322579"/>
          </a:xfrm>
          <a:custGeom>
            <a:avLst/>
            <a:gdLst/>
            <a:ahLst/>
            <a:cxnLst/>
            <a:rect l="l" t="t" r="r" b="b"/>
            <a:pathLst>
              <a:path w="3172460" h="322579">
                <a:moveTo>
                  <a:pt x="0" y="322579"/>
                </a:moveTo>
                <a:lnTo>
                  <a:pt x="3172460" y="322579"/>
                </a:lnTo>
                <a:lnTo>
                  <a:pt x="3172460" y="0"/>
                </a:lnTo>
                <a:lnTo>
                  <a:pt x="0" y="0"/>
                </a:lnTo>
                <a:lnTo>
                  <a:pt x="0" y="322579"/>
                </a:lnTo>
                <a:close/>
              </a:path>
            </a:pathLst>
          </a:custGeom>
          <a:solidFill>
            <a:srgbClr val="FCFFC7"/>
          </a:solidFill>
        </p:spPr>
        <p:txBody>
          <a:bodyPr wrap="square" lIns="0" tIns="0" rIns="0" bIns="0" rtlCol="0">
            <a:noAutofit/>
          </a:bodyPr>
          <a:lstStyle/>
          <a:p>
            <a:endParaRPr/>
          </a:p>
        </p:txBody>
      </p:sp>
      <p:sp>
        <p:nvSpPr>
          <p:cNvPr id="110" name="object 110"/>
          <p:cNvSpPr/>
          <p:nvPr/>
        </p:nvSpPr>
        <p:spPr>
          <a:xfrm>
            <a:off x="195072" y="155448"/>
            <a:ext cx="3172967" cy="667511"/>
          </a:xfrm>
          <a:custGeom>
            <a:avLst/>
            <a:gdLst/>
            <a:ahLst/>
            <a:cxnLst/>
            <a:rect l="l" t="t" r="r" b="b"/>
            <a:pathLst>
              <a:path w="3172967" h="667511">
                <a:moveTo>
                  <a:pt x="0" y="667511"/>
                </a:moveTo>
                <a:lnTo>
                  <a:pt x="3172967" y="667511"/>
                </a:lnTo>
                <a:lnTo>
                  <a:pt x="3172967" y="0"/>
                </a:lnTo>
                <a:lnTo>
                  <a:pt x="0" y="0"/>
                </a:lnTo>
                <a:lnTo>
                  <a:pt x="0" y="667511"/>
                </a:lnTo>
                <a:close/>
              </a:path>
            </a:pathLst>
          </a:custGeom>
          <a:solidFill>
            <a:srgbClr val="008E80"/>
          </a:solidFill>
        </p:spPr>
        <p:txBody>
          <a:bodyPr wrap="square" lIns="0" tIns="0" rIns="0" bIns="0" rtlCol="0">
            <a:noAutofit/>
          </a:bodyPr>
          <a:lstStyle/>
          <a:p>
            <a:endParaRPr/>
          </a:p>
        </p:txBody>
      </p:sp>
      <p:sp>
        <p:nvSpPr>
          <p:cNvPr id="111" name="object 111"/>
          <p:cNvSpPr/>
          <p:nvPr/>
        </p:nvSpPr>
        <p:spPr>
          <a:xfrm>
            <a:off x="268224" y="182879"/>
            <a:ext cx="3026664" cy="201168"/>
          </a:xfrm>
          <a:custGeom>
            <a:avLst/>
            <a:gdLst/>
            <a:ahLst/>
            <a:cxnLst/>
            <a:rect l="l" t="t" r="r" b="b"/>
            <a:pathLst>
              <a:path w="3026664" h="201168">
                <a:moveTo>
                  <a:pt x="0" y="201168"/>
                </a:moveTo>
                <a:lnTo>
                  <a:pt x="3026664" y="201168"/>
                </a:lnTo>
                <a:lnTo>
                  <a:pt x="3026664" y="0"/>
                </a:lnTo>
                <a:lnTo>
                  <a:pt x="0" y="0"/>
                </a:lnTo>
                <a:lnTo>
                  <a:pt x="0" y="201168"/>
                </a:lnTo>
                <a:close/>
              </a:path>
            </a:pathLst>
          </a:custGeom>
          <a:solidFill>
            <a:srgbClr val="008E80"/>
          </a:solidFill>
        </p:spPr>
        <p:txBody>
          <a:bodyPr wrap="square" lIns="0" tIns="0" rIns="0" bIns="0" rtlCol="0">
            <a:noAutofit/>
          </a:bodyPr>
          <a:lstStyle/>
          <a:p>
            <a:endParaRPr/>
          </a:p>
        </p:txBody>
      </p:sp>
      <p:sp>
        <p:nvSpPr>
          <p:cNvPr id="112" name="object 112"/>
          <p:cNvSpPr/>
          <p:nvPr/>
        </p:nvSpPr>
        <p:spPr>
          <a:xfrm>
            <a:off x="268224" y="384047"/>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13" name="object 113"/>
          <p:cNvSpPr/>
          <p:nvPr/>
        </p:nvSpPr>
        <p:spPr>
          <a:xfrm>
            <a:off x="268224" y="515111"/>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14" name="object 114"/>
          <p:cNvSpPr/>
          <p:nvPr/>
        </p:nvSpPr>
        <p:spPr>
          <a:xfrm>
            <a:off x="268224" y="646176"/>
            <a:ext cx="3026664" cy="131064"/>
          </a:xfrm>
          <a:custGeom>
            <a:avLst/>
            <a:gdLst/>
            <a:ahLst/>
            <a:cxnLst/>
            <a:rect l="l" t="t" r="r" b="b"/>
            <a:pathLst>
              <a:path w="3026664" h="131064">
                <a:moveTo>
                  <a:pt x="0" y="131064"/>
                </a:moveTo>
                <a:lnTo>
                  <a:pt x="3026664" y="131064"/>
                </a:lnTo>
                <a:lnTo>
                  <a:pt x="3026664" y="0"/>
                </a:lnTo>
                <a:lnTo>
                  <a:pt x="0" y="0"/>
                </a:lnTo>
                <a:lnTo>
                  <a:pt x="0" y="131064"/>
                </a:lnTo>
                <a:close/>
              </a:path>
            </a:pathLst>
          </a:custGeom>
          <a:solidFill>
            <a:srgbClr val="008E80"/>
          </a:solidFill>
        </p:spPr>
        <p:txBody>
          <a:bodyPr wrap="square" lIns="0" tIns="0" rIns="0" bIns="0" rtlCol="0">
            <a:noAutofit/>
          </a:bodyPr>
          <a:lstStyle/>
          <a:p>
            <a:endParaRPr/>
          </a:p>
        </p:txBody>
      </p:sp>
      <p:sp>
        <p:nvSpPr>
          <p:cNvPr id="115" name="object 115"/>
          <p:cNvSpPr/>
          <p:nvPr/>
        </p:nvSpPr>
        <p:spPr>
          <a:xfrm>
            <a:off x="195072" y="169163"/>
            <a:ext cx="3172967" cy="0"/>
          </a:xfrm>
          <a:custGeom>
            <a:avLst/>
            <a:gdLst/>
            <a:ahLst/>
            <a:cxnLst/>
            <a:rect l="l" t="t" r="r" b="b"/>
            <a:pathLst>
              <a:path w="3172967">
                <a:moveTo>
                  <a:pt x="0" y="0"/>
                </a:moveTo>
                <a:lnTo>
                  <a:pt x="3172967" y="0"/>
                </a:lnTo>
              </a:path>
            </a:pathLst>
          </a:custGeom>
          <a:ln w="28701">
            <a:solidFill>
              <a:srgbClr val="008E80"/>
            </a:solidFill>
          </a:ln>
        </p:spPr>
        <p:txBody>
          <a:bodyPr wrap="square" lIns="0" tIns="0" rIns="0" bIns="0" rtlCol="0">
            <a:noAutofit/>
          </a:bodyPr>
          <a:lstStyle/>
          <a:p>
            <a:endParaRPr/>
          </a:p>
        </p:txBody>
      </p:sp>
      <p:sp>
        <p:nvSpPr>
          <p:cNvPr id="116" name="object 116"/>
          <p:cNvSpPr/>
          <p:nvPr/>
        </p:nvSpPr>
        <p:spPr>
          <a:xfrm>
            <a:off x="195072" y="776604"/>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008E80"/>
          </a:solidFill>
        </p:spPr>
        <p:txBody>
          <a:bodyPr wrap="square" lIns="0" tIns="0" rIns="0" bIns="0" rtlCol="0">
            <a:noAutofit/>
          </a:bodyPr>
          <a:lstStyle/>
          <a:p>
            <a:endParaRPr/>
          </a:p>
        </p:txBody>
      </p:sp>
      <p:sp>
        <p:nvSpPr>
          <p:cNvPr id="117" name="object 117"/>
          <p:cNvSpPr/>
          <p:nvPr/>
        </p:nvSpPr>
        <p:spPr>
          <a:xfrm>
            <a:off x="190500" y="1006094"/>
            <a:ext cx="3172460" cy="505713"/>
          </a:xfrm>
          <a:custGeom>
            <a:avLst/>
            <a:gdLst/>
            <a:ahLst/>
            <a:cxnLst/>
            <a:rect l="l" t="t" r="r" b="b"/>
            <a:pathLst>
              <a:path w="3172460" h="505713">
                <a:moveTo>
                  <a:pt x="0" y="505713"/>
                </a:moveTo>
                <a:lnTo>
                  <a:pt x="3172460" y="505713"/>
                </a:lnTo>
                <a:lnTo>
                  <a:pt x="3172460" y="0"/>
                </a:lnTo>
                <a:lnTo>
                  <a:pt x="0" y="0"/>
                </a:lnTo>
                <a:lnTo>
                  <a:pt x="0" y="505713"/>
                </a:lnTo>
                <a:close/>
              </a:path>
            </a:pathLst>
          </a:custGeom>
          <a:solidFill>
            <a:srgbClr val="FCFFC7"/>
          </a:solidFill>
        </p:spPr>
        <p:txBody>
          <a:bodyPr wrap="square" lIns="0" tIns="0" rIns="0" bIns="0" rtlCol="0">
            <a:noAutofit/>
          </a:bodyPr>
          <a:lstStyle/>
          <a:p>
            <a:endParaRPr/>
          </a:p>
        </p:txBody>
      </p:sp>
      <p:sp>
        <p:nvSpPr>
          <p:cNvPr id="118" name="object 118"/>
          <p:cNvSpPr/>
          <p:nvPr/>
        </p:nvSpPr>
        <p:spPr>
          <a:xfrm>
            <a:off x="195072" y="822960"/>
            <a:ext cx="3172967" cy="688847"/>
          </a:xfrm>
          <a:custGeom>
            <a:avLst/>
            <a:gdLst/>
            <a:ahLst/>
            <a:cxnLst/>
            <a:rect l="l" t="t" r="r" b="b"/>
            <a:pathLst>
              <a:path w="3172967" h="688847">
                <a:moveTo>
                  <a:pt x="0" y="688847"/>
                </a:moveTo>
                <a:lnTo>
                  <a:pt x="3172967" y="688847"/>
                </a:lnTo>
                <a:lnTo>
                  <a:pt x="3172967" y="0"/>
                </a:lnTo>
                <a:lnTo>
                  <a:pt x="0" y="0"/>
                </a:lnTo>
                <a:lnTo>
                  <a:pt x="0" y="688847"/>
                </a:lnTo>
                <a:close/>
              </a:path>
            </a:pathLst>
          </a:custGeom>
          <a:solidFill>
            <a:srgbClr val="C7E6DC"/>
          </a:solidFill>
        </p:spPr>
        <p:txBody>
          <a:bodyPr wrap="square" lIns="0" tIns="0" rIns="0" bIns="0" rtlCol="0">
            <a:noAutofit/>
          </a:bodyPr>
          <a:lstStyle/>
          <a:p>
            <a:endParaRPr/>
          </a:p>
        </p:txBody>
      </p:sp>
      <p:sp>
        <p:nvSpPr>
          <p:cNvPr id="119" name="object 119"/>
          <p:cNvSpPr/>
          <p:nvPr/>
        </p:nvSpPr>
        <p:spPr>
          <a:xfrm>
            <a:off x="268224" y="850900"/>
            <a:ext cx="3026664" cy="145796"/>
          </a:xfrm>
          <a:custGeom>
            <a:avLst/>
            <a:gdLst/>
            <a:ahLst/>
            <a:cxnLst/>
            <a:rect l="l" t="t" r="r" b="b"/>
            <a:pathLst>
              <a:path w="3026664" h="145796">
                <a:moveTo>
                  <a:pt x="3026664" y="145796"/>
                </a:moveTo>
                <a:lnTo>
                  <a:pt x="3026664" y="0"/>
                </a:lnTo>
                <a:lnTo>
                  <a:pt x="0" y="0"/>
                </a:lnTo>
                <a:lnTo>
                  <a:pt x="0" y="145796"/>
                </a:lnTo>
                <a:lnTo>
                  <a:pt x="3026664" y="145796"/>
                </a:lnTo>
                <a:close/>
              </a:path>
            </a:pathLst>
          </a:custGeom>
          <a:solidFill>
            <a:srgbClr val="C7E6DC"/>
          </a:solidFill>
        </p:spPr>
        <p:txBody>
          <a:bodyPr wrap="square" lIns="0" tIns="0" rIns="0" bIns="0" rtlCol="0">
            <a:noAutofit/>
          </a:bodyPr>
          <a:lstStyle/>
          <a:p>
            <a:endParaRPr/>
          </a:p>
        </p:txBody>
      </p:sp>
      <p:sp>
        <p:nvSpPr>
          <p:cNvPr id="120" name="object 120"/>
          <p:cNvSpPr/>
          <p:nvPr/>
        </p:nvSpPr>
        <p:spPr>
          <a:xfrm>
            <a:off x="268224" y="996696"/>
            <a:ext cx="3026664" cy="118872"/>
          </a:xfrm>
          <a:custGeom>
            <a:avLst/>
            <a:gdLst/>
            <a:ahLst/>
            <a:cxnLst/>
            <a:rect l="l" t="t" r="r" b="b"/>
            <a:pathLst>
              <a:path w="3026664" h="118872">
                <a:moveTo>
                  <a:pt x="0" y="118872"/>
                </a:moveTo>
                <a:lnTo>
                  <a:pt x="3026664" y="118872"/>
                </a:lnTo>
                <a:lnTo>
                  <a:pt x="3026664" y="0"/>
                </a:lnTo>
                <a:lnTo>
                  <a:pt x="0" y="0"/>
                </a:lnTo>
                <a:lnTo>
                  <a:pt x="0" y="118872"/>
                </a:lnTo>
                <a:close/>
              </a:path>
            </a:pathLst>
          </a:custGeom>
          <a:solidFill>
            <a:srgbClr val="C7E6DC"/>
          </a:solidFill>
        </p:spPr>
        <p:txBody>
          <a:bodyPr wrap="square" lIns="0" tIns="0" rIns="0" bIns="0" rtlCol="0">
            <a:noAutofit/>
          </a:bodyPr>
          <a:lstStyle/>
          <a:p>
            <a:endParaRPr/>
          </a:p>
        </p:txBody>
      </p:sp>
      <p:sp>
        <p:nvSpPr>
          <p:cNvPr id="121" name="object 121"/>
          <p:cNvSpPr/>
          <p:nvPr/>
        </p:nvSpPr>
        <p:spPr>
          <a:xfrm>
            <a:off x="268224" y="1115568"/>
            <a:ext cx="3026664" cy="115824"/>
          </a:xfrm>
          <a:custGeom>
            <a:avLst/>
            <a:gdLst/>
            <a:ahLst/>
            <a:cxnLst/>
            <a:rect l="l" t="t" r="r" b="b"/>
            <a:pathLst>
              <a:path w="3026664" h="115824">
                <a:moveTo>
                  <a:pt x="0" y="115824"/>
                </a:moveTo>
                <a:lnTo>
                  <a:pt x="3026664" y="115824"/>
                </a:lnTo>
                <a:lnTo>
                  <a:pt x="3026664" y="0"/>
                </a:lnTo>
                <a:lnTo>
                  <a:pt x="0" y="0"/>
                </a:lnTo>
                <a:lnTo>
                  <a:pt x="0" y="115824"/>
                </a:lnTo>
                <a:close/>
              </a:path>
            </a:pathLst>
          </a:custGeom>
          <a:solidFill>
            <a:srgbClr val="C7E6DC"/>
          </a:solidFill>
        </p:spPr>
        <p:txBody>
          <a:bodyPr wrap="square" lIns="0" tIns="0" rIns="0" bIns="0" rtlCol="0">
            <a:noAutofit/>
          </a:bodyPr>
          <a:lstStyle/>
          <a:p>
            <a:endParaRPr/>
          </a:p>
        </p:txBody>
      </p:sp>
      <p:sp>
        <p:nvSpPr>
          <p:cNvPr id="122" name="object 122"/>
          <p:cNvSpPr/>
          <p:nvPr/>
        </p:nvSpPr>
        <p:spPr>
          <a:xfrm>
            <a:off x="268224" y="1231392"/>
            <a:ext cx="3026664" cy="115823"/>
          </a:xfrm>
          <a:custGeom>
            <a:avLst/>
            <a:gdLst/>
            <a:ahLst/>
            <a:cxnLst/>
            <a:rect l="l" t="t" r="r" b="b"/>
            <a:pathLst>
              <a:path w="3026664" h="115823">
                <a:moveTo>
                  <a:pt x="0" y="115823"/>
                </a:moveTo>
                <a:lnTo>
                  <a:pt x="3026664" y="115823"/>
                </a:lnTo>
                <a:lnTo>
                  <a:pt x="3026664" y="0"/>
                </a:lnTo>
                <a:lnTo>
                  <a:pt x="0" y="0"/>
                </a:lnTo>
                <a:lnTo>
                  <a:pt x="0" y="115823"/>
                </a:lnTo>
                <a:close/>
              </a:path>
            </a:pathLst>
          </a:custGeom>
          <a:solidFill>
            <a:srgbClr val="C7E6DC"/>
          </a:solidFill>
        </p:spPr>
        <p:txBody>
          <a:bodyPr wrap="square" lIns="0" tIns="0" rIns="0" bIns="0" rtlCol="0">
            <a:noAutofit/>
          </a:bodyPr>
          <a:lstStyle/>
          <a:p>
            <a:endParaRPr/>
          </a:p>
        </p:txBody>
      </p:sp>
      <p:sp>
        <p:nvSpPr>
          <p:cNvPr id="123" name="object 123"/>
          <p:cNvSpPr/>
          <p:nvPr/>
        </p:nvSpPr>
        <p:spPr>
          <a:xfrm>
            <a:off x="268224" y="1347215"/>
            <a:ext cx="3026664" cy="118872"/>
          </a:xfrm>
          <a:custGeom>
            <a:avLst/>
            <a:gdLst/>
            <a:ahLst/>
            <a:cxnLst/>
            <a:rect l="l" t="t" r="r" b="b"/>
            <a:pathLst>
              <a:path w="3026664" h="118872">
                <a:moveTo>
                  <a:pt x="0" y="118872"/>
                </a:moveTo>
                <a:lnTo>
                  <a:pt x="3026664" y="118872"/>
                </a:lnTo>
                <a:lnTo>
                  <a:pt x="3026664" y="0"/>
                </a:lnTo>
                <a:lnTo>
                  <a:pt x="0" y="0"/>
                </a:lnTo>
                <a:lnTo>
                  <a:pt x="0" y="118872"/>
                </a:lnTo>
                <a:close/>
              </a:path>
            </a:pathLst>
          </a:custGeom>
          <a:solidFill>
            <a:srgbClr val="C7E6DC"/>
          </a:solidFill>
        </p:spPr>
        <p:txBody>
          <a:bodyPr wrap="square" lIns="0" tIns="0" rIns="0" bIns="0" rtlCol="0">
            <a:noAutofit/>
          </a:bodyPr>
          <a:lstStyle/>
          <a:p>
            <a:endParaRPr/>
          </a:p>
        </p:txBody>
      </p:sp>
      <p:sp>
        <p:nvSpPr>
          <p:cNvPr id="124" name="object 124"/>
          <p:cNvSpPr/>
          <p:nvPr/>
        </p:nvSpPr>
        <p:spPr>
          <a:xfrm>
            <a:off x="195072" y="822325"/>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C7E6DC"/>
          </a:solidFill>
        </p:spPr>
        <p:txBody>
          <a:bodyPr wrap="square" lIns="0" tIns="0" rIns="0" bIns="0" rtlCol="0">
            <a:noAutofit/>
          </a:bodyPr>
          <a:lstStyle/>
          <a:p>
            <a:endParaRPr/>
          </a:p>
        </p:txBody>
      </p:sp>
      <p:sp>
        <p:nvSpPr>
          <p:cNvPr id="125" name="object 125"/>
          <p:cNvSpPr/>
          <p:nvPr/>
        </p:nvSpPr>
        <p:spPr>
          <a:xfrm>
            <a:off x="195072" y="1465452"/>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C7E6DC"/>
          </a:solidFill>
        </p:spPr>
        <p:txBody>
          <a:bodyPr wrap="square" lIns="0" tIns="0" rIns="0" bIns="0" rtlCol="0">
            <a:noAutofit/>
          </a:bodyPr>
          <a:lstStyle/>
          <a:p>
            <a:endParaRPr/>
          </a:p>
        </p:txBody>
      </p:sp>
      <p:sp>
        <p:nvSpPr>
          <p:cNvPr id="126" name="object 126"/>
          <p:cNvSpPr/>
          <p:nvPr/>
        </p:nvSpPr>
        <p:spPr>
          <a:xfrm>
            <a:off x="190500" y="2297620"/>
            <a:ext cx="3172460" cy="491299"/>
          </a:xfrm>
          <a:custGeom>
            <a:avLst/>
            <a:gdLst/>
            <a:ahLst/>
            <a:cxnLst/>
            <a:rect l="l" t="t" r="r" b="b"/>
            <a:pathLst>
              <a:path w="3172460" h="491299">
                <a:moveTo>
                  <a:pt x="0" y="491299"/>
                </a:moveTo>
                <a:lnTo>
                  <a:pt x="3172460" y="491299"/>
                </a:lnTo>
                <a:lnTo>
                  <a:pt x="3172460" y="0"/>
                </a:lnTo>
                <a:lnTo>
                  <a:pt x="0" y="0"/>
                </a:lnTo>
                <a:lnTo>
                  <a:pt x="0" y="491299"/>
                </a:lnTo>
                <a:close/>
              </a:path>
            </a:pathLst>
          </a:custGeom>
          <a:solidFill>
            <a:srgbClr val="FCFFC7"/>
          </a:solidFill>
        </p:spPr>
        <p:txBody>
          <a:bodyPr wrap="square" lIns="0" tIns="0" rIns="0" bIns="0" rtlCol="0">
            <a:noAutofit/>
          </a:bodyPr>
          <a:lstStyle/>
          <a:p>
            <a:endParaRPr/>
          </a:p>
        </p:txBody>
      </p:sp>
      <p:sp>
        <p:nvSpPr>
          <p:cNvPr id="127" name="object 127"/>
          <p:cNvSpPr/>
          <p:nvPr/>
        </p:nvSpPr>
        <p:spPr>
          <a:xfrm>
            <a:off x="195072" y="1511808"/>
            <a:ext cx="3172967" cy="1277112"/>
          </a:xfrm>
          <a:custGeom>
            <a:avLst/>
            <a:gdLst/>
            <a:ahLst/>
            <a:cxnLst/>
            <a:rect l="l" t="t" r="r" b="b"/>
            <a:pathLst>
              <a:path w="3172967" h="1277112">
                <a:moveTo>
                  <a:pt x="0" y="1277112"/>
                </a:moveTo>
                <a:lnTo>
                  <a:pt x="3172967" y="1277112"/>
                </a:lnTo>
                <a:lnTo>
                  <a:pt x="3172967" y="0"/>
                </a:lnTo>
                <a:lnTo>
                  <a:pt x="0" y="0"/>
                </a:lnTo>
                <a:lnTo>
                  <a:pt x="0" y="1277112"/>
                </a:lnTo>
                <a:close/>
              </a:path>
            </a:pathLst>
          </a:custGeom>
          <a:solidFill>
            <a:srgbClr val="FCFFC7"/>
          </a:solidFill>
        </p:spPr>
        <p:txBody>
          <a:bodyPr wrap="square" lIns="0" tIns="0" rIns="0" bIns="0" rtlCol="0">
            <a:noAutofit/>
          </a:bodyPr>
          <a:lstStyle/>
          <a:p>
            <a:endParaRPr/>
          </a:p>
        </p:txBody>
      </p:sp>
      <p:sp>
        <p:nvSpPr>
          <p:cNvPr id="128" name="object 128"/>
          <p:cNvSpPr/>
          <p:nvPr/>
        </p:nvSpPr>
        <p:spPr>
          <a:xfrm>
            <a:off x="268224" y="1539239"/>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29" name="object 129"/>
          <p:cNvSpPr/>
          <p:nvPr/>
        </p:nvSpPr>
        <p:spPr>
          <a:xfrm>
            <a:off x="268224" y="1673352"/>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130" name="object 130"/>
          <p:cNvSpPr/>
          <p:nvPr/>
        </p:nvSpPr>
        <p:spPr>
          <a:xfrm>
            <a:off x="268224" y="1804415"/>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1" name="object 131"/>
          <p:cNvSpPr/>
          <p:nvPr/>
        </p:nvSpPr>
        <p:spPr>
          <a:xfrm>
            <a:off x="268224" y="1938527"/>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2" name="object 132"/>
          <p:cNvSpPr/>
          <p:nvPr/>
        </p:nvSpPr>
        <p:spPr>
          <a:xfrm>
            <a:off x="268224" y="2072639"/>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3" name="object 133"/>
          <p:cNvSpPr/>
          <p:nvPr/>
        </p:nvSpPr>
        <p:spPr>
          <a:xfrm>
            <a:off x="268224" y="220675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4" name="object 134"/>
          <p:cNvSpPr/>
          <p:nvPr/>
        </p:nvSpPr>
        <p:spPr>
          <a:xfrm>
            <a:off x="268224" y="234086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5" name="object 135"/>
          <p:cNvSpPr/>
          <p:nvPr/>
        </p:nvSpPr>
        <p:spPr>
          <a:xfrm>
            <a:off x="268224" y="247497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6" name="object 136"/>
          <p:cNvSpPr/>
          <p:nvPr/>
        </p:nvSpPr>
        <p:spPr>
          <a:xfrm>
            <a:off x="268224" y="260908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37" name="object 137"/>
          <p:cNvSpPr/>
          <p:nvPr/>
        </p:nvSpPr>
        <p:spPr>
          <a:xfrm>
            <a:off x="195072" y="1511173"/>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FCFFC7"/>
          </a:solidFill>
        </p:spPr>
        <p:txBody>
          <a:bodyPr wrap="square" lIns="0" tIns="0" rIns="0" bIns="0" rtlCol="0">
            <a:noAutofit/>
          </a:bodyPr>
          <a:lstStyle/>
          <a:p>
            <a:endParaRPr/>
          </a:p>
        </p:txBody>
      </p:sp>
      <p:sp>
        <p:nvSpPr>
          <p:cNvPr id="138" name="object 138"/>
          <p:cNvSpPr/>
          <p:nvPr/>
        </p:nvSpPr>
        <p:spPr>
          <a:xfrm>
            <a:off x="195072" y="2742565"/>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FCFFC7"/>
          </a:solidFill>
        </p:spPr>
        <p:txBody>
          <a:bodyPr wrap="square" lIns="0" tIns="0" rIns="0" bIns="0" rtlCol="0">
            <a:noAutofit/>
          </a:bodyPr>
          <a:lstStyle/>
          <a:p>
            <a:endParaRPr/>
          </a:p>
        </p:txBody>
      </p:sp>
      <p:sp>
        <p:nvSpPr>
          <p:cNvPr id="139" name="object 139"/>
          <p:cNvSpPr/>
          <p:nvPr/>
        </p:nvSpPr>
        <p:spPr>
          <a:xfrm>
            <a:off x="190500" y="3229975"/>
            <a:ext cx="4571" cy="3034982"/>
          </a:xfrm>
          <a:custGeom>
            <a:avLst/>
            <a:gdLst/>
            <a:ahLst/>
            <a:cxnLst/>
            <a:rect l="l" t="t" r="r" b="b"/>
            <a:pathLst>
              <a:path w="4571" h="3034982">
                <a:moveTo>
                  <a:pt x="0" y="3034982"/>
                </a:moveTo>
                <a:lnTo>
                  <a:pt x="4571" y="3034982"/>
                </a:lnTo>
                <a:lnTo>
                  <a:pt x="4571" y="0"/>
                </a:lnTo>
                <a:lnTo>
                  <a:pt x="0" y="0"/>
                </a:lnTo>
                <a:lnTo>
                  <a:pt x="0" y="3034982"/>
                </a:lnTo>
                <a:close/>
              </a:path>
            </a:pathLst>
          </a:custGeom>
          <a:solidFill>
            <a:srgbClr val="FCFFC7"/>
          </a:solidFill>
        </p:spPr>
        <p:txBody>
          <a:bodyPr wrap="square" lIns="0" tIns="0" rIns="0" bIns="0" rtlCol="0">
            <a:noAutofit/>
          </a:bodyPr>
          <a:lstStyle/>
          <a:p>
            <a:endParaRPr/>
          </a:p>
        </p:txBody>
      </p:sp>
      <p:sp>
        <p:nvSpPr>
          <p:cNvPr id="140" name="object 140"/>
          <p:cNvSpPr/>
          <p:nvPr/>
        </p:nvSpPr>
        <p:spPr>
          <a:xfrm>
            <a:off x="195072" y="2788920"/>
            <a:ext cx="3172967" cy="451103"/>
          </a:xfrm>
          <a:custGeom>
            <a:avLst/>
            <a:gdLst/>
            <a:ahLst/>
            <a:cxnLst/>
            <a:rect l="l" t="t" r="r" b="b"/>
            <a:pathLst>
              <a:path w="3172967" h="451103">
                <a:moveTo>
                  <a:pt x="0" y="451103"/>
                </a:moveTo>
                <a:lnTo>
                  <a:pt x="3172967" y="451103"/>
                </a:lnTo>
                <a:lnTo>
                  <a:pt x="3172967" y="0"/>
                </a:lnTo>
                <a:lnTo>
                  <a:pt x="0" y="0"/>
                </a:lnTo>
                <a:lnTo>
                  <a:pt x="0" y="451103"/>
                </a:lnTo>
                <a:close/>
              </a:path>
            </a:pathLst>
          </a:custGeom>
          <a:solidFill>
            <a:srgbClr val="C7E6DC"/>
          </a:solidFill>
        </p:spPr>
        <p:txBody>
          <a:bodyPr wrap="square" lIns="0" tIns="0" rIns="0" bIns="0" rtlCol="0">
            <a:noAutofit/>
          </a:bodyPr>
          <a:lstStyle/>
          <a:p>
            <a:endParaRPr/>
          </a:p>
        </p:txBody>
      </p:sp>
      <p:sp>
        <p:nvSpPr>
          <p:cNvPr id="141" name="object 141"/>
          <p:cNvSpPr/>
          <p:nvPr/>
        </p:nvSpPr>
        <p:spPr>
          <a:xfrm>
            <a:off x="268224" y="2816352"/>
            <a:ext cx="3026664" cy="146303"/>
          </a:xfrm>
          <a:custGeom>
            <a:avLst/>
            <a:gdLst/>
            <a:ahLst/>
            <a:cxnLst/>
            <a:rect l="l" t="t" r="r" b="b"/>
            <a:pathLst>
              <a:path w="3026664" h="146303">
                <a:moveTo>
                  <a:pt x="0" y="146303"/>
                </a:moveTo>
                <a:lnTo>
                  <a:pt x="3026664" y="146303"/>
                </a:lnTo>
                <a:lnTo>
                  <a:pt x="3026664" y="0"/>
                </a:lnTo>
                <a:lnTo>
                  <a:pt x="0" y="0"/>
                </a:lnTo>
                <a:lnTo>
                  <a:pt x="0" y="146303"/>
                </a:lnTo>
                <a:close/>
              </a:path>
            </a:pathLst>
          </a:custGeom>
          <a:solidFill>
            <a:srgbClr val="C7E6DC"/>
          </a:solidFill>
        </p:spPr>
        <p:txBody>
          <a:bodyPr wrap="square" lIns="0" tIns="0" rIns="0" bIns="0" rtlCol="0">
            <a:noAutofit/>
          </a:bodyPr>
          <a:lstStyle/>
          <a:p>
            <a:endParaRPr/>
          </a:p>
        </p:txBody>
      </p:sp>
      <p:sp>
        <p:nvSpPr>
          <p:cNvPr id="142" name="object 142"/>
          <p:cNvSpPr/>
          <p:nvPr/>
        </p:nvSpPr>
        <p:spPr>
          <a:xfrm>
            <a:off x="268224" y="2962655"/>
            <a:ext cx="3026664" cy="115824"/>
          </a:xfrm>
          <a:custGeom>
            <a:avLst/>
            <a:gdLst/>
            <a:ahLst/>
            <a:cxnLst/>
            <a:rect l="l" t="t" r="r" b="b"/>
            <a:pathLst>
              <a:path w="3026664" h="115824">
                <a:moveTo>
                  <a:pt x="0" y="115824"/>
                </a:moveTo>
                <a:lnTo>
                  <a:pt x="3026664" y="115824"/>
                </a:lnTo>
                <a:lnTo>
                  <a:pt x="3026664" y="0"/>
                </a:lnTo>
                <a:lnTo>
                  <a:pt x="0" y="0"/>
                </a:lnTo>
                <a:lnTo>
                  <a:pt x="0" y="115824"/>
                </a:lnTo>
                <a:close/>
              </a:path>
            </a:pathLst>
          </a:custGeom>
          <a:solidFill>
            <a:srgbClr val="C7E6DC"/>
          </a:solidFill>
        </p:spPr>
        <p:txBody>
          <a:bodyPr wrap="square" lIns="0" tIns="0" rIns="0" bIns="0" rtlCol="0">
            <a:noAutofit/>
          </a:bodyPr>
          <a:lstStyle/>
          <a:p>
            <a:endParaRPr/>
          </a:p>
        </p:txBody>
      </p:sp>
      <p:sp>
        <p:nvSpPr>
          <p:cNvPr id="143" name="object 143"/>
          <p:cNvSpPr/>
          <p:nvPr/>
        </p:nvSpPr>
        <p:spPr>
          <a:xfrm>
            <a:off x="268224" y="3078479"/>
            <a:ext cx="3026664" cy="115824"/>
          </a:xfrm>
          <a:custGeom>
            <a:avLst/>
            <a:gdLst/>
            <a:ahLst/>
            <a:cxnLst/>
            <a:rect l="l" t="t" r="r" b="b"/>
            <a:pathLst>
              <a:path w="3026664" h="115824">
                <a:moveTo>
                  <a:pt x="0" y="115824"/>
                </a:moveTo>
                <a:lnTo>
                  <a:pt x="3026664" y="115824"/>
                </a:lnTo>
                <a:lnTo>
                  <a:pt x="3026664" y="0"/>
                </a:lnTo>
                <a:lnTo>
                  <a:pt x="0" y="0"/>
                </a:lnTo>
                <a:lnTo>
                  <a:pt x="0" y="115824"/>
                </a:lnTo>
                <a:close/>
              </a:path>
            </a:pathLst>
          </a:custGeom>
          <a:solidFill>
            <a:srgbClr val="C7E6DC"/>
          </a:solidFill>
        </p:spPr>
        <p:txBody>
          <a:bodyPr wrap="square" lIns="0" tIns="0" rIns="0" bIns="0" rtlCol="0">
            <a:noAutofit/>
          </a:bodyPr>
          <a:lstStyle/>
          <a:p>
            <a:endParaRPr/>
          </a:p>
        </p:txBody>
      </p:sp>
      <p:sp>
        <p:nvSpPr>
          <p:cNvPr id="144" name="object 144"/>
          <p:cNvSpPr/>
          <p:nvPr/>
        </p:nvSpPr>
        <p:spPr>
          <a:xfrm>
            <a:off x="195072" y="2788284"/>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C7E6DC"/>
          </a:solidFill>
        </p:spPr>
        <p:txBody>
          <a:bodyPr wrap="square" lIns="0" tIns="0" rIns="0" bIns="0" rtlCol="0">
            <a:noAutofit/>
          </a:bodyPr>
          <a:lstStyle/>
          <a:p>
            <a:endParaRPr/>
          </a:p>
        </p:txBody>
      </p:sp>
      <p:sp>
        <p:nvSpPr>
          <p:cNvPr id="145" name="object 145"/>
          <p:cNvSpPr/>
          <p:nvPr/>
        </p:nvSpPr>
        <p:spPr>
          <a:xfrm>
            <a:off x="195072" y="3193668"/>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C7E6DC"/>
          </a:solidFill>
        </p:spPr>
        <p:txBody>
          <a:bodyPr wrap="square" lIns="0" tIns="0" rIns="0" bIns="0" rtlCol="0">
            <a:noAutofit/>
          </a:bodyPr>
          <a:lstStyle/>
          <a:p>
            <a:endParaRPr/>
          </a:p>
        </p:txBody>
      </p:sp>
      <p:sp>
        <p:nvSpPr>
          <p:cNvPr id="146" name="object 146"/>
          <p:cNvSpPr/>
          <p:nvPr/>
        </p:nvSpPr>
        <p:spPr>
          <a:xfrm>
            <a:off x="195072" y="3240023"/>
            <a:ext cx="3172967" cy="4355592"/>
          </a:xfrm>
          <a:custGeom>
            <a:avLst/>
            <a:gdLst/>
            <a:ahLst/>
            <a:cxnLst/>
            <a:rect l="l" t="t" r="r" b="b"/>
            <a:pathLst>
              <a:path w="3172967" h="4355591">
                <a:moveTo>
                  <a:pt x="0" y="4355592"/>
                </a:moveTo>
                <a:lnTo>
                  <a:pt x="3172967" y="4355592"/>
                </a:lnTo>
                <a:lnTo>
                  <a:pt x="3172967" y="0"/>
                </a:lnTo>
                <a:lnTo>
                  <a:pt x="0" y="0"/>
                </a:lnTo>
                <a:lnTo>
                  <a:pt x="0" y="4355592"/>
                </a:lnTo>
                <a:close/>
              </a:path>
            </a:pathLst>
          </a:custGeom>
          <a:solidFill>
            <a:srgbClr val="FCFFC7"/>
          </a:solidFill>
        </p:spPr>
        <p:txBody>
          <a:bodyPr wrap="square" lIns="0" tIns="0" rIns="0" bIns="0" rtlCol="0">
            <a:noAutofit/>
          </a:bodyPr>
          <a:lstStyle/>
          <a:p>
            <a:endParaRPr/>
          </a:p>
        </p:txBody>
      </p:sp>
      <p:sp>
        <p:nvSpPr>
          <p:cNvPr id="147" name="object 147"/>
          <p:cNvSpPr/>
          <p:nvPr/>
        </p:nvSpPr>
        <p:spPr>
          <a:xfrm>
            <a:off x="268224" y="3267455"/>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48" name="object 148"/>
          <p:cNvSpPr/>
          <p:nvPr/>
        </p:nvSpPr>
        <p:spPr>
          <a:xfrm>
            <a:off x="268224" y="3401567"/>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49" name="object 149"/>
          <p:cNvSpPr/>
          <p:nvPr/>
        </p:nvSpPr>
        <p:spPr>
          <a:xfrm>
            <a:off x="268224" y="3535679"/>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50" name="object 150"/>
          <p:cNvSpPr/>
          <p:nvPr/>
        </p:nvSpPr>
        <p:spPr>
          <a:xfrm>
            <a:off x="268224" y="3669791"/>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51" name="object 151"/>
          <p:cNvSpPr/>
          <p:nvPr/>
        </p:nvSpPr>
        <p:spPr>
          <a:xfrm>
            <a:off x="268224" y="380390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52" name="object 152"/>
          <p:cNvSpPr/>
          <p:nvPr/>
        </p:nvSpPr>
        <p:spPr>
          <a:xfrm>
            <a:off x="268224" y="393801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53" name="object 153"/>
          <p:cNvSpPr/>
          <p:nvPr/>
        </p:nvSpPr>
        <p:spPr>
          <a:xfrm>
            <a:off x="268224" y="407212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54" name="object 154"/>
          <p:cNvSpPr/>
          <p:nvPr/>
        </p:nvSpPr>
        <p:spPr>
          <a:xfrm>
            <a:off x="268224" y="420624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55" name="object 155"/>
          <p:cNvSpPr/>
          <p:nvPr/>
        </p:nvSpPr>
        <p:spPr>
          <a:xfrm>
            <a:off x="268224" y="4340352"/>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156" name="object 156"/>
          <p:cNvSpPr/>
          <p:nvPr/>
        </p:nvSpPr>
        <p:spPr>
          <a:xfrm>
            <a:off x="268224" y="447141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57" name="object 157"/>
          <p:cNvSpPr/>
          <p:nvPr/>
        </p:nvSpPr>
        <p:spPr>
          <a:xfrm>
            <a:off x="268224" y="460552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58" name="object 158"/>
          <p:cNvSpPr/>
          <p:nvPr/>
        </p:nvSpPr>
        <p:spPr>
          <a:xfrm>
            <a:off x="268224" y="473964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59" name="object 159"/>
          <p:cNvSpPr/>
          <p:nvPr/>
        </p:nvSpPr>
        <p:spPr>
          <a:xfrm>
            <a:off x="268224" y="487375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60" name="object 160"/>
          <p:cNvSpPr/>
          <p:nvPr/>
        </p:nvSpPr>
        <p:spPr>
          <a:xfrm>
            <a:off x="268224" y="500786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61" name="object 161"/>
          <p:cNvSpPr/>
          <p:nvPr/>
        </p:nvSpPr>
        <p:spPr>
          <a:xfrm>
            <a:off x="268224" y="5141976"/>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62" name="object 162"/>
          <p:cNvSpPr/>
          <p:nvPr/>
        </p:nvSpPr>
        <p:spPr>
          <a:xfrm>
            <a:off x="268224" y="5276088"/>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63" name="object 163"/>
          <p:cNvSpPr/>
          <p:nvPr/>
        </p:nvSpPr>
        <p:spPr>
          <a:xfrm>
            <a:off x="268224" y="541020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64" name="object 164"/>
          <p:cNvSpPr/>
          <p:nvPr/>
        </p:nvSpPr>
        <p:spPr>
          <a:xfrm>
            <a:off x="268224" y="554431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65" name="object 165"/>
          <p:cNvSpPr/>
          <p:nvPr/>
        </p:nvSpPr>
        <p:spPr>
          <a:xfrm>
            <a:off x="268224" y="567842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66" name="object 166"/>
          <p:cNvSpPr/>
          <p:nvPr/>
        </p:nvSpPr>
        <p:spPr>
          <a:xfrm>
            <a:off x="268224" y="5812536"/>
            <a:ext cx="3026664" cy="131063"/>
          </a:xfrm>
          <a:custGeom>
            <a:avLst/>
            <a:gdLst/>
            <a:ahLst/>
            <a:cxnLst/>
            <a:rect l="l" t="t" r="r" b="b"/>
            <a:pathLst>
              <a:path w="3026664" h="131063">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167" name="object 167"/>
          <p:cNvSpPr/>
          <p:nvPr/>
        </p:nvSpPr>
        <p:spPr>
          <a:xfrm>
            <a:off x="268224" y="5943600"/>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68" name="object 168"/>
          <p:cNvSpPr/>
          <p:nvPr/>
        </p:nvSpPr>
        <p:spPr>
          <a:xfrm>
            <a:off x="268224" y="6077712"/>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69" name="object 169"/>
          <p:cNvSpPr/>
          <p:nvPr/>
        </p:nvSpPr>
        <p:spPr>
          <a:xfrm>
            <a:off x="268224" y="6211824"/>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0" name="object 170"/>
          <p:cNvSpPr/>
          <p:nvPr/>
        </p:nvSpPr>
        <p:spPr>
          <a:xfrm>
            <a:off x="268224" y="6345936"/>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71" name="object 171"/>
          <p:cNvSpPr/>
          <p:nvPr/>
        </p:nvSpPr>
        <p:spPr>
          <a:xfrm>
            <a:off x="268224" y="6480047"/>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2" name="object 172"/>
          <p:cNvSpPr/>
          <p:nvPr/>
        </p:nvSpPr>
        <p:spPr>
          <a:xfrm>
            <a:off x="268224" y="6614159"/>
            <a:ext cx="3026664" cy="134112"/>
          </a:xfrm>
          <a:custGeom>
            <a:avLst/>
            <a:gdLst/>
            <a:ahLst/>
            <a:cxnLst/>
            <a:rect l="l" t="t" r="r" b="b"/>
            <a:pathLst>
              <a:path w="3026664" h="134111">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3" name="object 173"/>
          <p:cNvSpPr/>
          <p:nvPr/>
        </p:nvSpPr>
        <p:spPr>
          <a:xfrm>
            <a:off x="268224" y="6748271"/>
            <a:ext cx="3026664" cy="134112"/>
          </a:xfrm>
          <a:custGeom>
            <a:avLst/>
            <a:gdLst/>
            <a:ahLst/>
            <a:cxnLst/>
            <a:rect l="l" t="t" r="r" b="b"/>
            <a:pathLst>
              <a:path w="3026664" h="134112">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74" name="object 174"/>
          <p:cNvSpPr/>
          <p:nvPr/>
        </p:nvSpPr>
        <p:spPr>
          <a:xfrm>
            <a:off x="268224" y="6882383"/>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5" name="object 175"/>
          <p:cNvSpPr/>
          <p:nvPr/>
        </p:nvSpPr>
        <p:spPr>
          <a:xfrm>
            <a:off x="268224" y="7016495"/>
            <a:ext cx="3026664" cy="134112"/>
          </a:xfrm>
          <a:custGeom>
            <a:avLst/>
            <a:gdLst/>
            <a:ahLst/>
            <a:cxnLst/>
            <a:rect l="l" t="t" r="r" b="b"/>
            <a:pathLst>
              <a:path w="3026664" h="134111">
                <a:moveTo>
                  <a:pt x="0" y="134111"/>
                </a:moveTo>
                <a:lnTo>
                  <a:pt x="3026664" y="134111"/>
                </a:lnTo>
                <a:lnTo>
                  <a:pt x="3026664" y="0"/>
                </a:lnTo>
                <a:lnTo>
                  <a:pt x="0" y="0"/>
                </a:lnTo>
                <a:lnTo>
                  <a:pt x="0" y="134111"/>
                </a:lnTo>
                <a:close/>
              </a:path>
            </a:pathLst>
          </a:custGeom>
          <a:solidFill>
            <a:srgbClr val="FCFFC7"/>
          </a:solidFill>
        </p:spPr>
        <p:txBody>
          <a:bodyPr wrap="square" lIns="0" tIns="0" rIns="0" bIns="0" rtlCol="0">
            <a:noAutofit/>
          </a:bodyPr>
          <a:lstStyle/>
          <a:p>
            <a:endParaRPr/>
          </a:p>
        </p:txBody>
      </p:sp>
      <p:sp>
        <p:nvSpPr>
          <p:cNvPr id="176" name="object 176"/>
          <p:cNvSpPr/>
          <p:nvPr/>
        </p:nvSpPr>
        <p:spPr>
          <a:xfrm>
            <a:off x="268224" y="7150607"/>
            <a:ext cx="3026664" cy="134112"/>
          </a:xfrm>
          <a:custGeom>
            <a:avLst/>
            <a:gdLst/>
            <a:ahLst/>
            <a:cxnLst/>
            <a:rect l="l" t="t" r="r" b="b"/>
            <a:pathLst>
              <a:path w="3026664" h="134111">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7" name="object 177"/>
          <p:cNvSpPr/>
          <p:nvPr/>
        </p:nvSpPr>
        <p:spPr>
          <a:xfrm>
            <a:off x="268224" y="7284719"/>
            <a:ext cx="3026664" cy="131064"/>
          </a:xfrm>
          <a:custGeom>
            <a:avLst/>
            <a:gdLst/>
            <a:ahLst/>
            <a:cxnLst/>
            <a:rect l="l" t="t" r="r" b="b"/>
            <a:pathLst>
              <a:path w="3026664" h="131064">
                <a:moveTo>
                  <a:pt x="0" y="131063"/>
                </a:moveTo>
                <a:lnTo>
                  <a:pt x="3026664" y="131063"/>
                </a:lnTo>
                <a:lnTo>
                  <a:pt x="3026664" y="0"/>
                </a:lnTo>
                <a:lnTo>
                  <a:pt x="0" y="0"/>
                </a:lnTo>
                <a:lnTo>
                  <a:pt x="0" y="131063"/>
                </a:lnTo>
                <a:close/>
              </a:path>
            </a:pathLst>
          </a:custGeom>
          <a:solidFill>
            <a:srgbClr val="FCFFC7"/>
          </a:solidFill>
        </p:spPr>
        <p:txBody>
          <a:bodyPr wrap="square" lIns="0" tIns="0" rIns="0" bIns="0" rtlCol="0">
            <a:noAutofit/>
          </a:bodyPr>
          <a:lstStyle/>
          <a:p>
            <a:endParaRPr/>
          </a:p>
        </p:txBody>
      </p:sp>
      <p:sp>
        <p:nvSpPr>
          <p:cNvPr id="178" name="object 178"/>
          <p:cNvSpPr/>
          <p:nvPr/>
        </p:nvSpPr>
        <p:spPr>
          <a:xfrm>
            <a:off x="268224" y="7415783"/>
            <a:ext cx="3026664" cy="134112"/>
          </a:xfrm>
          <a:custGeom>
            <a:avLst/>
            <a:gdLst/>
            <a:ahLst/>
            <a:cxnLst/>
            <a:rect l="l" t="t" r="r" b="b"/>
            <a:pathLst>
              <a:path w="3026664" h="134112">
                <a:moveTo>
                  <a:pt x="0" y="134112"/>
                </a:moveTo>
                <a:lnTo>
                  <a:pt x="3026664" y="134112"/>
                </a:lnTo>
                <a:lnTo>
                  <a:pt x="3026664" y="0"/>
                </a:lnTo>
                <a:lnTo>
                  <a:pt x="0" y="0"/>
                </a:lnTo>
                <a:lnTo>
                  <a:pt x="0" y="134112"/>
                </a:lnTo>
                <a:close/>
              </a:path>
            </a:pathLst>
          </a:custGeom>
          <a:solidFill>
            <a:srgbClr val="FCFFC7"/>
          </a:solidFill>
        </p:spPr>
        <p:txBody>
          <a:bodyPr wrap="square" lIns="0" tIns="0" rIns="0" bIns="0" rtlCol="0">
            <a:noAutofit/>
          </a:bodyPr>
          <a:lstStyle/>
          <a:p>
            <a:endParaRPr/>
          </a:p>
        </p:txBody>
      </p:sp>
      <p:sp>
        <p:nvSpPr>
          <p:cNvPr id="179" name="object 179"/>
          <p:cNvSpPr/>
          <p:nvPr/>
        </p:nvSpPr>
        <p:spPr>
          <a:xfrm>
            <a:off x="195072" y="3239388"/>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FCFFC7"/>
          </a:solidFill>
        </p:spPr>
        <p:txBody>
          <a:bodyPr wrap="square" lIns="0" tIns="0" rIns="0" bIns="0" rtlCol="0">
            <a:noAutofit/>
          </a:bodyPr>
          <a:lstStyle/>
          <a:p>
            <a:endParaRPr/>
          </a:p>
        </p:txBody>
      </p:sp>
      <p:sp>
        <p:nvSpPr>
          <p:cNvPr id="180" name="object 180"/>
          <p:cNvSpPr/>
          <p:nvPr/>
        </p:nvSpPr>
        <p:spPr>
          <a:xfrm>
            <a:off x="195072" y="7572755"/>
            <a:ext cx="3172967" cy="0"/>
          </a:xfrm>
          <a:custGeom>
            <a:avLst/>
            <a:gdLst/>
            <a:ahLst/>
            <a:cxnLst/>
            <a:rect l="l" t="t" r="r" b="b"/>
            <a:pathLst>
              <a:path w="3172967">
                <a:moveTo>
                  <a:pt x="0" y="0"/>
                </a:moveTo>
                <a:lnTo>
                  <a:pt x="3172967" y="0"/>
                </a:lnTo>
              </a:path>
            </a:pathLst>
          </a:custGeom>
          <a:ln w="46990">
            <a:solidFill>
              <a:srgbClr val="FCFFC7"/>
            </a:solidFill>
          </a:ln>
        </p:spPr>
        <p:txBody>
          <a:bodyPr wrap="square" lIns="0" tIns="0" rIns="0" bIns="0" rtlCol="0">
            <a:noAutofit/>
          </a:bodyPr>
          <a:lstStyle/>
          <a:p>
            <a:endParaRPr/>
          </a:p>
        </p:txBody>
      </p:sp>
      <p:sp>
        <p:nvSpPr>
          <p:cNvPr id="181" name="object 181"/>
          <p:cNvSpPr/>
          <p:nvPr/>
        </p:nvSpPr>
        <p:spPr>
          <a:xfrm>
            <a:off x="3437253" y="152400"/>
            <a:ext cx="3172460" cy="3048"/>
          </a:xfrm>
          <a:custGeom>
            <a:avLst/>
            <a:gdLst/>
            <a:ahLst/>
            <a:cxnLst/>
            <a:rect l="l" t="t" r="r" b="b"/>
            <a:pathLst>
              <a:path w="3172460" h="3048">
                <a:moveTo>
                  <a:pt x="0" y="3048"/>
                </a:moveTo>
                <a:lnTo>
                  <a:pt x="3172460" y="3048"/>
                </a:lnTo>
                <a:lnTo>
                  <a:pt x="3172460" y="0"/>
                </a:lnTo>
                <a:lnTo>
                  <a:pt x="0" y="0"/>
                </a:lnTo>
                <a:lnTo>
                  <a:pt x="0" y="3048"/>
                </a:lnTo>
                <a:close/>
              </a:path>
            </a:pathLst>
          </a:custGeom>
          <a:solidFill>
            <a:srgbClr val="FCFFC7"/>
          </a:solidFill>
        </p:spPr>
        <p:txBody>
          <a:bodyPr wrap="square" lIns="0" tIns="0" rIns="0" bIns="0" rtlCol="0">
            <a:noAutofit/>
          </a:bodyPr>
          <a:lstStyle/>
          <a:p>
            <a:endParaRPr/>
          </a:p>
        </p:txBody>
      </p:sp>
      <p:sp>
        <p:nvSpPr>
          <p:cNvPr id="182" name="object 182"/>
          <p:cNvSpPr/>
          <p:nvPr/>
        </p:nvSpPr>
        <p:spPr>
          <a:xfrm>
            <a:off x="3441191" y="155448"/>
            <a:ext cx="3172967" cy="274320"/>
          </a:xfrm>
          <a:custGeom>
            <a:avLst/>
            <a:gdLst/>
            <a:ahLst/>
            <a:cxnLst/>
            <a:rect l="l" t="t" r="r" b="b"/>
            <a:pathLst>
              <a:path w="3172967" h="274320">
                <a:moveTo>
                  <a:pt x="0" y="274320"/>
                </a:moveTo>
                <a:lnTo>
                  <a:pt x="3172967" y="274320"/>
                </a:lnTo>
                <a:lnTo>
                  <a:pt x="3172967" y="0"/>
                </a:lnTo>
                <a:lnTo>
                  <a:pt x="0" y="0"/>
                </a:lnTo>
                <a:lnTo>
                  <a:pt x="0" y="274320"/>
                </a:lnTo>
                <a:close/>
              </a:path>
            </a:pathLst>
          </a:custGeom>
          <a:solidFill>
            <a:srgbClr val="008E80"/>
          </a:solidFill>
        </p:spPr>
        <p:txBody>
          <a:bodyPr wrap="square" lIns="0" tIns="0" rIns="0" bIns="0" rtlCol="0">
            <a:noAutofit/>
          </a:bodyPr>
          <a:lstStyle/>
          <a:p>
            <a:endParaRPr/>
          </a:p>
        </p:txBody>
      </p:sp>
      <p:sp>
        <p:nvSpPr>
          <p:cNvPr id="183" name="object 183"/>
          <p:cNvSpPr/>
          <p:nvPr/>
        </p:nvSpPr>
        <p:spPr>
          <a:xfrm>
            <a:off x="3514344" y="182879"/>
            <a:ext cx="3026663" cy="201168"/>
          </a:xfrm>
          <a:custGeom>
            <a:avLst/>
            <a:gdLst/>
            <a:ahLst/>
            <a:cxnLst/>
            <a:rect l="l" t="t" r="r" b="b"/>
            <a:pathLst>
              <a:path w="3026663" h="201168">
                <a:moveTo>
                  <a:pt x="0" y="201168"/>
                </a:moveTo>
                <a:lnTo>
                  <a:pt x="3026663" y="201168"/>
                </a:lnTo>
                <a:lnTo>
                  <a:pt x="3026663" y="0"/>
                </a:lnTo>
                <a:lnTo>
                  <a:pt x="0" y="0"/>
                </a:lnTo>
                <a:lnTo>
                  <a:pt x="0" y="201168"/>
                </a:lnTo>
                <a:close/>
              </a:path>
            </a:pathLst>
          </a:custGeom>
          <a:solidFill>
            <a:srgbClr val="008E80"/>
          </a:solidFill>
        </p:spPr>
        <p:txBody>
          <a:bodyPr wrap="square" lIns="0" tIns="0" rIns="0" bIns="0" rtlCol="0">
            <a:noAutofit/>
          </a:bodyPr>
          <a:lstStyle/>
          <a:p>
            <a:endParaRPr/>
          </a:p>
        </p:txBody>
      </p:sp>
      <p:sp>
        <p:nvSpPr>
          <p:cNvPr id="184" name="object 184"/>
          <p:cNvSpPr/>
          <p:nvPr/>
        </p:nvSpPr>
        <p:spPr>
          <a:xfrm>
            <a:off x="3441191" y="169163"/>
            <a:ext cx="3172967" cy="0"/>
          </a:xfrm>
          <a:custGeom>
            <a:avLst/>
            <a:gdLst/>
            <a:ahLst/>
            <a:cxnLst/>
            <a:rect l="l" t="t" r="r" b="b"/>
            <a:pathLst>
              <a:path w="3172967">
                <a:moveTo>
                  <a:pt x="0" y="0"/>
                </a:moveTo>
                <a:lnTo>
                  <a:pt x="3172967" y="0"/>
                </a:lnTo>
              </a:path>
            </a:pathLst>
          </a:custGeom>
          <a:ln w="28701">
            <a:solidFill>
              <a:srgbClr val="008E80"/>
            </a:solidFill>
          </a:ln>
        </p:spPr>
        <p:txBody>
          <a:bodyPr wrap="square" lIns="0" tIns="0" rIns="0" bIns="0" rtlCol="0">
            <a:noAutofit/>
          </a:bodyPr>
          <a:lstStyle/>
          <a:p>
            <a:endParaRPr/>
          </a:p>
        </p:txBody>
      </p:sp>
      <p:sp>
        <p:nvSpPr>
          <p:cNvPr id="185" name="object 185"/>
          <p:cNvSpPr/>
          <p:nvPr/>
        </p:nvSpPr>
        <p:spPr>
          <a:xfrm>
            <a:off x="3441191" y="383412"/>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008E80"/>
          </a:solidFill>
        </p:spPr>
        <p:txBody>
          <a:bodyPr wrap="square" lIns="0" tIns="0" rIns="0" bIns="0" rtlCol="0">
            <a:noAutofit/>
          </a:bodyPr>
          <a:lstStyle/>
          <a:p>
            <a:endParaRPr/>
          </a:p>
        </p:txBody>
      </p:sp>
      <p:sp>
        <p:nvSpPr>
          <p:cNvPr id="186" name="object 186"/>
          <p:cNvSpPr/>
          <p:nvPr/>
        </p:nvSpPr>
        <p:spPr>
          <a:xfrm>
            <a:off x="3441191" y="429768"/>
            <a:ext cx="3172967" cy="579120"/>
          </a:xfrm>
          <a:custGeom>
            <a:avLst/>
            <a:gdLst/>
            <a:ahLst/>
            <a:cxnLst/>
            <a:rect l="l" t="t" r="r" b="b"/>
            <a:pathLst>
              <a:path w="3172967" h="579120">
                <a:moveTo>
                  <a:pt x="0" y="579120"/>
                </a:moveTo>
                <a:lnTo>
                  <a:pt x="3172967" y="579120"/>
                </a:lnTo>
                <a:lnTo>
                  <a:pt x="3172967" y="0"/>
                </a:lnTo>
                <a:lnTo>
                  <a:pt x="0" y="0"/>
                </a:lnTo>
                <a:lnTo>
                  <a:pt x="0" y="579120"/>
                </a:lnTo>
                <a:close/>
              </a:path>
            </a:pathLst>
          </a:custGeom>
          <a:solidFill>
            <a:srgbClr val="C7E6DC"/>
          </a:solidFill>
        </p:spPr>
        <p:txBody>
          <a:bodyPr wrap="square" lIns="0" tIns="0" rIns="0" bIns="0" rtlCol="0">
            <a:noAutofit/>
          </a:bodyPr>
          <a:lstStyle/>
          <a:p>
            <a:endParaRPr/>
          </a:p>
        </p:txBody>
      </p:sp>
      <p:sp>
        <p:nvSpPr>
          <p:cNvPr id="187" name="object 187"/>
          <p:cNvSpPr/>
          <p:nvPr/>
        </p:nvSpPr>
        <p:spPr>
          <a:xfrm>
            <a:off x="3514344" y="457200"/>
            <a:ext cx="3026663" cy="146303"/>
          </a:xfrm>
          <a:custGeom>
            <a:avLst/>
            <a:gdLst/>
            <a:ahLst/>
            <a:cxnLst/>
            <a:rect l="l" t="t" r="r" b="b"/>
            <a:pathLst>
              <a:path w="3026663" h="146303">
                <a:moveTo>
                  <a:pt x="0" y="146303"/>
                </a:moveTo>
                <a:lnTo>
                  <a:pt x="3026663" y="146303"/>
                </a:lnTo>
                <a:lnTo>
                  <a:pt x="3026663" y="0"/>
                </a:lnTo>
                <a:lnTo>
                  <a:pt x="0" y="0"/>
                </a:lnTo>
                <a:lnTo>
                  <a:pt x="0" y="146303"/>
                </a:lnTo>
                <a:close/>
              </a:path>
            </a:pathLst>
          </a:custGeom>
          <a:solidFill>
            <a:srgbClr val="C7E6DC"/>
          </a:solidFill>
        </p:spPr>
        <p:txBody>
          <a:bodyPr wrap="square" lIns="0" tIns="0" rIns="0" bIns="0" rtlCol="0">
            <a:noAutofit/>
          </a:bodyPr>
          <a:lstStyle/>
          <a:p>
            <a:endParaRPr/>
          </a:p>
        </p:txBody>
      </p:sp>
      <p:sp>
        <p:nvSpPr>
          <p:cNvPr id="188" name="object 188"/>
          <p:cNvSpPr/>
          <p:nvPr/>
        </p:nvSpPr>
        <p:spPr>
          <a:xfrm>
            <a:off x="3514344" y="603503"/>
            <a:ext cx="3026663" cy="115824"/>
          </a:xfrm>
          <a:custGeom>
            <a:avLst/>
            <a:gdLst/>
            <a:ahLst/>
            <a:cxnLst/>
            <a:rect l="l" t="t" r="r" b="b"/>
            <a:pathLst>
              <a:path w="3026663" h="115824">
                <a:moveTo>
                  <a:pt x="0" y="115824"/>
                </a:moveTo>
                <a:lnTo>
                  <a:pt x="3026663" y="115824"/>
                </a:lnTo>
                <a:lnTo>
                  <a:pt x="3026663" y="0"/>
                </a:lnTo>
                <a:lnTo>
                  <a:pt x="0" y="0"/>
                </a:lnTo>
                <a:lnTo>
                  <a:pt x="0" y="115824"/>
                </a:lnTo>
                <a:close/>
              </a:path>
            </a:pathLst>
          </a:custGeom>
          <a:solidFill>
            <a:srgbClr val="C7E6DC"/>
          </a:solidFill>
        </p:spPr>
        <p:txBody>
          <a:bodyPr wrap="square" lIns="0" tIns="0" rIns="0" bIns="0" rtlCol="0">
            <a:noAutofit/>
          </a:bodyPr>
          <a:lstStyle/>
          <a:p>
            <a:endParaRPr/>
          </a:p>
        </p:txBody>
      </p:sp>
      <p:sp>
        <p:nvSpPr>
          <p:cNvPr id="189" name="object 189"/>
          <p:cNvSpPr/>
          <p:nvPr/>
        </p:nvSpPr>
        <p:spPr>
          <a:xfrm>
            <a:off x="3514344" y="719327"/>
            <a:ext cx="3026663" cy="121920"/>
          </a:xfrm>
          <a:custGeom>
            <a:avLst/>
            <a:gdLst/>
            <a:ahLst/>
            <a:cxnLst/>
            <a:rect l="l" t="t" r="r" b="b"/>
            <a:pathLst>
              <a:path w="3026663" h="121920">
                <a:moveTo>
                  <a:pt x="0" y="121920"/>
                </a:moveTo>
                <a:lnTo>
                  <a:pt x="3026663" y="121920"/>
                </a:lnTo>
                <a:lnTo>
                  <a:pt x="3026663" y="0"/>
                </a:lnTo>
                <a:lnTo>
                  <a:pt x="0" y="0"/>
                </a:lnTo>
                <a:lnTo>
                  <a:pt x="0" y="121920"/>
                </a:lnTo>
                <a:close/>
              </a:path>
            </a:pathLst>
          </a:custGeom>
          <a:solidFill>
            <a:srgbClr val="C7E6DC"/>
          </a:solidFill>
        </p:spPr>
        <p:txBody>
          <a:bodyPr wrap="square" lIns="0" tIns="0" rIns="0" bIns="0" rtlCol="0">
            <a:noAutofit/>
          </a:bodyPr>
          <a:lstStyle/>
          <a:p>
            <a:endParaRPr/>
          </a:p>
        </p:txBody>
      </p:sp>
      <p:sp>
        <p:nvSpPr>
          <p:cNvPr id="190" name="object 190"/>
          <p:cNvSpPr/>
          <p:nvPr/>
        </p:nvSpPr>
        <p:spPr>
          <a:xfrm>
            <a:off x="3514344" y="841248"/>
            <a:ext cx="3026663" cy="121920"/>
          </a:xfrm>
          <a:custGeom>
            <a:avLst/>
            <a:gdLst/>
            <a:ahLst/>
            <a:cxnLst/>
            <a:rect l="l" t="t" r="r" b="b"/>
            <a:pathLst>
              <a:path w="3026663" h="121920">
                <a:moveTo>
                  <a:pt x="0" y="121920"/>
                </a:moveTo>
                <a:lnTo>
                  <a:pt x="3026663" y="121920"/>
                </a:lnTo>
                <a:lnTo>
                  <a:pt x="3026663" y="0"/>
                </a:lnTo>
                <a:lnTo>
                  <a:pt x="0" y="0"/>
                </a:lnTo>
                <a:lnTo>
                  <a:pt x="0" y="121920"/>
                </a:lnTo>
                <a:close/>
              </a:path>
            </a:pathLst>
          </a:custGeom>
          <a:solidFill>
            <a:srgbClr val="C7E6DC"/>
          </a:solidFill>
        </p:spPr>
        <p:txBody>
          <a:bodyPr wrap="square" lIns="0" tIns="0" rIns="0" bIns="0" rtlCol="0">
            <a:noAutofit/>
          </a:bodyPr>
          <a:lstStyle/>
          <a:p>
            <a:endParaRPr/>
          </a:p>
        </p:txBody>
      </p:sp>
      <p:sp>
        <p:nvSpPr>
          <p:cNvPr id="191" name="object 191"/>
          <p:cNvSpPr/>
          <p:nvPr/>
        </p:nvSpPr>
        <p:spPr>
          <a:xfrm>
            <a:off x="3441191" y="429133"/>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C7E6DC"/>
          </a:solidFill>
        </p:spPr>
        <p:txBody>
          <a:bodyPr wrap="square" lIns="0" tIns="0" rIns="0" bIns="0" rtlCol="0">
            <a:noAutofit/>
          </a:bodyPr>
          <a:lstStyle/>
          <a:p>
            <a:endParaRPr/>
          </a:p>
        </p:txBody>
      </p:sp>
      <p:sp>
        <p:nvSpPr>
          <p:cNvPr id="192" name="object 192"/>
          <p:cNvSpPr/>
          <p:nvPr/>
        </p:nvSpPr>
        <p:spPr>
          <a:xfrm>
            <a:off x="3441191" y="962533"/>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C7E6DC"/>
          </a:solidFill>
        </p:spPr>
        <p:txBody>
          <a:bodyPr wrap="square" lIns="0" tIns="0" rIns="0" bIns="0" rtlCol="0">
            <a:noAutofit/>
          </a:bodyPr>
          <a:lstStyle/>
          <a:p>
            <a:endParaRPr/>
          </a:p>
        </p:txBody>
      </p:sp>
      <p:sp>
        <p:nvSpPr>
          <p:cNvPr id="193" name="object 193"/>
          <p:cNvSpPr/>
          <p:nvPr/>
        </p:nvSpPr>
        <p:spPr>
          <a:xfrm>
            <a:off x="3437253" y="2554224"/>
            <a:ext cx="3172460" cy="70229"/>
          </a:xfrm>
          <a:custGeom>
            <a:avLst/>
            <a:gdLst/>
            <a:ahLst/>
            <a:cxnLst/>
            <a:rect l="l" t="t" r="r" b="b"/>
            <a:pathLst>
              <a:path w="3172460" h="70229">
                <a:moveTo>
                  <a:pt x="0" y="70229"/>
                </a:moveTo>
                <a:lnTo>
                  <a:pt x="3172460" y="70229"/>
                </a:lnTo>
                <a:lnTo>
                  <a:pt x="3172460" y="0"/>
                </a:lnTo>
                <a:lnTo>
                  <a:pt x="0" y="0"/>
                </a:lnTo>
                <a:lnTo>
                  <a:pt x="0" y="70229"/>
                </a:lnTo>
                <a:close/>
              </a:path>
            </a:pathLst>
          </a:custGeom>
          <a:solidFill>
            <a:srgbClr val="FCFFC7"/>
          </a:solidFill>
        </p:spPr>
        <p:txBody>
          <a:bodyPr wrap="square" lIns="0" tIns="0" rIns="0" bIns="0" rtlCol="0">
            <a:noAutofit/>
          </a:bodyPr>
          <a:lstStyle/>
          <a:p>
            <a:endParaRPr/>
          </a:p>
        </p:txBody>
      </p:sp>
      <p:sp>
        <p:nvSpPr>
          <p:cNvPr id="194" name="object 194"/>
          <p:cNvSpPr/>
          <p:nvPr/>
        </p:nvSpPr>
        <p:spPr>
          <a:xfrm>
            <a:off x="3441191" y="1008888"/>
            <a:ext cx="3172967" cy="1545335"/>
          </a:xfrm>
          <a:custGeom>
            <a:avLst/>
            <a:gdLst/>
            <a:ahLst/>
            <a:cxnLst/>
            <a:rect l="l" t="t" r="r" b="b"/>
            <a:pathLst>
              <a:path w="3172967" h="1545335">
                <a:moveTo>
                  <a:pt x="0" y="1545335"/>
                </a:moveTo>
                <a:lnTo>
                  <a:pt x="3172967" y="1545335"/>
                </a:lnTo>
                <a:lnTo>
                  <a:pt x="3172967" y="0"/>
                </a:lnTo>
                <a:lnTo>
                  <a:pt x="0" y="0"/>
                </a:lnTo>
                <a:lnTo>
                  <a:pt x="0" y="1545335"/>
                </a:lnTo>
                <a:close/>
              </a:path>
            </a:pathLst>
          </a:custGeom>
          <a:solidFill>
            <a:srgbClr val="FCFFC7"/>
          </a:solidFill>
        </p:spPr>
        <p:txBody>
          <a:bodyPr wrap="square" lIns="0" tIns="0" rIns="0" bIns="0" rtlCol="0">
            <a:noAutofit/>
          </a:bodyPr>
          <a:lstStyle/>
          <a:p>
            <a:endParaRPr/>
          </a:p>
        </p:txBody>
      </p:sp>
      <p:sp>
        <p:nvSpPr>
          <p:cNvPr id="195" name="object 195"/>
          <p:cNvSpPr/>
          <p:nvPr/>
        </p:nvSpPr>
        <p:spPr>
          <a:xfrm>
            <a:off x="3514344" y="1036320"/>
            <a:ext cx="3026663" cy="134111"/>
          </a:xfrm>
          <a:custGeom>
            <a:avLst/>
            <a:gdLst/>
            <a:ahLst/>
            <a:cxnLst/>
            <a:rect l="l" t="t" r="r" b="b"/>
            <a:pathLst>
              <a:path w="3026663" h="134111">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196" name="object 196"/>
          <p:cNvSpPr/>
          <p:nvPr/>
        </p:nvSpPr>
        <p:spPr>
          <a:xfrm>
            <a:off x="3514344" y="1170432"/>
            <a:ext cx="3026663" cy="134111"/>
          </a:xfrm>
          <a:custGeom>
            <a:avLst/>
            <a:gdLst/>
            <a:ahLst/>
            <a:cxnLst/>
            <a:rect l="l" t="t" r="r" b="b"/>
            <a:pathLst>
              <a:path w="3026663" h="134111">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197" name="object 197"/>
          <p:cNvSpPr/>
          <p:nvPr/>
        </p:nvSpPr>
        <p:spPr>
          <a:xfrm>
            <a:off x="3514344" y="1304543"/>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98" name="object 198"/>
          <p:cNvSpPr/>
          <p:nvPr/>
        </p:nvSpPr>
        <p:spPr>
          <a:xfrm>
            <a:off x="3514344" y="1438655"/>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99" name="object 199"/>
          <p:cNvSpPr/>
          <p:nvPr/>
        </p:nvSpPr>
        <p:spPr>
          <a:xfrm>
            <a:off x="3514344" y="1572768"/>
            <a:ext cx="3026663" cy="131063"/>
          </a:xfrm>
          <a:custGeom>
            <a:avLst/>
            <a:gdLst/>
            <a:ahLst/>
            <a:cxnLst/>
            <a:rect l="l" t="t" r="r" b="b"/>
            <a:pathLst>
              <a:path w="3026663" h="131063">
                <a:moveTo>
                  <a:pt x="0" y="131063"/>
                </a:moveTo>
                <a:lnTo>
                  <a:pt x="3026663" y="131063"/>
                </a:lnTo>
                <a:lnTo>
                  <a:pt x="3026663" y="0"/>
                </a:lnTo>
                <a:lnTo>
                  <a:pt x="0" y="0"/>
                </a:lnTo>
                <a:lnTo>
                  <a:pt x="0" y="131063"/>
                </a:lnTo>
                <a:close/>
              </a:path>
            </a:pathLst>
          </a:custGeom>
          <a:solidFill>
            <a:srgbClr val="FCFFC7"/>
          </a:solidFill>
        </p:spPr>
        <p:txBody>
          <a:bodyPr wrap="square" lIns="0" tIns="0" rIns="0" bIns="0" rtlCol="0">
            <a:noAutofit/>
          </a:bodyPr>
          <a:lstStyle/>
          <a:p>
            <a:endParaRPr/>
          </a:p>
        </p:txBody>
      </p:sp>
      <p:sp>
        <p:nvSpPr>
          <p:cNvPr id="200" name="object 200"/>
          <p:cNvSpPr/>
          <p:nvPr/>
        </p:nvSpPr>
        <p:spPr>
          <a:xfrm>
            <a:off x="3514344" y="1703832"/>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201" name="object 201"/>
          <p:cNvSpPr/>
          <p:nvPr/>
        </p:nvSpPr>
        <p:spPr>
          <a:xfrm>
            <a:off x="3514344" y="1837943"/>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202" name="object 202"/>
          <p:cNvSpPr/>
          <p:nvPr/>
        </p:nvSpPr>
        <p:spPr>
          <a:xfrm>
            <a:off x="3514344" y="1972055"/>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203" name="object 203"/>
          <p:cNvSpPr/>
          <p:nvPr/>
        </p:nvSpPr>
        <p:spPr>
          <a:xfrm>
            <a:off x="3514344" y="2106167"/>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204" name="object 204"/>
          <p:cNvSpPr/>
          <p:nvPr/>
        </p:nvSpPr>
        <p:spPr>
          <a:xfrm>
            <a:off x="3514344" y="2240279"/>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205" name="object 205"/>
          <p:cNvSpPr/>
          <p:nvPr/>
        </p:nvSpPr>
        <p:spPr>
          <a:xfrm>
            <a:off x="3514344" y="2374391"/>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206" name="object 206"/>
          <p:cNvSpPr/>
          <p:nvPr/>
        </p:nvSpPr>
        <p:spPr>
          <a:xfrm>
            <a:off x="3441191" y="1008252"/>
            <a:ext cx="3172967" cy="28701"/>
          </a:xfrm>
          <a:custGeom>
            <a:avLst/>
            <a:gdLst/>
            <a:ahLst/>
            <a:cxnLst/>
            <a:rect l="l" t="t" r="r" b="b"/>
            <a:pathLst>
              <a:path w="3172967" h="28701">
                <a:moveTo>
                  <a:pt x="0" y="28701"/>
                </a:moveTo>
                <a:lnTo>
                  <a:pt x="3172967" y="28701"/>
                </a:lnTo>
                <a:lnTo>
                  <a:pt x="3172967" y="0"/>
                </a:lnTo>
                <a:lnTo>
                  <a:pt x="0" y="0"/>
                </a:lnTo>
                <a:lnTo>
                  <a:pt x="0" y="28701"/>
                </a:lnTo>
                <a:close/>
              </a:path>
            </a:pathLst>
          </a:custGeom>
          <a:solidFill>
            <a:srgbClr val="FCFFC7"/>
          </a:solidFill>
        </p:spPr>
        <p:txBody>
          <a:bodyPr wrap="square" lIns="0" tIns="0" rIns="0" bIns="0" rtlCol="0">
            <a:noAutofit/>
          </a:bodyPr>
          <a:lstStyle/>
          <a:p>
            <a:endParaRPr/>
          </a:p>
        </p:txBody>
      </p:sp>
      <p:sp>
        <p:nvSpPr>
          <p:cNvPr id="207" name="object 207"/>
          <p:cNvSpPr/>
          <p:nvPr/>
        </p:nvSpPr>
        <p:spPr>
          <a:xfrm>
            <a:off x="3441191" y="2507868"/>
            <a:ext cx="3172967" cy="46990"/>
          </a:xfrm>
          <a:custGeom>
            <a:avLst/>
            <a:gdLst/>
            <a:ahLst/>
            <a:cxnLst/>
            <a:rect l="l" t="t" r="r" b="b"/>
            <a:pathLst>
              <a:path w="3172967" h="46990">
                <a:moveTo>
                  <a:pt x="0" y="46990"/>
                </a:moveTo>
                <a:lnTo>
                  <a:pt x="3172967" y="46990"/>
                </a:lnTo>
                <a:lnTo>
                  <a:pt x="3172967" y="0"/>
                </a:lnTo>
                <a:lnTo>
                  <a:pt x="0" y="0"/>
                </a:lnTo>
                <a:lnTo>
                  <a:pt x="0" y="46990"/>
                </a:lnTo>
                <a:close/>
              </a:path>
            </a:pathLst>
          </a:custGeom>
          <a:solidFill>
            <a:srgbClr val="FCFFC7"/>
          </a:solidFill>
        </p:spPr>
        <p:txBody>
          <a:bodyPr wrap="square" lIns="0" tIns="0" rIns="0" bIns="0" rtlCol="0">
            <a:noAutofit/>
          </a:bodyPr>
          <a:lstStyle/>
          <a:p>
            <a:endParaRPr/>
          </a:p>
        </p:txBody>
      </p:sp>
      <p:sp>
        <p:nvSpPr>
          <p:cNvPr id="208" name="object 208"/>
          <p:cNvSpPr/>
          <p:nvPr/>
        </p:nvSpPr>
        <p:spPr>
          <a:xfrm>
            <a:off x="3429000" y="2624453"/>
            <a:ext cx="3172459" cy="4446"/>
          </a:xfrm>
          <a:custGeom>
            <a:avLst/>
            <a:gdLst/>
            <a:ahLst/>
            <a:cxnLst/>
            <a:rect l="l" t="t" r="r" b="b"/>
            <a:pathLst>
              <a:path w="3172459" h="4446">
                <a:moveTo>
                  <a:pt x="0" y="4446"/>
                </a:moveTo>
                <a:lnTo>
                  <a:pt x="3172459" y="4446"/>
                </a:lnTo>
                <a:lnTo>
                  <a:pt x="3172459" y="0"/>
                </a:lnTo>
                <a:lnTo>
                  <a:pt x="0" y="0"/>
                </a:lnTo>
                <a:lnTo>
                  <a:pt x="0" y="4446"/>
                </a:lnTo>
                <a:close/>
              </a:path>
            </a:pathLst>
          </a:custGeom>
          <a:solidFill>
            <a:srgbClr val="FCFFC7"/>
          </a:solidFill>
        </p:spPr>
        <p:txBody>
          <a:bodyPr wrap="square" lIns="0" tIns="0" rIns="0" bIns="0" rtlCol="0">
            <a:noAutofit/>
          </a:bodyPr>
          <a:lstStyle/>
          <a:p>
            <a:endParaRPr/>
          </a:p>
        </p:txBody>
      </p:sp>
      <p:sp>
        <p:nvSpPr>
          <p:cNvPr id="209" name="object 209"/>
          <p:cNvSpPr/>
          <p:nvPr/>
        </p:nvSpPr>
        <p:spPr>
          <a:xfrm>
            <a:off x="3429000" y="2153127"/>
            <a:ext cx="3172459" cy="1016792"/>
          </a:xfrm>
          <a:custGeom>
            <a:avLst/>
            <a:gdLst/>
            <a:ahLst/>
            <a:cxnLst/>
            <a:rect l="l" t="t" r="r" b="b"/>
            <a:pathLst>
              <a:path w="3172459" h="1016792">
                <a:moveTo>
                  <a:pt x="0" y="1016792"/>
                </a:moveTo>
                <a:lnTo>
                  <a:pt x="3172459" y="1016792"/>
                </a:lnTo>
                <a:lnTo>
                  <a:pt x="3172459" y="0"/>
                </a:lnTo>
                <a:lnTo>
                  <a:pt x="0" y="0"/>
                </a:lnTo>
                <a:lnTo>
                  <a:pt x="0" y="1016792"/>
                </a:lnTo>
                <a:close/>
              </a:path>
            </a:pathLst>
          </a:custGeom>
          <a:solidFill>
            <a:srgbClr val="FCFFC7"/>
          </a:solidFill>
        </p:spPr>
        <p:txBody>
          <a:bodyPr wrap="square" lIns="0" tIns="0" rIns="0" bIns="0" rtlCol="0">
            <a:noAutofit/>
          </a:bodyPr>
          <a:lstStyle/>
          <a:p>
            <a:endParaRPr/>
          </a:p>
        </p:txBody>
      </p:sp>
      <p:sp>
        <p:nvSpPr>
          <p:cNvPr id="210" name="object 210"/>
          <p:cNvSpPr/>
          <p:nvPr/>
        </p:nvSpPr>
        <p:spPr>
          <a:xfrm>
            <a:off x="3429000" y="3925371"/>
            <a:ext cx="3172459" cy="52268"/>
          </a:xfrm>
          <a:custGeom>
            <a:avLst/>
            <a:gdLst/>
            <a:ahLst/>
            <a:cxnLst/>
            <a:rect l="l" t="t" r="r" b="b"/>
            <a:pathLst>
              <a:path w="3172459" h="52268">
                <a:moveTo>
                  <a:pt x="0" y="52268"/>
                </a:moveTo>
                <a:lnTo>
                  <a:pt x="3172459" y="52268"/>
                </a:lnTo>
                <a:lnTo>
                  <a:pt x="3172459" y="0"/>
                </a:lnTo>
                <a:lnTo>
                  <a:pt x="0" y="0"/>
                </a:lnTo>
                <a:lnTo>
                  <a:pt x="0" y="52268"/>
                </a:lnTo>
                <a:close/>
              </a:path>
            </a:pathLst>
          </a:custGeom>
          <a:solidFill>
            <a:srgbClr val="FCFFC7"/>
          </a:solidFill>
        </p:spPr>
        <p:txBody>
          <a:bodyPr wrap="square" lIns="0" tIns="0" rIns="0" bIns="0" rtlCol="0">
            <a:noAutofit/>
          </a:bodyPr>
          <a:lstStyle/>
          <a:p>
            <a:endParaRPr/>
          </a:p>
        </p:txBody>
      </p:sp>
      <p:sp>
        <p:nvSpPr>
          <p:cNvPr id="211" name="object 211"/>
          <p:cNvSpPr/>
          <p:nvPr/>
        </p:nvSpPr>
        <p:spPr>
          <a:xfrm>
            <a:off x="3432048" y="2628900"/>
            <a:ext cx="3171952" cy="541020"/>
          </a:xfrm>
          <a:custGeom>
            <a:avLst/>
            <a:gdLst/>
            <a:ahLst/>
            <a:cxnLst/>
            <a:rect l="l" t="t" r="r" b="b"/>
            <a:pathLst>
              <a:path w="3171952" h="541020">
                <a:moveTo>
                  <a:pt x="3171952" y="541020"/>
                </a:moveTo>
                <a:lnTo>
                  <a:pt x="3171952" y="0"/>
                </a:lnTo>
                <a:lnTo>
                  <a:pt x="0" y="0"/>
                </a:lnTo>
                <a:lnTo>
                  <a:pt x="0" y="541020"/>
                </a:lnTo>
                <a:lnTo>
                  <a:pt x="3171952" y="541020"/>
                </a:lnTo>
                <a:close/>
              </a:path>
            </a:pathLst>
          </a:custGeom>
          <a:solidFill>
            <a:srgbClr val="008E80"/>
          </a:solidFill>
        </p:spPr>
        <p:txBody>
          <a:bodyPr wrap="square" lIns="0" tIns="0" rIns="0" bIns="0" rtlCol="0">
            <a:noAutofit/>
          </a:bodyPr>
          <a:lstStyle/>
          <a:p>
            <a:endParaRPr/>
          </a:p>
        </p:txBody>
      </p:sp>
      <p:sp>
        <p:nvSpPr>
          <p:cNvPr id="212" name="object 212"/>
          <p:cNvSpPr/>
          <p:nvPr/>
        </p:nvSpPr>
        <p:spPr>
          <a:xfrm>
            <a:off x="3505200" y="2654808"/>
            <a:ext cx="3029711" cy="201167"/>
          </a:xfrm>
          <a:custGeom>
            <a:avLst/>
            <a:gdLst/>
            <a:ahLst/>
            <a:cxnLst/>
            <a:rect l="l" t="t" r="r" b="b"/>
            <a:pathLst>
              <a:path w="3029711" h="201167">
                <a:moveTo>
                  <a:pt x="0" y="201167"/>
                </a:moveTo>
                <a:lnTo>
                  <a:pt x="3029711" y="201167"/>
                </a:lnTo>
                <a:lnTo>
                  <a:pt x="3029711" y="0"/>
                </a:lnTo>
                <a:lnTo>
                  <a:pt x="0" y="0"/>
                </a:lnTo>
                <a:lnTo>
                  <a:pt x="0" y="201167"/>
                </a:lnTo>
                <a:close/>
              </a:path>
            </a:pathLst>
          </a:custGeom>
          <a:solidFill>
            <a:srgbClr val="008E80"/>
          </a:solidFill>
        </p:spPr>
        <p:txBody>
          <a:bodyPr wrap="square" lIns="0" tIns="0" rIns="0" bIns="0" rtlCol="0">
            <a:noAutofit/>
          </a:bodyPr>
          <a:lstStyle/>
          <a:p>
            <a:endParaRPr/>
          </a:p>
        </p:txBody>
      </p:sp>
      <p:sp>
        <p:nvSpPr>
          <p:cNvPr id="213" name="object 213"/>
          <p:cNvSpPr/>
          <p:nvPr/>
        </p:nvSpPr>
        <p:spPr>
          <a:xfrm>
            <a:off x="3505200" y="2855976"/>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008E80"/>
          </a:solidFill>
        </p:spPr>
        <p:txBody>
          <a:bodyPr wrap="square" lIns="0" tIns="0" rIns="0" bIns="0" rtlCol="0">
            <a:noAutofit/>
          </a:bodyPr>
          <a:lstStyle/>
          <a:p>
            <a:endParaRPr/>
          </a:p>
        </p:txBody>
      </p:sp>
      <p:sp>
        <p:nvSpPr>
          <p:cNvPr id="214" name="object 214"/>
          <p:cNvSpPr/>
          <p:nvPr/>
        </p:nvSpPr>
        <p:spPr>
          <a:xfrm>
            <a:off x="3505200" y="2987040"/>
            <a:ext cx="3029711" cy="137160"/>
          </a:xfrm>
          <a:custGeom>
            <a:avLst/>
            <a:gdLst/>
            <a:ahLst/>
            <a:cxnLst/>
            <a:rect l="l" t="t" r="r" b="b"/>
            <a:pathLst>
              <a:path w="3029711" h="137160">
                <a:moveTo>
                  <a:pt x="0" y="137160"/>
                </a:moveTo>
                <a:lnTo>
                  <a:pt x="3029711" y="137160"/>
                </a:lnTo>
                <a:lnTo>
                  <a:pt x="3029711" y="0"/>
                </a:lnTo>
                <a:lnTo>
                  <a:pt x="0" y="0"/>
                </a:lnTo>
                <a:lnTo>
                  <a:pt x="0" y="137160"/>
                </a:lnTo>
                <a:close/>
              </a:path>
            </a:pathLst>
          </a:custGeom>
          <a:solidFill>
            <a:srgbClr val="008E80"/>
          </a:solidFill>
        </p:spPr>
        <p:txBody>
          <a:bodyPr wrap="square" lIns="0" tIns="0" rIns="0" bIns="0" rtlCol="0">
            <a:noAutofit/>
          </a:bodyPr>
          <a:lstStyle/>
          <a:p>
            <a:endParaRPr/>
          </a:p>
        </p:txBody>
      </p:sp>
      <p:sp>
        <p:nvSpPr>
          <p:cNvPr id="215" name="object 215"/>
          <p:cNvSpPr/>
          <p:nvPr/>
        </p:nvSpPr>
        <p:spPr>
          <a:xfrm>
            <a:off x="3432048" y="2644139"/>
            <a:ext cx="3172968" cy="0"/>
          </a:xfrm>
          <a:custGeom>
            <a:avLst/>
            <a:gdLst/>
            <a:ahLst/>
            <a:cxnLst/>
            <a:rect l="l" t="t" r="r" b="b"/>
            <a:pathLst>
              <a:path w="3172968">
                <a:moveTo>
                  <a:pt x="0" y="0"/>
                </a:moveTo>
                <a:lnTo>
                  <a:pt x="3172968" y="0"/>
                </a:lnTo>
              </a:path>
            </a:pathLst>
          </a:custGeom>
          <a:ln w="28702">
            <a:solidFill>
              <a:srgbClr val="008E80"/>
            </a:solidFill>
          </a:ln>
        </p:spPr>
        <p:txBody>
          <a:bodyPr wrap="square" lIns="0" tIns="0" rIns="0" bIns="0" rtlCol="0">
            <a:noAutofit/>
          </a:bodyPr>
          <a:lstStyle/>
          <a:p>
            <a:endParaRPr/>
          </a:p>
        </p:txBody>
      </p:sp>
      <p:sp>
        <p:nvSpPr>
          <p:cNvPr id="216" name="object 216"/>
          <p:cNvSpPr/>
          <p:nvPr/>
        </p:nvSpPr>
        <p:spPr>
          <a:xfrm>
            <a:off x="3432048" y="3123565"/>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217" name="object 217"/>
          <p:cNvSpPr/>
          <p:nvPr/>
        </p:nvSpPr>
        <p:spPr>
          <a:xfrm>
            <a:off x="3432048" y="3169919"/>
            <a:ext cx="3176016" cy="807720"/>
          </a:xfrm>
          <a:custGeom>
            <a:avLst/>
            <a:gdLst/>
            <a:ahLst/>
            <a:cxnLst/>
            <a:rect l="l" t="t" r="r" b="b"/>
            <a:pathLst>
              <a:path w="3176016" h="807720">
                <a:moveTo>
                  <a:pt x="0" y="807720"/>
                </a:moveTo>
                <a:lnTo>
                  <a:pt x="3176016" y="807720"/>
                </a:lnTo>
                <a:lnTo>
                  <a:pt x="3176016" y="0"/>
                </a:lnTo>
                <a:lnTo>
                  <a:pt x="0" y="0"/>
                </a:lnTo>
                <a:lnTo>
                  <a:pt x="0" y="807720"/>
                </a:lnTo>
                <a:close/>
              </a:path>
            </a:pathLst>
          </a:custGeom>
          <a:solidFill>
            <a:srgbClr val="C7E6DC"/>
          </a:solidFill>
        </p:spPr>
        <p:txBody>
          <a:bodyPr wrap="square" lIns="0" tIns="0" rIns="0" bIns="0" rtlCol="0">
            <a:noAutofit/>
          </a:bodyPr>
          <a:lstStyle/>
          <a:p>
            <a:endParaRPr/>
          </a:p>
        </p:txBody>
      </p:sp>
      <p:sp>
        <p:nvSpPr>
          <p:cNvPr id="218" name="object 218"/>
          <p:cNvSpPr/>
          <p:nvPr/>
        </p:nvSpPr>
        <p:spPr>
          <a:xfrm>
            <a:off x="3505200" y="3197352"/>
            <a:ext cx="3029711" cy="146303"/>
          </a:xfrm>
          <a:custGeom>
            <a:avLst/>
            <a:gdLst/>
            <a:ahLst/>
            <a:cxnLst/>
            <a:rect l="l" t="t" r="r" b="b"/>
            <a:pathLst>
              <a:path w="3029711" h="146303">
                <a:moveTo>
                  <a:pt x="0" y="146303"/>
                </a:moveTo>
                <a:lnTo>
                  <a:pt x="3029711" y="146303"/>
                </a:lnTo>
                <a:lnTo>
                  <a:pt x="3029711" y="0"/>
                </a:lnTo>
                <a:lnTo>
                  <a:pt x="0" y="0"/>
                </a:lnTo>
                <a:lnTo>
                  <a:pt x="0" y="146303"/>
                </a:lnTo>
                <a:close/>
              </a:path>
            </a:pathLst>
          </a:custGeom>
          <a:solidFill>
            <a:srgbClr val="C7E6DC"/>
          </a:solidFill>
        </p:spPr>
        <p:txBody>
          <a:bodyPr wrap="square" lIns="0" tIns="0" rIns="0" bIns="0" rtlCol="0">
            <a:noAutofit/>
          </a:bodyPr>
          <a:lstStyle/>
          <a:p>
            <a:endParaRPr/>
          </a:p>
        </p:txBody>
      </p:sp>
      <p:sp>
        <p:nvSpPr>
          <p:cNvPr id="219" name="object 219"/>
          <p:cNvSpPr/>
          <p:nvPr/>
        </p:nvSpPr>
        <p:spPr>
          <a:xfrm>
            <a:off x="3505200" y="3343655"/>
            <a:ext cx="3029711" cy="115824"/>
          </a:xfrm>
          <a:custGeom>
            <a:avLst/>
            <a:gdLst/>
            <a:ahLst/>
            <a:cxnLst/>
            <a:rect l="l" t="t" r="r" b="b"/>
            <a:pathLst>
              <a:path w="3029711" h="115824">
                <a:moveTo>
                  <a:pt x="0" y="115824"/>
                </a:moveTo>
                <a:lnTo>
                  <a:pt x="3029711" y="115824"/>
                </a:lnTo>
                <a:lnTo>
                  <a:pt x="3029711" y="0"/>
                </a:lnTo>
                <a:lnTo>
                  <a:pt x="0" y="0"/>
                </a:lnTo>
                <a:lnTo>
                  <a:pt x="0" y="115824"/>
                </a:lnTo>
                <a:close/>
              </a:path>
            </a:pathLst>
          </a:custGeom>
          <a:solidFill>
            <a:srgbClr val="C7E6DC"/>
          </a:solidFill>
        </p:spPr>
        <p:txBody>
          <a:bodyPr wrap="square" lIns="0" tIns="0" rIns="0" bIns="0" rtlCol="0">
            <a:noAutofit/>
          </a:bodyPr>
          <a:lstStyle/>
          <a:p>
            <a:endParaRPr/>
          </a:p>
        </p:txBody>
      </p:sp>
      <p:sp>
        <p:nvSpPr>
          <p:cNvPr id="220" name="object 220"/>
          <p:cNvSpPr/>
          <p:nvPr/>
        </p:nvSpPr>
        <p:spPr>
          <a:xfrm>
            <a:off x="3505200" y="3459479"/>
            <a:ext cx="3029711" cy="121920"/>
          </a:xfrm>
          <a:custGeom>
            <a:avLst/>
            <a:gdLst/>
            <a:ahLst/>
            <a:cxnLst/>
            <a:rect l="l" t="t" r="r" b="b"/>
            <a:pathLst>
              <a:path w="3029711" h="121920">
                <a:moveTo>
                  <a:pt x="0" y="121920"/>
                </a:moveTo>
                <a:lnTo>
                  <a:pt x="3029711" y="121920"/>
                </a:lnTo>
                <a:lnTo>
                  <a:pt x="3029711" y="0"/>
                </a:lnTo>
                <a:lnTo>
                  <a:pt x="0" y="0"/>
                </a:lnTo>
                <a:lnTo>
                  <a:pt x="0" y="121920"/>
                </a:lnTo>
                <a:close/>
              </a:path>
            </a:pathLst>
          </a:custGeom>
          <a:solidFill>
            <a:srgbClr val="C7E6DC"/>
          </a:solidFill>
        </p:spPr>
        <p:txBody>
          <a:bodyPr wrap="square" lIns="0" tIns="0" rIns="0" bIns="0" rtlCol="0">
            <a:noAutofit/>
          </a:bodyPr>
          <a:lstStyle/>
          <a:p>
            <a:endParaRPr/>
          </a:p>
        </p:txBody>
      </p:sp>
      <p:sp>
        <p:nvSpPr>
          <p:cNvPr id="221" name="object 221"/>
          <p:cNvSpPr/>
          <p:nvPr/>
        </p:nvSpPr>
        <p:spPr>
          <a:xfrm>
            <a:off x="3505200" y="3581400"/>
            <a:ext cx="3029711" cy="115824"/>
          </a:xfrm>
          <a:custGeom>
            <a:avLst/>
            <a:gdLst/>
            <a:ahLst/>
            <a:cxnLst/>
            <a:rect l="l" t="t" r="r" b="b"/>
            <a:pathLst>
              <a:path w="3029711" h="115824">
                <a:moveTo>
                  <a:pt x="0" y="115824"/>
                </a:moveTo>
                <a:lnTo>
                  <a:pt x="3029711" y="115824"/>
                </a:lnTo>
                <a:lnTo>
                  <a:pt x="3029711" y="0"/>
                </a:lnTo>
                <a:lnTo>
                  <a:pt x="0" y="0"/>
                </a:lnTo>
                <a:lnTo>
                  <a:pt x="0" y="115824"/>
                </a:lnTo>
                <a:close/>
              </a:path>
            </a:pathLst>
          </a:custGeom>
          <a:solidFill>
            <a:srgbClr val="C7E6DC"/>
          </a:solidFill>
        </p:spPr>
        <p:txBody>
          <a:bodyPr wrap="square" lIns="0" tIns="0" rIns="0" bIns="0" rtlCol="0">
            <a:noAutofit/>
          </a:bodyPr>
          <a:lstStyle/>
          <a:p>
            <a:endParaRPr/>
          </a:p>
        </p:txBody>
      </p:sp>
      <p:sp>
        <p:nvSpPr>
          <p:cNvPr id="222" name="object 222"/>
          <p:cNvSpPr/>
          <p:nvPr/>
        </p:nvSpPr>
        <p:spPr>
          <a:xfrm>
            <a:off x="3505200" y="3697224"/>
            <a:ext cx="3029711" cy="118872"/>
          </a:xfrm>
          <a:custGeom>
            <a:avLst/>
            <a:gdLst/>
            <a:ahLst/>
            <a:cxnLst/>
            <a:rect l="l" t="t" r="r" b="b"/>
            <a:pathLst>
              <a:path w="3029711" h="118872">
                <a:moveTo>
                  <a:pt x="0" y="118872"/>
                </a:moveTo>
                <a:lnTo>
                  <a:pt x="3029711" y="118872"/>
                </a:lnTo>
                <a:lnTo>
                  <a:pt x="3029711" y="0"/>
                </a:lnTo>
                <a:lnTo>
                  <a:pt x="0" y="0"/>
                </a:lnTo>
                <a:lnTo>
                  <a:pt x="0" y="118872"/>
                </a:lnTo>
                <a:close/>
              </a:path>
            </a:pathLst>
          </a:custGeom>
          <a:solidFill>
            <a:srgbClr val="C7E6DC"/>
          </a:solidFill>
        </p:spPr>
        <p:txBody>
          <a:bodyPr wrap="square" lIns="0" tIns="0" rIns="0" bIns="0" rtlCol="0">
            <a:noAutofit/>
          </a:bodyPr>
          <a:lstStyle/>
          <a:p>
            <a:endParaRPr/>
          </a:p>
        </p:txBody>
      </p:sp>
      <p:sp>
        <p:nvSpPr>
          <p:cNvPr id="223" name="object 223"/>
          <p:cNvSpPr/>
          <p:nvPr/>
        </p:nvSpPr>
        <p:spPr>
          <a:xfrm>
            <a:off x="3505200" y="3816096"/>
            <a:ext cx="3029711" cy="115824"/>
          </a:xfrm>
          <a:custGeom>
            <a:avLst/>
            <a:gdLst/>
            <a:ahLst/>
            <a:cxnLst/>
            <a:rect l="l" t="t" r="r" b="b"/>
            <a:pathLst>
              <a:path w="3029711" h="115824">
                <a:moveTo>
                  <a:pt x="0" y="115824"/>
                </a:moveTo>
                <a:lnTo>
                  <a:pt x="3029711" y="115824"/>
                </a:lnTo>
                <a:lnTo>
                  <a:pt x="3029711" y="0"/>
                </a:lnTo>
                <a:lnTo>
                  <a:pt x="0" y="0"/>
                </a:lnTo>
                <a:lnTo>
                  <a:pt x="0" y="115824"/>
                </a:lnTo>
                <a:close/>
              </a:path>
            </a:pathLst>
          </a:custGeom>
          <a:solidFill>
            <a:srgbClr val="C7E6DC"/>
          </a:solidFill>
        </p:spPr>
        <p:txBody>
          <a:bodyPr wrap="square" lIns="0" tIns="0" rIns="0" bIns="0" rtlCol="0">
            <a:noAutofit/>
          </a:bodyPr>
          <a:lstStyle/>
          <a:p>
            <a:endParaRPr/>
          </a:p>
        </p:txBody>
      </p:sp>
      <p:sp>
        <p:nvSpPr>
          <p:cNvPr id="224" name="object 224"/>
          <p:cNvSpPr/>
          <p:nvPr/>
        </p:nvSpPr>
        <p:spPr>
          <a:xfrm>
            <a:off x="3432048" y="3169284"/>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225" name="object 225"/>
          <p:cNvSpPr/>
          <p:nvPr/>
        </p:nvSpPr>
        <p:spPr>
          <a:xfrm>
            <a:off x="3432048" y="3931284"/>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226" name="object 226"/>
          <p:cNvSpPr/>
          <p:nvPr/>
        </p:nvSpPr>
        <p:spPr>
          <a:xfrm>
            <a:off x="3432048" y="3977639"/>
            <a:ext cx="3176016" cy="3553967"/>
          </a:xfrm>
          <a:custGeom>
            <a:avLst/>
            <a:gdLst/>
            <a:ahLst/>
            <a:cxnLst/>
            <a:rect l="l" t="t" r="r" b="b"/>
            <a:pathLst>
              <a:path w="3176016" h="3553967">
                <a:moveTo>
                  <a:pt x="0" y="3553967"/>
                </a:moveTo>
                <a:lnTo>
                  <a:pt x="3176016" y="3553967"/>
                </a:lnTo>
                <a:lnTo>
                  <a:pt x="3176016" y="0"/>
                </a:lnTo>
                <a:lnTo>
                  <a:pt x="0" y="0"/>
                </a:lnTo>
                <a:lnTo>
                  <a:pt x="0" y="3553967"/>
                </a:lnTo>
                <a:close/>
              </a:path>
            </a:pathLst>
          </a:custGeom>
          <a:solidFill>
            <a:srgbClr val="FCFFC7"/>
          </a:solidFill>
        </p:spPr>
        <p:txBody>
          <a:bodyPr wrap="square" lIns="0" tIns="0" rIns="0" bIns="0" rtlCol="0">
            <a:noAutofit/>
          </a:bodyPr>
          <a:lstStyle/>
          <a:p>
            <a:endParaRPr/>
          </a:p>
        </p:txBody>
      </p:sp>
      <p:sp>
        <p:nvSpPr>
          <p:cNvPr id="227" name="object 227"/>
          <p:cNvSpPr/>
          <p:nvPr/>
        </p:nvSpPr>
        <p:spPr>
          <a:xfrm>
            <a:off x="3505200" y="4005072"/>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28" name="object 228"/>
          <p:cNvSpPr/>
          <p:nvPr/>
        </p:nvSpPr>
        <p:spPr>
          <a:xfrm>
            <a:off x="3505200" y="4139184"/>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29" name="object 229"/>
          <p:cNvSpPr/>
          <p:nvPr/>
        </p:nvSpPr>
        <p:spPr>
          <a:xfrm>
            <a:off x="3505200" y="4273296"/>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30" name="object 230"/>
          <p:cNvSpPr/>
          <p:nvPr/>
        </p:nvSpPr>
        <p:spPr>
          <a:xfrm>
            <a:off x="3505200" y="4407408"/>
            <a:ext cx="3029711" cy="134111"/>
          </a:xfrm>
          <a:custGeom>
            <a:avLst/>
            <a:gdLst/>
            <a:ahLst/>
            <a:cxnLst/>
            <a:rect l="l" t="t" r="r" b="b"/>
            <a:pathLst>
              <a:path w="3029711" h="134112">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31" name="object 231"/>
          <p:cNvSpPr/>
          <p:nvPr/>
        </p:nvSpPr>
        <p:spPr>
          <a:xfrm>
            <a:off x="3505200" y="4541520"/>
            <a:ext cx="3029711" cy="134112"/>
          </a:xfrm>
          <a:custGeom>
            <a:avLst/>
            <a:gdLst/>
            <a:ahLst/>
            <a:cxnLst/>
            <a:rect l="l" t="t" r="r" b="b"/>
            <a:pathLst>
              <a:path w="3029711" h="134112">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32" name="object 232"/>
          <p:cNvSpPr/>
          <p:nvPr/>
        </p:nvSpPr>
        <p:spPr>
          <a:xfrm>
            <a:off x="3505200" y="4675632"/>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33" name="object 233"/>
          <p:cNvSpPr/>
          <p:nvPr/>
        </p:nvSpPr>
        <p:spPr>
          <a:xfrm>
            <a:off x="3505200" y="4809744"/>
            <a:ext cx="3029711" cy="131063"/>
          </a:xfrm>
          <a:custGeom>
            <a:avLst/>
            <a:gdLst/>
            <a:ahLst/>
            <a:cxnLst/>
            <a:rect l="l" t="t" r="r" b="b"/>
            <a:pathLst>
              <a:path w="3029711" h="131063">
                <a:moveTo>
                  <a:pt x="0" y="131063"/>
                </a:moveTo>
                <a:lnTo>
                  <a:pt x="3029711" y="131063"/>
                </a:lnTo>
                <a:lnTo>
                  <a:pt x="3029711" y="0"/>
                </a:lnTo>
                <a:lnTo>
                  <a:pt x="0" y="0"/>
                </a:lnTo>
                <a:lnTo>
                  <a:pt x="0" y="131063"/>
                </a:lnTo>
                <a:close/>
              </a:path>
            </a:pathLst>
          </a:custGeom>
          <a:solidFill>
            <a:srgbClr val="FCFFC7"/>
          </a:solidFill>
        </p:spPr>
        <p:txBody>
          <a:bodyPr wrap="square" lIns="0" tIns="0" rIns="0" bIns="0" rtlCol="0">
            <a:noAutofit/>
          </a:bodyPr>
          <a:lstStyle/>
          <a:p>
            <a:endParaRPr/>
          </a:p>
        </p:txBody>
      </p:sp>
      <p:sp>
        <p:nvSpPr>
          <p:cNvPr id="234" name="object 234"/>
          <p:cNvSpPr/>
          <p:nvPr/>
        </p:nvSpPr>
        <p:spPr>
          <a:xfrm>
            <a:off x="3505200" y="4940808"/>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35" name="object 235"/>
          <p:cNvSpPr/>
          <p:nvPr/>
        </p:nvSpPr>
        <p:spPr>
          <a:xfrm>
            <a:off x="3505200" y="5074920"/>
            <a:ext cx="3029711" cy="134112"/>
          </a:xfrm>
          <a:custGeom>
            <a:avLst/>
            <a:gdLst/>
            <a:ahLst/>
            <a:cxnLst/>
            <a:rect l="l" t="t" r="r" b="b"/>
            <a:pathLst>
              <a:path w="3029711" h="134112">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36" name="object 236"/>
          <p:cNvSpPr/>
          <p:nvPr/>
        </p:nvSpPr>
        <p:spPr>
          <a:xfrm>
            <a:off x="3505200" y="5209032"/>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37" name="object 237"/>
          <p:cNvSpPr/>
          <p:nvPr/>
        </p:nvSpPr>
        <p:spPr>
          <a:xfrm>
            <a:off x="3505200" y="5343144"/>
            <a:ext cx="3029711" cy="134112"/>
          </a:xfrm>
          <a:custGeom>
            <a:avLst/>
            <a:gdLst/>
            <a:ahLst/>
            <a:cxnLst/>
            <a:rect l="l" t="t" r="r" b="b"/>
            <a:pathLst>
              <a:path w="3029711" h="134112">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38" name="object 238"/>
          <p:cNvSpPr/>
          <p:nvPr/>
        </p:nvSpPr>
        <p:spPr>
          <a:xfrm>
            <a:off x="3505200" y="5477256"/>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39" name="object 239"/>
          <p:cNvSpPr/>
          <p:nvPr/>
        </p:nvSpPr>
        <p:spPr>
          <a:xfrm>
            <a:off x="3505200" y="5611368"/>
            <a:ext cx="3029711" cy="134112"/>
          </a:xfrm>
          <a:custGeom>
            <a:avLst/>
            <a:gdLst/>
            <a:ahLst/>
            <a:cxnLst/>
            <a:rect l="l" t="t" r="r" b="b"/>
            <a:pathLst>
              <a:path w="3029711" h="134112">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40" name="object 240"/>
          <p:cNvSpPr/>
          <p:nvPr/>
        </p:nvSpPr>
        <p:spPr>
          <a:xfrm>
            <a:off x="3505200" y="5745480"/>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41" name="object 241"/>
          <p:cNvSpPr/>
          <p:nvPr/>
        </p:nvSpPr>
        <p:spPr>
          <a:xfrm>
            <a:off x="3505200" y="5879592"/>
            <a:ext cx="3029711" cy="134112"/>
          </a:xfrm>
          <a:custGeom>
            <a:avLst/>
            <a:gdLst/>
            <a:ahLst/>
            <a:cxnLst/>
            <a:rect l="l" t="t" r="r" b="b"/>
            <a:pathLst>
              <a:path w="3029711" h="134112">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42" name="object 242"/>
          <p:cNvSpPr/>
          <p:nvPr/>
        </p:nvSpPr>
        <p:spPr>
          <a:xfrm>
            <a:off x="3505200" y="6013704"/>
            <a:ext cx="3029711" cy="134111"/>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43" name="object 243"/>
          <p:cNvSpPr/>
          <p:nvPr/>
        </p:nvSpPr>
        <p:spPr>
          <a:xfrm>
            <a:off x="3505200" y="6147816"/>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44" name="object 244"/>
          <p:cNvSpPr/>
          <p:nvPr/>
        </p:nvSpPr>
        <p:spPr>
          <a:xfrm>
            <a:off x="3505200" y="6281928"/>
            <a:ext cx="3029711" cy="131064"/>
          </a:xfrm>
          <a:custGeom>
            <a:avLst/>
            <a:gdLst/>
            <a:ahLst/>
            <a:cxnLst/>
            <a:rect l="l" t="t" r="r" b="b"/>
            <a:pathLst>
              <a:path w="3029711" h="131063">
                <a:moveTo>
                  <a:pt x="0" y="131064"/>
                </a:moveTo>
                <a:lnTo>
                  <a:pt x="3029711" y="131064"/>
                </a:lnTo>
                <a:lnTo>
                  <a:pt x="3029711" y="0"/>
                </a:lnTo>
                <a:lnTo>
                  <a:pt x="0" y="0"/>
                </a:lnTo>
                <a:lnTo>
                  <a:pt x="0" y="131064"/>
                </a:lnTo>
                <a:close/>
              </a:path>
            </a:pathLst>
          </a:custGeom>
          <a:solidFill>
            <a:srgbClr val="FCFFC7"/>
          </a:solidFill>
        </p:spPr>
        <p:txBody>
          <a:bodyPr wrap="square" lIns="0" tIns="0" rIns="0" bIns="0" rtlCol="0">
            <a:noAutofit/>
          </a:bodyPr>
          <a:lstStyle/>
          <a:p>
            <a:endParaRPr/>
          </a:p>
        </p:txBody>
      </p:sp>
      <p:sp>
        <p:nvSpPr>
          <p:cNvPr id="245" name="object 245"/>
          <p:cNvSpPr/>
          <p:nvPr/>
        </p:nvSpPr>
        <p:spPr>
          <a:xfrm>
            <a:off x="3505200" y="6412991"/>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46" name="object 246"/>
          <p:cNvSpPr/>
          <p:nvPr/>
        </p:nvSpPr>
        <p:spPr>
          <a:xfrm>
            <a:off x="3505200" y="6547103"/>
            <a:ext cx="3029711" cy="134112"/>
          </a:xfrm>
          <a:custGeom>
            <a:avLst/>
            <a:gdLst/>
            <a:ahLst/>
            <a:cxnLst/>
            <a:rect l="l" t="t" r="r" b="b"/>
            <a:pathLst>
              <a:path w="3029711" h="134111">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47" name="object 247"/>
          <p:cNvSpPr/>
          <p:nvPr/>
        </p:nvSpPr>
        <p:spPr>
          <a:xfrm>
            <a:off x="3505200" y="6681215"/>
            <a:ext cx="3029711" cy="134112"/>
          </a:xfrm>
          <a:custGeom>
            <a:avLst/>
            <a:gdLst/>
            <a:ahLst/>
            <a:cxnLst/>
            <a:rect l="l" t="t" r="r" b="b"/>
            <a:pathLst>
              <a:path w="3029711" h="134111">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48" name="object 248"/>
          <p:cNvSpPr/>
          <p:nvPr/>
        </p:nvSpPr>
        <p:spPr>
          <a:xfrm>
            <a:off x="3505200" y="6815327"/>
            <a:ext cx="3029711" cy="134112"/>
          </a:xfrm>
          <a:custGeom>
            <a:avLst/>
            <a:gdLst/>
            <a:ahLst/>
            <a:cxnLst/>
            <a:rect l="l" t="t" r="r" b="b"/>
            <a:pathLst>
              <a:path w="3029711" h="134112">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49" name="object 249"/>
          <p:cNvSpPr/>
          <p:nvPr/>
        </p:nvSpPr>
        <p:spPr>
          <a:xfrm>
            <a:off x="3505200" y="6949439"/>
            <a:ext cx="3029711" cy="134112"/>
          </a:xfrm>
          <a:custGeom>
            <a:avLst/>
            <a:gdLst/>
            <a:ahLst/>
            <a:cxnLst/>
            <a:rect l="l" t="t" r="r" b="b"/>
            <a:pathLst>
              <a:path w="3029711" h="134112">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0" name="object 250"/>
          <p:cNvSpPr/>
          <p:nvPr/>
        </p:nvSpPr>
        <p:spPr>
          <a:xfrm>
            <a:off x="3505200" y="7083551"/>
            <a:ext cx="3029711" cy="134112"/>
          </a:xfrm>
          <a:custGeom>
            <a:avLst/>
            <a:gdLst/>
            <a:ahLst/>
            <a:cxnLst/>
            <a:rect l="l" t="t" r="r" b="b"/>
            <a:pathLst>
              <a:path w="3029711" h="134111">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51" name="object 251"/>
          <p:cNvSpPr/>
          <p:nvPr/>
        </p:nvSpPr>
        <p:spPr>
          <a:xfrm>
            <a:off x="3505200" y="7217663"/>
            <a:ext cx="3029711" cy="134112"/>
          </a:xfrm>
          <a:custGeom>
            <a:avLst/>
            <a:gdLst/>
            <a:ahLst/>
            <a:cxnLst/>
            <a:rect l="l" t="t" r="r" b="b"/>
            <a:pathLst>
              <a:path w="3029711" h="134111">
                <a:moveTo>
                  <a:pt x="0" y="134112"/>
                </a:moveTo>
                <a:lnTo>
                  <a:pt x="3029711" y="134112"/>
                </a:lnTo>
                <a:lnTo>
                  <a:pt x="3029711" y="0"/>
                </a:lnTo>
                <a:lnTo>
                  <a:pt x="0" y="0"/>
                </a:lnTo>
                <a:lnTo>
                  <a:pt x="0" y="134112"/>
                </a:lnTo>
                <a:close/>
              </a:path>
            </a:pathLst>
          </a:custGeom>
          <a:solidFill>
            <a:srgbClr val="FCFFC7"/>
          </a:solidFill>
        </p:spPr>
        <p:txBody>
          <a:bodyPr wrap="square" lIns="0" tIns="0" rIns="0" bIns="0" rtlCol="0">
            <a:noAutofit/>
          </a:bodyPr>
          <a:lstStyle/>
          <a:p>
            <a:endParaRPr/>
          </a:p>
        </p:txBody>
      </p:sp>
      <p:sp>
        <p:nvSpPr>
          <p:cNvPr id="252" name="object 252"/>
          <p:cNvSpPr/>
          <p:nvPr/>
        </p:nvSpPr>
        <p:spPr>
          <a:xfrm>
            <a:off x="3505200" y="7351775"/>
            <a:ext cx="3029711" cy="134112"/>
          </a:xfrm>
          <a:custGeom>
            <a:avLst/>
            <a:gdLst/>
            <a:ahLst/>
            <a:cxnLst/>
            <a:rect l="l" t="t" r="r" b="b"/>
            <a:pathLst>
              <a:path w="3029711" h="134112">
                <a:moveTo>
                  <a:pt x="0" y="134111"/>
                </a:moveTo>
                <a:lnTo>
                  <a:pt x="3029711" y="134111"/>
                </a:lnTo>
                <a:lnTo>
                  <a:pt x="3029711" y="0"/>
                </a:lnTo>
                <a:lnTo>
                  <a:pt x="0" y="0"/>
                </a:lnTo>
                <a:lnTo>
                  <a:pt x="0" y="134111"/>
                </a:lnTo>
                <a:close/>
              </a:path>
            </a:pathLst>
          </a:custGeom>
          <a:solidFill>
            <a:srgbClr val="FCFFC7"/>
          </a:solidFill>
        </p:spPr>
        <p:txBody>
          <a:bodyPr wrap="square" lIns="0" tIns="0" rIns="0" bIns="0" rtlCol="0">
            <a:noAutofit/>
          </a:bodyPr>
          <a:lstStyle/>
          <a:p>
            <a:endParaRPr/>
          </a:p>
        </p:txBody>
      </p:sp>
      <p:sp>
        <p:nvSpPr>
          <p:cNvPr id="253" name="object 253"/>
          <p:cNvSpPr/>
          <p:nvPr/>
        </p:nvSpPr>
        <p:spPr>
          <a:xfrm>
            <a:off x="3432048" y="3977004"/>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254" name="object 254"/>
          <p:cNvSpPr/>
          <p:nvPr/>
        </p:nvSpPr>
        <p:spPr>
          <a:xfrm>
            <a:off x="3432048" y="7508747"/>
            <a:ext cx="3172968" cy="0"/>
          </a:xfrm>
          <a:custGeom>
            <a:avLst/>
            <a:gdLst/>
            <a:ahLst/>
            <a:cxnLst/>
            <a:rect l="l" t="t" r="r" b="b"/>
            <a:pathLst>
              <a:path w="3172968">
                <a:moveTo>
                  <a:pt x="0" y="0"/>
                </a:moveTo>
                <a:lnTo>
                  <a:pt x="3172968" y="0"/>
                </a:lnTo>
              </a:path>
            </a:pathLst>
          </a:custGeom>
          <a:ln w="46990">
            <a:solidFill>
              <a:srgbClr val="FCFFC7"/>
            </a:solidFill>
          </a:ln>
        </p:spPr>
        <p:txBody>
          <a:bodyPr wrap="square" lIns="0" tIns="0" rIns="0" bIns="0" rtlCol="0">
            <a:noAutofit/>
          </a:bodyPr>
          <a:lstStyle/>
          <a:p>
            <a:endParaRPr/>
          </a:p>
        </p:txBody>
      </p:sp>
      <p:sp>
        <p:nvSpPr>
          <p:cNvPr id="107" name="object 107"/>
          <p:cNvSpPr/>
          <p:nvPr/>
        </p:nvSpPr>
        <p:spPr>
          <a:xfrm>
            <a:off x="6692900" y="7137400"/>
            <a:ext cx="3172459" cy="457200"/>
          </a:xfrm>
          <a:custGeom>
            <a:avLst/>
            <a:gdLst/>
            <a:ahLst/>
            <a:cxnLst/>
            <a:rect l="l" t="t" r="r" b="b"/>
            <a:pathLst>
              <a:path w="3172459" h="457200">
                <a:moveTo>
                  <a:pt x="0" y="457200"/>
                </a:moveTo>
                <a:lnTo>
                  <a:pt x="3172459" y="457200"/>
                </a:lnTo>
                <a:lnTo>
                  <a:pt x="3172459" y="0"/>
                </a:lnTo>
                <a:lnTo>
                  <a:pt x="0" y="0"/>
                </a:lnTo>
                <a:lnTo>
                  <a:pt x="0" y="457200"/>
                </a:lnTo>
                <a:close/>
              </a:path>
            </a:pathLst>
          </a:custGeom>
          <a:solidFill>
            <a:srgbClr val="F3F6BB"/>
          </a:solidFill>
        </p:spPr>
        <p:txBody>
          <a:bodyPr wrap="square" lIns="0" tIns="0" rIns="0" bIns="0" rtlCol="0">
            <a:noAutofit/>
          </a:bodyPr>
          <a:lstStyle/>
          <a:p>
            <a:endParaRPr/>
          </a:p>
        </p:txBody>
      </p:sp>
      <p:sp>
        <p:nvSpPr>
          <p:cNvPr id="45" name="object 45"/>
          <p:cNvSpPr/>
          <p:nvPr/>
        </p:nvSpPr>
        <p:spPr>
          <a:xfrm>
            <a:off x="6692900" y="152399"/>
            <a:ext cx="3172459" cy="3048"/>
          </a:xfrm>
          <a:custGeom>
            <a:avLst/>
            <a:gdLst/>
            <a:ahLst/>
            <a:cxnLst/>
            <a:rect l="l" t="t" r="r" b="b"/>
            <a:pathLst>
              <a:path w="3172459" h="3048">
                <a:moveTo>
                  <a:pt x="0" y="3048"/>
                </a:moveTo>
                <a:lnTo>
                  <a:pt x="3172459" y="3048"/>
                </a:lnTo>
                <a:lnTo>
                  <a:pt x="3172459" y="0"/>
                </a:lnTo>
                <a:lnTo>
                  <a:pt x="0" y="0"/>
                </a:lnTo>
                <a:lnTo>
                  <a:pt x="0" y="3048"/>
                </a:lnTo>
                <a:close/>
              </a:path>
            </a:pathLst>
          </a:custGeom>
          <a:solidFill>
            <a:srgbClr val="FCFFC7"/>
          </a:solidFill>
        </p:spPr>
        <p:txBody>
          <a:bodyPr wrap="square" lIns="0" tIns="0" rIns="0" bIns="0" rtlCol="0">
            <a:noAutofit/>
          </a:bodyPr>
          <a:lstStyle/>
          <a:p>
            <a:endParaRPr/>
          </a:p>
        </p:txBody>
      </p:sp>
      <p:sp>
        <p:nvSpPr>
          <p:cNvPr id="46" name="object 46"/>
          <p:cNvSpPr/>
          <p:nvPr/>
        </p:nvSpPr>
        <p:spPr>
          <a:xfrm>
            <a:off x="6692900" y="821436"/>
            <a:ext cx="3172459" cy="135635"/>
          </a:xfrm>
          <a:custGeom>
            <a:avLst/>
            <a:gdLst/>
            <a:ahLst/>
            <a:cxnLst/>
            <a:rect l="l" t="t" r="r" b="b"/>
            <a:pathLst>
              <a:path w="3172459" h="135635">
                <a:moveTo>
                  <a:pt x="0" y="135635"/>
                </a:moveTo>
                <a:lnTo>
                  <a:pt x="3172459" y="135635"/>
                </a:lnTo>
                <a:lnTo>
                  <a:pt x="3172459" y="0"/>
                </a:lnTo>
                <a:lnTo>
                  <a:pt x="0" y="0"/>
                </a:lnTo>
                <a:lnTo>
                  <a:pt x="0" y="135635"/>
                </a:lnTo>
                <a:close/>
              </a:path>
            </a:pathLst>
          </a:custGeom>
          <a:solidFill>
            <a:srgbClr val="FCFFC7"/>
          </a:solidFill>
        </p:spPr>
        <p:txBody>
          <a:bodyPr wrap="square" lIns="0" tIns="0" rIns="0" bIns="0" rtlCol="0">
            <a:noAutofit/>
          </a:bodyPr>
          <a:lstStyle/>
          <a:p>
            <a:endParaRPr/>
          </a:p>
        </p:txBody>
      </p:sp>
      <p:sp>
        <p:nvSpPr>
          <p:cNvPr id="47" name="object 47"/>
          <p:cNvSpPr/>
          <p:nvPr/>
        </p:nvSpPr>
        <p:spPr>
          <a:xfrm>
            <a:off x="6696456" y="155448"/>
            <a:ext cx="3172968" cy="801624"/>
          </a:xfrm>
          <a:custGeom>
            <a:avLst/>
            <a:gdLst/>
            <a:ahLst/>
            <a:cxnLst/>
            <a:rect l="l" t="t" r="r" b="b"/>
            <a:pathLst>
              <a:path w="3172968" h="801624">
                <a:moveTo>
                  <a:pt x="0" y="801624"/>
                </a:moveTo>
                <a:lnTo>
                  <a:pt x="3172968" y="801624"/>
                </a:lnTo>
                <a:lnTo>
                  <a:pt x="3172968" y="0"/>
                </a:lnTo>
                <a:lnTo>
                  <a:pt x="0" y="0"/>
                </a:lnTo>
                <a:lnTo>
                  <a:pt x="0" y="801624"/>
                </a:lnTo>
                <a:close/>
              </a:path>
            </a:pathLst>
          </a:custGeom>
          <a:solidFill>
            <a:srgbClr val="008E80"/>
          </a:solidFill>
        </p:spPr>
        <p:txBody>
          <a:bodyPr wrap="square" lIns="0" tIns="0" rIns="0" bIns="0" rtlCol="0">
            <a:noAutofit/>
          </a:bodyPr>
          <a:lstStyle/>
          <a:p>
            <a:endParaRPr/>
          </a:p>
        </p:txBody>
      </p:sp>
      <p:sp>
        <p:nvSpPr>
          <p:cNvPr id="48" name="object 48"/>
          <p:cNvSpPr/>
          <p:nvPr/>
        </p:nvSpPr>
        <p:spPr>
          <a:xfrm>
            <a:off x="6769608" y="182879"/>
            <a:ext cx="3026663" cy="201168"/>
          </a:xfrm>
          <a:custGeom>
            <a:avLst/>
            <a:gdLst/>
            <a:ahLst/>
            <a:cxnLst/>
            <a:rect l="l" t="t" r="r" b="b"/>
            <a:pathLst>
              <a:path w="3026663" h="201168">
                <a:moveTo>
                  <a:pt x="0" y="201168"/>
                </a:moveTo>
                <a:lnTo>
                  <a:pt x="3026663" y="201168"/>
                </a:lnTo>
                <a:lnTo>
                  <a:pt x="3026663" y="0"/>
                </a:lnTo>
                <a:lnTo>
                  <a:pt x="0" y="0"/>
                </a:lnTo>
                <a:lnTo>
                  <a:pt x="0" y="201168"/>
                </a:lnTo>
                <a:close/>
              </a:path>
            </a:pathLst>
          </a:custGeom>
          <a:solidFill>
            <a:srgbClr val="008E80"/>
          </a:solidFill>
        </p:spPr>
        <p:txBody>
          <a:bodyPr wrap="square" lIns="0" tIns="0" rIns="0" bIns="0" rtlCol="0">
            <a:noAutofit/>
          </a:bodyPr>
          <a:lstStyle/>
          <a:p>
            <a:endParaRPr/>
          </a:p>
        </p:txBody>
      </p:sp>
      <p:sp>
        <p:nvSpPr>
          <p:cNvPr id="49" name="object 49"/>
          <p:cNvSpPr/>
          <p:nvPr/>
        </p:nvSpPr>
        <p:spPr>
          <a:xfrm>
            <a:off x="6769608" y="384047"/>
            <a:ext cx="3026663" cy="131064"/>
          </a:xfrm>
          <a:custGeom>
            <a:avLst/>
            <a:gdLst/>
            <a:ahLst/>
            <a:cxnLst/>
            <a:rect l="l" t="t" r="r" b="b"/>
            <a:pathLst>
              <a:path w="3026663" h="131064">
                <a:moveTo>
                  <a:pt x="0" y="131064"/>
                </a:moveTo>
                <a:lnTo>
                  <a:pt x="3026663" y="131064"/>
                </a:lnTo>
                <a:lnTo>
                  <a:pt x="3026663" y="0"/>
                </a:lnTo>
                <a:lnTo>
                  <a:pt x="0" y="0"/>
                </a:lnTo>
                <a:lnTo>
                  <a:pt x="0" y="131064"/>
                </a:lnTo>
                <a:close/>
              </a:path>
            </a:pathLst>
          </a:custGeom>
          <a:solidFill>
            <a:srgbClr val="008E80"/>
          </a:solidFill>
        </p:spPr>
        <p:txBody>
          <a:bodyPr wrap="square" lIns="0" tIns="0" rIns="0" bIns="0" rtlCol="0">
            <a:noAutofit/>
          </a:bodyPr>
          <a:lstStyle/>
          <a:p>
            <a:endParaRPr/>
          </a:p>
        </p:txBody>
      </p:sp>
      <p:sp>
        <p:nvSpPr>
          <p:cNvPr id="50" name="object 50"/>
          <p:cNvSpPr/>
          <p:nvPr/>
        </p:nvSpPr>
        <p:spPr>
          <a:xfrm>
            <a:off x="6769608" y="515111"/>
            <a:ext cx="3026663" cy="131064"/>
          </a:xfrm>
          <a:custGeom>
            <a:avLst/>
            <a:gdLst/>
            <a:ahLst/>
            <a:cxnLst/>
            <a:rect l="l" t="t" r="r" b="b"/>
            <a:pathLst>
              <a:path w="3026663" h="131064">
                <a:moveTo>
                  <a:pt x="0" y="131064"/>
                </a:moveTo>
                <a:lnTo>
                  <a:pt x="3026663" y="131064"/>
                </a:lnTo>
                <a:lnTo>
                  <a:pt x="3026663" y="0"/>
                </a:lnTo>
                <a:lnTo>
                  <a:pt x="0" y="0"/>
                </a:lnTo>
                <a:lnTo>
                  <a:pt x="0" y="131064"/>
                </a:lnTo>
                <a:close/>
              </a:path>
            </a:pathLst>
          </a:custGeom>
          <a:solidFill>
            <a:srgbClr val="008E80"/>
          </a:solidFill>
        </p:spPr>
        <p:txBody>
          <a:bodyPr wrap="square" lIns="0" tIns="0" rIns="0" bIns="0" rtlCol="0">
            <a:noAutofit/>
          </a:bodyPr>
          <a:lstStyle/>
          <a:p>
            <a:endParaRPr/>
          </a:p>
        </p:txBody>
      </p:sp>
      <p:sp>
        <p:nvSpPr>
          <p:cNvPr id="51" name="object 51"/>
          <p:cNvSpPr/>
          <p:nvPr/>
        </p:nvSpPr>
        <p:spPr>
          <a:xfrm>
            <a:off x="6769608" y="646176"/>
            <a:ext cx="3026663" cy="131064"/>
          </a:xfrm>
          <a:custGeom>
            <a:avLst/>
            <a:gdLst/>
            <a:ahLst/>
            <a:cxnLst/>
            <a:rect l="l" t="t" r="r" b="b"/>
            <a:pathLst>
              <a:path w="3026663" h="131064">
                <a:moveTo>
                  <a:pt x="0" y="131064"/>
                </a:moveTo>
                <a:lnTo>
                  <a:pt x="3026663" y="131064"/>
                </a:lnTo>
                <a:lnTo>
                  <a:pt x="3026663" y="0"/>
                </a:lnTo>
                <a:lnTo>
                  <a:pt x="0" y="0"/>
                </a:lnTo>
                <a:lnTo>
                  <a:pt x="0" y="131064"/>
                </a:lnTo>
                <a:close/>
              </a:path>
            </a:pathLst>
          </a:custGeom>
          <a:solidFill>
            <a:srgbClr val="008E80"/>
          </a:solidFill>
        </p:spPr>
        <p:txBody>
          <a:bodyPr wrap="square" lIns="0" tIns="0" rIns="0" bIns="0" rtlCol="0">
            <a:noAutofit/>
          </a:bodyPr>
          <a:lstStyle/>
          <a:p>
            <a:endParaRPr/>
          </a:p>
        </p:txBody>
      </p:sp>
      <p:sp>
        <p:nvSpPr>
          <p:cNvPr id="52" name="object 52"/>
          <p:cNvSpPr/>
          <p:nvPr/>
        </p:nvSpPr>
        <p:spPr>
          <a:xfrm>
            <a:off x="6769608" y="777240"/>
            <a:ext cx="3026663" cy="134111"/>
          </a:xfrm>
          <a:custGeom>
            <a:avLst/>
            <a:gdLst/>
            <a:ahLst/>
            <a:cxnLst/>
            <a:rect l="l" t="t" r="r" b="b"/>
            <a:pathLst>
              <a:path w="3026663" h="134111">
                <a:moveTo>
                  <a:pt x="0" y="134111"/>
                </a:moveTo>
                <a:lnTo>
                  <a:pt x="3026663" y="134111"/>
                </a:lnTo>
                <a:lnTo>
                  <a:pt x="3026663" y="0"/>
                </a:lnTo>
                <a:lnTo>
                  <a:pt x="0" y="0"/>
                </a:lnTo>
                <a:lnTo>
                  <a:pt x="0" y="134111"/>
                </a:lnTo>
                <a:close/>
              </a:path>
            </a:pathLst>
          </a:custGeom>
          <a:solidFill>
            <a:srgbClr val="008E80"/>
          </a:solidFill>
        </p:spPr>
        <p:txBody>
          <a:bodyPr wrap="square" lIns="0" tIns="0" rIns="0" bIns="0" rtlCol="0">
            <a:noAutofit/>
          </a:bodyPr>
          <a:lstStyle/>
          <a:p>
            <a:endParaRPr/>
          </a:p>
        </p:txBody>
      </p:sp>
      <p:sp>
        <p:nvSpPr>
          <p:cNvPr id="53" name="object 53"/>
          <p:cNvSpPr/>
          <p:nvPr/>
        </p:nvSpPr>
        <p:spPr>
          <a:xfrm>
            <a:off x="6696456" y="169163"/>
            <a:ext cx="3172968" cy="0"/>
          </a:xfrm>
          <a:custGeom>
            <a:avLst/>
            <a:gdLst/>
            <a:ahLst/>
            <a:cxnLst/>
            <a:rect l="l" t="t" r="r" b="b"/>
            <a:pathLst>
              <a:path w="3172968">
                <a:moveTo>
                  <a:pt x="0" y="0"/>
                </a:moveTo>
                <a:lnTo>
                  <a:pt x="3172968" y="0"/>
                </a:lnTo>
              </a:path>
            </a:pathLst>
          </a:custGeom>
          <a:ln w="28701">
            <a:solidFill>
              <a:srgbClr val="008E80"/>
            </a:solidFill>
          </a:ln>
        </p:spPr>
        <p:txBody>
          <a:bodyPr wrap="square" lIns="0" tIns="0" rIns="0" bIns="0" rtlCol="0">
            <a:noAutofit/>
          </a:bodyPr>
          <a:lstStyle/>
          <a:p>
            <a:endParaRPr/>
          </a:p>
        </p:txBody>
      </p:sp>
      <p:sp>
        <p:nvSpPr>
          <p:cNvPr id="54" name="object 54"/>
          <p:cNvSpPr/>
          <p:nvPr/>
        </p:nvSpPr>
        <p:spPr>
          <a:xfrm>
            <a:off x="6696456" y="910716"/>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008E80"/>
          </a:solidFill>
        </p:spPr>
        <p:txBody>
          <a:bodyPr wrap="square" lIns="0" tIns="0" rIns="0" bIns="0" rtlCol="0">
            <a:noAutofit/>
          </a:bodyPr>
          <a:lstStyle/>
          <a:p>
            <a:endParaRPr/>
          </a:p>
        </p:txBody>
      </p:sp>
      <p:sp>
        <p:nvSpPr>
          <p:cNvPr id="55" name="object 55"/>
          <p:cNvSpPr/>
          <p:nvPr/>
        </p:nvSpPr>
        <p:spPr>
          <a:xfrm>
            <a:off x="6692900" y="1175766"/>
            <a:ext cx="3172459" cy="354329"/>
          </a:xfrm>
          <a:custGeom>
            <a:avLst/>
            <a:gdLst/>
            <a:ahLst/>
            <a:cxnLst/>
            <a:rect l="l" t="t" r="r" b="b"/>
            <a:pathLst>
              <a:path w="3172459" h="354329">
                <a:moveTo>
                  <a:pt x="0" y="354329"/>
                </a:moveTo>
                <a:lnTo>
                  <a:pt x="3172459" y="354329"/>
                </a:lnTo>
                <a:lnTo>
                  <a:pt x="3172459" y="0"/>
                </a:lnTo>
                <a:lnTo>
                  <a:pt x="0" y="0"/>
                </a:lnTo>
                <a:lnTo>
                  <a:pt x="0" y="354329"/>
                </a:lnTo>
                <a:close/>
              </a:path>
            </a:pathLst>
          </a:custGeom>
          <a:solidFill>
            <a:srgbClr val="FCFFC7"/>
          </a:solidFill>
        </p:spPr>
        <p:txBody>
          <a:bodyPr wrap="square" lIns="0" tIns="0" rIns="0" bIns="0" rtlCol="0">
            <a:noAutofit/>
          </a:bodyPr>
          <a:lstStyle/>
          <a:p>
            <a:endParaRPr/>
          </a:p>
        </p:txBody>
      </p:sp>
      <p:sp>
        <p:nvSpPr>
          <p:cNvPr id="56" name="object 56"/>
          <p:cNvSpPr/>
          <p:nvPr/>
        </p:nvSpPr>
        <p:spPr>
          <a:xfrm>
            <a:off x="6696456" y="957072"/>
            <a:ext cx="3172968" cy="573024"/>
          </a:xfrm>
          <a:custGeom>
            <a:avLst/>
            <a:gdLst/>
            <a:ahLst/>
            <a:cxnLst/>
            <a:rect l="l" t="t" r="r" b="b"/>
            <a:pathLst>
              <a:path w="3172968" h="573024">
                <a:moveTo>
                  <a:pt x="0" y="573024"/>
                </a:moveTo>
                <a:lnTo>
                  <a:pt x="3172968" y="573024"/>
                </a:lnTo>
                <a:lnTo>
                  <a:pt x="3172968" y="0"/>
                </a:lnTo>
                <a:lnTo>
                  <a:pt x="0" y="0"/>
                </a:lnTo>
                <a:lnTo>
                  <a:pt x="0" y="573024"/>
                </a:lnTo>
                <a:close/>
              </a:path>
            </a:pathLst>
          </a:custGeom>
          <a:solidFill>
            <a:srgbClr val="C7E6DC"/>
          </a:solidFill>
        </p:spPr>
        <p:txBody>
          <a:bodyPr wrap="square" lIns="0" tIns="0" rIns="0" bIns="0" rtlCol="0">
            <a:noAutofit/>
          </a:bodyPr>
          <a:lstStyle/>
          <a:p>
            <a:endParaRPr/>
          </a:p>
        </p:txBody>
      </p:sp>
      <p:sp>
        <p:nvSpPr>
          <p:cNvPr id="57" name="object 57"/>
          <p:cNvSpPr/>
          <p:nvPr/>
        </p:nvSpPr>
        <p:spPr>
          <a:xfrm>
            <a:off x="6769608" y="984503"/>
            <a:ext cx="3026663" cy="149351"/>
          </a:xfrm>
          <a:custGeom>
            <a:avLst/>
            <a:gdLst/>
            <a:ahLst/>
            <a:cxnLst/>
            <a:rect l="l" t="t" r="r" b="b"/>
            <a:pathLst>
              <a:path w="3026663" h="149351">
                <a:moveTo>
                  <a:pt x="0" y="149351"/>
                </a:moveTo>
                <a:lnTo>
                  <a:pt x="3026663" y="149351"/>
                </a:lnTo>
                <a:lnTo>
                  <a:pt x="3026663" y="0"/>
                </a:lnTo>
                <a:lnTo>
                  <a:pt x="0" y="0"/>
                </a:lnTo>
                <a:lnTo>
                  <a:pt x="0" y="149351"/>
                </a:lnTo>
                <a:close/>
              </a:path>
            </a:pathLst>
          </a:custGeom>
          <a:solidFill>
            <a:srgbClr val="C7E6DC"/>
          </a:solidFill>
        </p:spPr>
        <p:txBody>
          <a:bodyPr wrap="square" lIns="0" tIns="0" rIns="0" bIns="0" rtlCol="0">
            <a:noAutofit/>
          </a:bodyPr>
          <a:lstStyle/>
          <a:p>
            <a:endParaRPr/>
          </a:p>
        </p:txBody>
      </p:sp>
      <p:sp>
        <p:nvSpPr>
          <p:cNvPr id="58" name="object 58"/>
          <p:cNvSpPr/>
          <p:nvPr/>
        </p:nvSpPr>
        <p:spPr>
          <a:xfrm>
            <a:off x="6769608" y="1133855"/>
            <a:ext cx="3026663" cy="118872"/>
          </a:xfrm>
          <a:custGeom>
            <a:avLst/>
            <a:gdLst/>
            <a:ahLst/>
            <a:cxnLst/>
            <a:rect l="l" t="t" r="r" b="b"/>
            <a:pathLst>
              <a:path w="3026663" h="118872">
                <a:moveTo>
                  <a:pt x="0" y="118872"/>
                </a:moveTo>
                <a:lnTo>
                  <a:pt x="3026663" y="118872"/>
                </a:lnTo>
                <a:lnTo>
                  <a:pt x="3026663" y="0"/>
                </a:lnTo>
                <a:lnTo>
                  <a:pt x="0" y="0"/>
                </a:lnTo>
                <a:lnTo>
                  <a:pt x="0" y="118872"/>
                </a:lnTo>
                <a:close/>
              </a:path>
            </a:pathLst>
          </a:custGeom>
          <a:solidFill>
            <a:srgbClr val="C7E6DC"/>
          </a:solidFill>
        </p:spPr>
        <p:txBody>
          <a:bodyPr wrap="square" lIns="0" tIns="0" rIns="0" bIns="0" rtlCol="0">
            <a:noAutofit/>
          </a:bodyPr>
          <a:lstStyle/>
          <a:p>
            <a:endParaRPr/>
          </a:p>
        </p:txBody>
      </p:sp>
      <p:sp>
        <p:nvSpPr>
          <p:cNvPr id="59" name="object 59"/>
          <p:cNvSpPr/>
          <p:nvPr/>
        </p:nvSpPr>
        <p:spPr>
          <a:xfrm>
            <a:off x="6769608" y="1252727"/>
            <a:ext cx="3026663" cy="115824"/>
          </a:xfrm>
          <a:custGeom>
            <a:avLst/>
            <a:gdLst/>
            <a:ahLst/>
            <a:cxnLst/>
            <a:rect l="l" t="t" r="r" b="b"/>
            <a:pathLst>
              <a:path w="3026663" h="115824">
                <a:moveTo>
                  <a:pt x="0" y="115824"/>
                </a:moveTo>
                <a:lnTo>
                  <a:pt x="3026663" y="115824"/>
                </a:lnTo>
                <a:lnTo>
                  <a:pt x="3026663" y="0"/>
                </a:lnTo>
                <a:lnTo>
                  <a:pt x="0" y="0"/>
                </a:lnTo>
                <a:lnTo>
                  <a:pt x="0" y="115824"/>
                </a:lnTo>
                <a:close/>
              </a:path>
            </a:pathLst>
          </a:custGeom>
          <a:solidFill>
            <a:srgbClr val="C7E6DC"/>
          </a:solidFill>
        </p:spPr>
        <p:txBody>
          <a:bodyPr wrap="square" lIns="0" tIns="0" rIns="0" bIns="0" rtlCol="0">
            <a:noAutofit/>
          </a:bodyPr>
          <a:lstStyle/>
          <a:p>
            <a:endParaRPr/>
          </a:p>
        </p:txBody>
      </p:sp>
      <p:sp>
        <p:nvSpPr>
          <p:cNvPr id="60" name="object 60"/>
          <p:cNvSpPr/>
          <p:nvPr/>
        </p:nvSpPr>
        <p:spPr>
          <a:xfrm>
            <a:off x="6769608" y="1368552"/>
            <a:ext cx="3026663" cy="115824"/>
          </a:xfrm>
          <a:custGeom>
            <a:avLst/>
            <a:gdLst/>
            <a:ahLst/>
            <a:cxnLst/>
            <a:rect l="l" t="t" r="r" b="b"/>
            <a:pathLst>
              <a:path w="3026663" h="115824">
                <a:moveTo>
                  <a:pt x="0" y="115824"/>
                </a:moveTo>
                <a:lnTo>
                  <a:pt x="3026663" y="115824"/>
                </a:lnTo>
                <a:lnTo>
                  <a:pt x="3026663" y="0"/>
                </a:lnTo>
                <a:lnTo>
                  <a:pt x="0" y="0"/>
                </a:lnTo>
                <a:lnTo>
                  <a:pt x="0" y="115824"/>
                </a:lnTo>
                <a:close/>
              </a:path>
            </a:pathLst>
          </a:custGeom>
          <a:solidFill>
            <a:srgbClr val="C7E6DC"/>
          </a:solidFill>
        </p:spPr>
        <p:txBody>
          <a:bodyPr wrap="square" lIns="0" tIns="0" rIns="0" bIns="0" rtlCol="0">
            <a:noAutofit/>
          </a:bodyPr>
          <a:lstStyle/>
          <a:p>
            <a:endParaRPr/>
          </a:p>
        </p:txBody>
      </p:sp>
      <p:sp>
        <p:nvSpPr>
          <p:cNvPr id="61" name="object 61"/>
          <p:cNvSpPr/>
          <p:nvPr/>
        </p:nvSpPr>
        <p:spPr>
          <a:xfrm>
            <a:off x="6696456" y="956437"/>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C7E6DC"/>
          </a:solidFill>
        </p:spPr>
        <p:txBody>
          <a:bodyPr wrap="square" lIns="0" tIns="0" rIns="0" bIns="0" rtlCol="0">
            <a:noAutofit/>
          </a:bodyPr>
          <a:lstStyle/>
          <a:p>
            <a:endParaRPr/>
          </a:p>
        </p:txBody>
      </p:sp>
      <p:sp>
        <p:nvSpPr>
          <p:cNvPr id="62" name="object 62"/>
          <p:cNvSpPr/>
          <p:nvPr/>
        </p:nvSpPr>
        <p:spPr>
          <a:xfrm>
            <a:off x="6696456" y="1483740"/>
            <a:ext cx="3172968" cy="46990"/>
          </a:xfrm>
          <a:custGeom>
            <a:avLst/>
            <a:gdLst/>
            <a:ahLst/>
            <a:cxnLst/>
            <a:rect l="l" t="t" r="r" b="b"/>
            <a:pathLst>
              <a:path w="3172968" h="46990">
                <a:moveTo>
                  <a:pt x="0" y="46990"/>
                </a:moveTo>
                <a:lnTo>
                  <a:pt x="3172968" y="46990"/>
                </a:lnTo>
                <a:lnTo>
                  <a:pt x="3172968" y="0"/>
                </a:lnTo>
                <a:lnTo>
                  <a:pt x="0" y="0"/>
                </a:lnTo>
                <a:lnTo>
                  <a:pt x="0" y="46990"/>
                </a:lnTo>
                <a:close/>
              </a:path>
            </a:pathLst>
          </a:custGeom>
          <a:solidFill>
            <a:srgbClr val="C7E6DC"/>
          </a:solidFill>
        </p:spPr>
        <p:txBody>
          <a:bodyPr wrap="square" lIns="0" tIns="0" rIns="0" bIns="0" rtlCol="0">
            <a:noAutofit/>
          </a:bodyPr>
          <a:lstStyle/>
          <a:p>
            <a:endParaRPr/>
          </a:p>
        </p:txBody>
      </p:sp>
      <p:sp>
        <p:nvSpPr>
          <p:cNvPr id="63" name="object 63"/>
          <p:cNvSpPr/>
          <p:nvPr/>
        </p:nvSpPr>
        <p:spPr>
          <a:xfrm>
            <a:off x="6696456" y="1530095"/>
            <a:ext cx="3172968" cy="5562600"/>
          </a:xfrm>
          <a:custGeom>
            <a:avLst/>
            <a:gdLst/>
            <a:ahLst/>
            <a:cxnLst/>
            <a:rect l="l" t="t" r="r" b="b"/>
            <a:pathLst>
              <a:path w="3172968" h="5562600">
                <a:moveTo>
                  <a:pt x="0" y="5562600"/>
                </a:moveTo>
                <a:lnTo>
                  <a:pt x="3172968" y="5562600"/>
                </a:lnTo>
                <a:lnTo>
                  <a:pt x="3172968" y="0"/>
                </a:lnTo>
                <a:lnTo>
                  <a:pt x="0" y="0"/>
                </a:lnTo>
                <a:lnTo>
                  <a:pt x="0" y="5562600"/>
                </a:lnTo>
                <a:close/>
              </a:path>
            </a:pathLst>
          </a:custGeom>
          <a:solidFill>
            <a:srgbClr val="FCFFC7"/>
          </a:solidFill>
        </p:spPr>
        <p:txBody>
          <a:bodyPr wrap="square" lIns="0" tIns="0" rIns="0" bIns="0" rtlCol="0">
            <a:noAutofit/>
          </a:bodyPr>
          <a:lstStyle/>
          <a:p>
            <a:endParaRPr/>
          </a:p>
        </p:txBody>
      </p:sp>
      <p:sp>
        <p:nvSpPr>
          <p:cNvPr id="64" name="object 64"/>
          <p:cNvSpPr/>
          <p:nvPr/>
        </p:nvSpPr>
        <p:spPr>
          <a:xfrm>
            <a:off x="6769608" y="1557527"/>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65" name="object 65"/>
          <p:cNvSpPr/>
          <p:nvPr/>
        </p:nvSpPr>
        <p:spPr>
          <a:xfrm>
            <a:off x="6769608" y="1691639"/>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66" name="object 66"/>
          <p:cNvSpPr/>
          <p:nvPr/>
        </p:nvSpPr>
        <p:spPr>
          <a:xfrm>
            <a:off x="6769608" y="1825752"/>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67" name="object 67"/>
          <p:cNvSpPr/>
          <p:nvPr/>
        </p:nvSpPr>
        <p:spPr>
          <a:xfrm>
            <a:off x="6769608" y="1959864"/>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68" name="object 68"/>
          <p:cNvSpPr/>
          <p:nvPr/>
        </p:nvSpPr>
        <p:spPr>
          <a:xfrm>
            <a:off x="6769608" y="2093976"/>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69" name="object 69"/>
          <p:cNvSpPr/>
          <p:nvPr/>
        </p:nvSpPr>
        <p:spPr>
          <a:xfrm>
            <a:off x="6769608" y="2228088"/>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70" name="object 70"/>
          <p:cNvSpPr/>
          <p:nvPr/>
        </p:nvSpPr>
        <p:spPr>
          <a:xfrm>
            <a:off x="6769608" y="2362200"/>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71" name="object 71"/>
          <p:cNvSpPr/>
          <p:nvPr/>
        </p:nvSpPr>
        <p:spPr>
          <a:xfrm>
            <a:off x="6769608" y="2496312"/>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72" name="object 72"/>
          <p:cNvSpPr/>
          <p:nvPr/>
        </p:nvSpPr>
        <p:spPr>
          <a:xfrm>
            <a:off x="6769608" y="2630424"/>
            <a:ext cx="3026663" cy="131063"/>
          </a:xfrm>
          <a:custGeom>
            <a:avLst/>
            <a:gdLst/>
            <a:ahLst/>
            <a:cxnLst/>
            <a:rect l="l" t="t" r="r" b="b"/>
            <a:pathLst>
              <a:path w="3026663" h="131063">
                <a:moveTo>
                  <a:pt x="0" y="131063"/>
                </a:moveTo>
                <a:lnTo>
                  <a:pt x="3026663" y="131063"/>
                </a:lnTo>
                <a:lnTo>
                  <a:pt x="3026663" y="0"/>
                </a:lnTo>
                <a:lnTo>
                  <a:pt x="0" y="0"/>
                </a:lnTo>
                <a:lnTo>
                  <a:pt x="0" y="131063"/>
                </a:lnTo>
                <a:close/>
              </a:path>
            </a:pathLst>
          </a:custGeom>
          <a:solidFill>
            <a:srgbClr val="FCFFC7"/>
          </a:solidFill>
        </p:spPr>
        <p:txBody>
          <a:bodyPr wrap="square" lIns="0" tIns="0" rIns="0" bIns="0" rtlCol="0">
            <a:noAutofit/>
          </a:bodyPr>
          <a:lstStyle/>
          <a:p>
            <a:endParaRPr/>
          </a:p>
        </p:txBody>
      </p:sp>
      <p:sp>
        <p:nvSpPr>
          <p:cNvPr id="73" name="object 73"/>
          <p:cNvSpPr/>
          <p:nvPr/>
        </p:nvSpPr>
        <p:spPr>
          <a:xfrm>
            <a:off x="6769608" y="2761488"/>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74" name="object 74"/>
          <p:cNvSpPr/>
          <p:nvPr/>
        </p:nvSpPr>
        <p:spPr>
          <a:xfrm>
            <a:off x="6769608" y="2895600"/>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75" name="object 75"/>
          <p:cNvSpPr/>
          <p:nvPr/>
        </p:nvSpPr>
        <p:spPr>
          <a:xfrm>
            <a:off x="6769608" y="3029712"/>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76" name="object 76"/>
          <p:cNvSpPr/>
          <p:nvPr/>
        </p:nvSpPr>
        <p:spPr>
          <a:xfrm>
            <a:off x="6769608" y="3163824"/>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77" name="object 77"/>
          <p:cNvSpPr/>
          <p:nvPr/>
        </p:nvSpPr>
        <p:spPr>
          <a:xfrm>
            <a:off x="6769608" y="3297936"/>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78" name="object 78"/>
          <p:cNvSpPr/>
          <p:nvPr/>
        </p:nvSpPr>
        <p:spPr>
          <a:xfrm>
            <a:off x="6769608" y="3432048"/>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79" name="object 79"/>
          <p:cNvSpPr/>
          <p:nvPr/>
        </p:nvSpPr>
        <p:spPr>
          <a:xfrm>
            <a:off x="6769608" y="3566160"/>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80" name="object 80"/>
          <p:cNvSpPr/>
          <p:nvPr/>
        </p:nvSpPr>
        <p:spPr>
          <a:xfrm>
            <a:off x="6769608" y="3700272"/>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81" name="object 81"/>
          <p:cNvSpPr/>
          <p:nvPr/>
        </p:nvSpPr>
        <p:spPr>
          <a:xfrm>
            <a:off x="6769608" y="3834384"/>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82" name="object 82"/>
          <p:cNvSpPr/>
          <p:nvPr/>
        </p:nvSpPr>
        <p:spPr>
          <a:xfrm>
            <a:off x="6769608" y="3968496"/>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83" name="object 83"/>
          <p:cNvSpPr/>
          <p:nvPr/>
        </p:nvSpPr>
        <p:spPr>
          <a:xfrm>
            <a:off x="6769608" y="4102608"/>
            <a:ext cx="3026663" cy="131063"/>
          </a:xfrm>
          <a:custGeom>
            <a:avLst/>
            <a:gdLst/>
            <a:ahLst/>
            <a:cxnLst/>
            <a:rect l="l" t="t" r="r" b="b"/>
            <a:pathLst>
              <a:path w="3026663" h="131063">
                <a:moveTo>
                  <a:pt x="0" y="131063"/>
                </a:moveTo>
                <a:lnTo>
                  <a:pt x="3026663" y="131063"/>
                </a:lnTo>
                <a:lnTo>
                  <a:pt x="3026663" y="0"/>
                </a:lnTo>
                <a:lnTo>
                  <a:pt x="0" y="0"/>
                </a:lnTo>
                <a:lnTo>
                  <a:pt x="0" y="131063"/>
                </a:lnTo>
                <a:close/>
              </a:path>
            </a:pathLst>
          </a:custGeom>
          <a:solidFill>
            <a:srgbClr val="FCFFC7"/>
          </a:solidFill>
        </p:spPr>
        <p:txBody>
          <a:bodyPr wrap="square" lIns="0" tIns="0" rIns="0" bIns="0" rtlCol="0">
            <a:noAutofit/>
          </a:bodyPr>
          <a:lstStyle/>
          <a:p>
            <a:endParaRPr/>
          </a:p>
        </p:txBody>
      </p:sp>
      <p:sp>
        <p:nvSpPr>
          <p:cNvPr id="84" name="object 84"/>
          <p:cNvSpPr/>
          <p:nvPr/>
        </p:nvSpPr>
        <p:spPr>
          <a:xfrm>
            <a:off x="6769608" y="4233672"/>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85" name="object 85"/>
          <p:cNvSpPr/>
          <p:nvPr/>
        </p:nvSpPr>
        <p:spPr>
          <a:xfrm>
            <a:off x="6769608" y="4367784"/>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86" name="object 86"/>
          <p:cNvSpPr/>
          <p:nvPr/>
        </p:nvSpPr>
        <p:spPr>
          <a:xfrm>
            <a:off x="6769608" y="4501896"/>
            <a:ext cx="3026663" cy="134111"/>
          </a:xfrm>
          <a:custGeom>
            <a:avLst/>
            <a:gdLst/>
            <a:ahLst/>
            <a:cxnLst/>
            <a:rect l="l" t="t" r="r" b="b"/>
            <a:pathLst>
              <a:path w="3026663" h="134111">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87" name="object 87"/>
          <p:cNvSpPr/>
          <p:nvPr/>
        </p:nvSpPr>
        <p:spPr>
          <a:xfrm>
            <a:off x="6769608" y="4636008"/>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88" name="object 88"/>
          <p:cNvSpPr/>
          <p:nvPr/>
        </p:nvSpPr>
        <p:spPr>
          <a:xfrm>
            <a:off x="6769608" y="4770120"/>
            <a:ext cx="3026663" cy="134112"/>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89" name="object 89"/>
          <p:cNvSpPr/>
          <p:nvPr/>
        </p:nvSpPr>
        <p:spPr>
          <a:xfrm>
            <a:off x="6769608" y="4904232"/>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90" name="object 90"/>
          <p:cNvSpPr/>
          <p:nvPr/>
        </p:nvSpPr>
        <p:spPr>
          <a:xfrm>
            <a:off x="6769608" y="5038344"/>
            <a:ext cx="3026663" cy="134112"/>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91" name="object 91"/>
          <p:cNvSpPr/>
          <p:nvPr/>
        </p:nvSpPr>
        <p:spPr>
          <a:xfrm>
            <a:off x="6769608" y="5172456"/>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92" name="object 92"/>
          <p:cNvSpPr/>
          <p:nvPr/>
        </p:nvSpPr>
        <p:spPr>
          <a:xfrm>
            <a:off x="6769608" y="5306568"/>
            <a:ext cx="3026663" cy="134112"/>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93" name="object 93"/>
          <p:cNvSpPr/>
          <p:nvPr/>
        </p:nvSpPr>
        <p:spPr>
          <a:xfrm>
            <a:off x="6769608" y="5440680"/>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94" name="object 94"/>
          <p:cNvSpPr/>
          <p:nvPr/>
        </p:nvSpPr>
        <p:spPr>
          <a:xfrm>
            <a:off x="6769608" y="5574792"/>
            <a:ext cx="3026663" cy="131063"/>
          </a:xfrm>
          <a:custGeom>
            <a:avLst/>
            <a:gdLst/>
            <a:ahLst/>
            <a:cxnLst/>
            <a:rect l="l" t="t" r="r" b="b"/>
            <a:pathLst>
              <a:path w="3026663" h="131063">
                <a:moveTo>
                  <a:pt x="0" y="131063"/>
                </a:moveTo>
                <a:lnTo>
                  <a:pt x="3026663" y="131063"/>
                </a:lnTo>
                <a:lnTo>
                  <a:pt x="3026663" y="0"/>
                </a:lnTo>
                <a:lnTo>
                  <a:pt x="0" y="0"/>
                </a:lnTo>
                <a:lnTo>
                  <a:pt x="0" y="131063"/>
                </a:lnTo>
                <a:close/>
              </a:path>
            </a:pathLst>
          </a:custGeom>
          <a:solidFill>
            <a:srgbClr val="FCFFC7"/>
          </a:solidFill>
        </p:spPr>
        <p:txBody>
          <a:bodyPr wrap="square" lIns="0" tIns="0" rIns="0" bIns="0" rtlCol="0">
            <a:noAutofit/>
          </a:bodyPr>
          <a:lstStyle/>
          <a:p>
            <a:endParaRPr/>
          </a:p>
        </p:txBody>
      </p:sp>
      <p:sp>
        <p:nvSpPr>
          <p:cNvPr id="95" name="object 95"/>
          <p:cNvSpPr/>
          <p:nvPr/>
        </p:nvSpPr>
        <p:spPr>
          <a:xfrm>
            <a:off x="6769608" y="5705856"/>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96" name="object 96"/>
          <p:cNvSpPr/>
          <p:nvPr/>
        </p:nvSpPr>
        <p:spPr>
          <a:xfrm>
            <a:off x="6769608" y="5839968"/>
            <a:ext cx="3026663" cy="134112"/>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97" name="object 97"/>
          <p:cNvSpPr/>
          <p:nvPr/>
        </p:nvSpPr>
        <p:spPr>
          <a:xfrm>
            <a:off x="6769608" y="5974080"/>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98" name="object 98"/>
          <p:cNvSpPr/>
          <p:nvPr/>
        </p:nvSpPr>
        <p:spPr>
          <a:xfrm>
            <a:off x="6769608" y="6108192"/>
            <a:ext cx="3026663" cy="134111"/>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99" name="object 99"/>
          <p:cNvSpPr/>
          <p:nvPr/>
        </p:nvSpPr>
        <p:spPr>
          <a:xfrm>
            <a:off x="6769608" y="6242304"/>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00" name="object 100"/>
          <p:cNvSpPr/>
          <p:nvPr/>
        </p:nvSpPr>
        <p:spPr>
          <a:xfrm>
            <a:off x="6769608" y="6376415"/>
            <a:ext cx="3026663" cy="134112"/>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101" name="object 101"/>
          <p:cNvSpPr/>
          <p:nvPr/>
        </p:nvSpPr>
        <p:spPr>
          <a:xfrm>
            <a:off x="6769608" y="6510527"/>
            <a:ext cx="3026663" cy="134112"/>
          </a:xfrm>
          <a:custGeom>
            <a:avLst/>
            <a:gdLst/>
            <a:ahLst/>
            <a:cxnLst/>
            <a:rect l="l" t="t" r="r" b="b"/>
            <a:pathLst>
              <a:path w="3026663" h="134112">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102" name="object 102"/>
          <p:cNvSpPr/>
          <p:nvPr/>
        </p:nvSpPr>
        <p:spPr>
          <a:xfrm>
            <a:off x="6769608" y="6644639"/>
            <a:ext cx="3026663" cy="134112"/>
          </a:xfrm>
          <a:custGeom>
            <a:avLst/>
            <a:gdLst/>
            <a:ahLst/>
            <a:cxnLst/>
            <a:rect l="l" t="t" r="r" b="b"/>
            <a:pathLst>
              <a:path w="3026663" h="134112">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03" name="object 103"/>
          <p:cNvSpPr/>
          <p:nvPr/>
        </p:nvSpPr>
        <p:spPr>
          <a:xfrm>
            <a:off x="6769608" y="6778751"/>
            <a:ext cx="3026663" cy="134112"/>
          </a:xfrm>
          <a:custGeom>
            <a:avLst/>
            <a:gdLst/>
            <a:ahLst/>
            <a:cxnLst/>
            <a:rect l="l" t="t" r="r" b="b"/>
            <a:pathLst>
              <a:path w="3026663" h="134111">
                <a:moveTo>
                  <a:pt x="0" y="134111"/>
                </a:moveTo>
                <a:lnTo>
                  <a:pt x="3026663" y="134111"/>
                </a:lnTo>
                <a:lnTo>
                  <a:pt x="3026663" y="0"/>
                </a:lnTo>
                <a:lnTo>
                  <a:pt x="0" y="0"/>
                </a:lnTo>
                <a:lnTo>
                  <a:pt x="0" y="134111"/>
                </a:lnTo>
                <a:close/>
              </a:path>
            </a:pathLst>
          </a:custGeom>
          <a:solidFill>
            <a:srgbClr val="FCFFC7"/>
          </a:solidFill>
        </p:spPr>
        <p:txBody>
          <a:bodyPr wrap="square" lIns="0" tIns="0" rIns="0" bIns="0" rtlCol="0">
            <a:noAutofit/>
          </a:bodyPr>
          <a:lstStyle/>
          <a:p>
            <a:endParaRPr/>
          </a:p>
        </p:txBody>
      </p:sp>
      <p:sp>
        <p:nvSpPr>
          <p:cNvPr id="104" name="object 104"/>
          <p:cNvSpPr/>
          <p:nvPr/>
        </p:nvSpPr>
        <p:spPr>
          <a:xfrm>
            <a:off x="6769608" y="6912863"/>
            <a:ext cx="3026663" cy="134111"/>
          </a:xfrm>
          <a:custGeom>
            <a:avLst/>
            <a:gdLst/>
            <a:ahLst/>
            <a:cxnLst/>
            <a:rect l="l" t="t" r="r" b="b"/>
            <a:pathLst>
              <a:path w="3026663" h="134111">
                <a:moveTo>
                  <a:pt x="0" y="134112"/>
                </a:moveTo>
                <a:lnTo>
                  <a:pt x="3026663" y="134112"/>
                </a:lnTo>
                <a:lnTo>
                  <a:pt x="3026663" y="0"/>
                </a:lnTo>
                <a:lnTo>
                  <a:pt x="0" y="0"/>
                </a:lnTo>
                <a:lnTo>
                  <a:pt x="0" y="134112"/>
                </a:lnTo>
                <a:close/>
              </a:path>
            </a:pathLst>
          </a:custGeom>
          <a:solidFill>
            <a:srgbClr val="FCFFC7"/>
          </a:solidFill>
        </p:spPr>
        <p:txBody>
          <a:bodyPr wrap="square" lIns="0" tIns="0" rIns="0" bIns="0" rtlCol="0">
            <a:noAutofit/>
          </a:bodyPr>
          <a:lstStyle/>
          <a:p>
            <a:endParaRPr/>
          </a:p>
        </p:txBody>
      </p:sp>
      <p:sp>
        <p:nvSpPr>
          <p:cNvPr id="105" name="object 105"/>
          <p:cNvSpPr/>
          <p:nvPr/>
        </p:nvSpPr>
        <p:spPr>
          <a:xfrm>
            <a:off x="6696456" y="1529460"/>
            <a:ext cx="3172968" cy="28701"/>
          </a:xfrm>
          <a:custGeom>
            <a:avLst/>
            <a:gdLst/>
            <a:ahLst/>
            <a:cxnLst/>
            <a:rect l="l" t="t" r="r" b="b"/>
            <a:pathLst>
              <a:path w="3172968" h="28701">
                <a:moveTo>
                  <a:pt x="0" y="28701"/>
                </a:moveTo>
                <a:lnTo>
                  <a:pt x="3172968" y="28701"/>
                </a:lnTo>
                <a:lnTo>
                  <a:pt x="3172968" y="0"/>
                </a:lnTo>
                <a:lnTo>
                  <a:pt x="0" y="0"/>
                </a:lnTo>
                <a:lnTo>
                  <a:pt x="0" y="28701"/>
                </a:lnTo>
                <a:close/>
              </a:path>
            </a:pathLst>
          </a:custGeom>
          <a:solidFill>
            <a:srgbClr val="FCFFC7"/>
          </a:solidFill>
        </p:spPr>
        <p:txBody>
          <a:bodyPr wrap="square" lIns="0" tIns="0" rIns="0" bIns="0" rtlCol="0">
            <a:noAutofit/>
          </a:bodyPr>
          <a:lstStyle/>
          <a:p>
            <a:endParaRPr/>
          </a:p>
        </p:txBody>
      </p:sp>
      <p:sp>
        <p:nvSpPr>
          <p:cNvPr id="106" name="object 106"/>
          <p:cNvSpPr/>
          <p:nvPr/>
        </p:nvSpPr>
        <p:spPr>
          <a:xfrm>
            <a:off x="6696456" y="7069835"/>
            <a:ext cx="3172968" cy="0"/>
          </a:xfrm>
          <a:custGeom>
            <a:avLst/>
            <a:gdLst/>
            <a:ahLst/>
            <a:cxnLst/>
            <a:rect l="l" t="t" r="r" b="b"/>
            <a:pathLst>
              <a:path w="3172968">
                <a:moveTo>
                  <a:pt x="0" y="0"/>
                </a:moveTo>
                <a:lnTo>
                  <a:pt x="3172968" y="0"/>
                </a:lnTo>
              </a:path>
            </a:pathLst>
          </a:custGeom>
          <a:ln w="46990">
            <a:solidFill>
              <a:srgbClr val="FCFFC7"/>
            </a:solidFill>
          </a:ln>
        </p:spPr>
        <p:txBody>
          <a:bodyPr wrap="square" lIns="0" tIns="0" rIns="0" bIns="0" rtlCol="0">
            <a:noAutofit/>
          </a:bodyPr>
          <a:lstStyle/>
          <a:p>
            <a:endParaRPr/>
          </a:p>
        </p:txBody>
      </p:sp>
      <p:sp>
        <p:nvSpPr>
          <p:cNvPr id="44" name="object 44"/>
          <p:cNvSpPr txBox="1"/>
          <p:nvPr/>
        </p:nvSpPr>
        <p:spPr>
          <a:xfrm>
            <a:off x="3501643" y="603787"/>
            <a:ext cx="3003506" cy="125983"/>
          </a:xfrm>
          <a:prstGeom prst="rect">
            <a:avLst/>
          </a:prstGeom>
        </p:spPr>
        <p:txBody>
          <a:bodyPr wrap="square" lIns="0" tIns="5778" rIns="0" bIns="0" rtlCol="0">
            <a:noAutofit/>
          </a:bodyPr>
          <a:lstStyle/>
          <a:p>
            <a:pPr marL="12700">
              <a:lnSpc>
                <a:spcPts val="910"/>
              </a:lnSpc>
            </a:pPr>
            <a:r>
              <a:rPr sz="800" i="1" spc="0" dirty="0">
                <a:latin typeface="Arial"/>
                <a:cs typeface="Arial"/>
              </a:rPr>
              <a:t>Colorscales are often used to show variations in large datasets. In</a:t>
            </a:r>
            <a:endParaRPr sz="800">
              <a:latin typeface="Arial"/>
              <a:cs typeface="Arial"/>
            </a:endParaRPr>
          </a:p>
        </p:txBody>
      </p:sp>
      <p:sp>
        <p:nvSpPr>
          <p:cNvPr id="43" name="object 43"/>
          <p:cNvSpPr txBox="1"/>
          <p:nvPr/>
        </p:nvSpPr>
        <p:spPr>
          <a:xfrm>
            <a:off x="3501643" y="841531"/>
            <a:ext cx="756046" cy="132787"/>
          </a:xfrm>
          <a:prstGeom prst="rect">
            <a:avLst/>
          </a:prstGeom>
        </p:spPr>
        <p:txBody>
          <a:bodyPr wrap="square" lIns="0" tIns="6032" rIns="0" bIns="0" rtlCol="0">
            <a:noAutofit/>
          </a:bodyPr>
          <a:lstStyle/>
          <a:p>
            <a:pPr marL="12700">
              <a:lnSpc>
                <a:spcPts val="950"/>
              </a:lnSpc>
            </a:pPr>
            <a:r>
              <a:rPr sz="800" spc="-42" dirty="0">
                <a:latin typeface="Consolas"/>
                <a:cs typeface="Consolas"/>
              </a:rPr>
              <a:t>data </a:t>
            </a:r>
            <a:r>
              <a:rPr sz="800" i="1" spc="3" dirty="0">
                <a:latin typeface="Arial"/>
                <a:cs typeface="Arial"/>
              </a:rPr>
              <a:t>dictionary.</a:t>
            </a:r>
            <a:endParaRPr sz="800">
              <a:latin typeface="Arial"/>
              <a:cs typeface="Arial"/>
            </a:endParaRPr>
          </a:p>
        </p:txBody>
      </p:sp>
      <p:sp>
        <p:nvSpPr>
          <p:cNvPr id="42" name="object 42"/>
          <p:cNvSpPr txBox="1"/>
          <p:nvPr/>
        </p:nvSpPr>
        <p:spPr>
          <a:xfrm>
            <a:off x="3798735" y="1309456"/>
            <a:ext cx="922415"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'x': x_values,</a:t>
            </a:r>
            <a:endParaRPr sz="900">
              <a:latin typeface="Consolas"/>
              <a:cs typeface="Consolas"/>
            </a:endParaRPr>
          </a:p>
        </p:txBody>
      </p:sp>
      <p:sp>
        <p:nvSpPr>
          <p:cNvPr id="41" name="object 41"/>
          <p:cNvSpPr txBox="1"/>
          <p:nvPr/>
        </p:nvSpPr>
        <p:spPr>
          <a:xfrm>
            <a:off x="3798735" y="1574632"/>
            <a:ext cx="1173777"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'mode': 'markers',</a:t>
            </a:r>
            <a:endParaRPr sz="900">
              <a:latin typeface="Consolas"/>
              <a:cs typeface="Consolas"/>
            </a:endParaRPr>
          </a:p>
        </p:txBody>
      </p:sp>
      <p:sp>
        <p:nvSpPr>
          <p:cNvPr id="40" name="object 40"/>
          <p:cNvSpPr txBox="1"/>
          <p:nvPr/>
        </p:nvSpPr>
        <p:spPr>
          <a:xfrm>
            <a:off x="4050107" y="1842856"/>
            <a:ext cx="1550853"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'colorscale': 'Viridis',</a:t>
            </a:r>
            <a:endParaRPr sz="900">
              <a:latin typeface="Consolas"/>
              <a:cs typeface="Consolas"/>
            </a:endParaRPr>
          </a:p>
        </p:txBody>
      </p:sp>
      <p:sp>
        <p:nvSpPr>
          <p:cNvPr id="39" name="object 39"/>
          <p:cNvSpPr txBox="1"/>
          <p:nvPr/>
        </p:nvSpPr>
        <p:spPr>
          <a:xfrm>
            <a:off x="3798735" y="2245192"/>
            <a:ext cx="168420"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a:t>
            </a:r>
            <a:endParaRPr sz="900">
              <a:latin typeface="Consolas"/>
              <a:cs typeface="Consolas"/>
            </a:endParaRPr>
          </a:p>
        </p:txBody>
      </p:sp>
      <p:sp>
        <p:nvSpPr>
          <p:cNvPr id="38" name="object 38"/>
          <p:cNvSpPr txBox="1"/>
          <p:nvPr/>
        </p:nvSpPr>
        <p:spPr>
          <a:xfrm>
            <a:off x="6802631" y="2501224"/>
            <a:ext cx="106454" cy="141224"/>
          </a:xfrm>
          <a:prstGeom prst="rect">
            <a:avLst/>
          </a:prstGeom>
        </p:spPr>
        <p:txBody>
          <a:bodyPr wrap="square" lIns="0" tIns="6413" rIns="0" bIns="0" rtlCol="0">
            <a:noAutofit/>
          </a:bodyPr>
          <a:lstStyle/>
          <a:p>
            <a:pPr marL="12700">
              <a:lnSpc>
                <a:spcPts val="1010"/>
              </a:lnSpc>
            </a:pPr>
            <a:r>
              <a:rPr sz="900" spc="3" dirty="0">
                <a:latin typeface="Consolas"/>
                <a:cs typeface="Consolas"/>
              </a:rPr>
              <a:t>]</a:t>
            </a:r>
            <a:endParaRPr sz="900">
              <a:latin typeface="Consolas"/>
              <a:cs typeface="Consolas"/>
            </a:endParaRPr>
          </a:p>
        </p:txBody>
      </p:sp>
      <p:sp>
        <p:nvSpPr>
          <p:cNvPr id="37" name="object 37"/>
          <p:cNvSpPr txBox="1"/>
          <p:nvPr/>
        </p:nvSpPr>
        <p:spPr>
          <a:xfrm>
            <a:off x="3492500" y="2856102"/>
            <a:ext cx="3039236" cy="141224"/>
          </a:xfrm>
          <a:prstGeom prst="rect">
            <a:avLst/>
          </a:prstGeom>
        </p:spPr>
        <p:txBody>
          <a:bodyPr wrap="square" lIns="0" tIns="6540" rIns="0" bIns="0" rtlCol="0">
            <a:noAutofit/>
          </a:bodyPr>
          <a:lstStyle/>
          <a:p>
            <a:pPr marL="12700">
              <a:lnSpc>
                <a:spcPts val="1030"/>
              </a:lnSpc>
            </a:pPr>
            <a:r>
              <a:rPr sz="900" i="1" spc="0" dirty="0">
                <a:solidFill>
                  <a:srgbClr val="F1F1F1"/>
                </a:solidFill>
                <a:latin typeface="Arial"/>
                <a:cs typeface="Arial"/>
              </a:rPr>
              <a:t>It's often useful to have multiple plots share the same axes.</a:t>
            </a:r>
            <a:endParaRPr sz="900">
              <a:latin typeface="Arial"/>
              <a:cs typeface="Arial"/>
            </a:endParaRPr>
          </a:p>
        </p:txBody>
      </p:sp>
      <p:sp>
        <p:nvSpPr>
          <p:cNvPr id="36" name="object 36"/>
          <p:cNvSpPr txBox="1"/>
          <p:nvPr/>
        </p:nvSpPr>
        <p:spPr>
          <a:xfrm>
            <a:off x="3492500" y="3343939"/>
            <a:ext cx="2786260" cy="125984"/>
          </a:xfrm>
          <a:prstGeom prst="rect">
            <a:avLst/>
          </a:prstGeom>
        </p:spPr>
        <p:txBody>
          <a:bodyPr wrap="square" lIns="0" tIns="5778" rIns="0" bIns="0" rtlCol="0">
            <a:noAutofit/>
          </a:bodyPr>
          <a:lstStyle/>
          <a:p>
            <a:pPr marL="12700">
              <a:lnSpc>
                <a:spcPts val="910"/>
              </a:lnSpc>
            </a:pPr>
            <a:r>
              <a:rPr sz="800" i="1" spc="0" dirty="0">
                <a:latin typeface="Arial"/>
                <a:cs typeface="Arial"/>
              </a:rPr>
              <a:t>To use the subplots module, you make a figure to hold all the</a:t>
            </a:r>
            <a:endParaRPr sz="800">
              <a:latin typeface="Arial"/>
              <a:cs typeface="Arial"/>
            </a:endParaRPr>
          </a:p>
        </p:txBody>
      </p:sp>
      <p:sp>
        <p:nvSpPr>
          <p:cNvPr id="35" name="object 35"/>
          <p:cNvSpPr txBox="1"/>
          <p:nvPr/>
        </p:nvSpPr>
        <p:spPr>
          <a:xfrm>
            <a:off x="3548955" y="3697507"/>
            <a:ext cx="1871215" cy="125984"/>
          </a:xfrm>
          <a:prstGeom prst="rect">
            <a:avLst/>
          </a:prstGeom>
        </p:spPr>
        <p:txBody>
          <a:bodyPr wrap="square" lIns="0" tIns="5778" rIns="0" bIns="0" rtlCol="0">
            <a:noAutofit/>
          </a:bodyPr>
          <a:lstStyle/>
          <a:p>
            <a:pPr marL="12700">
              <a:lnSpc>
                <a:spcPts val="910"/>
              </a:lnSpc>
            </a:pPr>
            <a:r>
              <a:rPr sz="800" i="1" spc="0" dirty="0">
                <a:latin typeface="Arial"/>
                <a:cs typeface="Arial"/>
              </a:rPr>
              <a:t>For more help, see the documentation at</a:t>
            </a:r>
            <a:endParaRPr sz="800">
              <a:latin typeface="Arial"/>
              <a:cs typeface="Arial"/>
            </a:endParaRPr>
          </a:p>
        </p:txBody>
      </p:sp>
      <p:sp>
        <p:nvSpPr>
          <p:cNvPr id="34" name="object 34"/>
          <p:cNvSpPr txBox="1"/>
          <p:nvPr/>
        </p:nvSpPr>
        <p:spPr>
          <a:xfrm>
            <a:off x="3538219" y="4144096"/>
            <a:ext cx="2556459" cy="141224"/>
          </a:xfrm>
          <a:prstGeom prst="rect">
            <a:avLst/>
          </a:prstGeom>
        </p:spPr>
        <p:txBody>
          <a:bodyPr wrap="square" lIns="0" tIns="6413" rIns="0" bIns="0" rtlCol="0">
            <a:noAutofit/>
          </a:bodyPr>
          <a:lstStyle/>
          <a:p>
            <a:pPr marL="12700">
              <a:lnSpc>
                <a:spcPts val="1010"/>
              </a:lnSpc>
            </a:pPr>
            <a:r>
              <a:rPr sz="900" dirty="0">
                <a:latin typeface="Consolas"/>
                <a:cs typeface="Consolas"/>
              </a:rPr>
              <a:t>from plotly.graph_objects import Scatter</a:t>
            </a:r>
            <a:endParaRPr sz="900">
              <a:latin typeface="Consolas"/>
              <a:cs typeface="Consolas"/>
            </a:endParaRPr>
          </a:p>
        </p:txBody>
      </p:sp>
      <p:sp>
        <p:nvSpPr>
          <p:cNvPr id="33" name="object 33"/>
          <p:cNvSpPr txBox="1"/>
          <p:nvPr/>
        </p:nvSpPr>
        <p:spPr>
          <a:xfrm>
            <a:off x="7305371" y="4372696"/>
            <a:ext cx="734012"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'size': 20,</a:t>
            </a:r>
            <a:endParaRPr sz="900">
              <a:latin typeface="Consolas"/>
              <a:cs typeface="Consolas"/>
            </a:endParaRPr>
          </a:p>
        </p:txBody>
      </p:sp>
      <p:sp>
        <p:nvSpPr>
          <p:cNvPr id="32" name="object 32"/>
          <p:cNvSpPr txBox="1"/>
          <p:nvPr/>
        </p:nvSpPr>
        <p:spPr>
          <a:xfrm>
            <a:off x="3538219" y="4680544"/>
            <a:ext cx="2179337"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squares = [x**2 for x in x_values]</a:t>
            </a:r>
            <a:endParaRPr sz="900">
              <a:latin typeface="Consolas"/>
              <a:cs typeface="Consolas"/>
            </a:endParaRPr>
          </a:p>
        </p:txBody>
      </p:sp>
      <p:sp>
        <p:nvSpPr>
          <p:cNvPr id="31" name="object 31"/>
          <p:cNvSpPr txBox="1"/>
          <p:nvPr/>
        </p:nvSpPr>
        <p:spPr>
          <a:xfrm>
            <a:off x="6802631" y="4909144"/>
            <a:ext cx="168420"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a:t>
            </a:r>
            <a:endParaRPr sz="900">
              <a:latin typeface="Consolas"/>
              <a:cs typeface="Consolas"/>
            </a:endParaRPr>
          </a:p>
        </p:txBody>
      </p:sp>
      <p:sp>
        <p:nvSpPr>
          <p:cNvPr id="30" name="object 30"/>
          <p:cNvSpPr txBox="1"/>
          <p:nvPr/>
        </p:nvSpPr>
        <p:spPr>
          <a:xfrm>
            <a:off x="4040963" y="5213944"/>
            <a:ext cx="1173596"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shared_yaxes=True)</a:t>
            </a:r>
            <a:endParaRPr sz="900">
              <a:latin typeface="Consolas"/>
              <a:cs typeface="Consolas"/>
            </a:endParaRPr>
          </a:p>
        </p:txBody>
      </p:sp>
      <p:sp>
        <p:nvSpPr>
          <p:cNvPr id="29" name="object 29"/>
          <p:cNvSpPr txBox="1"/>
          <p:nvPr/>
        </p:nvSpPr>
        <p:spPr>
          <a:xfrm>
            <a:off x="7053999" y="5311480"/>
            <a:ext cx="1990844" cy="141224"/>
          </a:xfrm>
          <a:prstGeom prst="rect">
            <a:avLst/>
          </a:prstGeom>
        </p:spPr>
        <p:txBody>
          <a:bodyPr wrap="square" lIns="0" tIns="6413" rIns="0" bIns="0" rtlCol="0">
            <a:noAutofit/>
          </a:bodyPr>
          <a:lstStyle/>
          <a:p>
            <a:pPr marL="12700">
              <a:lnSpc>
                <a:spcPts val="1010"/>
              </a:lnSpc>
            </a:pPr>
            <a:r>
              <a:rPr sz="900" dirty="0">
                <a:latin typeface="Consolas"/>
                <a:cs typeface="Consolas"/>
              </a:rPr>
              <a:t>'title': 'Selected High Peaks',</a:t>
            </a:r>
            <a:endParaRPr sz="900">
              <a:latin typeface="Consolas"/>
              <a:cs typeface="Consolas"/>
            </a:endParaRPr>
          </a:p>
        </p:txBody>
      </p:sp>
      <p:sp>
        <p:nvSpPr>
          <p:cNvPr id="28" name="object 28"/>
          <p:cNvSpPr txBox="1"/>
          <p:nvPr/>
        </p:nvSpPr>
        <p:spPr>
          <a:xfrm>
            <a:off x="3789591" y="5616280"/>
            <a:ext cx="1173777"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'type': 'scatter',</a:t>
            </a:r>
            <a:endParaRPr sz="900">
              <a:latin typeface="Consolas"/>
              <a:cs typeface="Consolas"/>
            </a:endParaRPr>
          </a:p>
        </p:txBody>
      </p:sp>
      <p:sp>
        <p:nvSpPr>
          <p:cNvPr id="27" name="object 27"/>
          <p:cNvSpPr txBox="1"/>
          <p:nvPr/>
        </p:nvSpPr>
        <p:spPr>
          <a:xfrm>
            <a:off x="3789591" y="5884504"/>
            <a:ext cx="859591" cy="141224"/>
          </a:xfrm>
          <a:prstGeom prst="rect">
            <a:avLst/>
          </a:prstGeom>
        </p:spPr>
        <p:txBody>
          <a:bodyPr wrap="square" lIns="0" tIns="6413" rIns="0" bIns="0" rtlCol="0">
            <a:noAutofit/>
          </a:bodyPr>
          <a:lstStyle/>
          <a:p>
            <a:pPr marL="12700">
              <a:lnSpc>
                <a:spcPts val="1010"/>
              </a:lnSpc>
            </a:pPr>
            <a:r>
              <a:rPr sz="900" spc="0" dirty="0">
                <a:latin typeface="Consolas"/>
                <a:cs typeface="Consolas"/>
              </a:rPr>
              <a:t>'y': squares,</a:t>
            </a:r>
            <a:endParaRPr sz="900">
              <a:latin typeface="Consolas"/>
              <a:cs typeface="Consolas"/>
            </a:endParaRPr>
          </a:p>
        </p:txBody>
      </p:sp>
      <p:sp>
        <p:nvSpPr>
          <p:cNvPr id="26" name="object 26"/>
          <p:cNvSpPr txBox="1"/>
          <p:nvPr/>
        </p:nvSpPr>
        <p:spPr>
          <a:xfrm>
            <a:off x="3538219" y="6152728"/>
            <a:ext cx="2116559" cy="141223"/>
          </a:xfrm>
          <a:prstGeom prst="rect">
            <a:avLst/>
          </a:prstGeom>
        </p:spPr>
        <p:txBody>
          <a:bodyPr wrap="square" lIns="0" tIns="6413" rIns="0" bIns="0" rtlCol="0">
            <a:noAutofit/>
          </a:bodyPr>
          <a:lstStyle/>
          <a:p>
            <a:pPr marL="12700">
              <a:lnSpc>
                <a:spcPts val="1010"/>
              </a:lnSpc>
            </a:pPr>
            <a:r>
              <a:rPr sz="900" dirty="0">
                <a:latin typeface="Consolas"/>
                <a:cs typeface="Consolas"/>
              </a:rPr>
              <a:t>fig.add_trace(data, row=1, col=1)</a:t>
            </a:r>
            <a:endParaRPr sz="900">
              <a:latin typeface="Consolas"/>
              <a:cs typeface="Consolas"/>
            </a:endParaRPr>
          </a:p>
        </p:txBody>
      </p:sp>
      <p:sp>
        <p:nvSpPr>
          <p:cNvPr id="25" name="object 25"/>
          <p:cNvSpPr txBox="1"/>
          <p:nvPr/>
        </p:nvSpPr>
        <p:spPr>
          <a:xfrm>
            <a:off x="7053999" y="6247216"/>
            <a:ext cx="168420" cy="141223"/>
          </a:xfrm>
          <a:prstGeom prst="rect">
            <a:avLst/>
          </a:prstGeom>
        </p:spPr>
        <p:txBody>
          <a:bodyPr wrap="square" lIns="0" tIns="6413" rIns="0" bIns="0" rtlCol="0">
            <a:noAutofit/>
          </a:bodyPr>
          <a:lstStyle/>
          <a:p>
            <a:pPr marL="12700">
              <a:lnSpc>
                <a:spcPts val="1010"/>
              </a:lnSpc>
            </a:pPr>
            <a:r>
              <a:rPr sz="900" spc="0" dirty="0">
                <a:latin typeface="Consolas"/>
                <a:cs typeface="Consolas"/>
              </a:rPr>
              <a:t>},</a:t>
            </a:r>
            <a:endParaRPr sz="900">
              <a:latin typeface="Consolas"/>
              <a:cs typeface="Consolas"/>
            </a:endParaRPr>
          </a:p>
        </p:txBody>
      </p:sp>
      <p:sp>
        <p:nvSpPr>
          <p:cNvPr id="24" name="object 24"/>
          <p:cNvSpPr txBox="1"/>
          <p:nvPr/>
        </p:nvSpPr>
        <p:spPr>
          <a:xfrm>
            <a:off x="3789591" y="6686128"/>
            <a:ext cx="922415" cy="141223"/>
          </a:xfrm>
          <a:prstGeom prst="rect">
            <a:avLst/>
          </a:prstGeom>
        </p:spPr>
        <p:txBody>
          <a:bodyPr wrap="square" lIns="0" tIns="6413" rIns="0" bIns="0" rtlCol="0">
            <a:noAutofit/>
          </a:bodyPr>
          <a:lstStyle/>
          <a:p>
            <a:pPr marL="12700">
              <a:lnSpc>
                <a:spcPts val="1010"/>
              </a:lnSpc>
            </a:pPr>
            <a:r>
              <a:rPr sz="900" spc="0" dirty="0">
                <a:latin typeface="Consolas"/>
                <a:cs typeface="Consolas"/>
              </a:rPr>
              <a:t>'x': x_values,</a:t>
            </a:r>
            <a:endParaRPr sz="900">
              <a:latin typeface="Consolas"/>
              <a:cs typeface="Consolas"/>
            </a:endParaRPr>
          </a:p>
        </p:txBody>
      </p:sp>
      <p:sp>
        <p:nvSpPr>
          <p:cNvPr id="23" name="object 23"/>
          <p:cNvSpPr txBox="1"/>
          <p:nvPr/>
        </p:nvSpPr>
        <p:spPr>
          <a:xfrm>
            <a:off x="3538219" y="6954352"/>
            <a:ext cx="106454" cy="141224"/>
          </a:xfrm>
          <a:prstGeom prst="rect">
            <a:avLst/>
          </a:prstGeom>
        </p:spPr>
        <p:txBody>
          <a:bodyPr wrap="square" lIns="0" tIns="6413" rIns="0" bIns="0" rtlCol="0">
            <a:noAutofit/>
          </a:bodyPr>
          <a:lstStyle/>
          <a:p>
            <a:pPr marL="12700">
              <a:lnSpc>
                <a:spcPts val="1010"/>
              </a:lnSpc>
            </a:pPr>
            <a:r>
              <a:rPr sz="900" spc="3" dirty="0">
                <a:latin typeface="Consolas"/>
                <a:cs typeface="Consolas"/>
              </a:rPr>
              <a:t>}</a:t>
            </a:r>
            <a:endParaRPr sz="900">
              <a:latin typeface="Consolas"/>
              <a:cs typeface="Consolas"/>
            </a:endParaRPr>
          </a:p>
        </p:txBody>
      </p:sp>
      <p:sp>
        <p:nvSpPr>
          <p:cNvPr id="22" name="object 22"/>
          <p:cNvSpPr txBox="1"/>
          <p:nvPr/>
        </p:nvSpPr>
        <p:spPr>
          <a:xfrm>
            <a:off x="6692900" y="7137400"/>
            <a:ext cx="3172459" cy="457200"/>
          </a:xfrm>
          <a:prstGeom prst="rect">
            <a:avLst/>
          </a:prstGeom>
        </p:spPr>
        <p:txBody>
          <a:bodyPr wrap="square" lIns="0" tIns="48260" rIns="0" bIns="0" rtlCol="0">
            <a:noAutofit/>
          </a:bodyPr>
          <a:lstStyle/>
          <a:p>
            <a:pPr marL="676635" marR="695274" algn="ctr">
              <a:lnSpc>
                <a:spcPct val="101725"/>
              </a:lnSpc>
            </a:pPr>
            <a:r>
              <a:rPr sz="1100" i="1" spc="0" dirty="0">
                <a:latin typeface="Calibri"/>
                <a:cs typeface="Calibri"/>
              </a:rPr>
              <a:t>More cheat sheets available at</a:t>
            </a:r>
            <a:endParaRPr sz="1100">
              <a:latin typeface="Calibri"/>
              <a:cs typeface="Calibri"/>
            </a:endParaRPr>
          </a:p>
          <a:p>
            <a:pPr marL="787865" marR="806285" algn="ctr">
              <a:lnSpc>
                <a:spcPts val="1150"/>
              </a:lnSpc>
              <a:spcBef>
                <a:spcPts val="57"/>
              </a:spcBef>
            </a:pPr>
            <a:r>
              <a:rPr sz="900" spc="-1" dirty="0">
                <a:solidFill>
                  <a:srgbClr val="0463C1"/>
                </a:solidFill>
                <a:latin typeface="Yu Gothic"/>
                <a:cs typeface="Yu Gothic"/>
              </a:rPr>
              <a:t>ehmatthes.github.io/pcc_2e/</a:t>
            </a:r>
            <a:endParaRPr sz="900">
              <a:latin typeface="Yu Gothic"/>
              <a:cs typeface="Yu Gothic"/>
            </a:endParaRPr>
          </a:p>
        </p:txBody>
      </p:sp>
      <p:sp>
        <p:nvSpPr>
          <p:cNvPr id="21" name="object 21"/>
          <p:cNvSpPr txBox="1"/>
          <p:nvPr/>
        </p:nvSpPr>
        <p:spPr>
          <a:xfrm>
            <a:off x="3433126" y="153924"/>
            <a:ext cx="3177985" cy="289560"/>
          </a:xfrm>
          <a:prstGeom prst="rect">
            <a:avLst/>
          </a:prstGeom>
        </p:spPr>
        <p:txBody>
          <a:bodyPr wrap="square" lIns="0" tIns="10318" rIns="0" bIns="0" rtlCol="0">
            <a:noAutofit/>
          </a:bodyPr>
          <a:lstStyle/>
          <a:p>
            <a:pPr marL="81217">
              <a:lnSpc>
                <a:spcPts val="1625"/>
              </a:lnSpc>
            </a:pPr>
            <a:r>
              <a:rPr sz="1100" spc="-2" dirty="0">
                <a:solidFill>
                  <a:srgbClr val="F1F1F1"/>
                </a:solidFill>
                <a:latin typeface="Yu Gothic"/>
                <a:cs typeface="Yu Gothic"/>
              </a:rPr>
              <a:t>Specifying complex layouts (cont.)</a:t>
            </a:r>
            <a:endParaRPr sz="1100">
              <a:latin typeface="Yu Gothic"/>
              <a:cs typeface="Yu Gothic"/>
            </a:endParaRPr>
          </a:p>
        </p:txBody>
      </p:sp>
      <p:sp>
        <p:nvSpPr>
          <p:cNvPr id="20" name="object 20"/>
          <p:cNvSpPr txBox="1"/>
          <p:nvPr/>
        </p:nvSpPr>
        <p:spPr>
          <a:xfrm>
            <a:off x="3433126" y="443484"/>
            <a:ext cx="3177985" cy="556259"/>
          </a:xfrm>
          <a:prstGeom prst="rect">
            <a:avLst/>
          </a:prstGeom>
        </p:spPr>
        <p:txBody>
          <a:bodyPr wrap="square" lIns="0" tIns="13335" rIns="0" bIns="0" rtlCol="0">
            <a:noAutofit/>
          </a:bodyPr>
          <a:lstStyle/>
          <a:p>
            <a:pPr marL="81217">
              <a:lnSpc>
                <a:spcPct val="95825"/>
              </a:lnSpc>
            </a:pPr>
            <a:r>
              <a:rPr sz="1000" spc="-3" dirty="0">
                <a:latin typeface="Arial"/>
                <a:cs typeface="Arial"/>
              </a:rPr>
              <a:t>Using a colorscale</a:t>
            </a:r>
            <a:endParaRPr sz="1000">
              <a:latin typeface="Arial"/>
              <a:cs typeface="Arial"/>
            </a:endParaRPr>
          </a:p>
          <a:p>
            <a:pPr marL="81217">
              <a:lnSpc>
                <a:spcPct val="97574"/>
              </a:lnSpc>
              <a:spcBef>
                <a:spcPts val="909"/>
              </a:spcBef>
            </a:pPr>
            <a:r>
              <a:rPr sz="800" i="1" spc="0" dirty="0">
                <a:latin typeface="Arial"/>
                <a:cs typeface="Arial"/>
              </a:rPr>
              <a:t>Plotly, colorscales are set in the </a:t>
            </a:r>
            <a:r>
              <a:rPr sz="800" spc="-30" dirty="0">
                <a:latin typeface="Consolas"/>
                <a:cs typeface="Consolas"/>
              </a:rPr>
              <a:t>marker </a:t>
            </a:r>
            <a:r>
              <a:rPr sz="800" i="1" spc="0" dirty="0">
                <a:latin typeface="Arial"/>
                <a:cs typeface="Arial"/>
              </a:rPr>
              <a:t>dictionary, nested inside a</a:t>
            </a:r>
            <a:endParaRPr sz="800">
              <a:latin typeface="Arial"/>
              <a:cs typeface="Arial"/>
            </a:endParaRPr>
          </a:p>
        </p:txBody>
      </p:sp>
      <p:sp>
        <p:nvSpPr>
          <p:cNvPr id="19" name="object 19"/>
          <p:cNvSpPr txBox="1"/>
          <p:nvPr/>
        </p:nvSpPr>
        <p:spPr>
          <a:xfrm>
            <a:off x="3433126" y="999744"/>
            <a:ext cx="3177985" cy="1153383"/>
          </a:xfrm>
          <a:prstGeom prst="rect">
            <a:avLst/>
          </a:prstGeom>
        </p:spPr>
        <p:txBody>
          <a:bodyPr wrap="square" lIns="0" tIns="35560" rIns="0" bIns="0" rtlCol="0">
            <a:noAutofit/>
          </a:bodyPr>
          <a:lstStyle/>
          <a:p>
            <a:pPr marL="126937">
              <a:lnSpc>
                <a:spcPct val="97574"/>
              </a:lnSpc>
            </a:pPr>
            <a:r>
              <a:rPr sz="900" spc="0" dirty="0">
                <a:latin typeface="Consolas"/>
                <a:cs typeface="Consolas"/>
              </a:rPr>
              <a:t>data = [{</a:t>
            </a:r>
            <a:endParaRPr sz="900">
              <a:latin typeface="Consolas"/>
              <a:cs typeface="Consolas"/>
            </a:endParaRPr>
          </a:p>
          <a:p>
            <a:pPr marL="378308">
              <a:lnSpc>
                <a:spcPct val="97574"/>
              </a:lnSpc>
            </a:pPr>
            <a:r>
              <a:rPr sz="900" spc="0" dirty="0">
                <a:latin typeface="Consolas"/>
                <a:cs typeface="Consolas"/>
              </a:rPr>
              <a:t>'type': 'scatter',</a:t>
            </a:r>
            <a:endParaRPr sz="900">
              <a:latin typeface="Consolas"/>
              <a:cs typeface="Consolas"/>
            </a:endParaRPr>
          </a:p>
          <a:p>
            <a:pPr marL="378308">
              <a:lnSpc>
                <a:spcPct val="97574"/>
              </a:lnSpc>
              <a:spcBef>
                <a:spcPts val="1058"/>
              </a:spcBef>
            </a:pPr>
            <a:r>
              <a:rPr sz="900" spc="0" dirty="0">
                <a:latin typeface="Consolas"/>
                <a:cs typeface="Consolas"/>
              </a:rPr>
              <a:t>'y': squares,</a:t>
            </a:r>
            <a:endParaRPr sz="900">
              <a:latin typeface="Consolas"/>
              <a:cs typeface="Consolas"/>
            </a:endParaRPr>
          </a:p>
          <a:p>
            <a:pPr marL="378308">
              <a:lnSpc>
                <a:spcPct val="97574"/>
              </a:lnSpc>
              <a:spcBef>
                <a:spcPts val="1034"/>
              </a:spcBef>
            </a:pPr>
            <a:r>
              <a:rPr sz="900" spc="0" dirty="0">
                <a:latin typeface="Consolas"/>
                <a:cs typeface="Consolas"/>
              </a:rPr>
              <a:t>'marker': {</a:t>
            </a:r>
            <a:endParaRPr sz="900">
              <a:latin typeface="Consolas"/>
              <a:cs typeface="Consolas"/>
            </a:endParaRPr>
          </a:p>
          <a:p>
            <a:pPr marL="629680">
              <a:lnSpc>
                <a:spcPct val="97574"/>
              </a:lnSpc>
              <a:spcBef>
                <a:spcPts val="1058"/>
              </a:spcBef>
            </a:pPr>
            <a:r>
              <a:rPr sz="900" spc="0" dirty="0">
                <a:latin typeface="Consolas"/>
                <a:cs typeface="Consolas"/>
              </a:rPr>
              <a:t>'color': squares,</a:t>
            </a:r>
            <a:endParaRPr sz="900">
              <a:latin typeface="Consolas"/>
              <a:cs typeface="Consolas"/>
            </a:endParaRPr>
          </a:p>
        </p:txBody>
      </p:sp>
      <p:sp>
        <p:nvSpPr>
          <p:cNvPr id="18" name="object 18"/>
          <p:cNvSpPr txBox="1"/>
          <p:nvPr/>
        </p:nvSpPr>
        <p:spPr>
          <a:xfrm>
            <a:off x="3433126" y="2153127"/>
            <a:ext cx="3177985" cy="378236"/>
          </a:xfrm>
          <a:prstGeom prst="rect">
            <a:avLst/>
          </a:prstGeom>
        </p:spPr>
        <p:txBody>
          <a:bodyPr wrap="square" lIns="0" tIns="4318" rIns="0" bIns="0" rtlCol="0">
            <a:noAutofit/>
          </a:bodyPr>
          <a:lstStyle/>
          <a:p>
            <a:pPr marL="629680">
              <a:lnSpc>
                <a:spcPts val="680"/>
              </a:lnSpc>
            </a:pPr>
            <a:r>
              <a:rPr sz="900" dirty="0">
                <a:latin typeface="Consolas"/>
                <a:cs typeface="Consolas"/>
              </a:rPr>
              <a:t>'colorbar': {'title': 'Value'},</a:t>
            </a:r>
            <a:endParaRPr sz="900">
              <a:latin typeface="Consolas"/>
              <a:cs typeface="Consolas"/>
            </a:endParaRPr>
          </a:p>
          <a:p>
            <a:pPr marL="126937">
              <a:lnSpc>
                <a:spcPct val="97574"/>
              </a:lnSpc>
              <a:spcBef>
                <a:spcPts val="1024"/>
              </a:spcBef>
            </a:pPr>
            <a:r>
              <a:rPr sz="900" spc="0" dirty="0">
                <a:latin typeface="Consolas"/>
                <a:cs typeface="Consolas"/>
              </a:rPr>
              <a:t>}]</a:t>
            </a:r>
            <a:endParaRPr sz="900">
              <a:latin typeface="Consolas"/>
              <a:cs typeface="Consolas"/>
            </a:endParaRPr>
          </a:p>
        </p:txBody>
      </p:sp>
      <p:sp>
        <p:nvSpPr>
          <p:cNvPr id="17" name="object 17"/>
          <p:cNvSpPr txBox="1"/>
          <p:nvPr/>
        </p:nvSpPr>
        <p:spPr>
          <a:xfrm>
            <a:off x="3433126" y="2531364"/>
            <a:ext cx="3177985" cy="95312"/>
          </a:xfrm>
          <a:prstGeom prst="rect">
            <a:avLst/>
          </a:prstGeom>
        </p:spPr>
        <p:txBody>
          <a:bodyPr wrap="square" lIns="0" tIns="0" rIns="0" bIns="0" rtlCol="0">
            <a:noAutofit/>
          </a:bodyPr>
          <a:lstStyle/>
          <a:p>
            <a:pPr marL="25400">
              <a:lnSpc>
                <a:spcPts val="750"/>
              </a:lnSpc>
              <a:spcBef>
                <a:spcPts val="0"/>
              </a:spcBef>
            </a:pPr>
            <a:endParaRPr sz="750"/>
          </a:p>
        </p:txBody>
      </p:sp>
      <p:sp>
        <p:nvSpPr>
          <p:cNvPr id="16" name="object 16"/>
          <p:cNvSpPr txBox="1"/>
          <p:nvPr/>
        </p:nvSpPr>
        <p:spPr>
          <a:xfrm>
            <a:off x="3433126" y="2626676"/>
            <a:ext cx="3177985" cy="556959"/>
          </a:xfrm>
          <a:prstGeom prst="rect">
            <a:avLst/>
          </a:prstGeom>
        </p:spPr>
        <p:txBody>
          <a:bodyPr wrap="square" lIns="0" tIns="10287" rIns="0" bIns="0" rtlCol="0">
            <a:noAutofit/>
          </a:bodyPr>
          <a:lstStyle/>
          <a:p>
            <a:pPr marL="72073">
              <a:lnSpc>
                <a:spcPts val="1620"/>
              </a:lnSpc>
            </a:pPr>
            <a:r>
              <a:rPr sz="1100" spc="0" dirty="0">
                <a:solidFill>
                  <a:srgbClr val="F1F1F1"/>
                </a:solidFill>
                <a:latin typeface="Yu Gothic"/>
                <a:cs typeface="Yu Gothic"/>
              </a:rPr>
              <a:t>Using Subplots</a:t>
            </a:r>
            <a:endParaRPr sz="1100">
              <a:latin typeface="Yu Gothic"/>
              <a:cs typeface="Yu Gothic"/>
            </a:endParaRPr>
          </a:p>
          <a:p>
            <a:pPr marL="72073">
              <a:lnSpc>
                <a:spcPct val="97574"/>
              </a:lnSpc>
              <a:spcBef>
                <a:spcPts val="1134"/>
              </a:spcBef>
            </a:pPr>
            <a:r>
              <a:rPr sz="900" i="1" spc="0" dirty="0">
                <a:solidFill>
                  <a:srgbClr val="F1F1F1"/>
                </a:solidFill>
                <a:latin typeface="Arial"/>
                <a:cs typeface="Arial"/>
              </a:rPr>
              <a:t>This is done using the </a:t>
            </a:r>
            <a:r>
              <a:rPr sz="900" spc="-28" dirty="0">
                <a:solidFill>
                  <a:srgbClr val="F1F1F1"/>
                </a:solidFill>
                <a:latin typeface="Consolas"/>
                <a:cs typeface="Consolas"/>
              </a:rPr>
              <a:t>subplots </a:t>
            </a:r>
            <a:r>
              <a:rPr sz="900" i="1" spc="0" dirty="0">
                <a:solidFill>
                  <a:srgbClr val="F1F1F1"/>
                </a:solidFill>
                <a:latin typeface="Arial"/>
                <a:cs typeface="Arial"/>
              </a:rPr>
              <a:t>module.</a:t>
            </a:r>
            <a:endParaRPr sz="900">
              <a:latin typeface="Arial"/>
              <a:cs typeface="Arial"/>
            </a:endParaRPr>
          </a:p>
        </p:txBody>
      </p:sp>
      <p:sp>
        <p:nvSpPr>
          <p:cNvPr id="15" name="object 15"/>
          <p:cNvSpPr txBox="1"/>
          <p:nvPr/>
        </p:nvSpPr>
        <p:spPr>
          <a:xfrm>
            <a:off x="3433126" y="3183635"/>
            <a:ext cx="3177985" cy="768187"/>
          </a:xfrm>
          <a:prstGeom prst="rect">
            <a:avLst/>
          </a:prstGeom>
        </p:spPr>
        <p:txBody>
          <a:bodyPr wrap="square" lIns="0" tIns="13335" rIns="0" bIns="0" rtlCol="0">
            <a:noAutofit/>
          </a:bodyPr>
          <a:lstStyle/>
          <a:p>
            <a:pPr marL="72073">
              <a:lnSpc>
                <a:spcPct val="95825"/>
              </a:lnSpc>
            </a:pPr>
            <a:r>
              <a:rPr sz="1000" spc="-2" dirty="0">
                <a:latin typeface="Arial"/>
                <a:cs typeface="Arial"/>
              </a:rPr>
              <a:t>Adding subplots to a figure</a:t>
            </a:r>
            <a:endParaRPr sz="1000">
              <a:latin typeface="Arial"/>
              <a:cs typeface="Arial"/>
            </a:endParaRPr>
          </a:p>
          <a:p>
            <a:pPr marL="72073" marR="163845">
              <a:lnSpc>
                <a:spcPct val="97965"/>
              </a:lnSpc>
              <a:spcBef>
                <a:spcPts val="909"/>
              </a:spcBef>
            </a:pPr>
            <a:r>
              <a:rPr sz="800" i="1" spc="0" dirty="0">
                <a:latin typeface="Arial"/>
                <a:cs typeface="Arial"/>
              </a:rPr>
              <a:t>charts that will be made. Then you use the </a:t>
            </a:r>
            <a:r>
              <a:rPr sz="800" spc="-17" dirty="0">
                <a:latin typeface="Consolas"/>
                <a:cs typeface="Consolas"/>
              </a:rPr>
              <a:t>add_trace() </a:t>
            </a:r>
            <a:r>
              <a:rPr sz="800" i="1" spc="0" dirty="0">
                <a:latin typeface="Arial"/>
                <a:cs typeface="Arial"/>
              </a:rPr>
              <a:t>method to add each data series to the overall figure.</a:t>
            </a:r>
            <a:endParaRPr sz="800">
              <a:latin typeface="Arial"/>
              <a:cs typeface="Arial"/>
            </a:endParaRPr>
          </a:p>
          <a:p>
            <a:pPr marL="72073">
              <a:lnSpc>
                <a:spcPct val="95825"/>
              </a:lnSpc>
              <a:spcBef>
                <a:spcPts val="924"/>
              </a:spcBef>
            </a:pPr>
            <a:r>
              <a:rPr sz="800" i="1" spc="2" dirty="0">
                <a:latin typeface="Arial"/>
                <a:cs typeface="Arial"/>
              </a:rPr>
              <a:t>https://plot.ly/python/subplots/.</a:t>
            </a:r>
            <a:endParaRPr sz="800">
              <a:latin typeface="Arial"/>
              <a:cs typeface="Arial"/>
            </a:endParaRPr>
          </a:p>
        </p:txBody>
      </p:sp>
      <p:sp>
        <p:nvSpPr>
          <p:cNvPr id="14" name="object 14"/>
          <p:cNvSpPr txBox="1"/>
          <p:nvPr/>
        </p:nvSpPr>
        <p:spPr>
          <a:xfrm>
            <a:off x="3433126" y="3951823"/>
            <a:ext cx="3177985" cy="3580419"/>
          </a:xfrm>
          <a:prstGeom prst="rect">
            <a:avLst/>
          </a:prstGeom>
        </p:spPr>
        <p:txBody>
          <a:bodyPr wrap="square" lIns="0" tIns="52069" rIns="0" bIns="0" rtlCol="0">
            <a:noAutofit/>
          </a:bodyPr>
          <a:lstStyle/>
          <a:p>
            <a:pPr marL="117793">
              <a:lnSpc>
                <a:spcPct val="97574"/>
              </a:lnSpc>
            </a:pPr>
            <a:r>
              <a:rPr sz="900" dirty="0">
                <a:latin typeface="Consolas"/>
                <a:cs typeface="Consolas"/>
              </a:rPr>
              <a:t>from plotly.subplots import make_subplots</a:t>
            </a:r>
            <a:endParaRPr sz="900">
              <a:latin typeface="Consolas"/>
              <a:cs typeface="Consolas"/>
            </a:endParaRPr>
          </a:p>
          <a:p>
            <a:pPr marL="117793" marR="1398922">
              <a:lnSpc>
                <a:spcPts val="2110"/>
              </a:lnSpc>
              <a:spcBef>
                <a:spcPts val="295"/>
              </a:spcBef>
            </a:pPr>
            <a:r>
              <a:rPr sz="900" spc="-4" dirty="0">
                <a:latin typeface="Consolas"/>
                <a:cs typeface="Consolas"/>
              </a:rPr>
              <a:t>fro</a:t>
            </a:r>
            <a:r>
              <a:rPr sz="900" spc="0" dirty="0">
                <a:latin typeface="Consolas"/>
                <a:cs typeface="Consolas"/>
              </a:rPr>
              <a:t>m</a:t>
            </a:r>
            <a:r>
              <a:rPr sz="900" spc="14" dirty="0">
                <a:latin typeface="Consolas"/>
                <a:cs typeface="Consolas"/>
              </a:rPr>
              <a:t> </a:t>
            </a:r>
            <a:r>
              <a:rPr sz="900" spc="-4" dirty="0">
                <a:latin typeface="Consolas"/>
                <a:cs typeface="Consolas"/>
              </a:rPr>
              <a:t>plotl</a:t>
            </a:r>
            <a:r>
              <a:rPr sz="900" spc="0" dirty="0">
                <a:latin typeface="Consolas"/>
                <a:cs typeface="Consolas"/>
              </a:rPr>
              <a:t>y</a:t>
            </a:r>
            <a:r>
              <a:rPr sz="900" spc="29" dirty="0">
                <a:latin typeface="Consolas"/>
                <a:cs typeface="Consolas"/>
              </a:rPr>
              <a:t> </a:t>
            </a:r>
            <a:r>
              <a:rPr sz="900" spc="-4" dirty="0">
                <a:latin typeface="Consolas"/>
                <a:cs typeface="Consolas"/>
              </a:rPr>
              <a:t>impor</a:t>
            </a:r>
            <a:r>
              <a:rPr sz="900" spc="0" dirty="0">
                <a:latin typeface="Consolas"/>
                <a:cs typeface="Consolas"/>
              </a:rPr>
              <a:t>t</a:t>
            </a:r>
            <a:r>
              <a:rPr sz="900" spc="29" dirty="0">
                <a:latin typeface="Consolas"/>
                <a:cs typeface="Consolas"/>
              </a:rPr>
              <a:t> </a:t>
            </a:r>
            <a:r>
              <a:rPr sz="900" spc="0" dirty="0">
                <a:latin typeface="Consolas"/>
                <a:cs typeface="Consolas"/>
              </a:rPr>
              <a:t>offline </a:t>
            </a:r>
            <a:r>
              <a:rPr sz="900" spc="-4" dirty="0">
                <a:latin typeface="Consolas"/>
                <a:cs typeface="Consolas"/>
              </a:rPr>
              <a:t>x_value</a:t>
            </a:r>
            <a:r>
              <a:rPr sz="900" spc="0" dirty="0">
                <a:latin typeface="Consolas"/>
                <a:cs typeface="Consolas"/>
              </a:rPr>
              <a:t>s</a:t>
            </a:r>
            <a:r>
              <a:rPr sz="900" spc="39" dirty="0">
                <a:latin typeface="Consolas"/>
                <a:cs typeface="Consolas"/>
              </a:rPr>
              <a:t> </a:t>
            </a:r>
            <a:r>
              <a:rPr sz="900" spc="0" dirty="0">
                <a:latin typeface="Consolas"/>
                <a:cs typeface="Consolas"/>
              </a:rPr>
              <a:t>= list(range(11))</a:t>
            </a:r>
            <a:endParaRPr sz="900">
              <a:latin typeface="Consolas"/>
              <a:cs typeface="Consolas"/>
            </a:endParaRPr>
          </a:p>
          <a:p>
            <a:pPr marL="117793">
              <a:lnSpc>
                <a:spcPct val="97574"/>
              </a:lnSpc>
              <a:spcBef>
                <a:spcPts val="738"/>
              </a:spcBef>
            </a:pPr>
            <a:r>
              <a:rPr sz="900" spc="0" dirty="0">
                <a:latin typeface="Consolas"/>
                <a:cs typeface="Consolas"/>
              </a:rPr>
              <a:t>cubes = [x**3 for x in x_values]</a:t>
            </a:r>
            <a:endParaRPr sz="900">
              <a:latin typeface="Consolas"/>
              <a:cs typeface="Consolas"/>
            </a:endParaRPr>
          </a:p>
          <a:p>
            <a:pPr marL="117793">
              <a:lnSpc>
                <a:spcPct val="97574"/>
              </a:lnSpc>
              <a:spcBef>
                <a:spcPts val="1058"/>
              </a:spcBef>
            </a:pPr>
            <a:r>
              <a:rPr sz="900" dirty="0">
                <a:latin typeface="Consolas"/>
                <a:cs typeface="Consolas"/>
              </a:rPr>
              <a:t>fig = make_subplots(rows=1, cols=2,</a:t>
            </a:r>
            <a:endParaRPr sz="900">
              <a:latin typeface="Consolas"/>
              <a:cs typeface="Consolas"/>
            </a:endParaRPr>
          </a:p>
          <a:p>
            <a:pPr marL="117793">
              <a:lnSpc>
                <a:spcPct val="97574"/>
              </a:lnSpc>
              <a:spcBef>
                <a:spcPts val="2114"/>
              </a:spcBef>
            </a:pPr>
            <a:r>
              <a:rPr sz="900" spc="0" dirty="0">
                <a:latin typeface="Consolas"/>
                <a:cs typeface="Consolas"/>
              </a:rPr>
              <a:t>data = {</a:t>
            </a:r>
            <a:endParaRPr sz="900">
              <a:latin typeface="Consolas"/>
              <a:cs typeface="Consolas"/>
            </a:endParaRPr>
          </a:p>
          <a:p>
            <a:pPr marL="369164">
              <a:lnSpc>
                <a:spcPct val="97574"/>
              </a:lnSpc>
              <a:spcBef>
                <a:spcPts val="1058"/>
              </a:spcBef>
            </a:pPr>
            <a:r>
              <a:rPr sz="900" spc="0" dirty="0">
                <a:latin typeface="Consolas"/>
                <a:cs typeface="Consolas"/>
              </a:rPr>
              <a:t>'x': x_values,</a:t>
            </a:r>
            <a:endParaRPr sz="900">
              <a:latin typeface="Consolas"/>
              <a:cs typeface="Consolas"/>
            </a:endParaRPr>
          </a:p>
          <a:p>
            <a:pPr marL="117793">
              <a:lnSpc>
                <a:spcPct val="97574"/>
              </a:lnSpc>
              <a:spcBef>
                <a:spcPts val="1058"/>
              </a:spcBef>
            </a:pPr>
            <a:r>
              <a:rPr sz="900" spc="3" dirty="0">
                <a:latin typeface="Consolas"/>
                <a:cs typeface="Consolas"/>
              </a:rPr>
              <a:t>}</a:t>
            </a:r>
            <a:endParaRPr sz="900">
              <a:latin typeface="Consolas"/>
              <a:cs typeface="Consolas"/>
            </a:endParaRPr>
          </a:p>
          <a:p>
            <a:pPr marL="117793">
              <a:lnSpc>
                <a:spcPct val="97574"/>
              </a:lnSpc>
              <a:spcBef>
                <a:spcPts val="2090"/>
              </a:spcBef>
            </a:pPr>
            <a:r>
              <a:rPr sz="900" spc="0" dirty="0">
                <a:latin typeface="Consolas"/>
                <a:cs typeface="Consolas"/>
              </a:rPr>
              <a:t>data = {</a:t>
            </a:r>
            <a:endParaRPr sz="900">
              <a:latin typeface="Consolas"/>
              <a:cs typeface="Consolas"/>
            </a:endParaRPr>
          </a:p>
          <a:p>
            <a:pPr marL="369164">
              <a:lnSpc>
                <a:spcPct val="97574"/>
              </a:lnSpc>
            </a:pPr>
            <a:r>
              <a:rPr sz="900" spc="0" dirty="0">
                <a:latin typeface="Consolas"/>
                <a:cs typeface="Consolas"/>
              </a:rPr>
              <a:t>'type': 'scatter',</a:t>
            </a:r>
            <a:endParaRPr sz="900">
              <a:latin typeface="Consolas"/>
              <a:cs typeface="Consolas"/>
            </a:endParaRPr>
          </a:p>
          <a:p>
            <a:pPr marL="117793" marR="338300" indent="251371">
              <a:lnSpc>
                <a:spcPts val="2110"/>
              </a:lnSpc>
              <a:spcBef>
                <a:spcPts val="295"/>
              </a:spcBef>
            </a:pPr>
            <a:r>
              <a:rPr sz="900" spc="0" dirty="0">
                <a:latin typeface="Consolas"/>
                <a:cs typeface="Consolas"/>
              </a:rPr>
              <a:t>'y': cubes, fig.add_trace(data, row=1, col=2) offline.plot(fig, filename='subplots.html')</a:t>
            </a:r>
            <a:endParaRPr sz="900">
              <a:latin typeface="Consolas"/>
              <a:cs typeface="Consolas"/>
            </a:endParaRPr>
          </a:p>
        </p:txBody>
      </p:sp>
      <p:sp>
        <p:nvSpPr>
          <p:cNvPr id="13" name="object 13"/>
          <p:cNvSpPr txBox="1"/>
          <p:nvPr/>
        </p:nvSpPr>
        <p:spPr>
          <a:xfrm>
            <a:off x="6692900" y="167957"/>
            <a:ext cx="3176524" cy="653478"/>
          </a:xfrm>
          <a:prstGeom prst="rect">
            <a:avLst/>
          </a:prstGeom>
        </p:spPr>
        <p:txBody>
          <a:bodyPr wrap="square" lIns="0" tIns="9620" rIns="0" bIns="0" rtlCol="0">
            <a:noAutofit/>
          </a:bodyPr>
          <a:lstStyle/>
          <a:p>
            <a:pPr marL="76707">
              <a:lnSpc>
                <a:spcPts val="1515"/>
              </a:lnSpc>
            </a:pPr>
            <a:r>
              <a:rPr sz="1100" spc="-2" dirty="0">
                <a:solidFill>
                  <a:srgbClr val="F1F1F1"/>
                </a:solidFill>
                <a:latin typeface="Yu Gothic"/>
                <a:cs typeface="Yu Gothic"/>
              </a:rPr>
              <a:t>Plotting global datasets</a:t>
            </a:r>
            <a:endParaRPr sz="1100">
              <a:latin typeface="Yu Gothic"/>
              <a:cs typeface="Yu Gothic"/>
            </a:endParaRPr>
          </a:p>
          <a:p>
            <a:pPr marL="76707" marR="145527">
              <a:lnSpc>
                <a:spcPts val="1030"/>
              </a:lnSpc>
              <a:spcBef>
                <a:spcPts val="175"/>
              </a:spcBef>
            </a:pPr>
            <a:r>
              <a:rPr sz="900" i="1" spc="0" dirty="0">
                <a:solidFill>
                  <a:srgbClr val="F1F1F1"/>
                </a:solidFill>
                <a:latin typeface="Arial"/>
                <a:cs typeface="Arial"/>
              </a:rPr>
              <a:t>Plotly has a variety of mapping tools. For example, if you have a set of points represented by latitude and longitude, you can create a scatter plot of those points overlaying a</a:t>
            </a:r>
            <a:endParaRPr sz="900">
              <a:latin typeface="Arial"/>
              <a:cs typeface="Arial"/>
            </a:endParaRPr>
          </a:p>
        </p:txBody>
      </p:sp>
      <p:sp>
        <p:nvSpPr>
          <p:cNvPr id="12" name="object 12"/>
          <p:cNvSpPr txBox="1"/>
          <p:nvPr/>
        </p:nvSpPr>
        <p:spPr>
          <a:xfrm>
            <a:off x="6692900" y="821436"/>
            <a:ext cx="3176524" cy="126491"/>
          </a:xfrm>
          <a:prstGeom prst="rect">
            <a:avLst/>
          </a:prstGeom>
        </p:spPr>
        <p:txBody>
          <a:bodyPr wrap="square" lIns="0" tIns="4349" rIns="0" bIns="0" rtlCol="0">
            <a:noAutofit/>
          </a:bodyPr>
          <a:lstStyle/>
          <a:p>
            <a:pPr marL="76707">
              <a:lnSpc>
                <a:spcPts val="685"/>
              </a:lnSpc>
            </a:pPr>
            <a:r>
              <a:rPr sz="900" i="1" spc="0" dirty="0">
                <a:solidFill>
                  <a:srgbClr val="F1F1F1"/>
                </a:solidFill>
                <a:latin typeface="Arial"/>
                <a:cs typeface="Arial"/>
              </a:rPr>
              <a:t>map.</a:t>
            </a:r>
            <a:endParaRPr sz="900">
              <a:latin typeface="Arial"/>
              <a:cs typeface="Arial"/>
            </a:endParaRPr>
          </a:p>
        </p:txBody>
      </p:sp>
      <p:sp>
        <p:nvSpPr>
          <p:cNvPr id="11" name="object 11"/>
          <p:cNvSpPr txBox="1"/>
          <p:nvPr/>
        </p:nvSpPr>
        <p:spPr>
          <a:xfrm>
            <a:off x="6692900" y="947927"/>
            <a:ext cx="3176524" cy="227838"/>
          </a:xfrm>
          <a:prstGeom prst="rect">
            <a:avLst/>
          </a:prstGeom>
        </p:spPr>
        <p:txBody>
          <a:bodyPr wrap="square" lIns="0" tIns="33020" rIns="0" bIns="0" rtlCol="0">
            <a:noAutofit/>
          </a:bodyPr>
          <a:lstStyle/>
          <a:p>
            <a:pPr marL="76707">
              <a:lnSpc>
                <a:spcPct val="97574"/>
              </a:lnSpc>
            </a:pPr>
            <a:r>
              <a:rPr sz="1000" spc="-3" dirty="0">
                <a:latin typeface="Arial"/>
                <a:cs typeface="Arial"/>
              </a:rPr>
              <a:t>The </a:t>
            </a:r>
            <a:r>
              <a:rPr sz="1000" spc="-29" dirty="0">
                <a:latin typeface="Consolas"/>
                <a:cs typeface="Consolas"/>
              </a:rPr>
              <a:t>scattergeo </a:t>
            </a:r>
            <a:r>
              <a:rPr sz="1000" spc="-3" dirty="0">
                <a:latin typeface="Arial"/>
                <a:cs typeface="Arial"/>
              </a:rPr>
              <a:t>chart type</a:t>
            </a:r>
            <a:endParaRPr sz="1000">
              <a:latin typeface="Arial"/>
              <a:cs typeface="Arial"/>
            </a:endParaRPr>
          </a:p>
        </p:txBody>
      </p:sp>
      <p:sp>
        <p:nvSpPr>
          <p:cNvPr id="10" name="object 10"/>
          <p:cNvSpPr txBox="1"/>
          <p:nvPr/>
        </p:nvSpPr>
        <p:spPr>
          <a:xfrm>
            <a:off x="6692900" y="1175766"/>
            <a:ext cx="3176524" cy="331469"/>
          </a:xfrm>
          <a:prstGeom prst="rect">
            <a:avLst/>
          </a:prstGeom>
        </p:spPr>
        <p:txBody>
          <a:bodyPr wrap="square" lIns="0" tIns="3714" rIns="0" bIns="0" rtlCol="0">
            <a:noAutofit/>
          </a:bodyPr>
          <a:lstStyle/>
          <a:p>
            <a:pPr marL="76707">
              <a:lnSpc>
                <a:spcPts val="585"/>
              </a:lnSpc>
            </a:pPr>
            <a:r>
              <a:rPr sz="800" i="1" dirty="0">
                <a:latin typeface="Arial"/>
                <a:cs typeface="Arial"/>
              </a:rPr>
              <a:t>Here's a map showing the location of three of the higher peaks in</a:t>
            </a:r>
            <a:endParaRPr sz="800">
              <a:latin typeface="Arial"/>
              <a:cs typeface="Arial"/>
            </a:endParaRPr>
          </a:p>
          <a:p>
            <a:pPr marL="76707" marR="138820">
              <a:lnSpc>
                <a:spcPts val="910"/>
              </a:lnSpc>
              <a:spcBef>
                <a:spcPts val="51"/>
              </a:spcBef>
            </a:pPr>
            <a:r>
              <a:rPr sz="800" i="1" spc="0" dirty="0">
                <a:latin typeface="Arial"/>
                <a:cs typeface="Arial"/>
              </a:rPr>
              <a:t>North America. If you hover over each point, you'll see its location and the name of the mountain.</a:t>
            </a:r>
            <a:endParaRPr sz="800">
              <a:latin typeface="Arial"/>
              <a:cs typeface="Arial"/>
            </a:endParaRPr>
          </a:p>
        </p:txBody>
      </p:sp>
      <p:sp>
        <p:nvSpPr>
          <p:cNvPr id="9" name="object 9"/>
          <p:cNvSpPr txBox="1"/>
          <p:nvPr/>
        </p:nvSpPr>
        <p:spPr>
          <a:xfrm>
            <a:off x="6692900" y="1507236"/>
            <a:ext cx="3176524" cy="5586094"/>
          </a:xfrm>
          <a:prstGeom prst="rect">
            <a:avLst/>
          </a:prstGeom>
        </p:spPr>
        <p:txBody>
          <a:bodyPr wrap="square" lIns="0" tIns="49530" rIns="0" bIns="0" rtlCol="0">
            <a:noAutofit/>
          </a:bodyPr>
          <a:lstStyle/>
          <a:p>
            <a:pPr marL="122431" marR="1402879" algn="just">
              <a:lnSpc>
                <a:spcPct val="97574"/>
              </a:lnSpc>
            </a:pPr>
            <a:r>
              <a:rPr sz="900" dirty="0">
                <a:latin typeface="Consolas"/>
                <a:cs typeface="Consolas"/>
              </a:rPr>
              <a:t>from plotly import offline</a:t>
            </a:r>
            <a:endParaRPr sz="900">
              <a:latin typeface="Consolas"/>
              <a:cs typeface="Consolas"/>
            </a:endParaRPr>
          </a:p>
          <a:p>
            <a:pPr marL="122431" marR="1148793">
              <a:lnSpc>
                <a:spcPct val="97770"/>
              </a:lnSpc>
              <a:spcBef>
                <a:spcPts val="1058"/>
              </a:spcBef>
            </a:pPr>
            <a:r>
              <a:rPr sz="900" spc="0" dirty="0">
                <a:latin typeface="Consolas"/>
                <a:cs typeface="Consolas"/>
              </a:rPr>
              <a:t># Points in (lat, lon) format. peak_coords = [</a:t>
            </a:r>
            <a:endParaRPr sz="900">
              <a:latin typeface="Consolas"/>
              <a:cs typeface="Consolas"/>
            </a:endParaRPr>
          </a:p>
          <a:p>
            <a:pPr marL="373799" marR="1463143">
              <a:lnSpc>
                <a:spcPct val="97770"/>
              </a:lnSpc>
            </a:pPr>
            <a:r>
              <a:rPr sz="900" spc="0" dirty="0">
                <a:latin typeface="Consolas"/>
                <a:cs typeface="Consolas"/>
              </a:rPr>
              <a:t>(63.069, -151.0063), (60.5671, -140.4055), (46.8529, -121.7604),</a:t>
            </a:r>
            <a:endParaRPr sz="900">
              <a:latin typeface="Consolas"/>
              <a:cs typeface="Consolas"/>
            </a:endParaRPr>
          </a:p>
          <a:p>
            <a:pPr marL="122431" marR="773547" algn="just">
              <a:lnSpc>
                <a:spcPct val="97574"/>
              </a:lnSpc>
              <a:spcBef>
                <a:spcPts val="2088"/>
              </a:spcBef>
            </a:pPr>
            <a:r>
              <a:rPr sz="900" spc="0" dirty="0">
                <a:latin typeface="Consolas"/>
                <a:cs typeface="Consolas"/>
              </a:rPr>
              <a:t># Make matching lists of lats, lons,</a:t>
            </a:r>
            <a:endParaRPr sz="900">
              <a:latin typeface="Consolas"/>
              <a:cs typeface="Consolas"/>
            </a:endParaRPr>
          </a:p>
          <a:p>
            <a:pPr marL="122431" marR="2094202" algn="just">
              <a:lnSpc>
                <a:spcPct val="97574"/>
              </a:lnSpc>
            </a:pPr>
            <a:r>
              <a:rPr sz="900" spc="0" dirty="0">
                <a:latin typeface="Consolas"/>
                <a:cs typeface="Consolas"/>
              </a:rPr>
              <a:t>#  </a:t>
            </a:r>
            <a:r>
              <a:rPr sz="900" spc="4" dirty="0">
                <a:latin typeface="Consolas"/>
                <a:cs typeface="Consolas"/>
              </a:rPr>
              <a:t> </a:t>
            </a:r>
            <a:r>
              <a:rPr sz="900" spc="-4" dirty="0">
                <a:latin typeface="Consolas"/>
                <a:cs typeface="Consolas"/>
              </a:rPr>
              <a:t>an</a:t>
            </a:r>
            <a:r>
              <a:rPr sz="900" spc="0" dirty="0">
                <a:latin typeface="Consolas"/>
                <a:cs typeface="Consolas"/>
              </a:rPr>
              <a:t>d</a:t>
            </a:r>
            <a:r>
              <a:rPr sz="900" spc="9" dirty="0">
                <a:latin typeface="Consolas"/>
                <a:cs typeface="Consolas"/>
              </a:rPr>
              <a:t> </a:t>
            </a:r>
            <a:r>
              <a:rPr sz="900" spc="0" dirty="0">
                <a:latin typeface="Consolas"/>
                <a:cs typeface="Consolas"/>
              </a:rPr>
              <a:t>labels.</a:t>
            </a:r>
            <a:endParaRPr sz="900">
              <a:latin typeface="Consolas"/>
              <a:cs typeface="Consolas"/>
            </a:endParaRPr>
          </a:p>
          <a:p>
            <a:pPr marL="122431" marR="770196" algn="just">
              <a:lnSpc>
                <a:spcPct val="97770"/>
              </a:lnSpc>
            </a:pPr>
            <a:r>
              <a:rPr sz="900" spc="-4" dirty="0">
                <a:latin typeface="Consolas"/>
                <a:cs typeface="Consolas"/>
              </a:rPr>
              <a:t>lat</a:t>
            </a:r>
            <a:r>
              <a:rPr sz="900" spc="0" dirty="0">
                <a:latin typeface="Consolas"/>
                <a:cs typeface="Consolas"/>
              </a:rPr>
              <a:t>s</a:t>
            </a:r>
            <a:r>
              <a:rPr sz="900" spc="14" dirty="0">
                <a:latin typeface="Consolas"/>
                <a:cs typeface="Consolas"/>
              </a:rPr>
              <a:t> </a:t>
            </a:r>
            <a:r>
              <a:rPr sz="900" spc="0" dirty="0">
                <a:latin typeface="Consolas"/>
                <a:cs typeface="Consolas"/>
              </a:rPr>
              <a:t>= </a:t>
            </a:r>
            <a:r>
              <a:rPr sz="900" spc="-4" dirty="0">
                <a:latin typeface="Consolas"/>
                <a:cs typeface="Consolas"/>
              </a:rPr>
              <a:t>[pc[0</a:t>
            </a:r>
            <a:r>
              <a:rPr sz="900" spc="0" dirty="0">
                <a:latin typeface="Consolas"/>
                <a:cs typeface="Consolas"/>
              </a:rPr>
              <a:t>]</a:t>
            </a:r>
            <a:r>
              <a:rPr sz="900" spc="29" dirty="0">
                <a:latin typeface="Consolas"/>
                <a:cs typeface="Consolas"/>
              </a:rPr>
              <a:t> </a:t>
            </a:r>
            <a:r>
              <a:rPr sz="900" spc="-4" dirty="0">
                <a:latin typeface="Consolas"/>
                <a:cs typeface="Consolas"/>
              </a:rPr>
              <a:t>fo</a:t>
            </a:r>
            <a:r>
              <a:rPr sz="900" spc="0" dirty="0">
                <a:latin typeface="Consolas"/>
                <a:cs typeface="Consolas"/>
              </a:rPr>
              <a:t>r</a:t>
            </a:r>
            <a:r>
              <a:rPr sz="900" spc="9" dirty="0">
                <a:latin typeface="Consolas"/>
                <a:cs typeface="Consolas"/>
              </a:rPr>
              <a:t> </a:t>
            </a:r>
            <a:r>
              <a:rPr sz="900" spc="-4" dirty="0">
                <a:latin typeface="Consolas"/>
                <a:cs typeface="Consolas"/>
              </a:rPr>
              <a:t>p</a:t>
            </a:r>
            <a:r>
              <a:rPr sz="900" spc="0" dirty="0">
                <a:latin typeface="Consolas"/>
                <a:cs typeface="Consolas"/>
              </a:rPr>
              <a:t>c</a:t>
            </a:r>
            <a:r>
              <a:rPr sz="900" spc="4" dirty="0">
                <a:latin typeface="Consolas"/>
                <a:cs typeface="Consolas"/>
              </a:rPr>
              <a:t> </a:t>
            </a:r>
            <a:r>
              <a:rPr sz="900" spc="-4" dirty="0">
                <a:latin typeface="Consolas"/>
                <a:cs typeface="Consolas"/>
              </a:rPr>
              <a:t>i</a:t>
            </a:r>
            <a:r>
              <a:rPr sz="900" spc="0" dirty="0">
                <a:latin typeface="Consolas"/>
                <a:cs typeface="Consolas"/>
              </a:rPr>
              <a:t>n</a:t>
            </a:r>
            <a:r>
              <a:rPr sz="900" spc="4" dirty="0">
                <a:latin typeface="Consolas"/>
                <a:cs typeface="Consolas"/>
              </a:rPr>
              <a:t> </a:t>
            </a:r>
            <a:r>
              <a:rPr sz="900" spc="0" dirty="0">
                <a:latin typeface="Consolas"/>
                <a:cs typeface="Consolas"/>
              </a:rPr>
              <a:t>peak_coords] </a:t>
            </a:r>
            <a:r>
              <a:rPr sz="900" spc="-4" dirty="0">
                <a:latin typeface="Consolas"/>
                <a:cs typeface="Consolas"/>
              </a:rPr>
              <a:t>lon</a:t>
            </a:r>
            <a:r>
              <a:rPr sz="900" spc="0" dirty="0">
                <a:latin typeface="Consolas"/>
                <a:cs typeface="Consolas"/>
              </a:rPr>
              <a:t>s</a:t>
            </a:r>
            <a:r>
              <a:rPr sz="900" spc="14" dirty="0">
                <a:latin typeface="Consolas"/>
                <a:cs typeface="Consolas"/>
              </a:rPr>
              <a:t> </a:t>
            </a:r>
            <a:r>
              <a:rPr sz="900" spc="0" dirty="0">
                <a:latin typeface="Consolas"/>
                <a:cs typeface="Consolas"/>
              </a:rPr>
              <a:t>= </a:t>
            </a:r>
            <a:r>
              <a:rPr sz="900" spc="-4" dirty="0">
                <a:latin typeface="Consolas"/>
                <a:cs typeface="Consolas"/>
              </a:rPr>
              <a:t>[pc[1</a:t>
            </a:r>
            <a:r>
              <a:rPr sz="900" spc="0" dirty="0">
                <a:latin typeface="Consolas"/>
                <a:cs typeface="Consolas"/>
              </a:rPr>
              <a:t>]</a:t>
            </a:r>
            <a:r>
              <a:rPr sz="900" spc="29" dirty="0">
                <a:latin typeface="Consolas"/>
                <a:cs typeface="Consolas"/>
              </a:rPr>
              <a:t> </a:t>
            </a:r>
            <a:r>
              <a:rPr sz="900" spc="-4" dirty="0">
                <a:latin typeface="Consolas"/>
                <a:cs typeface="Consolas"/>
              </a:rPr>
              <a:t>fo</a:t>
            </a:r>
            <a:r>
              <a:rPr sz="900" spc="0" dirty="0">
                <a:latin typeface="Consolas"/>
                <a:cs typeface="Consolas"/>
              </a:rPr>
              <a:t>r</a:t>
            </a:r>
            <a:r>
              <a:rPr sz="900" spc="9" dirty="0">
                <a:latin typeface="Consolas"/>
                <a:cs typeface="Consolas"/>
              </a:rPr>
              <a:t> </a:t>
            </a:r>
            <a:r>
              <a:rPr sz="900" spc="-4" dirty="0">
                <a:latin typeface="Consolas"/>
                <a:cs typeface="Consolas"/>
              </a:rPr>
              <a:t>p</a:t>
            </a:r>
            <a:r>
              <a:rPr sz="900" spc="0" dirty="0">
                <a:latin typeface="Consolas"/>
                <a:cs typeface="Consolas"/>
              </a:rPr>
              <a:t>c</a:t>
            </a:r>
            <a:r>
              <a:rPr sz="900" spc="4" dirty="0">
                <a:latin typeface="Consolas"/>
                <a:cs typeface="Consolas"/>
              </a:rPr>
              <a:t> </a:t>
            </a:r>
            <a:r>
              <a:rPr sz="900" spc="-4" dirty="0">
                <a:latin typeface="Consolas"/>
                <a:cs typeface="Consolas"/>
              </a:rPr>
              <a:t>i</a:t>
            </a:r>
            <a:r>
              <a:rPr sz="900" spc="0" dirty="0">
                <a:latin typeface="Consolas"/>
                <a:cs typeface="Consolas"/>
              </a:rPr>
              <a:t>n</a:t>
            </a:r>
            <a:r>
              <a:rPr sz="900" spc="4" dirty="0">
                <a:latin typeface="Consolas"/>
                <a:cs typeface="Consolas"/>
              </a:rPr>
              <a:t> </a:t>
            </a:r>
            <a:r>
              <a:rPr sz="900" spc="0" dirty="0">
                <a:latin typeface="Consolas"/>
                <a:cs typeface="Consolas"/>
              </a:rPr>
              <a:t>peak_coords] </a:t>
            </a:r>
            <a:r>
              <a:rPr sz="900" spc="-4" dirty="0">
                <a:latin typeface="Consolas"/>
                <a:cs typeface="Consolas"/>
              </a:rPr>
              <a:t>peak_name</a:t>
            </a:r>
            <a:r>
              <a:rPr sz="900" spc="0" dirty="0">
                <a:latin typeface="Consolas"/>
                <a:cs typeface="Consolas"/>
              </a:rPr>
              <a:t>s</a:t>
            </a:r>
            <a:r>
              <a:rPr sz="900" spc="49" dirty="0">
                <a:latin typeface="Consolas"/>
                <a:cs typeface="Consolas"/>
              </a:rPr>
              <a:t> </a:t>
            </a:r>
            <a:r>
              <a:rPr sz="900" spc="0" dirty="0">
                <a:latin typeface="Consolas"/>
                <a:cs typeface="Consolas"/>
              </a:rPr>
              <a:t>= </a:t>
            </a:r>
            <a:r>
              <a:rPr sz="900" spc="-4" dirty="0">
                <a:latin typeface="Consolas"/>
                <a:cs typeface="Consolas"/>
              </a:rPr>
              <a:t>['Denali'</a:t>
            </a:r>
            <a:r>
              <a:rPr sz="900" spc="0" dirty="0">
                <a:latin typeface="Consolas"/>
                <a:cs typeface="Consolas"/>
              </a:rPr>
              <a:t>,</a:t>
            </a:r>
            <a:r>
              <a:rPr sz="900" spc="49" dirty="0">
                <a:latin typeface="Consolas"/>
                <a:cs typeface="Consolas"/>
              </a:rPr>
              <a:t> </a:t>
            </a:r>
            <a:r>
              <a:rPr sz="900" spc="-4" dirty="0">
                <a:latin typeface="Consolas"/>
                <a:cs typeface="Consolas"/>
              </a:rPr>
              <a:t>'M</a:t>
            </a:r>
            <a:r>
              <a:rPr sz="900" spc="0" dirty="0">
                <a:latin typeface="Consolas"/>
                <a:cs typeface="Consolas"/>
              </a:rPr>
              <a:t>t</a:t>
            </a:r>
            <a:r>
              <a:rPr sz="900" spc="9" dirty="0">
                <a:latin typeface="Consolas"/>
                <a:cs typeface="Consolas"/>
              </a:rPr>
              <a:t> </a:t>
            </a:r>
            <a:r>
              <a:rPr sz="900" spc="0" dirty="0">
                <a:latin typeface="Consolas"/>
                <a:cs typeface="Consolas"/>
              </a:rPr>
              <a:t>Logan',</a:t>
            </a:r>
            <a:endParaRPr sz="900">
              <a:latin typeface="Consolas"/>
              <a:cs typeface="Consolas"/>
            </a:endParaRPr>
          </a:p>
          <a:p>
            <a:pPr marL="625171">
              <a:lnSpc>
                <a:spcPct val="97574"/>
              </a:lnSpc>
            </a:pPr>
            <a:r>
              <a:rPr sz="900" spc="0" dirty="0">
                <a:latin typeface="Consolas"/>
                <a:cs typeface="Consolas"/>
              </a:rPr>
              <a:t>'Mt Rainier']</a:t>
            </a:r>
            <a:endParaRPr sz="900">
              <a:latin typeface="Consolas"/>
              <a:cs typeface="Consolas"/>
            </a:endParaRPr>
          </a:p>
          <a:p>
            <a:pPr marL="122431" marR="2471149" algn="just">
              <a:lnSpc>
                <a:spcPct val="97574"/>
              </a:lnSpc>
              <a:spcBef>
                <a:spcPts val="1058"/>
              </a:spcBef>
            </a:pPr>
            <a:r>
              <a:rPr sz="900" spc="0" dirty="0">
                <a:latin typeface="Consolas"/>
                <a:cs typeface="Consolas"/>
              </a:rPr>
              <a:t>data = [{</a:t>
            </a:r>
            <a:endParaRPr sz="900">
              <a:latin typeface="Consolas"/>
              <a:cs typeface="Consolas"/>
            </a:endParaRPr>
          </a:p>
          <a:p>
            <a:pPr marL="373799">
              <a:lnSpc>
                <a:spcPct val="97574"/>
              </a:lnSpc>
            </a:pPr>
            <a:r>
              <a:rPr sz="900" spc="0" dirty="0">
                <a:latin typeface="Consolas"/>
                <a:cs typeface="Consolas"/>
              </a:rPr>
              <a:t>'type': 'scattergeo',</a:t>
            </a:r>
            <a:endParaRPr sz="900">
              <a:latin typeface="Consolas"/>
              <a:cs typeface="Consolas"/>
            </a:endParaRPr>
          </a:p>
          <a:p>
            <a:pPr marL="373799">
              <a:lnSpc>
                <a:spcPct val="97574"/>
              </a:lnSpc>
            </a:pPr>
            <a:r>
              <a:rPr sz="900" dirty="0">
                <a:latin typeface="Consolas"/>
                <a:cs typeface="Consolas"/>
              </a:rPr>
              <a:t>'lon': lons,</a:t>
            </a:r>
            <a:endParaRPr sz="900">
              <a:latin typeface="Consolas"/>
              <a:cs typeface="Consolas"/>
            </a:endParaRPr>
          </a:p>
          <a:p>
            <a:pPr marL="373799">
              <a:lnSpc>
                <a:spcPts val="1030"/>
              </a:lnSpc>
              <a:spcBef>
                <a:spcPts val="51"/>
              </a:spcBef>
            </a:pPr>
            <a:r>
              <a:rPr sz="900" dirty="0">
                <a:latin typeface="Consolas"/>
                <a:cs typeface="Consolas"/>
              </a:rPr>
              <a:t>'lat': lats,</a:t>
            </a:r>
            <a:endParaRPr sz="900">
              <a:latin typeface="Consolas"/>
              <a:cs typeface="Consolas"/>
            </a:endParaRPr>
          </a:p>
          <a:p>
            <a:pPr marL="373799">
              <a:lnSpc>
                <a:spcPct val="97574"/>
              </a:lnSpc>
            </a:pPr>
            <a:r>
              <a:rPr sz="900" spc="0" dirty="0">
                <a:latin typeface="Consolas"/>
                <a:cs typeface="Consolas"/>
              </a:rPr>
              <a:t>'marker': {</a:t>
            </a:r>
            <a:endParaRPr sz="900">
              <a:latin typeface="Consolas"/>
              <a:cs typeface="Consolas"/>
            </a:endParaRPr>
          </a:p>
          <a:p>
            <a:pPr marL="625171">
              <a:lnSpc>
                <a:spcPct val="97574"/>
              </a:lnSpc>
              <a:spcBef>
                <a:spcPts val="1058"/>
              </a:spcBef>
            </a:pPr>
            <a:r>
              <a:rPr sz="900" spc="0" dirty="0">
                <a:latin typeface="Consolas"/>
                <a:cs typeface="Consolas"/>
              </a:rPr>
              <a:t>'color': '#227722',</a:t>
            </a:r>
            <a:endParaRPr sz="900">
              <a:latin typeface="Consolas"/>
              <a:cs typeface="Consolas"/>
            </a:endParaRPr>
          </a:p>
          <a:p>
            <a:pPr marL="373799">
              <a:lnSpc>
                <a:spcPct val="97574"/>
              </a:lnSpc>
            </a:pPr>
            <a:r>
              <a:rPr sz="900" spc="0" dirty="0">
                <a:latin typeface="Consolas"/>
                <a:cs typeface="Consolas"/>
              </a:rPr>
              <a:t>},</a:t>
            </a:r>
            <a:endParaRPr sz="900">
              <a:latin typeface="Consolas"/>
              <a:cs typeface="Consolas"/>
            </a:endParaRPr>
          </a:p>
          <a:p>
            <a:pPr marL="373799">
              <a:lnSpc>
                <a:spcPct val="97574"/>
              </a:lnSpc>
            </a:pPr>
            <a:r>
              <a:rPr sz="900" spc="0" dirty="0">
                <a:latin typeface="Consolas"/>
                <a:cs typeface="Consolas"/>
              </a:rPr>
              <a:t>'text': peak_names,</a:t>
            </a:r>
            <a:endParaRPr sz="900">
              <a:latin typeface="Consolas"/>
              <a:cs typeface="Consolas"/>
            </a:endParaRPr>
          </a:p>
          <a:p>
            <a:pPr marL="122431" marR="2218885" algn="just">
              <a:lnSpc>
                <a:spcPct val="97574"/>
              </a:lnSpc>
              <a:spcBef>
                <a:spcPts val="2114"/>
              </a:spcBef>
            </a:pPr>
            <a:r>
              <a:rPr sz="900" spc="0" dirty="0">
                <a:latin typeface="Consolas"/>
                <a:cs typeface="Consolas"/>
              </a:rPr>
              <a:t>my_layout = {</a:t>
            </a:r>
            <a:endParaRPr sz="900">
              <a:latin typeface="Consolas"/>
              <a:cs typeface="Consolas"/>
            </a:endParaRPr>
          </a:p>
          <a:p>
            <a:pPr marL="373799">
              <a:lnSpc>
                <a:spcPct val="97574"/>
              </a:lnSpc>
              <a:spcBef>
                <a:spcPts val="1058"/>
              </a:spcBef>
            </a:pPr>
            <a:r>
              <a:rPr sz="900" spc="1" dirty="0">
                <a:latin typeface="Consolas"/>
                <a:cs typeface="Consolas"/>
              </a:rPr>
              <a:t>'geo': {</a:t>
            </a:r>
            <a:endParaRPr sz="900">
              <a:latin typeface="Consolas"/>
              <a:cs typeface="Consolas"/>
            </a:endParaRPr>
          </a:p>
          <a:p>
            <a:pPr marL="625171">
              <a:lnSpc>
                <a:spcPts val="1030"/>
              </a:lnSpc>
              <a:spcBef>
                <a:spcPts val="51"/>
              </a:spcBef>
            </a:pPr>
            <a:r>
              <a:rPr sz="900" dirty="0">
                <a:latin typeface="Consolas"/>
                <a:cs typeface="Consolas"/>
              </a:rPr>
              <a:t>'scope': 'north america',</a:t>
            </a:r>
            <a:endParaRPr sz="900">
              <a:latin typeface="Consolas"/>
              <a:cs typeface="Consolas"/>
            </a:endParaRPr>
          </a:p>
          <a:p>
            <a:pPr marL="625171">
              <a:lnSpc>
                <a:spcPct val="97574"/>
              </a:lnSpc>
            </a:pPr>
            <a:r>
              <a:rPr sz="900" dirty="0">
                <a:latin typeface="Consolas"/>
                <a:cs typeface="Consolas"/>
              </a:rPr>
              <a:t>'showland': True,</a:t>
            </a:r>
            <a:endParaRPr sz="900">
              <a:latin typeface="Consolas"/>
              <a:cs typeface="Consolas"/>
            </a:endParaRPr>
          </a:p>
          <a:p>
            <a:pPr marL="625171">
              <a:lnSpc>
                <a:spcPct val="97574"/>
              </a:lnSpc>
            </a:pPr>
            <a:r>
              <a:rPr sz="900" dirty="0">
                <a:latin typeface="Consolas"/>
                <a:cs typeface="Consolas"/>
              </a:rPr>
              <a:t>'showocean': True,</a:t>
            </a:r>
            <a:endParaRPr sz="900">
              <a:latin typeface="Consolas"/>
              <a:cs typeface="Consolas"/>
            </a:endParaRPr>
          </a:p>
          <a:p>
            <a:pPr marL="625171">
              <a:lnSpc>
                <a:spcPct val="97574"/>
              </a:lnSpc>
            </a:pPr>
            <a:r>
              <a:rPr sz="900" dirty="0">
                <a:latin typeface="Consolas"/>
                <a:cs typeface="Consolas"/>
              </a:rPr>
              <a:t>'showlakes': True,</a:t>
            </a:r>
            <a:endParaRPr sz="900">
              <a:latin typeface="Consolas"/>
              <a:cs typeface="Consolas"/>
            </a:endParaRPr>
          </a:p>
          <a:p>
            <a:pPr marL="625171">
              <a:lnSpc>
                <a:spcPct val="97574"/>
              </a:lnSpc>
            </a:pPr>
            <a:r>
              <a:rPr sz="900" dirty="0">
                <a:latin typeface="Consolas"/>
                <a:cs typeface="Consolas"/>
              </a:rPr>
              <a:t>'showrivers': True,</a:t>
            </a:r>
            <a:endParaRPr sz="900">
              <a:latin typeface="Consolas"/>
              <a:cs typeface="Consolas"/>
            </a:endParaRPr>
          </a:p>
          <a:p>
            <a:pPr marL="122431" marR="2970337" algn="just">
              <a:lnSpc>
                <a:spcPct val="97574"/>
              </a:lnSpc>
              <a:spcBef>
                <a:spcPts val="1058"/>
              </a:spcBef>
            </a:pPr>
            <a:r>
              <a:rPr sz="900" spc="3" dirty="0">
                <a:latin typeface="Consolas"/>
                <a:cs typeface="Consolas"/>
              </a:rPr>
              <a:t>}</a:t>
            </a:r>
            <a:endParaRPr sz="900">
              <a:latin typeface="Consolas"/>
              <a:cs typeface="Consolas"/>
            </a:endParaRPr>
          </a:p>
          <a:p>
            <a:pPr marL="122431" marR="2220014" algn="just">
              <a:lnSpc>
                <a:spcPct val="97574"/>
              </a:lnSpc>
              <a:spcBef>
                <a:spcPts val="1058"/>
              </a:spcBef>
            </a:pPr>
            <a:r>
              <a:rPr sz="900" spc="0" dirty="0">
                <a:latin typeface="Consolas"/>
                <a:cs typeface="Consolas"/>
              </a:rPr>
              <a:t>offline.plot(</a:t>
            </a:r>
            <a:endParaRPr sz="900">
              <a:latin typeface="Consolas"/>
              <a:cs typeface="Consolas"/>
            </a:endParaRPr>
          </a:p>
          <a:p>
            <a:pPr marL="625171" marR="269066">
              <a:lnSpc>
                <a:spcPct val="97770"/>
              </a:lnSpc>
            </a:pPr>
            <a:r>
              <a:rPr sz="900" spc="-4" dirty="0">
                <a:latin typeface="Consolas"/>
                <a:cs typeface="Consolas"/>
              </a:rPr>
              <a:t>{'data'</a:t>
            </a:r>
            <a:r>
              <a:rPr sz="900" spc="0" dirty="0">
                <a:latin typeface="Consolas"/>
                <a:cs typeface="Consolas"/>
              </a:rPr>
              <a:t>:</a:t>
            </a:r>
            <a:r>
              <a:rPr sz="900" spc="39" dirty="0">
                <a:latin typeface="Consolas"/>
                <a:cs typeface="Consolas"/>
              </a:rPr>
              <a:t> </a:t>
            </a:r>
            <a:r>
              <a:rPr sz="900" spc="-4" dirty="0">
                <a:latin typeface="Consolas"/>
                <a:cs typeface="Consolas"/>
              </a:rPr>
              <a:t>data</a:t>
            </a:r>
            <a:r>
              <a:rPr sz="900" spc="0" dirty="0">
                <a:latin typeface="Consolas"/>
                <a:cs typeface="Consolas"/>
              </a:rPr>
              <a:t>,</a:t>
            </a:r>
            <a:r>
              <a:rPr sz="900" spc="19" dirty="0">
                <a:latin typeface="Consolas"/>
                <a:cs typeface="Consolas"/>
              </a:rPr>
              <a:t> </a:t>
            </a:r>
            <a:r>
              <a:rPr sz="900" spc="-4" dirty="0">
                <a:latin typeface="Consolas"/>
                <a:cs typeface="Consolas"/>
              </a:rPr>
              <a:t>'layout'</a:t>
            </a:r>
            <a:r>
              <a:rPr sz="900" spc="0" dirty="0">
                <a:latin typeface="Consolas"/>
                <a:cs typeface="Consolas"/>
              </a:rPr>
              <a:t>:</a:t>
            </a:r>
            <a:r>
              <a:rPr sz="900" spc="44" dirty="0">
                <a:latin typeface="Consolas"/>
                <a:cs typeface="Consolas"/>
              </a:rPr>
              <a:t> </a:t>
            </a:r>
            <a:r>
              <a:rPr sz="900" spc="0" dirty="0">
                <a:latin typeface="Consolas"/>
                <a:cs typeface="Consolas"/>
              </a:rPr>
              <a:t>my_layout}, filename='peaks.html')</a:t>
            </a:r>
            <a:endParaRPr sz="900">
              <a:latin typeface="Consolas"/>
              <a:cs typeface="Consolas"/>
            </a:endParaRPr>
          </a:p>
        </p:txBody>
      </p:sp>
      <p:sp>
        <p:nvSpPr>
          <p:cNvPr id="8" name="object 8"/>
          <p:cNvSpPr txBox="1"/>
          <p:nvPr/>
        </p:nvSpPr>
        <p:spPr>
          <a:xfrm>
            <a:off x="192786" y="167957"/>
            <a:ext cx="3175254" cy="332422"/>
          </a:xfrm>
          <a:prstGeom prst="rect">
            <a:avLst/>
          </a:prstGeom>
        </p:spPr>
        <p:txBody>
          <a:bodyPr wrap="square" lIns="0" tIns="9620" rIns="0" bIns="0" rtlCol="0">
            <a:noAutofit/>
          </a:bodyPr>
          <a:lstStyle/>
          <a:p>
            <a:pPr marL="75439">
              <a:lnSpc>
                <a:spcPts val="1515"/>
              </a:lnSpc>
            </a:pPr>
            <a:r>
              <a:rPr sz="1100" spc="-2" dirty="0">
                <a:solidFill>
                  <a:srgbClr val="F1F1F1"/>
                </a:solidFill>
                <a:latin typeface="Yu Gothic"/>
                <a:cs typeface="Yu Gothic"/>
              </a:rPr>
              <a:t>Specifying complex layouts</a:t>
            </a:r>
            <a:endParaRPr sz="1100">
              <a:latin typeface="Yu Gothic"/>
              <a:cs typeface="Yu Gothic"/>
            </a:endParaRPr>
          </a:p>
          <a:p>
            <a:pPr marL="75439">
              <a:lnSpc>
                <a:spcPts val="919"/>
              </a:lnSpc>
              <a:spcBef>
                <a:spcPts val="150"/>
              </a:spcBef>
            </a:pPr>
            <a:r>
              <a:rPr sz="900" i="1" spc="0" dirty="0">
                <a:solidFill>
                  <a:srgbClr val="F1F1F1"/>
                </a:solidFill>
                <a:latin typeface="Arial"/>
                <a:cs typeface="Arial"/>
              </a:rPr>
              <a:t>You can also specify the layout of your visualization as a</a:t>
            </a:r>
            <a:endParaRPr sz="900">
              <a:latin typeface="Arial"/>
              <a:cs typeface="Arial"/>
            </a:endParaRPr>
          </a:p>
        </p:txBody>
      </p:sp>
      <p:sp>
        <p:nvSpPr>
          <p:cNvPr id="7" name="object 7"/>
          <p:cNvSpPr txBox="1"/>
          <p:nvPr/>
        </p:nvSpPr>
        <p:spPr>
          <a:xfrm>
            <a:off x="192786" y="500380"/>
            <a:ext cx="3175254" cy="313435"/>
          </a:xfrm>
          <a:prstGeom prst="rect">
            <a:avLst/>
          </a:prstGeom>
        </p:spPr>
        <p:txBody>
          <a:bodyPr wrap="square" lIns="0" tIns="23050" rIns="0" bIns="0" rtlCol="0">
            <a:noAutofit/>
          </a:bodyPr>
          <a:lstStyle/>
          <a:p>
            <a:pPr marL="75439" marR="55777">
              <a:lnSpc>
                <a:spcPts val="1030"/>
              </a:lnSpc>
            </a:pPr>
            <a:r>
              <a:rPr sz="900" i="1" spc="-4" dirty="0">
                <a:solidFill>
                  <a:srgbClr val="F1F1F1"/>
                </a:solidFill>
                <a:latin typeface="Arial"/>
                <a:cs typeface="Arial"/>
              </a:rPr>
              <a:t>dictionary</a:t>
            </a:r>
            <a:r>
              <a:rPr sz="900" i="1" spc="0" dirty="0">
                <a:solidFill>
                  <a:srgbClr val="F1F1F1"/>
                </a:solidFill>
                <a:latin typeface="Arial"/>
                <a:cs typeface="Arial"/>
              </a:rPr>
              <a:t>,</a:t>
            </a:r>
            <a:r>
              <a:rPr sz="900" i="1" spc="35" dirty="0">
                <a:solidFill>
                  <a:srgbClr val="F1F1F1"/>
                </a:solidFill>
                <a:latin typeface="Arial"/>
                <a:cs typeface="Arial"/>
              </a:rPr>
              <a:t> </a:t>
            </a:r>
            <a:r>
              <a:rPr sz="900" i="1" spc="-9" dirty="0">
                <a:solidFill>
                  <a:srgbClr val="F1F1F1"/>
                </a:solidFill>
                <a:latin typeface="Arial"/>
                <a:cs typeface="Arial"/>
              </a:rPr>
              <a:t>w</a:t>
            </a:r>
            <a:r>
              <a:rPr sz="900" i="1" spc="-4" dirty="0">
                <a:solidFill>
                  <a:srgbClr val="F1F1F1"/>
                </a:solidFill>
                <a:latin typeface="Arial"/>
                <a:cs typeface="Arial"/>
              </a:rPr>
              <a:t>hic</a:t>
            </a:r>
            <a:r>
              <a:rPr sz="900" i="1" spc="0" dirty="0">
                <a:solidFill>
                  <a:srgbClr val="F1F1F1"/>
                </a:solidFill>
                <a:latin typeface="Arial"/>
                <a:cs typeface="Arial"/>
              </a:rPr>
              <a:t>h</a:t>
            </a:r>
            <a:r>
              <a:rPr sz="900" i="1" spc="17" dirty="0">
                <a:solidFill>
                  <a:srgbClr val="F1F1F1"/>
                </a:solidFill>
                <a:latin typeface="Arial"/>
                <a:cs typeface="Arial"/>
              </a:rPr>
              <a:t> </a:t>
            </a:r>
            <a:r>
              <a:rPr sz="900" i="1" spc="-4" dirty="0">
                <a:solidFill>
                  <a:srgbClr val="F1F1F1"/>
                </a:solidFill>
                <a:latin typeface="Arial"/>
                <a:cs typeface="Arial"/>
              </a:rPr>
              <a:t>give</a:t>
            </a:r>
            <a:r>
              <a:rPr sz="900" i="1" spc="0" dirty="0">
                <a:solidFill>
                  <a:srgbClr val="F1F1F1"/>
                </a:solidFill>
                <a:latin typeface="Arial"/>
                <a:cs typeface="Arial"/>
              </a:rPr>
              <a:t>s</a:t>
            </a:r>
            <a:r>
              <a:rPr sz="900" i="1" spc="16" dirty="0">
                <a:solidFill>
                  <a:srgbClr val="F1F1F1"/>
                </a:solidFill>
                <a:latin typeface="Arial"/>
                <a:cs typeface="Arial"/>
              </a:rPr>
              <a:t> </a:t>
            </a:r>
            <a:r>
              <a:rPr sz="900" i="1" spc="-4" dirty="0">
                <a:solidFill>
                  <a:srgbClr val="F1F1F1"/>
                </a:solidFill>
                <a:latin typeface="Arial"/>
                <a:cs typeface="Arial"/>
              </a:rPr>
              <a:t>yo</a:t>
            </a:r>
            <a:r>
              <a:rPr sz="900" i="1" spc="0" dirty="0">
                <a:solidFill>
                  <a:srgbClr val="F1F1F1"/>
                </a:solidFill>
                <a:latin typeface="Arial"/>
                <a:cs typeface="Arial"/>
              </a:rPr>
              <a:t>u</a:t>
            </a:r>
            <a:r>
              <a:rPr sz="900" i="1" spc="9" dirty="0">
                <a:solidFill>
                  <a:srgbClr val="F1F1F1"/>
                </a:solidFill>
                <a:latin typeface="Arial"/>
                <a:cs typeface="Arial"/>
              </a:rPr>
              <a:t> </a:t>
            </a:r>
            <a:r>
              <a:rPr sz="900" i="1" spc="-9" dirty="0">
                <a:solidFill>
                  <a:srgbClr val="F1F1F1"/>
                </a:solidFill>
                <a:latin typeface="Arial"/>
                <a:cs typeface="Arial"/>
              </a:rPr>
              <a:t>m</a:t>
            </a:r>
            <a:r>
              <a:rPr sz="900" i="1" spc="-4" dirty="0">
                <a:solidFill>
                  <a:srgbClr val="F1F1F1"/>
                </a:solidFill>
                <a:latin typeface="Arial"/>
                <a:cs typeface="Arial"/>
              </a:rPr>
              <a:t>uc</a:t>
            </a:r>
            <a:r>
              <a:rPr sz="900" i="1" spc="0" dirty="0">
                <a:solidFill>
                  <a:srgbClr val="F1F1F1"/>
                </a:solidFill>
                <a:latin typeface="Arial"/>
                <a:cs typeface="Arial"/>
              </a:rPr>
              <a:t>h</a:t>
            </a:r>
            <a:r>
              <a:rPr sz="900" i="1" spc="16" dirty="0">
                <a:solidFill>
                  <a:srgbClr val="F1F1F1"/>
                </a:solidFill>
                <a:latin typeface="Arial"/>
                <a:cs typeface="Arial"/>
              </a:rPr>
              <a:t> </a:t>
            </a:r>
            <a:r>
              <a:rPr sz="900" i="1" spc="-9" dirty="0">
                <a:solidFill>
                  <a:srgbClr val="F1F1F1"/>
                </a:solidFill>
                <a:latin typeface="Arial"/>
                <a:cs typeface="Arial"/>
              </a:rPr>
              <a:t>m</a:t>
            </a:r>
            <a:r>
              <a:rPr sz="900" i="1" spc="-4" dirty="0">
                <a:solidFill>
                  <a:srgbClr val="F1F1F1"/>
                </a:solidFill>
                <a:latin typeface="Arial"/>
                <a:cs typeface="Arial"/>
              </a:rPr>
              <a:t>or</a:t>
            </a:r>
            <a:r>
              <a:rPr sz="900" i="1" spc="0" dirty="0">
                <a:solidFill>
                  <a:srgbClr val="F1F1F1"/>
                </a:solidFill>
                <a:latin typeface="Arial"/>
                <a:cs typeface="Arial"/>
              </a:rPr>
              <a:t>e</a:t>
            </a:r>
            <a:r>
              <a:rPr sz="900" i="1" spc="15" dirty="0">
                <a:solidFill>
                  <a:srgbClr val="F1F1F1"/>
                </a:solidFill>
                <a:latin typeface="Arial"/>
                <a:cs typeface="Arial"/>
              </a:rPr>
              <a:t> </a:t>
            </a:r>
            <a:r>
              <a:rPr sz="900" i="1" spc="-4" dirty="0">
                <a:solidFill>
                  <a:srgbClr val="F1F1F1"/>
                </a:solidFill>
                <a:latin typeface="Arial"/>
                <a:cs typeface="Arial"/>
              </a:rPr>
              <a:t>contro</a:t>
            </a:r>
            <a:r>
              <a:rPr sz="900" i="1" spc="0" dirty="0">
                <a:solidFill>
                  <a:srgbClr val="F1F1F1"/>
                </a:solidFill>
                <a:latin typeface="Arial"/>
                <a:cs typeface="Arial"/>
              </a:rPr>
              <a:t>l</a:t>
            </a:r>
            <a:r>
              <a:rPr sz="900" i="1" spc="21" dirty="0">
                <a:solidFill>
                  <a:srgbClr val="F1F1F1"/>
                </a:solidFill>
                <a:latin typeface="Arial"/>
                <a:cs typeface="Arial"/>
              </a:rPr>
              <a:t> </a:t>
            </a:r>
            <a:r>
              <a:rPr sz="900" i="1" spc="-4" dirty="0">
                <a:solidFill>
                  <a:srgbClr val="F1F1F1"/>
                </a:solidFill>
                <a:latin typeface="Arial"/>
                <a:cs typeface="Arial"/>
              </a:rPr>
              <a:t>o</a:t>
            </a:r>
            <a:r>
              <a:rPr sz="900" i="1" spc="0" dirty="0">
                <a:solidFill>
                  <a:srgbClr val="F1F1F1"/>
                </a:solidFill>
                <a:latin typeface="Arial"/>
                <a:cs typeface="Arial"/>
              </a:rPr>
              <a:t>f</a:t>
            </a:r>
            <a:r>
              <a:rPr sz="900" i="1" spc="2" dirty="0">
                <a:solidFill>
                  <a:srgbClr val="F1F1F1"/>
                </a:solidFill>
                <a:latin typeface="Arial"/>
                <a:cs typeface="Arial"/>
              </a:rPr>
              <a:t> </a:t>
            </a:r>
            <a:r>
              <a:rPr sz="900" i="1" spc="-4" dirty="0">
                <a:solidFill>
                  <a:srgbClr val="F1F1F1"/>
                </a:solidFill>
                <a:latin typeface="Arial"/>
                <a:cs typeface="Arial"/>
              </a:rPr>
              <a:t>th</a:t>
            </a:r>
            <a:r>
              <a:rPr sz="900" i="1" spc="0" dirty="0">
                <a:solidFill>
                  <a:srgbClr val="F1F1F1"/>
                </a:solidFill>
                <a:latin typeface="Arial"/>
                <a:cs typeface="Arial"/>
              </a:rPr>
              <a:t>e</a:t>
            </a:r>
            <a:r>
              <a:rPr sz="900" i="1" spc="12" dirty="0">
                <a:solidFill>
                  <a:srgbClr val="F1F1F1"/>
                </a:solidFill>
                <a:latin typeface="Arial"/>
                <a:cs typeface="Arial"/>
              </a:rPr>
              <a:t> </a:t>
            </a:r>
            <a:r>
              <a:rPr sz="900" i="1" spc="0" dirty="0">
                <a:solidFill>
                  <a:srgbClr val="F1F1F1"/>
                </a:solidFill>
                <a:latin typeface="Arial"/>
                <a:cs typeface="Arial"/>
              </a:rPr>
              <a:t>overall</a:t>
            </a:r>
            <a:r>
              <a:rPr sz="900" i="1" spc="1" dirty="0">
                <a:solidFill>
                  <a:srgbClr val="F1F1F1"/>
                </a:solidFill>
                <a:latin typeface="Arial"/>
                <a:cs typeface="Arial"/>
              </a:rPr>
              <a:t> </a:t>
            </a:r>
            <a:r>
              <a:rPr sz="900" i="1" spc="-1" dirty="0">
                <a:solidFill>
                  <a:srgbClr val="F1F1F1"/>
                </a:solidFill>
                <a:latin typeface="Arial"/>
                <a:cs typeface="Arial"/>
              </a:rPr>
              <a:t>la</a:t>
            </a:r>
            <a:r>
              <a:rPr sz="900" i="1" spc="0" dirty="0">
                <a:solidFill>
                  <a:srgbClr val="F1F1F1"/>
                </a:solidFill>
                <a:latin typeface="Arial"/>
                <a:cs typeface="Arial"/>
              </a:rPr>
              <a:t>you</a:t>
            </a:r>
            <a:r>
              <a:rPr sz="900" i="1" spc="-2" dirty="0">
                <a:solidFill>
                  <a:srgbClr val="F1F1F1"/>
                </a:solidFill>
                <a:latin typeface="Arial"/>
                <a:cs typeface="Arial"/>
              </a:rPr>
              <a:t>t</a:t>
            </a:r>
            <a:r>
              <a:rPr sz="900" i="1" spc="1" dirty="0">
                <a:solidFill>
                  <a:srgbClr val="F1F1F1"/>
                </a:solidFill>
                <a:latin typeface="Arial"/>
                <a:cs typeface="Arial"/>
              </a:rPr>
              <a:t>.</a:t>
            </a:r>
            <a:endParaRPr sz="900">
              <a:latin typeface="Arial"/>
              <a:cs typeface="Arial"/>
            </a:endParaRPr>
          </a:p>
        </p:txBody>
      </p:sp>
      <p:sp>
        <p:nvSpPr>
          <p:cNvPr id="6" name="object 6"/>
          <p:cNvSpPr txBox="1"/>
          <p:nvPr/>
        </p:nvSpPr>
        <p:spPr>
          <a:xfrm>
            <a:off x="192786" y="813816"/>
            <a:ext cx="3175254" cy="192278"/>
          </a:xfrm>
          <a:prstGeom prst="rect">
            <a:avLst/>
          </a:prstGeom>
        </p:spPr>
        <p:txBody>
          <a:bodyPr wrap="square" lIns="0" tIns="36195" rIns="0" bIns="0" rtlCol="0">
            <a:noAutofit/>
          </a:bodyPr>
          <a:lstStyle/>
          <a:p>
            <a:pPr marL="75439">
              <a:lnSpc>
                <a:spcPct val="95825"/>
              </a:lnSpc>
            </a:pPr>
            <a:r>
              <a:rPr sz="1000" spc="-3" dirty="0">
                <a:latin typeface="Arial"/>
                <a:cs typeface="Arial"/>
              </a:rPr>
              <a:t>Layout as a dictionary</a:t>
            </a:r>
            <a:endParaRPr sz="1000">
              <a:latin typeface="Arial"/>
              <a:cs typeface="Arial"/>
            </a:endParaRPr>
          </a:p>
        </p:txBody>
      </p:sp>
      <p:sp>
        <p:nvSpPr>
          <p:cNvPr id="5" name="object 5"/>
          <p:cNvSpPr txBox="1"/>
          <p:nvPr/>
        </p:nvSpPr>
        <p:spPr>
          <a:xfrm>
            <a:off x="192786" y="1006094"/>
            <a:ext cx="3175254" cy="496569"/>
          </a:xfrm>
          <a:prstGeom prst="rect">
            <a:avLst/>
          </a:prstGeom>
        </p:spPr>
        <p:txBody>
          <a:bodyPr wrap="square" lIns="0" tIns="5334" rIns="0" bIns="0" rtlCol="0">
            <a:noAutofit/>
          </a:bodyPr>
          <a:lstStyle/>
          <a:p>
            <a:pPr marL="75439">
              <a:lnSpc>
                <a:spcPts val="840"/>
              </a:lnSpc>
            </a:pPr>
            <a:r>
              <a:rPr sz="800" i="1" spc="0" dirty="0">
                <a:latin typeface="Arial"/>
                <a:cs typeface="Arial"/>
              </a:rPr>
              <a:t>Here is the same layout we used earlier, written as a dictionary.</a:t>
            </a:r>
            <a:endParaRPr sz="800">
              <a:latin typeface="Arial"/>
              <a:cs typeface="Arial"/>
            </a:endParaRPr>
          </a:p>
          <a:p>
            <a:pPr marL="75439" marR="71921">
              <a:lnSpc>
                <a:spcPts val="910"/>
              </a:lnSpc>
              <a:spcBef>
                <a:spcPts val="38"/>
              </a:spcBef>
            </a:pPr>
            <a:r>
              <a:rPr sz="800" i="1" spc="0" dirty="0">
                <a:latin typeface="Arial"/>
                <a:cs typeface="Arial"/>
              </a:rPr>
              <a:t>Simple elements such as the title of the chart are just key-value pairs. More complex elements such as axes, which can have many of their own settings, are nested dictionaries.</a:t>
            </a:r>
            <a:endParaRPr sz="800">
              <a:latin typeface="Arial"/>
              <a:cs typeface="Arial"/>
            </a:endParaRPr>
          </a:p>
        </p:txBody>
      </p:sp>
      <p:sp>
        <p:nvSpPr>
          <p:cNvPr id="4" name="object 4"/>
          <p:cNvSpPr txBox="1"/>
          <p:nvPr/>
        </p:nvSpPr>
        <p:spPr>
          <a:xfrm>
            <a:off x="192786" y="1502664"/>
            <a:ext cx="3175254" cy="1263396"/>
          </a:xfrm>
          <a:prstGeom prst="rect">
            <a:avLst/>
          </a:prstGeom>
        </p:spPr>
        <p:txBody>
          <a:bodyPr wrap="square" lIns="0" tIns="35560" rIns="0" bIns="0" rtlCol="0">
            <a:noAutofit/>
          </a:bodyPr>
          <a:lstStyle/>
          <a:p>
            <a:pPr marL="121160">
              <a:lnSpc>
                <a:spcPct val="97574"/>
              </a:lnSpc>
            </a:pPr>
            <a:r>
              <a:rPr sz="900" spc="0" dirty="0">
                <a:latin typeface="Consolas"/>
                <a:cs typeface="Consolas"/>
              </a:rPr>
              <a:t>my_layout = {</a:t>
            </a:r>
            <a:endParaRPr sz="900">
              <a:latin typeface="Consolas"/>
              <a:cs typeface="Consolas"/>
            </a:endParaRPr>
          </a:p>
          <a:p>
            <a:pPr marL="372531">
              <a:lnSpc>
                <a:spcPts val="1030"/>
              </a:lnSpc>
              <a:spcBef>
                <a:spcPts val="51"/>
              </a:spcBef>
            </a:pPr>
            <a:r>
              <a:rPr sz="900" dirty="0">
                <a:latin typeface="Consolas"/>
                <a:cs typeface="Consolas"/>
              </a:rPr>
              <a:t>'title': 'Square Numbers',</a:t>
            </a:r>
            <a:endParaRPr sz="900">
              <a:latin typeface="Consolas"/>
              <a:cs typeface="Consolas"/>
            </a:endParaRPr>
          </a:p>
          <a:p>
            <a:pPr marL="372531">
              <a:lnSpc>
                <a:spcPct val="97574"/>
              </a:lnSpc>
            </a:pPr>
            <a:r>
              <a:rPr sz="900" spc="0" dirty="0">
                <a:latin typeface="Consolas"/>
                <a:cs typeface="Consolas"/>
              </a:rPr>
              <a:t>'xaxis': {</a:t>
            </a:r>
            <a:endParaRPr sz="900">
              <a:latin typeface="Consolas"/>
              <a:cs typeface="Consolas"/>
            </a:endParaRPr>
          </a:p>
          <a:p>
            <a:pPr marL="623902">
              <a:lnSpc>
                <a:spcPct val="97574"/>
              </a:lnSpc>
            </a:pPr>
            <a:r>
              <a:rPr sz="900" dirty="0">
                <a:latin typeface="Consolas"/>
                <a:cs typeface="Consolas"/>
              </a:rPr>
              <a:t>'title': 'x',</a:t>
            </a:r>
            <a:endParaRPr sz="900">
              <a:latin typeface="Consolas"/>
              <a:cs typeface="Consolas"/>
            </a:endParaRPr>
          </a:p>
          <a:p>
            <a:pPr marL="372531">
              <a:lnSpc>
                <a:spcPct val="97574"/>
              </a:lnSpc>
            </a:pPr>
            <a:r>
              <a:rPr sz="900" spc="0" dirty="0">
                <a:latin typeface="Consolas"/>
                <a:cs typeface="Consolas"/>
              </a:rPr>
              <a:t>},</a:t>
            </a:r>
            <a:endParaRPr sz="900">
              <a:latin typeface="Consolas"/>
              <a:cs typeface="Consolas"/>
            </a:endParaRPr>
          </a:p>
          <a:p>
            <a:pPr marL="372531">
              <a:lnSpc>
                <a:spcPct val="97574"/>
              </a:lnSpc>
            </a:pPr>
            <a:r>
              <a:rPr sz="900" spc="0" dirty="0">
                <a:latin typeface="Consolas"/>
                <a:cs typeface="Consolas"/>
              </a:rPr>
              <a:t>'yaxis': {</a:t>
            </a:r>
            <a:endParaRPr sz="900">
              <a:latin typeface="Consolas"/>
              <a:cs typeface="Consolas"/>
            </a:endParaRPr>
          </a:p>
          <a:p>
            <a:pPr marL="623902">
              <a:lnSpc>
                <a:spcPct val="97574"/>
              </a:lnSpc>
            </a:pPr>
            <a:r>
              <a:rPr sz="900" dirty="0">
                <a:latin typeface="Consolas"/>
                <a:cs typeface="Consolas"/>
              </a:rPr>
              <a:t>'title': 'Square of x',</a:t>
            </a:r>
            <a:endParaRPr sz="900">
              <a:latin typeface="Consolas"/>
              <a:cs typeface="Consolas"/>
            </a:endParaRPr>
          </a:p>
          <a:p>
            <a:pPr marL="372531">
              <a:lnSpc>
                <a:spcPct val="97574"/>
              </a:lnSpc>
            </a:pPr>
            <a:r>
              <a:rPr sz="900" spc="0" dirty="0">
                <a:latin typeface="Consolas"/>
                <a:cs typeface="Consolas"/>
              </a:rPr>
              <a:t>},</a:t>
            </a:r>
            <a:endParaRPr sz="900">
              <a:latin typeface="Consolas"/>
              <a:cs typeface="Consolas"/>
            </a:endParaRPr>
          </a:p>
          <a:p>
            <a:pPr marL="121160">
              <a:lnSpc>
                <a:spcPct val="97574"/>
              </a:lnSpc>
            </a:pPr>
            <a:r>
              <a:rPr sz="900" spc="3" dirty="0">
                <a:latin typeface="Consolas"/>
                <a:cs typeface="Consolas"/>
              </a:rPr>
              <a:t>}</a:t>
            </a:r>
            <a:endParaRPr sz="900">
              <a:latin typeface="Consolas"/>
              <a:cs typeface="Consolas"/>
            </a:endParaRPr>
          </a:p>
        </p:txBody>
      </p:sp>
      <p:sp>
        <p:nvSpPr>
          <p:cNvPr id="3" name="object 3"/>
          <p:cNvSpPr txBox="1"/>
          <p:nvPr/>
        </p:nvSpPr>
        <p:spPr>
          <a:xfrm>
            <a:off x="192786" y="2766060"/>
            <a:ext cx="3175254" cy="487679"/>
          </a:xfrm>
          <a:prstGeom prst="rect">
            <a:avLst/>
          </a:prstGeom>
        </p:spPr>
        <p:txBody>
          <a:bodyPr wrap="square" lIns="0" tIns="50165" rIns="0" bIns="0" rtlCol="0">
            <a:noAutofit/>
          </a:bodyPr>
          <a:lstStyle/>
          <a:p>
            <a:pPr marL="75439">
              <a:lnSpc>
                <a:spcPct val="95825"/>
              </a:lnSpc>
            </a:pPr>
            <a:r>
              <a:rPr sz="1000" spc="-3" dirty="0">
                <a:latin typeface="Arial"/>
                <a:cs typeface="Arial"/>
              </a:rPr>
              <a:t>A more complex layout</a:t>
            </a:r>
            <a:endParaRPr sz="1000">
              <a:latin typeface="Arial"/>
              <a:cs typeface="Arial"/>
            </a:endParaRPr>
          </a:p>
          <a:p>
            <a:pPr marL="75439" marR="214725">
              <a:lnSpc>
                <a:spcPts val="910"/>
              </a:lnSpc>
              <a:spcBef>
                <a:spcPts val="65"/>
              </a:spcBef>
            </a:pPr>
            <a:r>
              <a:rPr sz="800" i="1" spc="0" dirty="0">
                <a:latin typeface="Arial"/>
                <a:cs typeface="Arial"/>
              </a:rPr>
              <a:t>Here is a layout for the same data, with more specific formatting directives in the data and layout dictionaries.</a:t>
            </a:r>
            <a:endParaRPr sz="800">
              <a:latin typeface="Arial"/>
              <a:cs typeface="Arial"/>
            </a:endParaRPr>
          </a:p>
        </p:txBody>
      </p:sp>
      <p:sp>
        <p:nvSpPr>
          <p:cNvPr id="2" name="object 2"/>
          <p:cNvSpPr txBox="1"/>
          <p:nvPr/>
        </p:nvSpPr>
        <p:spPr>
          <a:xfrm>
            <a:off x="192786" y="3253739"/>
            <a:ext cx="3175254" cy="4319015"/>
          </a:xfrm>
          <a:prstGeom prst="rect">
            <a:avLst/>
          </a:prstGeom>
        </p:spPr>
        <p:txBody>
          <a:bodyPr wrap="square" lIns="0" tIns="12700" rIns="0" bIns="0" rtlCol="0">
            <a:noAutofit/>
          </a:bodyPr>
          <a:lstStyle/>
          <a:p>
            <a:pPr marL="121160" marR="708870">
              <a:lnSpc>
                <a:spcPct val="97770"/>
              </a:lnSpc>
            </a:pPr>
            <a:r>
              <a:rPr sz="900" dirty="0">
                <a:latin typeface="Consolas"/>
                <a:cs typeface="Consolas"/>
              </a:rPr>
              <a:t>from plotly.graph_objs import Scatter from plotly import offline</a:t>
            </a:r>
            <a:endParaRPr sz="900">
              <a:latin typeface="Consolas"/>
              <a:cs typeface="Consolas"/>
            </a:endParaRPr>
          </a:p>
          <a:p>
            <a:pPr marL="121160">
              <a:lnSpc>
                <a:spcPct val="97574"/>
              </a:lnSpc>
              <a:spcBef>
                <a:spcPts val="1056"/>
              </a:spcBef>
            </a:pPr>
            <a:r>
              <a:rPr sz="900" spc="0" dirty="0">
                <a:latin typeface="Consolas"/>
                <a:cs typeface="Consolas"/>
              </a:rPr>
              <a:t>x_values = list(range(11))</a:t>
            </a:r>
            <a:endParaRPr sz="900">
              <a:latin typeface="Consolas"/>
              <a:cs typeface="Consolas"/>
            </a:endParaRPr>
          </a:p>
          <a:p>
            <a:pPr marL="121160">
              <a:lnSpc>
                <a:spcPct val="97574"/>
              </a:lnSpc>
            </a:pPr>
            <a:r>
              <a:rPr sz="900" spc="0" dirty="0">
                <a:latin typeface="Consolas"/>
                <a:cs typeface="Consolas"/>
              </a:rPr>
              <a:t>squares = [x**2 for x in x_values]</a:t>
            </a:r>
            <a:endParaRPr sz="900">
              <a:latin typeface="Consolas"/>
              <a:cs typeface="Consolas"/>
            </a:endParaRPr>
          </a:p>
          <a:p>
            <a:pPr marL="121160">
              <a:lnSpc>
                <a:spcPct val="97574"/>
              </a:lnSpc>
              <a:spcBef>
                <a:spcPts val="1058"/>
              </a:spcBef>
            </a:pPr>
            <a:r>
              <a:rPr sz="900" spc="0" dirty="0">
                <a:latin typeface="Consolas"/>
                <a:cs typeface="Consolas"/>
              </a:rPr>
              <a:t>data = [{</a:t>
            </a:r>
            <a:endParaRPr sz="900">
              <a:latin typeface="Consolas"/>
              <a:cs typeface="Consolas"/>
            </a:endParaRPr>
          </a:p>
          <a:p>
            <a:pPr marL="372531">
              <a:lnSpc>
                <a:spcPct val="97574"/>
              </a:lnSpc>
            </a:pPr>
            <a:r>
              <a:rPr sz="900" spc="0" dirty="0">
                <a:latin typeface="Consolas"/>
                <a:cs typeface="Consolas"/>
              </a:rPr>
              <a:t>'type': 'scatter',</a:t>
            </a:r>
            <a:endParaRPr sz="900">
              <a:latin typeface="Consolas"/>
              <a:cs typeface="Consolas"/>
            </a:endParaRPr>
          </a:p>
          <a:p>
            <a:pPr marL="372531">
              <a:lnSpc>
                <a:spcPts val="1030"/>
              </a:lnSpc>
              <a:spcBef>
                <a:spcPts val="51"/>
              </a:spcBef>
            </a:pPr>
            <a:r>
              <a:rPr sz="900" spc="0" dirty="0">
                <a:latin typeface="Consolas"/>
                <a:cs typeface="Consolas"/>
              </a:rPr>
              <a:t>'x': x_values,</a:t>
            </a:r>
            <a:endParaRPr sz="900">
              <a:latin typeface="Consolas"/>
              <a:cs typeface="Consolas"/>
            </a:endParaRPr>
          </a:p>
          <a:p>
            <a:pPr marL="372531">
              <a:lnSpc>
                <a:spcPct val="97574"/>
              </a:lnSpc>
            </a:pPr>
            <a:r>
              <a:rPr sz="900" spc="0" dirty="0">
                <a:latin typeface="Consolas"/>
                <a:cs typeface="Consolas"/>
              </a:rPr>
              <a:t>'y': squares,</a:t>
            </a:r>
            <a:endParaRPr sz="900">
              <a:latin typeface="Consolas"/>
              <a:cs typeface="Consolas"/>
            </a:endParaRPr>
          </a:p>
          <a:p>
            <a:pPr marL="372531">
              <a:lnSpc>
                <a:spcPct val="97574"/>
              </a:lnSpc>
            </a:pPr>
            <a:r>
              <a:rPr sz="900" spc="0" dirty="0">
                <a:latin typeface="Consolas"/>
                <a:cs typeface="Consolas"/>
              </a:rPr>
              <a:t>'mode': 'markers',</a:t>
            </a:r>
            <a:endParaRPr sz="900">
              <a:latin typeface="Consolas"/>
              <a:cs typeface="Consolas"/>
            </a:endParaRPr>
          </a:p>
          <a:p>
            <a:pPr marL="372531">
              <a:lnSpc>
                <a:spcPct val="97574"/>
              </a:lnSpc>
            </a:pPr>
            <a:r>
              <a:rPr sz="900" spc="0" dirty="0">
                <a:latin typeface="Consolas"/>
                <a:cs typeface="Consolas"/>
              </a:rPr>
              <a:t>'marker': {</a:t>
            </a:r>
            <a:endParaRPr sz="900">
              <a:latin typeface="Consolas"/>
              <a:cs typeface="Consolas"/>
            </a:endParaRPr>
          </a:p>
          <a:p>
            <a:pPr marL="623902">
              <a:lnSpc>
                <a:spcPct val="97574"/>
              </a:lnSpc>
            </a:pPr>
            <a:r>
              <a:rPr sz="900" spc="0" dirty="0">
                <a:latin typeface="Consolas"/>
                <a:cs typeface="Consolas"/>
              </a:rPr>
              <a:t>'size': 10,</a:t>
            </a:r>
            <a:endParaRPr sz="900">
              <a:latin typeface="Consolas"/>
              <a:cs typeface="Consolas"/>
            </a:endParaRPr>
          </a:p>
          <a:p>
            <a:pPr marL="623902">
              <a:lnSpc>
                <a:spcPct val="97574"/>
              </a:lnSpc>
            </a:pPr>
            <a:r>
              <a:rPr sz="900" spc="0" dirty="0">
                <a:latin typeface="Consolas"/>
                <a:cs typeface="Consolas"/>
              </a:rPr>
              <a:t>'color': '#6688dd',</a:t>
            </a:r>
            <a:endParaRPr sz="900">
              <a:latin typeface="Consolas"/>
              <a:cs typeface="Consolas"/>
            </a:endParaRPr>
          </a:p>
          <a:p>
            <a:pPr marL="372531">
              <a:lnSpc>
                <a:spcPct val="97574"/>
              </a:lnSpc>
            </a:pPr>
            <a:r>
              <a:rPr sz="900" spc="0" dirty="0">
                <a:latin typeface="Consolas"/>
                <a:cs typeface="Consolas"/>
              </a:rPr>
              <a:t>},</a:t>
            </a:r>
            <a:endParaRPr sz="900">
              <a:latin typeface="Consolas"/>
              <a:cs typeface="Consolas"/>
            </a:endParaRPr>
          </a:p>
          <a:p>
            <a:pPr marL="121160">
              <a:lnSpc>
                <a:spcPct val="97574"/>
              </a:lnSpc>
            </a:pPr>
            <a:r>
              <a:rPr sz="900" spc="0" dirty="0">
                <a:latin typeface="Consolas"/>
                <a:cs typeface="Consolas"/>
              </a:rPr>
              <a:t>}]</a:t>
            </a:r>
            <a:endParaRPr sz="900">
              <a:latin typeface="Consolas"/>
              <a:cs typeface="Consolas"/>
            </a:endParaRPr>
          </a:p>
          <a:p>
            <a:pPr marL="121160">
              <a:lnSpc>
                <a:spcPct val="97574"/>
              </a:lnSpc>
              <a:spcBef>
                <a:spcPts val="1058"/>
              </a:spcBef>
            </a:pPr>
            <a:r>
              <a:rPr sz="900" spc="0" dirty="0">
                <a:latin typeface="Consolas"/>
                <a:cs typeface="Consolas"/>
              </a:rPr>
              <a:t>my_layout = {</a:t>
            </a:r>
            <a:endParaRPr sz="900">
              <a:latin typeface="Consolas"/>
              <a:cs typeface="Consolas"/>
            </a:endParaRPr>
          </a:p>
          <a:p>
            <a:pPr marL="372531">
              <a:lnSpc>
                <a:spcPct val="97574"/>
              </a:lnSpc>
            </a:pPr>
            <a:r>
              <a:rPr sz="900" spc="0" dirty="0">
                <a:latin typeface="Consolas"/>
                <a:cs typeface="Consolas"/>
              </a:rPr>
              <a:t>'title': 'Square Numbers',</a:t>
            </a:r>
            <a:endParaRPr sz="900">
              <a:latin typeface="Consolas"/>
              <a:cs typeface="Consolas"/>
            </a:endParaRPr>
          </a:p>
          <a:p>
            <a:pPr marL="372531">
              <a:lnSpc>
                <a:spcPts val="1030"/>
              </a:lnSpc>
              <a:spcBef>
                <a:spcPts val="51"/>
              </a:spcBef>
            </a:pPr>
            <a:r>
              <a:rPr sz="900" spc="0" dirty="0">
                <a:latin typeface="Consolas"/>
                <a:cs typeface="Consolas"/>
              </a:rPr>
              <a:t>'xaxis': {</a:t>
            </a:r>
            <a:endParaRPr sz="900">
              <a:latin typeface="Consolas"/>
              <a:cs typeface="Consolas"/>
            </a:endParaRPr>
          </a:p>
          <a:p>
            <a:pPr marL="623902">
              <a:lnSpc>
                <a:spcPct val="97574"/>
              </a:lnSpc>
            </a:pPr>
            <a:r>
              <a:rPr sz="900" dirty="0">
                <a:latin typeface="Consolas"/>
                <a:cs typeface="Consolas"/>
              </a:rPr>
              <a:t>'title': 'x',</a:t>
            </a:r>
            <a:endParaRPr sz="900">
              <a:latin typeface="Consolas"/>
              <a:cs typeface="Consolas"/>
            </a:endParaRPr>
          </a:p>
          <a:p>
            <a:pPr marL="623902">
              <a:lnSpc>
                <a:spcPct val="97574"/>
              </a:lnSpc>
            </a:pPr>
            <a:r>
              <a:rPr sz="900" spc="0" dirty="0">
                <a:latin typeface="Consolas"/>
                <a:cs typeface="Consolas"/>
              </a:rPr>
              <a:t>'titlefont': {'family': 'monospace'},</a:t>
            </a:r>
            <a:endParaRPr sz="900">
              <a:latin typeface="Consolas"/>
              <a:cs typeface="Consolas"/>
            </a:endParaRPr>
          </a:p>
          <a:p>
            <a:pPr marL="372531">
              <a:lnSpc>
                <a:spcPct val="97574"/>
              </a:lnSpc>
            </a:pPr>
            <a:r>
              <a:rPr sz="900" spc="0" dirty="0">
                <a:latin typeface="Consolas"/>
                <a:cs typeface="Consolas"/>
              </a:rPr>
              <a:t>},</a:t>
            </a:r>
            <a:endParaRPr sz="900">
              <a:latin typeface="Consolas"/>
              <a:cs typeface="Consolas"/>
            </a:endParaRPr>
          </a:p>
          <a:p>
            <a:pPr marL="372531">
              <a:lnSpc>
                <a:spcPct val="97574"/>
              </a:lnSpc>
            </a:pPr>
            <a:r>
              <a:rPr sz="900" spc="0" dirty="0">
                <a:latin typeface="Consolas"/>
                <a:cs typeface="Consolas"/>
              </a:rPr>
              <a:t>'yaxis': {</a:t>
            </a:r>
            <a:endParaRPr sz="900">
              <a:latin typeface="Consolas"/>
              <a:cs typeface="Consolas"/>
            </a:endParaRPr>
          </a:p>
          <a:p>
            <a:pPr marL="623902">
              <a:lnSpc>
                <a:spcPct val="97574"/>
              </a:lnSpc>
            </a:pPr>
            <a:r>
              <a:rPr sz="900" spc="0" dirty="0">
                <a:latin typeface="Consolas"/>
                <a:cs typeface="Consolas"/>
              </a:rPr>
              <a:t>'title': 'Square of x',</a:t>
            </a:r>
            <a:endParaRPr sz="900">
              <a:latin typeface="Consolas"/>
              <a:cs typeface="Consolas"/>
            </a:endParaRPr>
          </a:p>
          <a:p>
            <a:pPr marL="623902">
              <a:lnSpc>
                <a:spcPct val="97574"/>
              </a:lnSpc>
            </a:pPr>
            <a:r>
              <a:rPr sz="900" spc="0" dirty="0">
                <a:latin typeface="Consolas"/>
                <a:cs typeface="Consolas"/>
              </a:rPr>
              <a:t>'titlefont': {'family': 'monospace'},</a:t>
            </a:r>
            <a:endParaRPr sz="900">
              <a:latin typeface="Consolas"/>
              <a:cs typeface="Consolas"/>
            </a:endParaRPr>
          </a:p>
          <a:p>
            <a:pPr marL="372531">
              <a:lnSpc>
                <a:spcPct val="97574"/>
              </a:lnSpc>
            </a:pPr>
            <a:r>
              <a:rPr sz="900" spc="0" dirty="0">
                <a:latin typeface="Consolas"/>
                <a:cs typeface="Consolas"/>
              </a:rPr>
              <a:t>},</a:t>
            </a:r>
            <a:endParaRPr sz="900">
              <a:latin typeface="Consolas"/>
              <a:cs typeface="Consolas"/>
            </a:endParaRPr>
          </a:p>
          <a:p>
            <a:pPr marL="121160">
              <a:lnSpc>
                <a:spcPct val="97574"/>
              </a:lnSpc>
            </a:pPr>
            <a:r>
              <a:rPr sz="900" spc="3" dirty="0">
                <a:latin typeface="Consolas"/>
                <a:cs typeface="Consolas"/>
              </a:rPr>
              <a:t>}</a:t>
            </a:r>
            <a:endParaRPr sz="900">
              <a:latin typeface="Consolas"/>
              <a:cs typeface="Consolas"/>
            </a:endParaRPr>
          </a:p>
          <a:p>
            <a:pPr marL="121160">
              <a:lnSpc>
                <a:spcPct val="97574"/>
              </a:lnSpc>
              <a:spcBef>
                <a:spcPts val="1058"/>
              </a:spcBef>
            </a:pPr>
            <a:r>
              <a:rPr sz="900" spc="0" dirty="0">
                <a:latin typeface="Consolas"/>
                <a:cs typeface="Consolas"/>
              </a:rPr>
              <a:t>offline.plot(</a:t>
            </a:r>
            <a:endParaRPr sz="900">
              <a:latin typeface="Consolas"/>
              <a:cs typeface="Consolas"/>
            </a:endParaRPr>
          </a:p>
          <a:p>
            <a:pPr marL="623902">
              <a:lnSpc>
                <a:spcPts val="1030"/>
              </a:lnSpc>
              <a:spcBef>
                <a:spcPts val="51"/>
              </a:spcBef>
            </a:pPr>
            <a:r>
              <a:rPr sz="900" dirty="0">
                <a:latin typeface="Consolas"/>
                <a:cs typeface="Consolas"/>
              </a:rPr>
              <a:t>{'data': data, 'layout': my_layout},</a:t>
            </a:r>
            <a:endParaRPr sz="900">
              <a:latin typeface="Consolas"/>
              <a:cs typeface="Consolas"/>
            </a:endParaRPr>
          </a:p>
          <a:p>
            <a:pPr marL="623902">
              <a:lnSpc>
                <a:spcPct val="97574"/>
              </a:lnSpc>
            </a:pPr>
            <a:r>
              <a:rPr sz="900" spc="0" dirty="0">
                <a:latin typeface="Consolas"/>
                <a:cs typeface="Consolas"/>
              </a:rPr>
              <a:t>filename='squares.html')</a:t>
            </a:r>
            <a:endParaRPr sz="900">
              <a:latin typeface="Consolas"/>
              <a:cs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8153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7135</Words>
  <Application>Microsoft Office PowerPoint</Application>
  <PresentationFormat>Custom</PresentationFormat>
  <Paragraphs>835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Yu Gothic</vt:lpstr>
      <vt:lpstr>Arial</vt:lpstr>
      <vt:lpstr>Calibri</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Bryan Guner</cp:lastModifiedBy>
  <cp:revision>1</cp:revision>
  <dcterms:modified xsi:type="dcterms:W3CDTF">2021-05-10T02:29:28Z</dcterms:modified>
</cp:coreProperties>
</file>