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object 258"/>
          <p:cNvSpPr/>
          <p:nvPr/>
        </p:nvSpPr>
        <p:spPr>
          <a:xfrm>
            <a:off x="182878" y="157478"/>
            <a:ext cx="3172460" cy="1391920"/>
          </a:xfrm>
          <a:custGeom>
            <a:avLst/>
            <a:gdLst/>
            <a:ahLst/>
            <a:cxnLst/>
            <a:rect l="l" t="t" r="r" b="b"/>
            <a:pathLst>
              <a:path w="3172460" h="1391920">
                <a:moveTo>
                  <a:pt x="0" y="1391920"/>
                </a:moveTo>
                <a:lnTo>
                  <a:pt x="3172460" y="1391920"/>
                </a:lnTo>
                <a:lnTo>
                  <a:pt x="3172460" y="0"/>
                </a:lnTo>
                <a:lnTo>
                  <a:pt x="0" y="0"/>
                </a:lnTo>
                <a:lnTo>
                  <a:pt x="0" y="1391920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8" name="object 208"/>
          <p:cNvSpPr/>
          <p:nvPr/>
        </p:nvSpPr>
        <p:spPr>
          <a:xfrm>
            <a:off x="188976" y="3038856"/>
            <a:ext cx="3172968" cy="1197864"/>
          </a:xfrm>
          <a:custGeom>
            <a:avLst/>
            <a:gdLst/>
            <a:ahLst/>
            <a:cxnLst/>
            <a:rect l="l" t="t" r="r" b="b"/>
            <a:pathLst>
              <a:path w="3172968" h="1197864">
                <a:moveTo>
                  <a:pt x="0" y="1197864"/>
                </a:moveTo>
                <a:lnTo>
                  <a:pt x="3172968" y="1197864"/>
                </a:lnTo>
                <a:lnTo>
                  <a:pt x="3172968" y="0"/>
                </a:lnTo>
                <a:lnTo>
                  <a:pt x="0" y="0"/>
                </a:lnTo>
                <a:lnTo>
                  <a:pt x="0" y="11978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9" name="object 209"/>
          <p:cNvSpPr/>
          <p:nvPr/>
        </p:nvSpPr>
        <p:spPr>
          <a:xfrm>
            <a:off x="262128" y="3066288"/>
            <a:ext cx="3026664" cy="201167"/>
          </a:xfrm>
          <a:custGeom>
            <a:avLst/>
            <a:gdLst/>
            <a:ahLst/>
            <a:cxnLst/>
            <a:rect l="l" t="t" r="r" b="b"/>
            <a:pathLst>
              <a:path w="3026664" h="201167">
                <a:moveTo>
                  <a:pt x="0" y="201167"/>
                </a:moveTo>
                <a:lnTo>
                  <a:pt x="3026664" y="201167"/>
                </a:lnTo>
                <a:lnTo>
                  <a:pt x="3026664" y="0"/>
                </a:lnTo>
                <a:lnTo>
                  <a:pt x="0" y="0"/>
                </a:lnTo>
                <a:lnTo>
                  <a:pt x="0" y="201167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0" name="object 210"/>
          <p:cNvSpPr/>
          <p:nvPr/>
        </p:nvSpPr>
        <p:spPr>
          <a:xfrm>
            <a:off x="262128" y="3267456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1" name="object 211"/>
          <p:cNvSpPr/>
          <p:nvPr/>
        </p:nvSpPr>
        <p:spPr>
          <a:xfrm>
            <a:off x="262128" y="3398519"/>
            <a:ext cx="3026664" cy="137160"/>
          </a:xfrm>
          <a:custGeom>
            <a:avLst/>
            <a:gdLst/>
            <a:ahLst/>
            <a:cxnLst/>
            <a:rect l="l" t="t" r="r" b="b"/>
            <a:pathLst>
              <a:path w="3026664" h="137160">
                <a:moveTo>
                  <a:pt x="0" y="137160"/>
                </a:moveTo>
                <a:lnTo>
                  <a:pt x="3026664" y="137160"/>
                </a:lnTo>
                <a:lnTo>
                  <a:pt x="3026664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2" name="object 212"/>
          <p:cNvSpPr/>
          <p:nvPr/>
        </p:nvSpPr>
        <p:spPr>
          <a:xfrm>
            <a:off x="262128" y="3535680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3" name="object 213"/>
          <p:cNvSpPr/>
          <p:nvPr/>
        </p:nvSpPr>
        <p:spPr>
          <a:xfrm>
            <a:off x="262128" y="3666744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4" name="object 214"/>
          <p:cNvSpPr/>
          <p:nvPr/>
        </p:nvSpPr>
        <p:spPr>
          <a:xfrm>
            <a:off x="262128" y="3797808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5" name="object 215"/>
          <p:cNvSpPr/>
          <p:nvPr/>
        </p:nvSpPr>
        <p:spPr>
          <a:xfrm>
            <a:off x="262128" y="3928872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6" name="object 216"/>
          <p:cNvSpPr/>
          <p:nvPr/>
        </p:nvSpPr>
        <p:spPr>
          <a:xfrm>
            <a:off x="262128" y="4059936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7" name="object 217"/>
          <p:cNvSpPr/>
          <p:nvPr/>
        </p:nvSpPr>
        <p:spPr>
          <a:xfrm>
            <a:off x="188976" y="3052572"/>
            <a:ext cx="3172968" cy="0"/>
          </a:xfrm>
          <a:custGeom>
            <a:avLst/>
            <a:gdLst/>
            <a:ahLst/>
            <a:cxnLst/>
            <a:rect l="l" t="t" r="r" b="b"/>
            <a:pathLst>
              <a:path w="3172968" h="0">
                <a:moveTo>
                  <a:pt x="0" y="0"/>
                </a:moveTo>
                <a:lnTo>
                  <a:pt x="3172968" y="0"/>
                </a:lnTo>
              </a:path>
            </a:pathLst>
          </a:custGeom>
          <a:ln w="28702">
            <a:solidFill>
              <a:srgbClr val="008E8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8" name="object 218"/>
          <p:cNvSpPr/>
          <p:nvPr/>
        </p:nvSpPr>
        <p:spPr>
          <a:xfrm>
            <a:off x="188976" y="4190365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9" name="object 219"/>
          <p:cNvSpPr/>
          <p:nvPr/>
        </p:nvSpPr>
        <p:spPr>
          <a:xfrm>
            <a:off x="188976" y="4236720"/>
            <a:ext cx="3172968" cy="219455"/>
          </a:xfrm>
          <a:custGeom>
            <a:avLst/>
            <a:gdLst/>
            <a:ahLst/>
            <a:cxnLst/>
            <a:rect l="l" t="t" r="r" b="b"/>
            <a:pathLst>
              <a:path w="3172968" h="219455">
                <a:moveTo>
                  <a:pt x="0" y="219455"/>
                </a:moveTo>
                <a:lnTo>
                  <a:pt x="3172968" y="219455"/>
                </a:lnTo>
                <a:lnTo>
                  <a:pt x="3172968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0" name="object 220"/>
          <p:cNvSpPr/>
          <p:nvPr/>
        </p:nvSpPr>
        <p:spPr>
          <a:xfrm>
            <a:off x="262128" y="4264152"/>
            <a:ext cx="3026664" cy="146303"/>
          </a:xfrm>
          <a:custGeom>
            <a:avLst/>
            <a:gdLst/>
            <a:ahLst/>
            <a:cxnLst/>
            <a:rect l="l" t="t" r="r" b="b"/>
            <a:pathLst>
              <a:path w="3026664" h="146303">
                <a:moveTo>
                  <a:pt x="0" y="146303"/>
                </a:moveTo>
                <a:lnTo>
                  <a:pt x="3026664" y="146303"/>
                </a:lnTo>
                <a:lnTo>
                  <a:pt x="3026664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1" name="object 221"/>
          <p:cNvSpPr/>
          <p:nvPr/>
        </p:nvSpPr>
        <p:spPr>
          <a:xfrm>
            <a:off x="188976" y="4236084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2" name="object 222"/>
          <p:cNvSpPr/>
          <p:nvPr/>
        </p:nvSpPr>
        <p:spPr>
          <a:xfrm>
            <a:off x="188976" y="4409820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3" name="object 223"/>
          <p:cNvSpPr/>
          <p:nvPr/>
        </p:nvSpPr>
        <p:spPr>
          <a:xfrm>
            <a:off x="188976" y="4456176"/>
            <a:ext cx="3172968" cy="826387"/>
          </a:xfrm>
          <a:custGeom>
            <a:avLst/>
            <a:gdLst/>
            <a:ahLst/>
            <a:cxnLst/>
            <a:rect l="l" t="t" r="r" b="b"/>
            <a:pathLst>
              <a:path w="3172968" h="826387">
                <a:moveTo>
                  <a:pt x="0" y="826387"/>
                </a:moveTo>
                <a:lnTo>
                  <a:pt x="3172968" y="826387"/>
                </a:lnTo>
                <a:lnTo>
                  <a:pt x="3172968" y="0"/>
                </a:lnTo>
                <a:lnTo>
                  <a:pt x="0" y="0"/>
                </a:lnTo>
                <a:lnTo>
                  <a:pt x="0" y="826387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4" name="object 224"/>
          <p:cNvSpPr/>
          <p:nvPr/>
        </p:nvSpPr>
        <p:spPr>
          <a:xfrm>
            <a:off x="262128" y="4483608"/>
            <a:ext cx="3026664" cy="134111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5" name="object 225"/>
          <p:cNvSpPr/>
          <p:nvPr/>
        </p:nvSpPr>
        <p:spPr>
          <a:xfrm>
            <a:off x="262128" y="4617720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6" name="object 226"/>
          <p:cNvSpPr/>
          <p:nvPr/>
        </p:nvSpPr>
        <p:spPr>
          <a:xfrm>
            <a:off x="262128" y="4751832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7" name="object 227"/>
          <p:cNvSpPr/>
          <p:nvPr/>
        </p:nvSpPr>
        <p:spPr>
          <a:xfrm>
            <a:off x="262128" y="4885944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8" name="object 228"/>
          <p:cNvSpPr/>
          <p:nvPr/>
        </p:nvSpPr>
        <p:spPr>
          <a:xfrm>
            <a:off x="262128" y="5020056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9" name="object 229"/>
          <p:cNvSpPr/>
          <p:nvPr/>
        </p:nvSpPr>
        <p:spPr>
          <a:xfrm>
            <a:off x="262128" y="5154168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0" name="object 230"/>
          <p:cNvSpPr/>
          <p:nvPr/>
        </p:nvSpPr>
        <p:spPr>
          <a:xfrm>
            <a:off x="188976" y="4455541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1" name="object 231"/>
          <p:cNvSpPr/>
          <p:nvPr/>
        </p:nvSpPr>
        <p:spPr>
          <a:xfrm>
            <a:off x="3358641" y="5287645"/>
            <a:ext cx="0" cy="46989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0"/>
                </a:moveTo>
                <a:lnTo>
                  <a:pt x="0" y="46989"/>
                </a:lnTo>
              </a:path>
            </a:pathLst>
          </a:custGeom>
          <a:ln w="46989">
            <a:solidFill>
              <a:srgbClr val="FCFFC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2" name="object 232"/>
          <p:cNvSpPr/>
          <p:nvPr/>
        </p:nvSpPr>
        <p:spPr>
          <a:xfrm>
            <a:off x="182878" y="5282563"/>
            <a:ext cx="3172460" cy="5716"/>
          </a:xfrm>
          <a:custGeom>
            <a:avLst/>
            <a:gdLst/>
            <a:ahLst/>
            <a:cxnLst/>
            <a:rect l="l" t="t" r="r" b="b"/>
            <a:pathLst>
              <a:path w="3172460" h="5716">
                <a:moveTo>
                  <a:pt x="0" y="5716"/>
                </a:moveTo>
                <a:lnTo>
                  <a:pt x="3172460" y="5716"/>
                </a:lnTo>
                <a:lnTo>
                  <a:pt x="3172460" y="0"/>
                </a:lnTo>
                <a:lnTo>
                  <a:pt x="0" y="0"/>
                </a:lnTo>
                <a:lnTo>
                  <a:pt x="0" y="5716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3" name="object 233"/>
          <p:cNvSpPr/>
          <p:nvPr/>
        </p:nvSpPr>
        <p:spPr>
          <a:xfrm>
            <a:off x="182878" y="5975033"/>
            <a:ext cx="3172460" cy="242886"/>
          </a:xfrm>
          <a:custGeom>
            <a:avLst/>
            <a:gdLst/>
            <a:ahLst/>
            <a:cxnLst/>
            <a:rect l="l" t="t" r="r" b="b"/>
            <a:pathLst>
              <a:path w="3172460" h="242886">
                <a:moveTo>
                  <a:pt x="0" y="242886"/>
                </a:moveTo>
                <a:lnTo>
                  <a:pt x="3172460" y="242886"/>
                </a:lnTo>
                <a:lnTo>
                  <a:pt x="3172460" y="0"/>
                </a:lnTo>
                <a:lnTo>
                  <a:pt x="0" y="0"/>
                </a:lnTo>
                <a:lnTo>
                  <a:pt x="0" y="242886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4" name="object 234"/>
          <p:cNvSpPr/>
          <p:nvPr/>
        </p:nvSpPr>
        <p:spPr>
          <a:xfrm>
            <a:off x="185928" y="5288280"/>
            <a:ext cx="3166872" cy="929640"/>
          </a:xfrm>
          <a:custGeom>
            <a:avLst/>
            <a:gdLst/>
            <a:ahLst/>
            <a:cxnLst/>
            <a:rect l="l" t="t" r="r" b="b"/>
            <a:pathLst>
              <a:path w="3166872" h="929640">
                <a:moveTo>
                  <a:pt x="3166872" y="929640"/>
                </a:moveTo>
                <a:lnTo>
                  <a:pt x="3166872" y="0"/>
                </a:lnTo>
                <a:lnTo>
                  <a:pt x="0" y="0"/>
                </a:lnTo>
                <a:lnTo>
                  <a:pt x="0" y="929640"/>
                </a:lnTo>
                <a:lnTo>
                  <a:pt x="3166872" y="929640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5" name="object 235"/>
          <p:cNvSpPr/>
          <p:nvPr/>
        </p:nvSpPr>
        <p:spPr>
          <a:xfrm>
            <a:off x="259079" y="5315712"/>
            <a:ext cx="3029711" cy="198119"/>
          </a:xfrm>
          <a:custGeom>
            <a:avLst/>
            <a:gdLst/>
            <a:ahLst/>
            <a:cxnLst/>
            <a:rect l="l" t="t" r="r" b="b"/>
            <a:pathLst>
              <a:path w="3029711" h="198119">
                <a:moveTo>
                  <a:pt x="0" y="198119"/>
                </a:moveTo>
                <a:lnTo>
                  <a:pt x="3029711" y="198119"/>
                </a:lnTo>
                <a:lnTo>
                  <a:pt x="3029711" y="0"/>
                </a:lnTo>
                <a:lnTo>
                  <a:pt x="0" y="0"/>
                </a:lnTo>
                <a:lnTo>
                  <a:pt x="0" y="198119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6" name="object 236"/>
          <p:cNvSpPr/>
          <p:nvPr/>
        </p:nvSpPr>
        <p:spPr>
          <a:xfrm>
            <a:off x="259079" y="5513832"/>
            <a:ext cx="3029711" cy="131063"/>
          </a:xfrm>
          <a:custGeom>
            <a:avLst/>
            <a:gdLst/>
            <a:ahLst/>
            <a:cxnLst/>
            <a:rect l="l" t="t" r="r" b="b"/>
            <a:pathLst>
              <a:path w="3029711" h="131063">
                <a:moveTo>
                  <a:pt x="0" y="131064"/>
                </a:moveTo>
                <a:lnTo>
                  <a:pt x="3029711" y="131064"/>
                </a:lnTo>
                <a:lnTo>
                  <a:pt x="3029711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7" name="object 237"/>
          <p:cNvSpPr/>
          <p:nvPr/>
        </p:nvSpPr>
        <p:spPr>
          <a:xfrm>
            <a:off x="259079" y="5644896"/>
            <a:ext cx="3029711" cy="131063"/>
          </a:xfrm>
          <a:custGeom>
            <a:avLst/>
            <a:gdLst/>
            <a:ahLst/>
            <a:cxnLst/>
            <a:rect l="l" t="t" r="r" b="b"/>
            <a:pathLst>
              <a:path w="3029711" h="131063">
                <a:moveTo>
                  <a:pt x="0" y="131063"/>
                </a:moveTo>
                <a:lnTo>
                  <a:pt x="3029711" y="131063"/>
                </a:lnTo>
                <a:lnTo>
                  <a:pt x="3029711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8" name="object 238"/>
          <p:cNvSpPr/>
          <p:nvPr/>
        </p:nvSpPr>
        <p:spPr>
          <a:xfrm>
            <a:off x="259079" y="5775960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9" name="object 239"/>
          <p:cNvSpPr/>
          <p:nvPr/>
        </p:nvSpPr>
        <p:spPr>
          <a:xfrm>
            <a:off x="259079" y="5910072"/>
            <a:ext cx="3029711" cy="131063"/>
          </a:xfrm>
          <a:custGeom>
            <a:avLst/>
            <a:gdLst/>
            <a:ahLst/>
            <a:cxnLst/>
            <a:rect l="l" t="t" r="r" b="b"/>
            <a:pathLst>
              <a:path w="3029711" h="131063">
                <a:moveTo>
                  <a:pt x="0" y="131063"/>
                </a:moveTo>
                <a:lnTo>
                  <a:pt x="3029711" y="131063"/>
                </a:lnTo>
                <a:lnTo>
                  <a:pt x="3029711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0" name="object 240"/>
          <p:cNvSpPr/>
          <p:nvPr/>
        </p:nvSpPr>
        <p:spPr>
          <a:xfrm>
            <a:off x="259079" y="6041136"/>
            <a:ext cx="3029711" cy="131063"/>
          </a:xfrm>
          <a:custGeom>
            <a:avLst/>
            <a:gdLst/>
            <a:ahLst/>
            <a:cxnLst/>
            <a:rect l="l" t="t" r="r" b="b"/>
            <a:pathLst>
              <a:path w="3029711" h="131063">
                <a:moveTo>
                  <a:pt x="0" y="131063"/>
                </a:moveTo>
                <a:lnTo>
                  <a:pt x="3029711" y="131063"/>
                </a:lnTo>
                <a:lnTo>
                  <a:pt x="3029711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1" name="object 241"/>
          <p:cNvSpPr/>
          <p:nvPr/>
        </p:nvSpPr>
        <p:spPr>
          <a:xfrm>
            <a:off x="185928" y="5301996"/>
            <a:ext cx="3166872" cy="0"/>
          </a:xfrm>
          <a:custGeom>
            <a:avLst/>
            <a:gdLst/>
            <a:ahLst/>
            <a:cxnLst/>
            <a:rect l="l" t="t" r="r" b="b"/>
            <a:pathLst>
              <a:path w="3166872" h="0">
                <a:moveTo>
                  <a:pt x="0" y="0"/>
                </a:moveTo>
                <a:lnTo>
                  <a:pt x="3166872" y="0"/>
                </a:lnTo>
              </a:path>
            </a:pathLst>
          </a:custGeom>
          <a:ln w="28701">
            <a:solidFill>
              <a:srgbClr val="008E8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2" name="object 242"/>
          <p:cNvSpPr/>
          <p:nvPr/>
        </p:nvSpPr>
        <p:spPr>
          <a:xfrm>
            <a:off x="185928" y="6171565"/>
            <a:ext cx="3172968" cy="46989"/>
          </a:xfrm>
          <a:custGeom>
            <a:avLst/>
            <a:gdLst/>
            <a:ahLst/>
            <a:cxnLst/>
            <a:rect l="l" t="t" r="r" b="b"/>
            <a:pathLst>
              <a:path w="3172968" h="46989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3" name="object 243"/>
          <p:cNvSpPr/>
          <p:nvPr/>
        </p:nvSpPr>
        <p:spPr>
          <a:xfrm>
            <a:off x="182878" y="6431518"/>
            <a:ext cx="3049" cy="897826"/>
          </a:xfrm>
          <a:custGeom>
            <a:avLst/>
            <a:gdLst/>
            <a:ahLst/>
            <a:cxnLst/>
            <a:rect l="l" t="t" r="r" b="b"/>
            <a:pathLst>
              <a:path w="3049" h="897826">
                <a:moveTo>
                  <a:pt x="0" y="897826"/>
                </a:moveTo>
                <a:lnTo>
                  <a:pt x="3049" y="897826"/>
                </a:lnTo>
                <a:lnTo>
                  <a:pt x="3049" y="0"/>
                </a:lnTo>
                <a:lnTo>
                  <a:pt x="0" y="0"/>
                </a:lnTo>
                <a:lnTo>
                  <a:pt x="0" y="897826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4" name="object 244"/>
          <p:cNvSpPr/>
          <p:nvPr/>
        </p:nvSpPr>
        <p:spPr>
          <a:xfrm>
            <a:off x="185928" y="6217920"/>
            <a:ext cx="3176016" cy="219456"/>
          </a:xfrm>
          <a:custGeom>
            <a:avLst/>
            <a:gdLst/>
            <a:ahLst/>
            <a:cxnLst/>
            <a:rect l="l" t="t" r="r" b="b"/>
            <a:pathLst>
              <a:path w="3176016" h="219455">
                <a:moveTo>
                  <a:pt x="0" y="219455"/>
                </a:moveTo>
                <a:lnTo>
                  <a:pt x="3176016" y="219455"/>
                </a:lnTo>
                <a:lnTo>
                  <a:pt x="3176016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5" name="object 245"/>
          <p:cNvSpPr/>
          <p:nvPr/>
        </p:nvSpPr>
        <p:spPr>
          <a:xfrm>
            <a:off x="259079" y="6245352"/>
            <a:ext cx="3029711" cy="146303"/>
          </a:xfrm>
          <a:custGeom>
            <a:avLst/>
            <a:gdLst/>
            <a:ahLst/>
            <a:cxnLst/>
            <a:rect l="l" t="t" r="r" b="b"/>
            <a:pathLst>
              <a:path w="3029711" h="146303">
                <a:moveTo>
                  <a:pt x="0" y="146304"/>
                </a:moveTo>
                <a:lnTo>
                  <a:pt x="3029711" y="146304"/>
                </a:lnTo>
                <a:lnTo>
                  <a:pt x="3029711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6" name="object 246"/>
          <p:cNvSpPr/>
          <p:nvPr/>
        </p:nvSpPr>
        <p:spPr>
          <a:xfrm>
            <a:off x="185928" y="6217285"/>
            <a:ext cx="3166872" cy="28701"/>
          </a:xfrm>
          <a:custGeom>
            <a:avLst/>
            <a:gdLst/>
            <a:ahLst/>
            <a:cxnLst/>
            <a:rect l="l" t="t" r="r" b="b"/>
            <a:pathLst>
              <a:path w="3166872" h="28701">
                <a:moveTo>
                  <a:pt x="0" y="28701"/>
                </a:moveTo>
                <a:lnTo>
                  <a:pt x="3166872" y="28701"/>
                </a:lnTo>
                <a:lnTo>
                  <a:pt x="316687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7" name="object 247"/>
          <p:cNvSpPr/>
          <p:nvPr/>
        </p:nvSpPr>
        <p:spPr>
          <a:xfrm>
            <a:off x="185928" y="6391021"/>
            <a:ext cx="3172968" cy="46989"/>
          </a:xfrm>
          <a:custGeom>
            <a:avLst/>
            <a:gdLst/>
            <a:ahLst/>
            <a:cxnLst/>
            <a:rect l="l" t="t" r="r" b="b"/>
            <a:pathLst>
              <a:path w="3172968" h="46989">
                <a:moveTo>
                  <a:pt x="0" y="46989"/>
                </a:moveTo>
                <a:lnTo>
                  <a:pt x="3172968" y="46989"/>
                </a:lnTo>
                <a:lnTo>
                  <a:pt x="3172968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8" name="object 248"/>
          <p:cNvSpPr/>
          <p:nvPr/>
        </p:nvSpPr>
        <p:spPr>
          <a:xfrm>
            <a:off x="185928" y="6437375"/>
            <a:ext cx="3176016" cy="1008888"/>
          </a:xfrm>
          <a:custGeom>
            <a:avLst/>
            <a:gdLst/>
            <a:ahLst/>
            <a:cxnLst/>
            <a:rect l="l" t="t" r="r" b="b"/>
            <a:pathLst>
              <a:path w="3176016" h="1008887">
                <a:moveTo>
                  <a:pt x="0" y="1008887"/>
                </a:moveTo>
                <a:lnTo>
                  <a:pt x="3176016" y="1008887"/>
                </a:lnTo>
                <a:lnTo>
                  <a:pt x="3176016" y="0"/>
                </a:lnTo>
                <a:lnTo>
                  <a:pt x="0" y="0"/>
                </a:lnTo>
                <a:lnTo>
                  <a:pt x="0" y="1008887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9" name="object 249"/>
          <p:cNvSpPr/>
          <p:nvPr/>
        </p:nvSpPr>
        <p:spPr>
          <a:xfrm>
            <a:off x="259079" y="6464807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1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0" name="object 250"/>
          <p:cNvSpPr/>
          <p:nvPr/>
        </p:nvSpPr>
        <p:spPr>
          <a:xfrm>
            <a:off x="259079" y="6598919"/>
            <a:ext cx="3029711" cy="131064"/>
          </a:xfrm>
          <a:custGeom>
            <a:avLst/>
            <a:gdLst/>
            <a:ahLst/>
            <a:cxnLst/>
            <a:rect l="l" t="t" r="r" b="b"/>
            <a:pathLst>
              <a:path w="3029711" h="131064">
                <a:moveTo>
                  <a:pt x="0" y="131064"/>
                </a:moveTo>
                <a:lnTo>
                  <a:pt x="3029711" y="131064"/>
                </a:lnTo>
                <a:lnTo>
                  <a:pt x="3029711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1" name="object 251"/>
          <p:cNvSpPr/>
          <p:nvPr/>
        </p:nvSpPr>
        <p:spPr>
          <a:xfrm>
            <a:off x="259079" y="6729983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2" name="object 252"/>
          <p:cNvSpPr/>
          <p:nvPr/>
        </p:nvSpPr>
        <p:spPr>
          <a:xfrm>
            <a:off x="259079" y="6864095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1">
                <a:moveTo>
                  <a:pt x="0" y="134111"/>
                </a:moveTo>
                <a:lnTo>
                  <a:pt x="3029711" y="134111"/>
                </a:lnTo>
                <a:lnTo>
                  <a:pt x="3029711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3" name="object 253"/>
          <p:cNvSpPr/>
          <p:nvPr/>
        </p:nvSpPr>
        <p:spPr>
          <a:xfrm>
            <a:off x="259079" y="6998207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1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4" name="object 254"/>
          <p:cNvSpPr/>
          <p:nvPr/>
        </p:nvSpPr>
        <p:spPr>
          <a:xfrm>
            <a:off x="259079" y="7132319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1"/>
                </a:moveTo>
                <a:lnTo>
                  <a:pt x="3029711" y="134111"/>
                </a:lnTo>
                <a:lnTo>
                  <a:pt x="3029711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5" name="object 255"/>
          <p:cNvSpPr/>
          <p:nvPr/>
        </p:nvSpPr>
        <p:spPr>
          <a:xfrm>
            <a:off x="259079" y="7266431"/>
            <a:ext cx="3029711" cy="134111"/>
          </a:xfrm>
          <a:custGeom>
            <a:avLst/>
            <a:gdLst/>
            <a:ahLst/>
            <a:cxnLst/>
            <a:rect l="l" t="t" r="r" b="b"/>
            <a:pathLst>
              <a:path w="3029711" h="134111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6" name="object 256"/>
          <p:cNvSpPr/>
          <p:nvPr/>
        </p:nvSpPr>
        <p:spPr>
          <a:xfrm>
            <a:off x="185928" y="6436741"/>
            <a:ext cx="3166872" cy="28701"/>
          </a:xfrm>
          <a:custGeom>
            <a:avLst/>
            <a:gdLst/>
            <a:ahLst/>
            <a:cxnLst/>
            <a:rect l="l" t="t" r="r" b="b"/>
            <a:pathLst>
              <a:path w="3166872" h="28701">
                <a:moveTo>
                  <a:pt x="0" y="28701"/>
                </a:moveTo>
                <a:lnTo>
                  <a:pt x="3166872" y="28701"/>
                </a:lnTo>
                <a:lnTo>
                  <a:pt x="316687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7" name="object 257"/>
          <p:cNvSpPr/>
          <p:nvPr/>
        </p:nvSpPr>
        <p:spPr>
          <a:xfrm>
            <a:off x="185928" y="7423403"/>
            <a:ext cx="3172968" cy="0"/>
          </a:xfrm>
          <a:custGeom>
            <a:avLst/>
            <a:gdLst/>
            <a:ahLst/>
            <a:cxnLst/>
            <a:rect l="l" t="t" r="r" b="b"/>
            <a:pathLst>
              <a:path w="3172968" h="0">
                <a:moveTo>
                  <a:pt x="0" y="0"/>
                </a:moveTo>
                <a:lnTo>
                  <a:pt x="3172968" y="0"/>
                </a:lnTo>
              </a:path>
            </a:pathLst>
          </a:custGeom>
          <a:ln w="46990">
            <a:solidFill>
              <a:srgbClr val="FCFFC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8" name="object 168"/>
          <p:cNvSpPr/>
          <p:nvPr/>
        </p:nvSpPr>
        <p:spPr>
          <a:xfrm>
            <a:off x="3462528" y="155448"/>
            <a:ext cx="3166872" cy="1325879"/>
          </a:xfrm>
          <a:custGeom>
            <a:avLst/>
            <a:gdLst/>
            <a:ahLst/>
            <a:cxnLst/>
            <a:rect l="l" t="t" r="r" b="b"/>
            <a:pathLst>
              <a:path w="3166872" h="1325879">
                <a:moveTo>
                  <a:pt x="3166872" y="1325879"/>
                </a:moveTo>
                <a:lnTo>
                  <a:pt x="3166872" y="0"/>
                </a:lnTo>
                <a:lnTo>
                  <a:pt x="0" y="0"/>
                </a:lnTo>
                <a:lnTo>
                  <a:pt x="0" y="1325879"/>
                </a:lnTo>
                <a:lnTo>
                  <a:pt x="3166872" y="1325879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9" name="object 169"/>
          <p:cNvSpPr/>
          <p:nvPr/>
        </p:nvSpPr>
        <p:spPr>
          <a:xfrm>
            <a:off x="3535679" y="182879"/>
            <a:ext cx="3029712" cy="201168"/>
          </a:xfrm>
          <a:custGeom>
            <a:avLst/>
            <a:gdLst/>
            <a:ahLst/>
            <a:cxnLst/>
            <a:rect l="l" t="t" r="r" b="b"/>
            <a:pathLst>
              <a:path w="3029712" h="201168">
                <a:moveTo>
                  <a:pt x="0" y="201168"/>
                </a:moveTo>
                <a:lnTo>
                  <a:pt x="3029712" y="201168"/>
                </a:lnTo>
                <a:lnTo>
                  <a:pt x="3029712" y="0"/>
                </a:lnTo>
                <a:lnTo>
                  <a:pt x="0" y="0"/>
                </a:lnTo>
                <a:lnTo>
                  <a:pt x="0" y="201168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0" name="object 170"/>
          <p:cNvSpPr/>
          <p:nvPr/>
        </p:nvSpPr>
        <p:spPr>
          <a:xfrm>
            <a:off x="3535679" y="384047"/>
            <a:ext cx="3029712" cy="131064"/>
          </a:xfrm>
          <a:custGeom>
            <a:avLst/>
            <a:gdLst/>
            <a:ahLst/>
            <a:cxnLst/>
            <a:rect l="l" t="t" r="r" b="b"/>
            <a:pathLst>
              <a:path w="3029712" h="131064">
                <a:moveTo>
                  <a:pt x="0" y="131064"/>
                </a:moveTo>
                <a:lnTo>
                  <a:pt x="3029712" y="131064"/>
                </a:lnTo>
                <a:lnTo>
                  <a:pt x="3029712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1" name="object 171"/>
          <p:cNvSpPr/>
          <p:nvPr/>
        </p:nvSpPr>
        <p:spPr>
          <a:xfrm>
            <a:off x="3535679" y="515111"/>
            <a:ext cx="3029712" cy="131064"/>
          </a:xfrm>
          <a:custGeom>
            <a:avLst/>
            <a:gdLst/>
            <a:ahLst/>
            <a:cxnLst/>
            <a:rect l="l" t="t" r="r" b="b"/>
            <a:pathLst>
              <a:path w="3029712" h="131064">
                <a:moveTo>
                  <a:pt x="0" y="131064"/>
                </a:moveTo>
                <a:lnTo>
                  <a:pt x="3029712" y="131064"/>
                </a:lnTo>
                <a:lnTo>
                  <a:pt x="3029712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2" name="object 172"/>
          <p:cNvSpPr/>
          <p:nvPr/>
        </p:nvSpPr>
        <p:spPr>
          <a:xfrm>
            <a:off x="3535679" y="646176"/>
            <a:ext cx="3029712" cy="131064"/>
          </a:xfrm>
          <a:custGeom>
            <a:avLst/>
            <a:gdLst/>
            <a:ahLst/>
            <a:cxnLst/>
            <a:rect l="l" t="t" r="r" b="b"/>
            <a:pathLst>
              <a:path w="3029712" h="131064">
                <a:moveTo>
                  <a:pt x="0" y="131064"/>
                </a:moveTo>
                <a:lnTo>
                  <a:pt x="3029712" y="131064"/>
                </a:lnTo>
                <a:lnTo>
                  <a:pt x="3029712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3" name="object 173"/>
          <p:cNvSpPr/>
          <p:nvPr/>
        </p:nvSpPr>
        <p:spPr>
          <a:xfrm>
            <a:off x="3535679" y="777240"/>
            <a:ext cx="3029712" cy="134111"/>
          </a:xfrm>
          <a:custGeom>
            <a:avLst/>
            <a:gdLst/>
            <a:ahLst/>
            <a:cxnLst/>
            <a:rect l="l" t="t" r="r" b="b"/>
            <a:pathLst>
              <a:path w="3029712" h="134111">
                <a:moveTo>
                  <a:pt x="0" y="134111"/>
                </a:moveTo>
                <a:lnTo>
                  <a:pt x="3029712" y="134111"/>
                </a:lnTo>
                <a:lnTo>
                  <a:pt x="3029712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4" name="object 174"/>
          <p:cNvSpPr/>
          <p:nvPr/>
        </p:nvSpPr>
        <p:spPr>
          <a:xfrm>
            <a:off x="3535679" y="911351"/>
            <a:ext cx="3029712" cy="131064"/>
          </a:xfrm>
          <a:custGeom>
            <a:avLst/>
            <a:gdLst/>
            <a:ahLst/>
            <a:cxnLst/>
            <a:rect l="l" t="t" r="r" b="b"/>
            <a:pathLst>
              <a:path w="3029712" h="131064">
                <a:moveTo>
                  <a:pt x="0" y="131064"/>
                </a:moveTo>
                <a:lnTo>
                  <a:pt x="3029712" y="131064"/>
                </a:lnTo>
                <a:lnTo>
                  <a:pt x="3029712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5" name="object 175"/>
          <p:cNvSpPr/>
          <p:nvPr/>
        </p:nvSpPr>
        <p:spPr>
          <a:xfrm>
            <a:off x="3535679" y="1042415"/>
            <a:ext cx="3029712" cy="131064"/>
          </a:xfrm>
          <a:custGeom>
            <a:avLst/>
            <a:gdLst/>
            <a:ahLst/>
            <a:cxnLst/>
            <a:rect l="l" t="t" r="r" b="b"/>
            <a:pathLst>
              <a:path w="3029712" h="131064">
                <a:moveTo>
                  <a:pt x="0" y="131064"/>
                </a:moveTo>
                <a:lnTo>
                  <a:pt x="3029712" y="131064"/>
                </a:lnTo>
                <a:lnTo>
                  <a:pt x="3029712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6" name="object 176"/>
          <p:cNvSpPr/>
          <p:nvPr/>
        </p:nvSpPr>
        <p:spPr>
          <a:xfrm>
            <a:off x="3535679" y="1173479"/>
            <a:ext cx="3029712" cy="131064"/>
          </a:xfrm>
          <a:custGeom>
            <a:avLst/>
            <a:gdLst/>
            <a:ahLst/>
            <a:cxnLst/>
            <a:rect l="l" t="t" r="r" b="b"/>
            <a:pathLst>
              <a:path w="3029712" h="131064">
                <a:moveTo>
                  <a:pt x="0" y="131064"/>
                </a:moveTo>
                <a:lnTo>
                  <a:pt x="3029712" y="131064"/>
                </a:lnTo>
                <a:lnTo>
                  <a:pt x="3029712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7" name="object 177"/>
          <p:cNvSpPr/>
          <p:nvPr/>
        </p:nvSpPr>
        <p:spPr>
          <a:xfrm>
            <a:off x="3535679" y="1304544"/>
            <a:ext cx="3029712" cy="131063"/>
          </a:xfrm>
          <a:custGeom>
            <a:avLst/>
            <a:gdLst/>
            <a:ahLst/>
            <a:cxnLst/>
            <a:rect l="l" t="t" r="r" b="b"/>
            <a:pathLst>
              <a:path w="3029712" h="131063">
                <a:moveTo>
                  <a:pt x="0" y="131063"/>
                </a:moveTo>
                <a:lnTo>
                  <a:pt x="3029712" y="131063"/>
                </a:lnTo>
                <a:lnTo>
                  <a:pt x="3029712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8" name="object 178"/>
          <p:cNvSpPr/>
          <p:nvPr/>
        </p:nvSpPr>
        <p:spPr>
          <a:xfrm>
            <a:off x="3462528" y="169163"/>
            <a:ext cx="3166872" cy="0"/>
          </a:xfrm>
          <a:custGeom>
            <a:avLst/>
            <a:gdLst/>
            <a:ahLst/>
            <a:cxnLst/>
            <a:rect l="l" t="t" r="r" b="b"/>
            <a:pathLst>
              <a:path w="3166872" h="0">
                <a:moveTo>
                  <a:pt x="0" y="0"/>
                </a:moveTo>
                <a:lnTo>
                  <a:pt x="3166872" y="0"/>
                </a:lnTo>
              </a:path>
            </a:pathLst>
          </a:custGeom>
          <a:ln w="28701">
            <a:solidFill>
              <a:srgbClr val="008E8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9" name="object 179"/>
          <p:cNvSpPr/>
          <p:nvPr/>
        </p:nvSpPr>
        <p:spPr>
          <a:xfrm>
            <a:off x="3462528" y="1434972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0" name="object 180"/>
          <p:cNvSpPr/>
          <p:nvPr/>
        </p:nvSpPr>
        <p:spPr>
          <a:xfrm>
            <a:off x="3462528" y="1481327"/>
            <a:ext cx="3176016" cy="219456"/>
          </a:xfrm>
          <a:custGeom>
            <a:avLst/>
            <a:gdLst/>
            <a:ahLst/>
            <a:cxnLst/>
            <a:rect l="l" t="t" r="r" b="b"/>
            <a:pathLst>
              <a:path w="3176016" h="219456">
                <a:moveTo>
                  <a:pt x="0" y="219456"/>
                </a:moveTo>
                <a:lnTo>
                  <a:pt x="3176016" y="219456"/>
                </a:lnTo>
                <a:lnTo>
                  <a:pt x="3176016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1" name="object 181"/>
          <p:cNvSpPr/>
          <p:nvPr/>
        </p:nvSpPr>
        <p:spPr>
          <a:xfrm>
            <a:off x="3535679" y="1508760"/>
            <a:ext cx="3029712" cy="146303"/>
          </a:xfrm>
          <a:custGeom>
            <a:avLst/>
            <a:gdLst/>
            <a:ahLst/>
            <a:cxnLst/>
            <a:rect l="l" t="t" r="r" b="b"/>
            <a:pathLst>
              <a:path w="3029712" h="146303">
                <a:moveTo>
                  <a:pt x="0" y="146303"/>
                </a:moveTo>
                <a:lnTo>
                  <a:pt x="3029712" y="146303"/>
                </a:lnTo>
                <a:lnTo>
                  <a:pt x="3029712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2" name="object 182"/>
          <p:cNvSpPr/>
          <p:nvPr/>
        </p:nvSpPr>
        <p:spPr>
          <a:xfrm>
            <a:off x="3462528" y="1480693"/>
            <a:ext cx="3166872" cy="28701"/>
          </a:xfrm>
          <a:custGeom>
            <a:avLst/>
            <a:gdLst/>
            <a:ahLst/>
            <a:cxnLst/>
            <a:rect l="l" t="t" r="r" b="b"/>
            <a:pathLst>
              <a:path w="3166872" h="28701">
                <a:moveTo>
                  <a:pt x="0" y="28701"/>
                </a:moveTo>
                <a:lnTo>
                  <a:pt x="3166872" y="28701"/>
                </a:lnTo>
                <a:lnTo>
                  <a:pt x="316687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3" name="object 183"/>
          <p:cNvSpPr/>
          <p:nvPr/>
        </p:nvSpPr>
        <p:spPr>
          <a:xfrm>
            <a:off x="3462528" y="1654428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4" name="object 184"/>
          <p:cNvSpPr/>
          <p:nvPr/>
        </p:nvSpPr>
        <p:spPr>
          <a:xfrm>
            <a:off x="3462528" y="1700784"/>
            <a:ext cx="3176016" cy="1008888"/>
          </a:xfrm>
          <a:custGeom>
            <a:avLst/>
            <a:gdLst/>
            <a:ahLst/>
            <a:cxnLst/>
            <a:rect l="l" t="t" r="r" b="b"/>
            <a:pathLst>
              <a:path w="3176016" h="1008888">
                <a:moveTo>
                  <a:pt x="0" y="1008888"/>
                </a:moveTo>
                <a:lnTo>
                  <a:pt x="3176016" y="1008888"/>
                </a:lnTo>
                <a:lnTo>
                  <a:pt x="3176016" y="0"/>
                </a:lnTo>
                <a:lnTo>
                  <a:pt x="0" y="0"/>
                </a:lnTo>
                <a:lnTo>
                  <a:pt x="0" y="1008888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5" name="object 185"/>
          <p:cNvSpPr/>
          <p:nvPr/>
        </p:nvSpPr>
        <p:spPr>
          <a:xfrm>
            <a:off x="3535679" y="1728215"/>
            <a:ext cx="3029712" cy="134112"/>
          </a:xfrm>
          <a:custGeom>
            <a:avLst/>
            <a:gdLst/>
            <a:ahLst/>
            <a:cxnLst/>
            <a:rect l="l" t="t" r="r" b="b"/>
            <a:pathLst>
              <a:path w="3029712" h="134112">
                <a:moveTo>
                  <a:pt x="0" y="134112"/>
                </a:moveTo>
                <a:lnTo>
                  <a:pt x="3029712" y="134112"/>
                </a:lnTo>
                <a:lnTo>
                  <a:pt x="30297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6" name="object 186"/>
          <p:cNvSpPr/>
          <p:nvPr/>
        </p:nvSpPr>
        <p:spPr>
          <a:xfrm>
            <a:off x="3535679" y="1862327"/>
            <a:ext cx="3029712" cy="134112"/>
          </a:xfrm>
          <a:custGeom>
            <a:avLst/>
            <a:gdLst/>
            <a:ahLst/>
            <a:cxnLst/>
            <a:rect l="l" t="t" r="r" b="b"/>
            <a:pathLst>
              <a:path w="3029712" h="134112">
                <a:moveTo>
                  <a:pt x="0" y="134112"/>
                </a:moveTo>
                <a:lnTo>
                  <a:pt x="3029712" y="134112"/>
                </a:lnTo>
                <a:lnTo>
                  <a:pt x="30297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7" name="object 187"/>
          <p:cNvSpPr/>
          <p:nvPr/>
        </p:nvSpPr>
        <p:spPr>
          <a:xfrm>
            <a:off x="3535679" y="1996439"/>
            <a:ext cx="3029712" cy="134112"/>
          </a:xfrm>
          <a:custGeom>
            <a:avLst/>
            <a:gdLst/>
            <a:ahLst/>
            <a:cxnLst/>
            <a:rect l="l" t="t" r="r" b="b"/>
            <a:pathLst>
              <a:path w="3029712" h="134112">
                <a:moveTo>
                  <a:pt x="0" y="134112"/>
                </a:moveTo>
                <a:lnTo>
                  <a:pt x="3029712" y="134112"/>
                </a:lnTo>
                <a:lnTo>
                  <a:pt x="30297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8" name="object 188"/>
          <p:cNvSpPr/>
          <p:nvPr/>
        </p:nvSpPr>
        <p:spPr>
          <a:xfrm>
            <a:off x="3535679" y="2130552"/>
            <a:ext cx="3029712" cy="134112"/>
          </a:xfrm>
          <a:custGeom>
            <a:avLst/>
            <a:gdLst/>
            <a:ahLst/>
            <a:cxnLst/>
            <a:rect l="l" t="t" r="r" b="b"/>
            <a:pathLst>
              <a:path w="3029712" h="134112">
                <a:moveTo>
                  <a:pt x="0" y="134112"/>
                </a:moveTo>
                <a:lnTo>
                  <a:pt x="3029712" y="134112"/>
                </a:lnTo>
                <a:lnTo>
                  <a:pt x="30297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9" name="object 189"/>
          <p:cNvSpPr/>
          <p:nvPr/>
        </p:nvSpPr>
        <p:spPr>
          <a:xfrm>
            <a:off x="3535679" y="2264664"/>
            <a:ext cx="3029712" cy="131063"/>
          </a:xfrm>
          <a:custGeom>
            <a:avLst/>
            <a:gdLst/>
            <a:ahLst/>
            <a:cxnLst/>
            <a:rect l="l" t="t" r="r" b="b"/>
            <a:pathLst>
              <a:path w="3029712" h="131063">
                <a:moveTo>
                  <a:pt x="0" y="131063"/>
                </a:moveTo>
                <a:lnTo>
                  <a:pt x="3029712" y="131063"/>
                </a:lnTo>
                <a:lnTo>
                  <a:pt x="3029712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0" name="object 190"/>
          <p:cNvSpPr/>
          <p:nvPr/>
        </p:nvSpPr>
        <p:spPr>
          <a:xfrm>
            <a:off x="3535679" y="2395728"/>
            <a:ext cx="3029712" cy="134112"/>
          </a:xfrm>
          <a:custGeom>
            <a:avLst/>
            <a:gdLst/>
            <a:ahLst/>
            <a:cxnLst/>
            <a:rect l="l" t="t" r="r" b="b"/>
            <a:pathLst>
              <a:path w="3029712" h="134112">
                <a:moveTo>
                  <a:pt x="0" y="134112"/>
                </a:moveTo>
                <a:lnTo>
                  <a:pt x="3029712" y="134112"/>
                </a:lnTo>
                <a:lnTo>
                  <a:pt x="30297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1" name="object 191"/>
          <p:cNvSpPr/>
          <p:nvPr/>
        </p:nvSpPr>
        <p:spPr>
          <a:xfrm>
            <a:off x="3535679" y="2529840"/>
            <a:ext cx="3029712" cy="134112"/>
          </a:xfrm>
          <a:custGeom>
            <a:avLst/>
            <a:gdLst/>
            <a:ahLst/>
            <a:cxnLst/>
            <a:rect l="l" t="t" r="r" b="b"/>
            <a:pathLst>
              <a:path w="3029712" h="134112">
                <a:moveTo>
                  <a:pt x="0" y="134112"/>
                </a:moveTo>
                <a:lnTo>
                  <a:pt x="3029712" y="134112"/>
                </a:lnTo>
                <a:lnTo>
                  <a:pt x="30297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2" name="object 192"/>
          <p:cNvSpPr/>
          <p:nvPr/>
        </p:nvSpPr>
        <p:spPr>
          <a:xfrm>
            <a:off x="3462528" y="1700149"/>
            <a:ext cx="3166872" cy="28701"/>
          </a:xfrm>
          <a:custGeom>
            <a:avLst/>
            <a:gdLst/>
            <a:ahLst/>
            <a:cxnLst/>
            <a:rect l="l" t="t" r="r" b="b"/>
            <a:pathLst>
              <a:path w="3166872" h="28701">
                <a:moveTo>
                  <a:pt x="0" y="28701"/>
                </a:moveTo>
                <a:lnTo>
                  <a:pt x="3166872" y="28701"/>
                </a:lnTo>
                <a:lnTo>
                  <a:pt x="316687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3" name="object 193"/>
          <p:cNvSpPr/>
          <p:nvPr/>
        </p:nvSpPr>
        <p:spPr>
          <a:xfrm>
            <a:off x="3462528" y="2663316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4" name="object 194"/>
          <p:cNvSpPr/>
          <p:nvPr/>
        </p:nvSpPr>
        <p:spPr>
          <a:xfrm>
            <a:off x="3462528" y="2709672"/>
            <a:ext cx="3176016" cy="219455"/>
          </a:xfrm>
          <a:custGeom>
            <a:avLst/>
            <a:gdLst/>
            <a:ahLst/>
            <a:cxnLst/>
            <a:rect l="l" t="t" r="r" b="b"/>
            <a:pathLst>
              <a:path w="3176016" h="219455">
                <a:moveTo>
                  <a:pt x="0" y="219455"/>
                </a:moveTo>
                <a:lnTo>
                  <a:pt x="3176016" y="219455"/>
                </a:lnTo>
                <a:lnTo>
                  <a:pt x="3176016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5" name="object 195"/>
          <p:cNvSpPr/>
          <p:nvPr/>
        </p:nvSpPr>
        <p:spPr>
          <a:xfrm>
            <a:off x="3535679" y="2737104"/>
            <a:ext cx="3029712" cy="146303"/>
          </a:xfrm>
          <a:custGeom>
            <a:avLst/>
            <a:gdLst/>
            <a:ahLst/>
            <a:cxnLst/>
            <a:rect l="l" t="t" r="r" b="b"/>
            <a:pathLst>
              <a:path w="3029712" h="146303">
                <a:moveTo>
                  <a:pt x="0" y="146303"/>
                </a:moveTo>
                <a:lnTo>
                  <a:pt x="3029712" y="146303"/>
                </a:lnTo>
                <a:lnTo>
                  <a:pt x="3029712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6" name="object 196"/>
          <p:cNvSpPr/>
          <p:nvPr/>
        </p:nvSpPr>
        <p:spPr>
          <a:xfrm>
            <a:off x="3462528" y="2709036"/>
            <a:ext cx="3166872" cy="28701"/>
          </a:xfrm>
          <a:custGeom>
            <a:avLst/>
            <a:gdLst/>
            <a:ahLst/>
            <a:cxnLst/>
            <a:rect l="l" t="t" r="r" b="b"/>
            <a:pathLst>
              <a:path w="3166872" h="28701">
                <a:moveTo>
                  <a:pt x="0" y="28701"/>
                </a:moveTo>
                <a:lnTo>
                  <a:pt x="3166872" y="28701"/>
                </a:lnTo>
                <a:lnTo>
                  <a:pt x="316687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7" name="object 197"/>
          <p:cNvSpPr/>
          <p:nvPr/>
        </p:nvSpPr>
        <p:spPr>
          <a:xfrm>
            <a:off x="3462528" y="2882772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8" name="object 198"/>
          <p:cNvSpPr/>
          <p:nvPr/>
        </p:nvSpPr>
        <p:spPr>
          <a:xfrm>
            <a:off x="3462528" y="2929128"/>
            <a:ext cx="3176016" cy="1008888"/>
          </a:xfrm>
          <a:custGeom>
            <a:avLst/>
            <a:gdLst/>
            <a:ahLst/>
            <a:cxnLst/>
            <a:rect l="l" t="t" r="r" b="b"/>
            <a:pathLst>
              <a:path w="3176016" h="1008888">
                <a:moveTo>
                  <a:pt x="0" y="1008888"/>
                </a:moveTo>
                <a:lnTo>
                  <a:pt x="3176016" y="1008888"/>
                </a:lnTo>
                <a:lnTo>
                  <a:pt x="3176016" y="0"/>
                </a:lnTo>
                <a:lnTo>
                  <a:pt x="0" y="0"/>
                </a:lnTo>
                <a:lnTo>
                  <a:pt x="0" y="1008888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9" name="object 199"/>
          <p:cNvSpPr/>
          <p:nvPr/>
        </p:nvSpPr>
        <p:spPr>
          <a:xfrm>
            <a:off x="3535679" y="2956560"/>
            <a:ext cx="3029712" cy="134112"/>
          </a:xfrm>
          <a:custGeom>
            <a:avLst/>
            <a:gdLst/>
            <a:ahLst/>
            <a:cxnLst/>
            <a:rect l="l" t="t" r="r" b="b"/>
            <a:pathLst>
              <a:path w="3029712" h="134112">
                <a:moveTo>
                  <a:pt x="0" y="134112"/>
                </a:moveTo>
                <a:lnTo>
                  <a:pt x="3029712" y="134112"/>
                </a:lnTo>
                <a:lnTo>
                  <a:pt x="30297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0" name="object 200"/>
          <p:cNvSpPr/>
          <p:nvPr/>
        </p:nvSpPr>
        <p:spPr>
          <a:xfrm>
            <a:off x="3535679" y="3090672"/>
            <a:ext cx="3029712" cy="134112"/>
          </a:xfrm>
          <a:custGeom>
            <a:avLst/>
            <a:gdLst/>
            <a:ahLst/>
            <a:cxnLst/>
            <a:rect l="l" t="t" r="r" b="b"/>
            <a:pathLst>
              <a:path w="3029712" h="134112">
                <a:moveTo>
                  <a:pt x="0" y="134112"/>
                </a:moveTo>
                <a:lnTo>
                  <a:pt x="3029712" y="134112"/>
                </a:lnTo>
                <a:lnTo>
                  <a:pt x="30297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1" name="object 201"/>
          <p:cNvSpPr/>
          <p:nvPr/>
        </p:nvSpPr>
        <p:spPr>
          <a:xfrm>
            <a:off x="3535679" y="3224784"/>
            <a:ext cx="3029712" cy="134112"/>
          </a:xfrm>
          <a:custGeom>
            <a:avLst/>
            <a:gdLst/>
            <a:ahLst/>
            <a:cxnLst/>
            <a:rect l="l" t="t" r="r" b="b"/>
            <a:pathLst>
              <a:path w="3029712" h="134112">
                <a:moveTo>
                  <a:pt x="0" y="134112"/>
                </a:moveTo>
                <a:lnTo>
                  <a:pt x="3029712" y="134112"/>
                </a:lnTo>
                <a:lnTo>
                  <a:pt x="30297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2" name="object 202"/>
          <p:cNvSpPr/>
          <p:nvPr/>
        </p:nvSpPr>
        <p:spPr>
          <a:xfrm>
            <a:off x="3535679" y="3358896"/>
            <a:ext cx="3029712" cy="134112"/>
          </a:xfrm>
          <a:custGeom>
            <a:avLst/>
            <a:gdLst/>
            <a:ahLst/>
            <a:cxnLst/>
            <a:rect l="l" t="t" r="r" b="b"/>
            <a:pathLst>
              <a:path w="3029712" h="134112">
                <a:moveTo>
                  <a:pt x="0" y="134112"/>
                </a:moveTo>
                <a:lnTo>
                  <a:pt x="3029712" y="134112"/>
                </a:lnTo>
                <a:lnTo>
                  <a:pt x="30297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3" name="object 203"/>
          <p:cNvSpPr/>
          <p:nvPr/>
        </p:nvSpPr>
        <p:spPr>
          <a:xfrm>
            <a:off x="3535679" y="3493008"/>
            <a:ext cx="3029712" cy="134112"/>
          </a:xfrm>
          <a:custGeom>
            <a:avLst/>
            <a:gdLst/>
            <a:ahLst/>
            <a:cxnLst/>
            <a:rect l="l" t="t" r="r" b="b"/>
            <a:pathLst>
              <a:path w="3029712" h="134112">
                <a:moveTo>
                  <a:pt x="0" y="134112"/>
                </a:moveTo>
                <a:lnTo>
                  <a:pt x="3029712" y="134112"/>
                </a:lnTo>
                <a:lnTo>
                  <a:pt x="30297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4" name="object 204"/>
          <p:cNvSpPr/>
          <p:nvPr/>
        </p:nvSpPr>
        <p:spPr>
          <a:xfrm>
            <a:off x="3535679" y="3627120"/>
            <a:ext cx="3029712" cy="134112"/>
          </a:xfrm>
          <a:custGeom>
            <a:avLst/>
            <a:gdLst/>
            <a:ahLst/>
            <a:cxnLst/>
            <a:rect l="l" t="t" r="r" b="b"/>
            <a:pathLst>
              <a:path w="3029712" h="134112">
                <a:moveTo>
                  <a:pt x="0" y="134112"/>
                </a:moveTo>
                <a:lnTo>
                  <a:pt x="3029712" y="134112"/>
                </a:lnTo>
                <a:lnTo>
                  <a:pt x="30297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5" name="object 205"/>
          <p:cNvSpPr/>
          <p:nvPr/>
        </p:nvSpPr>
        <p:spPr>
          <a:xfrm>
            <a:off x="3535679" y="3761232"/>
            <a:ext cx="3029712" cy="131063"/>
          </a:xfrm>
          <a:custGeom>
            <a:avLst/>
            <a:gdLst/>
            <a:ahLst/>
            <a:cxnLst/>
            <a:rect l="l" t="t" r="r" b="b"/>
            <a:pathLst>
              <a:path w="3029712" h="131063">
                <a:moveTo>
                  <a:pt x="0" y="131063"/>
                </a:moveTo>
                <a:lnTo>
                  <a:pt x="3029712" y="131063"/>
                </a:lnTo>
                <a:lnTo>
                  <a:pt x="3029712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6" name="object 206"/>
          <p:cNvSpPr/>
          <p:nvPr/>
        </p:nvSpPr>
        <p:spPr>
          <a:xfrm>
            <a:off x="3462528" y="2928493"/>
            <a:ext cx="3166872" cy="28701"/>
          </a:xfrm>
          <a:custGeom>
            <a:avLst/>
            <a:gdLst/>
            <a:ahLst/>
            <a:cxnLst/>
            <a:rect l="l" t="t" r="r" b="b"/>
            <a:pathLst>
              <a:path w="3166872" h="28701">
                <a:moveTo>
                  <a:pt x="0" y="28701"/>
                </a:moveTo>
                <a:lnTo>
                  <a:pt x="3166872" y="28701"/>
                </a:lnTo>
                <a:lnTo>
                  <a:pt x="316687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7" name="object 207"/>
          <p:cNvSpPr/>
          <p:nvPr/>
        </p:nvSpPr>
        <p:spPr>
          <a:xfrm>
            <a:off x="3462528" y="3915155"/>
            <a:ext cx="3172968" cy="0"/>
          </a:xfrm>
          <a:custGeom>
            <a:avLst/>
            <a:gdLst/>
            <a:ahLst/>
            <a:cxnLst/>
            <a:rect l="l" t="t" r="r" b="b"/>
            <a:pathLst>
              <a:path w="3172968" h="0">
                <a:moveTo>
                  <a:pt x="0" y="0"/>
                </a:moveTo>
                <a:lnTo>
                  <a:pt x="3172968" y="0"/>
                </a:lnTo>
              </a:path>
            </a:pathLst>
          </a:custGeom>
          <a:ln w="46990">
            <a:solidFill>
              <a:srgbClr val="FCFFC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4" name="object 164"/>
          <p:cNvSpPr/>
          <p:nvPr/>
        </p:nvSpPr>
        <p:spPr>
          <a:xfrm>
            <a:off x="6734808" y="6478270"/>
            <a:ext cx="3172459" cy="1101725"/>
          </a:xfrm>
          <a:custGeom>
            <a:avLst/>
            <a:gdLst/>
            <a:ahLst/>
            <a:cxnLst/>
            <a:rect l="l" t="t" r="r" b="b"/>
            <a:pathLst>
              <a:path w="3172459" h="1101725">
                <a:moveTo>
                  <a:pt x="0" y="1101725"/>
                </a:moveTo>
                <a:lnTo>
                  <a:pt x="3172459" y="1101725"/>
                </a:lnTo>
                <a:lnTo>
                  <a:pt x="3172459" y="0"/>
                </a:lnTo>
                <a:lnTo>
                  <a:pt x="0" y="0"/>
                </a:lnTo>
                <a:lnTo>
                  <a:pt x="0" y="1101725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5" name="object 165"/>
          <p:cNvSpPr/>
          <p:nvPr/>
        </p:nvSpPr>
        <p:spPr>
          <a:xfrm>
            <a:off x="6734808" y="6478271"/>
            <a:ext cx="3172460" cy="1101725"/>
          </a:xfrm>
          <a:custGeom>
            <a:avLst/>
            <a:gdLst/>
            <a:ahLst/>
            <a:cxnLst/>
            <a:rect l="l" t="t" r="r" b="b"/>
            <a:pathLst>
              <a:path w="3172460" h="1101725">
                <a:moveTo>
                  <a:pt x="0" y="0"/>
                </a:moveTo>
                <a:lnTo>
                  <a:pt x="3172460" y="0"/>
                </a:lnTo>
                <a:lnTo>
                  <a:pt x="3172460" y="1101725"/>
                </a:lnTo>
                <a:lnTo>
                  <a:pt x="0" y="110172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8E8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6" name="object 166"/>
          <p:cNvSpPr/>
          <p:nvPr/>
        </p:nvSpPr>
        <p:spPr>
          <a:xfrm>
            <a:off x="9133838" y="6543041"/>
            <a:ext cx="713341" cy="93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7" name="object 167"/>
          <p:cNvSpPr/>
          <p:nvPr/>
        </p:nvSpPr>
        <p:spPr>
          <a:xfrm>
            <a:off x="9129076" y="6538279"/>
            <a:ext cx="722867" cy="949325"/>
          </a:xfrm>
          <a:custGeom>
            <a:avLst/>
            <a:gdLst/>
            <a:ahLst/>
            <a:cxnLst/>
            <a:rect l="l" t="t" r="r" b="b"/>
            <a:pathLst>
              <a:path w="722867" h="949325">
                <a:moveTo>
                  <a:pt x="0" y="0"/>
                </a:moveTo>
                <a:lnTo>
                  <a:pt x="722867" y="0"/>
                </a:lnTo>
                <a:lnTo>
                  <a:pt x="722867" y="949325"/>
                </a:lnTo>
                <a:lnTo>
                  <a:pt x="0" y="9493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6736080" y="155448"/>
            <a:ext cx="3169920" cy="804672"/>
          </a:xfrm>
          <a:custGeom>
            <a:avLst/>
            <a:gdLst/>
            <a:ahLst/>
            <a:cxnLst/>
            <a:rect l="l" t="t" r="r" b="b"/>
            <a:pathLst>
              <a:path w="3169920" h="804672">
                <a:moveTo>
                  <a:pt x="3169920" y="804672"/>
                </a:moveTo>
                <a:lnTo>
                  <a:pt x="3169920" y="0"/>
                </a:lnTo>
                <a:lnTo>
                  <a:pt x="0" y="0"/>
                </a:lnTo>
                <a:lnTo>
                  <a:pt x="0" y="804672"/>
                </a:lnTo>
                <a:lnTo>
                  <a:pt x="3169920" y="804672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6809232" y="182879"/>
            <a:ext cx="3026664" cy="201168"/>
          </a:xfrm>
          <a:custGeom>
            <a:avLst/>
            <a:gdLst/>
            <a:ahLst/>
            <a:cxnLst/>
            <a:rect l="l" t="t" r="r" b="b"/>
            <a:pathLst>
              <a:path w="3026664" h="201168">
                <a:moveTo>
                  <a:pt x="0" y="201168"/>
                </a:moveTo>
                <a:lnTo>
                  <a:pt x="3026664" y="201168"/>
                </a:lnTo>
                <a:lnTo>
                  <a:pt x="3026664" y="0"/>
                </a:lnTo>
                <a:lnTo>
                  <a:pt x="0" y="0"/>
                </a:lnTo>
                <a:lnTo>
                  <a:pt x="0" y="201168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6809232" y="384047"/>
            <a:ext cx="3026664" cy="131064"/>
          </a:xfrm>
          <a:custGeom>
            <a:avLst/>
            <a:gdLst/>
            <a:ahLst/>
            <a:cxnLst/>
            <a:rect l="l" t="t" r="r" b="b"/>
            <a:pathLst>
              <a:path w="3026664" h="131064">
                <a:moveTo>
                  <a:pt x="0" y="131064"/>
                </a:moveTo>
                <a:lnTo>
                  <a:pt x="3026664" y="131064"/>
                </a:lnTo>
                <a:lnTo>
                  <a:pt x="3026664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6809232" y="515111"/>
            <a:ext cx="3026664" cy="131064"/>
          </a:xfrm>
          <a:custGeom>
            <a:avLst/>
            <a:gdLst/>
            <a:ahLst/>
            <a:cxnLst/>
            <a:rect l="l" t="t" r="r" b="b"/>
            <a:pathLst>
              <a:path w="3026664" h="131064">
                <a:moveTo>
                  <a:pt x="0" y="131064"/>
                </a:moveTo>
                <a:lnTo>
                  <a:pt x="3026664" y="131064"/>
                </a:lnTo>
                <a:lnTo>
                  <a:pt x="3026664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6809232" y="646176"/>
            <a:ext cx="3026664" cy="131064"/>
          </a:xfrm>
          <a:custGeom>
            <a:avLst/>
            <a:gdLst/>
            <a:ahLst/>
            <a:cxnLst/>
            <a:rect l="l" t="t" r="r" b="b"/>
            <a:pathLst>
              <a:path w="3026664" h="131064">
                <a:moveTo>
                  <a:pt x="0" y="131064"/>
                </a:moveTo>
                <a:lnTo>
                  <a:pt x="3026664" y="131064"/>
                </a:lnTo>
                <a:lnTo>
                  <a:pt x="3026664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6809232" y="777240"/>
            <a:ext cx="3026664" cy="137159"/>
          </a:xfrm>
          <a:custGeom>
            <a:avLst/>
            <a:gdLst/>
            <a:ahLst/>
            <a:cxnLst/>
            <a:rect l="l" t="t" r="r" b="b"/>
            <a:pathLst>
              <a:path w="3026664" h="137159">
                <a:moveTo>
                  <a:pt x="0" y="137159"/>
                </a:moveTo>
                <a:lnTo>
                  <a:pt x="3026664" y="137159"/>
                </a:lnTo>
                <a:lnTo>
                  <a:pt x="3026664" y="0"/>
                </a:lnTo>
                <a:lnTo>
                  <a:pt x="0" y="0"/>
                </a:lnTo>
                <a:lnTo>
                  <a:pt x="0" y="137159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6736080" y="169163"/>
            <a:ext cx="3169920" cy="0"/>
          </a:xfrm>
          <a:custGeom>
            <a:avLst/>
            <a:gdLst/>
            <a:ahLst/>
            <a:cxnLst/>
            <a:rect l="l" t="t" r="r" b="b"/>
            <a:pathLst>
              <a:path w="3169920" h="0">
                <a:moveTo>
                  <a:pt x="0" y="0"/>
                </a:moveTo>
                <a:lnTo>
                  <a:pt x="3169920" y="0"/>
                </a:lnTo>
              </a:path>
            </a:pathLst>
          </a:custGeom>
          <a:ln w="28701">
            <a:solidFill>
              <a:srgbClr val="008E8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6736080" y="913764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6736080" y="960120"/>
            <a:ext cx="3172968" cy="219455"/>
          </a:xfrm>
          <a:custGeom>
            <a:avLst/>
            <a:gdLst/>
            <a:ahLst/>
            <a:cxnLst/>
            <a:rect l="l" t="t" r="r" b="b"/>
            <a:pathLst>
              <a:path w="3172968" h="219455">
                <a:moveTo>
                  <a:pt x="0" y="219455"/>
                </a:moveTo>
                <a:lnTo>
                  <a:pt x="3172968" y="219455"/>
                </a:lnTo>
                <a:lnTo>
                  <a:pt x="3172968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4" name="object 114"/>
          <p:cNvSpPr/>
          <p:nvPr/>
        </p:nvSpPr>
        <p:spPr>
          <a:xfrm>
            <a:off x="6809232" y="987551"/>
            <a:ext cx="3026664" cy="146303"/>
          </a:xfrm>
          <a:custGeom>
            <a:avLst/>
            <a:gdLst/>
            <a:ahLst/>
            <a:cxnLst/>
            <a:rect l="l" t="t" r="r" b="b"/>
            <a:pathLst>
              <a:path w="3026664" h="146303">
                <a:moveTo>
                  <a:pt x="0" y="146303"/>
                </a:moveTo>
                <a:lnTo>
                  <a:pt x="3026664" y="146303"/>
                </a:lnTo>
                <a:lnTo>
                  <a:pt x="3026664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6736080" y="959485"/>
            <a:ext cx="3169920" cy="28701"/>
          </a:xfrm>
          <a:custGeom>
            <a:avLst/>
            <a:gdLst/>
            <a:ahLst/>
            <a:cxnLst/>
            <a:rect l="l" t="t" r="r" b="b"/>
            <a:pathLst>
              <a:path w="3169920" h="28701">
                <a:moveTo>
                  <a:pt x="0" y="28701"/>
                </a:moveTo>
                <a:lnTo>
                  <a:pt x="3169920" y="28701"/>
                </a:lnTo>
                <a:lnTo>
                  <a:pt x="3169920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6736080" y="1133220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6736080" y="1179576"/>
            <a:ext cx="3172968" cy="1008888"/>
          </a:xfrm>
          <a:custGeom>
            <a:avLst/>
            <a:gdLst/>
            <a:ahLst/>
            <a:cxnLst/>
            <a:rect l="l" t="t" r="r" b="b"/>
            <a:pathLst>
              <a:path w="3172968" h="1008888">
                <a:moveTo>
                  <a:pt x="0" y="1008888"/>
                </a:moveTo>
                <a:lnTo>
                  <a:pt x="3172968" y="1008888"/>
                </a:lnTo>
                <a:lnTo>
                  <a:pt x="3172968" y="0"/>
                </a:lnTo>
                <a:lnTo>
                  <a:pt x="0" y="0"/>
                </a:lnTo>
                <a:lnTo>
                  <a:pt x="0" y="1008888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8" name="object 118"/>
          <p:cNvSpPr/>
          <p:nvPr/>
        </p:nvSpPr>
        <p:spPr>
          <a:xfrm>
            <a:off x="6809232" y="1207008"/>
            <a:ext cx="3026664" cy="134111"/>
          </a:xfrm>
          <a:custGeom>
            <a:avLst/>
            <a:gdLst/>
            <a:ahLst/>
            <a:cxnLst/>
            <a:rect l="l" t="t" r="r" b="b"/>
            <a:pathLst>
              <a:path w="3026664" h="134111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9" name="object 119"/>
          <p:cNvSpPr/>
          <p:nvPr/>
        </p:nvSpPr>
        <p:spPr>
          <a:xfrm>
            <a:off x="6809232" y="1341120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0" name="object 120"/>
          <p:cNvSpPr/>
          <p:nvPr/>
        </p:nvSpPr>
        <p:spPr>
          <a:xfrm>
            <a:off x="6809232" y="1475232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1" name="object 121"/>
          <p:cNvSpPr/>
          <p:nvPr/>
        </p:nvSpPr>
        <p:spPr>
          <a:xfrm>
            <a:off x="6809232" y="1609343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2" name="object 122"/>
          <p:cNvSpPr/>
          <p:nvPr/>
        </p:nvSpPr>
        <p:spPr>
          <a:xfrm>
            <a:off x="6809232" y="1743455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3" name="object 123"/>
          <p:cNvSpPr/>
          <p:nvPr/>
        </p:nvSpPr>
        <p:spPr>
          <a:xfrm>
            <a:off x="6809232" y="1877567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4" name="object 124"/>
          <p:cNvSpPr/>
          <p:nvPr/>
        </p:nvSpPr>
        <p:spPr>
          <a:xfrm>
            <a:off x="6809232" y="2011680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5" name="object 125"/>
          <p:cNvSpPr/>
          <p:nvPr/>
        </p:nvSpPr>
        <p:spPr>
          <a:xfrm>
            <a:off x="6736080" y="1178941"/>
            <a:ext cx="3169920" cy="28701"/>
          </a:xfrm>
          <a:custGeom>
            <a:avLst/>
            <a:gdLst/>
            <a:ahLst/>
            <a:cxnLst/>
            <a:rect l="l" t="t" r="r" b="b"/>
            <a:pathLst>
              <a:path w="3169920" h="28701">
                <a:moveTo>
                  <a:pt x="0" y="28701"/>
                </a:moveTo>
                <a:lnTo>
                  <a:pt x="3169920" y="28701"/>
                </a:lnTo>
                <a:lnTo>
                  <a:pt x="3169920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6" name="object 126"/>
          <p:cNvSpPr/>
          <p:nvPr/>
        </p:nvSpPr>
        <p:spPr>
          <a:xfrm>
            <a:off x="6736080" y="2142108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7" name="object 127"/>
          <p:cNvSpPr/>
          <p:nvPr/>
        </p:nvSpPr>
        <p:spPr>
          <a:xfrm>
            <a:off x="6736080" y="2188464"/>
            <a:ext cx="3172968" cy="219455"/>
          </a:xfrm>
          <a:custGeom>
            <a:avLst/>
            <a:gdLst/>
            <a:ahLst/>
            <a:cxnLst/>
            <a:rect l="l" t="t" r="r" b="b"/>
            <a:pathLst>
              <a:path w="3172968" h="219455">
                <a:moveTo>
                  <a:pt x="0" y="219455"/>
                </a:moveTo>
                <a:lnTo>
                  <a:pt x="3172968" y="219455"/>
                </a:lnTo>
                <a:lnTo>
                  <a:pt x="3172968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8" name="object 128"/>
          <p:cNvSpPr/>
          <p:nvPr/>
        </p:nvSpPr>
        <p:spPr>
          <a:xfrm>
            <a:off x="6809232" y="2215896"/>
            <a:ext cx="3026664" cy="146303"/>
          </a:xfrm>
          <a:custGeom>
            <a:avLst/>
            <a:gdLst/>
            <a:ahLst/>
            <a:cxnLst/>
            <a:rect l="l" t="t" r="r" b="b"/>
            <a:pathLst>
              <a:path w="3026664" h="146303">
                <a:moveTo>
                  <a:pt x="0" y="146303"/>
                </a:moveTo>
                <a:lnTo>
                  <a:pt x="3026664" y="146303"/>
                </a:lnTo>
                <a:lnTo>
                  <a:pt x="3026664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9" name="object 129"/>
          <p:cNvSpPr/>
          <p:nvPr/>
        </p:nvSpPr>
        <p:spPr>
          <a:xfrm>
            <a:off x="6736080" y="2187829"/>
            <a:ext cx="3169920" cy="28701"/>
          </a:xfrm>
          <a:custGeom>
            <a:avLst/>
            <a:gdLst/>
            <a:ahLst/>
            <a:cxnLst/>
            <a:rect l="l" t="t" r="r" b="b"/>
            <a:pathLst>
              <a:path w="3169920" h="28701">
                <a:moveTo>
                  <a:pt x="0" y="28701"/>
                </a:moveTo>
                <a:lnTo>
                  <a:pt x="3169920" y="28701"/>
                </a:lnTo>
                <a:lnTo>
                  <a:pt x="3169920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0" name="object 130"/>
          <p:cNvSpPr/>
          <p:nvPr/>
        </p:nvSpPr>
        <p:spPr>
          <a:xfrm>
            <a:off x="6736080" y="2361565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1" name="object 131"/>
          <p:cNvSpPr/>
          <p:nvPr/>
        </p:nvSpPr>
        <p:spPr>
          <a:xfrm>
            <a:off x="6736080" y="2407920"/>
            <a:ext cx="3172968" cy="1277112"/>
          </a:xfrm>
          <a:custGeom>
            <a:avLst/>
            <a:gdLst/>
            <a:ahLst/>
            <a:cxnLst/>
            <a:rect l="l" t="t" r="r" b="b"/>
            <a:pathLst>
              <a:path w="3172968" h="1277112">
                <a:moveTo>
                  <a:pt x="0" y="1277112"/>
                </a:moveTo>
                <a:lnTo>
                  <a:pt x="3172968" y="1277112"/>
                </a:lnTo>
                <a:lnTo>
                  <a:pt x="3172968" y="0"/>
                </a:lnTo>
                <a:lnTo>
                  <a:pt x="0" y="0"/>
                </a:lnTo>
                <a:lnTo>
                  <a:pt x="0" y="1277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2" name="object 132"/>
          <p:cNvSpPr/>
          <p:nvPr/>
        </p:nvSpPr>
        <p:spPr>
          <a:xfrm>
            <a:off x="6809232" y="2435352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3" name="object 133"/>
          <p:cNvSpPr/>
          <p:nvPr/>
        </p:nvSpPr>
        <p:spPr>
          <a:xfrm>
            <a:off x="6809232" y="2569464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4" name="object 134"/>
          <p:cNvSpPr/>
          <p:nvPr/>
        </p:nvSpPr>
        <p:spPr>
          <a:xfrm>
            <a:off x="6809232" y="2703576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5" name="object 135"/>
          <p:cNvSpPr/>
          <p:nvPr/>
        </p:nvSpPr>
        <p:spPr>
          <a:xfrm>
            <a:off x="6809232" y="2837688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6" name="object 136"/>
          <p:cNvSpPr/>
          <p:nvPr/>
        </p:nvSpPr>
        <p:spPr>
          <a:xfrm>
            <a:off x="6809232" y="2971800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7" name="object 137"/>
          <p:cNvSpPr/>
          <p:nvPr/>
        </p:nvSpPr>
        <p:spPr>
          <a:xfrm>
            <a:off x="6809232" y="3105912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8" name="object 138"/>
          <p:cNvSpPr/>
          <p:nvPr/>
        </p:nvSpPr>
        <p:spPr>
          <a:xfrm>
            <a:off x="6809232" y="3240024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9" name="object 139"/>
          <p:cNvSpPr/>
          <p:nvPr/>
        </p:nvSpPr>
        <p:spPr>
          <a:xfrm>
            <a:off x="6809232" y="3374136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0" name="object 140"/>
          <p:cNvSpPr/>
          <p:nvPr/>
        </p:nvSpPr>
        <p:spPr>
          <a:xfrm>
            <a:off x="6809232" y="3508248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1" name="object 141"/>
          <p:cNvSpPr/>
          <p:nvPr/>
        </p:nvSpPr>
        <p:spPr>
          <a:xfrm>
            <a:off x="6736080" y="2407284"/>
            <a:ext cx="3169920" cy="28701"/>
          </a:xfrm>
          <a:custGeom>
            <a:avLst/>
            <a:gdLst/>
            <a:ahLst/>
            <a:cxnLst/>
            <a:rect l="l" t="t" r="r" b="b"/>
            <a:pathLst>
              <a:path w="3169920" h="28701">
                <a:moveTo>
                  <a:pt x="0" y="28701"/>
                </a:moveTo>
                <a:lnTo>
                  <a:pt x="3169920" y="28701"/>
                </a:lnTo>
                <a:lnTo>
                  <a:pt x="3169920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2" name="object 142"/>
          <p:cNvSpPr/>
          <p:nvPr/>
        </p:nvSpPr>
        <p:spPr>
          <a:xfrm>
            <a:off x="6736080" y="3638677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3" name="object 143"/>
          <p:cNvSpPr/>
          <p:nvPr/>
        </p:nvSpPr>
        <p:spPr>
          <a:xfrm>
            <a:off x="6736080" y="3685031"/>
            <a:ext cx="3172968" cy="219456"/>
          </a:xfrm>
          <a:custGeom>
            <a:avLst/>
            <a:gdLst/>
            <a:ahLst/>
            <a:cxnLst/>
            <a:rect l="l" t="t" r="r" b="b"/>
            <a:pathLst>
              <a:path w="3172968" h="219456">
                <a:moveTo>
                  <a:pt x="0" y="219456"/>
                </a:moveTo>
                <a:lnTo>
                  <a:pt x="3172968" y="219456"/>
                </a:lnTo>
                <a:lnTo>
                  <a:pt x="3172968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4" name="object 144"/>
          <p:cNvSpPr/>
          <p:nvPr/>
        </p:nvSpPr>
        <p:spPr>
          <a:xfrm>
            <a:off x="6809232" y="3712464"/>
            <a:ext cx="3026664" cy="146303"/>
          </a:xfrm>
          <a:custGeom>
            <a:avLst/>
            <a:gdLst/>
            <a:ahLst/>
            <a:cxnLst/>
            <a:rect l="l" t="t" r="r" b="b"/>
            <a:pathLst>
              <a:path w="3026664" h="146303">
                <a:moveTo>
                  <a:pt x="0" y="146303"/>
                </a:moveTo>
                <a:lnTo>
                  <a:pt x="3026664" y="146303"/>
                </a:lnTo>
                <a:lnTo>
                  <a:pt x="3026664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5" name="object 145"/>
          <p:cNvSpPr/>
          <p:nvPr/>
        </p:nvSpPr>
        <p:spPr>
          <a:xfrm>
            <a:off x="6736080" y="3684397"/>
            <a:ext cx="3169920" cy="28701"/>
          </a:xfrm>
          <a:custGeom>
            <a:avLst/>
            <a:gdLst/>
            <a:ahLst/>
            <a:cxnLst/>
            <a:rect l="l" t="t" r="r" b="b"/>
            <a:pathLst>
              <a:path w="3169920" h="28701">
                <a:moveTo>
                  <a:pt x="0" y="28701"/>
                </a:moveTo>
                <a:lnTo>
                  <a:pt x="3169920" y="28701"/>
                </a:lnTo>
                <a:lnTo>
                  <a:pt x="3169920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6" name="object 146"/>
          <p:cNvSpPr/>
          <p:nvPr/>
        </p:nvSpPr>
        <p:spPr>
          <a:xfrm>
            <a:off x="6736080" y="3858132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7" name="object 147"/>
          <p:cNvSpPr/>
          <p:nvPr/>
        </p:nvSpPr>
        <p:spPr>
          <a:xfrm>
            <a:off x="6736080" y="3904488"/>
            <a:ext cx="3172968" cy="1947672"/>
          </a:xfrm>
          <a:custGeom>
            <a:avLst/>
            <a:gdLst/>
            <a:ahLst/>
            <a:cxnLst/>
            <a:rect l="l" t="t" r="r" b="b"/>
            <a:pathLst>
              <a:path w="3172968" h="1947672">
                <a:moveTo>
                  <a:pt x="0" y="1947672"/>
                </a:moveTo>
                <a:lnTo>
                  <a:pt x="3172968" y="1947672"/>
                </a:lnTo>
                <a:lnTo>
                  <a:pt x="3172968" y="0"/>
                </a:lnTo>
                <a:lnTo>
                  <a:pt x="0" y="0"/>
                </a:lnTo>
                <a:lnTo>
                  <a:pt x="0" y="194767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8" name="object 148"/>
          <p:cNvSpPr/>
          <p:nvPr/>
        </p:nvSpPr>
        <p:spPr>
          <a:xfrm>
            <a:off x="6809232" y="3931920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9" name="object 149"/>
          <p:cNvSpPr/>
          <p:nvPr/>
        </p:nvSpPr>
        <p:spPr>
          <a:xfrm>
            <a:off x="6809232" y="4066032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0" name="object 150"/>
          <p:cNvSpPr/>
          <p:nvPr/>
        </p:nvSpPr>
        <p:spPr>
          <a:xfrm>
            <a:off x="6809232" y="4200144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1" name="object 151"/>
          <p:cNvSpPr/>
          <p:nvPr/>
        </p:nvSpPr>
        <p:spPr>
          <a:xfrm>
            <a:off x="6809232" y="4334256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2" name="object 152"/>
          <p:cNvSpPr/>
          <p:nvPr/>
        </p:nvSpPr>
        <p:spPr>
          <a:xfrm>
            <a:off x="6809232" y="4468368"/>
            <a:ext cx="3026664" cy="134111"/>
          </a:xfrm>
          <a:custGeom>
            <a:avLst/>
            <a:gdLst/>
            <a:ahLst/>
            <a:cxnLst/>
            <a:rect l="l" t="t" r="r" b="b"/>
            <a:pathLst>
              <a:path w="3026664" h="134111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3" name="object 153"/>
          <p:cNvSpPr/>
          <p:nvPr/>
        </p:nvSpPr>
        <p:spPr>
          <a:xfrm>
            <a:off x="6809232" y="4602480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4" name="object 154"/>
          <p:cNvSpPr/>
          <p:nvPr/>
        </p:nvSpPr>
        <p:spPr>
          <a:xfrm>
            <a:off x="6809232" y="4736592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5" name="object 155"/>
          <p:cNvSpPr/>
          <p:nvPr/>
        </p:nvSpPr>
        <p:spPr>
          <a:xfrm>
            <a:off x="6809232" y="4870704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6" name="object 156"/>
          <p:cNvSpPr/>
          <p:nvPr/>
        </p:nvSpPr>
        <p:spPr>
          <a:xfrm>
            <a:off x="6809232" y="5004816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7" name="object 157"/>
          <p:cNvSpPr/>
          <p:nvPr/>
        </p:nvSpPr>
        <p:spPr>
          <a:xfrm>
            <a:off x="6809232" y="5135880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8" name="object 158"/>
          <p:cNvSpPr/>
          <p:nvPr/>
        </p:nvSpPr>
        <p:spPr>
          <a:xfrm>
            <a:off x="6809232" y="5269992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9" name="object 159"/>
          <p:cNvSpPr/>
          <p:nvPr/>
        </p:nvSpPr>
        <p:spPr>
          <a:xfrm>
            <a:off x="6809232" y="5404104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0" name="object 160"/>
          <p:cNvSpPr/>
          <p:nvPr/>
        </p:nvSpPr>
        <p:spPr>
          <a:xfrm>
            <a:off x="6809232" y="5538216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1" name="object 161"/>
          <p:cNvSpPr/>
          <p:nvPr/>
        </p:nvSpPr>
        <p:spPr>
          <a:xfrm>
            <a:off x="6809232" y="5672328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2" name="object 162"/>
          <p:cNvSpPr/>
          <p:nvPr/>
        </p:nvSpPr>
        <p:spPr>
          <a:xfrm>
            <a:off x="6736080" y="3903853"/>
            <a:ext cx="3169920" cy="28701"/>
          </a:xfrm>
          <a:custGeom>
            <a:avLst/>
            <a:gdLst/>
            <a:ahLst/>
            <a:cxnLst/>
            <a:rect l="l" t="t" r="r" b="b"/>
            <a:pathLst>
              <a:path w="3169920" h="28701">
                <a:moveTo>
                  <a:pt x="0" y="28701"/>
                </a:moveTo>
                <a:lnTo>
                  <a:pt x="3169920" y="28701"/>
                </a:lnTo>
                <a:lnTo>
                  <a:pt x="3169920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3" name="object 163"/>
          <p:cNvSpPr/>
          <p:nvPr/>
        </p:nvSpPr>
        <p:spPr>
          <a:xfrm>
            <a:off x="6736080" y="5829300"/>
            <a:ext cx="3172968" cy="0"/>
          </a:xfrm>
          <a:custGeom>
            <a:avLst/>
            <a:gdLst/>
            <a:ahLst/>
            <a:cxnLst/>
            <a:rect l="l" t="t" r="r" b="b"/>
            <a:pathLst>
              <a:path w="3172968" h="0">
                <a:moveTo>
                  <a:pt x="0" y="0"/>
                </a:moveTo>
                <a:lnTo>
                  <a:pt x="3172968" y="0"/>
                </a:lnTo>
              </a:path>
            </a:pathLst>
          </a:custGeom>
          <a:ln w="46989">
            <a:solidFill>
              <a:srgbClr val="FCFFC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185928" y="1600200"/>
            <a:ext cx="3166872" cy="271272"/>
          </a:xfrm>
          <a:custGeom>
            <a:avLst/>
            <a:gdLst/>
            <a:ahLst/>
            <a:cxnLst/>
            <a:rect l="l" t="t" r="r" b="b"/>
            <a:pathLst>
              <a:path w="3166872" h="271272">
                <a:moveTo>
                  <a:pt x="3166872" y="271272"/>
                </a:moveTo>
                <a:lnTo>
                  <a:pt x="3166872" y="0"/>
                </a:lnTo>
                <a:lnTo>
                  <a:pt x="0" y="0"/>
                </a:lnTo>
                <a:lnTo>
                  <a:pt x="0" y="271272"/>
                </a:lnTo>
                <a:lnTo>
                  <a:pt x="3166872" y="271272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259079" y="1627631"/>
            <a:ext cx="3029711" cy="198120"/>
          </a:xfrm>
          <a:custGeom>
            <a:avLst/>
            <a:gdLst/>
            <a:ahLst/>
            <a:cxnLst/>
            <a:rect l="l" t="t" r="r" b="b"/>
            <a:pathLst>
              <a:path w="3029711" h="198120">
                <a:moveTo>
                  <a:pt x="0" y="198120"/>
                </a:moveTo>
                <a:lnTo>
                  <a:pt x="3029711" y="198120"/>
                </a:lnTo>
                <a:lnTo>
                  <a:pt x="3029711" y="0"/>
                </a:lnTo>
                <a:lnTo>
                  <a:pt x="0" y="0"/>
                </a:lnTo>
                <a:lnTo>
                  <a:pt x="0" y="198120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185928" y="1613916"/>
            <a:ext cx="3166872" cy="0"/>
          </a:xfrm>
          <a:custGeom>
            <a:avLst/>
            <a:gdLst/>
            <a:ahLst/>
            <a:cxnLst/>
            <a:rect l="l" t="t" r="r" b="b"/>
            <a:pathLst>
              <a:path w="3166872" h="0">
                <a:moveTo>
                  <a:pt x="0" y="0"/>
                </a:moveTo>
                <a:lnTo>
                  <a:pt x="3166872" y="0"/>
                </a:lnTo>
              </a:path>
            </a:pathLst>
          </a:custGeom>
          <a:ln w="28702">
            <a:solidFill>
              <a:srgbClr val="008E8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185928" y="1825116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185928" y="1871472"/>
            <a:ext cx="3176016" cy="1097279"/>
          </a:xfrm>
          <a:custGeom>
            <a:avLst/>
            <a:gdLst/>
            <a:ahLst/>
            <a:cxnLst/>
            <a:rect l="l" t="t" r="r" b="b"/>
            <a:pathLst>
              <a:path w="3176016" h="1097279">
                <a:moveTo>
                  <a:pt x="0" y="1097279"/>
                </a:moveTo>
                <a:lnTo>
                  <a:pt x="3176016" y="1097279"/>
                </a:lnTo>
                <a:lnTo>
                  <a:pt x="3176016" y="0"/>
                </a:lnTo>
                <a:lnTo>
                  <a:pt x="0" y="0"/>
                </a:lnTo>
                <a:lnTo>
                  <a:pt x="0" y="1097279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259079" y="1898904"/>
            <a:ext cx="3029711" cy="146303"/>
          </a:xfrm>
          <a:custGeom>
            <a:avLst/>
            <a:gdLst/>
            <a:ahLst/>
            <a:cxnLst/>
            <a:rect l="l" t="t" r="r" b="b"/>
            <a:pathLst>
              <a:path w="3029711" h="146303">
                <a:moveTo>
                  <a:pt x="0" y="146303"/>
                </a:moveTo>
                <a:lnTo>
                  <a:pt x="3029711" y="146303"/>
                </a:lnTo>
                <a:lnTo>
                  <a:pt x="3029711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259079" y="2045208"/>
            <a:ext cx="3029711" cy="146303"/>
          </a:xfrm>
          <a:custGeom>
            <a:avLst/>
            <a:gdLst/>
            <a:ahLst/>
            <a:cxnLst/>
            <a:rect l="l" t="t" r="r" b="b"/>
            <a:pathLst>
              <a:path w="3029711" h="146303">
                <a:moveTo>
                  <a:pt x="0" y="146303"/>
                </a:moveTo>
                <a:lnTo>
                  <a:pt x="3029711" y="146303"/>
                </a:lnTo>
                <a:lnTo>
                  <a:pt x="3029711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259079" y="2191512"/>
            <a:ext cx="3029711" cy="146303"/>
          </a:xfrm>
          <a:custGeom>
            <a:avLst/>
            <a:gdLst/>
            <a:ahLst/>
            <a:cxnLst/>
            <a:rect l="l" t="t" r="r" b="b"/>
            <a:pathLst>
              <a:path w="3029711" h="146303">
                <a:moveTo>
                  <a:pt x="0" y="146303"/>
                </a:moveTo>
                <a:lnTo>
                  <a:pt x="3029711" y="146303"/>
                </a:lnTo>
                <a:lnTo>
                  <a:pt x="3029711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259079" y="2337816"/>
            <a:ext cx="3029711" cy="146303"/>
          </a:xfrm>
          <a:custGeom>
            <a:avLst/>
            <a:gdLst/>
            <a:ahLst/>
            <a:cxnLst/>
            <a:rect l="l" t="t" r="r" b="b"/>
            <a:pathLst>
              <a:path w="3029711" h="146303">
                <a:moveTo>
                  <a:pt x="0" y="146303"/>
                </a:moveTo>
                <a:lnTo>
                  <a:pt x="3029711" y="146303"/>
                </a:lnTo>
                <a:lnTo>
                  <a:pt x="3029711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259079" y="2484120"/>
            <a:ext cx="3029711" cy="146303"/>
          </a:xfrm>
          <a:custGeom>
            <a:avLst/>
            <a:gdLst/>
            <a:ahLst/>
            <a:cxnLst/>
            <a:rect l="l" t="t" r="r" b="b"/>
            <a:pathLst>
              <a:path w="3029711" h="146303">
                <a:moveTo>
                  <a:pt x="0" y="146303"/>
                </a:moveTo>
                <a:lnTo>
                  <a:pt x="3029711" y="146303"/>
                </a:lnTo>
                <a:lnTo>
                  <a:pt x="3029711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259079" y="2630424"/>
            <a:ext cx="3029711" cy="146303"/>
          </a:xfrm>
          <a:custGeom>
            <a:avLst/>
            <a:gdLst/>
            <a:ahLst/>
            <a:cxnLst/>
            <a:rect l="l" t="t" r="r" b="b"/>
            <a:pathLst>
              <a:path w="3029711" h="146303">
                <a:moveTo>
                  <a:pt x="0" y="146303"/>
                </a:moveTo>
                <a:lnTo>
                  <a:pt x="3029711" y="146303"/>
                </a:lnTo>
                <a:lnTo>
                  <a:pt x="3029711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259079" y="2776728"/>
            <a:ext cx="3029711" cy="146303"/>
          </a:xfrm>
          <a:custGeom>
            <a:avLst/>
            <a:gdLst/>
            <a:ahLst/>
            <a:cxnLst/>
            <a:rect l="l" t="t" r="r" b="b"/>
            <a:pathLst>
              <a:path w="3029711" h="146303">
                <a:moveTo>
                  <a:pt x="0" y="146303"/>
                </a:moveTo>
                <a:lnTo>
                  <a:pt x="3029711" y="146303"/>
                </a:lnTo>
                <a:lnTo>
                  <a:pt x="3029711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185928" y="1870836"/>
            <a:ext cx="3166872" cy="28701"/>
          </a:xfrm>
          <a:custGeom>
            <a:avLst/>
            <a:gdLst/>
            <a:ahLst/>
            <a:cxnLst/>
            <a:rect l="l" t="t" r="r" b="b"/>
            <a:pathLst>
              <a:path w="3166872" h="28701">
                <a:moveTo>
                  <a:pt x="0" y="28701"/>
                </a:moveTo>
                <a:lnTo>
                  <a:pt x="3166872" y="28701"/>
                </a:lnTo>
                <a:lnTo>
                  <a:pt x="316687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185928" y="2945891"/>
            <a:ext cx="3172968" cy="0"/>
          </a:xfrm>
          <a:custGeom>
            <a:avLst/>
            <a:gdLst/>
            <a:ahLst/>
            <a:cxnLst/>
            <a:rect l="l" t="t" r="r" b="b"/>
            <a:pathLst>
              <a:path w="3172968" h="0">
                <a:moveTo>
                  <a:pt x="0" y="0"/>
                </a:moveTo>
                <a:lnTo>
                  <a:pt x="3172968" y="0"/>
                </a:lnTo>
              </a:path>
            </a:pathLst>
          </a:custGeom>
          <a:ln w="46990">
            <a:solidFill>
              <a:srgbClr val="C7E6D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3483864" y="4026408"/>
            <a:ext cx="3172967" cy="929639"/>
          </a:xfrm>
          <a:custGeom>
            <a:avLst/>
            <a:gdLst/>
            <a:ahLst/>
            <a:cxnLst/>
            <a:rect l="l" t="t" r="r" b="b"/>
            <a:pathLst>
              <a:path w="3172967" h="929639">
                <a:moveTo>
                  <a:pt x="0" y="929639"/>
                </a:moveTo>
                <a:lnTo>
                  <a:pt x="3172967" y="929639"/>
                </a:lnTo>
                <a:lnTo>
                  <a:pt x="3172967" y="0"/>
                </a:lnTo>
                <a:lnTo>
                  <a:pt x="0" y="0"/>
                </a:lnTo>
                <a:lnTo>
                  <a:pt x="0" y="929639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3557016" y="4053840"/>
            <a:ext cx="3026664" cy="201167"/>
          </a:xfrm>
          <a:custGeom>
            <a:avLst/>
            <a:gdLst/>
            <a:ahLst/>
            <a:cxnLst/>
            <a:rect l="l" t="t" r="r" b="b"/>
            <a:pathLst>
              <a:path w="3026664" h="201167">
                <a:moveTo>
                  <a:pt x="0" y="201167"/>
                </a:moveTo>
                <a:lnTo>
                  <a:pt x="3026664" y="201167"/>
                </a:lnTo>
                <a:lnTo>
                  <a:pt x="3026664" y="0"/>
                </a:lnTo>
                <a:lnTo>
                  <a:pt x="0" y="0"/>
                </a:lnTo>
                <a:lnTo>
                  <a:pt x="0" y="201167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3557016" y="4255008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3557016" y="4386072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3557016" y="4517136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3557016" y="4648200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3557016" y="4779264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3483864" y="4040124"/>
            <a:ext cx="3172967" cy="0"/>
          </a:xfrm>
          <a:custGeom>
            <a:avLst/>
            <a:gdLst/>
            <a:ahLst/>
            <a:cxnLst/>
            <a:rect l="l" t="t" r="r" b="b"/>
            <a:pathLst>
              <a:path w="3172967" h="0">
                <a:moveTo>
                  <a:pt x="0" y="0"/>
                </a:moveTo>
                <a:lnTo>
                  <a:pt x="3172967" y="0"/>
                </a:lnTo>
              </a:path>
            </a:pathLst>
          </a:custGeom>
          <a:ln w="28702">
            <a:solidFill>
              <a:srgbClr val="008E8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3483864" y="4909693"/>
            <a:ext cx="3172967" cy="46989"/>
          </a:xfrm>
          <a:custGeom>
            <a:avLst/>
            <a:gdLst/>
            <a:ahLst/>
            <a:cxnLst/>
            <a:rect l="l" t="t" r="r" b="b"/>
            <a:pathLst>
              <a:path w="3172967" h="46989">
                <a:moveTo>
                  <a:pt x="0" y="46989"/>
                </a:moveTo>
                <a:lnTo>
                  <a:pt x="3172967" y="46989"/>
                </a:lnTo>
                <a:lnTo>
                  <a:pt x="3172967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3483864" y="4956048"/>
            <a:ext cx="3172967" cy="219456"/>
          </a:xfrm>
          <a:custGeom>
            <a:avLst/>
            <a:gdLst/>
            <a:ahLst/>
            <a:cxnLst/>
            <a:rect l="l" t="t" r="r" b="b"/>
            <a:pathLst>
              <a:path w="3172967" h="219455">
                <a:moveTo>
                  <a:pt x="0" y="219456"/>
                </a:moveTo>
                <a:lnTo>
                  <a:pt x="3172967" y="219456"/>
                </a:lnTo>
                <a:lnTo>
                  <a:pt x="3172967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3557016" y="4983480"/>
            <a:ext cx="3026664" cy="146304"/>
          </a:xfrm>
          <a:custGeom>
            <a:avLst/>
            <a:gdLst/>
            <a:ahLst/>
            <a:cxnLst/>
            <a:rect l="l" t="t" r="r" b="b"/>
            <a:pathLst>
              <a:path w="3026664" h="146303">
                <a:moveTo>
                  <a:pt x="0" y="146304"/>
                </a:moveTo>
                <a:lnTo>
                  <a:pt x="3026664" y="146304"/>
                </a:lnTo>
                <a:lnTo>
                  <a:pt x="3026664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3483864" y="4955413"/>
            <a:ext cx="3172967" cy="28701"/>
          </a:xfrm>
          <a:custGeom>
            <a:avLst/>
            <a:gdLst/>
            <a:ahLst/>
            <a:cxnLst/>
            <a:rect l="l" t="t" r="r" b="b"/>
            <a:pathLst>
              <a:path w="3172967" h="28701">
                <a:moveTo>
                  <a:pt x="0" y="28701"/>
                </a:moveTo>
                <a:lnTo>
                  <a:pt x="3172967" y="28701"/>
                </a:lnTo>
                <a:lnTo>
                  <a:pt x="3172967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3483864" y="5129149"/>
            <a:ext cx="3172967" cy="46989"/>
          </a:xfrm>
          <a:custGeom>
            <a:avLst/>
            <a:gdLst/>
            <a:ahLst/>
            <a:cxnLst/>
            <a:rect l="l" t="t" r="r" b="b"/>
            <a:pathLst>
              <a:path w="3172967" h="46989">
                <a:moveTo>
                  <a:pt x="0" y="46990"/>
                </a:moveTo>
                <a:lnTo>
                  <a:pt x="3172967" y="46990"/>
                </a:lnTo>
                <a:lnTo>
                  <a:pt x="3172967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3483864" y="5175504"/>
            <a:ext cx="3172967" cy="1011936"/>
          </a:xfrm>
          <a:custGeom>
            <a:avLst/>
            <a:gdLst/>
            <a:ahLst/>
            <a:cxnLst/>
            <a:rect l="l" t="t" r="r" b="b"/>
            <a:pathLst>
              <a:path w="3172967" h="1011936">
                <a:moveTo>
                  <a:pt x="0" y="1011936"/>
                </a:moveTo>
                <a:lnTo>
                  <a:pt x="3172967" y="1011936"/>
                </a:lnTo>
                <a:lnTo>
                  <a:pt x="3172967" y="0"/>
                </a:lnTo>
                <a:lnTo>
                  <a:pt x="0" y="0"/>
                </a:lnTo>
                <a:lnTo>
                  <a:pt x="0" y="1011936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3557016" y="5202936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3557016" y="5337048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3557016" y="5471160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3557016" y="5605272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3557016" y="5739383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3557016" y="5873496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3557016" y="6007608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3483864" y="5174869"/>
            <a:ext cx="3172967" cy="28701"/>
          </a:xfrm>
          <a:custGeom>
            <a:avLst/>
            <a:gdLst/>
            <a:ahLst/>
            <a:cxnLst/>
            <a:rect l="l" t="t" r="r" b="b"/>
            <a:pathLst>
              <a:path w="3172967" h="28701">
                <a:moveTo>
                  <a:pt x="0" y="28701"/>
                </a:moveTo>
                <a:lnTo>
                  <a:pt x="3172967" y="28701"/>
                </a:lnTo>
                <a:lnTo>
                  <a:pt x="3172967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3483864" y="6141085"/>
            <a:ext cx="3172967" cy="46990"/>
          </a:xfrm>
          <a:custGeom>
            <a:avLst/>
            <a:gdLst/>
            <a:ahLst/>
            <a:cxnLst/>
            <a:rect l="l" t="t" r="r" b="b"/>
            <a:pathLst>
              <a:path w="3172967" h="46989">
                <a:moveTo>
                  <a:pt x="0" y="46990"/>
                </a:moveTo>
                <a:lnTo>
                  <a:pt x="3172967" y="46990"/>
                </a:lnTo>
                <a:lnTo>
                  <a:pt x="3172967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3483864" y="6187440"/>
            <a:ext cx="3172967" cy="222503"/>
          </a:xfrm>
          <a:custGeom>
            <a:avLst/>
            <a:gdLst/>
            <a:ahLst/>
            <a:cxnLst/>
            <a:rect l="l" t="t" r="r" b="b"/>
            <a:pathLst>
              <a:path w="3172967" h="222503">
                <a:moveTo>
                  <a:pt x="0" y="222504"/>
                </a:moveTo>
                <a:lnTo>
                  <a:pt x="3172967" y="222504"/>
                </a:lnTo>
                <a:lnTo>
                  <a:pt x="3172967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3557016" y="6214872"/>
            <a:ext cx="3026664" cy="149352"/>
          </a:xfrm>
          <a:custGeom>
            <a:avLst/>
            <a:gdLst/>
            <a:ahLst/>
            <a:cxnLst/>
            <a:rect l="l" t="t" r="r" b="b"/>
            <a:pathLst>
              <a:path w="3026664" h="149351">
                <a:moveTo>
                  <a:pt x="0" y="149351"/>
                </a:moveTo>
                <a:lnTo>
                  <a:pt x="3026664" y="149351"/>
                </a:lnTo>
                <a:lnTo>
                  <a:pt x="3026664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3483864" y="6186805"/>
            <a:ext cx="3172967" cy="28701"/>
          </a:xfrm>
          <a:custGeom>
            <a:avLst/>
            <a:gdLst/>
            <a:ahLst/>
            <a:cxnLst/>
            <a:rect l="l" t="t" r="r" b="b"/>
            <a:pathLst>
              <a:path w="3172967" h="28701">
                <a:moveTo>
                  <a:pt x="0" y="28702"/>
                </a:moveTo>
                <a:lnTo>
                  <a:pt x="3172967" y="28702"/>
                </a:lnTo>
                <a:lnTo>
                  <a:pt x="3172967" y="0"/>
                </a:lnTo>
                <a:lnTo>
                  <a:pt x="0" y="0"/>
                </a:lnTo>
                <a:lnTo>
                  <a:pt x="0" y="28702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3483864" y="6363589"/>
            <a:ext cx="3172967" cy="46989"/>
          </a:xfrm>
          <a:custGeom>
            <a:avLst/>
            <a:gdLst/>
            <a:ahLst/>
            <a:cxnLst/>
            <a:rect l="l" t="t" r="r" b="b"/>
            <a:pathLst>
              <a:path w="3172967" h="46989">
                <a:moveTo>
                  <a:pt x="0" y="46990"/>
                </a:moveTo>
                <a:lnTo>
                  <a:pt x="3172967" y="46990"/>
                </a:lnTo>
                <a:lnTo>
                  <a:pt x="3172967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3483864" y="6409943"/>
            <a:ext cx="3172967" cy="1146048"/>
          </a:xfrm>
          <a:custGeom>
            <a:avLst/>
            <a:gdLst/>
            <a:ahLst/>
            <a:cxnLst/>
            <a:rect l="l" t="t" r="r" b="b"/>
            <a:pathLst>
              <a:path w="3172967" h="1146047">
                <a:moveTo>
                  <a:pt x="0" y="1146048"/>
                </a:moveTo>
                <a:lnTo>
                  <a:pt x="3172967" y="1146048"/>
                </a:lnTo>
                <a:lnTo>
                  <a:pt x="3172967" y="0"/>
                </a:lnTo>
                <a:lnTo>
                  <a:pt x="0" y="0"/>
                </a:lnTo>
                <a:lnTo>
                  <a:pt x="0" y="1146048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3557016" y="6437375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3557016" y="6571487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3557016" y="6705599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1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3557016" y="6839711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1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3557016" y="6973823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3557016" y="7107935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3557016" y="7242047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1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3557016" y="7376159"/>
            <a:ext cx="3026664" cy="134111"/>
          </a:xfrm>
          <a:custGeom>
            <a:avLst/>
            <a:gdLst/>
            <a:ahLst/>
            <a:cxnLst/>
            <a:rect l="l" t="t" r="r" b="b"/>
            <a:pathLst>
              <a:path w="3026664" h="134111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3483864" y="6409309"/>
            <a:ext cx="3172967" cy="28701"/>
          </a:xfrm>
          <a:custGeom>
            <a:avLst/>
            <a:gdLst/>
            <a:ahLst/>
            <a:cxnLst/>
            <a:rect l="l" t="t" r="r" b="b"/>
            <a:pathLst>
              <a:path w="3172967" h="28701">
                <a:moveTo>
                  <a:pt x="0" y="28701"/>
                </a:moveTo>
                <a:lnTo>
                  <a:pt x="3172967" y="28701"/>
                </a:lnTo>
                <a:lnTo>
                  <a:pt x="3172967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3483864" y="7533131"/>
            <a:ext cx="3172967" cy="0"/>
          </a:xfrm>
          <a:custGeom>
            <a:avLst/>
            <a:gdLst/>
            <a:ahLst/>
            <a:cxnLst/>
            <a:rect l="l" t="t" r="r" b="b"/>
            <a:pathLst>
              <a:path w="3172967" h="0">
                <a:moveTo>
                  <a:pt x="0" y="0"/>
                </a:moveTo>
                <a:lnTo>
                  <a:pt x="3172967" y="0"/>
                </a:lnTo>
              </a:path>
            </a:pathLst>
          </a:custGeom>
          <a:ln w="46990">
            <a:solidFill>
              <a:srgbClr val="FCFFC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6731000" y="5933438"/>
            <a:ext cx="3172459" cy="4065"/>
          </a:xfrm>
          <a:custGeom>
            <a:avLst/>
            <a:gdLst/>
            <a:ahLst/>
            <a:cxnLst/>
            <a:rect l="l" t="t" r="r" b="b"/>
            <a:pathLst>
              <a:path w="3172459" h="4065">
                <a:moveTo>
                  <a:pt x="0" y="4065"/>
                </a:moveTo>
                <a:lnTo>
                  <a:pt x="3172459" y="4065"/>
                </a:lnTo>
                <a:lnTo>
                  <a:pt x="3172459" y="0"/>
                </a:lnTo>
                <a:lnTo>
                  <a:pt x="0" y="0"/>
                </a:lnTo>
                <a:lnTo>
                  <a:pt x="0" y="4065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6731000" y="6342888"/>
            <a:ext cx="3172459" cy="68070"/>
          </a:xfrm>
          <a:custGeom>
            <a:avLst/>
            <a:gdLst/>
            <a:ahLst/>
            <a:cxnLst/>
            <a:rect l="l" t="t" r="r" b="b"/>
            <a:pathLst>
              <a:path w="3172459" h="68070">
                <a:moveTo>
                  <a:pt x="0" y="68070"/>
                </a:moveTo>
                <a:lnTo>
                  <a:pt x="3172459" y="68070"/>
                </a:lnTo>
                <a:lnTo>
                  <a:pt x="3172459" y="0"/>
                </a:lnTo>
                <a:lnTo>
                  <a:pt x="0" y="0"/>
                </a:lnTo>
                <a:lnTo>
                  <a:pt x="0" y="68070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6736080" y="5937504"/>
            <a:ext cx="3169920" cy="405384"/>
          </a:xfrm>
          <a:custGeom>
            <a:avLst/>
            <a:gdLst/>
            <a:ahLst/>
            <a:cxnLst/>
            <a:rect l="l" t="t" r="r" b="b"/>
            <a:pathLst>
              <a:path w="3169920" h="405384">
                <a:moveTo>
                  <a:pt x="3169920" y="405384"/>
                </a:moveTo>
                <a:lnTo>
                  <a:pt x="3169920" y="0"/>
                </a:lnTo>
                <a:lnTo>
                  <a:pt x="0" y="0"/>
                </a:lnTo>
                <a:lnTo>
                  <a:pt x="0" y="405384"/>
                </a:lnTo>
                <a:lnTo>
                  <a:pt x="3169920" y="40538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6809232" y="5964936"/>
            <a:ext cx="3026664" cy="201167"/>
          </a:xfrm>
          <a:custGeom>
            <a:avLst/>
            <a:gdLst/>
            <a:ahLst/>
            <a:cxnLst/>
            <a:rect l="l" t="t" r="r" b="b"/>
            <a:pathLst>
              <a:path w="3026664" h="201167">
                <a:moveTo>
                  <a:pt x="0" y="201167"/>
                </a:moveTo>
                <a:lnTo>
                  <a:pt x="3026664" y="201167"/>
                </a:lnTo>
                <a:lnTo>
                  <a:pt x="3026664" y="0"/>
                </a:lnTo>
                <a:lnTo>
                  <a:pt x="0" y="0"/>
                </a:lnTo>
                <a:lnTo>
                  <a:pt x="0" y="201167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6809232" y="6166104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4"/>
                </a:moveTo>
                <a:lnTo>
                  <a:pt x="3026664" y="131064"/>
                </a:lnTo>
                <a:lnTo>
                  <a:pt x="3026664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6736080" y="5951220"/>
            <a:ext cx="3169920" cy="0"/>
          </a:xfrm>
          <a:custGeom>
            <a:avLst/>
            <a:gdLst/>
            <a:ahLst/>
            <a:cxnLst/>
            <a:rect l="l" t="t" r="r" b="b"/>
            <a:pathLst>
              <a:path w="3169920" h="0">
                <a:moveTo>
                  <a:pt x="0" y="0"/>
                </a:moveTo>
                <a:lnTo>
                  <a:pt x="3169920" y="0"/>
                </a:lnTo>
              </a:path>
            </a:pathLst>
          </a:custGeom>
          <a:ln w="28701">
            <a:solidFill>
              <a:srgbClr val="008E8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6736080" y="6296533"/>
            <a:ext cx="3172968" cy="46989"/>
          </a:xfrm>
          <a:custGeom>
            <a:avLst/>
            <a:gdLst/>
            <a:ahLst/>
            <a:cxnLst/>
            <a:rect l="l" t="t" r="r" b="b"/>
            <a:pathLst>
              <a:path w="3172968" h="46989">
                <a:moveTo>
                  <a:pt x="0" y="46989"/>
                </a:moveTo>
                <a:lnTo>
                  <a:pt x="3172968" y="46989"/>
                </a:lnTo>
                <a:lnTo>
                  <a:pt x="3172968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6796532" y="384174"/>
            <a:ext cx="2879774" cy="272288"/>
          </a:xfrm>
          <a:prstGeom prst="rect">
            <a:avLst/>
          </a:prstGeom>
        </p:spPr>
        <p:txBody>
          <a:bodyPr wrap="square" lIns="0" tIns="8445" rIns="0" bIns="0" rtlCol="0">
            <a:noAutofit/>
          </a:bodyPr>
          <a:lstStyle/>
          <a:p>
            <a:pPr marL="12700">
              <a:lnSpc>
                <a:spcPts val="1030"/>
              </a:lnSpc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v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v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cti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etu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v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,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prov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796532" y="777366"/>
            <a:ext cx="3064475" cy="149058"/>
          </a:xfrm>
          <a:prstGeom prst="rect">
            <a:avLst/>
          </a:prstGeom>
        </p:spPr>
        <p:txBody>
          <a:bodyPr wrap="square" lIns="0" tIns="6794" rIns="0" bIns="0" rtlCol="0">
            <a:noAutofit/>
          </a:bodyPr>
          <a:lstStyle/>
          <a:p>
            <a:pPr marL="12700">
              <a:lnSpc>
                <a:spcPts val="1070"/>
              </a:lnSpc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cti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sto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35">
                <a:solidFill>
                  <a:srgbClr val="F1F1F1"/>
                </a:solidFill>
                <a:latin typeface="Consolas"/>
                <a:cs typeface="Consolas"/>
              </a:rPr>
              <a:t>retur</a:t>
            </a:r>
            <a:r>
              <a:rPr dirty="0" smtClean="0" sz="900" spc="-35">
                <a:solidFill>
                  <a:srgbClr val="F1F1F1"/>
                </a:solidFill>
                <a:latin typeface="Consolas"/>
                <a:cs typeface="Consolas"/>
              </a:rPr>
              <a:t>n</a:t>
            </a:r>
            <a:r>
              <a:rPr dirty="0" smtClean="0" sz="900" spc="-35">
                <a:solidFill>
                  <a:srgbClr val="F1F1F1"/>
                </a:solidFill>
                <a:latin typeface="Consolas"/>
                <a:cs typeface="Consolas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22979" y="1042542"/>
            <a:ext cx="2927211" cy="141224"/>
          </a:xfrm>
          <a:prstGeom prst="rect">
            <a:avLst/>
          </a:prstGeom>
        </p:spPr>
        <p:txBody>
          <a:bodyPr wrap="square" lIns="0" tIns="6540" rIns="0" bIns="0" rtlCol="0">
            <a:noAutofit/>
          </a:bodyPr>
          <a:lstStyle/>
          <a:p>
            <a:pPr marL="12700">
              <a:lnSpc>
                <a:spcPts val="1030"/>
              </a:lnSpc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eac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argu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shoul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b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igne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func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cal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46378" y="2047646"/>
            <a:ext cx="2861358" cy="153416"/>
          </a:xfrm>
          <a:prstGeom prst="rect">
            <a:avLst/>
          </a:prstGeom>
        </p:spPr>
        <p:txBody>
          <a:bodyPr wrap="square" lIns="0" tIns="7175" rIns="0" bIns="0" rtlCol="0">
            <a:noAutofit/>
          </a:bodyPr>
          <a:lstStyle/>
          <a:p>
            <a:pPr marL="12700">
              <a:lnSpc>
                <a:spcPts val="1130"/>
              </a:lnSpc>
            </a:pPr>
            <a:r>
              <a:rPr dirty="0" smtClean="0" sz="1000" spc="-2">
                <a:latin typeface="Arial"/>
                <a:cs typeface="Arial"/>
              </a:rPr>
              <a:t>on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spec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f</a:t>
            </a:r>
            <a:r>
              <a:rPr dirty="0" smtClean="0" sz="1000" spc="-2">
                <a:latin typeface="Arial"/>
                <a:cs typeface="Arial"/>
              </a:rPr>
              <a:t>ic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j</a:t>
            </a:r>
            <a:r>
              <a:rPr dirty="0" smtClean="0" sz="1000" spc="-2">
                <a:latin typeface="Arial"/>
                <a:cs typeface="Arial"/>
              </a:rPr>
              <a:t>ob</a:t>
            </a:r>
            <a:r>
              <a:rPr dirty="0" smtClean="0" sz="1000" spc="-2">
                <a:latin typeface="Arial"/>
                <a:cs typeface="Arial"/>
              </a:rPr>
              <a:t>.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Func</a:t>
            </a:r>
            <a:r>
              <a:rPr dirty="0" smtClean="0" sz="1000" spc="-2">
                <a:latin typeface="Arial"/>
                <a:cs typeface="Arial"/>
              </a:rPr>
              <a:t>ti</a:t>
            </a:r>
            <a:r>
              <a:rPr dirty="0" smtClean="0" sz="1000" spc="-2">
                <a:latin typeface="Arial"/>
                <a:cs typeface="Arial"/>
              </a:rPr>
              <a:t>on</a:t>
            </a:r>
            <a:r>
              <a:rPr dirty="0" smtClean="0" sz="1000" spc="-2">
                <a:latin typeface="Arial"/>
                <a:cs typeface="Arial"/>
              </a:rPr>
              <a:t>s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ll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w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yo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w</a:t>
            </a:r>
            <a:r>
              <a:rPr dirty="0" smtClean="0" sz="1000" spc="-2">
                <a:latin typeface="Arial"/>
                <a:cs typeface="Arial"/>
              </a:rPr>
              <a:t>ri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code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6378" y="2340254"/>
            <a:ext cx="2988074" cy="153416"/>
          </a:xfrm>
          <a:prstGeom prst="rect">
            <a:avLst/>
          </a:prstGeom>
        </p:spPr>
        <p:txBody>
          <a:bodyPr wrap="square" lIns="0" tIns="7175" rIns="0" bIns="0" rtlCol="0">
            <a:noAutofit/>
          </a:bodyPr>
          <a:lstStyle/>
          <a:p>
            <a:pPr marL="12700">
              <a:lnSpc>
                <a:spcPts val="1130"/>
              </a:lnSpc>
            </a:pPr>
            <a:r>
              <a:rPr dirty="0" smtClean="0" sz="1000" spc="-2">
                <a:latin typeface="Arial"/>
                <a:cs typeface="Arial"/>
              </a:rPr>
              <a:t>accomp</a:t>
            </a:r>
            <a:r>
              <a:rPr dirty="0" smtClean="0" sz="1000" spc="-2">
                <a:latin typeface="Arial"/>
                <a:cs typeface="Arial"/>
              </a:rPr>
              <a:t>li</a:t>
            </a:r>
            <a:r>
              <a:rPr dirty="0" smtClean="0" sz="1000" spc="-2">
                <a:latin typeface="Arial"/>
                <a:cs typeface="Arial"/>
              </a:rPr>
              <a:t>s</a:t>
            </a:r>
            <a:r>
              <a:rPr dirty="0" smtClean="0" sz="1000" spc="-2">
                <a:latin typeface="Arial"/>
                <a:cs typeface="Arial"/>
              </a:rPr>
              <a:t>h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h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sam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ask</a:t>
            </a:r>
            <a:r>
              <a:rPr dirty="0" smtClean="0" sz="1000" spc="-2">
                <a:latin typeface="Arial"/>
                <a:cs typeface="Arial"/>
              </a:rPr>
              <a:t>.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Func</a:t>
            </a:r>
            <a:r>
              <a:rPr dirty="0" smtClean="0" sz="1000" spc="-2">
                <a:latin typeface="Arial"/>
                <a:cs typeface="Arial"/>
              </a:rPr>
              <a:t>ti</a:t>
            </a:r>
            <a:r>
              <a:rPr dirty="0" smtClean="0" sz="1000" spc="-2">
                <a:latin typeface="Arial"/>
                <a:cs typeface="Arial"/>
              </a:rPr>
              <a:t>on</a:t>
            </a:r>
            <a:r>
              <a:rPr dirty="0" smtClean="0" sz="1000" spc="-2">
                <a:latin typeface="Arial"/>
                <a:cs typeface="Arial"/>
              </a:rPr>
              <a:t>s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ca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ak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in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he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46378" y="2632862"/>
            <a:ext cx="2776762" cy="153416"/>
          </a:xfrm>
          <a:prstGeom prst="rect">
            <a:avLst/>
          </a:prstGeom>
        </p:spPr>
        <p:txBody>
          <a:bodyPr wrap="square" lIns="0" tIns="7175" rIns="0" bIns="0" rtlCol="0">
            <a:noAutofit/>
          </a:bodyPr>
          <a:lstStyle/>
          <a:p>
            <a:pPr marL="12700">
              <a:lnSpc>
                <a:spcPts val="1130"/>
              </a:lnSpc>
            </a:pPr>
            <a:r>
              <a:rPr dirty="0" smtClean="0" sz="1000" spc="-3">
                <a:latin typeface="Arial"/>
                <a:cs typeface="Arial"/>
              </a:rPr>
              <a:t>genera</a:t>
            </a:r>
            <a:r>
              <a:rPr dirty="0" smtClean="0" sz="1000" spc="-3">
                <a:latin typeface="Arial"/>
                <a:cs typeface="Arial"/>
              </a:rPr>
              <a:t>t</a:t>
            </a:r>
            <a:r>
              <a:rPr dirty="0" smtClean="0" sz="1000" spc="-3">
                <a:latin typeface="Arial"/>
                <a:cs typeface="Arial"/>
              </a:rPr>
              <a:t>e</a:t>
            </a:r>
            <a:r>
              <a:rPr dirty="0" smtClean="0" sz="1000" spc="-3">
                <a:latin typeface="Arial"/>
                <a:cs typeface="Arial"/>
              </a:rPr>
              <a:t>.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Us</a:t>
            </a:r>
            <a:r>
              <a:rPr dirty="0" smtClean="0" sz="1000" spc="-3">
                <a:latin typeface="Arial"/>
                <a:cs typeface="Arial"/>
              </a:rPr>
              <a:t>i</a:t>
            </a:r>
            <a:r>
              <a:rPr dirty="0" smtClean="0" sz="1000" spc="-3">
                <a:latin typeface="Arial"/>
                <a:cs typeface="Arial"/>
              </a:rPr>
              <a:t>n</a:t>
            </a:r>
            <a:r>
              <a:rPr dirty="0" smtClean="0" sz="1000" spc="-3">
                <a:latin typeface="Arial"/>
                <a:cs typeface="Arial"/>
              </a:rPr>
              <a:t>g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f</a:t>
            </a:r>
            <a:r>
              <a:rPr dirty="0" smtClean="0" sz="1000" spc="-3">
                <a:latin typeface="Arial"/>
                <a:cs typeface="Arial"/>
              </a:rPr>
              <a:t>unc</a:t>
            </a:r>
            <a:r>
              <a:rPr dirty="0" smtClean="0" sz="1000" spc="-3">
                <a:latin typeface="Arial"/>
                <a:cs typeface="Arial"/>
              </a:rPr>
              <a:t>ti</a:t>
            </a:r>
            <a:r>
              <a:rPr dirty="0" smtClean="0" sz="1000" spc="-3">
                <a:latin typeface="Arial"/>
                <a:cs typeface="Arial"/>
              </a:rPr>
              <a:t>on</a:t>
            </a:r>
            <a:r>
              <a:rPr dirty="0" smtClean="0" sz="1000" spc="-3">
                <a:latin typeface="Arial"/>
                <a:cs typeface="Arial"/>
              </a:rPr>
              <a:t>s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e</a:t>
            </a:r>
            <a:r>
              <a:rPr dirty="0" smtClean="0" sz="1000" spc="-3">
                <a:latin typeface="Arial"/>
                <a:cs typeface="Arial"/>
              </a:rPr>
              <a:t>f</a:t>
            </a:r>
            <a:r>
              <a:rPr dirty="0" smtClean="0" sz="1000" spc="-3">
                <a:latin typeface="Arial"/>
                <a:cs typeface="Arial"/>
              </a:rPr>
              <a:t>f</a:t>
            </a:r>
            <a:r>
              <a:rPr dirty="0" smtClean="0" sz="1000" spc="-3">
                <a:latin typeface="Arial"/>
                <a:cs typeface="Arial"/>
              </a:rPr>
              <a:t>ec</a:t>
            </a:r>
            <a:r>
              <a:rPr dirty="0" smtClean="0" sz="1000" spc="-3">
                <a:latin typeface="Arial"/>
                <a:cs typeface="Arial"/>
              </a:rPr>
              <a:t>ti</a:t>
            </a:r>
            <a:r>
              <a:rPr dirty="0" smtClean="0" sz="1000" spc="-3">
                <a:latin typeface="Arial"/>
                <a:cs typeface="Arial"/>
              </a:rPr>
              <a:t>ve</a:t>
            </a:r>
            <a:r>
              <a:rPr dirty="0" smtClean="0" sz="1000" spc="-3">
                <a:latin typeface="Arial"/>
                <a:cs typeface="Arial"/>
              </a:rPr>
              <a:t>ly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m</a:t>
            </a:r>
            <a:r>
              <a:rPr dirty="0" smtClean="0" sz="1000" spc="-3">
                <a:latin typeface="Arial"/>
                <a:cs typeface="Arial"/>
              </a:rPr>
              <a:t>a</a:t>
            </a:r>
            <a:r>
              <a:rPr dirty="0" smtClean="0" sz="1000" spc="-3">
                <a:latin typeface="Arial"/>
                <a:cs typeface="Arial"/>
              </a:rPr>
              <a:t>k</a:t>
            </a:r>
            <a:r>
              <a:rPr dirty="0" smtClean="0" sz="1000" spc="-3">
                <a:latin typeface="Arial"/>
                <a:cs typeface="Arial"/>
              </a:rPr>
              <a:t>e</a:t>
            </a:r>
            <a:r>
              <a:rPr dirty="0" smtClean="0" sz="1000" spc="-3">
                <a:latin typeface="Arial"/>
                <a:cs typeface="Arial"/>
              </a:rPr>
              <a:t>s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y</a:t>
            </a:r>
            <a:r>
              <a:rPr dirty="0" smtClean="0" sz="1000" spc="-3">
                <a:latin typeface="Arial"/>
                <a:cs typeface="Arial"/>
              </a:rPr>
              <a:t>o</a:t>
            </a:r>
            <a:r>
              <a:rPr dirty="0" smtClean="0" sz="1000" spc="-3">
                <a:latin typeface="Arial"/>
                <a:cs typeface="Arial"/>
              </a:rPr>
              <a:t>u</a:t>
            </a:r>
            <a:r>
              <a:rPr dirty="0" smtClean="0" sz="1000" spc="-3">
                <a:latin typeface="Arial"/>
                <a:cs typeface="Arial"/>
              </a:rPr>
              <a:t>r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9426" y="3398646"/>
            <a:ext cx="3014694" cy="149058"/>
          </a:xfrm>
          <a:prstGeom prst="rect">
            <a:avLst/>
          </a:prstGeom>
        </p:spPr>
        <p:txBody>
          <a:bodyPr wrap="square" lIns="0" tIns="6794" rIns="0" bIns="0" rtlCol="0">
            <a:noAutofit/>
          </a:bodyPr>
          <a:lstStyle/>
          <a:p>
            <a:pPr marL="12700">
              <a:lnSpc>
                <a:spcPts val="1070"/>
              </a:lnSpc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key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>
                <a:solidFill>
                  <a:srgbClr val="F1F1F1"/>
                </a:solidFill>
                <a:latin typeface="Consolas"/>
                <a:cs typeface="Consolas"/>
              </a:rPr>
              <a:t>def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cti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b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set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49426" y="3666870"/>
            <a:ext cx="3017263" cy="141224"/>
          </a:xfrm>
          <a:prstGeom prst="rect">
            <a:avLst/>
          </a:prstGeom>
        </p:spPr>
        <p:txBody>
          <a:bodyPr wrap="square" lIns="0" tIns="6540" rIns="0" bIns="0" rtlCol="0">
            <a:noAutofit/>
          </a:bodyPr>
          <a:lstStyle/>
          <a:p>
            <a:pPr marL="12700">
              <a:lnSpc>
                <a:spcPts val="1030"/>
              </a:lnSpc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des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ibe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func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does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bod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cti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44316" y="4255134"/>
            <a:ext cx="2820992" cy="141224"/>
          </a:xfrm>
          <a:prstGeom prst="rect">
            <a:avLst/>
          </a:prstGeom>
        </p:spPr>
        <p:txBody>
          <a:bodyPr wrap="square" lIns="0" tIns="6540" rIns="0" bIns="0" rtlCol="0">
            <a:noAutofit/>
          </a:bodyPr>
          <a:lstStyle/>
          <a:p>
            <a:pPr marL="12700">
              <a:lnSpc>
                <a:spcPts val="1030"/>
              </a:lnSpc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v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v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44316" y="4517262"/>
            <a:ext cx="2913785" cy="141224"/>
          </a:xfrm>
          <a:prstGeom prst="rect">
            <a:avLst/>
          </a:prstGeom>
        </p:spPr>
        <p:txBody>
          <a:bodyPr wrap="square" lIns="0" tIns="6540" rIns="0" bIns="0" rtlCol="0">
            <a:noAutofit/>
          </a:bodyPr>
          <a:lstStyle/>
          <a:p>
            <a:pPr marL="12700">
              <a:lnSpc>
                <a:spcPts val="1030"/>
              </a:lnSpc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used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ara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eter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defaul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value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b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ter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44316" y="4779390"/>
            <a:ext cx="2430419" cy="141224"/>
          </a:xfrm>
          <a:prstGeom prst="rect">
            <a:avLst/>
          </a:prstGeom>
        </p:spPr>
        <p:txBody>
          <a:bodyPr wrap="square" lIns="0" tIns="6540" rIns="0" bIns="0" rtlCol="0">
            <a:noAutofit/>
          </a:bodyPr>
          <a:lstStyle/>
          <a:p>
            <a:pPr marL="12700">
              <a:lnSpc>
                <a:spcPts val="1030"/>
              </a:lnSpc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osi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k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ect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ly.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41407" y="5341960"/>
            <a:ext cx="2430767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>
                <a:latin typeface="Consolas"/>
                <a:cs typeface="Consolas"/>
              </a:rPr>
              <a:t>"""Displa</a:t>
            </a:r>
            <a:r>
              <a:rPr dirty="0" smtClean="0" sz="900">
                <a:latin typeface="Consolas"/>
                <a:cs typeface="Consolas"/>
              </a:rPr>
              <a:t>y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informatio</a:t>
            </a:r>
            <a:r>
              <a:rPr dirty="0" smtClean="0" sz="900">
                <a:latin typeface="Consolas"/>
                <a:cs typeface="Consolas"/>
              </a:rPr>
              <a:t>n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abou</a:t>
            </a:r>
            <a:r>
              <a:rPr dirty="0" smtClean="0" sz="900">
                <a:latin typeface="Consolas"/>
                <a:cs typeface="Consolas"/>
              </a:rPr>
              <a:t>t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a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pet."""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41407" y="5610184"/>
            <a:ext cx="1865106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 spc="0">
                <a:latin typeface="Consolas"/>
                <a:cs typeface="Consolas"/>
              </a:rPr>
              <a:t>print(f"It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nam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i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{name}.")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6378" y="5910198"/>
            <a:ext cx="2512228" cy="141224"/>
          </a:xfrm>
          <a:prstGeom prst="rect">
            <a:avLst/>
          </a:prstGeom>
        </p:spPr>
        <p:txBody>
          <a:bodyPr wrap="square" lIns="0" tIns="6540" rIns="0" bIns="0" rtlCol="0">
            <a:noAutofit/>
          </a:bodyPr>
          <a:lstStyle/>
          <a:p>
            <a:pPr marL="12700">
              <a:lnSpc>
                <a:spcPts val="1030"/>
              </a:lnSpc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cti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's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,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ete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ste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129076" y="6538279"/>
            <a:ext cx="722867" cy="9493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6734808" y="6478271"/>
            <a:ext cx="3172460" cy="1101725"/>
          </a:xfrm>
          <a:prstGeom prst="rect">
            <a:avLst/>
          </a:prstGeom>
        </p:spPr>
        <p:txBody>
          <a:bodyPr wrap="square" lIns="0" tIns="47625" rIns="0" bIns="0" rtlCol="0">
            <a:noAutofit/>
          </a:bodyPr>
          <a:lstStyle/>
          <a:p>
            <a:pPr marL="80519">
              <a:lnSpc>
                <a:spcPct val="101725"/>
              </a:lnSpc>
            </a:pPr>
            <a:r>
              <a:rPr dirty="0" smtClean="0" sz="1800" spc="0">
                <a:latin typeface="Calibri"/>
                <a:cs typeface="Calibri"/>
              </a:rPr>
              <a:t>P</a:t>
            </a:r>
            <a:r>
              <a:rPr dirty="0" smtClean="0" sz="1800" spc="0">
                <a:latin typeface="Calibri"/>
                <a:cs typeface="Calibri"/>
              </a:rPr>
              <a:t>y</a:t>
            </a:r>
            <a:r>
              <a:rPr dirty="0" smtClean="0" sz="1800" spc="0">
                <a:latin typeface="Calibri"/>
                <a:cs typeface="Calibri"/>
              </a:rPr>
              <a:t>t</a:t>
            </a:r>
            <a:r>
              <a:rPr dirty="0" smtClean="0" sz="1800" spc="0">
                <a:latin typeface="Calibri"/>
                <a:cs typeface="Calibri"/>
              </a:rPr>
              <a:t>h</a:t>
            </a:r>
            <a:r>
              <a:rPr dirty="0" smtClean="0" sz="1800" spc="0">
                <a:latin typeface="Calibri"/>
                <a:cs typeface="Calibri"/>
              </a:rPr>
              <a:t>o</a:t>
            </a:r>
            <a:r>
              <a:rPr dirty="0" smtClean="0" sz="1800" spc="0">
                <a:latin typeface="Calibri"/>
                <a:cs typeface="Calibri"/>
              </a:rPr>
              <a:t>n</a:t>
            </a:r>
            <a:r>
              <a:rPr dirty="0" smtClean="0" sz="1800" spc="0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C</a:t>
            </a:r>
            <a:r>
              <a:rPr dirty="0" smtClean="0" sz="1800" spc="0">
                <a:latin typeface="Calibri"/>
                <a:cs typeface="Calibri"/>
              </a:rPr>
              <a:t>r</a:t>
            </a:r>
            <a:r>
              <a:rPr dirty="0" smtClean="0" sz="1800" spc="0">
                <a:latin typeface="Calibri"/>
                <a:cs typeface="Calibri"/>
              </a:rPr>
              <a:t>a</a:t>
            </a:r>
            <a:r>
              <a:rPr dirty="0" smtClean="0" sz="1800" spc="0">
                <a:latin typeface="Calibri"/>
                <a:cs typeface="Calibri"/>
              </a:rPr>
              <a:t>s</a:t>
            </a:r>
            <a:r>
              <a:rPr dirty="0" smtClean="0" sz="1800" spc="0">
                <a:latin typeface="Calibri"/>
                <a:cs typeface="Calibri"/>
              </a:rPr>
              <a:t>h</a:t>
            </a:r>
            <a:r>
              <a:rPr dirty="0" smtClean="0" sz="1800" spc="0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C</a:t>
            </a:r>
            <a:r>
              <a:rPr dirty="0" smtClean="0" sz="1800" spc="0">
                <a:latin typeface="Calibri"/>
                <a:cs typeface="Calibri"/>
              </a:rPr>
              <a:t>o</a:t>
            </a:r>
            <a:r>
              <a:rPr dirty="0" smtClean="0" sz="1800" spc="0">
                <a:latin typeface="Calibri"/>
                <a:cs typeface="Calibri"/>
              </a:rPr>
              <a:t>u</a:t>
            </a:r>
            <a:r>
              <a:rPr dirty="0" smtClean="0" sz="1800" spc="0">
                <a:latin typeface="Calibri"/>
                <a:cs typeface="Calibri"/>
              </a:rPr>
              <a:t>r</a:t>
            </a:r>
            <a:r>
              <a:rPr dirty="0" smtClean="0" sz="1800" spc="0">
                <a:latin typeface="Calibri"/>
                <a:cs typeface="Calibri"/>
              </a:rPr>
              <a:t>s</a:t>
            </a:r>
            <a:r>
              <a:rPr dirty="0" smtClean="0" sz="1800" spc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754127">
              <a:lnSpc>
                <a:spcPct val="101725"/>
              </a:lnSpc>
              <a:spcBef>
                <a:spcPts val="15"/>
              </a:spcBef>
            </a:pPr>
            <a:r>
              <a:rPr dirty="0" smtClean="0" sz="1100" spc="-1" i="1">
                <a:latin typeface="Calibri"/>
                <a:cs typeface="Calibri"/>
              </a:rPr>
              <a:t>A</a:t>
            </a:r>
            <a:r>
              <a:rPr dirty="0" smtClean="0" sz="1100" spc="-1" i="1">
                <a:latin typeface="Calibri"/>
                <a:cs typeface="Calibri"/>
              </a:rPr>
              <a:t> </a:t>
            </a:r>
            <a:r>
              <a:rPr dirty="0" smtClean="0" sz="1100" spc="-1" i="1">
                <a:latin typeface="Calibri"/>
                <a:cs typeface="Calibri"/>
              </a:rPr>
              <a:t>H</a:t>
            </a:r>
            <a:r>
              <a:rPr dirty="0" smtClean="0" sz="1100" spc="-1" i="1">
                <a:latin typeface="Calibri"/>
                <a:cs typeface="Calibri"/>
              </a:rPr>
              <a:t>an</a:t>
            </a:r>
            <a:r>
              <a:rPr dirty="0" smtClean="0" sz="1100" spc="-1" i="1">
                <a:latin typeface="Calibri"/>
                <a:cs typeface="Calibri"/>
              </a:rPr>
              <a:t>d</a:t>
            </a:r>
            <a:r>
              <a:rPr dirty="0" smtClean="0" sz="1100" spc="-1" i="1">
                <a:latin typeface="Calibri"/>
                <a:cs typeface="Calibri"/>
              </a:rPr>
              <a:t>s-O</a:t>
            </a:r>
            <a:r>
              <a:rPr dirty="0" smtClean="0" sz="1100" spc="-1" i="1">
                <a:latin typeface="Calibri"/>
                <a:cs typeface="Calibri"/>
              </a:rPr>
              <a:t>n</a:t>
            </a:r>
            <a:r>
              <a:rPr dirty="0" smtClean="0" sz="1100" spc="-1" i="1">
                <a:latin typeface="Calibri"/>
                <a:cs typeface="Calibri"/>
              </a:rPr>
              <a:t>,</a:t>
            </a:r>
            <a:r>
              <a:rPr dirty="0" smtClean="0" sz="1100" spc="-1" i="1">
                <a:latin typeface="Calibri"/>
                <a:cs typeface="Calibri"/>
              </a:rPr>
              <a:t> </a:t>
            </a:r>
            <a:r>
              <a:rPr dirty="0" smtClean="0" sz="1100" spc="-1" i="1">
                <a:latin typeface="Calibri"/>
                <a:cs typeface="Calibri"/>
              </a:rPr>
              <a:t>P</a:t>
            </a:r>
            <a:r>
              <a:rPr dirty="0" smtClean="0" sz="1100" spc="-1" i="1">
                <a:latin typeface="Calibri"/>
                <a:cs typeface="Calibri"/>
              </a:rPr>
              <a:t>r</a:t>
            </a:r>
            <a:r>
              <a:rPr dirty="0" smtClean="0" sz="1100" spc="-1" i="1">
                <a:latin typeface="Calibri"/>
                <a:cs typeface="Calibri"/>
              </a:rPr>
              <a:t>o</a:t>
            </a:r>
            <a:r>
              <a:rPr dirty="0" smtClean="0" sz="1100" spc="-1" i="1">
                <a:latin typeface="Calibri"/>
                <a:cs typeface="Calibri"/>
              </a:rPr>
              <a:t>je</a:t>
            </a:r>
            <a:r>
              <a:rPr dirty="0" smtClean="0" sz="1100" spc="-1" i="1">
                <a:latin typeface="Calibri"/>
                <a:cs typeface="Calibri"/>
              </a:rPr>
              <a:t>c</a:t>
            </a:r>
            <a:r>
              <a:rPr dirty="0" smtClean="0" sz="1100" spc="-1" i="1">
                <a:latin typeface="Calibri"/>
                <a:cs typeface="Calibri"/>
              </a:rPr>
              <a:t>t</a:t>
            </a:r>
            <a:r>
              <a:rPr dirty="0" smtClean="0" sz="1100" spc="-1" i="1">
                <a:latin typeface="Calibri"/>
                <a:cs typeface="Calibri"/>
              </a:rPr>
              <a:t>-B</a:t>
            </a:r>
            <a:r>
              <a:rPr dirty="0" smtClean="0" sz="1100" spc="-1" i="1">
                <a:latin typeface="Calibri"/>
                <a:cs typeface="Calibri"/>
              </a:rPr>
              <a:t>a</a:t>
            </a:r>
            <a:r>
              <a:rPr dirty="0" smtClean="0" sz="1100" spc="-1" i="1">
                <a:latin typeface="Calibri"/>
                <a:cs typeface="Calibri"/>
              </a:rPr>
              <a:t>s</a:t>
            </a:r>
            <a:r>
              <a:rPr dirty="0" smtClean="0" sz="1100" spc="-1" i="1">
                <a:latin typeface="Calibri"/>
                <a:cs typeface="Calibri"/>
              </a:rPr>
              <a:t>ed</a:t>
            </a:r>
            <a:endParaRPr sz="1100">
              <a:latin typeface="Calibri"/>
              <a:cs typeface="Calibri"/>
            </a:endParaRPr>
          </a:p>
          <a:p>
            <a:pPr marL="616967">
              <a:lnSpc>
                <a:spcPct val="101725"/>
              </a:lnSpc>
            </a:pPr>
            <a:r>
              <a:rPr dirty="0" smtClean="0" sz="1100" spc="-1" i="1">
                <a:latin typeface="Calibri"/>
                <a:cs typeface="Calibri"/>
              </a:rPr>
              <a:t>I</a:t>
            </a:r>
            <a:r>
              <a:rPr dirty="0" smtClean="0" sz="1100" spc="-1" i="1">
                <a:latin typeface="Calibri"/>
                <a:cs typeface="Calibri"/>
              </a:rPr>
              <a:t>n</a:t>
            </a:r>
            <a:r>
              <a:rPr dirty="0" smtClean="0" sz="1100" spc="-1" i="1">
                <a:latin typeface="Calibri"/>
                <a:cs typeface="Calibri"/>
              </a:rPr>
              <a:t>t</a:t>
            </a:r>
            <a:r>
              <a:rPr dirty="0" smtClean="0" sz="1100" spc="-1" i="1">
                <a:latin typeface="Calibri"/>
                <a:cs typeface="Calibri"/>
              </a:rPr>
              <a:t>r</a:t>
            </a:r>
            <a:r>
              <a:rPr dirty="0" smtClean="0" sz="1100" spc="-1" i="1">
                <a:latin typeface="Calibri"/>
                <a:cs typeface="Calibri"/>
              </a:rPr>
              <a:t>o</a:t>
            </a:r>
            <a:r>
              <a:rPr dirty="0" smtClean="0" sz="1100" spc="-1" i="1">
                <a:latin typeface="Calibri"/>
                <a:cs typeface="Calibri"/>
              </a:rPr>
              <a:t>d</a:t>
            </a:r>
            <a:r>
              <a:rPr dirty="0" smtClean="0" sz="1100" spc="-1" i="1">
                <a:latin typeface="Calibri"/>
                <a:cs typeface="Calibri"/>
              </a:rPr>
              <a:t>u</a:t>
            </a:r>
            <a:r>
              <a:rPr dirty="0" smtClean="0" sz="1100" spc="-1" i="1">
                <a:latin typeface="Calibri"/>
                <a:cs typeface="Calibri"/>
              </a:rPr>
              <a:t>c</a:t>
            </a:r>
            <a:r>
              <a:rPr dirty="0" smtClean="0" sz="1100" spc="-1" i="1">
                <a:latin typeface="Calibri"/>
                <a:cs typeface="Calibri"/>
              </a:rPr>
              <a:t>t</a:t>
            </a:r>
            <a:r>
              <a:rPr dirty="0" smtClean="0" sz="1100" spc="-1" i="1">
                <a:latin typeface="Calibri"/>
                <a:cs typeface="Calibri"/>
              </a:rPr>
              <a:t>i</a:t>
            </a:r>
            <a:r>
              <a:rPr dirty="0" smtClean="0" sz="1100" spc="-1" i="1">
                <a:latin typeface="Calibri"/>
                <a:cs typeface="Calibri"/>
              </a:rPr>
              <a:t>o</a:t>
            </a:r>
            <a:r>
              <a:rPr dirty="0" smtClean="0" sz="1100" spc="-1" i="1">
                <a:latin typeface="Calibri"/>
                <a:cs typeface="Calibri"/>
              </a:rPr>
              <a:t>n</a:t>
            </a:r>
            <a:r>
              <a:rPr dirty="0" smtClean="0" sz="1100" spc="-1" i="1">
                <a:latin typeface="Calibri"/>
                <a:cs typeface="Calibri"/>
              </a:rPr>
              <a:t> </a:t>
            </a:r>
            <a:r>
              <a:rPr dirty="0" smtClean="0" sz="1100" spc="-1" i="1">
                <a:latin typeface="Calibri"/>
                <a:cs typeface="Calibri"/>
              </a:rPr>
              <a:t>t</a:t>
            </a:r>
            <a:r>
              <a:rPr dirty="0" smtClean="0" sz="1100" spc="-1" i="1">
                <a:latin typeface="Calibri"/>
                <a:cs typeface="Calibri"/>
              </a:rPr>
              <a:t>o</a:t>
            </a:r>
            <a:r>
              <a:rPr dirty="0" smtClean="0" sz="1100" spc="-1" i="1">
                <a:latin typeface="Calibri"/>
                <a:cs typeface="Calibri"/>
              </a:rPr>
              <a:t> </a:t>
            </a:r>
            <a:r>
              <a:rPr dirty="0" smtClean="0" sz="1100" spc="-1" i="1">
                <a:latin typeface="Calibri"/>
                <a:cs typeface="Calibri"/>
              </a:rPr>
              <a:t>P</a:t>
            </a:r>
            <a:r>
              <a:rPr dirty="0" smtClean="0" sz="1100" spc="-1" i="1">
                <a:latin typeface="Calibri"/>
                <a:cs typeface="Calibri"/>
              </a:rPr>
              <a:t>r</a:t>
            </a:r>
            <a:r>
              <a:rPr dirty="0" smtClean="0" sz="1100" spc="-1" i="1">
                <a:latin typeface="Calibri"/>
                <a:cs typeface="Calibri"/>
              </a:rPr>
              <a:t>o</a:t>
            </a:r>
            <a:r>
              <a:rPr dirty="0" smtClean="0" sz="1100" spc="-1" i="1">
                <a:latin typeface="Calibri"/>
                <a:cs typeface="Calibri"/>
              </a:rPr>
              <a:t>g</a:t>
            </a:r>
            <a:r>
              <a:rPr dirty="0" smtClean="0" sz="1100" spc="-1" i="1">
                <a:latin typeface="Calibri"/>
                <a:cs typeface="Calibri"/>
              </a:rPr>
              <a:t>r</a:t>
            </a:r>
            <a:r>
              <a:rPr dirty="0" smtClean="0" sz="1100" spc="-1" i="1">
                <a:latin typeface="Calibri"/>
                <a:cs typeface="Calibri"/>
              </a:rPr>
              <a:t>a</a:t>
            </a:r>
            <a:r>
              <a:rPr dirty="0" smtClean="0" sz="1100" spc="-1" i="1">
                <a:latin typeface="Calibri"/>
                <a:cs typeface="Calibri"/>
              </a:rPr>
              <a:t>m</a:t>
            </a:r>
            <a:r>
              <a:rPr dirty="0" smtClean="0" sz="1100" spc="-1" i="1">
                <a:latin typeface="Calibri"/>
                <a:cs typeface="Calibri"/>
              </a:rPr>
              <a:t>m</a:t>
            </a:r>
            <a:r>
              <a:rPr dirty="0" smtClean="0" sz="1100" spc="-1" i="1">
                <a:latin typeface="Calibri"/>
                <a:cs typeface="Calibri"/>
              </a:rPr>
              <a:t>i</a:t>
            </a:r>
            <a:r>
              <a:rPr dirty="0" smtClean="0" sz="1100" spc="-1" i="1">
                <a:latin typeface="Calibri"/>
                <a:cs typeface="Calibri"/>
              </a:rPr>
              <a:t>n</a:t>
            </a:r>
            <a:r>
              <a:rPr dirty="0" smtClean="0" sz="1100" spc="-1" i="1">
                <a:latin typeface="Calibri"/>
                <a:cs typeface="Calibri"/>
              </a:rPr>
              <a:t>g</a:t>
            </a:r>
            <a:endParaRPr sz="1100">
              <a:latin typeface="Calibri"/>
              <a:cs typeface="Calibri"/>
            </a:endParaRPr>
          </a:p>
          <a:p>
            <a:pPr marL="382271">
              <a:lnSpc>
                <a:spcPct val="172616"/>
              </a:lnSpc>
              <a:spcBef>
                <a:spcPts val="484"/>
              </a:spcBef>
            </a:pP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n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o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s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t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a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r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c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h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.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c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o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m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/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p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y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t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h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o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n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c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r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a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s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h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c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o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u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r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s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e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2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e</a:t>
            </a:r>
            <a:endParaRPr sz="900">
              <a:latin typeface="Yu Gothic"/>
              <a:cs typeface="Yu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31000" y="5935471"/>
            <a:ext cx="3178048" cy="475487"/>
          </a:xfrm>
          <a:prstGeom prst="rect">
            <a:avLst/>
          </a:prstGeom>
        </p:spPr>
        <p:txBody>
          <a:bodyPr wrap="square" lIns="0" tIns="10350" rIns="0" bIns="0" rtlCol="0">
            <a:noAutofit/>
          </a:bodyPr>
          <a:lstStyle/>
          <a:p>
            <a:pPr marL="78231">
              <a:lnSpc>
                <a:spcPts val="1630"/>
              </a:lnSpc>
            </a:pP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V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i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su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alizi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n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g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f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un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cti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ons</a:t>
            </a:r>
            <a:endParaRPr sz="1100">
              <a:latin typeface="Yu Gothic"/>
              <a:cs typeface="Yu Gothic"/>
            </a:endParaRPr>
          </a:p>
          <a:p>
            <a:pPr marL="78231">
              <a:lnSpc>
                <a:spcPct val="95825"/>
              </a:lnSpc>
              <a:spcBef>
                <a:spcPts val="98"/>
              </a:spcBef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x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thontutor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83864" y="4040124"/>
            <a:ext cx="3172967" cy="893063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73151">
              <a:lnSpc>
                <a:spcPts val="1505"/>
              </a:lnSpc>
            </a:pP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D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efault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values</a:t>
            </a:r>
            <a:endParaRPr sz="1100">
              <a:latin typeface="Yu Gothic"/>
              <a:cs typeface="Yu Gothic"/>
            </a:endParaRPr>
          </a:p>
          <a:p>
            <a:pPr marL="73151" marR="55072">
              <a:lnSpc>
                <a:spcPts val="1034"/>
              </a:lnSpc>
              <a:spcBef>
                <a:spcPts val="1140"/>
              </a:spcBef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cti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efa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v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b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endParaRPr sz="900">
              <a:latin typeface="Arial"/>
              <a:cs typeface="Arial"/>
            </a:endParaRPr>
          </a:p>
          <a:p>
            <a:pPr marL="73151" marR="55072">
              <a:lnSpc>
                <a:spcPts val="1034"/>
              </a:lnSpc>
              <a:spcBef>
                <a:spcPts val="1028"/>
              </a:spcBef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para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eter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thou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defaul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val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func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ion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's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def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ini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83864" y="4933188"/>
            <a:ext cx="3172967" cy="256032"/>
          </a:xfrm>
          <a:prstGeom prst="rect">
            <a:avLst/>
          </a:prstGeom>
        </p:spPr>
        <p:txBody>
          <a:bodyPr wrap="square" lIns="0" tIns="50165" rIns="0" bIns="0" rtlCol="0">
            <a:noAutofit/>
          </a:bodyPr>
          <a:lstStyle/>
          <a:p>
            <a:pPr marL="73151">
              <a:lnSpc>
                <a:spcPct val="95825"/>
              </a:lnSpc>
            </a:pPr>
            <a:r>
              <a:rPr dirty="0" smtClean="0" sz="1000" spc="-2">
                <a:latin typeface="Arial"/>
                <a:cs typeface="Arial"/>
              </a:rPr>
              <a:t>Us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g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d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f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l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v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l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83864" y="5189220"/>
            <a:ext cx="3172967" cy="975359"/>
          </a:xfrm>
          <a:prstGeom prst="rect">
            <a:avLst/>
          </a:prstGeom>
        </p:spPr>
        <p:txBody>
          <a:bodyPr wrap="square" lIns="0" tIns="12700" rIns="0" bIns="0" rtlCol="0">
            <a:noAutofit/>
          </a:bodyPr>
          <a:lstStyle/>
          <a:p>
            <a:pPr marL="118875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de</a:t>
            </a:r>
            <a:r>
              <a:rPr dirty="0" smtClean="0" sz="900" spc="0">
                <a:latin typeface="Consolas"/>
                <a:cs typeface="Consolas"/>
              </a:rPr>
              <a:t>f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describe_pet(name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animal='dog'):</a:t>
            </a:r>
            <a:endParaRPr sz="900">
              <a:latin typeface="Consolas"/>
              <a:cs typeface="Consolas"/>
            </a:endParaRPr>
          </a:p>
          <a:p>
            <a:pPr marL="343827" marR="891238" algn="ctr">
              <a:lnSpc>
                <a:spcPct val="97574"/>
              </a:lnSpc>
              <a:spcBef>
                <a:spcPts val="1058"/>
              </a:spcBef>
            </a:pPr>
            <a:r>
              <a:rPr dirty="0" smtClean="0" sz="900" spc="0">
                <a:latin typeface="Consolas"/>
                <a:cs typeface="Consolas"/>
              </a:rPr>
              <a:t>print(f"</a:t>
            </a:r>
            <a:r>
              <a:rPr dirty="0" smtClean="0" sz="900" spc="0">
                <a:latin typeface="Consolas"/>
                <a:cs typeface="Consolas"/>
              </a:rPr>
              <a:t>\n</a:t>
            </a:r>
            <a:r>
              <a:rPr dirty="0" smtClean="0" sz="900" spc="0">
                <a:latin typeface="Consolas"/>
                <a:cs typeface="Consolas"/>
              </a:rPr>
              <a:t>I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hav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{animal}.")</a:t>
            </a:r>
            <a:endParaRPr sz="900">
              <a:latin typeface="Consolas"/>
              <a:cs typeface="Consolas"/>
            </a:endParaRPr>
          </a:p>
          <a:p>
            <a:pPr marL="118875">
              <a:lnSpc>
                <a:spcPct val="97574"/>
              </a:lnSpc>
              <a:spcBef>
                <a:spcPts val="2114"/>
              </a:spcBef>
            </a:pPr>
            <a:r>
              <a:rPr dirty="0" smtClean="0" sz="900" spc="0">
                <a:latin typeface="Consolas"/>
                <a:cs typeface="Consolas"/>
              </a:rPr>
              <a:t>describe_pet('harry'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'hamster')</a:t>
            </a:r>
            <a:endParaRPr sz="900">
              <a:latin typeface="Consolas"/>
              <a:cs typeface="Consolas"/>
            </a:endParaRPr>
          </a:p>
          <a:p>
            <a:pPr marL="118875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describe_pet('willie')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83864" y="6164580"/>
            <a:ext cx="3172967" cy="259079"/>
          </a:xfrm>
          <a:prstGeom prst="rect">
            <a:avLst/>
          </a:prstGeom>
        </p:spPr>
        <p:txBody>
          <a:bodyPr wrap="square" lIns="0" tIns="46990" rIns="0" bIns="0" rtlCol="0">
            <a:noAutofit/>
          </a:bodyPr>
          <a:lstStyle/>
          <a:p>
            <a:pPr marL="73151">
              <a:lnSpc>
                <a:spcPct val="97574"/>
              </a:lnSpc>
            </a:pPr>
            <a:r>
              <a:rPr dirty="0" smtClean="0" sz="1000" spc="-2">
                <a:latin typeface="Arial"/>
                <a:cs typeface="Arial"/>
              </a:rPr>
              <a:t>Us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g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57">
                <a:latin typeface="Consolas"/>
                <a:cs typeface="Consolas"/>
              </a:rPr>
              <a:t>Non</a:t>
            </a:r>
            <a:r>
              <a:rPr dirty="0" smtClean="0" sz="1000" spc="-57">
                <a:latin typeface="Consolas"/>
                <a:cs typeface="Consolas"/>
              </a:rPr>
              <a:t>e</a:t>
            </a:r>
            <a:r>
              <a:rPr dirty="0" smtClean="0" sz="1000" spc="-57">
                <a:latin typeface="Consolas"/>
                <a:cs typeface="Consolas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to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m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k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g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m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p</a:t>
            </a:r>
            <a:r>
              <a:rPr dirty="0" smtClean="0" sz="1000" spc="-2">
                <a:latin typeface="Arial"/>
                <a:cs typeface="Arial"/>
              </a:rPr>
              <a:t>ti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l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83864" y="6423660"/>
            <a:ext cx="3172967" cy="1109471"/>
          </a:xfrm>
          <a:prstGeom prst="rect">
            <a:avLst/>
          </a:prstGeom>
        </p:spPr>
        <p:txBody>
          <a:bodyPr wrap="square" lIns="0" tIns="12700" rIns="0" bIns="0" rtlCol="0">
            <a:noAutofit/>
          </a:bodyPr>
          <a:lstStyle/>
          <a:p>
            <a:pPr marL="370243" marR="393242" indent="-251368">
              <a:lnSpc>
                <a:spcPct val="97770"/>
              </a:lnSpc>
            </a:pPr>
            <a:r>
              <a:rPr dirty="0" smtClean="0" sz="900" spc="-4">
                <a:latin typeface="Consolas"/>
                <a:cs typeface="Consolas"/>
              </a:rPr>
              <a:t>de</a:t>
            </a:r>
            <a:r>
              <a:rPr dirty="0" smtClean="0" sz="900" spc="0">
                <a:latin typeface="Consolas"/>
                <a:cs typeface="Consolas"/>
              </a:rPr>
              <a:t>f</a:t>
            </a:r>
            <a:r>
              <a:rPr dirty="0" smtClean="0" sz="900" spc="9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describe_pet(animal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98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name=None):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"""Displa</a:t>
            </a:r>
            <a:r>
              <a:rPr dirty="0" smtClean="0" sz="900" spc="0">
                <a:latin typeface="Consolas"/>
                <a:cs typeface="Consolas"/>
              </a:rPr>
              <a:t>y</a:t>
            </a:r>
            <a:r>
              <a:rPr dirty="0" smtClean="0" sz="900" spc="49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informatio</a:t>
            </a:r>
            <a:r>
              <a:rPr dirty="0" smtClean="0" sz="900" spc="0">
                <a:latin typeface="Consolas"/>
                <a:cs typeface="Consolas"/>
              </a:rPr>
              <a:t>n</a:t>
            </a:r>
            <a:r>
              <a:rPr dirty="0" smtClean="0" sz="900" spc="54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abou</a:t>
            </a:r>
            <a:r>
              <a:rPr dirty="0" smtClean="0" sz="900" spc="0">
                <a:latin typeface="Consolas"/>
                <a:cs typeface="Consolas"/>
              </a:rPr>
              <a:t>t</a:t>
            </a:r>
            <a:r>
              <a:rPr dirty="0" smtClean="0" sz="900" spc="19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pet."""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print(f"</a:t>
            </a:r>
            <a:r>
              <a:rPr dirty="0" smtClean="0" sz="900" spc="-4">
                <a:latin typeface="Consolas"/>
                <a:cs typeface="Consolas"/>
              </a:rPr>
              <a:t>\n</a:t>
            </a:r>
            <a:r>
              <a:rPr dirty="0" smtClean="0" sz="900" spc="0">
                <a:latin typeface="Consolas"/>
                <a:cs typeface="Consolas"/>
              </a:rPr>
              <a:t>I</a:t>
            </a:r>
            <a:r>
              <a:rPr dirty="0" smtClean="0" sz="900" spc="49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hav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14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{animal}.")</a:t>
            </a:r>
            <a:endParaRPr sz="900">
              <a:latin typeface="Consolas"/>
              <a:cs typeface="Consolas"/>
            </a:endParaRPr>
          </a:p>
          <a:p>
            <a:pPr marL="370243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i</a:t>
            </a:r>
            <a:r>
              <a:rPr dirty="0" smtClean="0" sz="900" spc="0">
                <a:latin typeface="Consolas"/>
                <a:cs typeface="Consolas"/>
              </a:rPr>
              <a:t>f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name:</a:t>
            </a:r>
            <a:endParaRPr sz="900">
              <a:latin typeface="Consolas"/>
              <a:cs typeface="Consolas"/>
            </a:endParaRPr>
          </a:p>
          <a:p>
            <a:pPr marL="621615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print(f"It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nam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i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{name}.")</a:t>
            </a:r>
            <a:endParaRPr sz="900">
              <a:latin typeface="Consolas"/>
              <a:cs typeface="Consolas"/>
            </a:endParaRPr>
          </a:p>
          <a:p>
            <a:pPr marL="118875">
              <a:lnSpc>
                <a:spcPct val="97574"/>
              </a:lnSpc>
              <a:spcBef>
                <a:spcPts val="1058"/>
              </a:spcBef>
            </a:pPr>
            <a:r>
              <a:rPr dirty="0" smtClean="0" sz="900" spc="0">
                <a:latin typeface="Consolas"/>
                <a:cs typeface="Consolas"/>
              </a:rPr>
              <a:t>describe_pet('hamster'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'harry')</a:t>
            </a:r>
            <a:endParaRPr sz="900">
              <a:latin typeface="Consolas"/>
              <a:cs typeface="Consolas"/>
            </a:endParaRPr>
          </a:p>
          <a:p>
            <a:pPr marL="118875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describe_pet('snake')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8976" y="3052572"/>
            <a:ext cx="3172968" cy="1161288"/>
          </a:xfrm>
          <a:prstGeom prst="rect">
            <a:avLst/>
          </a:prstGeom>
        </p:spPr>
        <p:txBody>
          <a:bodyPr wrap="square" lIns="0" tIns="9525" rIns="0" bIns="0" rtlCol="0">
            <a:noAutofit/>
          </a:bodyPr>
          <a:lstStyle/>
          <a:p>
            <a:pPr marL="73150">
              <a:lnSpc>
                <a:spcPts val="1500"/>
              </a:lnSpc>
            </a:pP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D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efining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a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function</a:t>
            </a:r>
            <a:endParaRPr sz="1100">
              <a:latin typeface="Yu Gothic"/>
              <a:cs typeface="Yu Gothic"/>
            </a:endParaRPr>
          </a:p>
          <a:p>
            <a:pPr marL="73150">
              <a:lnSpc>
                <a:spcPct val="95825"/>
              </a:lnSpc>
              <a:spcBef>
                <a:spcPts val="110"/>
              </a:spcBef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,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k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b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  <a:p>
            <a:pPr marL="73150" marR="225927">
              <a:lnSpc>
                <a:spcPts val="2060"/>
              </a:lnSpc>
              <a:spcBef>
                <a:spcPts val="373"/>
              </a:spcBef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parenthese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colon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doc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ing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,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ipl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quotes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,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v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el.</a:t>
            </a:r>
            <a:endParaRPr sz="900">
              <a:latin typeface="Arial"/>
              <a:cs typeface="Arial"/>
            </a:endParaRPr>
          </a:p>
          <a:p>
            <a:pPr marL="200175">
              <a:lnSpc>
                <a:spcPts val="810"/>
              </a:lnSpc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,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v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  <a:p>
            <a:pPr marL="73150">
              <a:lnSpc>
                <a:spcPts val="1030"/>
              </a:lnSpc>
              <a:spcBef>
                <a:spcPts val="10"/>
              </a:spcBef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b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parentheses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8976" y="4213860"/>
            <a:ext cx="3172968" cy="256032"/>
          </a:xfrm>
          <a:prstGeom prst="rect">
            <a:avLst/>
          </a:prstGeom>
        </p:spPr>
        <p:txBody>
          <a:bodyPr wrap="square" lIns="0" tIns="50165" rIns="0" bIns="0" rtlCol="0">
            <a:noAutofit/>
          </a:bodyPr>
          <a:lstStyle/>
          <a:p>
            <a:pPr marL="73150">
              <a:lnSpc>
                <a:spcPct val="95825"/>
              </a:lnSpc>
            </a:pPr>
            <a:r>
              <a:rPr dirty="0" smtClean="0" sz="1000" spc="-2">
                <a:latin typeface="Arial"/>
                <a:cs typeface="Arial"/>
              </a:rPr>
              <a:t>Ma</a:t>
            </a:r>
            <a:r>
              <a:rPr dirty="0" smtClean="0" sz="1000" spc="-2">
                <a:latin typeface="Arial"/>
                <a:cs typeface="Arial"/>
              </a:rPr>
              <a:t>k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g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f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c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8976" y="4469892"/>
            <a:ext cx="3172968" cy="829563"/>
          </a:xfrm>
          <a:prstGeom prst="rect">
            <a:avLst/>
          </a:prstGeom>
        </p:spPr>
        <p:txBody>
          <a:bodyPr wrap="square" lIns="0" tIns="12700" rIns="0" bIns="0" rtlCol="0">
            <a:noAutofit/>
          </a:bodyPr>
          <a:lstStyle/>
          <a:p>
            <a:pPr marL="118871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de</a:t>
            </a:r>
            <a:r>
              <a:rPr dirty="0" smtClean="0" sz="900" spc="0">
                <a:latin typeface="Consolas"/>
                <a:cs typeface="Consolas"/>
              </a:rPr>
              <a:t>f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greet_user():</a:t>
            </a:r>
            <a:endParaRPr sz="900">
              <a:latin typeface="Consolas"/>
              <a:cs typeface="Consolas"/>
            </a:endParaRPr>
          </a:p>
          <a:p>
            <a:pPr marL="370242" marR="771850">
              <a:lnSpc>
                <a:spcPct val="97770"/>
              </a:lnSpc>
            </a:pPr>
            <a:r>
              <a:rPr dirty="0" smtClean="0" sz="900" spc="0">
                <a:latin typeface="Consolas"/>
                <a:cs typeface="Consolas"/>
              </a:rPr>
              <a:t>"""Displa</a:t>
            </a:r>
            <a:r>
              <a:rPr dirty="0" smtClean="0" sz="900" spc="0">
                <a:latin typeface="Consolas"/>
                <a:cs typeface="Consolas"/>
              </a:rPr>
              <a:t>y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simpl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greeting."""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print("Hello!")</a:t>
            </a:r>
            <a:endParaRPr sz="900">
              <a:latin typeface="Consolas"/>
              <a:cs typeface="Consolas"/>
            </a:endParaRPr>
          </a:p>
          <a:p>
            <a:pPr marL="118871">
              <a:lnSpc>
                <a:spcPct val="97574"/>
              </a:lnSpc>
              <a:spcBef>
                <a:spcPts val="1056"/>
              </a:spcBef>
            </a:pPr>
            <a:r>
              <a:rPr dirty="0" smtClean="0" sz="900" spc="0">
                <a:latin typeface="Consolas"/>
                <a:cs typeface="Consolas"/>
              </a:rPr>
              <a:t>greet_user()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8976" y="5299455"/>
            <a:ext cx="3172968" cy="675578"/>
          </a:xfrm>
          <a:prstGeom prst="rect">
            <a:avLst/>
          </a:prstGeom>
        </p:spPr>
        <p:txBody>
          <a:bodyPr wrap="square" lIns="0" tIns="9525" rIns="0" bIns="0" rtlCol="0">
            <a:noAutofit/>
          </a:bodyPr>
          <a:lstStyle/>
          <a:p>
            <a:pPr marL="70102">
              <a:lnSpc>
                <a:spcPts val="1500"/>
              </a:lnSpc>
            </a:pP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Pass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i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n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g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i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n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f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o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r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ma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ti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o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n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to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a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f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unc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ti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on</a:t>
            </a:r>
            <a:endParaRPr sz="1100">
              <a:latin typeface="Yu Gothic"/>
              <a:cs typeface="Yu Gothic"/>
            </a:endParaRPr>
          </a:p>
          <a:p>
            <a:pPr marL="70102" marR="82369">
              <a:lnSpc>
                <a:spcPts val="1030"/>
              </a:lnSpc>
              <a:spcBef>
                <a:spcPts val="176"/>
              </a:spcBef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Info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ati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at'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asse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nct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argu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ent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;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infor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that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's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recei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ve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b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func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cal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led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para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eter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8976" y="5975033"/>
            <a:ext cx="3172968" cy="220026"/>
          </a:xfrm>
          <a:prstGeom prst="rect">
            <a:avLst/>
          </a:prstGeom>
        </p:spPr>
        <p:txBody>
          <a:bodyPr wrap="square" lIns="0" tIns="2070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 marL="70102">
              <a:lnSpc>
                <a:spcPct val="95825"/>
              </a:lnSpc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parenthese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func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ion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's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def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ini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ion.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8976" y="6195060"/>
            <a:ext cx="3172968" cy="256032"/>
          </a:xfrm>
          <a:prstGeom prst="rect">
            <a:avLst/>
          </a:prstGeom>
        </p:spPr>
        <p:txBody>
          <a:bodyPr wrap="square" lIns="0" tIns="50165" rIns="0" bIns="0" rtlCol="0">
            <a:noAutofit/>
          </a:bodyPr>
          <a:lstStyle/>
          <a:p>
            <a:pPr marL="70102">
              <a:lnSpc>
                <a:spcPct val="95825"/>
              </a:lnSpc>
            </a:pPr>
            <a:r>
              <a:rPr dirty="0" smtClean="0" sz="1000" spc="-3">
                <a:latin typeface="Arial"/>
                <a:cs typeface="Arial"/>
              </a:rPr>
              <a:t>Pa</a:t>
            </a:r>
            <a:r>
              <a:rPr dirty="0" smtClean="0" sz="1000" spc="-3">
                <a:latin typeface="Arial"/>
                <a:cs typeface="Arial"/>
              </a:rPr>
              <a:t>s</a:t>
            </a:r>
            <a:r>
              <a:rPr dirty="0" smtClean="0" sz="1000" spc="-3">
                <a:latin typeface="Arial"/>
                <a:cs typeface="Arial"/>
              </a:rPr>
              <a:t>s</a:t>
            </a:r>
            <a:r>
              <a:rPr dirty="0" smtClean="0" sz="1000" spc="-3">
                <a:latin typeface="Arial"/>
                <a:cs typeface="Arial"/>
              </a:rPr>
              <a:t>i</a:t>
            </a:r>
            <a:r>
              <a:rPr dirty="0" smtClean="0" sz="1000" spc="-3">
                <a:latin typeface="Arial"/>
                <a:cs typeface="Arial"/>
              </a:rPr>
              <a:t>n</a:t>
            </a:r>
            <a:r>
              <a:rPr dirty="0" smtClean="0" sz="1000" spc="-3">
                <a:latin typeface="Arial"/>
                <a:cs typeface="Arial"/>
              </a:rPr>
              <a:t>g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a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s</a:t>
            </a:r>
            <a:r>
              <a:rPr dirty="0" smtClean="0" sz="1000" spc="-3">
                <a:latin typeface="Arial"/>
                <a:cs typeface="Arial"/>
              </a:rPr>
              <a:t>i</a:t>
            </a:r>
            <a:r>
              <a:rPr dirty="0" smtClean="0" sz="1000" spc="-3">
                <a:latin typeface="Arial"/>
                <a:cs typeface="Arial"/>
              </a:rPr>
              <a:t>n</a:t>
            </a:r>
            <a:r>
              <a:rPr dirty="0" smtClean="0" sz="1000" spc="-3">
                <a:latin typeface="Arial"/>
                <a:cs typeface="Arial"/>
              </a:rPr>
              <a:t>g</a:t>
            </a:r>
            <a:r>
              <a:rPr dirty="0" smtClean="0" sz="1000" spc="-3">
                <a:latin typeface="Arial"/>
                <a:cs typeface="Arial"/>
              </a:rPr>
              <a:t>le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a</a:t>
            </a:r>
            <a:r>
              <a:rPr dirty="0" smtClean="0" sz="1000" spc="-3">
                <a:latin typeface="Arial"/>
                <a:cs typeface="Arial"/>
              </a:rPr>
              <a:t>r</a:t>
            </a:r>
            <a:r>
              <a:rPr dirty="0" smtClean="0" sz="1000" spc="-3">
                <a:latin typeface="Arial"/>
                <a:cs typeface="Arial"/>
              </a:rPr>
              <a:t>g</a:t>
            </a:r>
            <a:r>
              <a:rPr dirty="0" smtClean="0" sz="1000" spc="-3">
                <a:latin typeface="Arial"/>
                <a:cs typeface="Arial"/>
              </a:rPr>
              <a:t>u</a:t>
            </a:r>
            <a:r>
              <a:rPr dirty="0" smtClean="0" sz="1000" spc="-3">
                <a:latin typeface="Arial"/>
                <a:cs typeface="Arial"/>
              </a:rPr>
              <a:t>m</a:t>
            </a:r>
            <a:r>
              <a:rPr dirty="0" smtClean="0" sz="1000" spc="-3">
                <a:latin typeface="Arial"/>
                <a:cs typeface="Arial"/>
              </a:rPr>
              <a:t>e</a:t>
            </a:r>
            <a:r>
              <a:rPr dirty="0" smtClean="0" sz="1000" spc="-3">
                <a:latin typeface="Arial"/>
                <a:cs typeface="Arial"/>
              </a:rPr>
              <a:t>n</a:t>
            </a:r>
            <a:r>
              <a:rPr dirty="0" smtClean="0" sz="1000" spc="-3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8976" y="6451092"/>
            <a:ext cx="3172968" cy="972311"/>
          </a:xfrm>
          <a:prstGeom prst="rect">
            <a:avLst/>
          </a:prstGeom>
        </p:spPr>
        <p:txBody>
          <a:bodyPr wrap="square" lIns="0" tIns="12700" rIns="0" bIns="0" rtlCol="0">
            <a:noAutofit/>
          </a:bodyPr>
          <a:lstStyle/>
          <a:p>
            <a:pPr marL="115823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de</a:t>
            </a:r>
            <a:r>
              <a:rPr dirty="0" smtClean="0" sz="900" spc="0">
                <a:latin typeface="Consolas"/>
                <a:cs typeface="Consolas"/>
              </a:rPr>
              <a:t>f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greet_user(username):</a:t>
            </a:r>
            <a:endParaRPr sz="900">
              <a:latin typeface="Consolas"/>
              <a:cs typeface="Consolas"/>
            </a:endParaRPr>
          </a:p>
          <a:p>
            <a:pPr marL="367194">
              <a:lnSpc>
                <a:spcPts val="1030"/>
              </a:lnSpc>
              <a:spcBef>
                <a:spcPts val="51"/>
              </a:spcBef>
            </a:pPr>
            <a:r>
              <a:rPr dirty="0" smtClean="0" sz="900">
                <a:latin typeface="Consolas"/>
                <a:cs typeface="Consolas"/>
              </a:rPr>
              <a:t>"""Displa</a:t>
            </a:r>
            <a:r>
              <a:rPr dirty="0" smtClean="0" sz="900">
                <a:latin typeface="Consolas"/>
                <a:cs typeface="Consolas"/>
              </a:rPr>
              <a:t>y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a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simpl</a:t>
            </a:r>
            <a:r>
              <a:rPr dirty="0" smtClean="0" sz="900">
                <a:latin typeface="Consolas"/>
                <a:cs typeface="Consolas"/>
              </a:rPr>
              <a:t>e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greeting."""</a:t>
            </a:r>
            <a:endParaRPr sz="900">
              <a:latin typeface="Consolas"/>
              <a:cs typeface="Consolas"/>
            </a:endParaRPr>
          </a:p>
          <a:p>
            <a:pPr marL="367194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print(</a:t>
            </a:r>
            <a:r>
              <a:rPr dirty="0" smtClean="0" sz="900" spc="0">
                <a:latin typeface="Consolas"/>
                <a:cs typeface="Consolas"/>
              </a:rPr>
              <a:t>f"Hello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{username</a:t>
            </a:r>
            <a:r>
              <a:rPr dirty="0" smtClean="0" sz="900" spc="0">
                <a:latin typeface="Consolas"/>
                <a:cs typeface="Consolas"/>
              </a:rPr>
              <a:t>}!")</a:t>
            </a:r>
            <a:endParaRPr sz="900">
              <a:latin typeface="Consolas"/>
              <a:cs typeface="Consolas"/>
            </a:endParaRPr>
          </a:p>
          <a:p>
            <a:pPr marL="115823" marR="1717775">
              <a:lnSpc>
                <a:spcPct val="97770"/>
              </a:lnSpc>
              <a:spcBef>
                <a:spcPts val="1058"/>
              </a:spcBef>
            </a:pPr>
            <a:r>
              <a:rPr dirty="0" smtClean="0" sz="900" spc="0">
                <a:latin typeface="Consolas"/>
                <a:cs typeface="Consolas"/>
              </a:rPr>
              <a:t>greet_user('jesse')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greet_user('diana')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greet_user('brandon')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5928" y="1599565"/>
            <a:ext cx="3176016" cy="285622"/>
          </a:xfrm>
          <a:prstGeom prst="rect">
            <a:avLst/>
          </a:prstGeom>
        </p:spPr>
        <p:txBody>
          <a:bodyPr wrap="square" lIns="0" tIns="10128" rIns="0" bIns="0" rtlCol="0">
            <a:noAutofit/>
          </a:bodyPr>
          <a:lstStyle/>
          <a:p>
            <a:pPr marL="73150">
              <a:lnSpc>
                <a:spcPts val="1595"/>
              </a:lnSpc>
            </a:pP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W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hat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are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functions?</a:t>
            </a:r>
            <a:endParaRPr sz="1100">
              <a:latin typeface="Yu Gothic"/>
              <a:cs typeface="Yu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5928" y="1885187"/>
            <a:ext cx="3176016" cy="1060704"/>
          </a:xfrm>
          <a:prstGeom prst="rect">
            <a:avLst/>
          </a:prstGeom>
        </p:spPr>
        <p:txBody>
          <a:bodyPr wrap="square" lIns="0" tIns="13335" rIns="0" bIns="0" rtlCol="0">
            <a:noAutofit/>
          </a:bodyPr>
          <a:lstStyle/>
          <a:p>
            <a:pPr marL="73150" marR="169807">
              <a:lnSpc>
                <a:spcPts val="1149"/>
              </a:lnSpc>
            </a:pPr>
            <a:r>
              <a:rPr dirty="0" smtClean="0" sz="1000" spc="-3">
                <a:latin typeface="Arial"/>
                <a:cs typeface="Arial"/>
              </a:rPr>
              <a:t>Fu</a:t>
            </a:r>
            <a:r>
              <a:rPr dirty="0" smtClean="0" sz="1000" spc="-3">
                <a:latin typeface="Arial"/>
                <a:cs typeface="Arial"/>
              </a:rPr>
              <a:t>n</a:t>
            </a:r>
            <a:r>
              <a:rPr dirty="0" smtClean="0" sz="1000" spc="-3">
                <a:latin typeface="Arial"/>
                <a:cs typeface="Arial"/>
              </a:rPr>
              <a:t>c</a:t>
            </a:r>
            <a:r>
              <a:rPr dirty="0" smtClean="0" sz="1000" spc="-3">
                <a:latin typeface="Arial"/>
                <a:cs typeface="Arial"/>
              </a:rPr>
              <a:t>t</a:t>
            </a:r>
            <a:r>
              <a:rPr dirty="0" smtClean="0" sz="1000" spc="-3">
                <a:latin typeface="Arial"/>
                <a:cs typeface="Arial"/>
              </a:rPr>
              <a:t>i</a:t>
            </a:r>
            <a:r>
              <a:rPr dirty="0" smtClean="0" sz="1000" spc="-3">
                <a:latin typeface="Arial"/>
                <a:cs typeface="Arial"/>
              </a:rPr>
              <a:t>o</a:t>
            </a:r>
            <a:r>
              <a:rPr dirty="0" smtClean="0" sz="1000" spc="-3">
                <a:latin typeface="Arial"/>
                <a:cs typeface="Arial"/>
              </a:rPr>
              <a:t>n</a:t>
            </a:r>
            <a:r>
              <a:rPr dirty="0" smtClean="0" sz="1000" spc="-3">
                <a:latin typeface="Arial"/>
                <a:cs typeface="Arial"/>
              </a:rPr>
              <a:t>s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a</a:t>
            </a:r>
            <a:r>
              <a:rPr dirty="0" smtClean="0" sz="1000" spc="-3">
                <a:latin typeface="Arial"/>
                <a:cs typeface="Arial"/>
              </a:rPr>
              <a:t>r</a:t>
            </a:r>
            <a:r>
              <a:rPr dirty="0" smtClean="0" sz="1000" spc="-3">
                <a:latin typeface="Arial"/>
                <a:cs typeface="Arial"/>
              </a:rPr>
              <a:t>e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n</a:t>
            </a:r>
            <a:r>
              <a:rPr dirty="0" smtClean="0" sz="1000" spc="-3">
                <a:latin typeface="Arial"/>
                <a:cs typeface="Arial"/>
              </a:rPr>
              <a:t>a</a:t>
            </a:r>
            <a:r>
              <a:rPr dirty="0" smtClean="0" sz="1000" spc="-3">
                <a:latin typeface="Arial"/>
                <a:cs typeface="Arial"/>
              </a:rPr>
              <a:t>m</a:t>
            </a:r>
            <a:r>
              <a:rPr dirty="0" smtClean="0" sz="1000" spc="-3">
                <a:latin typeface="Arial"/>
                <a:cs typeface="Arial"/>
              </a:rPr>
              <a:t>e</a:t>
            </a:r>
            <a:r>
              <a:rPr dirty="0" smtClean="0" sz="1000" spc="-3">
                <a:latin typeface="Arial"/>
                <a:cs typeface="Arial"/>
              </a:rPr>
              <a:t>d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b</a:t>
            </a:r>
            <a:r>
              <a:rPr dirty="0" smtClean="0" sz="1000" spc="-3">
                <a:latin typeface="Arial"/>
                <a:cs typeface="Arial"/>
              </a:rPr>
              <a:t>l</a:t>
            </a:r>
            <a:r>
              <a:rPr dirty="0" smtClean="0" sz="1000" spc="-3">
                <a:latin typeface="Arial"/>
                <a:cs typeface="Arial"/>
              </a:rPr>
              <a:t>o</a:t>
            </a:r>
            <a:r>
              <a:rPr dirty="0" smtClean="0" sz="1000" spc="-3">
                <a:latin typeface="Arial"/>
                <a:cs typeface="Arial"/>
              </a:rPr>
              <a:t>c</a:t>
            </a:r>
            <a:r>
              <a:rPr dirty="0" smtClean="0" sz="1000" spc="-3">
                <a:latin typeface="Arial"/>
                <a:cs typeface="Arial"/>
              </a:rPr>
              <a:t>k</a:t>
            </a:r>
            <a:r>
              <a:rPr dirty="0" smtClean="0" sz="1000" spc="-3">
                <a:latin typeface="Arial"/>
                <a:cs typeface="Arial"/>
              </a:rPr>
              <a:t>s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o</a:t>
            </a:r>
            <a:r>
              <a:rPr dirty="0" smtClean="0" sz="1000" spc="-3">
                <a:latin typeface="Arial"/>
                <a:cs typeface="Arial"/>
              </a:rPr>
              <a:t>f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c</a:t>
            </a:r>
            <a:r>
              <a:rPr dirty="0" smtClean="0" sz="1000" spc="-3">
                <a:latin typeface="Arial"/>
                <a:cs typeface="Arial"/>
              </a:rPr>
              <a:t>o</a:t>
            </a:r>
            <a:r>
              <a:rPr dirty="0" smtClean="0" sz="1000" spc="-3">
                <a:latin typeface="Arial"/>
                <a:cs typeface="Arial"/>
              </a:rPr>
              <a:t>d</a:t>
            </a:r>
            <a:r>
              <a:rPr dirty="0" smtClean="0" sz="1000" spc="-3">
                <a:latin typeface="Arial"/>
                <a:cs typeface="Arial"/>
              </a:rPr>
              <a:t>e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des</a:t>
            </a:r>
            <a:r>
              <a:rPr dirty="0" smtClean="0" sz="1000" spc="-3">
                <a:latin typeface="Arial"/>
                <a:cs typeface="Arial"/>
              </a:rPr>
              <a:t>i</a:t>
            </a:r>
            <a:r>
              <a:rPr dirty="0" smtClean="0" sz="1000" spc="-3">
                <a:latin typeface="Arial"/>
                <a:cs typeface="Arial"/>
              </a:rPr>
              <a:t>gne</a:t>
            </a:r>
            <a:r>
              <a:rPr dirty="0" smtClean="0" sz="1000" spc="-3">
                <a:latin typeface="Arial"/>
                <a:cs typeface="Arial"/>
              </a:rPr>
              <a:t>d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t</a:t>
            </a:r>
            <a:r>
              <a:rPr dirty="0" smtClean="0" sz="1000" spc="-3">
                <a:latin typeface="Arial"/>
                <a:cs typeface="Arial"/>
              </a:rPr>
              <a:t>o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do</a:t>
            </a:r>
            <a:r>
              <a:rPr dirty="0" smtClean="0" sz="1000" spc="-3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  <a:p>
            <a:pPr marL="73150" marR="169807">
              <a:lnSpc>
                <a:spcPts val="1149"/>
              </a:lnSpc>
              <a:spcBef>
                <a:spcPts val="1154"/>
              </a:spcBef>
            </a:pPr>
            <a:r>
              <a:rPr dirty="0" smtClean="0" sz="1000" spc="-3">
                <a:latin typeface="Arial"/>
                <a:cs typeface="Arial"/>
              </a:rPr>
              <a:t>onc</a:t>
            </a:r>
            <a:r>
              <a:rPr dirty="0" smtClean="0" sz="1000" spc="-3">
                <a:latin typeface="Arial"/>
                <a:cs typeface="Arial"/>
              </a:rPr>
              <a:t>e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t</a:t>
            </a:r>
            <a:r>
              <a:rPr dirty="0" smtClean="0" sz="1000" spc="-3">
                <a:latin typeface="Arial"/>
                <a:cs typeface="Arial"/>
              </a:rPr>
              <a:t>ha</a:t>
            </a:r>
            <a:r>
              <a:rPr dirty="0" smtClean="0" sz="1000" spc="-3">
                <a:latin typeface="Arial"/>
                <a:cs typeface="Arial"/>
              </a:rPr>
              <a:t>t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ca</a:t>
            </a:r>
            <a:r>
              <a:rPr dirty="0" smtClean="0" sz="1000" spc="-3">
                <a:latin typeface="Arial"/>
                <a:cs typeface="Arial"/>
              </a:rPr>
              <a:t>n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t</a:t>
            </a:r>
            <a:r>
              <a:rPr dirty="0" smtClean="0" sz="1000" spc="-3">
                <a:latin typeface="Arial"/>
                <a:cs typeface="Arial"/>
              </a:rPr>
              <a:t>he</a:t>
            </a:r>
            <a:r>
              <a:rPr dirty="0" smtClean="0" sz="1000" spc="-3">
                <a:latin typeface="Arial"/>
                <a:cs typeface="Arial"/>
              </a:rPr>
              <a:t>n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b</a:t>
            </a:r>
            <a:r>
              <a:rPr dirty="0" smtClean="0" sz="1000" spc="-3">
                <a:latin typeface="Arial"/>
                <a:cs typeface="Arial"/>
              </a:rPr>
              <a:t>e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r</a:t>
            </a:r>
            <a:r>
              <a:rPr dirty="0" smtClean="0" sz="1000" spc="-3">
                <a:latin typeface="Arial"/>
                <a:cs typeface="Arial"/>
              </a:rPr>
              <a:t>u</a:t>
            </a:r>
            <a:r>
              <a:rPr dirty="0" smtClean="0" sz="1000" spc="-3">
                <a:latin typeface="Arial"/>
                <a:cs typeface="Arial"/>
              </a:rPr>
              <a:t>n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wheneve</a:t>
            </a:r>
            <a:r>
              <a:rPr dirty="0" smtClean="0" sz="1000" spc="-3">
                <a:latin typeface="Arial"/>
                <a:cs typeface="Arial"/>
              </a:rPr>
              <a:t>r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yo</a:t>
            </a:r>
            <a:r>
              <a:rPr dirty="0" smtClean="0" sz="1000" spc="-3">
                <a:latin typeface="Arial"/>
                <a:cs typeface="Arial"/>
              </a:rPr>
              <a:t>u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nee</a:t>
            </a:r>
            <a:r>
              <a:rPr dirty="0" smtClean="0" sz="1000" spc="-3">
                <a:latin typeface="Arial"/>
                <a:cs typeface="Arial"/>
              </a:rPr>
              <a:t>d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t</a:t>
            </a:r>
            <a:r>
              <a:rPr dirty="0" smtClean="0" sz="1000" spc="-3">
                <a:latin typeface="Arial"/>
                <a:cs typeface="Arial"/>
              </a:rPr>
              <a:t>o</a:t>
            </a:r>
            <a:endParaRPr sz="1000">
              <a:latin typeface="Arial"/>
              <a:cs typeface="Arial"/>
            </a:endParaRPr>
          </a:p>
          <a:p>
            <a:pPr marL="73150">
              <a:lnSpc>
                <a:spcPct val="95825"/>
              </a:lnSpc>
              <a:spcBef>
                <a:spcPts val="1184"/>
              </a:spcBef>
            </a:pP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f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m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h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y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d</a:t>
            </a:r>
            <a:r>
              <a:rPr dirty="0" smtClean="0" sz="1000" spc="-2">
                <a:latin typeface="Arial"/>
                <a:cs typeface="Arial"/>
              </a:rPr>
              <a:t>,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d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h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f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m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h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y</a:t>
            </a:r>
            <a:endParaRPr sz="1000">
              <a:latin typeface="Arial"/>
              <a:cs typeface="Arial"/>
            </a:endParaRPr>
          </a:p>
          <a:p>
            <a:pPr marL="73150">
              <a:lnSpc>
                <a:spcPct val="95825"/>
              </a:lnSpc>
              <a:spcBef>
                <a:spcPts val="1154"/>
              </a:spcBef>
            </a:pPr>
            <a:r>
              <a:rPr dirty="0" smtClean="0" sz="1000" spc="-2">
                <a:latin typeface="Arial"/>
                <a:cs typeface="Arial"/>
              </a:rPr>
              <a:t>p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ogram</a:t>
            </a:r>
            <a:r>
              <a:rPr dirty="0" smtClean="0" sz="1000" spc="-2">
                <a:latin typeface="Arial"/>
                <a:cs typeface="Arial"/>
              </a:rPr>
              <a:t>s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eas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w</a:t>
            </a:r>
            <a:r>
              <a:rPr dirty="0" smtClean="0" sz="1000" spc="-2">
                <a:latin typeface="Arial"/>
                <a:cs typeface="Arial"/>
              </a:rPr>
              <a:t>ri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,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ead</a:t>
            </a:r>
            <a:r>
              <a:rPr dirty="0" smtClean="0" sz="1000" spc="-2">
                <a:latin typeface="Arial"/>
                <a:cs typeface="Arial"/>
              </a:rPr>
              <a:t>,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es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,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an</a:t>
            </a:r>
            <a:r>
              <a:rPr dirty="0" smtClean="0" sz="1000" spc="-2">
                <a:latin typeface="Arial"/>
                <a:cs typeface="Arial"/>
              </a:rPr>
              <a:t>d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f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x.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36080" y="169163"/>
            <a:ext cx="3171444" cy="768096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73151">
              <a:lnSpc>
                <a:spcPts val="1505"/>
              </a:lnSpc>
            </a:pP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R</a:t>
            </a: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et</a:t>
            </a: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u</a:t>
            </a: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rn</a:t>
            </a: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val</a:t>
            </a: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u</a:t>
            </a: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es</a:t>
            </a:r>
            <a:endParaRPr sz="1100">
              <a:latin typeface="Yu Gothic"/>
              <a:cs typeface="Yu Gothic"/>
            </a:endParaRPr>
          </a:p>
          <a:p>
            <a:pPr marL="73151">
              <a:lnSpc>
                <a:spcPct val="95825"/>
              </a:lnSpc>
              <a:spcBef>
                <a:spcPts val="2172"/>
              </a:spcBef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va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b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v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b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36080" y="937259"/>
            <a:ext cx="3171444" cy="256032"/>
          </a:xfrm>
          <a:prstGeom prst="rect">
            <a:avLst/>
          </a:prstGeom>
        </p:spPr>
        <p:txBody>
          <a:bodyPr wrap="square" lIns="0" tIns="50165" rIns="0" bIns="0" rtlCol="0">
            <a:noAutofit/>
          </a:bodyPr>
          <a:lstStyle/>
          <a:p>
            <a:pPr marL="73151">
              <a:lnSpc>
                <a:spcPct val="95825"/>
              </a:lnSpc>
            </a:pPr>
            <a:r>
              <a:rPr dirty="0" smtClean="0" sz="1000" spc="-2">
                <a:latin typeface="Arial"/>
                <a:cs typeface="Arial"/>
              </a:rPr>
              <a:t>Re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g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s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g</a:t>
            </a:r>
            <a:r>
              <a:rPr dirty="0" smtClean="0" sz="1000" spc="-2">
                <a:latin typeface="Arial"/>
                <a:cs typeface="Arial"/>
              </a:rPr>
              <a:t>le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va</a:t>
            </a:r>
            <a:r>
              <a:rPr dirty="0" smtClean="0" sz="1000" spc="-2">
                <a:latin typeface="Arial"/>
                <a:cs typeface="Arial"/>
              </a:rPr>
              <a:t>l</a:t>
            </a:r>
            <a:r>
              <a:rPr dirty="0" smtClean="0" sz="1000" spc="-2">
                <a:latin typeface="Arial"/>
                <a:cs typeface="Arial"/>
              </a:rPr>
              <a:t>ue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36080" y="1193292"/>
            <a:ext cx="3171444" cy="972311"/>
          </a:xfrm>
          <a:prstGeom prst="rect">
            <a:avLst/>
          </a:prstGeom>
        </p:spPr>
        <p:txBody>
          <a:bodyPr wrap="square" lIns="0" tIns="12700" rIns="0" bIns="0" rtlCol="0">
            <a:noAutofit/>
          </a:bodyPr>
          <a:lstStyle/>
          <a:p>
            <a:pPr marL="118872">
              <a:lnSpc>
                <a:spcPct val="97574"/>
              </a:lnSpc>
            </a:pPr>
            <a:r>
              <a:rPr dirty="0" smtClean="0" sz="900">
                <a:latin typeface="Consolas"/>
                <a:cs typeface="Consolas"/>
              </a:rPr>
              <a:t>de</a:t>
            </a:r>
            <a:r>
              <a:rPr dirty="0" smtClean="0" sz="900">
                <a:latin typeface="Consolas"/>
                <a:cs typeface="Consolas"/>
              </a:rPr>
              <a:t>f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get_full_name(first</a:t>
            </a:r>
            <a:r>
              <a:rPr dirty="0" smtClean="0" sz="900">
                <a:latin typeface="Consolas"/>
                <a:cs typeface="Consolas"/>
              </a:rPr>
              <a:t>,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last):</a:t>
            </a:r>
            <a:endParaRPr sz="900">
              <a:latin typeface="Consolas"/>
              <a:cs typeface="Consolas"/>
            </a:endParaRPr>
          </a:p>
          <a:p>
            <a:pPr marL="370243" marR="141770">
              <a:lnSpc>
                <a:spcPct val="97770"/>
              </a:lnSpc>
            </a:pPr>
            <a:r>
              <a:rPr dirty="0" smtClean="0" sz="900">
                <a:latin typeface="Consolas"/>
                <a:cs typeface="Consolas"/>
              </a:rPr>
              <a:t>"""Retur</a:t>
            </a:r>
            <a:r>
              <a:rPr dirty="0" smtClean="0" sz="900">
                <a:latin typeface="Consolas"/>
                <a:cs typeface="Consolas"/>
              </a:rPr>
              <a:t>n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a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neatl</a:t>
            </a:r>
            <a:r>
              <a:rPr dirty="0" smtClean="0" sz="900">
                <a:latin typeface="Consolas"/>
                <a:cs typeface="Consolas"/>
              </a:rPr>
              <a:t>y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formatte</a:t>
            </a:r>
            <a:r>
              <a:rPr dirty="0" smtClean="0" sz="900">
                <a:latin typeface="Consolas"/>
                <a:cs typeface="Consolas"/>
              </a:rPr>
              <a:t>d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ful</a:t>
            </a:r>
            <a:r>
              <a:rPr dirty="0" smtClean="0" sz="900">
                <a:latin typeface="Consolas"/>
                <a:cs typeface="Consolas"/>
              </a:rPr>
              <a:t>l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name."""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full_nam</a:t>
            </a:r>
            <a:r>
              <a:rPr dirty="0" smtClean="0" sz="900">
                <a:latin typeface="Consolas"/>
                <a:cs typeface="Consolas"/>
              </a:rPr>
              <a:t>e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=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f"{first</a:t>
            </a:r>
            <a:r>
              <a:rPr dirty="0" smtClean="0" sz="900">
                <a:latin typeface="Consolas"/>
                <a:cs typeface="Consolas"/>
              </a:rPr>
              <a:t>}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{last}"</a:t>
            </a:r>
            <a:endParaRPr sz="900">
              <a:latin typeface="Consolas"/>
              <a:cs typeface="Consolas"/>
            </a:endParaRPr>
          </a:p>
          <a:p>
            <a:pPr marL="370243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retur</a:t>
            </a:r>
            <a:r>
              <a:rPr dirty="0" smtClean="0" sz="900" spc="0">
                <a:latin typeface="Consolas"/>
                <a:cs typeface="Consolas"/>
              </a:rPr>
              <a:t>n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full_name.title()</a:t>
            </a:r>
            <a:endParaRPr sz="900">
              <a:latin typeface="Consolas"/>
              <a:cs typeface="Consolas"/>
            </a:endParaRPr>
          </a:p>
          <a:p>
            <a:pPr marL="118872">
              <a:lnSpc>
                <a:spcPct val="97574"/>
              </a:lnSpc>
              <a:spcBef>
                <a:spcPts val="1058"/>
              </a:spcBef>
            </a:pPr>
            <a:r>
              <a:rPr dirty="0" smtClean="0" sz="900">
                <a:latin typeface="Consolas"/>
                <a:cs typeface="Consolas"/>
              </a:rPr>
              <a:t>musicia</a:t>
            </a:r>
            <a:r>
              <a:rPr dirty="0" smtClean="0" sz="900">
                <a:latin typeface="Consolas"/>
                <a:cs typeface="Consolas"/>
              </a:rPr>
              <a:t>n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=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get_full_name('jimi'</a:t>
            </a:r>
            <a:r>
              <a:rPr dirty="0" smtClean="0" sz="900">
                <a:latin typeface="Consolas"/>
                <a:cs typeface="Consolas"/>
              </a:rPr>
              <a:t>,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'hendrix')</a:t>
            </a:r>
            <a:endParaRPr sz="900">
              <a:latin typeface="Consolas"/>
              <a:cs typeface="Consolas"/>
            </a:endParaRPr>
          </a:p>
          <a:p>
            <a:pPr marL="118872">
              <a:lnSpc>
                <a:spcPts val="1030"/>
              </a:lnSpc>
              <a:spcBef>
                <a:spcPts val="51"/>
              </a:spcBef>
            </a:pPr>
            <a:r>
              <a:rPr dirty="0" smtClean="0" sz="900" spc="0">
                <a:latin typeface="Consolas"/>
                <a:cs typeface="Consolas"/>
              </a:rPr>
              <a:t>print(musician)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36080" y="2165604"/>
            <a:ext cx="3171444" cy="256031"/>
          </a:xfrm>
          <a:prstGeom prst="rect">
            <a:avLst/>
          </a:prstGeom>
        </p:spPr>
        <p:txBody>
          <a:bodyPr wrap="square" lIns="0" tIns="50165" rIns="0" bIns="0" rtlCol="0">
            <a:noAutofit/>
          </a:bodyPr>
          <a:lstStyle/>
          <a:p>
            <a:pPr marL="73151">
              <a:lnSpc>
                <a:spcPct val="95825"/>
              </a:lnSpc>
            </a:pPr>
            <a:r>
              <a:rPr dirty="0" smtClean="0" sz="1000" spc="-2">
                <a:latin typeface="Arial"/>
                <a:cs typeface="Arial"/>
              </a:rPr>
              <a:t>Re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g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d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c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y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36080" y="2421635"/>
            <a:ext cx="3171444" cy="1240536"/>
          </a:xfrm>
          <a:prstGeom prst="rect">
            <a:avLst/>
          </a:prstGeom>
        </p:spPr>
        <p:txBody>
          <a:bodyPr wrap="square" lIns="0" tIns="12700" rIns="0" bIns="0" rtlCol="0">
            <a:noAutofit/>
          </a:bodyPr>
          <a:lstStyle/>
          <a:p>
            <a:pPr marL="118872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de</a:t>
            </a:r>
            <a:r>
              <a:rPr dirty="0" smtClean="0" sz="900" spc="0">
                <a:latin typeface="Consolas"/>
                <a:cs typeface="Consolas"/>
              </a:rPr>
              <a:t>f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build_person(first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last):</a:t>
            </a:r>
            <a:endParaRPr sz="900">
              <a:latin typeface="Consolas"/>
              <a:cs typeface="Consolas"/>
            </a:endParaRPr>
          </a:p>
          <a:p>
            <a:pPr marL="370243" marR="456068">
              <a:lnSpc>
                <a:spcPct val="97770"/>
              </a:lnSpc>
            </a:pPr>
            <a:r>
              <a:rPr dirty="0" smtClean="0" sz="900" spc="-4">
                <a:latin typeface="Consolas"/>
                <a:cs typeface="Consolas"/>
              </a:rPr>
              <a:t>"""Retur</a:t>
            </a:r>
            <a:r>
              <a:rPr dirty="0" smtClean="0" sz="900" spc="0">
                <a:latin typeface="Consolas"/>
                <a:cs typeface="Consolas"/>
              </a:rPr>
              <a:t>n</a:t>
            </a:r>
            <a:r>
              <a:rPr dirty="0" smtClean="0" sz="900" spc="44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dictionar</a:t>
            </a:r>
            <a:r>
              <a:rPr dirty="0" smtClean="0" sz="900" spc="0">
                <a:latin typeface="Consolas"/>
                <a:cs typeface="Consolas"/>
              </a:rPr>
              <a:t>y</a:t>
            </a:r>
            <a:r>
              <a:rPr dirty="0" smtClean="0" sz="900" spc="49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o</a:t>
            </a:r>
            <a:r>
              <a:rPr dirty="0" smtClean="0" sz="900" spc="0">
                <a:latin typeface="Consolas"/>
                <a:cs typeface="Consolas"/>
              </a:rPr>
              <a:t>f</a:t>
            </a:r>
            <a:r>
              <a:rPr dirty="0" smtClean="0" sz="900" spc="4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information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abou</a:t>
            </a:r>
            <a:r>
              <a:rPr dirty="0" smtClean="0" sz="900" spc="0">
                <a:latin typeface="Consolas"/>
                <a:cs typeface="Consolas"/>
              </a:rPr>
              <a:t>t</a:t>
            </a:r>
            <a:r>
              <a:rPr dirty="0" smtClean="0" sz="900" spc="19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person.</a:t>
            </a:r>
            <a:endParaRPr sz="900">
              <a:latin typeface="Consolas"/>
              <a:cs typeface="Consolas"/>
            </a:endParaRPr>
          </a:p>
          <a:p>
            <a:pPr marL="370243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"""</a:t>
            </a:r>
            <a:endParaRPr sz="900">
              <a:latin typeface="Consolas"/>
              <a:cs typeface="Consolas"/>
            </a:endParaRPr>
          </a:p>
          <a:p>
            <a:pPr marL="370243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perso</a:t>
            </a:r>
            <a:r>
              <a:rPr dirty="0" smtClean="0" sz="900" spc="0">
                <a:latin typeface="Consolas"/>
                <a:cs typeface="Consolas"/>
              </a:rPr>
              <a:t>n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{'first'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first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'last'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last}</a:t>
            </a:r>
            <a:endParaRPr sz="900">
              <a:latin typeface="Consolas"/>
              <a:cs typeface="Consolas"/>
            </a:endParaRPr>
          </a:p>
          <a:p>
            <a:pPr marL="370243">
              <a:lnSpc>
                <a:spcPct val="97574"/>
              </a:lnSpc>
            </a:pPr>
            <a:r>
              <a:rPr dirty="0" smtClean="0" sz="900">
                <a:latin typeface="Consolas"/>
                <a:cs typeface="Consolas"/>
              </a:rPr>
              <a:t>retur</a:t>
            </a:r>
            <a:r>
              <a:rPr dirty="0" smtClean="0" sz="900">
                <a:latin typeface="Consolas"/>
                <a:cs typeface="Consolas"/>
              </a:rPr>
              <a:t>n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person</a:t>
            </a:r>
            <a:endParaRPr sz="900">
              <a:latin typeface="Consolas"/>
              <a:cs typeface="Consolas"/>
            </a:endParaRPr>
          </a:p>
          <a:p>
            <a:pPr marL="118872">
              <a:lnSpc>
                <a:spcPct val="97574"/>
              </a:lnSpc>
              <a:spcBef>
                <a:spcPts val="1058"/>
              </a:spcBef>
            </a:pPr>
            <a:r>
              <a:rPr dirty="0" smtClean="0" sz="900">
                <a:latin typeface="Consolas"/>
                <a:cs typeface="Consolas"/>
              </a:rPr>
              <a:t>musicia</a:t>
            </a:r>
            <a:r>
              <a:rPr dirty="0" smtClean="0" sz="900">
                <a:latin typeface="Consolas"/>
                <a:cs typeface="Consolas"/>
              </a:rPr>
              <a:t>n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=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build_person('jimi'</a:t>
            </a:r>
            <a:r>
              <a:rPr dirty="0" smtClean="0" sz="900">
                <a:latin typeface="Consolas"/>
                <a:cs typeface="Consolas"/>
              </a:rPr>
              <a:t>,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'hendrix')</a:t>
            </a:r>
            <a:endParaRPr sz="900">
              <a:latin typeface="Consolas"/>
              <a:cs typeface="Consolas"/>
            </a:endParaRPr>
          </a:p>
          <a:p>
            <a:pPr marL="118872">
              <a:lnSpc>
                <a:spcPts val="1030"/>
              </a:lnSpc>
              <a:spcBef>
                <a:spcPts val="51"/>
              </a:spcBef>
            </a:pPr>
            <a:r>
              <a:rPr dirty="0" smtClean="0" sz="900" spc="0">
                <a:latin typeface="Consolas"/>
                <a:cs typeface="Consolas"/>
              </a:rPr>
              <a:t>print(musician)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36080" y="3662172"/>
            <a:ext cx="3171444" cy="256031"/>
          </a:xfrm>
          <a:prstGeom prst="rect">
            <a:avLst/>
          </a:prstGeom>
        </p:spPr>
        <p:txBody>
          <a:bodyPr wrap="square" lIns="0" tIns="50165" rIns="0" bIns="0" rtlCol="0">
            <a:noAutofit/>
          </a:bodyPr>
          <a:lstStyle/>
          <a:p>
            <a:pPr marL="73151">
              <a:lnSpc>
                <a:spcPct val="95825"/>
              </a:lnSpc>
            </a:pPr>
            <a:r>
              <a:rPr dirty="0" smtClean="0" sz="1000" spc="-2">
                <a:latin typeface="Arial"/>
                <a:cs typeface="Arial"/>
              </a:rPr>
              <a:t>Re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g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d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c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y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w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h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p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l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v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l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6080" y="3918204"/>
            <a:ext cx="3171444" cy="1911096"/>
          </a:xfrm>
          <a:prstGeom prst="rect">
            <a:avLst/>
          </a:prstGeom>
        </p:spPr>
        <p:txBody>
          <a:bodyPr wrap="square" lIns="0" tIns="12700" rIns="0" bIns="0" rtlCol="0">
            <a:noAutofit/>
          </a:bodyPr>
          <a:lstStyle/>
          <a:p>
            <a:pPr marL="370243" marR="456068" indent="-251371">
              <a:lnSpc>
                <a:spcPct val="97770"/>
              </a:lnSpc>
            </a:pPr>
            <a:r>
              <a:rPr dirty="0" smtClean="0" sz="900" spc="-4">
                <a:latin typeface="Consolas"/>
                <a:cs typeface="Consolas"/>
              </a:rPr>
              <a:t>de</a:t>
            </a:r>
            <a:r>
              <a:rPr dirty="0" smtClean="0" sz="900" spc="0">
                <a:latin typeface="Consolas"/>
                <a:cs typeface="Consolas"/>
              </a:rPr>
              <a:t>f</a:t>
            </a:r>
            <a:r>
              <a:rPr dirty="0" smtClean="0" sz="900" spc="9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build_person(first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93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last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19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age=None):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"""Retur</a:t>
            </a:r>
            <a:r>
              <a:rPr dirty="0" smtClean="0" sz="900" spc="0">
                <a:latin typeface="Consolas"/>
                <a:cs typeface="Consolas"/>
              </a:rPr>
              <a:t>n</a:t>
            </a:r>
            <a:r>
              <a:rPr dirty="0" smtClean="0" sz="900" spc="44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dictionar</a:t>
            </a:r>
            <a:r>
              <a:rPr dirty="0" smtClean="0" sz="900" spc="0">
                <a:latin typeface="Consolas"/>
                <a:cs typeface="Consolas"/>
              </a:rPr>
              <a:t>y</a:t>
            </a:r>
            <a:r>
              <a:rPr dirty="0" smtClean="0" sz="900" spc="49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o</a:t>
            </a:r>
            <a:r>
              <a:rPr dirty="0" smtClean="0" sz="900" spc="0">
                <a:latin typeface="Consolas"/>
                <a:cs typeface="Consolas"/>
              </a:rPr>
              <a:t>f</a:t>
            </a:r>
            <a:r>
              <a:rPr dirty="0" smtClean="0" sz="900" spc="4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information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abou</a:t>
            </a:r>
            <a:r>
              <a:rPr dirty="0" smtClean="0" sz="900" spc="0">
                <a:latin typeface="Consolas"/>
                <a:cs typeface="Consolas"/>
              </a:rPr>
              <a:t>t</a:t>
            </a:r>
            <a:r>
              <a:rPr dirty="0" smtClean="0" sz="900" spc="19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person.</a:t>
            </a:r>
            <a:endParaRPr sz="900">
              <a:latin typeface="Consolas"/>
              <a:cs typeface="Consolas"/>
            </a:endParaRPr>
          </a:p>
          <a:p>
            <a:pPr marL="370243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"""</a:t>
            </a:r>
            <a:endParaRPr sz="900">
              <a:latin typeface="Consolas"/>
              <a:cs typeface="Consolas"/>
            </a:endParaRPr>
          </a:p>
          <a:p>
            <a:pPr marL="370243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perso</a:t>
            </a:r>
            <a:r>
              <a:rPr dirty="0" smtClean="0" sz="900" spc="0">
                <a:latin typeface="Consolas"/>
                <a:cs typeface="Consolas"/>
              </a:rPr>
              <a:t>n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{'first'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first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'last'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last}</a:t>
            </a:r>
            <a:endParaRPr sz="900">
              <a:latin typeface="Consolas"/>
              <a:cs typeface="Consolas"/>
            </a:endParaRPr>
          </a:p>
          <a:p>
            <a:pPr marL="370243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i</a:t>
            </a:r>
            <a:r>
              <a:rPr dirty="0" smtClean="0" sz="900" spc="0">
                <a:latin typeface="Consolas"/>
                <a:cs typeface="Consolas"/>
              </a:rPr>
              <a:t>f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age:</a:t>
            </a:r>
            <a:endParaRPr sz="900">
              <a:latin typeface="Consolas"/>
              <a:cs typeface="Consolas"/>
            </a:endParaRPr>
          </a:p>
          <a:p>
            <a:pPr marL="370243" marR="1335748" indent="251368">
              <a:lnSpc>
                <a:spcPct val="97770"/>
              </a:lnSpc>
            </a:pPr>
            <a:r>
              <a:rPr dirty="0" smtClean="0" sz="900">
                <a:latin typeface="Consolas"/>
                <a:cs typeface="Consolas"/>
              </a:rPr>
              <a:t>person['age'</a:t>
            </a:r>
            <a:r>
              <a:rPr dirty="0" smtClean="0" sz="900">
                <a:latin typeface="Consolas"/>
                <a:cs typeface="Consolas"/>
              </a:rPr>
              <a:t>]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=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age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retur</a:t>
            </a:r>
            <a:r>
              <a:rPr dirty="0" smtClean="0" sz="900">
                <a:latin typeface="Consolas"/>
                <a:cs typeface="Consolas"/>
              </a:rPr>
              <a:t>n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person</a:t>
            </a:r>
            <a:endParaRPr sz="900">
              <a:latin typeface="Consolas"/>
              <a:cs typeface="Consolas"/>
            </a:endParaRPr>
          </a:p>
          <a:p>
            <a:pPr marL="118872">
              <a:lnSpc>
                <a:spcPct val="97574"/>
              </a:lnSpc>
              <a:spcBef>
                <a:spcPts val="1032"/>
              </a:spcBef>
            </a:pPr>
            <a:r>
              <a:rPr dirty="0" smtClean="0" sz="900" spc="0">
                <a:latin typeface="Consolas"/>
                <a:cs typeface="Consolas"/>
              </a:rPr>
              <a:t>musicia</a:t>
            </a:r>
            <a:r>
              <a:rPr dirty="0" smtClean="0" sz="900" spc="0">
                <a:latin typeface="Consolas"/>
                <a:cs typeface="Consolas"/>
              </a:rPr>
              <a:t>n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build_person('jimi'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'hendrix'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27)</a:t>
            </a:r>
            <a:endParaRPr sz="900">
              <a:latin typeface="Consolas"/>
              <a:cs typeface="Consolas"/>
            </a:endParaRPr>
          </a:p>
          <a:p>
            <a:pPr marL="118872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print(musician)</a:t>
            </a:r>
            <a:endParaRPr sz="900">
              <a:latin typeface="Consolas"/>
              <a:cs typeface="Consolas"/>
            </a:endParaRPr>
          </a:p>
          <a:p>
            <a:pPr marL="118872">
              <a:lnSpc>
                <a:spcPct val="97574"/>
              </a:lnSpc>
              <a:spcBef>
                <a:spcPts val="1058"/>
              </a:spcBef>
            </a:pPr>
            <a:r>
              <a:rPr dirty="0" smtClean="0" sz="900">
                <a:latin typeface="Consolas"/>
                <a:cs typeface="Consolas"/>
              </a:rPr>
              <a:t>musicia</a:t>
            </a:r>
            <a:r>
              <a:rPr dirty="0" smtClean="0" sz="900">
                <a:latin typeface="Consolas"/>
                <a:cs typeface="Consolas"/>
              </a:rPr>
              <a:t>n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=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build_person('janis'</a:t>
            </a:r>
            <a:r>
              <a:rPr dirty="0" smtClean="0" sz="900">
                <a:latin typeface="Consolas"/>
                <a:cs typeface="Consolas"/>
              </a:rPr>
              <a:t>,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'joplin')</a:t>
            </a:r>
            <a:endParaRPr sz="900">
              <a:latin typeface="Consolas"/>
              <a:cs typeface="Consolas"/>
            </a:endParaRPr>
          </a:p>
          <a:p>
            <a:pPr marL="118872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print(musician)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62528" y="169163"/>
            <a:ext cx="3171444" cy="1289304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73151">
              <a:lnSpc>
                <a:spcPts val="1505"/>
              </a:lnSpc>
            </a:pP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Pos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iti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ona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l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an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d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ke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y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wo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rd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a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r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gumen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ts</a:t>
            </a:r>
            <a:endParaRPr sz="1100">
              <a:latin typeface="Yu Gothic"/>
              <a:cs typeface="Yu Gothic"/>
            </a:endParaRPr>
          </a:p>
          <a:p>
            <a:pPr marL="73151" marR="154628">
              <a:lnSpc>
                <a:spcPts val="1030"/>
              </a:lnSpc>
              <a:spcBef>
                <a:spcPts val="176"/>
              </a:spcBef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k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key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osi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ete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cti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efi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iti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,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200174">
              <a:lnSpc>
                <a:spcPct val="95825"/>
              </a:lnSpc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k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,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spec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para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eter</a:t>
            </a:r>
            <a:endParaRPr sz="900">
              <a:latin typeface="Arial"/>
              <a:cs typeface="Arial"/>
            </a:endParaRPr>
          </a:p>
          <a:p>
            <a:pPr marL="73151" marR="480071">
              <a:lnSpc>
                <a:spcPts val="1030"/>
              </a:lnSpc>
              <a:spcBef>
                <a:spcPts val="1100"/>
              </a:spcBef>
            </a:pPr>
            <a:r>
              <a:rPr dirty="0" smtClean="0" sz="900" spc="-9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18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9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9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k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-9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28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-9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,</a:t>
            </a:r>
            <a:r>
              <a:rPr dirty="0" smtClean="0" sz="900" spc="44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7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16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7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2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4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1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argu</a:t>
            </a:r>
            <a:r>
              <a:rPr dirty="0" smtClean="0" sz="900" spc="-9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ent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37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doesn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't</a:t>
            </a:r>
            <a:r>
              <a:rPr dirty="0" smtClean="0" sz="900" spc="23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2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-1" i="1">
                <a:solidFill>
                  <a:srgbClr val="F1F1F1"/>
                </a:solidFill>
                <a:latin typeface="Arial"/>
                <a:cs typeface="Arial"/>
              </a:rPr>
              <a:t>at</a:t>
            </a:r>
            <a:r>
              <a:rPr dirty="0" smtClean="0" sz="900" spc="-1" i="1">
                <a:solidFill>
                  <a:srgbClr val="F1F1F1"/>
                </a:solidFill>
                <a:latin typeface="Arial"/>
                <a:cs typeface="Arial"/>
              </a:rPr>
              <a:t>ter</a:t>
            </a:r>
            <a:r>
              <a:rPr dirty="0" smtClean="0" sz="900" spc="1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2528" y="1458467"/>
            <a:ext cx="3171444" cy="256032"/>
          </a:xfrm>
          <a:prstGeom prst="rect">
            <a:avLst/>
          </a:prstGeom>
        </p:spPr>
        <p:txBody>
          <a:bodyPr wrap="square" lIns="0" tIns="50165" rIns="0" bIns="0" rtlCol="0">
            <a:noAutofit/>
          </a:bodyPr>
          <a:lstStyle/>
          <a:p>
            <a:pPr marL="73151">
              <a:lnSpc>
                <a:spcPct val="95825"/>
              </a:lnSpc>
            </a:pPr>
            <a:r>
              <a:rPr dirty="0" smtClean="0" sz="1000" spc="-3">
                <a:latin typeface="Arial"/>
                <a:cs typeface="Arial"/>
              </a:rPr>
              <a:t>Us</a:t>
            </a:r>
            <a:r>
              <a:rPr dirty="0" smtClean="0" sz="1000" spc="-3">
                <a:latin typeface="Arial"/>
                <a:cs typeface="Arial"/>
              </a:rPr>
              <a:t>i</a:t>
            </a:r>
            <a:r>
              <a:rPr dirty="0" smtClean="0" sz="1000" spc="-3">
                <a:latin typeface="Arial"/>
                <a:cs typeface="Arial"/>
              </a:rPr>
              <a:t>n</a:t>
            </a:r>
            <a:r>
              <a:rPr dirty="0" smtClean="0" sz="1000" spc="-3">
                <a:latin typeface="Arial"/>
                <a:cs typeface="Arial"/>
              </a:rPr>
              <a:t>g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p</a:t>
            </a:r>
            <a:r>
              <a:rPr dirty="0" smtClean="0" sz="1000" spc="-3">
                <a:latin typeface="Arial"/>
                <a:cs typeface="Arial"/>
              </a:rPr>
              <a:t>o</a:t>
            </a:r>
            <a:r>
              <a:rPr dirty="0" smtClean="0" sz="1000" spc="-3">
                <a:latin typeface="Arial"/>
                <a:cs typeface="Arial"/>
              </a:rPr>
              <a:t>s</a:t>
            </a:r>
            <a:r>
              <a:rPr dirty="0" smtClean="0" sz="1000" spc="-3">
                <a:latin typeface="Arial"/>
                <a:cs typeface="Arial"/>
              </a:rPr>
              <a:t>i</a:t>
            </a:r>
            <a:r>
              <a:rPr dirty="0" smtClean="0" sz="1000" spc="-3">
                <a:latin typeface="Arial"/>
                <a:cs typeface="Arial"/>
              </a:rPr>
              <a:t>t</a:t>
            </a:r>
            <a:r>
              <a:rPr dirty="0" smtClean="0" sz="1000" spc="-3">
                <a:latin typeface="Arial"/>
                <a:cs typeface="Arial"/>
              </a:rPr>
              <a:t>i</a:t>
            </a:r>
            <a:r>
              <a:rPr dirty="0" smtClean="0" sz="1000" spc="-3">
                <a:latin typeface="Arial"/>
                <a:cs typeface="Arial"/>
              </a:rPr>
              <a:t>o</a:t>
            </a:r>
            <a:r>
              <a:rPr dirty="0" smtClean="0" sz="1000" spc="-3">
                <a:latin typeface="Arial"/>
                <a:cs typeface="Arial"/>
              </a:rPr>
              <a:t>n</a:t>
            </a:r>
            <a:r>
              <a:rPr dirty="0" smtClean="0" sz="1000" spc="-3">
                <a:latin typeface="Arial"/>
                <a:cs typeface="Arial"/>
              </a:rPr>
              <a:t>a</a:t>
            </a:r>
            <a:r>
              <a:rPr dirty="0" smtClean="0" sz="1000" spc="-3">
                <a:latin typeface="Arial"/>
                <a:cs typeface="Arial"/>
              </a:rPr>
              <a:t>l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a</a:t>
            </a:r>
            <a:r>
              <a:rPr dirty="0" smtClean="0" sz="1000" spc="-3">
                <a:latin typeface="Arial"/>
                <a:cs typeface="Arial"/>
              </a:rPr>
              <a:t>r</a:t>
            </a:r>
            <a:r>
              <a:rPr dirty="0" smtClean="0" sz="1000" spc="-3">
                <a:latin typeface="Arial"/>
                <a:cs typeface="Arial"/>
              </a:rPr>
              <a:t>g</a:t>
            </a:r>
            <a:r>
              <a:rPr dirty="0" smtClean="0" sz="1000" spc="-3">
                <a:latin typeface="Arial"/>
                <a:cs typeface="Arial"/>
              </a:rPr>
              <a:t>u</a:t>
            </a:r>
            <a:r>
              <a:rPr dirty="0" smtClean="0" sz="1000" spc="-3">
                <a:latin typeface="Arial"/>
                <a:cs typeface="Arial"/>
              </a:rPr>
              <a:t>m</a:t>
            </a:r>
            <a:r>
              <a:rPr dirty="0" smtClean="0" sz="1000" spc="-3">
                <a:latin typeface="Arial"/>
                <a:cs typeface="Arial"/>
              </a:rPr>
              <a:t>e</a:t>
            </a:r>
            <a:r>
              <a:rPr dirty="0" smtClean="0" sz="1000" spc="-3">
                <a:latin typeface="Arial"/>
                <a:cs typeface="Arial"/>
              </a:rPr>
              <a:t>n</a:t>
            </a:r>
            <a:r>
              <a:rPr dirty="0" smtClean="0" sz="1000" spc="-3">
                <a:latin typeface="Arial"/>
                <a:cs typeface="Arial"/>
              </a:rPr>
              <a:t>t</a:t>
            </a:r>
            <a:r>
              <a:rPr dirty="0" smtClean="0" sz="1000" spc="-3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62528" y="1714500"/>
            <a:ext cx="3171444" cy="972312"/>
          </a:xfrm>
          <a:prstGeom prst="rect">
            <a:avLst/>
          </a:prstGeom>
        </p:spPr>
        <p:txBody>
          <a:bodyPr wrap="square" lIns="0" tIns="12700" rIns="0" bIns="0" rtlCol="0">
            <a:noAutofit/>
          </a:bodyPr>
          <a:lstStyle/>
          <a:p>
            <a:pPr marL="118872">
              <a:lnSpc>
                <a:spcPct val="97574"/>
              </a:lnSpc>
            </a:pPr>
            <a:r>
              <a:rPr dirty="0" smtClean="0" sz="900">
                <a:latin typeface="Consolas"/>
                <a:cs typeface="Consolas"/>
              </a:rPr>
              <a:t>de</a:t>
            </a:r>
            <a:r>
              <a:rPr dirty="0" smtClean="0" sz="900">
                <a:latin typeface="Consolas"/>
                <a:cs typeface="Consolas"/>
              </a:rPr>
              <a:t>f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describe_pet(animal</a:t>
            </a:r>
            <a:r>
              <a:rPr dirty="0" smtClean="0" sz="900">
                <a:latin typeface="Consolas"/>
                <a:cs typeface="Consolas"/>
              </a:rPr>
              <a:t>,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name):</a:t>
            </a:r>
            <a:endParaRPr sz="900">
              <a:latin typeface="Consolas"/>
              <a:cs typeface="Consolas"/>
            </a:endParaRPr>
          </a:p>
          <a:p>
            <a:pPr marL="370243" marR="393220">
              <a:lnSpc>
                <a:spcPct val="97770"/>
              </a:lnSpc>
            </a:pPr>
            <a:r>
              <a:rPr dirty="0" smtClean="0" sz="900" spc="-4">
                <a:latin typeface="Consolas"/>
                <a:cs typeface="Consolas"/>
              </a:rPr>
              <a:t>"""Displa</a:t>
            </a:r>
            <a:r>
              <a:rPr dirty="0" smtClean="0" sz="900" spc="0">
                <a:latin typeface="Consolas"/>
                <a:cs typeface="Consolas"/>
              </a:rPr>
              <a:t>y</a:t>
            </a:r>
            <a:r>
              <a:rPr dirty="0" smtClean="0" sz="900" spc="49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informatio</a:t>
            </a:r>
            <a:r>
              <a:rPr dirty="0" smtClean="0" sz="900" spc="0">
                <a:latin typeface="Consolas"/>
                <a:cs typeface="Consolas"/>
              </a:rPr>
              <a:t>n</a:t>
            </a:r>
            <a:r>
              <a:rPr dirty="0" smtClean="0" sz="900" spc="54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abou</a:t>
            </a:r>
            <a:r>
              <a:rPr dirty="0" smtClean="0" sz="900" spc="0">
                <a:latin typeface="Consolas"/>
                <a:cs typeface="Consolas"/>
              </a:rPr>
              <a:t>t</a:t>
            </a:r>
            <a:r>
              <a:rPr dirty="0" smtClean="0" sz="900" spc="19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pet."""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print(</a:t>
            </a:r>
            <a:r>
              <a:rPr dirty="0" smtClean="0" sz="900" spc="-4">
                <a:latin typeface="Consolas"/>
                <a:cs typeface="Consolas"/>
              </a:rPr>
              <a:t>f</a:t>
            </a:r>
            <a:r>
              <a:rPr dirty="0" smtClean="0" sz="900" spc="-4">
                <a:latin typeface="Consolas"/>
                <a:cs typeface="Consolas"/>
              </a:rPr>
              <a:t>"</a:t>
            </a:r>
            <a:r>
              <a:rPr dirty="0" smtClean="0" sz="900" spc="-4">
                <a:latin typeface="Consolas"/>
                <a:cs typeface="Consolas"/>
              </a:rPr>
              <a:t>\n</a:t>
            </a:r>
            <a:r>
              <a:rPr dirty="0" smtClean="0" sz="900" spc="0">
                <a:latin typeface="Consolas"/>
                <a:cs typeface="Consolas"/>
              </a:rPr>
              <a:t>I</a:t>
            </a:r>
            <a:r>
              <a:rPr dirty="0" smtClean="0" sz="900" spc="49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hav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14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{animal</a:t>
            </a:r>
            <a:r>
              <a:rPr dirty="0" smtClean="0" sz="900" spc="0">
                <a:latin typeface="Consolas"/>
                <a:cs typeface="Consolas"/>
              </a:rPr>
              <a:t>}.")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print(</a:t>
            </a:r>
            <a:r>
              <a:rPr dirty="0" smtClean="0" sz="900" spc="-4">
                <a:latin typeface="Consolas"/>
                <a:cs typeface="Consolas"/>
              </a:rPr>
              <a:t>f"It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49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nam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14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i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4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{name</a:t>
            </a:r>
            <a:r>
              <a:rPr dirty="0" smtClean="0" sz="900" spc="0">
                <a:latin typeface="Consolas"/>
                <a:cs typeface="Consolas"/>
              </a:rPr>
              <a:t>}.")</a:t>
            </a:r>
            <a:endParaRPr sz="900">
              <a:latin typeface="Consolas"/>
              <a:cs typeface="Consolas"/>
            </a:endParaRPr>
          </a:p>
          <a:p>
            <a:pPr marL="118872">
              <a:lnSpc>
                <a:spcPct val="97574"/>
              </a:lnSpc>
              <a:spcBef>
                <a:spcPts val="1032"/>
              </a:spcBef>
            </a:pPr>
            <a:r>
              <a:rPr dirty="0" smtClean="0" sz="900" spc="0">
                <a:latin typeface="Consolas"/>
                <a:cs typeface="Consolas"/>
              </a:rPr>
              <a:t>describe_pet('hamster'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'harry')</a:t>
            </a:r>
            <a:endParaRPr sz="900">
              <a:latin typeface="Consolas"/>
              <a:cs typeface="Consolas"/>
            </a:endParaRPr>
          </a:p>
          <a:p>
            <a:pPr marL="118872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describe_pet('dog'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'willie')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2528" y="2686812"/>
            <a:ext cx="3171444" cy="256032"/>
          </a:xfrm>
          <a:prstGeom prst="rect">
            <a:avLst/>
          </a:prstGeom>
        </p:spPr>
        <p:txBody>
          <a:bodyPr wrap="square" lIns="0" tIns="50165" rIns="0" bIns="0" rtlCol="0">
            <a:noAutofit/>
          </a:bodyPr>
          <a:lstStyle/>
          <a:p>
            <a:pPr marL="73151">
              <a:lnSpc>
                <a:spcPct val="95825"/>
              </a:lnSpc>
            </a:pPr>
            <a:r>
              <a:rPr dirty="0" smtClean="0" sz="1000" spc="-3">
                <a:latin typeface="Arial"/>
                <a:cs typeface="Arial"/>
              </a:rPr>
              <a:t>Us</a:t>
            </a:r>
            <a:r>
              <a:rPr dirty="0" smtClean="0" sz="1000" spc="-3">
                <a:latin typeface="Arial"/>
                <a:cs typeface="Arial"/>
              </a:rPr>
              <a:t>i</a:t>
            </a:r>
            <a:r>
              <a:rPr dirty="0" smtClean="0" sz="1000" spc="-3">
                <a:latin typeface="Arial"/>
                <a:cs typeface="Arial"/>
              </a:rPr>
              <a:t>n</a:t>
            </a:r>
            <a:r>
              <a:rPr dirty="0" smtClean="0" sz="1000" spc="-3">
                <a:latin typeface="Arial"/>
                <a:cs typeface="Arial"/>
              </a:rPr>
              <a:t>g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k</a:t>
            </a:r>
            <a:r>
              <a:rPr dirty="0" smtClean="0" sz="1000" spc="-3">
                <a:latin typeface="Arial"/>
                <a:cs typeface="Arial"/>
              </a:rPr>
              <a:t>e</a:t>
            </a:r>
            <a:r>
              <a:rPr dirty="0" smtClean="0" sz="1000" spc="-3">
                <a:latin typeface="Arial"/>
                <a:cs typeface="Arial"/>
              </a:rPr>
              <a:t>ywo</a:t>
            </a:r>
            <a:r>
              <a:rPr dirty="0" smtClean="0" sz="1000" spc="-3">
                <a:latin typeface="Arial"/>
                <a:cs typeface="Arial"/>
              </a:rPr>
              <a:t>r</a:t>
            </a:r>
            <a:r>
              <a:rPr dirty="0" smtClean="0" sz="1000" spc="-3">
                <a:latin typeface="Arial"/>
                <a:cs typeface="Arial"/>
              </a:rPr>
              <a:t>d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a</a:t>
            </a:r>
            <a:r>
              <a:rPr dirty="0" smtClean="0" sz="1000" spc="-3">
                <a:latin typeface="Arial"/>
                <a:cs typeface="Arial"/>
              </a:rPr>
              <a:t>r</a:t>
            </a:r>
            <a:r>
              <a:rPr dirty="0" smtClean="0" sz="1000" spc="-3">
                <a:latin typeface="Arial"/>
                <a:cs typeface="Arial"/>
              </a:rPr>
              <a:t>g</a:t>
            </a:r>
            <a:r>
              <a:rPr dirty="0" smtClean="0" sz="1000" spc="-3">
                <a:latin typeface="Arial"/>
                <a:cs typeface="Arial"/>
              </a:rPr>
              <a:t>u</a:t>
            </a:r>
            <a:r>
              <a:rPr dirty="0" smtClean="0" sz="1000" spc="-3">
                <a:latin typeface="Arial"/>
                <a:cs typeface="Arial"/>
              </a:rPr>
              <a:t>m</a:t>
            </a:r>
            <a:r>
              <a:rPr dirty="0" smtClean="0" sz="1000" spc="-3">
                <a:latin typeface="Arial"/>
                <a:cs typeface="Arial"/>
              </a:rPr>
              <a:t>e</a:t>
            </a:r>
            <a:r>
              <a:rPr dirty="0" smtClean="0" sz="1000" spc="-3">
                <a:latin typeface="Arial"/>
                <a:cs typeface="Arial"/>
              </a:rPr>
              <a:t>n</a:t>
            </a:r>
            <a:r>
              <a:rPr dirty="0" smtClean="0" sz="1000" spc="-3">
                <a:latin typeface="Arial"/>
                <a:cs typeface="Arial"/>
              </a:rPr>
              <a:t>t</a:t>
            </a:r>
            <a:r>
              <a:rPr dirty="0" smtClean="0" sz="1000" spc="-3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2528" y="2942844"/>
            <a:ext cx="3171444" cy="972311"/>
          </a:xfrm>
          <a:prstGeom prst="rect">
            <a:avLst/>
          </a:prstGeom>
        </p:spPr>
        <p:txBody>
          <a:bodyPr wrap="square" lIns="0" tIns="12700" rIns="0" bIns="0" rtlCol="0">
            <a:noAutofit/>
          </a:bodyPr>
          <a:lstStyle/>
          <a:p>
            <a:pPr marL="118872">
              <a:lnSpc>
                <a:spcPct val="97574"/>
              </a:lnSpc>
            </a:pPr>
            <a:r>
              <a:rPr dirty="0" smtClean="0" sz="900">
                <a:latin typeface="Consolas"/>
                <a:cs typeface="Consolas"/>
              </a:rPr>
              <a:t>de</a:t>
            </a:r>
            <a:r>
              <a:rPr dirty="0" smtClean="0" sz="900">
                <a:latin typeface="Consolas"/>
                <a:cs typeface="Consolas"/>
              </a:rPr>
              <a:t>f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describe_pet(animal</a:t>
            </a:r>
            <a:r>
              <a:rPr dirty="0" smtClean="0" sz="900">
                <a:latin typeface="Consolas"/>
                <a:cs typeface="Consolas"/>
              </a:rPr>
              <a:t>,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name):</a:t>
            </a:r>
            <a:endParaRPr sz="900">
              <a:latin typeface="Consolas"/>
              <a:cs typeface="Consolas"/>
            </a:endParaRPr>
          </a:p>
          <a:p>
            <a:pPr marL="370243" marR="393131">
              <a:lnSpc>
                <a:spcPct val="97770"/>
              </a:lnSpc>
            </a:pPr>
            <a:r>
              <a:rPr dirty="0" smtClean="0" sz="900" spc="-4">
                <a:latin typeface="Consolas"/>
                <a:cs typeface="Consolas"/>
              </a:rPr>
              <a:t>"""Displa</a:t>
            </a:r>
            <a:r>
              <a:rPr dirty="0" smtClean="0" sz="900" spc="0">
                <a:latin typeface="Consolas"/>
                <a:cs typeface="Consolas"/>
              </a:rPr>
              <a:t>y</a:t>
            </a:r>
            <a:r>
              <a:rPr dirty="0" smtClean="0" sz="900" spc="49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informatio</a:t>
            </a:r>
            <a:r>
              <a:rPr dirty="0" smtClean="0" sz="900" spc="0">
                <a:latin typeface="Consolas"/>
                <a:cs typeface="Consolas"/>
              </a:rPr>
              <a:t>n</a:t>
            </a:r>
            <a:r>
              <a:rPr dirty="0" smtClean="0" sz="900" spc="54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abou</a:t>
            </a:r>
            <a:r>
              <a:rPr dirty="0" smtClean="0" sz="900" spc="0">
                <a:latin typeface="Consolas"/>
                <a:cs typeface="Consolas"/>
              </a:rPr>
              <a:t>t</a:t>
            </a:r>
            <a:r>
              <a:rPr dirty="0" smtClean="0" sz="900" spc="19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pet."""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print(f"</a:t>
            </a:r>
            <a:r>
              <a:rPr dirty="0" smtClean="0" sz="900" spc="-4">
                <a:latin typeface="Consolas"/>
                <a:cs typeface="Consolas"/>
              </a:rPr>
              <a:t>\n</a:t>
            </a:r>
            <a:r>
              <a:rPr dirty="0" smtClean="0" sz="900" spc="0">
                <a:latin typeface="Consolas"/>
                <a:cs typeface="Consolas"/>
              </a:rPr>
              <a:t>I</a:t>
            </a:r>
            <a:r>
              <a:rPr dirty="0" smtClean="0" sz="900" spc="49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hav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14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{animal}.")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print(f"It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54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nam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14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i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4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{name}.")</a:t>
            </a:r>
            <a:endParaRPr sz="900">
              <a:latin typeface="Consolas"/>
              <a:cs typeface="Consolas"/>
            </a:endParaRPr>
          </a:p>
          <a:p>
            <a:pPr marL="118872">
              <a:lnSpc>
                <a:spcPct val="97574"/>
              </a:lnSpc>
              <a:spcBef>
                <a:spcPts val="1056"/>
              </a:spcBef>
            </a:pPr>
            <a:r>
              <a:rPr dirty="0" smtClean="0" sz="900" spc="0">
                <a:latin typeface="Consolas"/>
                <a:cs typeface="Consolas"/>
              </a:rPr>
              <a:t>describe_pet(animal='hamster'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name='harry')</a:t>
            </a:r>
            <a:endParaRPr sz="900">
              <a:latin typeface="Consolas"/>
              <a:cs typeface="Consolas"/>
            </a:endParaRPr>
          </a:p>
          <a:p>
            <a:pPr marL="118872">
              <a:lnSpc>
                <a:spcPts val="1030"/>
              </a:lnSpc>
              <a:spcBef>
                <a:spcPts val="51"/>
              </a:spcBef>
            </a:pPr>
            <a:r>
              <a:rPr dirty="0" smtClean="0" sz="900" spc="0">
                <a:latin typeface="Consolas"/>
                <a:cs typeface="Consolas"/>
              </a:rPr>
              <a:t>describe_pet(name='willie'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animal='dog')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2878" y="157478"/>
            <a:ext cx="3172460" cy="1391919"/>
          </a:xfrm>
          <a:prstGeom prst="rect">
            <a:avLst/>
          </a:prstGeom>
        </p:spPr>
        <p:txBody>
          <a:bodyPr wrap="square" lIns="0" tIns="62039" rIns="0" bIns="0" rtlCol="0">
            <a:noAutofit/>
          </a:bodyPr>
          <a:lstStyle/>
          <a:p>
            <a:pPr marL="243867" marR="245728" indent="0" algn="ctr">
              <a:lnSpc>
                <a:spcPts val="3070"/>
              </a:lnSpc>
            </a:pPr>
            <a:r>
              <a:rPr dirty="0" smtClean="0" sz="2800" spc="-4">
                <a:solidFill>
                  <a:srgbClr val="F1F1F1"/>
                </a:solidFill>
                <a:latin typeface="Calibri"/>
                <a:cs typeface="Calibri"/>
              </a:rPr>
              <a:t>Beg</a:t>
            </a:r>
            <a:r>
              <a:rPr dirty="0" smtClean="0" sz="2800" spc="0">
                <a:solidFill>
                  <a:srgbClr val="F1F1F1"/>
                </a:solidFill>
                <a:latin typeface="Calibri"/>
                <a:cs typeface="Calibri"/>
              </a:rPr>
              <a:t>i</a:t>
            </a:r>
            <a:r>
              <a:rPr dirty="0" smtClean="0" sz="2800" spc="-4">
                <a:solidFill>
                  <a:srgbClr val="F1F1F1"/>
                </a:solidFill>
                <a:latin typeface="Calibri"/>
                <a:cs typeface="Calibri"/>
              </a:rPr>
              <a:t>n</a:t>
            </a:r>
            <a:r>
              <a:rPr dirty="0" smtClean="0" sz="2800" spc="-4">
                <a:solidFill>
                  <a:srgbClr val="F1F1F1"/>
                </a:solidFill>
                <a:latin typeface="Calibri"/>
                <a:cs typeface="Calibri"/>
              </a:rPr>
              <a:t>ner</a:t>
            </a:r>
            <a:r>
              <a:rPr dirty="0" smtClean="0" sz="2800" spc="0">
                <a:solidFill>
                  <a:srgbClr val="F1F1F1"/>
                </a:solidFill>
                <a:latin typeface="Calibri"/>
                <a:cs typeface="Calibri"/>
              </a:rPr>
              <a:t>'s</a:t>
            </a:r>
            <a:r>
              <a:rPr dirty="0" smtClean="0" sz="2800" spc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mtClean="0" sz="2800" spc="-4">
                <a:solidFill>
                  <a:srgbClr val="F1F1F1"/>
                </a:solidFill>
                <a:latin typeface="Calibri"/>
                <a:cs typeface="Calibri"/>
              </a:rPr>
              <a:t>Py</a:t>
            </a:r>
            <a:r>
              <a:rPr dirty="0" smtClean="0" sz="2800" spc="0">
                <a:solidFill>
                  <a:srgbClr val="F1F1F1"/>
                </a:solidFill>
                <a:latin typeface="Calibri"/>
                <a:cs typeface="Calibri"/>
              </a:rPr>
              <a:t>t</a:t>
            </a:r>
            <a:r>
              <a:rPr dirty="0" smtClean="0" sz="2800" spc="-4">
                <a:solidFill>
                  <a:srgbClr val="F1F1F1"/>
                </a:solidFill>
                <a:latin typeface="Calibri"/>
                <a:cs typeface="Calibri"/>
              </a:rPr>
              <a:t>hon</a:t>
            </a:r>
            <a:r>
              <a:rPr dirty="0" smtClean="0" sz="2800" spc="-4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mtClean="0" sz="2800" spc="-4">
                <a:solidFill>
                  <a:srgbClr val="F1F1F1"/>
                </a:solidFill>
                <a:latin typeface="Calibri"/>
                <a:cs typeface="Calibri"/>
              </a:rPr>
              <a:t>Chea</a:t>
            </a:r>
            <a:r>
              <a:rPr dirty="0" smtClean="0" sz="2800" spc="0">
                <a:solidFill>
                  <a:srgbClr val="F1F1F1"/>
                </a:solidFill>
                <a:latin typeface="Calibri"/>
                <a:cs typeface="Calibri"/>
              </a:rPr>
              <a:t>t</a:t>
            </a:r>
            <a:r>
              <a:rPr dirty="0" smtClean="0" sz="2800" spc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mtClean="0" sz="2800" spc="0">
                <a:solidFill>
                  <a:srgbClr val="F1F1F1"/>
                </a:solidFill>
                <a:latin typeface="Calibri"/>
                <a:cs typeface="Calibri"/>
              </a:rPr>
              <a:t>S</a:t>
            </a:r>
            <a:r>
              <a:rPr dirty="0" smtClean="0" sz="2800" spc="-4">
                <a:solidFill>
                  <a:srgbClr val="F1F1F1"/>
                </a:solidFill>
                <a:latin typeface="Calibri"/>
                <a:cs typeface="Calibri"/>
              </a:rPr>
              <a:t>he</a:t>
            </a:r>
            <a:r>
              <a:rPr dirty="0" smtClean="0" sz="2800" spc="-4">
                <a:solidFill>
                  <a:srgbClr val="F1F1F1"/>
                </a:solidFill>
                <a:latin typeface="Calibri"/>
                <a:cs typeface="Calibri"/>
              </a:rPr>
              <a:t>e</a:t>
            </a:r>
            <a:r>
              <a:rPr dirty="0" smtClean="0" sz="2800" spc="0">
                <a:solidFill>
                  <a:srgbClr val="F1F1F1"/>
                </a:solidFill>
                <a:latin typeface="Calibri"/>
                <a:cs typeface="Calibri"/>
              </a:rPr>
              <a:t>t</a:t>
            </a:r>
            <a:r>
              <a:rPr dirty="0" smtClean="0" sz="2800" spc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mtClean="0" sz="2800" spc="0">
                <a:solidFill>
                  <a:srgbClr val="F1F1F1"/>
                </a:solidFill>
                <a:latin typeface="Calibri"/>
                <a:cs typeface="Calibri"/>
              </a:rPr>
              <a:t>–</a:t>
            </a:r>
            <a:r>
              <a:rPr dirty="0" smtClean="0" sz="2800" spc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mtClean="0" sz="2800" spc="0">
                <a:solidFill>
                  <a:srgbClr val="F1F1F1"/>
                </a:solidFill>
                <a:latin typeface="Calibri"/>
                <a:cs typeface="Calibri"/>
              </a:rPr>
              <a:t>Fun</a:t>
            </a:r>
            <a:r>
              <a:rPr dirty="0" smtClean="0" sz="2800" spc="-9">
                <a:solidFill>
                  <a:srgbClr val="F1F1F1"/>
                </a:solidFill>
                <a:latin typeface="Calibri"/>
                <a:cs typeface="Calibri"/>
              </a:rPr>
              <a:t>c</a:t>
            </a:r>
            <a:r>
              <a:rPr dirty="0" smtClean="0" sz="2800" spc="0">
                <a:solidFill>
                  <a:srgbClr val="F1F1F1"/>
                </a:solidFill>
                <a:latin typeface="Calibri"/>
                <a:cs typeface="Calibri"/>
              </a:rPr>
              <a:t>tions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object 210"/>
          <p:cNvSpPr/>
          <p:nvPr/>
        </p:nvSpPr>
        <p:spPr>
          <a:xfrm>
            <a:off x="182878" y="152399"/>
            <a:ext cx="3172460" cy="3048"/>
          </a:xfrm>
          <a:custGeom>
            <a:avLst/>
            <a:gdLst/>
            <a:ahLst/>
            <a:cxnLst/>
            <a:rect l="l" t="t" r="r" b="b"/>
            <a:pathLst>
              <a:path w="3172460" h="3048">
                <a:moveTo>
                  <a:pt x="0" y="3048"/>
                </a:moveTo>
                <a:lnTo>
                  <a:pt x="3172460" y="3048"/>
                </a:lnTo>
                <a:lnTo>
                  <a:pt x="3172460" y="0"/>
                </a:lnTo>
                <a:lnTo>
                  <a:pt x="0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1" name="object 211"/>
          <p:cNvSpPr/>
          <p:nvPr/>
        </p:nvSpPr>
        <p:spPr>
          <a:xfrm>
            <a:off x="182878" y="632968"/>
            <a:ext cx="3172460" cy="455167"/>
          </a:xfrm>
          <a:custGeom>
            <a:avLst/>
            <a:gdLst/>
            <a:ahLst/>
            <a:cxnLst/>
            <a:rect l="l" t="t" r="r" b="b"/>
            <a:pathLst>
              <a:path w="3172460" h="455167">
                <a:moveTo>
                  <a:pt x="0" y="455167"/>
                </a:moveTo>
                <a:lnTo>
                  <a:pt x="3172460" y="455167"/>
                </a:lnTo>
                <a:lnTo>
                  <a:pt x="3172460" y="0"/>
                </a:lnTo>
                <a:lnTo>
                  <a:pt x="0" y="0"/>
                </a:lnTo>
                <a:lnTo>
                  <a:pt x="0" y="455167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2" name="object 212"/>
          <p:cNvSpPr/>
          <p:nvPr/>
        </p:nvSpPr>
        <p:spPr>
          <a:xfrm>
            <a:off x="182878" y="970280"/>
            <a:ext cx="3172460" cy="337311"/>
          </a:xfrm>
          <a:custGeom>
            <a:avLst/>
            <a:gdLst/>
            <a:ahLst/>
            <a:cxnLst/>
            <a:rect l="l" t="t" r="r" b="b"/>
            <a:pathLst>
              <a:path w="3172460" h="337311">
                <a:moveTo>
                  <a:pt x="0" y="337311"/>
                </a:moveTo>
                <a:lnTo>
                  <a:pt x="3172460" y="337311"/>
                </a:lnTo>
                <a:lnTo>
                  <a:pt x="3172460" y="0"/>
                </a:lnTo>
                <a:lnTo>
                  <a:pt x="0" y="0"/>
                </a:lnTo>
                <a:lnTo>
                  <a:pt x="0" y="3373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3" name="object 213"/>
          <p:cNvSpPr/>
          <p:nvPr/>
        </p:nvSpPr>
        <p:spPr>
          <a:xfrm>
            <a:off x="185928" y="155448"/>
            <a:ext cx="3166872" cy="932687"/>
          </a:xfrm>
          <a:custGeom>
            <a:avLst/>
            <a:gdLst/>
            <a:ahLst/>
            <a:cxnLst/>
            <a:rect l="l" t="t" r="r" b="b"/>
            <a:pathLst>
              <a:path w="3166872" h="932687">
                <a:moveTo>
                  <a:pt x="3166872" y="932687"/>
                </a:moveTo>
                <a:lnTo>
                  <a:pt x="3166872" y="0"/>
                </a:lnTo>
                <a:lnTo>
                  <a:pt x="0" y="0"/>
                </a:lnTo>
                <a:lnTo>
                  <a:pt x="0" y="932687"/>
                </a:lnTo>
                <a:lnTo>
                  <a:pt x="3166872" y="932687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4" name="object 214"/>
          <p:cNvSpPr/>
          <p:nvPr/>
        </p:nvSpPr>
        <p:spPr>
          <a:xfrm>
            <a:off x="259079" y="182879"/>
            <a:ext cx="3029711" cy="201168"/>
          </a:xfrm>
          <a:custGeom>
            <a:avLst/>
            <a:gdLst/>
            <a:ahLst/>
            <a:cxnLst/>
            <a:rect l="l" t="t" r="r" b="b"/>
            <a:pathLst>
              <a:path w="3029711" h="201168">
                <a:moveTo>
                  <a:pt x="0" y="201168"/>
                </a:moveTo>
                <a:lnTo>
                  <a:pt x="3029711" y="201168"/>
                </a:lnTo>
                <a:lnTo>
                  <a:pt x="3029711" y="0"/>
                </a:lnTo>
                <a:lnTo>
                  <a:pt x="0" y="0"/>
                </a:lnTo>
                <a:lnTo>
                  <a:pt x="0" y="201168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5" name="object 215"/>
          <p:cNvSpPr/>
          <p:nvPr/>
        </p:nvSpPr>
        <p:spPr>
          <a:xfrm>
            <a:off x="259079" y="384047"/>
            <a:ext cx="3029711" cy="131064"/>
          </a:xfrm>
          <a:custGeom>
            <a:avLst/>
            <a:gdLst/>
            <a:ahLst/>
            <a:cxnLst/>
            <a:rect l="l" t="t" r="r" b="b"/>
            <a:pathLst>
              <a:path w="3029711" h="131064">
                <a:moveTo>
                  <a:pt x="0" y="131064"/>
                </a:moveTo>
                <a:lnTo>
                  <a:pt x="3029711" y="131064"/>
                </a:lnTo>
                <a:lnTo>
                  <a:pt x="3029711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6" name="object 216"/>
          <p:cNvSpPr/>
          <p:nvPr/>
        </p:nvSpPr>
        <p:spPr>
          <a:xfrm>
            <a:off x="259079" y="515111"/>
            <a:ext cx="3029711" cy="131064"/>
          </a:xfrm>
          <a:custGeom>
            <a:avLst/>
            <a:gdLst/>
            <a:ahLst/>
            <a:cxnLst/>
            <a:rect l="l" t="t" r="r" b="b"/>
            <a:pathLst>
              <a:path w="3029711" h="131064">
                <a:moveTo>
                  <a:pt x="0" y="131064"/>
                </a:moveTo>
                <a:lnTo>
                  <a:pt x="3029711" y="131064"/>
                </a:lnTo>
                <a:lnTo>
                  <a:pt x="3029711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7" name="object 217"/>
          <p:cNvSpPr/>
          <p:nvPr/>
        </p:nvSpPr>
        <p:spPr>
          <a:xfrm>
            <a:off x="259079" y="646176"/>
            <a:ext cx="3029711" cy="131064"/>
          </a:xfrm>
          <a:custGeom>
            <a:avLst/>
            <a:gdLst/>
            <a:ahLst/>
            <a:cxnLst/>
            <a:rect l="l" t="t" r="r" b="b"/>
            <a:pathLst>
              <a:path w="3029711" h="131064">
                <a:moveTo>
                  <a:pt x="0" y="131064"/>
                </a:moveTo>
                <a:lnTo>
                  <a:pt x="3029711" y="131064"/>
                </a:lnTo>
                <a:lnTo>
                  <a:pt x="3029711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8" name="object 218"/>
          <p:cNvSpPr/>
          <p:nvPr/>
        </p:nvSpPr>
        <p:spPr>
          <a:xfrm>
            <a:off x="259079" y="777240"/>
            <a:ext cx="3029711" cy="134111"/>
          </a:xfrm>
          <a:custGeom>
            <a:avLst/>
            <a:gdLst/>
            <a:ahLst/>
            <a:cxnLst/>
            <a:rect l="l" t="t" r="r" b="b"/>
            <a:pathLst>
              <a:path w="3029711" h="134111">
                <a:moveTo>
                  <a:pt x="0" y="134111"/>
                </a:moveTo>
                <a:lnTo>
                  <a:pt x="3029711" y="134111"/>
                </a:lnTo>
                <a:lnTo>
                  <a:pt x="3029711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9" name="object 219"/>
          <p:cNvSpPr/>
          <p:nvPr/>
        </p:nvSpPr>
        <p:spPr>
          <a:xfrm>
            <a:off x="259079" y="911351"/>
            <a:ext cx="3029711" cy="131064"/>
          </a:xfrm>
          <a:custGeom>
            <a:avLst/>
            <a:gdLst/>
            <a:ahLst/>
            <a:cxnLst/>
            <a:rect l="l" t="t" r="r" b="b"/>
            <a:pathLst>
              <a:path w="3029711" h="131064">
                <a:moveTo>
                  <a:pt x="0" y="131064"/>
                </a:moveTo>
                <a:lnTo>
                  <a:pt x="3029711" y="131064"/>
                </a:lnTo>
                <a:lnTo>
                  <a:pt x="3029711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0" name="object 220"/>
          <p:cNvSpPr/>
          <p:nvPr/>
        </p:nvSpPr>
        <p:spPr>
          <a:xfrm>
            <a:off x="185928" y="169163"/>
            <a:ext cx="3166872" cy="0"/>
          </a:xfrm>
          <a:custGeom>
            <a:avLst/>
            <a:gdLst/>
            <a:ahLst/>
            <a:cxnLst/>
            <a:rect l="l" t="t" r="r" b="b"/>
            <a:pathLst>
              <a:path w="3166872" h="0">
                <a:moveTo>
                  <a:pt x="0" y="0"/>
                </a:moveTo>
                <a:lnTo>
                  <a:pt x="3166872" y="0"/>
                </a:lnTo>
              </a:path>
            </a:pathLst>
          </a:custGeom>
          <a:ln w="28701">
            <a:solidFill>
              <a:srgbClr val="008E8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1" name="object 221"/>
          <p:cNvSpPr/>
          <p:nvPr/>
        </p:nvSpPr>
        <p:spPr>
          <a:xfrm>
            <a:off x="185928" y="1041780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2" name="object 222"/>
          <p:cNvSpPr/>
          <p:nvPr/>
        </p:nvSpPr>
        <p:spPr>
          <a:xfrm>
            <a:off x="185928" y="1088135"/>
            <a:ext cx="3176016" cy="219456"/>
          </a:xfrm>
          <a:custGeom>
            <a:avLst/>
            <a:gdLst/>
            <a:ahLst/>
            <a:cxnLst/>
            <a:rect l="l" t="t" r="r" b="b"/>
            <a:pathLst>
              <a:path w="3176016" h="219456">
                <a:moveTo>
                  <a:pt x="0" y="219456"/>
                </a:moveTo>
                <a:lnTo>
                  <a:pt x="3176016" y="219456"/>
                </a:lnTo>
                <a:lnTo>
                  <a:pt x="3176016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3" name="object 223"/>
          <p:cNvSpPr/>
          <p:nvPr/>
        </p:nvSpPr>
        <p:spPr>
          <a:xfrm>
            <a:off x="259079" y="1115568"/>
            <a:ext cx="3029711" cy="146303"/>
          </a:xfrm>
          <a:custGeom>
            <a:avLst/>
            <a:gdLst/>
            <a:ahLst/>
            <a:cxnLst/>
            <a:rect l="l" t="t" r="r" b="b"/>
            <a:pathLst>
              <a:path w="3029711" h="146303">
                <a:moveTo>
                  <a:pt x="0" y="146303"/>
                </a:moveTo>
                <a:lnTo>
                  <a:pt x="3029711" y="146303"/>
                </a:lnTo>
                <a:lnTo>
                  <a:pt x="3029711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4" name="object 224"/>
          <p:cNvSpPr/>
          <p:nvPr/>
        </p:nvSpPr>
        <p:spPr>
          <a:xfrm>
            <a:off x="185928" y="1087501"/>
            <a:ext cx="3166872" cy="28701"/>
          </a:xfrm>
          <a:custGeom>
            <a:avLst/>
            <a:gdLst/>
            <a:ahLst/>
            <a:cxnLst/>
            <a:rect l="l" t="t" r="r" b="b"/>
            <a:pathLst>
              <a:path w="3166872" h="28701">
                <a:moveTo>
                  <a:pt x="0" y="28701"/>
                </a:moveTo>
                <a:lnTo>
                  <a:pt x="3166872" y="28701"/>
                </a:lnTo>
                <a:lnTo>
                  <a:pt x="316687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5" name="object 225"/>
          <p:cNvSpPr/>
          <p:nvPr/>
        </p:nvSpPr>
        <p:spPr>
          <a:xfrm>
            <a:off x="185928" y="1261236"/>
            <a:ext cx="3172968" cy="46989"/>
          </a:xfrm>
          <a:custGeom>
            <a:avLst/>
            <a:gdLst/>
            <a:ahLst/>
            <a:cxnLst/>
            <a:rect l="l" t="t" r="r" b="b"/>
            <a:pathLst>
              <a:path w="3172968" h="46989">
                <a:moveTo>
                  <a:pt x="0" y="46989"/>
                </a:moveTo>
                <a:lnTo>
                  <a:pt x="3172968" y="46989"/>
                </a:lnTo>
                <a:lnTo>
                  <a:pt x="3172968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6" name="object 226"/>
          <p:cNvSpPr/>
          <p:nvPr/>
        </p:nvSpPr>
        <p:spPr>
          <a:xfrm>
            <a:off x="182878" y="1847850"/>
            <a:ext cx="3172460" cy="602741"/>
          </a:xfrm>
          <a:custGeom>
            <a:avLst/>
            <a:gdLst/>
            <a:ahLst/>
            <a:cxnLst/>
            <a:rect l="l" t="t" r="r" b="b"/>
            <a:pathLst>
              <a:path w="3172460" h="602741">
                <a:moveTo>
                  <a:pt x="0" y="602741"/>
                </a:moveTo>
                <a:lnTo>
                  <a:pt x="3172460" y="602741"/>
                </a:lnTo>
                <a:lnTo>
                  <a:pt x="3172460" y="0"/>
                </a:lnTo>
                <a:lnTo>
                  <a:pt x="0" y="0"/>
                </a:lnTo>
                <a:lnTo>
                  <a:pt x="0" y="60274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7" name="object 227"/>
          <p:cNvSpPr/>
          <p:nvPr/>
        </p:nvSpPr>
        <p:spPr>
          <a:xfrm>
            <a:off x="185928" y="1307591"/>
            <a:ext cx="3176016" cy="1143000"/>
          </a:xfrm>
          <a:custGeom>
            <a:avLst/>
            <a:gdLst/>
            <a:ahLst/>
            <a:cxnLst/>
            <a:rect l="l" t="t" r="r" b="b"/>
            <a:pathLst>
              <a:path w="3176016" h="1143000">
                <a:moveTo>
                  <a:pt x="0" y="1143000"/>
                </a:moveTo>
                <a:lnTo>
                  <a:pt x="3176016" y="1143000"/>
                </a:lnTo>
                <a:lnTo>
                  <a:pt x="3176016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8" name="object 228"/>
          <p:cNvSpPr/>
          <p:nvPr/>
        </p:nvSpPr>
        <p:spPr>
          <a:xfrm>
            <a:off x="259079" y="1335024"/>
            <a:ext cx="3029711" cy="131063"/>
          </a:xfrm>
          <a:custGeom>
            <a:avLst/>
            <a:gdLst/>
            <a:ahLst/>
            <a:cxnLst/>
            <a:rect l="l" t="t" r="r" b="b"/>
            <a:pathLst>
              <a:path w="3029711" h="131063">
                <a:moveTo>
                  <a:pt x="0" y="131063"/>
                </a:moveTo>
                <a:lnTo>
                  <a:pt x="3029711" y="131063"/>
                </a:lnTo>
                <a:lnTo>
                  <a:pt x="3029711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9" name="object 229"/>
          <p:cNvSpPr/>
          <p:nvPr/>
        </p:nvSpPr>
        <p:spPr>
          <a:xfrm>
            <a:off x="259079" y="1466088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0" name="object 230"/>
          <p:cNvSpPr/>
          <p:nvPr/>
        </p:nvSpPr>
        <p:spPr>
          <a:xfrm>
            <a:off x="259079" y="1600200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1" name="object 231"/>
          <p:cNvSpPr/>
          <p:nvPr/>
        </p:nvSpPr>
        <p:spPr>
          <a:xfrm>
            <a:off x="259079" y="1734312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2" name="object 232"/>
          <p:cNvSpPr/>
          <p:nvPr/>
        </p:nvSpPr>
        <p:spPr>
          <a:xfrm>
            <a:off x="259079" y="1868424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3" name="object 233"/>
          <p:cNvSpPr/>
          <p:nvPr/>
        </p:nvSpPr>
        <p:spPr>
          <a:xfrm>
            <a:off x="259079" y="2002536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4" name="object 234"/>
          <p:cNvSpPr/>
          <p:nvPr/>
        </p:nvSpPr>
        <p:spPr>
          <a:xfrm>
            <a:off x="259079" y="2136648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5" name="object 235"/>
          <p:cNvSpPr/>
          <p:nvPr/>
        </p:nvSpPr>
        <p:spPr>
          <a:xfrm>
            <a:off x="259079" y="2270760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6" name="object 236"/>
          <p:cNvSpPr/>
          <p:nvPr/>
        </p:nvSpPr>
        <p:spPr>
          <a:xfrm>
            <a:off x="185928" y="1306956"/>
            <a:ext cx="3166872" cy="28701"/>
          </a:xfrm>
          <a:custGeom>
            <a:avLst/>
            <a:gdLst/>
            <a:ahLst/>
            <a:cxnLst/>
            <a:rect l="l" t="t" r="r" b="b"/>
            <a:pathLst>
              <a:path w="3166872" h="28701">
                <a:moveTo>
                  <a:pt x="0" y="28701"/>
                </a:moveTo>
                <a:lnTo>
                  <a:pt x="3166872" y="28701"/>
                </a:lnTo>
                <a:lnTo>
                  <a:pt x="316687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7" name="object 237"/>
          <p:cNvSpPr/>
          <p:nvPr/>
        </p:nvSpPr>
        <p:spPr>
          <a:xfrm>
            <a:off x="185928" y="2404236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8" name="object 238"/>
          <p:cNvSpPr/>
          <p:nvPr/>
        </p:nvSpPr>
        <p:spPr>
          <a:xfrm>
            <a:off x="182878" y="2863786"/>
            <a:ext cx="3172460" cy="37909"/>
          </a:xfrm>
          <a:custGeom>
            <a:avLst/>
            <a:gdLst/>
            <a:ahLst/>
            <a:cxnLst/>
            <a:rect l="l" t="t" r="r" b="b"/>
            <a:pathLst>
              <a:path w="3172460" h="37909">
                <a:moveTo>
                  <a:pt x="0" y="37909"/>
                </a:moveTo>
                <a:lnTo>
                  <a:pt x="3172460" y="37909"/>
                </a:lnTo>
                <a:lnTo>
                  <a:pt x="3172460" y="0"/>
                </a:lnTo>
                <a:lnTo>
                  <a:pt x="0" y="0"/>
                </a:lnTo>
                <a:lnTo>
                  <a:pt x="0" y="37909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9" name="object 239"/>
          <p:cNvSpPr/>
          <p:nvPr/>
        </p:nvSpPr>
        <p:spPr>
          <a:xfrm>
            <a:off x="185928" y="2450592"/>
            <a:ext cx="3176016" cy="451103"/>
          </a:xfrm>
          <a:custGeom>
            <a:avLst/>
            <a:gdLst/>
            <a:ahLst/>
            <a:cxnLst/>
            <a:rect l="l" t="t" r="r" b="b"/>
            <a:pathLst>
              <a:path w="3176016" h="451103">
                <a:moveTo>
                  <a:pt x="0" y="451103"/>
                </a:moveTo>
                <a:lnTo>
                  <a:pt x="3176016" y="451103"/>
                </a:lnTo>
                <a:lnTo>
                  <a:pt x="3176016" y="0"/>
                </a:lnTo>
                <a:lnTo>
                  <a:pt x="0" y="0"/>
                </a:lnTo>
                <a:lnTo>
                  <a:pt x="0" y="4511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0" name="object 240"/>
          <p:cNvSpPr/>
          <p:nvPr/>
        </p:nvSpPr>
        <p:spPr>
          <a:xfrm>
            <a:off x="259079" y="2478024"/>
            <a:ext cx="3029711" cy="146303"/>
          </a:xfrm>
          <a:custGeom>
            <a:avLst/>
            <a:gdLst/>
            <a:ahLst/>
            <a:cxnLst/>
            <a:rect l="l" t="t" r="r" b="b"/>
            <a:pathLst>
              <a:path w="3029711" h="146303">
                <a:moveTo>
                  <a:pt x="0" y="146303"/>
                </a:moveTo>
                <a:lnTo>
                  <a:pt x="3029711" y="146303"/>
                </a:lnTo>
                <a:lnTo>
                  <a:pt x="3029711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1" name="object 241"/>
          <p:cNvSpPr/>
          <p:nvPr/>
        </p:nvSpPr>
        <p:spPr>
          <a:xfrm>
            <a:off x="259079" y="2624328"/>
            <a:ext cx="3029711" cy="115824"/>
          </a:xfrm>
          <a:custGeom>
            <a:avLst/>
            <a:gdLst/>
            <a:ahLst/>
            <a:cxnLst/>
            <a:rect l="l" t="t" r="r" b="b"/>
            <a:pathLst>
              <a:path w="3029711" h="115824">
                <a:moveTo>
                  <a:pt x="0" y="115824"/>
                </a:moveTo>
                <a:lnTo>
                  <a:pt x="3029711" y="115824"/>
                </a:lnTo>
                <a:lnTo>
                  <a:pt x="3029711" y="0"/>
                </a:lnTo>
                <a:lnTo>
                  <a:pt x="0" y="0"/>
                </a:lnTo>
                <a:lnTo>
                  <a:pt x="0" y="115824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2" name="object 242"/>
          <p:cNvSpPr/>
          <p:nvPr/>
        </p:nvSpPr>
        <p:spPr>
          <a:xfrm>
            <a:off x="259079" y="2740152"/>
            <a:ext cx="3029711" cy="115824"/>
          </a:xfrm>
          <a:custGeom>
            <a:avLst/>
            <a:gdLst/>
            <a:ahLst/>
            <a:cxnLst/>
            <a:rect l="l" t="t" r="r" b="b"/>
            <a:pathLst>
              <a:path w="3029711" h="115824">
                <a:moveTo>
                  <a:pt x="0" y="115824"/>
                </a:moveTo>
                <a:lnTo>
                  <a:pt x="3029711" y="115824"/>
                </a:lnTo>
                <a:lnTo>
                  <a:pt x="3029711" y="0"/>
                </a:lnTo>
                <a:lnTo>
                  <a:pt x="0" y="0"/>
                </a:lnTo>
                <a:lnTo>
                  <a:pt x="0" y="115824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3" name="object 243"/>
          <p:cNvSpPr/>
          <p:nvPr/>
        </p:nvSpPr>
        <p:spPr>
          <a:xfrm>
            <a:off x="185928" y="2449956"/>
            <a:ext cx="3166872" cy="28701"/>
          </a:xfrm>
          <a:custGeom>
            <a:avLst/>
            <a:gdLst/>
            <a:ahLst/>
            <a:cxnLst/>
            <a:rect l="l" t="t" r="r" b="b"/>
            <a:pathLst>
              <a:path w="3166872" h="28701">
                <a:moveTo>
                  <a:pt x="0" y="28701"/>
                </a:moveTo>
                <a:lnTo>
                  <a:pt x="3166872" y="28701"/>
                </a:lnTo>
                <a:lnTo>
                  <a:pt x="316687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4" name="object 244"/>
          <p:cNvSpPr/>
          <p:nvPr/>
        </p:nvSpPr>
        <p:spPr>
          <a:xfrm>
            <a:off x="185928" y="2855341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5" name="object 245"/>
          <p:cNvSpPr/>
          <p:nvPr/>
        </p:nvSpPr>
        <p:spPr>
          <a:xfrm>
            <a:off x="185928" y="2901696"/>
            <a:ext cx="3176016" cy="2081783"/>
          </a:xfrm>
          <a:custGeom>
            <a:avLst/>
            <a:gdLst/>
            <a:ahLst/>
            <a:cxnLst/>
            <a:rect l="l" t="t" r="r" b="b"/>
            <a:pathLst>
              <a:path w="3176016" h="2081783">
                <a:moveTo>
                  <a:pt x="0" y="2081783"/>
                </a:moveTo>
                <a:lnTo>
                  <a:pt x="3176016" y="2081783"/>
                </a:lnTo>
                <a:lnTo>
                  <a:pt x="3176016" y="0"/>
                </a:lnTo>
                <a:lnTo>
                  <a:pt x="0" y="0"/>
                </a:lnTo>
                <a:lnTo>
                  <a:pt x="0" y="208178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6" name="object 246"/>
          <p:cNvSpPr/>
          <p:nvPr/>
        </p:nvSpPr>
        <p:spPr>
          <a:xfrm>
            <a:off x="259079" y="2929128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7" name="object 247"/>
          <p:cNvSpPr/>
          <p:nvPr/>
        </p:nvSpPr>
        <p:spPr>
          <a:xfrm>
            <a:off x="259079" y="3063240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8" name="object 248"/>
          <p:cNvSpPr/>
          <p:nvPr/>
        </p:nvSpPr>
        <p:spPr>
          <a:xfrm>
            <a:off x="259079" y="3197352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9" name="object 249"/>
          <p:cNvSpPr/>
          <p:nvPr/>
        </p:nvSpPr>
        <p:spPr>
          <a:xfrm>
            <a:off x="259079" y="3331464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0" name="object 250"/>
          <p:cNvSpPr/>
          <p:nvPr/>
        </p:nvSpPr>
        <p:spPr>
          <a:xfrm>
            <a:off x="259079" y="3465576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1" name="object 251"/>
          <p:cNvSpPr/>
          <p:nvPr/>
        </p:nvSpPr>
        <p:spPr>
          <a:xfrm>
            <a:off x="259079" y="3599688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2" name="object 252"/>
          <p:cNvSpPr/>
          <p:nvPr/>
        </p:nvSpPr>
        <p:spPr>
          <a:xfrm>
            <a:off x="259079" y="3733800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3" name="object 253"/>
          <p:cNvSpPr/>
          <p:nvPr/>
        </p:nvSpPr>
        <p:spPr>
          <a:xfrm>
            <a:off x="259079" y="3867912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4" name="object 254"/>
          <p:cNvSpPr/>
          <p:nvPr/>
        </p:nvSpPr>
        <p:spPr>
          <a:xfrm>
            <a:off x="259079" y="4002024"/>
            <a:ext cx="3029711" cy="131063"/>
          </a:xfrm>
          <a:custGeom>
            <a:avLst/>
            <a:gdLst/>
            <a:ahLst/>
            <a:cxnLst/>
            <a:rect l="l" t="t" r="r" b="b"/>
            <a:pathLst>
              <a:path w="3029711" h="131063">
                <a:moveTo>
                  <a:pt x="0" y="131063"/>
                </a:moveTo>
                <a:lnTo>
                  <a:pt x="3029711" y="131063"/>
                </a:lnTo>
                <a:lnTo>
                  <a:pt x="3029711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5" name="object 255"/>
          <p:cNvSpPr/>
          <p:nvPr/>
        </p:nvSpPr>
        <p:spPr>
          <a:xfrm>
            <a:off x="259079" y="4133088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6" name="object 256"/>
          <p:cNvSpPr/>
          <p:nvPr/>
        </p:nvSpPr>
        <p:spPr>
          <a:xfrm>
            <a:off x="259079" y="4267200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7" name="object 257"/>
          <p:cNvSpPr/>
          <p:nvPr/>
        </p:nvSpPr>
        <p:spPr>
          <a:xfrm>
            <a:off x="259079" y="4401312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8" name="object 258"/>
          <p:cNvSpPr/>
          <p:nvPr/>
        </p:nvSpPr>
        <p:spPr>
          <a:xfrm>
            <a:off x="259079" y="4535424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9" name="object 259"/>
          <p:cNvSpPr/>
          <p:nvPr/>
        </p:nvSpPr>
        <p:spPr>
          <a:xfrm>
            <a:off x="259079" y="4669536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0" name="object 260"/>
          <p:cNvSpPr/>
          <p:nvPr/>
        </p:nvSpPr>
        <p:spPr>
          <a:xfrm>
            <a:off x="259079" y="4803648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1" name="object 261"/>
          <p:cNvSpPr/>
          <p:nvPr/>
        </p:nvSpPr>
        <p:spPr>
          <a:xfrm>
            <a:off x="185928" y="2901060"/>
            <a:ext cx="3166872" cy="28701"/>
          </a:xfrm>
          <a:custGeom>
            <a:avLst/>
            <a:gdLst/>
            <a:ahLst/>
            <a:cxnLst/>
            <a:rect l="l" t="t" r="r" b="b"/>
            <a:pathLst>
              <a:path w="3166872" h="28701">
                <a:moveTo>
                  <a:pt x="0" y="28701"/>
                </a:moveTo>
                <a:lnTo>
                  <a:pt x="3166872" y="28701"/>
                </a:lnTo>
                <a:lnTo>
                  <a:pt x="316687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2" name="object 262"/>
          <p:cNvSpPr/>
          <p:nvPr/>
        </p:nvSpPr>
        <p:spPr>
          <a:xfrm>
            <a:off x="185928" y="4937125"/>
            <a:ext cx="3172968" cy="46989"/>
          </a:xfrm>
          <a:custGeom>
            <a:avLst/>
            <a:gdLst/>
            <a:ahLst/>
            <a:cxnLst/>
            <a:rect l="l" t="t" r="r" b="b"/>
            <a:pathLst>
              <a:path w="3172968" h="46989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3" name="object 263"/>
          <p:cNvSpPr/>
          <p:nvPr/>
        </p:nvSpPr>
        <p:spPr>
          <a:xfrm>
            <a:off x="182878" y="5434584"/>
            <a:ext cx="3049" cy="726884"/>
          </a:xfrm>
          <a:custGeom>
            <a:avLst/>
            <a:gdLst/>
            <a:ahLst/>
            <a:cxnLst/>
            <a:rect l="l" t="t" r="r" b="b"/>
            <a:pathLst>
              <a:path w="3049" h="726884">
                <a:moveTo>
                  <a:pt x="0" y="726884"/>
                </a:moveTo>
                <a:lnTo>
                  <a:pt x="3049" y="726884"/>
                </a:lnTo>
                <a:lnTo>
                  <a:pt x="3049" y="0"/>
                </a:lnTo>
                <a:lnTo>
                  <a:pt x="0" y="0"/>
                </a:lnTo>
                <a:lnTo>
                  <a:pt x="0" y="726884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4" name="object 264"/>
          <p:cNvSpPr/>
          <p:nvPr/>
        </p:nvSpPr>
        <p:spPr>
          <a:xfrm>
            <a:off x="185928" y="4983480"/>
            <a:ext cx="3176016" cy="451104"/>
          </a:xfrm>
          <a:custGeom>
            <a:avLst/>
            <a:gdLst/>
            <a:ahLst/>
            <a:cxnLst/>
            <a:rect l="l" t="t" r="r" b="b"/>
            <a:pathLst>
              <a:path w="3176016" h="451103">
                <a:moveTo>
                  <a:pt x="0" y="451104"/>
                </a:moveTo>
                <a:lnTo>
                  <a:pt x="3176016" y="451104"/>
                </a:lnTo>
                <a:lnTo>
                  <a:pt x="3176016" y="0"/>
                </a:lnTo>
                <a:lnTo>
                  <a:pt x="0" y="0"/>
                </a:lnTo>
                <a:lnTo>
                  <a:pt x="0" y="451104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5" name="object 265"/>
          <p:cNvSpPr/>
          <p:nvPr/>
        </p:nvSpPr>
        <p:spPr>
          <a:xfrm>
            <a:off x="259079" y="5010912"/>
            <a:ext cx="3029711" cy="146304"/>
          </a:xfrm>
          <a:custGeom>
            <a:avLst/>
            <a:gdLst/>
            <a:ahLst/>
            <a:cxnLst/>
            <a:rect l="l" t="t" r="r" b="b"/>
            <a:pathLst>
              <a:path w="3029711" h="146304">
                <a:moveTo>
                  <a:pt x="0" y="146304"/>
                </a:moveTo>
                <a:lnTo>
                  <a:pt x="3029711" y="146304"/>
                </a:lnTo>
                <a:lnTo>
                  <a:pt x="3029711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6" name="object 266"/>
          <p:cNvSpPr/>
          <p:nvPr/>
        </p:nvSpPr>
        <p:spPr>
          <a:xfrm>
            <a:off x="259079" y="5157216"/>
            <a:ext cx="3029711" cy="115824"/>
          </a:xfrm>
          <a:custGeom>
            <a:avLst/>
            <a:gdLst/>
            <a:ahLst/>
            <a:cxnLst/>
            <a:rect l="l" t="t" r="r" b="b"/>
            <a:pathLst>
              <a:path w="3029711" h="115824">
                <a:moveTo>
                  <a:pt x="0" y="115824"/>
                </a:moveTo>
                <a:lnTo>
                  <a:pt x="3029711" y="115824"/>
                </a:lnTo>
                <a:lnTo>
                  <a:pt x="3029711" y="0"/>
                </a:lnTo>
                <a:lnTo>
                  <a:pt x="0" y="0"/>
                </a:lnTo>
                <a:lnTo>
                  <a:pt x="0" y="115824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7" name="object 267"/>
          <p:cNvSpPr/>
          <p:nvPr/>
        </p:nvSpPr>
        <p:spPr>
          <a:xfrm>
            <a:off x="259079" y="5273040"/>
            <a:ext cx="3029711" cy="115824"/>
          </a:xfrm>
          <a:custGeom>
            <a:avLst/>
            <a:gdLst/>
            <a:ahLst/>
            <a:cxnLst/>
            <a:rect l="l" t="t" r="r" b="b"/>
            <a:pathLst>
              <a:path w="3029711" h="115824">
                <a:moveTo>
                  <a:pt x="0" y="115824"/>
                </a:moveTo>
                <a:lnTo>
                  <a:pt x="3029711" y="115824"/>
                </a:lnTo>
                <a:lnTo>
                  <a:pt x="3029711" y="0"/>
                </a:lnTo>
                <a:lnTo>
                  <a:pt x="0" y="0"/>
                </a:lnTo>
                <a:lnTo>
                  <a:pt x="0" y="115824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8" name="object 268"/>
          <p:cNvSpPr/>
          <p:nvPr/>
        </p:nvSpPr>
        <p:spPr>
          <a:xfrm>
            <a:off x="185928" y="4982845"/>
            <a:ext cx="3166872" cy="28701"/>
          </a:xfrm>
          <a:custGeom>
            <a:avLst/>
            <a:gdLst/>
            <a:ahLst/>
            <a:cxnLst/>
            <a:rect l="l" t="t" r="r" b="b"/>
            <a:pathLst>
              <a:path w="3166872" h="28701">
                <a:moveTo>
                  <a:pt x="0" y="28701"/>
                </a:moveTo>
                <a:lnTo>
                  <a:pt x="3166872" y="28701"/>
                </a:lnTo>
                <a:lnTo>
                  <a:pt x="316687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9" name="object 269"/>
          <p:cNvSpPr/>
          <p:nvPr/>
        </p:nvSpPr>
        <p:spPr>
          <a:xfrm>
            <a:off x="185928" y="5388229"/>
            <a:ext cx="3172968" cy="46989"/>
          </a:xfrm>
          <a:custGeom>
            <a:avLst/>
            <a:gdLst/>
            <a:ahLst/>
            <a:cxnLst/>
            <a:rect l="l" t="t" r="r" b="b"/>
            <a:pathLst>
              <a:path w="3172968" h="46989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0" name="object 270"/>
          <p:cNvSpPr/>
          <p:nvPr/>
        </p:nvSpPr>
        <p:spPr>
          <a:xfrm>
            <a:off x="185928" y="5434583"/>
            <a:ext cx="3176016" cy="2081783"/>
          </a:xfrm>
          <a:custGeom>
            <a:avLst/>
            <a:gdLst/>
            <a:ahLst/>
            <a:cxnLst/>
            <a:rect l="l" t="t" r="r" b="b"/>
            <a:pathLst>
              <a:path w="3176016" h="2081783">
                <a:moveTo>
                  <a:pt x="0" y="2081784"/>
                </a:moveTo>
                <a:lnTo>
                  <a:pt x="3176016" y="2081784"/>
                </a:lnTo>
                <a:lnTo>
                  <a:pt x="3176016" y="0"/>
                </a:lnTo>
                <a:lnTo>
                  <a:pt x="0" y="0"/>
                </a:lnTo>
                <a:lnTo>
                  <a:pt x="0" y="2081784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1" name="object 271"/>
          <p:cNvSpPr/>
          <p:nvPr/>
        </p:nvSpPr>
        <p:spPr>
          <a:xfrm>
            <a:off x="259079" y="5462016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2" name="object 272"/>
          <p:cNvSpPr/>
          <p:nvPr/>
        </p:nvSpPr>
        <p:spPr>
          <a:xfrm>
            <a:off x="259079" y="5596128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3" name="object 273"/>
          <p:cNvSpPr/>
          <p:nvPr/>
        </p:nvSpPr>
        <p:spPr>
          <a:xfrm>
            <a:off x="259079" y="5730240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4" name="object 274"/>
          <p:cNvSpPr/>
          <p:nvPr/>
        </p:nvSpPr>
        <p:spPr>
          <a:xfrm>
            <a:off x="259079" y="5864352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5" name="object 275"/>
          <p:cNvSpPr/>
          <p:nvPr/>
        </p:nvSpPr>
        <p:spPr>
          <a:xfrm>
            <a:off x="259079" y="5998464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6" name="object 276"/>
          <p:cNvSpPr/>
          <p:nvPr/>
        </p:nvSpPr>
        <p:spPr>
          <a:xfrm>
            <a:off x="259079" y="6132576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7" name="object 277"/>
          <p:cNvSpPr/>
          <p:nvPr/>
        </p:nvSpPr>
        <p:spPr>
          <a:xfrm>
            <a:off x="259079" y="6266688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8" name="object 278"/>
          <p:cNvSpPr/>
          <p:nvPr/>
        </p:nvSpPr>
        <p:spPr>
          <a:xfrm>
            <a:off x="259079" y="6400799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1">
                <a:moveTo>
                  <a:pt x="0" y="134111"/>
                </a:moveTo>
                <a:lnTo>
                  <a:pt x="3029711" y="134111"/>
                </a:lnTo>
                <a:lnTo>
                  <a:pt x="3029711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9" name="object 279"/>
          <p:cNvSpPr/>
          <p:nvPr/>
        </p:nvSpPr>
        <p:spPr>
          <a:xfrm>
            <a:off x="259079" y="6534911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1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0" name="object 280"/>
          <p:cNvSpPr/>
          <p:nvPr/>
        </p:nvSpPr>
        <p:spPr>
          <a:xfrm>
            <a:off x="259079" y="6669023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1"/>
                </a:moveTo>
                <a:lnTo>
                  <a:pt x="3029711" y="134111"/>
                </a:lnTo>
                <a:lnTo>
                  <a:pt x="3029711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1" name="object 281"/>
          <p:cNvSpPr/>
          <p:nvPr/>
        </p:nvSpPr>
        <p:spPr>
          <a:xfrm>
            <a:off x="259079" y="6803135"/>
            <a:ext cx="3029711" cy="131063"/>
          </a:xfrm>
          <a:custGeom>
            <a:avLst/>
            <a:gdLst/>
            <a:ahLst/>
            <a:cxnLst/>
            <a:rect l="l" t="t" r="r" b="b"/>
            <a:pathLst>
              <a:path w="3029711" h="131064">
                <a:moveTo>
                  <a:pt x="0" y="131064"/>
                </a:moveTo>
                <a:lnTo>
                  <a:pt x="3029711" y="131064"/>
                </a:lnTo>
                <a:lnTo>
                  <a:pt x="3029711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2" name="object 282"/>
          <p:cNvSpPr/>
          <p:nvPr/>
        </p:nvSpPr>
        <p:spPr>
          <a:xfrm>
            <a:off x="259079" y="6934199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1">
                <a:moveTo>
                  <a:pt x="0" y="134111"/>
                </a:moveTo>
                <a:lnTo>
                  <a:pt x="3029711" y="134111"/>
                </a:lnTo>
                <a:lnTo>
                  <a:pt x="3029711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3" name="object 283"/>
          <p:cNvSpPr/>
          <p:nvPr/>
        </p:nvSpPr>
        <p:spPr>
          <a:xfrm>
            <a:off x="259079" y="7068311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1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4" name="object 284"/>
          <p:cNvSpPr/>
          <p:nvPr/>
        </p:nvSpPr>
        <p:spPr>
          <a:xfrm>
            <a:off x="259079" y="7202423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1"/>
                </a:moveTo>
                <a:lnTo>
                  <a:pt x="3029711" y="134111"/>
                </a:lnTo>
                <a:lnTo>
                  <a:pt x="3029711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5" name="object 285"/>
          <p:cNvSpPr/>
          <p:nvPr/>
        </p:nvSpPr>
        <p:spPr>
          <a:xfrm>
            <a:off x="259079" y="7336535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6" name="object 286"/>
          <p:cNvSpPr/>
          <p:nvPr/>
        </p:nvSpPr>
        <p:spPr>
          <a:xfrm>
            <a:off x="185928" y="5433949"/>
            <a:ext cx="3166872" cy="28701"/>
          </a:xfrm>
          <a:custGeom>
            <a:avLst/>
            <a:gdLst/>
            <a:ahLst/>
            <a:cxnLst/>
            <a:rect l="l" t="t" r="r" b="b"/>
            <a:pathLst>
              <a:path w="3166872" h="28701">
                <a:moveTo>
                  <a:pt x="0" y="28701"/>
                </a:moveTo>
                <a:lnTo>
                  <a:pt x="3166872" y="28701"/>
                </a:lnTo>
                <a:lnTo>
                  <a:pt x="3166872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7" name="object 287"/>
          <p:cNvSpPr/>
          <p:nvPr/>
        </p:nvSpPr>
        <p:spPr>
          <a:xfrm>
            <a:off x="185928" y="7493507"/>
            <a:ext cx="3172968" cy="0"/>
          </a:xfrm>
          <a:custGeom>
            <a:avLst/>
            <a:gdLst/>
            <a:ahLst/>
            <a:cxnLst/>
            <a:rect l="l" t="t" r="r" b="b"/>
            <a:pathLst>
              <a:path w="3172968" h="0">
                <a:moveTo>
                  <a:pt x="0" y="0"/>
                </a:moveTo>
                <a:lnTo>
                  <a:pt x="3172968" y="0"/>
                </a:lnTo>
              </a:path>
            </a:pathLst>
          </a:custGeom>
          <a:ln w="46990">
            <a:solidFill>
              <a:srgbClr val="FCFFC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3" name="object 153"/>
          <p:cNvSpPr/>
          <p:nvPr/>
        </p:nvSpPr>
        <p:spPr>
          <a:xfrm>
            <a:off x="3444240" y="155448"/>
            <a:ext cx="3172967" cy="1456943"/>
          </a:xfrm>
          <a:custGeom>
            <a:avLst/>
            <a:gdLst/>
            <a:ahLst/>
            <a:cxnLst/>
            <a:rect l="l" t="t" r="r" b="b"/>
            <a:pathLst>
              <a:path w="3172967" h="1456943">
                <a:moveTo>
                  <a:pt x="0" y="1456943"/>
                </a:moveTo>
                <a:lnTo>
                  <a:pt x="3172967" y="1456943"/>
                </a:lnTo>
                <a:lnTo>
                  <a:pt x="3172967" y="0"/>
                </a:lnTo>
                <a:lnTo>
                  <a:pt x="0" y="0"/>
                </a:lnTo>
                <a:lnTo>
                  <a:pt x="0" y="145694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4" name="object 154"/>
          <p:cNvSpPr/>
          <p:nvPr/>
        </p:nvSpPr>
        <p:spPr>
          <a:xfrm>
            <a:off x="3517391" y="182879"/>
            <a:ext cx="3026664" cy="201168"/>
          </a:xfrm>
          <a:custGeom>
            <a:avLst/>
            <a:gdLst/>
            <a:ahLst/>
            <a:cxnLst/>
            <a:rect l="l" t="t" r="r" b="b"/>
            <a:pathLst>
              <a:path w="3026664" h="201168">
                <a:moveTo>
                  <a:pt x="0" y="201168"/>
                </a:moveTo>
                <a:lnTo>
                  <a:pt x="3026664" y="201168"/>
                </a:lnTo>
                <a:lnTo>
                  <a:pt x="3026664" y="0"/>
                </a:lnTo>
                <a:lnTo>
                  <a:pt x="0" y="0"/>
                </a:lnTo>
                <a:lnTo>
                  <a:pt x="0" y="201168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5" name="object 155"/>
          <p:cNvSpPr/>
          <p:nvPr/>
        </p:nvSpPr>
        <p:spPr>
          <a:xfrm>
            <a:off x="3517391" y="384047"/>
            <a:ext cx="3026664" cy="131064"/>
          </a:xfrm>
          <a:custGeom>
            <a:avLst/>
            <a:gdLst/>
            <a:ahLst/>
            <a:cxnLst/>
            <a:rect l="l" t="t" r="r" b="b"/>
            <a:pathLst>
              <a:path w="3026664" h="131064">
                <a:moveTo>
                  <a:pt x="0" y="131064"/>
                </a:moveTo>
                <a:lnTo>
                  <a:pt x="3026664" y="131064"/>
                </a:lnTo>
                <a:lnTo>
                  <a:pt x="3026664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6" name="object 156"/>
          <p:cNvSpPr/>
          <p:nvPr/>
        </p:nvSpPr>
        <p:spPr>
          <a:xfrm>
            <a:off x="3517391" y="515111"/>
            <a:ext cx="3026664" cy="131064"/>
          </a:xfrm>
          <a:custGeom>
            <a:avLst/>
            <a:gdLst/>
            <a:ahLst/>
            <a:cxnLst/>
            <a:rect l="l" t="t" r="r" b="b"/>
            <a:pathLst>
              <a:path w="3026664" h="131064">
                <a:moveTo>
                  <a:pt x="0" y="131064"/>
                </a:moveTo>
                <a:lnTo>
                  <a:pt x="3026664" y="131064"/>
                </a:lnTo>
                <a:lnTo>
                  <a:pt x="3026664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7" name="object 157"/>
          <p:cNvSpPr/>
          <p:nvPr/>
        </p:nvSpPr>
        <p:spPr>
          <a:xfrm>
            <a:off x="3517391" y="646176"/>
            <a:ext cx="3026664" cy="131064"/>
          </a:xfrm>
          <a:custGeom>
            <a:avLst/>
            <a:gdLst/>
            <a:ahLst/>
            <a:cxnLst/>
            <a:rect l="l" t="t" r="r" b="b"/>
            <a:pathLst>
              <a:path w="3026664" h="131064">
                <a:moveTo>
                  <a:pt x="0" y="131064"/>
                </a:moveTo>
                <a:lnTo>
                  <a:pt x="3026664" y="131064"/>
                </a:lnTo>
                <a:lnTo>
                  <a:pt x="3026664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8" name="object 158"/>
          <p:cNvSpPr/>
          <p:nvPr/>
        </p:nvSpPr>
        <p:spPr>
          <a:xfrm>
            <a:off x="3517391" y="777240"/>
            <a:ext cx="3026664" cy="134111"/>
          </a:xfrm>
          <a:custGeom>
            <a:avLst/>
            <a:gdLst/>
            <a:ahLst/>
            <a:cxnLst/>
            <a:rect l="l" t="t" r="r" b="b"/>
            <a:pathLst>
              <a:path w="3026664" h="134111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9" name="object 159"/>
          <p:cNvSpPr/>
          <p:nvPr/>
        </p:nvSpPr>
        <p:spPr>
          <a:xfrm>
            <a:off x="3517391" y="911351"/>
            <a:ext cx="3026664" cy="131064"/>
          </a:xfrm>
          <a:custGeom>
            <a:avLst/>
            <a:gdLst/>
            <a:ahLst/>
            <a:cxnLst/>
            <a:rect l="l" t="t" r="r" b="b"/>
            <a:pathLst>
              <a:path w="3026664" h="131064">
                <a:moveTo>
                  <a:pt x="0" y="131064"/>
                </a:moveTo>
                <a:lnTo>
                  <a:pt x="3026664" y="131064"/>
                </a:lnTo>
                <a:lnTo>
                  <a:pt x="3026664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0" name="object 160"/>
          <p:cNvSpPr/>
          <p:nvPr/>
        </p:nvSpPr>
        <p:spPr>
          <a:xfrm>
            <a:off x="3517391" y="1042415"/>
            <a:ext cx="3026664" cy="131064"/>
          </a:xfrm>
          <a:custGeom>
            <a:avLst/>
            <a:gdLst/>
            <a:ahLst/>
            <a:cxnLst/>
            <a:rect l="l" t="t" r="r" b="b"/>
            <a:pathLst>
              <a:path w="3026664" h="131064">
                <a:moveTo>
                  <a:pt x="0" y="131064"/>
                </a:moveTo>
                <a:lnTo>
                  <a:pt x="3026664" y="131064"/>
                </a:lnTo>
                <a:lnTo>
                  <a:pt x="3026664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1" name="object 161"/>
          <p:cNvSpPr/>
          <p:nvPr/>
        </p:nvSpPr>
        <p:spPr>
          <a:xfrm>
            <a:off x="3517391" y="1173479"/>
            <a:ext cx="3026664" cy="131064"/>
          </a:xfrm>
          <a:custGeom>
            <a:avLst/>
            <a:gdLst/>
            <a:ahLst/>
            <a:cxnLst/>
            <a:rect l="l" t="t" r="r" b="b"/>
            <a:pathLst>
              <a:path w="3026664" h="131064">
                <a:moveTo>
                  <a:pt x="0" y="131064"/>
                </a:moveTo>
                <a:lnTo>
                  <a:pt x="3026664" y="131064"/>
                </a:lnTo>
                <a:lnTo>
                  <a:pt x="3026664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2" name="object 162"/>
          <p:cNvSpPr/>
          <p:nvPr/>
        </p:nvSpPr>
        <p:spPr>
          <a:xfrm>
            <a:off x="3517391" y="1304544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3" name="object 163"/>
          <p:cNvSpPr/>
          <p:nvPr/>
        </p:nvSpPr>
        <p:spPr>
          <a:xfrm>
            <a:off x="3517391" y="1435608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4" name="object 164"/>
          <p:cNvSpPr/>
          <p:nvPr/>
        </p:nvSpPr>
        <p:spPr>
          <a:xfrm>
            <a:off x="3444240" y="169163"/>
            <a:ext cx="3172967" cy="0"/>
          </a:xfrm>
          <a:custGeom>
            <a:avLst/>
            <a:gdLst/>
            <a:ahLst/>
            <a:cxnLst/>
            <a:rect l="l" t="t" r="r" b="b"/>
            <a:pathLst>
              <a:path w="3172967" h="0">
                <a:moveTo>
                  <a:pt x="0" y="0"/>
                </a:moveTo>
                <a:lnTo>
                  <a:pt x="3172967" y="0"/>
                </a:lnTo>
              </a:path>
            </a:pathLst>
          </a:custGeom>
          <a:ln w="28701">
            <a:solidFill>
              <a:srgbClr val="008E8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5" name="object 165"/>
          <p:cNvSpPr/>
          <p:nvPr/>
        </p:nvSpPr>
        <p:spPr>
          <a:xfrm>
            <a:off x="3444240" y="1566036"/>
            <a:ext cx="3172967" cy="46990"/>
          </a:xfrm>
          <a:custGeom>
            <a:avLst/>
            <a:gdLst/>
            <a:ahLst/>
            <a:cxnLst/>
            <a:rect l="l" t="t" r="r" b="b"/>
            <a:pathLst>
              <a:path w="3172967" h="46990">
                <a:moveTo>
                  <a:pt x="0" y="46990"/>
                </a:moveTo>
                <a:lnTo>
                  <a:pt x="3172967" y="46990"/>
                </a:lnTo>
                <a:lnTo>
                  <a:pt x="3172967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6" name="object 166"/>
          <p:cNvSpPr/>
          <p:nvPr/>
        </p:nvSpPr>
        <p:spPr>
          <a:xfrm>
            <a:off x="3444240" y="1612392"/>
            <a:ext cx="3172967" cy="219455"/>
          </a:xfrm>
          <a:custGeom>
            <a:avLst/>
            <a:gdLst/>
            <a:ahLst/>
            <a:cxnLst/>
            <a:rect l="l" t="t" r="r" b="b"/>
            <a:pathLst>
              <a:path w="3172967" h="219455">
                <a:moveTo>
                  <a:pt x="0" y="219455"/>
                </a:moveTo>
                <a:lnTo>
                  <a:pt x="3172967" y="219455"/>
                </a:lnTo>
                <a:lnTo>
                  <a:pt x="3172967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7" name="object 167"/>
          <p:cNvSpPr/>
          <p:nvPr/>
        </p:nvSpPr>
        <p:spPr>
          <a:xfrm>
            <a:off x="3517391" y="1639824"/>
            <a:ext cx="3026664" cy="146303"/>
          </a:xfrm>
          <a:custGeom>
            <a:avLst/>
            <a:gdLst/>
            <a:ahLst/>
            <a:cxnLst/>
            <a:rect l="l" t="t" r="r" b="b"/>
            <a:pathLst>
              <a:path w="3026664" h="146303">
                <a:moveTo>
                  <a:pt x="0" y="146303"/>
                </a:moveTo>
                <a:lnTo>
                  <a:pt x="3026664" y="146303"/>
                </a:lnTo>
                <a:lnTo>
                  <a:pt x="3026664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8" name="object 168"/>
          <p:cNvSpPr/>
          <p:nvPr/>
        </p:nvSpPr>
        <p:spPr>
          <a:xfrm>
            <a:off x="3444240" y="1611756"/>
            <a:ext cx="3172967" cy="28701"/>
          </a:xfrm>
          <a:custGeom>
            <a:avLst/>
            <a:gdLst/>
            <a:ahLst/>
            <a:cxnLst/>
            <a:rect l="l" t="t" r="r" b="b"/>
            <a:pathLst>
              <a:path w="3172967" h="28701">
                <a:moveTo>
                  <a:pt x="0" y="28701"/>
                </a:moveTo>
                <a:lnTo>
                  <a:pt x="3172967" y="28701"/>
                </a:lnTo>
                <a:lnTo>
                  <a:pt x="3172967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9" name="object 169"/>
          <p:cNvSpPr/>
          <p:nvPr/>
        </p:nvSpPr>
        <p:spPr>
          <a:xfrm>
            <a:off x="3444240" y="1785492"/>
            <a:ext cx="3172967" cy="46990"/>
          </a:xfrm>
          <a:custGeom>
            <a:avLst/>
            <a:gdLst/>
            <a:ahLst/>
            <a:cxnLst/>
            <a:rect l="l" t="t" r="r" b="b"/>
            <a:pathLst>
              <a:path w="3172967" h="46990">
                <a:moveTo>
                  <a:pt x="0" y="46990"/>
                </a:moveTo>
                <a:lnTo>
                  <a:pt x="3172967" y="46990"/>
                </a:lnTo>
                <a:lnTo>
                  <a:pt x="3172967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0" name="object 170"/>
          <p:cNvSpPr/>
          <p:nvPr/>
        </p:nvSpPr>
        <p:spPr>
          <a:xfrm>
            <a:off x="3444240" y="1831848"/>
            <a:ext cx="3172967" cy="1679448"/>
          </a:xfrm>
          <a:custGeom>
            <a:avLst/>
            <a:gdLst/>
            <a:ahLst/>
            <a:cxnLst/>
            <a:rect l="l" t="t" r="r" b="b"/>
            <a:pathLst>
              <a:path w="3172967" h="1679448">
                <a:moveTo>
                  <a:pt x="0" y="1679448"/>
                </a:moveTo>
                <a:lnTo>
                  <a:pt x="3172967" y="1679448"/>
                </a:lnTo>
                <a:lnTo>
                  <a:pt x="3172967" y="0"/>
                </a:lnTo>
                <a:lnTo>
                  <a:pt x="0" y="0"/>
                </a:lnTo>
                <a:lnTo>
                  <a:pt x="0" y="1679448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1" name="object 171"/>
          <p:cNvSpPr/>
          <p:nvPr/>
        </p:nvSpPr>
        <p:spPr>
          <a:xfrm>
            <a:off x="3517391" y="1859279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2" name="object 172"/>
          <p:cNvSpPr/>
          <p:nvPr/>
        </p:nvSpPr>
        <p:spPr>
          <a:xfrm>
            <a:off x="3517391" y="1993391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3" name="object 173"/>
          <p:cNvSpPr/>
          <p:nvPr/>
        </p:nvSpPr>
        <p:spPr>
          <a:xfrm>
            <a:off x="3517391" y="2127504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4" name="object 174"/>
          <p:cNvSpPr/>
          <p:nvPr/>
        </p:nvSpPr>
        <p:spPr>
          <a:xfrm>
            <a:off x="3517391" y="2261616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5" name="object 175"/>
          <p:cNvSpPr/>
          <p:nvPr/>
        </p:nvSpPr>
        <p:spPr>
          <a:xfrm>
            <a:off x="3517391" y="2395728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6" name="object 176"/>
          <p:cNvSpPr/>
          <p:nvPr/>
        </p:nvSpPr>
        <p:spPr>
          <a:xfrm>
            <a:off x="3517391" y="2529840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7" name="object 177"/>
          <p:cNvSpPr/>
          <p:nvPr/>
        </p:nvSpPr>
        <p:spPr>
          <a:xfrm>
            <a:off x="3517391" y="2660904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8" name="object 178"/>
          <p:cNvSpPr/>
          <p:nvPr/>
        </p:nvSpPr>
        <p:spPr>
          <a:xfrm>
            <a:off x="3517391" y="2795016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9" name="object 179"/>
          <p:cNvSpPr/>
          <p:nvPr/>
        </p:nvSpPr>
        <p:spPr>
          <a:xfrm>
            <a:off x="3517391" y="2929128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0" name="object 180"/>
          <p:cNvSpPr/>
          <p:nvPr/>
        </p:nvSpPr>
        <p:spPr>
          <a:xfrm>
            <a:off x="3517391" y="3063240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1" name="object 181"/>
          <p:cNvSpPr/>
          <p:nvPr/>
        </p:nvSpPr>
        <p:spPr>
          <a:xfrm>
            <a:off x="3517391" y="3197352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2" name="object 182"/>
          <p:cNvSpPr/>
          <p:nvPr/>
        </p:nvSpPr>
        <p:spPr>
          <a:xfrm>
            <a:off x="3517391" y="3331464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3" name="object 183"/>
          <p:cNvSpPr/>
          <p:nvPr/>
        </p:nvSpPr>
        <p:spPr>
          <a:xfrm>
            <a:off x="3444240" y="1831212"/>
            <a:ext cx="3172967" cy="28701"/>
          </a:xfrm>
          <a:custGeom>
            <a:avLst/>
            <a:gdLst/>
            <a:ahLst/>
            <a:cxnLst/>
            <a:rect l="l" t="t" r="r" b="b"/>
            <a:pathLst>
              <a:path w="3172967" h="28701">
                <a:moveTo>
                  <a:pt x="0" y="28701"/>
                </a:moveTo>
                <a:lnTo>
                  <a:pt x="3172967" y="28701"/>
                </a:lnTo>
                <a:lnTo>
                  <a:pt x="3172967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4" name="object 184"/>
          <p:cNvSpPr/>
          <p:nvPr/>
        </p:nvSpPr>
        <p:spPr>
          <a:xfrm>
            <a:off x="3444240" y="3464941"/>
            <a:ext cx="3172967" cy="46990"/>
          </a:xfrm>
          <a:custGeom>
            <a:avLst/>
            <a:gdLst/>
            <a:ahLst/>
            <a:cxnLst/>
            <a:rect l="l" t="t" r="r" b="b"/>
            <a:pathLst>
              <a:path w="3172967" h="46990">
                <a:moveTo>
                  <a:pt x="0" y="46990"/>
                </a:moveTo>
                <a:lnTo>
                  <a:pt x="3172967" y="46990"/>
                </a:lnTo>
                <a:lnTo>
                  <a:pt x="3172967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5" name="object 185"/>
          <p:cNvSpPr/>
          <p:nvPr/>
        </p:nvSpPr>
        <p:spPr>
          <a:xfrm>
            <a:off x="3444240" y="3511296"/>
            <a:ext cx="3172967" cy="219455"/>
          </a:xfrm>
          <a:custGeom>
            <a:avLst/>
            <a:gdLst/>
            <a:ahLst/>
            <a:cxnLst/>
            <a:rect l="l" t="t" r="r" b="b"/>
            <a:pathLst>
              <a:path w="3172967" h="219455">
                <a:moveTo>
                  <a:pt x="0" y="219455"/>
                </a:moveTo>
                <a:lnTo>
                  <a:pt x="3172967" y="219455"/>
                </a:lnTo>
                <a:lnTo>
                  <a:pt x="3172967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6" name="object 186"/>
          <p:cNvSpPr/>
          <p:nvPr/>
        </p:nvSpPr>
        <p:spPr>
          <a:xfrm>
            <a:off x="3517391" y="3538728"/>
            <a:ext cx="3026664" cy="146303"/>
          </a:xfrm>
          <a:custGeom>
            <a:avLst/>
            <a:gdLst/>
            <a:ahLst/>
            <a:cxnLst/>
            <a:rect l="l" t="t" r="r" b="b"/>
            <a:pathLst>
              <a:path w="3026664" h="146303">
                <a:moveTo>
                  <a:pt x="0" y="146303"/>
                </a:moveTo>
                <a:lnTo>
                  <a:pt x="3026664" y="146303"/>
                </a:lnTo>
                <a:lnTo>
                  <a:pt x="3026664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7" name="object 187"/>
          <p:cNvSpPr/>
          <p:nvPr/>
        </p:nvSpPr>
        <p:spPr>
          <a:xfrm>
            <a:off x="3444240" y="3510660"/>
            <a:ext cx="3172967" cy="28701"/>
          </a:xfrm>
          <a:custGeom>
            <a:avLst/>
            <a:gdLst/>
            <a:ahLst/>
            <a:cxnLst/>
            <a:rect l="l" t="t" r="r" b="b"/>
            <a:pathLst>
              <a:path w="3172967" h="28701">
                <a:moveTo>
                  <a:pt x="0" y="28701"/>
                </a:moveTo>
                <a:lnTo>
                  <a:pt x="3172967" y="28701"/>
                </a:lnTo>
                <a:lnTo>
                  <a:pt x="3172967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8" name="object 188"/>
          <p:cNvSpPr/>
          <p:nvPr/>
        </p:nvSpPr>
        <p:spPr>
          <a:xfrm>
            <a:off x="3444240" y="3684396"/>
            <a:ext cx="3172967" cy="46990"/>
          </a:xfrm>
          <a:custGeom>
            <a:avLst/>
            <a:gdLst/>
            <a:ahLst/>
            <a:cxnLst/>
            <a:rect l="l" t="t" r="r" b="b"/>
            <a:pathLst>
              <a:path w="3172967" h="46990">
                <a:moveTo>
                  <a:pt x="0" y="46990"/>
                </a:moveTo>
                <a:lnTo>
                  <a:pt x="3172967" y="46990"/>
                </a:lnTo>
                <a:lnTo>
                  <a:pt x="3172967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9" name="object 189"/>
          <p:cNvSpPr/>
          <p:nvPr/>
        </p:nvSpPr>
        <p:spPr>
          <a:xfrm>
            <a:off x="3444240" y="3730752"/>
            <a:ext cx="3172967" cy="2481072"/>
          </a:xfrm>
          <a:custGeom>
            <a:avLst/>
            <a:gdLst/>
            <a:ahLst/>
            <a:cxnLst/>
            <a:rect l="l" t="t" r="r" b="b"/>
            <a:pathLst>
              <a:path w="3172967" h="2481072">
                <a:moveTo>
                  <a:pt x="0" y="2481072"/>
                </a:moveTo>
                <a:lnTo>
                  <a:pt x="3172967" y="2481072"/>
                </a:lnTo>
                <a:lnTo>
                  <a:pt x="3172967" y="0"/>
                </a:lnTo>
                <a:lnTo>
                  <a:pt x="0" y="0"/>
                </a:lnTo>
                <a:lnTo>
                  <a:pt x="0" y="248107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0" name="object 190"/>
          <p:cNvSpPr/>
          <p:nvPr/>
        </p:nvSpPr>
        <p:spPr>
          <a:xfrm>
            <a:off x="3517391" y="3759200"/>
            <a:ext cx="3026664" cy="133096"/>
          </a:xfrm>
          <a:custGeom>
            <a:avLst/>
            <a:gdLst/>
            <a:ahLst/>
            <a:cxnLst/>
            <a:rect l="l" t="t" r="r" b="b"/>
            <a:pathLst>
              <a:path w="3026664" h="133096">
                <a:moveTo>
                  <a:pt x="3026664" y="133096"/>
                </a:moveTo>
                <a:lnTo>
                  <a:pt x="3026664" y="0"/>
                </a:lnTo>
                <a:lnTo>
                  <a:pt x="0" y="0"/>
                </a:lnTo>
                <a:lnTo>
                  <a:pt x="0" y="133096"/>
                </a:lnTo>
                <a:lnTo>
                  <a:pt x="3026664" y="133096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1" name="object 191"/>
          <p:cNvSpPr/>
          <p:nvPr/>
        </p:nvSpPr>
        <p:spPr>
          <a:xfrm>
            <a:off x="3517391" y="3892296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2" name="object 192"/>
          <p:cNvSpPr/>
          <p:nvPr/>
        </p:nvSpPr>
        <p:spPr>
          <a:xfrm>
            <a:off x="3517391" y="4026408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3" name="object 193"/>
          <p:cNvSpPr/>
          <p:nvPr/>
        </p:nvSpPr>
        <p:spPr>
          <a:xfrm>
            <a:off x="3517391" y="4157472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4" name="object 194"/>
          <p:cNvSpPr/>
          <p:nvPr/>
        </p:nvSpPr>
        <p:spPr>
          <a:xfrm>
            <a:off x="3517391" y="4291584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5" name="object 195"/>
          <p:cNvSpPr/>
          <p:nvPr/>
        </p:nvSpPr>
        <p:spPr>
          <a:xfrm>
            <a:off x="3517391" y="4425696"/>
            <a:ext cx="3026664" cy="134111"/>
          </a:xfrm>
          <a:custGeom>
            <a:avLst/>
            <a:gdLst/>
            <a:ahLst/>
            <a:cxnLst/>
            <a:rect l="l" t="t" r="r" b="b"/>
            <a:pathLst>
              <a:path w="3026664" h="134111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6" name="object 196"/>
          <p:cNvSpPr/>
          <p:nvPr/>
        </p:nvSpPr>
        <p:spPr>
          <a:xfrm>
            <a:off x="3517391" y="4559808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7" name="object 197"/>
          <p:cNvSpPr/>
          <p:nvPr/>
        </p:nvSpPr>
        <p:spPr>
          <a:xfrm>
            <a:off x="3517391" y="4693920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8" name="object 198"/>
          <p:cNvSpPr/>
          <p:nvPr/>
        </p:nvSpPr>
        <p:spPr>
          <a:xfrm>
            <a:off x="3517391" y="4828032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9" name="object 199"/>
          <p:cNvSpPr/>
          <p:nvPr/>
        </p:nvSpPr>
        <p:spPr>
          <a:xfrm>
            <a:off x="3517391" y="4962144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0" name="object 200"/>
          <p:cNvSpPr/>
          <p:nvPr/>
        </p:nvSpPr>
        <p:spPr>
          <a:xfrm>
            <a:off x="3517391" y="5096256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1" name="object 201"/>
          <p:cNvSpPr/>
          <p:nvPr/>
        </p:nvSpPr>
        <p:spPr>
          <a:xfrm>
            <a:off x="3517391" y="5230368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2" name="object 202"/>
          <p:cNvSpPr/>
          <p:nvPr/>
        </p:nvSpPr>
        <p:spPr>
          <a:xfrm>
            <a:off x="3517391" y="5364480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3" name="object 203"/>
          <p:cNvSpPr/>
          <p:nvPr/>
        </p:nvSpPr>
        <p:spPr>
          <a:xfrm>
            <a:off x="3517391" y="5498592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4" name="object 204"/>
          <p:cNvSpPr/>
          <p:nvPr/>
        </p:nvSpPr>
        <p:spPr>
          <a:xfrm>
            <a:off x="3517391" y="5629656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5" name="object 205"/>
          <p:cNvSpPr/>
          <p:nvPr/>
        </p:nvSpPr>
        <p:spPr>
          <a:xfrm>
            <a:off x="3517391" y="5763768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6" name="object 206"/>
          <p:cNvSpPr/>
          <p:nvPr/>
        </p:nvSpPr>
        <p:spPr>
          <a:xfrm>
            <a:off x="3517391" y="5897880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7" name="object 207"/>
          <p:cNvSpPr/>
          <p:nvPr/>
        </p:nvSpPr>
        <p:spPr>
          <a:xfrm>
            <a:off x="3517391" y="6031992"/>
            <a:ext cx="3026664" cy="134111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8" name="object 208"/>
          <p:cNvSpPr/>
          <p:nvPr/>
        </p:nvSpPr>
        <p:spPr>
          <a:xfrm>
            <a:off x="3444240" y="3730117"/>
            <a:ext cx="3172967" cy="28701"/>
          </a:xfrm>
          <a:custGeom>
            <a:avLst/>
            <a:gdLst/>
            <a:ahLst/>
            <a:cxnLst/>
            <a:rect l="l" t="t" r="r" b="b"/>
            <a:pathLst>
              <a:path w="3172967" h="28701">
                <a:moveTo>
                  <a:pt x="0" y="28701"/>
                </a:moveTo>
                <a:lnTo>
                  <a:pt x="3172967" y="28701"/>
                </a:lnTo>
                <a:lnTo>
                  <a:pt x="3172967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9" name="object 209"/>
          <p:cNvSpPr/>
          <p:nvPr/>
        </p:nvSpPr>
        <p:spPr>
          <a:xfrm>
            <a:off x="3444240" y="6188964"/>
            <a:ext cx="3172967" cy="0"/>
          </a:xfrm>
          <a:custGeom>
            <a:avLst/>
            <a:gdLst/>
            <a:ahLst/>
            <a:cxnLst/>
            <a:rect l="l" t="t" r="r" b="b"/>
            <a:pathLst>
              <a:path w="3172967" h="0">
                <a:moveTo>
                  <a:pt x="0" y="0"/>
                </a:moveTo>
                <a:lnTo>
                  <a:pt x="3172967" y="0"/>
                </a:lnTo>
              </a:path>
            </a:pathLst>
          </a:custGeom>
          <a:ln w="46989">
            <a:solidFill>
              <a:srgbClr val="FCFFC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2" name="object 152"/>
          <p:cNvSpPr/>
          <p:nvPr/>
        </p:nvSpPr>
        <p:spPr>
          <a:xfrm>
            <a:off x="6692900" y="7137400"/>
            <a:ext cx="3172459" cy="457200"/>
          </a:xfrm>
          <a:custGeom>
            <a:avLst/>
            <a:gdLst/>
            <a:ahLst/>
            <a:cxnLst/>
            <a:rect l="l" t="t" r="r" b="b"/>
            <a:pathLst>
              <a:path w="3172459" h="457200">
                <a:moveTo>
                  <a:pt x="0" y="457200"/>
                </a:moveTo>
                <a:lnTo>
                  <a:pt x="3172459" y="457200"/>
                </a:lnTo>
                <a:lnTo>
                  <a:pt x="317245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3F6B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6692900" y="152399"/>
            <a:ext cx="3172459" cy="3048"/>
          </a:xfrm>
          <a:custGeom>
            <a:avLst/>
            <a:gdLst/>
            <a:ahLst/>
            <a:cxnLst/>
            <a:rect l="l" t="t" r="r" b="b"/>
            <a:pathLst>
              <a:path w="3172459" h="3048">
                <a:moveTo>
                  <a:pt x="0" y="3048"/>
                </a:moveTo>
                <a:lnTo>
                  <a:pt x="3172459" y="3048"/>
                </a:lnTo>
                <a:lnTo>
                  <a:pt x="3172459" y="0"/>
                </a:lnTo>
                <a:lnTo>
                  <a:pt x="0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6692900" y="906018"/>
            <a:ext cx="3172459" cy="182117"/>
          </a:xfrm>
          <a:custGeom>
            <a:avLst/>
            <a:gdLst/>
            <a:ahLst/>
            <a:cxnLst/>
            <a:rect l="l" t="t" r="r" b="b"/>
            <a:pathLst>
              <a:path w="3172459" h="182117">
                <a:moveTo>
                  <a:pt x="0" y="182117"/>
                </a:moveTo>
                <a:lnTo>
                  <a:pt x="3172459" y="182117"/>
                </a:lnTo>
                <a:lnTo>
                  <a:pt x="3172459" y="0"/>
                </a:lnTo>
                <a:lnTo>
                  <a:pt x="0" y="0"/>
                </a:lnTo>
                <a:lnTo>
                  <a:pt x="0" y="182117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6696456" y="155448"/>
            <a:ext cx="3172968" cy="932687"/>
          </a:xfrm>
          <a:custGeom>
            <a:avLst/>
            <a:gdLst/>
            <a:ahLst/>
            <a:cxnLst/>
            <a:rect l="l" t="t" r="r" b="b"/>
            <a:pathLst>
              <a:path w="3172968" h="932687">
                <a:moveTo>
                  <a:pt x="0" y="932687"/>
                </a:moveTo>
                <a:lnTo>
                  <a:pt x="3172968" y="932687"/>
                </a:lnTo>
                <a:lnTo>
                  <a:pt x="3172968" y="0"/>
                </a:lnTo>
                <a:lnTo>
                  <a:pt x="0" y="0"/>
                </a:lnTo>
                <a:lnTo>
                  <a:pt x="0" y="932687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6769608" y="182879"/>
            <a:ext cx="3026663" cy="201168"/>
          </a:xfrm>
          <a:custGeom>
            <a:avLst/>
            <a:gdLst/>
            <a:ahLst/>
            <a:cxnLst/>
            <a:rect l="l" t="t" r="r" b="b"/>
            <a:pathLst>
              <a:path w="3026663" h="201168">
                <a:moveTo>
                  <a:pt x="0" y="201168"/>
                </a:moveTo>
                <a:lnTo>
                  <a:pt x="3026663" y="201168"/>
                </a:lnTo>
                <a:lnTo>
                  <a:pt x="3026663" y="0"/>
                </a:lnTo>
                <a:lnTo>
                  <a:pt x="0" y="0"/>
                </a:lnTo>
                <a:lnTo>
                  <a:pt x="0" y="201168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6769608" y="384047"/>
            <a:ext cx="3026663" cy="131064"/>
          </a:xfrm>
          <a:custGeom>
            <a:avLst/>
            <a:gdLst/>
            <a:ahLst/>
            <a:cxnLst/>
            <a:rect l="l" t="t" r="r" b="b"/>
            <a:pathLst>
              <a:path w="3026663" h="131064">
                <a:moveTo>
                  <a:pt x="0" y="131064"/>
                </a:moveTo>
                <a:lnTo>
                  <a:pt x="3026663" y="131064"/>
                </a:lnTo>
                <a:lnTo>
                  <a:pt x="3026663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6769608" y="515111"/>
            <a:ext cx="3026663" cy="131064"/>
          </a:xfrm>
          <a:custGeom>
            <a:avLst/>
            <a:gdLst/>
            <a:ahLst/>
            <a:cxnLst/>
            <a:rect l="l" t="t" r="r" b="b"/>
            <a:pathLst>
              <a:path w="3026663" h="131064">
                <a:moveTo>
                  <a:pt x="0" y="131064"/>
                </a:moveTo>
                <a:lnTo>
                  <a:pt x="3026663" y="131064"/>
                </a:lnTo>
                <a:lnTo>
                  <a:pt x="3026663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6769608" y="646176"/>
            <a:ext cx="3026663" cy="131064"/>
          </a:xfrm>
          <a:custGeom>
            <a:avLst/>
            <a:gdLst/>
            <a:ahLst/>
            <a:cxnLst/>
            <a:rect l="l" t="t" r="r" b="b"/>
            <a:pathLst>
              <a:path w="3026663" h="131064">
                <a:moveTo>
                  <a:pt x="0" y="131064"/>
                </a:moveTo>
                <a:lnTo>
                  <a:pt x="3026663" y="131064"/>
                </a:lnTo>
                <a:lnTo>
                  <a:pt x="3026663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6769608" y="777240"/>
            <a:ext cx="3026663" cy="134111"/>
          </a:xfrm>
          <a:custGeom>
            <a:avLst/>
            <a:gdLst/>
            <a:ahLst/>
            <a:cxnLst/>
            <a:rect l="l" t="t" r="r" b="b"/>
            <a:pathLst>
              <a:path w="3026663" h="134111">
                <a:moveTo>
                  <a:pt x="0" y="134111"/>
                </a:moveTo>
                <a:lnTo>
                  <a:pt x="3026663" y="134111"/>
                </a:lnTo>
                <a:lnTo>
                  <a:pt x="3026663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6769608" y="911351"/>
            <a:ext cx="3026663" cy="131064"/>
          </a:xfrm>
          <a:custGeom>
            <a:avLst/>
            <a:gdLst/>
            <a:ahLst/>
            <a:cxnLst/>
            <a:rect l="l" t="t" r="r" b="b"/>
            <a:pathLst>
              <a:path w="3026663" h="131064">
                <a:moveTo>
                  <a:pt x="0" y="131064"/>
                </a:moveTo>
                <a:lnTo>
                  <a:pt x="3026663" y="131064"/>
                </a:lnTo>
                <a:lnTo>
                  <a:pt x="3026663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6696456" y="169163"/>
            <a:ext cx="3172968" cy="0"/>
          </a:xfrm>
          <a:custGeom>
            <a:avLst/>
            <a:gdLst/>
            <a:ahLst/>
            <a:cxnLst/>
            <a:rect l="l" t="t" r="r" b="b"/>
            <a:pathLst>
              <a:path w="3172968" h="0">
                <a:moveTo>
                  <a:pt x="0" y="0"/>
                </a:moveTo>
                <a:lnTo>
                  <a:pt x="3172968" y="0"/>
                </a:lnTo>
              </a:path>
            </a:pathLst>
          </a:custGeom>
          <a:ln w="28701">
            <a:solidFill>
              <a:srgbClr val="008E8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6696456" y="1041780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6692900" y="1164717"/>
            <a:ext cx="3172459" cy="258698"/>
          </a:xfrm>
          <a:custGeom>
            <a:avLst/>
            <a:gdLst/>
            <a:ahLst/>
            <a:cxnLst/>
            <a:rect l="l" t="t" r="r" b="b"/>
            <a:pathLst>
              <a:path w="3172459" h="258698">
                <a:moveTo>
                  <a:pt x="0" y="258698"/>
                </a:moveTo>
                <a:lnTo>
                  <a:pt x="3172459" y="258698"/>
                </a:lnTo>
                <a:lnTo>
                  <a:pt x="3172459" y="0"/>
                </a:lnTo>
                <a:lnTo>
                  <a:pt x="0" y="0"/>
                </a:lnTo>
                <a:lnTo>
                  <a:pt x="0" y="258698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6696456" y="1088135"/>
            <a:ext cx="3172968" cy="335280"/>
          </a:xfrm>
          <a:custGeom>
            <a:avLst/>
            <a:gdLst/>
            <a:ahLst/>
            <a:cxnLst/>
            <a:rect l="l" t="t" r="r" b="b"/>
            <a:pathLst>
              <a:path w="3172968" h="335280">
                <a:moveTo>
                  <a:pt x="0" y="335280"/>
                </a:moveTo>
                <a:lnTo>
                  <a:pt x="3172968" y="335280"/>
                </a:lnTo>
                <a:lnTo>
                  <a:pt x="3172968" y="0"/>
                </a:lnTo>
                <a:lnTo>
                  <a:pt x="0" y="0"/>
                </a:lnTo>
                <a:lnTo>
                  <a:pt x="0" y="33528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6769608" y="1115568"/>
            <a:ext cx="3026663" cy="146303"/>
          </a:xfrm>
          <a:custGeom>
            <a:avLst/>
            <a:gdLst/>
            <a:ahLst/>
            <a:cxnLst/>
            <a:rect l="l" t="t" r="r" b="b"/>
            <a:pathLst>
              <a:path w="3026663" h="146303">
                <a:moveTo>
                  <a:pt x="0" y="146303"/>
                </a:moveTo>
                <a:lnTo>
                  <a:pt x="3026663" y="146303"/>
                </a:lnTo>
                <a:lnTo>
                  <a:pt x="3026663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6769608" y="1261872"/>
            <a:ext cx="3026663" cy="115824"/>
          </a:xfrm>
          <a:custGeom>
            <a:avLst/>
            <a:gdLst/>
            <a:ahLst/>
            <a:cxnLst/>
            <a:rect l="l" t="t" r="r" b="b"/>
            <a:pathLst>
              <a:path w="3026663" h="115824">
                <a:moveTo>
                  <a:pt x="0" y="115824"/>
                </a:moveTo>
                <a:lnTo>
                  <a:pt x="3026663" y="115824"/>
                </a:lnTo>
                <a:lnTo>
                  <a:pt x="3026663" y="0"/>
                </a:lnTo>
                <a:lnTo>
                  <a:pt x="0" y="0"/>
                </a:lnTo>
                <a:lnTo>
                  <a:pt x="0" y="115824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6696456" y="1087501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6696456" y="1377060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6692900" y="1803177"/>
            <a:ext cx="3172459" cy="495014"/>
          </a:xfrm>
          <a:custGeom>
            <a:avLst/>
            <a:gdLst/>
            <a:ahLst/>
            <a:cxnLst/>
            <a:rect l="l" t="t" r="r" b="b"/>
            <a:pathLst>
              <a:path w="3172459" h="495014">
                <a:moveTo>
                  <a:pt x="0" y="495014"/>
                </a:moveTo>
                <a:lnTo>
                  <a:pt x="3172459" y="495014"/>
                </a:lnTo>
                <a:lnTo>
                  <a:pt x="3172459" y="0"/>
                </a:lnTo>
                <a:lnTo>
                  <a:pt x="0" y="0"/>
                </a:lnTo>
                <a:lnTo>
                  <a:pt x="0" y="495014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6696456" y="1423415"/>
            <a:ext cx="3172968" cy="874776"/>
          </a:xfrm>
          <a:custGeom>
            <a:avLst/>
            <a:gdLst/>
            <a:ahLst/>
            <a:cxnLst/>
            <a:rect l="l" t="t" r="r" b="b"/>
            <a:pathLst>
              <a:path w="3172968" h="874776">
                <a:moveTo>
                  <a:pt x="0" y="874776"/>
                </a:moveTo>
                <a:lnTo>
                  <a:pt x="3172968" y="874776"/>
                </a:lnTo>
                <a:lnTo>
                  <a:pt x="3172968" y="0"/>
                </a:lnTo>
                <a:lnTo>
                  <a:pt x="0" y="0"/>
                </a:lnTo>
                <a:lnTo>
                  <a:pt x="0" y="874776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6769608" y="1450848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6769608" y="1584960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6769608" y="1719072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6769608" y="1853184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6769608" y="1987296"/>
            <a:ext cx="3026663" cy="131063"/>
          </a:xfrm>
          <a:custGeom>
            <a:avLst/>
            <a:gdLst/>
            <a:ahLst/>
            <a:cxnLst/>
            <a:rect l="l" t="t" r="r" b="b"/>
            <a:pathLst>
              <a:path w="3026663" h="131063">
                <a:moveTo>
                  <a:pt x="0" y="131063"/>
                </a:moveTo>
                <a:lnTo>
                  <a:pt x="3026663" y="131063"/>
                </a:lnTo>
                <a:lnTo>
                  <a:pt x="3026663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6769608" y="2118360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6696456" y="1422780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6696456" y="2251836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6692900" y="2742128"/>
            <a:ext cx="3172459" cy="10215"/>
          </a:xfrm>
          <a:custGeom>
            <a:avLst/>
            <a:gdLst/>
            <a:ahLst/>
            <a:cxnLst/>
            <a:rect l="l" t="t" r="r" b="b"/>
            <a:pathLst>
              <a:path w="3172459" h="10215">
                <a:moveTo>
                  <a:pt x="0" y="10215"/>
                </a:moveTo>
                <a:lnTo>
                  <a:pt x="3172459" y="10215"/>
                </a:lnTo>
                <a:lnTo>
                  <a:pt x="3172459" y="0"/>
                </a:lnTo>
                <a:lnTo>
                  <a:pt x="0" y="0"/>
                </a:lnTo>
                <a:lnTo>
                  <a:pt x="0" y="10215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6696456" y="2298192"/>
            <a:ext cx="3172968" cy="454151"/>
          </a:xfrm>
          <a:custGeom>
            <a:avLst/>
            <a:gdLst/>
            <a:ahLst/>
            <a:cxnLst/>
            <a:rect l="l" t="t" r="r" b="b"/>
            <a:pathLst>
              <a:path w="3172968" h="454151">
                <a:moveTo>
                  <a:pt x="0" y="454151"/>
                </a:moveTo>
                <a:lnTo>
                  <a:pt x="3172968" y="454151"/>
                </a:lnTo>
                <a:lnTo>
                  <a:pt x="3172968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6769608" y="2325624"/>
            <a:ext cx="3026663" cy="146303"/>
          </a:xfrm>
          <a:custGeom>
            <a:avLst/>
            <a:gdLst/>
            <a:ahLst/>
            <a:cxnLst/>
            <a:rect l="l" t="t" r="r" b="b"/>
            <a:pathLst>
              <a:path w="3026663" h="146303">
                <a:moveTo>
                  <a:pt x="0" y="146303"/>
                </a:moveTo>
                <a:lnTo>
                  <a:pt x="3026663" y="146303"/>
                </a:lnTo>
                <a:lnTo>
                  <a:pt x="3026663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6769608" y="2471928"/>
            <a:ext cx="3026663" cy="118872"/>
          </a:xfrm>
          <a:custGeom>
            <a:avLst/>
            <a:gdLst/>
            <a:ahLst/>
            <a:cxnLst/>
            <a:rect l="l" t="t" r="r" b="b"/>
            <a:pathLst>
              <a:path w="3026663" h="118872">
                <a:moveTo>
                  <a:pt x="0" y="118872"/>
                </a:moveTo>
                <a:lnTo>
                  <a:pt x="3026663" y="118872"/>
                </a:lnTo>
                <a:lnTo>
                  <a:pt x="3026663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6769608" y="2590800"/>
            <a:ext cx="3026663" cy="115824"/>
          </a:xfrm>
          <a:custGeom>
            <a:avLst/>
            <a:gdLst/>
            <a:ahLst/>
            <a:cxnLst/>
            <a:rect l="l" t="t" r="r" b="b"/>
            <a:pathLst>
              <a:path w="3026663" h="115824">
                <a:moveTo>
                  <a:pt x="0" y="115824"/>
                </a:moveTo>
                <a:lnTo>
                  <a:pt x="3026663" y="115824"/>
                </a:lnTo>
                <a:lnTo>
                  <a:pt x="3026663" y="0"/>
                </a:lnTo>
                <a:lnTo>
                  <a:pt x="0" y="0"/>
                </a:lnTo>
                <a:lnTo>
                  <a:pt x="0" y="115824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6696456" y="2297556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6696456" y="2705989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6696456" y="2752344"/>
            <a:ext cx="3172968" cy="606551"/>
          </a:xfrm>
          <a:custGeom>
            <a:avLst/>
            <a:gdLst/>
            <a:ahLst/>
            <a:cxnLst/>
            <a:rect l="l" t="t" r="r" b="b"/>
            <a:pathLst>
              <a:path w="3172968" h="606551">
                <a:moveTo>
                  <a:pt x="0" y="606551"/>
                </a:moveTo>
                <a:lnTo>
                  <a:pt x="3172968" y="606551"/>
                </a:lnTo>
                <a:lnTo>
                  <a:pt x="3172968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6769608" y="2779776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6769608" y="2913888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6769608" y="3048000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6769608" y="3182112"/>
            <a:ext cx="3026663" cy="131063"/>
          </a:xfrm>
          <a:custGeom>
            <a:avLst/>
            <a:gdLst/>
            <a:ahLst/>
            <a:cxnLst/>
            <a:rect l="l" t="t" r="r" b="b"/>
            <a:pathLst>
              <a:path w="3026663" h="131063">
                <a:moveTo>
                  <a:pt x="0" y="131063"/>
                </a:moveTo>
                <a:lnTo>
                  <a:pt x="3026663" y="131063"/>
                </a:lnTo>
                <a:lnTo>
                  <a:pt x="3026663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6696456" y="2751708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6696456" y="3312541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6696456" y="3358896"/>
            <a:ext cx="3172968" cy="338327"/>
          </a:xfrm>
          <a:custGeom>
            <a:avLst/>
            <a:gdLst/>
            <a:ahLst/>
            <a:cxnLst/>
            <a:rect l="l" t="t" r="r" b="b"/>
            <a:pathLst>
              <a:path w="3172968" h="338327">
                <a:moveTo>
                  <a:pt x="0" y="338327"/>
                </a:moveTo>
                <a:lnTo>
                  <a:pt x="3172968" y="338327"/>
                </a:lnTo>
                <a:lnTo>
                  <a:pt x="3172968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6769608" y="3386328"/>
            <a:ext cx="3026663" cy="146303"/>
          </a:xfrm>
          <a:custGeom>
            <a:avLst/>
            <a:gdLst/>
            <a:ahLst/>
            <a:cxnLst/>
            <a:rect l="l" t="t" r="r" b="b"/>
            <a:pathLst>
              <a:path w="3026663" h="146303">
                <a:moveTo>
                  <a:pt x="0" y="146303"/>
                </a:moveTo>
                <a:lnTo>
                  <a:pt x="3026663" y="146303"/>
                </a:lnTo>
                <a:lnTo>
                  <a:pt x="3026663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6769608" y="3532631"/>
            <a:ext cx="3026663" cy="118872"/>
          </a:xfrm>
          <a:custGeom>
            <a:avLst/>
            <a:gdLst/>
            <a:ahLst/>
            <a:cxnLst/>
            <a:rect l="l" t="t" r="r" b="b"/>
            <a:pathLst>
              <a:path w="3026663" h="118872">
                <a:moveTo>
                  <a:pt x="0" y="118872"/>
                </a:moveTo>
                <a:lnTo>
                  <a:pt x="3026663" y="118872"/>
                </a:lnTo>
                <a:lnTo>
                  <a:pt x="3026663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6696456" y="3358260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6696456" y="3650868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6696456" y="3697224"/>
            <a:ext cx="3172968" cy="606551"/>
          </a:xfrm>
          <a:custGeom>
            <a:avLst/>
            <a:gdLst/>
            <a:ahLst/>
            <a:cxnLst/>
            <a:rect l="l" t="t" r="r" b="b"/>
            <a:pathLst>
              <a:path w="3172968" h="606551">
                <a:moveTo>
                  <a:pt x="0" y="606551"/>
                </a:moveTo>
                <a:lnTo>
                  <a:pt x="3172968" y="606551"/>
                </a:lnTo>
                <a:lnTo>
                  <a:pt x="3172968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6769608" y="3724655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6769608" y="3858768"/>
            <a:ext cx="3026663" cy="131063"/>
          </a:xfrm>
          <a:custGeom>
            <a:avLst/>
            <a:gdLst/>
            <a:ahLst/>
            <a:cxnLst/>
            <a:rect l="l" t="t" r="r" b="b"/>
            <a:pathLst>
              <a:path w="3026663" h="131063">
                <a:moveTo>
                  <a:pt x="0" y="131063"/>
                </a:moveTo>
                <a:lnTo>
                  <a:pt x="3026663" y="131063"/>
                </a:lnTo>
                <a:lnTo>
                  <a:pt x="3026663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6769608" y="3989832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6769608" y="4123943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4" name="object 114"/>
          <p:cNvSpPr/>
          <p:nvPr/>
        </p:nvSpPr>
        <p:spPr>
          <a:xfrm>
            <a:off x="6696456" y="3696588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6696456" y="4257420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6696456" y="4303776"/>
            <a:ext cx="3172968" cy="219456"/>
          </a:xfrm>
          <a:custGeom>
            <a:avLst/>
            <a:gdLst/>
            <a:ahLst/>
            <a:cxnLst/>
            <a:rect l="l" t="t" r="r" b="b"/>
            <a:pathLst>
              <a:path w="3172968" h="219455">
                <a:moveTo>
                  <a:pt x="0" y="219456"/>
                </a:moveTo>
                <a:lnTo>
                  <a:pt x="3172968" y="219456"/>
                </a:lnTo>
                <a:lnTo>
                  <a:pt x="3172968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6769608" y="4331208"/>
            <a:ext cx="3026663" cy="146303"/>
          </a:xfrm>
          <a:custGeom>
            <a:avLst/>
            <a:gdLst/>
            <a:ahLst/>
            <a:cxnLst/>
            <a:rect l="l" t="t" r="r" b="b"/>
            <a:pathLst>
              <a:path w="3026663" h="146303">
                <a:moveTo>
                  <a:pt x="0" y="146303"/>
                </a:moveTo>
                <a:lnTo>
                  <a:pt x="3026663" y="146303"/>
                </a:lnTo>
                <a:lnTo>
                  <a:pt x="3026663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8" name="object 118"/>
          <p:cNvSpPr/>
          <p:nvPr/>
        </p:nvSpPr>
        <p:spPr>
          <a:xfrm>
            <a:off x="6696456" y="4303141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9" name="object 119"/>
          <p:cNvSpPr/>
          <p:nvPr/>
        </p:nvSpPr>
        <p:spPr>
          <a:xfrm>
            <a:off x="6696456" y="4476877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0" name="object 120"/>
          <p:cNvSpPr/>
          <p:nvPr/>
        </p:nvSpPr>
        <p:spPr>
          <a:xfrm>
            <a:off x="6696456" y="4523232"/>
            <a:ext cx="3172968" cy="609600"/>
          </a:xfrm>
          <a:custGeom>
            <a:avLst/>
            <a:gdLst/>
            <a:ahLst/>
            <a:cxnLst/>
            <a:rect l="l" t="t" r="r" b="b"/>
            <a:pathLst>
              <a:path w="3172968" h="609600">
                <a:moveTo>
                  <a:pt x="0" y="609600"/>
                </a:moveTo>
                <a:lnTo>
                  <a:pt x="3172968" y="609600"/>
                </a:lnTo>
                <a:lnTo>
                  <a:pt x="3172968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1" name="object 121"/>
          <p:cNvSpPr/>
          <p:nvPr/>
        </p:nvSpPr>
        <p:spPr>
          <a:xfrm>
            <a:off x="6769608" y="4550664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2" name="object 122"/>
          <p:cNvSpPr/>
          <p:nvPr/>
        </p:nvSpPr>
        <p:spPr>
          <a:xfrm>
            <a:off x="6769608" y="4684776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3" name="object 123"/>
          <p:cNvSpPr/>
          <p:nvPr/>
        </p:nvSpPr>
        <p:spPr>
          <a:xfrm>
            <a:off x="6769608" y="4818888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4" name="object 124"/>
          <p:cNvSpPr/>
          <p:nvPr/>
        </p:nvSpPr>
        <p:spPr>
          <a:xfrm>
            <a:off x="6769608" y="4953000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5" name="object 125"/>
          <p:cNvSpPr/>
          <p:nvPr/>
        </p:nvSpPr>
        <p:spPr>
          <a:xfrm>
            <a:off x="6696456" y="4522597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6" name="object 126"/>
          <p:cNvSpPr/>
          <p:nvPr/>
        </p:nvSpPr>
        <p:spPr>
          <a:xfrm>
            <a:off x="6696456" y="5086477"/>
            <a:ext cx="3172968" cy="46989"/>
          </a:xfrm>
          <a:custGeom>
            <a:avLst/>
            <a:gdLst/>
            <a:ahLst/>
            <a:cxnLst/>
            <a:rect l="l" t="t" r="r" b="b"/>
            <a:pathLst>
              <a:path w="3172968" h="46989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7" name="object 127"/>
          <p:cNvSpPr/>
          <p:nvPr/>
        </p:nvSpPr>
        <p:spPr>
          <a:xfrm>
            <a:off x="6696456" y="5132832"/>
            <a:ext cx="3172968" cy="219456"/>
          </a:xfrm>
          <a:custGeom>
            <a:avLst/>
            <a:gdLst/>
            <a:ahLst/>
            <a:cxnLst/>
            <a:rect l="l" t="t" r="r" b="b"/>
            <a:pathLst>
              <a:path w="3172968" h="219455">
                <a:moveTo>
                  <a:pt x="0" y="219456"/>
                </a:moveTo>
                <a:lnTo>
                  <a:pt x="3172968" y="219456"/>
                </a:lnTo>
                <a:lnTo>
                  <a:pt x="3172968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8" name="object 128"/>
          <p:cNvSpPr/>
          <p:nvPr/>
        </p:nvSpPr>
        <p:spPr>
          <a:xfrm>
            <a:off x="6769608" y="5160264"/>
            <a:ext cx="3026663" cy="146304"/>
          </a:xfrm>
          <a:custGeom>
            <a:avLst/>
            <a:gdLst/>
            <a:ahLst/>
            <a:cxnLst/>
            <a:rect l="l" t="t" r="r" b="b"/>
            <a:pathLst>
              <a:path w="3026663" h="146304">
                <a:moveTo>
                  <a:pt x="0" y="146304"/>
                </a:moveTo>
                <a:lnTo>
                  <a:pt x="3026663" y="146304"/>
                </a:lnTo>
                <a:lnTo>
                  <a:pt x="3026663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9" name="object 129"/>
          <p:cNvSpPr/>
          <p:nvPr/>
        </p:nvSpPr>
        <p:spPr>
          <a:xfrm>
            <a:off x="6696456" y="5132197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0" name="object 130"/>
          <p:cNvSpPr/>
          <p:nvPr/>
        </p:nvSpPr>
        <p:spPr>
          <a:xfrm>
            <a:off x="6696456" y="5305933"/>
            <a:ext cx="3172968" cy="46989"/>
          </a:xfrm>
          <a:custGeom>
            <a:avLst/>
            <a:gdLst/>
            <a:ahLst/>
            <a:cxnLst/>
            <a:rect l="l" t="t" r="r" b="b"/>
            <a:pathLst>
              <a:path w="3172968" h="46989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1" name="object 131"/>
          <p:cNvSpPr/>
          <p:nvPr/>
        </p:nvSpPr>
        <p:spPr>
          <a:xfrm>
            <a:off x="6692900" y="5958840"/>
            <a:ext cx="3555" cy="143613"/>
          </a:xfrm>
          <a:custGeom>
            <a:avLst/>
            <a:gdLst/>
            <a:ahLst/>
            <a:cxnLst/>
            <a:rect l="l" t="t" r="r" b="b"/>
            <a:pathLst>
              <a:path w="3555" h="143613">
                <a:moveTo>
                  <a:pt x="0" y="143613"/>
                </a:moveTo>
                <a:lnTo>
                  <a:pt x="3555" y="143613"/>
                </a:lnTo>
                <a:lnTo>
                  <a:pt x="3555" y="0"/>
                </a:lnTo>
                <a:lnTo>
                  <a:pt x="0" y="0"/>
                </a:lnTo>
                <a:lnTo>
                  <a:pt x="0" y="14361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2" name="object 132"/>
          <p:cNvSpPr/>
          <p:nvPr/>
        </p:nvSpPr>
        <p:spPr>
          <a:xfrm>
            <a:off x="6696456" y="5352288"/>
            <a:ext cx="3172968" cy="606551"/>
          </a:xfrm>
          <a:custGeom>
            <a:avLst/>
            <a:gdLst/>
            <a:ahLst/>
            <a:cxnLst/>
            <a:rect l="l" t="t" r="r" b="b"/>
            <a:pathLst>
              <a:path w="3172968" h="606551">
                <a:moveTo>
                  <a:pt x="0" y="606551"/>
                </a:moveTo>
                <a:lnTo>
                  <a:pt x="3172968" y="606551"/>
                </a:lnTo>
                <a:lnTo>
                  <a:pt x="3172968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3" name="object 133"/>
          <p:cNvSpPr/>
          <p:nvPr/>
        </p:nvSpPr>
        <p:spPr>
          <a:xfrm>
            <a:off x="6769608" y="5379720"/>
            <a:ext cx="3026663" cy="131063"/>
          </a:xfrm>
          <a:custGeom>
            <a:avLst/>
            <a:gdLst/>
            <a:ahLst/>
            <a:cxnLst/>
            <a:rect l="l" t="t" r="r" b="b"/>
            <a:pathLst>
              <a:path w="3026663" h="131063">
                <a:moveTo>
                  <a:pt x="0" y="131063"/>
                </a:moveTo>
                <a:lnTo>
                  <a:pt x="3026663" y="131063"/>
                </a:lnTo>
                <a:lnTo>
                  <a:pt x="3026663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4" name="object 134"/>
          <p:cNvSpPr/>
          <p:nvPr/>
        </p:nvSpPr>
        <p:spPr>
          <a:xfrm>
            <a:off x="6769608" y="5510783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5" name="object 135"/>
          <p:cNvSpPr/>
          <p:nvPr/>
        </p:nvSpPr>
        <p:spPr>
          <a:xfrm>
            <a:off x="6769608" y="5644896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1"/>
                </a:moveTo>
                <a:lnTo>
                  <a:pt x="3026663" y="134111"/>
                </a:lnTo>
                <a:lnTo>
                  <a:pt x="3026663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6" name="object 136"/>
          <p:cNvSpPr/>
          <p:nvPr/>
        </p:nvSpPr>
        <p:spPr>
          <a:xfrm>
            <a:off x="6769608" y="5779008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7" name="object 137"/>
          <p:cNvSpPr/>
          <p:nvPr/>
        </p:nvSpPr>
        <p:spPr>
          <a:xfrm>
            <a:off x="6696456" y="5351653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8" name="object 138"/>
          <p:cNvSpPr/>
          <p:nvPr/>
        </p:nvSpPr>
        <p:spPr>
          <a:xfrm>
            <a:off x="6696456" y="5912484"/>
            <a:ext cx="3172968" cy="46989"/>
          </a:xfrm>
          <a:custGeom>
            <a:avLst/>
            <a:gdLst/>
            <a:ahLst/>
            <a:cxnLst/>
            <a:rect l="l" t="t" r="r" b="b"/>
            <a:pathLst>
              <a:path w="3172968" h="46989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9" name="object 139"/>
          <p:cNvSpPr/>
          <p:nvPr/>
        </p:nvSpPr>
        <p:spPr>
          <a:xfrm>
            <a:off x="6696456" y="5958840"/>
            <a:ext cx="3172968" cy="454152"/>
          </a:xfrm>
          <a:custGeom>
            <a:avLst/>
            <a:gdLst/>
            <a:ahLst/>
            <a:cxnLst/>
            <a:rect l="l" t="t" r="r" b="b"/>
            <a:pathLst>
              <a:path w="3172968" h="454151">
                <a:moveTo>
                  <a:pt x="0" y="454152"/>
                </a:moveTo>
                <a:lnTo>
                  <a:pt x="3172968" y="454152"/>
                </a:lnTo>
                <a:lnTo>
                  <a:pt x="3172968" y="0"/>
                </a:lnTo>
                <a:lnTo>
                  <a:pt x="0" y="0"/>
                </a:lnTo>
                <a:lnTo>
                  <a:pt x="0" y="454152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0" name="object 140"/>
          <p:cNvSpPr/>
          <p:nvPr/>
        </p:nvSpPr>
        <p:spPr>
          <a:xfrm>
            <a:off x="6769608" y="5986272"/>
            <a:ext cx="3026663" cy="146304"/>
          </a:xfrm>
          <a:custGeom>
            <a:avLst/>
            <a:gdLst/>
            <a:ahLst/>
            <a:cxnLst/>
            <a:rect l="l" t="t" r="r" b="b"/>
            <a:pathLst>
              <a:path w="3026663" h="146303">
                <a:moveTo>
                  <a:pt x="0" y="146303"/>
                </a:moveTo>
                <a:lnTo>
                  <a:pt x="3026663" y="146303"/>
                </a:lnTo>
                <a:lnTo>
                  <a:pt x="3026663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1" name="object 141"/>
          <p:cNvSpPr/>
          <p:nvPr/>
        </p:nvSpPr>
        <p:spPr>
          <a:xfrm>
            <a:off x="6769608" y="6132576"/>
            <a:ext cx="3026663" cy="115824"/>
          </a:xfrm>
          <a:custGeom>
            <a:avLst/>
            <a:gdLst/>
            <a:ahLst/>
            <a:cxnLst/>
            <a:rect l="l" t="t" r="r" b="b"/>
            <a:pathLst>
              <a:path w="3026663" h="115824">
                <a:moveTo>
                  <a:pt x="0" y="115824"/>
                </a:moveTo>
                <a:lnTo>
                  <a:pt x="3026663" y="115824"/>
                </a:lnTo>
                <a:lnTo>
                  <a:pt x="3026663" y="0"/>
                </a:lnTo>
                <a:lnTo>
                  <a:pt x="0" y="0"/>
                </a:lnTo>
                <a:lnTo>
                  <a:pt x="0" y="115824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2" name="object 142"/>
          <p:cNvSpPr/>
          <p:nvPr/>
        </p:nvSpPr>
        <p:spPr>
          <a:xfrm>
            <a:off x="6769608" y="6248400"/>
            <a:ext cx="3026663" cy="118872"/>
          </a:xfrm>
          <a:custGeom>
            <a:avLst/>
            <a:gdLst/>
            <a:ahLst/>
            <a:cxnLst/>
            <a:rect l="l" t="t" r="r" b="b"/>
            <a:pathLst>
              <a:path w="3026663" h="118872">
                <a:moveTo>
                  <a:pt x="0" y="118872"/>
                </a:moveTo>
                <a:lnTo>
                  <a:pt x="3026663" y="118872"/>
                </a:lnTo>
                <a:lnTo>
                  <a:pt x="3026663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3" name="object 143"/>
          <p:cNvSpPr/>
          <p:nvPr/>
        </p:nvSpPr>
        <p:spPr>
          <a:xfrm>
            <a:off x="6696456" y="5958205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4" name="object 144"/>
          <p:cNvSpPr/>
          <p:nvPr/>
        </p:nvSpPr>
        <p:spPr>
          <a:xfrm>
            <a:off x="6696456" y="6366637"/>
            <a:ext cx="3172968" cy="46989"/>
          </a:xfrm>
          <a:custGeom>
            <a:avLst/>
            <a:gdLst/>
            <a:ahLst/>
            <a:cxnLst/>
            <a:rect l="l" t="t" r="r" b="b"/>
            <a:pathLst>
              <a:path w="3172968" h="46989">
                <a:moveTo>
                  <a:pt x="0" y="46989"/>
                </a:moveTo>
                <a:lnTo>
                  <a:pt x="3172968" y="46989"/>
                </a:lnTo>
                <a:lnTo>
                  <a:pt x="3172968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5" name="object 145"/>
          <p:cNvSpPr/>
          <p:nvPr/>
        </p:nvSpPr>
        <p:spPr>
          <a:xfrm>
            <a:off x="6696456" y="6412991"/>
            <a:ext cx="3172968" cy="606552"/>
          </a:xfrm>
          <a:custGeom>
            <a:avLst/>
            <a:gdLst/>
            <a:ahLst/>
            <a:cxnLst/>
            <a:rect l="l" t="t" r="r" b="b"/>
            <a:pathLst>
              <a:path w="3172968" h="606552">
                <a:moveTo>
                  <a:pt x="0" y="606552"/>
                </a:moveTo>
                <a:lnTo>
                  <a:pt x="3172968" y="606552"/>
                </a:lnTo>
                <a:lnTo>
                  <a:pt x="3172968" y="0"/>
                </a:lnTo>
                <a:lnTo>
                  <a:pt x="0" y="0"/>
                </a:lnTo>
                <a:lnTo>
                  <a:pt x="0" y="60655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6" name="object 146"/>
          <p:cNvSpPr/>
          <p:nvPr/>
        </p:nvSpPr>
        <p:spPr>
          <a:xfrm>
            <a:off x="6769608" y="6440423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1"/>
                </a:moveTo>
                <a:lnTo>
                  <a:pt x="3026663" y="134111"/>
                </a:lnTo>
                <a:lnTo>
                  <a:pt x="3026663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7" name="object 147"/>
          <p:cNvSpPr/>
          <p:nvPr/>
        </p:nvSpPr>
        <p:spPr>
          <a:xfrm>
            <a:off x="6769608" y="6574535"/>
            <a:ext cx="3026663" cy="131063"/>
          </a:xfrm>
          <a:custGeom>
            <a:avLst/>
            <a:gdLst/>
            <a:ahLst/>
            <a:cxnLst/>
            <a:rect l="l" t="t" r="r" b="b"/>
            <a:pathLst>
              <a:path w="3026663" h="131064">
                <a:moveTo>
                  <a:pt x="0" y="131064"/>
                </a:moveTo>
                <a:lnTo>
                  <a:pt x="3026663" y="131064"/>
                </a:lnTo>
                <a:lnTo>
                  <a:pt x="3026663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8" name="object 148"/>
          <p:cNvSpPr/>
          <p:nvPr/>
        </p:nvSpPr>
        <p:spPr>
          <a:xfrm>
            <a:off x="6769608" y="6705599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1">
                <a:moveTo>
                  <a:pt x="0" y="134111"/>
                </a:moveTo>
                <a:lnTo>
                  <a:pt x="3026663" y="134111"/>
                </a:lnTo>
                <a:lnTo>
                  <a:pt x="3026663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9" name="object 149"/>
          <p:cNvSpPr/>
          <p:nvPr/>
        </p:nvSpPr>
        <p:spPr>
          <a:xfrm>
            <a:off x="6769608" y="6839711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1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0" name="object 150"/>
          <p:cNvSpPr/>
          <p:nvPr/>
        </p:nvSpPr>
        <p:spPr>
          <a:xfrm>
            <a:off x="6696456" y="6412357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1" name="object 151"/>
          <p:cNvSpPr/>
          <p:nvPr/>
        </p:nvSpPr>
        <p:spPr>
          <a:xfrm>
            <a:off x="6696456" y="6996683"/>
            <a:ext cx="3172968" cy="0"/>
          </a:xfrm>
          <a:custGeom>
            <a:avLst/>
            <a:gdLst/>
            <a:ahLst/>
            <a:cxnLst/>
            <a:rect l="l" t="t" r="r" b="b"/>
            <a:pathLst>
              <a:path w="3172968" h="0">
                <a:moveTo>
                  <a:pt x="0" y="0"/>
                </a:moveTo>
                <a:lnTo>
                  <a:pt x="3172968" y="0"/>
                </a:lnTo>
              </a:path>
            </a:pathLst>
          </a:custGeom>
          <a:ln w="46990">
            <a:solidFill>
              <a:srgbClr val="FCFFC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3437253" y="6268720"/>
            <a:ext cx="3172460" cy="5079"/>
          </a:xfrm>
          <a:custGeom>
            <a:avLst/>
            <a:gdLst/>
            <a:ahLst/>
            <a:cxnLst/>
            <a:rect l="l" t="t" r="r" b="b"/>
            <a:pathLst>
              <a:path w="3172460" h="5079">
                <a:moveTo>
                  <a:pt x="0" y="5079"/>
                </a:moveTo>
                <a:lnTo>
                  <a:pt x="3172460" y="5079"/>
                </a:lnTo>
                <a:lnTo>
                  <a:pt x="3172460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3437253" y="7467599"/>
            <a:ext cx="3172460" cy="128270"/>
          </a:xfrm>
          <a:custGeom>
            <a:avLst/>
            <a:gdLst/>
            <a:ahLst/>
            <a:cxnLst/>
            <a:rect l="l" t="t" r="r" b="b"/>
            <a:pathLst>
              <a:path w="3172460" h="128270">
                <a:moveTo>
                  <a:pt x="0" y="128270"/>
                </a:moveTo>
                <a:lnTo>
                  <a:pt x="3172460" y="128270"/>
                </a:lnTo>
                <a:lnTo>
                  <a:pt x="3172460" y="0"/>
                </a:lnTo>
                <a:lnTo>
                  <a:pt x="0" y="0"/>
                </a:lnTo>
                <a:lnTo>
                  <a:pt x="0" y="128270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3441700" y="6273800"/>
            <a:ext cx="3172459" cy="1193799"/>
          </a:xfrm>
          <a:custGeom>
            <a:avLst/>
            <a:gdLst/>
            <a:ahLst/>
            <a:cxnLst/>
            <a:rect l="l" t="t" r="r" b="b"/>
            <a:pathLst>
              <a:path w="3172459" h="1193799">
                <a:moveTo>
                  <a:pt x="3172459" y="1193799"/>
                </a:moveTo>
                <a:lnTo>
                  <a:pt x="3172459" y="0"/>
                </a:lnTo>
                <a:lnTo>
                  <a:pt x="0" y="0"/>
                </a:lnTo>
                <a:lnTo>
                  <a:pt x="0" y="1193799"/>
                </a:lnTo>
                <a:lnTo>
                  <a:pt x="3172459" y="1193799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3514344" y="6300216"/>
            <a:ext cx="3026663" cy="201168"/>
          </a:xfrm>
          <a:custGeom>
            <a:avLst/>
            <a:gdLst/>
            <a:ahLst/>
            <a:cxnLst/>
            <a:rect l="l" t="t" r="r" b="b"/>
            <a:pathLst>
              <a:path w="3026663" h="201167">
                <a:moveTo>
                  <a:pt x="0" y="201168"/>
                </a:moveTo>
                <a:lnTo>
                  <a:pt x="3026663" y="201168"/>
                </a:lnTo>
                <a:lnTo>
                  <a:pt x="3026663" y="0"/>
                </a:lnTo>
                <a:lnTo>
                  <a:pt x="0" y="0"/>
                </a:lnTo>
                <a:lnTo>
                  <a:pt x="0" y="201168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3514344" y="6501383"/>
            <a:ext cx="3026663" cy="131063"/>
          </a:xfrm>
          <a:custGeom>
            <a:avLst/>
            <a:gdLst/>
            <a:ahLst/>
            <a:cxnLst/>
            <a:rect l="l" t="t" r="r" b="b"/>
            <a:pathLst>
              <a:path w="3026663" h="131064">
                <a:moveTo>
                  <a:pt x="0" y="131064"/>
                </a:moveTo>
                <a:lnTo>
                  <a:pt x="3026663" y="131064"/>
                </a:lnTo>
                <a:lnTo>
                  <a:pt x="3026663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3514344" y="6632447"/>
            <a:ext cx="3026663" cy="131063"/>
          </a:xfrm>
          <a:custGeom>
            <a:avLst/>
            <a:gdLst/>
            <a:ahLst/>
            <a:cxnLst/>
            <a:rect l="l" t="t" r="r" b="b"/>
            <a:pathLst>
              <a:path w="3026663" h="131063">
                <a:moveTo>
                  <a:pt x="0" y="131063"/>
                </a:moveTo>
                <a:lnTo>
                  <a:pt x="3026663" y="131063"/>
                </a:lnTo>
                <a:lnTo>
                  <a:pt x="3026663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3514344" y="6763511"/>
            <a:ext cx="3026663" cy="131064"/>
          </a:xfrm>
          <a:custGeom>
            <a:avLst/>
            <a:gdLst/>
            <a:ahLst/>
            <a:cxnLst/>
            <a:rect l="l" t="t" r="r" b="b"/>
            <a:pathLst>
              <a:path w="3026663" h="131064">
                <a:moveTo>
                  <a:pt x="0" y="131064"/>
                </a:moveTo>
                <a:lnTo>
                  <a:pt x="3026663" y="131064"/>
                </a:lnTo>
                <a:lnTo>
                  <a:pt x="3026663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3514344" y="6894575"/>
            <a:ext cx="3026663" cy="131064"/>
          </a:xfrm>
          <a:custGeom>
            <a:avLst/>
            <a:gdLst/>
            <a:ahLst/>
            <a:cxnLst/>
            <a:rect l="l" t="t" r="r" b="b"/>
            <a:pathLst>
              <a:path w="3026663" h="131064">
                <a:moveTo>
                  <a:pt x="0" y="131063"/>
                </a:moveTo>
                <a:lnTo>
                  <a:pt x="3026663" y="131063"/>
                </a:lnTo>
                <a:lnTo>
                  <a:pt x="3026663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3514344" y="7025639"/>
            <a:ext cx="3026663" cy="131064"/>
          </a:xfrm>
          <a:custGeom>
            <a:avLst/>
            <a:gdLst/>
            <a:ahLst/>
            <a:cxnLst/>
            <a:rect l="l" t="t" r="r" b="b"/>
            <a:pathLst>
              <a:path w="3026663" h="131064">
                <a:moveTo>
                  <a:pt x="0" y="131064"/>
                </a:moveTo>
                <a:lnTo>
                  <a:pt x="3026663" y="131064"/>
                </a:lnTo>
                <a:lnTo>
                  <a:pt x="3026663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3514344" y="7156703"/>
            <a:ext cx="3026663" cy="131064"/>
          </a:xfrm>
          <a:custGeom>
            <a:avLst/>
            <a:gdLst/>
            <a:ahLst/>
            <a:cxnLst/>
            <a:rect l="l" t="t" r="r" b="b"/>
            <a:pathLst>
              <a:path w="3026663" h="131064">
                <a:moveTo>
                  <a:pt x="0" y="131063"/>
                </a:moveTo>
                <a:lnTo>
                  <a:pt x="3026663" y="131063"/>
                </a:lnTo>
                <a:lnTo>
                  <a:pt x="3026663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3514344" y="7287767"/>
            <a:ext cx="3026663" cy="134111"/>
          </a:xfrm>
          <a:custGeom>
            <a:avLst/>
            <a:gdLst/>
            <a:ahLst/>
            <a:cxnLst/>
            <a:rect l="l" t="t" r="r" b="b"/>
            <a:pathLst>
              <a:path w="3026663" h="134111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3441700" y="6287008"/>
            <a:ext cx="3172459" cy="0"/>
          </a:xfrm>
          <a:custGeom>
            <a:avLst/>
            <a:gdLst/>
            <a:ahLst/>
            <a:cxnLst/>
            <a:rect l="l" t="t" r="r" b="b"/>
            <a:pathLst>
              <a:path w="3172459" h="0">
                <a:moveTo>
                  <a:pt x="0" y="0"/>
                </a:moveTo>
                <a:lnTo>
                  <a:pt x="3172459" y="0"/>
                </a:lnTo>
              </a:path>
            </a:pathLst>
          </a:custGeom>
          <a:ln w="27685">
            <a:solidFill>
              <a:srgbClr val="008E8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3441191" y="7421244"/>
            <a:ext cx="3172967" cy="46990"/>
          </a:xfrm>
          <a:custGeom>
            <a:avLst/>
            <a:gdLst/>
            <a:ahLst/>
            <a:cxnLst/>
            <a:rect l="l" t="t" r="r" b="b"/>
            <a:pathLst>
              <a:path w="3172967" h="46990">
                <a:moveTo>
                  <a:pt x="0" y="46989"/>
                </a:moveTo>
                <a:lnTo>
                  <a:pt x="3172967" y="46989"/>
                </a:lnTo>
                <a:lnTo>
                  <a:pt x="3172967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3504691" y="1173606"/>
            <a:ext cx="2737248" cy="141224"/>
          </a:xfrm>
          <a:prstGeom prst="rect">
            <a:avLst/>
          </a:prstGeom>
        </p:spPr>
        <p:txBody>
          <a:bodyPr wrap="square" lIns="0" tIns="6540" rIns="0" bIns="0" rtlCol="0">
            <a:noAutofit/>
          </a:bodyPr>
          <a:lstStyle/>
          <a:p>
            <a:pPr marL="12700">
              <a:lnSpc>
                <a:spcPts val="1030"/>
              </a:lnSpc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be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key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argu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ent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04691" y="1435734"/>
            <a:ext cx="1542512" cy="141224"/>
          </a:xfrm>
          <a:prstGeom prst="rect">
            <a:avLst/>
          </a:prstGeom>
        </p:spPr>
        <p:txBody>
          <a:bodyPr wrap="square" lIns="0" tIns="6540" rIns="0" bIns="0" rtlCol="0">
            <a:noAutofit/>
          </a:bodyPr>
          <a:lstStyle/>
          <a:p>
            <a:pPr marL="12700">
              <a:lnSpc>
                <a:spcPts val="1030"/>
              </a:lnSpc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argu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ent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values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801783" y="1998304"/>
            <a:ext cx="1236645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 spc="0">
                <a:latin typeface="Consolas"/>
                <a:cs typeface="Consolas"/>
              </a:rPr>
              <a:t>"""Mak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pizza."""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801783" y="2400640"/>
            <a:ext cx="1550876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 spc="0">
                <a:latin typeface="Consolas"/>
                <a:cs typeface="Consolas"/>
              </a:rPr>
              <a:t>fo</a:t>
            </a:r>
            <a:r>
              <a:rPr dirty="0" smtClean="0" sz="900" spc="0">
                <a:latin typeface="Consolas"/>
                <a:cs typeface="Consolas"/>
              </a:rPr>
              <a:t>r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toppin</a:t>
            </a:r>
            <a:r>
              <a:rPr dirty="0" smtClean="0" sz="900" spc="0">
                <a:latin typeface="Consolas"/>
                <a:cs typeface="Consolas"/>
              </a:rPr>
              <a:t>g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i</a:t>
            </a:r>
            <a:r>
              <a:rPr dirty="0" smtClean="0" sz="900" spc="0">
                <a:latin typeface="Consolas"/>
                <a:cs typeface="Consolas"/>
              </a:rPr>
              <a:t>n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toppings: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550412" y="3202264"/>
            <a:ext cx="2807775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>
                <a:latin typeface="Consolas"/>
                <a:cs typeface="Consolas"/>
              </a:rPr>
              <a:t>make_pizza('medium'</a:t>
            </a:r>
            <a:r>
              <a:rPr dirty="0" smtClean="0" sz="900">
                <a:latin typeface="Consolas"/>
                <a:cs typeface="Consolas"/>
              </a:rPr>
              <a:t>,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'mushrooms'</a:t>
            </a:r>
            <a:r>
              <a:rPr dirty="0" smtClean="0" sz="900">
                <a:latin typeface="Consolas"/>
                <a:cs typeface="Consolas"/>
              </a:rPr>
              <a:t>,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'peppers',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801783" y="3897208"/>
            <a:ext cx="2305052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>
                <a:latin typeface="Consolas"/>
                <a:cs typeface="Consolas"/>
              </a:rPr>
              <a:t>"""Buil</a:t>
            </a:r>
            <a:r>
              <a:rPr dirty="0" smtClean="0" sz="900">
                <a:latin typeface="Consolas"/>
                <a:cs typeface="Consolas"/>
              </a:rPr>
              <a:t>d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a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dictionar</a:t>
            </a:r>
            <a:r>
              <a:rPr dirty="0" smtClean="0" sz="900">
                <a:latin typeface="Consolas"/>
                <a:cs typeface="Consolas"/>
              </a:rPr>
              <a:t>y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fo</a:t>
            </a:r>
            <a:r>
              <a:rPr dirty="0" smtClean="0" sz="900">
                <a:latin typeface="Consolas"/>
                <a:cs typeface="Consolas"/>
              </a:rPr>
              <a:t>r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a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user."""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01783" y="4162384"/>
            <a:ext cx="1550989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>
                <a:latin typeface="Consolas"/>
                <a:cs typeface="Consolas"/>
              </a:rPr>
              <a:t>user_info['last'</a:t>
            </a:r>
            <a:r>
              <a:rPr dirty="0" smtClean="0" sz="900">
                <a:latin typeface="Consolas"/>
                <a:cs typeface="Consolas"/>
              </a:rPr>
              <a:t>]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=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last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550412" y="4832944"/>
            <a:ext cx="106454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 spc="3">
                <a:latin typeface="Consolas"/>
                <a:cs typeface="Consolas"/>
              </a:rPr>
              <a:t>#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801796" y="4832944"/>
            <a:ext cx="985193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 spc="0">
                <a:latin typeface="Consolas"/>
                <a:cs typeface="Consolas"/>
              </a:rPr>
              <a:t>o</a:t>
            </a:r>
            <a:r>
              <a:rPr dirty="0" smtClean="0" sz="900" spc="0">
                <a:latin typeface="Consolas"/>
                <a:cs typeface="Consolas"/>
              </a:rPr>
              <a:t>f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information.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053155" y="5101168"/>
            <a:ext cx="1362066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 spc="0">
                <a:latin typeface="Consolas"/>
                <a:cs typeface="Consolas"/>
              </a:rPr>
              <a:t>location='princeton')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53155" y="5500456"/>
            <a:ext cx="2304826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 spc="0">
                <a:latin typeface="Consolas"/>
                <a:cs typeface="Consolas"/>
              </a:rPr>
              <a:t>location='paris'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field='chemistry')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50412" y="5902792"/>
            <a:ext cx="859478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 spc="0">
                <a:latin typeface="Consolas"/>
                <a:cs typeface="Consolas"/>
              </a:rPr>
              <a:t>print(user_1)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56908" y="6248683"/>
            <a:ext cx="2475458" cy="125984"/>
          </a:xfrm>
          <a:prstGeom prst="rect">
            <a:avLst/>
          </a:prstGeom>
        </p:spPr>
        <p:txBody>
          <a:bodyPr wrap="square" lIns="0" tIns="5778" rIns="0" bIns="0" rtlCol="0">
            <a:noAutofit/>
          </a:bodyPr>
          <a:lstStyle/>
          <a:p>
            <a:pPr marL="12700">
              <a:lnSpc>
                <a:spcPts val="910"/>
              </a:lnSpc>
            </a:pPr>
            <a:r>
              <a:rPr dirty="0" smtClean="0" sz="800" spc="0" i="1">
                <a:latin typeface="Arial"/>
                <a:cs typeface="Arial"/>
              </a:rPr>
              <a:t>ca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esu</a:t>
            </a:r>
            <a:r>
              <a:rPr dirty="0" smtClean="0" sz="800" spc="0" i="1">
                <a:latin typeface="Arial"/>
                <a:cs typeface="Arial"/>
              </a:rPr>
              <a:t>lt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in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m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g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co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f</a:t>
            </a:r>
            <a:r>
              <a:rPr dirty="0" smtClean="0" sz="800" spc="0" i="1">
                <a:latin typeface="Arial"/>
                <a:cs typeface="Arial"/>
              </a:rPr>
              <a:t>li</a:t>
            </a:r>
            <a:r>
              <a:rPr dirty="0" smtClean="0" sz="800" spc="0" i="1">
                <a:latin typeface="Arial"/>
                <a:cs typeface="Arial"/>
              </a:rPr>
              <a:t>cts</a:t>
            </a:r>
            <a:r>
              <a:rPr dirty="0" smtClean="0" sz="800" spc="0" i="1">
                <a:latin typeface="Arial"/>
                <a:cs typeface="Arial"/>
              </a:rPr>
              <a:t>,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w</a:t>
            </a:r>
            <a:r>
              <a:rPr dirty="0" smtClean="0" sz="800" spc="0" i="1">
                <a:latin typeface="Arial"/>
                <a:cs typeface="Arial"/>
              </a:rPr>
              <a:t>h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0" i="1">
                <a:latin typeface="Arial"/>
                <a:cs typeface="Arial"/>
              </a:rPr>
              <a:t>c</a:t>
            </a:r>
            <a:r>
              <a:rPr dirty="0" smtClean="0" sz="800" spc="0" i="1">
                <a:latin typeface="Arial"/>
                <a:cs typeface="Arial"/>
              </a:rPr>
              <a:t>h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ca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ca</a:t>
            </a:r>
            <a:r>
              <a:rPr dirty="0" smtClean="0" sz="800" spc="0" i="1">
                <a:latin typeface="Arial"/>
                <a:cs typeface="Arial"/>
              </a:rPr>
              <a:t>us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rr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s.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01643" y="6501510"/>
            <a:ext cx="2838374" cy="141223"/>
          </a:xfrm>
          <a:prstGeom prst="rect">
            <a:avLst/>
          </a:prstGeom>
        </p:spPr>
        <p:txBody>
          <a:bodyPr wrap="square" lIns="0" tIns="6540" rIns="0" bIns="0" rtlCol="0">
            <a:noAutofit/>
          </a:bodyPr>
          <a:lstStyle/>
          <a:p>
            <a:pPr marL="12700">
              <a:lnSpc>
                <a:spcPts val="1030"/>
              </a:lnSpc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01643" y="6763638"/>
            <a:ext cx="2828349" cy="141223"/>
          </a:xfrm>
          <a:prstGeom prst="rect">
            <a:avLst/>
          </a:prstGeom>
        </p:spPr>
        <p:txBody>
          <a:bodyPr wrap="square" lIns="0" tIns="6540" rIns="0" bIns="0" rtlCol="0">
            <a:noAutofit/>
          </a:bodyPr>
          <a:lstStyle/>
          <a:p>
            <a:pPr marL="12700">
              <a:lnSpc>
                <a:spcPts val="1030"/>
              </a:lnSpc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rks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exp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'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eve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494252" y="7371569"/>
            <a:ext cx="1568708" cy="141223"/>
          </a:xfrm>
          <a:prstGeom prst="rect">
            <a:avLst/>
          </a:prstGeom>
        </p:spPr>
        <p:txBody>
          <a:bodyPr wrap="square" lIns="0" tIns="6540" rIns="0" bIns="0" rtlCol="0">
            <a:noAutofit/>
          </a:bodyPr>
          <a:lstStyle/>
          <a:p>
            <a:pPr marL="12700">
              <a:lnSpc>
                <a:spcPts val="1030"/>
              </a:lnSpc>
            </a:pPr>
            <a:r>
              <a:rPr dirty="0" smtClean="0" sz="900" spc="-1">
                <a:solidFill>
                  <a:srgbClr val="0463C1"/>
                </a:solidFill>
                <a:latin typeface="Yu Gothic"/>
                <a:cs typeface="Yu Gothic"/>
              </a:rPr>
              <a:t>eh</a:t>
            </a:r>
            <a:r>
              <a:rPr dirty="0" smtClean="0" sz="900" spc="-1">
                <a:solidFill>
                  <a:srgbClr val="0463C1"/>
                </a:solidFill>
                <a:latin typeface="Yu Gothic"/>
                <a:cs typeface="Yu Gothic"/>
              </a:rPr>
              <a:t>m</a:t>
            </a:r>
            <a:r>
              <a:rPr dirty="0" smtClean="0" sz="900" spc="-1">
                <a:solidFill>
                  <a:srgbClr val="0463C1"/>
                </a:solidFill>
                <a:latin typeface="Yu Gothic"/>
                <a:cs typeface="Yu Gothic"/>
              </a:rPr>
              <a:t>at</a:t>
            </a:r>
            <a:r>
              <a:rPr dirty="0" smtClean="0" sz="900" spc="-1">
                <a:solidFill>
                  <a:srgbClr val="0463C1"/>
                </a:solidFill>
                <a:latin typeface="Yu Gothic"/>
                <a:cs typeface="Yu Gothic"/>
              </a:rPr>
              <a:t>thes.gi</a:t>
            </a:r>
            <a:r>
              <a:rPr dirty="0" smtClean="0" sz="900" spc="-1">
                <a:solidFill>
                  <a:srgbClr val="0463C1"/>
                </a:solidFill>
                <a:latin typeface="Yu Gothic"/>
                <a:cs typeface="Yu Gothic"/>
              </a:rPr>
              <a:t>thub.</a:t>
            </a:r>
            <a:r>
              <a:rPr dirty="0" smtClean="0" sz="900" spc="-1">
                <a:solidFill>
                  <a:srgbClr val="0463C1"/>
                </a:solidFill>
                <a:latin typeface="Yu Gothic"/>
                <a:cs typeface="Yu Gothic"/>
              </a:rPr>
              <a:t>io/pc</a:t>
            </a:r>
            <a:r>
              <a:rPr dirty="0" smtClean="0" sz="900" spc="-1">
                <a:solidFill>
                  <a:srgbClr val="0463C1"/>
                </a:solidFill>
                <a:latin typeface="Yu Gothic"/>
                <a:cs typeface="Yu Gothic"/>
              </a:rPr>
              <a:t>c</a:t>
            </a:r>
            <a:r>
              <a:rPr dirty="0" smtClean="0" sz="900" spc="-1">
                <a:solidFill>
                  <a:srgbClr val="0463C1"/>
                </a:solidFill>
                <a:latin typeface="Yu Gothic"/>
                <a:cs typeface="Yu Gothic"/>
              </a:rPr>
              <a:t>_2e/</a:t>
            </a:r>
            <a:endParaRPr sz="900">
              <a:latin typeface="Yu Gothic"/>
              <a:cs typeface="Yu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92900" y="7137400"/>
            <a:ext cx="3172459" cy="457200"/>
          </a:xfrm>
          <a:prstGeom prst="rect">
            <a:avLst/>
          </a:prstGeom>
        </p:spPr>
        <p:txBody>
          <a:bodyPr wrap="square" lIns="0" tIns="48260" rIns="0" bIns="0" rtlCol="0">
            <a:noAutofit/>
          </a:bodyPr>
          <a:lstStyle/>
          <a:p>
            <a:pPr marL="707092">
              <a:lnSpc>
                <a:spcPct val="101725"/>
              </a:lnSpc>
            </a:pPr>
            <a:r>
              <a:rPr dirty="0" smtClean="0" sz="1100" spc="0" i="1">
                <a:latin typeface="Calibri"/>
                <a:cs typeface="Calibri"/>
              </a:rPr>
              <a:t>M</a:t>
            </a:r>
            <a:r>
              <a:rPr dirty="0" smtClean="0" sz="1100" spc="0" i="1">
                <a:latin typeface="Calibri"/>
                <a:cs typeface="Calibri"/>
              </a:rPr>
              <a:t>ore</a:t>
            </a:r>
            <a:r>
              <a:rPr dirty="0" smtClean="0" sz="1100" spc="0" i="1">
                <a:latin typeface="Calibri"/>
                <a:cs typeface="Calibri"/>
              </a:rPr>
              <a:t> </a:t>
            </a:r>
            <a:r>
              <a:rPr dirty="0" smtClean="0" sz="1100" spc="0" i="1">
                <a:latin typeface="Calibri"/>
                <a:cs typeface="Calibri"/>
              </a:rPr>
              <a:t>cheat</a:t>
            </a:r>
            <a:r>
              <a:rPr dirty="0" smtClean="0" sz="1100" spc="0" i="1">
                <a:latin typeface="Calibri"/>
                <a:cs typeface="Calibri"/>
              </a:rPr>
              <a:t> </a:t>
            </a:r>
            <a:r>
              <a:rPr dirty="0" smtClean="0" sz="1100" spc="0" i="1">
                <a:latin typeface="Calibri"/>
                <a:cs typeface="Calibri"/>
              </a:rPr>
              <a:t>sheets</a:t>
            </a:r>
            <a:r>
              <a:rPr dirty="0" smtClean="0" sz="1100" spc="0" i="1">
                <a:latin typeface="Calibri"/>
                <a:cs typeface="Calibri"/>
              </a:rPr>
              <a:t> </a:t>
            </a:r>
            <a:r>
              <a:rPr dirty="0" smtClean="0" sz="1100" spc="0" i="1">
                <a:latin typeface="Calibri"/>
                <a:cs typeface="Calibri"/>
              </a:rPr>
              <a:t>available</a:t>
            </a:r>
            <a:r>
              <a:rPr dirty="0" smtClean="0" sz="1100" spc="0" i="1">
                <a:latin typeface="Calibri"/>
                <a:cs typeface="Calibri"/>
              </a:rPr>
              <a:t> </a:t>
            </a:r>
            <a:r>
              <a:rPr dirty="0" smtClean="0" sz="1100" spc="0" i="1">
                <a:latin typeface="Calibri"/>
                <a:cs typeface="Calibri"/>
              </a:rPr>
              <a:t>at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37253" y="6284785"/>
            <a:ext cx="3176906" cy="1159953"/>
          </a:xfrm>
          <a:prstGeom prst="rect">
            <a:avLst/>
          </a:prstGeom>
        </p:spPr>
        <p:txBody>
          <a:bodyPr wrap="square" lIns="0" tIns="9652" rIns="0" bIns="0" rtlCol="0">
            <a:noAutofit/>
          </a:bodyPr>
          <a:lstStyle/>
          <a:p>
            <a:pPr marL="77090">
              <a:lnSpc>
                <a:spcPts val="1520"/>
              </a:lnSpc>
            </a:pP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W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hat's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the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best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w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ay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to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structure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a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function?</a:t>
            </a:r>
            <a:endParaRPr sz="1100">
              <a:latin typeface="Yu Gothic"/>
              <a:cs typeface="Yu Gothic"/>
            </a:endParaRPr>
          </a:p>
          <a:p>
            <a:pPr marL="77090" marR="176051">
              <a:lnSpc>
                <a:spcPts val="2060"/>
              </a:lnSpc>
              <a:spcBef>
                <a:spcPts val="437"/>
              </a:spcBef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cti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'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sta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rti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,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under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tandin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subt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advantage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ferent</a:t>
            </a:r>
            <a:endParaRPr sz="900">
              <a:latin typeface="Arial"/>
              <a:cs typeface="Arial"/>
            </a:endParaRPr>
          </a:p>
          <a:p>
            <a:pPr marL="77090">
              <a:lnSpc>
                <a:spcPts val="810"/>
              </a:lnSpc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uct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suc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osi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key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,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  <a:p>
            <a:pPr marL="77090" marR="78157">
              <a:lnSpc>
                <a:spcPts val="1030"/>
              </a:lnSpc>
              <a:spcBef>
                <a:spcPts val="26"/>
              </a:spcBef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v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rti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cti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nct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,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're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doin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37253" y="7444739"/>
            <a:ext cx="3176906" cy="151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3444240" y="169163"/>
            <a:ext cx="3172967" cy="1420368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73151">
              <a:lnSpc>
                <a:spcPts val="1505"/>
              </a:lnSpc>
            </a:pP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Pass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i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n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g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a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n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arbitrary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nu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m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ber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of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argu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m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ents</a:t>
            </a:r>
            <a:endParaRPr sz="1100">
              <a:latin typeface="Yu Gothic"/>
              <a:cs typeface="Yu Gothic"/>
            </a:endParaRPr>
          </a:p>
          <a:p>
            <a:pPr marL="73151">
              <a:lnSpc>
                <a:spcPct val="95825"/>
              </a:lnSpc>
              <a:spcBef>
                <a:spcPts val="104"/>
              </a:spcBef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't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k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  <a:p>
            <a:pPr marL="73151" marR="56549">
              <a:lnSpc>
                <a:spcPts val="1030"/>
              </a:lnSpc>
              <a:spcBef>
                <a:spcPts val="66"/>
              </a:spcBef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cti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arbi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rar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be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argu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ent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int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para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ete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the</a:t>
            </a:r>
            <a:endParaRPr sz="900">
              <a:latin typeface="Arial"/>
              <a:cs typeface="Arial"/>
            </a:endParaRPr>
          </a:p>
          <a:p>
            <a:pPr marL="73151">
              <a:lnSpc>
                <a:spcPts val="1015"/>
              </a:lnSpc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*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b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b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  <a:p>
            <a:pPr marL="73151">
              <a:lnSpc>
                <a:spcPct val="95825"/>
              </a:lnSpc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argu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ent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las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func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def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ini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ion.</a:t>
            </a:r>
            <a:endParaRPr sz="900">
              <a:latin typeface="Arial"/>
              <a:cs typeface="Arial"/>
            </a:endParaRPr>
          </a:p>
          <a:p>
            <a:pPr marL="178790" marR="86196" algn="ctr">
              <a:lnSpc>
                <a:spcPts val="1030"/>
              </a:lnSpc>
              <a:spcBef>
                <a:spcPts val="51"/>
              </a:spcBef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*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*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b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endParaRPr sz="900">
              <a:latin typeface="Arial"/>
              <a:cs typeface="Arial"/>
            </a:endParaRPr>
          </a:p>
          <a:p>
            <a:pPr marL="73151">
              <a:lnSpc>
                <a:spcPct val="95825"/>
              </a:lnSpc>
              <a:spcBef>
                <a:spcPts val="977"/>
              </a:spcBef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ict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keys,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44240" y="1589531"/>
            <a:ext cx="3172967" cy="256031"/>
          </a:xfrm>
          <a:prstGeom prst="rect">
            <a:avLst/>
          </a:prstGeom>
        </p:spPr>
        <p:txBody>
          <a:bodyPr wrap="square" lIns="0" tIns="50165" rIns="0" bIns="0" rtlCol="0">
            <a:noAutofit/>
          </a:bodyPr>
          <a:lstStyle/>
          <a:p>
            <a:pPr marL="73151">
              <a:lnSpc>
                <a:spcPct val="95825"/>
              </a:lnSpc>
            </a:pPr>
            <a:r>
              <a:rPr dirty="0" smtClean="0" sz="1000" spc="-2">
                <a:latin typeface="Arial"/>
                <a:cs typeface="Arial"/>
              </a:rPr>
              <a:t>Co</a:t>
            </a:r>
            <a:r>
              <a:rPr dirty="0" smtClean="0" sz="1000" spc="-2">
                <a:latin typeface="Arial"/>
                <a:cs typeface="Arial"/>
              </a:rPr>
              <a:t>ll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c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g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b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ry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numbe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f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gumen</a:t>
            </a:r>
            <a:r>
              <a:rPr dirty="0" smtClean="0" sz="1000" spc="-2">
                <a:latin typeface="Arial"/>
                <a:cs typeface="Arial"/>
              </a:rPr>
              <a:t>ts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44240" y="1845563"/>
            <a:ext cx="3172967" cy="1642872"/>
          </a:xfrm>
          <a:prstGeom prst="rect">
            <a:avLst/>
          </a:prstGeom>
        </p:spPr>
        <p:txBody>
          <a:bodyPr wrap="square" lIns="0" tIns="12700" rIns="0" bIns="0" rtlCol="0">
            <a:noAutofit/>
          </a:bodyPr>
          <a:lstStyle/>
          <a:p>
            <a:pPr marL="118872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de</a:t>
            </a:r>
            <a:r>
              <a:rPr dirty="0" smtClean="0" sz="900" spc="0">
                <a:latin typeface="Consolas"/>
                <a:cs typeface="Consolas"/>
              </a:rPr>
              <a:t>f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make_pizza(size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*toppings):</a:t>
            </a:r>
            <a:endParaRPr sz="900">
              <a:latin typeface="Consolas"/>
              <a:cs typeface="Consolas"/>
            </a:endParaRPr>
          </a:p>
          <a:p>
            <a:pPr marL="370243">
              <a:lnSpc>
                <a:spcPct val="97574"/>
              </a:lnSpc>
              <a:spcBef>
                <a:spcPts val="1058"/>
              </a:spcBef>
            </a:pPr>
            <a:r>
              <a:rPr dirty="0" smtClean="0" sz="900" spc="0">
                <a:latin typeface="Consolas"/>
                <a:cs typeface="Consolas"/>
              </a:rPr>
              <a:t>print(</a:t>
            </a:r>
            <a:r>
              <a:rPr dirty="0" smtClean="0" sz="900" spc="0">
                <a:latin typeface="Consolas"/>
                <a:cs typeface="Consolas"/>
              </a:rPr>
              <a:t>f</a:t>
            </a:r>
            <a:r>
              <a:rPr dirty="0" smtClean="0" sz="900" spc="0">
                <a:latin typeface="Consolas"/>
                <a:cs typeface="Consolas"/>
              </a:rPr>
              <a:t>"</a:t>
            </a:r>
            <a:r>
              <a:rPr dirty="0" smtClean="0" sz="900" spc="0">
                <a:latin typeface="Consolas"/>
                <a:cs typeface="Consolas"/>
              </a:rPr>
              <a:t>\nMakin</a:t>
            </a:r>
            <a:r>
              <a:rPr dirty="0" smtClean="0" sz="900" spc="0">
                <a:latin typeface="Consolas"/>
                <a:cs typeface="Consolas"/>
              </a:rPr>
              <a:t>g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{size</a:t>
            </a:r>
            <a:r>
              <a:rPr dirty="0" smtClean="0" sz="900" spc="0">
                <a:latin typeface="Consolas"/>
                <a:cs typeface="Consolas"/>
              </a:rPr>
              <a:t>}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pizza.")</a:t>
            </a:r>
            <a:endParaRPr sz="900">
              <a:latin typeface="Consolas"/>
              <a:cs typeface="Consolas"/>
            </a:endParaRPr>
          </a:p>
          <a:p>
            <a:pPr marL="370243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print("Toppings:")</a:t>
            </a:r>
            <a:endParaRPr sz="900">
              <a:latin typeface="Consolas"/>
              <a:cs typeface="Consolas"/>
            </a:endParaRPr>
          </a:p>
          <a:p>
            <a:pPr marL="621615">
              <a:lnSpc>
                <a:spcPct val="97574"/>
              </a:lnSpc>
              <a:spcBef>
                <a:spcPts val="1034"/>
              </a:spcBef>
            </a:pPr>
            <a:r>
              <a:rPr dirty="0" smtClean="0" sz="900" spc="0">
                <a:latin typeface="Consolas"/>
                <a:cs typeface="Consolas"/>
              </a:rPr>
              <a:t>print(</a:t>
            </a:r>
            <a:r>
              <a:rPr dirty="0" smtClean="0" sz="900" spc="0">
                <a:latin typeface="Consolas"/>
                <a:cs typeface="Consolas"/>
              </a:rPr>
              <a:t>f</a:t>
            </a:r>
            <a:r>
              <a:rPr dirty="0" smtClean="0" sz="900" spc="0">
                <a:latin typeface="Consolas"/>
                <a:cs typeface="Consolas"/>
              </a:rPr>
              <a:t>"</a:t>
            </a:r>
            <a:r>
              <a:rPr dirty="0" smtClean="0" sz="900" spc="0">
                <a:latin typeface="Consolas"/>
                <a:cs typeface="Consolas"/>
              </a:rPr>
              <a:t>-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{topping}"</a:t>
            </a:r>
            <a:r>
              <a:rPr dirty="0" smtClean="0" sz="900" spc="0">
                <a:latin typeface="Consolas"/>
                <a:cs typeface="Consolas"/>
              </a:rPr>
              <a:t>)</a:t>
            </a:r>
            <a:endParaRPr sz="900">
              <a:latin typeface="Consolas"/>
              <a:cs typeface="Consolas"/>
            </a:endParaRPr>
          </a:p>
          <a:p>
            <a:pPr marL="118872" marR="137149">
              <a:lnSpc>
                <a:spcPct val="97770"/>
              </a:lnSpc>
              <a:spcBef>
                <a:spcPts val="1058"/>
              </a:spcBef>
            </a:pPr>
            <a:r>
              <a:rPr dirty="0" smtClean="0" sz="900">
                <a:latin typeface="Consolas"/>
                <a:cs typeface="Consolas"/>
              </a:rPr>
              <a:t>#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Mak</a:t>
            </a:r>
            <a:r>
              <a:rPr dirty="0" smtClean="0" sz="900">
                <a:latin typeface="Consolas"/>
                <a:cs typeface="Consolas"/>
              </a:rPr>
              <a:t>e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thre</a:t>
            </a:r>
            <a:r>
              <a:rPr dirty="0" smtClean="0" sz="900">
                <a:latin typeface="Consolas"/>
                <a:cs typeface="Consolas"/>
              </a:rPr>
              <a:t>e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pizza</a:t>
            </a:r>
            <a:r>
              <a:rPr dirty="0" smtClean="0" sz="900">
                <a:latin typeface="Consolas"/>
                <a:cs typeface="Consolas"/>
              </a:rPr>
              <a:t>s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wit</a:t>
            </a:r>
            <a:r>
              <a:rPr dirty="0" smtClean="0" sz="900">
                <a:latin typeface="Consolas"/>
                <a:cs typeface="Consolas"/>
              </a:rPr>
              <a:t>h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differen</a:t>
            </a:r>
            <a:r>
              <a:rPr dirty="0" smtClean="0" sz="900">
                <a:latin typeface="Consolas"/>
                <a:cs typeface="Consolas"/>
              </a:rPr>
              <a:t>t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toppings.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make_pizza('small'</a:t>
            </a:r>
            <a:r>
              <a:rPr dirty="0" smtClean="0" sz="900">
                <a:latin typeface="Consolas"/>
                <a:cs typeface="Consolas"/>
              </a:rPr>
              <a:t>,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'pepperoni')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make_pizza('large'</a:t>
            </a:r>
            <a:r>
              <a:rPr dirty="0" smtClean="0" sz="900">
                <a:latin typeface="Consolas"/>
                <a:cs typeface="Consolas"/>
              </a:rPr>
              <a:t>,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'baco</a:t>
            </a:r>
            <a:r>
              <a:rPr dirty="0" smtClean="0" sz="900">
                <a:latin typeface="Consolas"/>
                <a:cs typeface="Consolas"/>
              </a:rPr>
              <a:t>n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bits'</a:t>
            </a:r>
            <a:r>
              <a:rPr dirty="0" smtClean="0" sz="900">
                <a:latin typeface="Consolas"/>
                <a:cs typeface="Consolas"/>
              </a:rPr>
              <a:t>,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'pineapple')</a:t>
            </a:r>
            <a:endParaRPr sz="900">
              <a:latin typeface="Consolas"/>
              <a:cs typeface="Consolas"/>
            </a:endParaRPr>
          </a:p>
          <a:p>
            <a:pPr marL="621615">
              <a:lnSpc>
                <a:spcPct val="97574"/>
              </a:lnSpc>
              <a:spcBef>
                <a:spcPts val="1056"/>
              </a:spcBef>
            </a:pPr>
            <a:r>
              <a:rPr dirty="0" smtClean="0" sz="900">
                <a:latin typeface="Consolas"/>
                <a:cs typeface="Consolas"/>
              </a:rPr>
              <a:t>'onions'</a:t>
            </a:r>
            <a:r>
              <a:rPr dirty="0" smtClean="0" sz="900">
                <a:latin typeface="Consolas"/>
                <a:cs typeface="Consolas"/>
              </a:rPr>
              <a:t>,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'extr</a:t>
            </a:r>
            <a:r>
              <a:rPr dirty="0" smtClean="0" sz="900">
                <a:latin typeface="Consolas"/>
                <a:cs typeface="Consolas"/>
              </a:rPr>
              <a:t>a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cheese')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44240" y="3488436"/>
            <a:ext cx="3172967" cy="256032"/>
          </a:xfrm>
          <a:prstGeom prst="rect">
            <a:avLst/>
          </a:prstGeom>
        </p:spPr>
        <p:txBody>
          <a:bodyPr wrap="square" lIns="0" tIns="50165" rIns="0" bIns="0" rtlCol="0">
            <a:noAutofit/>
          </a:bodyPr>
          <a:lstStyle/>
          <a:p>
            <a:pPr marL="73151">
              <a:lnSpc>
                <a:spcPct val="95825"/>
              </a:lnSpc>
            </a:pPr>
            <a:r>
              <a:rPr dirty="0" smtClean="0" sz="1000" spc="-3">
                <a:latin typeface="Arial"/>
                <a:cs typeface="Arial"/>
              </a:rPr>
              <a:t>Co</a:t>
            </a:r>
            <a:r>
              <a:rPr dirty="0" smtClean="0" sz="1000" spc="-3">
                <a:latin typeface="Arial"/>
                <a:cs typeface="Arial"/>
              </a:rPr>
              <a:t>ll</a:t>
            </a:r>
            <a:r>
              <a:rPr dirty="0" smtClean="0" sz="1000" spc="-3">
                <a:latin typeface="Arial"/>
                <a:cs typeface="Arial"/>
              </a:rPr>
              <a:t>e</a:t>
            </a:r>
            <a:r>
              <a:rPr dirty="0" smtClean="0" sz="1000" spc="-3">
                <a:latin typeface="Arial"/>
                <a:cs typeface="Arial"/>
              </a:rPr>
              <a:t>c</a:t>
            </a:r>
            <a:r>
              <a:rPr dirty="0" smtClean="0" sz="1000" spc="-3">
                <a:latin typeface="Arial"/>
                <a:cs typeface="Arial"/>
              </a:rPr>
              <a:t>t</a:t>
            </a:r>
            <a:r>
              <a:rPr dirty="0" smtClean="0" sz="1000" spc="-3">
                <a:latin typeface="Arial"/>
                <a:cs typeface="Arial"/>
              </a:rPr>
              <a:t>i</a:t>
            </a:r>
            <a:r>
              <a:rPr dirty="0" smtClean="0" sz="1000" spc="-3">
                <a:latin typeface="Arial"/>
                <a:cs typeface="Arial"/>
              </a:rPr>
              <a:t>n</a:t>
            </a:r>
            <a:r>
              <a:rPr dirty="0" smtClean="0" sz="1000" spc="-3">
                <a:latin typeface="Arial"/>
                <a:cs typeface="Arial"/>
              </a:rPr>
              <a:t>g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a</a:t>
            </a:r>
            <a:r>
              <a:rPr dirty="0" smtClean="0" sz="1000" spc="-3">
                <a:latin typeface="Arial"/>
                <a:cs typeface="Arial"/>
              </a:rPr>
              <a:t>n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a</a:t>
            </a:r>
            <a:r>
              <a:rPr dirty="0" smtClean="0" sz="1000" spc="-3">
                <a:latin typeface="Arial"/>
                <a:cs typeface="Arial"/>
              </a:rPr>
              <a:t>r</a:t>
            </a:r>
            <a:r>
              <a:rPr dirty="0" smtClean="0" sz="1000" spc="-3">
                <a:latin typeface="Arial"/>
                <a:cs typeface="Arial"/>
              </a:rPr>
              <a:t>b</a:t>
            </a:r>
            <a:r>
              <a:rPr dirty="0" smtClean="0" sz="1000" spc="-3">
                <a:latin typeface="Arial"/>
                <a:cs typeface="Arial"/>
              </a:rPr>
              <a:t>i</a:t>
            </a:r>
            <a:r>
              <a:rPr dirty="0" smtClean="0" sz="1000" spc="-3">
                <a:latin typeface="Arial"/>
                <a:cs typeface="Arial"/>
              </a:rPr>
              <a:t>t</a:t>
            </a:r>
            <a:r>
              <a:rPr dirty="0" smtClean="0" sz="1000" spc="-3">
                <a:latin typeface="Arial"/>
                <a:cs typeface="Arial"/>
              </a:rPr>
              <a:t>r</a:t>
            </a:r>
            <a:r>
              <a:rPr dirty="0" smtClean="0" sz="1000" spc="-3">
                <a:latin typeface="Arial"/>
                <a:cs typeface="Arial"/>
              </a:rPr>
              <a:t>a</a:t>
            </a:r>
            <a:r>
              <a:rPr dirty="0" smtClean="0" sz="1000" spc="-3">
                <a:latin typeface="Arial"/>
                <a:cs typeface="Arial"/>
              </a:rPr>
              <a:t>r</a:t>
            </a:r>
            <a:r>
              <a:rPr dirty="0" smtClean="0" sz="1000" spc="-3">
                <a:latin typeface="Arial"/>
                <a:cs typeface="Arial"/>
              </a:rPr>
              <a:t>y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n</a:t>
            </a:r>
            <a:r>
              <a:rPr dirty="0" smtClean="0" sz="1000" spc="-3">
                <a:latin typeface="Arial"/>
                <a:cs typeface="Arial"/>
              </a:rPr>
              <a:t>u</a:t>
            </a:r>
            <a:r>
              <a:rPr dirty="0" smtClean="0" sz="1000" spc="-3">
                <a:latin typeface="Arial"/>
                <a:cs typeface="Arial"/>
              </a:rPr>
              <a:t>m</a:t>
            </a:r>
            <a:r>
              <a:rPr dirty="0" smtClean="0" sz="1000" spc="-3">
                <a:latin typeface="Arial"/>
                <a:cs typeface="Arial"/>
              </a:rPr>
              <a:t>b</a:t>
            </a:r>
            <a:r>
              <a:rPr dirty="0" smtClean="0" sz="1000" spc="-3">
                <a:latin typeface="Arial"/>
                <a:cs typeface="Arial"/>
              </a:rPr>
              <a:t>e</a:t>
            </a:r>
            <a:r>
              <a:rPr dirty="0" smtClean="0" sz="1000" spc="-3">
                <a:latin typeface="Arial"/>
                <a:cs typeface="Arial"/>
              </a:rPr>
              <a:t>r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o</a:t>
            </a:r>
            <a:r>
              <a:rPr dirty="0" smtClean="0" sz="1000" spc="-3">
                <a:latin typeface="Arial"/>
                <a:cs typeface="Arial"/>
              </a:rPr>
              <a:t>f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k</a:t>
            </a:r>
            <a:r>
              <a:rPr dirty="0" smtClean="0" sz="1000" spc="-3">
                <a:latin typeface="Arial"/>
                <a:cs typeface="Arial"/>
              </a:rPr>
              <a:t>e</a:t>
            </a:r>
            <a:r>
              <a:rPr dirty="0" smtClean="0" sz="1000" spc="-3">
                <a:latin typeface="Arial"/>
                <a:cs typeface="Arial"/>
              </a:rPr>
              <a:t>ywo</a:t>
            </a:r>
            <a:r>
              <a:rPr dirty="0" smtClean="0" sz="1000" spc="-3">
                <a:latin typeface="Arial"/>
                <a:cs typeface="Arial"/>
              </a:rPr>
              <a:t>r</a:t>
            </a:r>
            <a:r>
              <a:rPr dirty="0" smtClean="0" sz="1000" spc="-3">
                <a:latin typeface="Arial"/>
                <a:cs typeface="Arial"/>
              </a:rPr>
              <a:t>d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a</a:t>
            </a:r>
            <a:r>
              <a:rPr dirty="0" smtClean="0" sz="1000" spc="-3">
                <a:latin typeface="Arial"/>
                <a:cs typeface="Arial"/>
              </a:rPr>
              <a:t>r</a:t>
            </a:r>
            <a:r>
              <a:rPr dirty="0" smtClean="0" sz="1000" spc="-3">
                <a:latin typeface="Arial"/>
                <a:cs typeface="Arial"/>
              </a:rPr>
              <a:t>g</a:t>
            </a:r>
            <a:r>
              <a:rPr dirty="0" smtClean="0" sz="1000" spc="-3">
                <a:latin typeface="Arial"/>
                <a:cs typeface="Arial"/>
              </a:rPr>
              <a:t>u</a:t>
            </a:r>
            <a:r>
              <a:rPr dirty="0" smtClean="0" sz="1000" spc="-3">
                <a:latin typeface="Arial"/>
                <a:cs typeface="Arial"/>
              </a:rPr>
              <a:t>m</a:t>
            </a:r>
            <a:r>
              <a:rPr dirty="0" smtClean="0" sz="1000" spc="-3">
                <a:latin typeface="Arial"/>
                <a:cs typeface="Arial"/>
              </a:rPr>
              <a:t>e</a:t>
            </a:r>
            <a:r>
              <a:rPr dirty="0" smtClean="0" sz="1000" spc="-3">
                <a:latin typeface="Arial"/>
                <a:cs typeface="Arial"/>
              </a:rPr>
              <a:t>n</a:t>
            </a:r>
            <a:r>
              <a:rPr dirty="0" smtClean="0" sz="1000" spc="-3">
                <a:latin typeface="Arial"/>
                <a:cs typeface="Arial"/>
              </a:rPr>
              <a:t>t</a:t>
            </a:r>
            <a:r>
              <a:rPr dirty="0" smtClean="0" sz="1000" spc="-3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44240" y="3744468"/>
            <a:ext cx="3172967" cy="2444495"/>
          </a:xfrm>
          <a:prstGeom prst="rect">
            <a:avLst/>
          </a:prstGeom>
        </p:spPr>
        <p:txBody>
          <a:bodyPr wrap="square" lIns="0" tIns="12700" rIns="0" bIns="0" rtlCol="0">
            <a:noAutofit/>
          </a:bodyPr>
          <a:lstStyle/>
          <a:p>
            <a:pPr marL="118872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de</a:t>
            </a:r>
            <a:r>
              <a:rPr dirty="0" smtClean="0" sz="900" spc="0">
                <a:latin typeface="Consolas"/>
                <a:cs typeface="Consolas"/>
              </a:rPr>
              <a:t>f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build_profile(first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last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**user_info):</a:t>
            </a:r>
            <a:endParaRPr sz="900">
              <a:latin typeface="Consolas"/>
              <a:cs typeface="Consolas"/>
            </a:endParaRPr>
          </a:p>
          <a:p>
            <a:pPr marL="370243">
              <a:lnSpc>
                <a:spcPct val="97574"/>
              </a:lnSpc>
              <a:spcBef>
                <a:spcPts val="1034"/>
              </a:spcBef>
            </a:pPr>
            <a:r>
              <a:rPr dirty="0" smtClean="0" sz="900">
                <a:latin typeface="Consolas"/>
                <a:cs typeface="Consolas"/>
              </a:rPr>
              <a:t>user_info['first'</a:t>
            </a:r>
            <a:r>
              <a:rPr dirty="0" smtClean="0" sz="900">
                <a:latin typeface="Consolas"/>
                <a:cs typeface="Consolas"/>
              </a:rPr>
              <a:t>]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=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first</a:t>
            </a:r>
            <a:endParaRPr sz="900">
              <a:latin typeface="Consolas"/>
              <a:cs typeface="Consolas"/>
            </a:endParaRPr>
          </a:p>
          <a:p>
            <a:pPr marL="370243">
              <a:lnSpc>
                <a:spcPct val="97574"/>
              </a:lnSpc>
              <a:spcBef>
                <a:spcPts val="2114"/>
              </a:spcBef>
            </a:pPr>
            <a:r>
              <a:rPr dirty="0" smtClean="0" sz="900" spc="0">
                <a:latin typeface="Consolas"/>
                <a:cs typeface="Consolas"/>
              </a:rPr>
              <a:t>retur</a:t>
            </a:r>
            <a:r>
              <a:rPr dirty="0" smtClean="0" sz="900" spc="0">
                <a:latin typeface="Consolas"/>
                <a:cs typeface="Consolas"/>
              </a:rPr>
              <a:t>n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user_info</a:t>
            </a:r>
            <a:endParaRPr sz="900">
              <a:latin typeface="Consolas"/>
              <a:cs typeface="Consolas"/>
            </a:endParaRPr>
          </a:p>
          <a:p>
            <a:pPr marL="118872" marR="268085">
              <a:lnSpc>
                <a:spcPts val="1053"/>
              </a:lnSpc>
              <a:spcBef>
                <a:spcPts val="1058"/>
              </a:spcBef>
            </a:pPr>
            <a:r>
              <a:rPr dirty="0" smtClean="0" sz="900">
                <a:latin typeface="Consolas"/>
                <a:cs typeface="Consolas"/>
              </a:rPr>
              <a:t>#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Creat</a:t>
            </a:r>
            <a:r>
              <a:rPr dirty="0" smtClean="0" sz="900">
                <a:latin typeface="Consolas"/>
                <a:cs typeface="Consolas"/>
              </a:rPr>
              <a:t>e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tw</a:t>
            </a:r>
            <a:r>
              <a:rPr dirty="0" smtClean="0" sz="900">
                <a:latin typeface="Consolas"/>
                <a:cs typeface="Consolas"/>
              </a:rPr>
              <a:t>o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user</a:t>
            </a:r>
            <a:r>
              <a:rPr dirty="0" smtClean="0" sz="900">
                <a:latin typeface="Consolas"/>
                <a:cs typeface="Consolas"/>
              </a:rPr>
              <a:t>s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wit</a:t>
            </a:r>
            <a:r>
              <a:rPr dirty="0" smtClean="0" sz="900">
                <a:latin typeface="Consolas"/>
                <a:cs typeface="Consolas"/>
              </a:rPr>
              <a:t>h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differen</a:t>
            </a:r>
            <a:r>
              <a:rPr dirty="0" smtClean="0" sz="900">
                <a:latin typeface="Consolas"/>
                <a:cs typeface="Consolas"/>
              </a:rPr>
              <a:t>t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kinds</a:t>
            </a:r>
            <a:r>
              <a:rPr dirty="0" smtClean="0" sz="900">
                <a:latin typeface="Consolas"/>
                <a:cs typeface="Consolas"/>
              </a:rPr>
              <a:t> </a:t>
            </a:r>
            <a:endParaRPr sz="900">
              <a:latin typeface="Consolas"/>
              <a:cs typeface="Consolas"/>
            </a:endParaRPr>
          </a:p>
          <a:p>
            <a:pPr marL="118872" marR="268085">
              <a:lnSpc>
                <a:spcPts val="1053"/>
              </a:lnSpc>
              <a:spcBef>
                <a:spcPts val="1058"/>
              </a:spcBef>
            </a:pPr>
            <a:r>
              <a:rPr dirty="0" smtClean="0" sz="900">
                <a:latin typeface="Consolas"/>
                <a:cs typeface="Consolas"/>
              </a:rPr>
              <a:t>user_</a:t>
            </a:r>
            <a:r>
              <a:rPr dirty="0" smtClean="0" sz="900">
                <a:latin typeface="Consolas"/>
                <a:cs typeface="Consolas"/>
              </a:rPr>
              <a:t>0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=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build_profile('albert'</a:t>
            </a:r>
            <a:r>
              <a:rPr dirty="0" smtClean="0" sz="900">
                <a:latin typeface="Consolas"/>
                <a:cs typeface="Consolas"/>
              </a:rPr>
              <a:t>,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'einstein',</a:t>
            </a:r>
            <a:endParaRPr sz="900">
              <a:latin typeface="Consolas"/>
              <a:cs typeface="Consolas"/>
            </a:endParaRPr>
          </a:p>
          <a:p>
            <a:pPr marL="118872" marR="520357">
              <a:lnSpc>
                <a:spcPts val="1053"/>
              </a:lnSpc>
              <a:spcBef>
                <a:spcPts val="2268"/>
              </a:spcBef>
            </a:pPr>
            <a:r>
              <a:rPr dirty="0" smtClean="0" sz="900">
                <a:latin typeface="Consolas"/>
                <a:cs typeface="Consolas"/>
              </a:rPr>
              <a:t>user_</a:t>
            </a:r>
            <a:r>
              <a:rPr dirty="0" smtClean="0" sz="900">
                <a:latin typeface="Consolas"/>
                <a:cs typeface="Consolas"/>
              </a:rPr>
              <a:t>1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=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build_profile('marie'</a:t>
            </a:r>
            <a:r>
              <a:rPr dirty="0" smtClean="0" sz="900">
                <a:latin typeface="Consolas"/>
                <a:cs typeface="Consolas"/>
              </a:rPr>
              <a:t>,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'curie',</a:t>
            </a:r>
            <a:r>
              <a:rPr dirty="0" smtClean="0" sz="900">
                <a:latin typeface="Consolas"/>
                <a:cs typeface="Consolas"/>
              </a:rPr>
              <a:t> </a:t>
            </a:r>
            <a:endParaRPr sz="900">
              <a:latin typeface="Consolas"/>
              <a:cs typeface="Consolas"/>
            </a:endParaRPr>
          </a:p>
          <a:p>
            <a:pPr marL="118872" marR="520357">
              <a:lnSpc>
                <a:spcPts val="1053"/>
              </a:lnSpc>
              <a:spcBef>
                <a:spcPts val="2089"/>
              </a:spcBef>
            </a:pPr>
            <a:r>
              <a:rPr dirty="0" smtClean="0" sz="900" spc="0">
                <a:latin typeface="Consolas"/>
                <a:cs typeface="Consolas"/>
              </a:rPr>
              <a:t>print(user_0)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94678" y="167957"/>
            <a:ext cx="3174746" cy="738060"/>
          </a:xfrm>
          <a:prstGeom prst="rect">
            <a:avLst/>
          </a:prstGeom>
        </p:spPr>
        <p:txBody>
          <a:bodyPr wrap="square" lIns="0" tIns="9620" rIns="0" bIns="0" rtlCol="0">
            <a:noAutofit/>
          </a:bodyPr>
          <a:lstStyle/>
          <a:p>
            <a:pPr marL="74929">
              <a:lnSpc>
                <a:spcPts val="1515"/>
              </a:lnSpc>
            </a:pP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Mo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d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u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les</a:t>
            </a:r>
            <a:endParaRPr sz="1100">
              <a:latin typeface="Yu Gothic"/>
              <a:cs typeface="Yu Gothic"/>
            </a:endParaRPr>
          </a:p>
          <a:p>
            <a:pPr marL="74929" marR="80241">
              <a:lnSpc>
                <a:spcPts val="1030"/>
              </a:lnSpc>
              <a:spcBef>
                <a:spcPts val="175"/>
              </a:spcBef>
            </a:pPr>
            <a:r>
              <a:rPr dirty="0" smtClean="0" sz="900" spc="-9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1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9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14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12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3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1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29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6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18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4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1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9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,</a:t>
            </a:r>
            <a:r>
              <a:rPr dirty="0" smtClean="0" sz="900" spc="26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9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12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-9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19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7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3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9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14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9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7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2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-3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-3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4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1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co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35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yo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12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9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14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-9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r>
              <a:rPr dirty="0" smtClean="0" sz="900" spc="35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Th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11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-9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2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5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-3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1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1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progra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23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les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r>
              <a:rPr dirty="0" smtClean="0" sz="900" spc="18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(</a:t>
            </a:r>
            <a:r>
              <a:rPr dirty="0" smtClean="0" sz="900" spc="-9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k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2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ur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12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12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9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le</a:t>
            </a:r>
            <a:r>
              <a:rPr dirty="0" smtClean="0" sz="900" spc="24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is</a:t>
            </a:r>
            <a:r>
              <a:rPr dirty="0" smtClean="0" sz="900" spc="1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st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2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1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2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4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94678" y="906018"/>
            <a:ext cx="3174746" cy="159257"/>
          </a:xfrm>
          <a:prstGeom prst="rect">
            <a:avLst/>
          </a:prstGeom>
        </p:spPr>
        <p:txBody>
          <a:bodyPr wrap="square" lIns="0" tIns="4445" rIns="0" bIns="0" rtlCol="0">
            <a:noAutofit/>
          </a:bodyPr>
          <a:lstStyle/>
          <a:p>
            <a:pPr marL="74929">
              <a:lnSpc>
                <a:spcPct val="95825"/>
              </a:lnSpc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ect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94678" y="1065275"/>
            <a:ext cx="3174746" cy="99441"/>
          </a:xfrm>
          <a:prstGeom prst="rect">
            <a:avLst/>
          </a:prstGeom>
        </p:spPr>
        <p:txBody>
          <a:bodyPr wrap="square" lIns="0" tIns="4191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22" name="object 22"/>
          <p:cNvSpPr txBox="1"/>
          <p:nvPr/>
        </p:nvSpPr>
        <p:spPr>
          <a:xfrm>
            <a:off x="6694678" y="1164717"/>
            <a:ext cx="3174746" cy="272414"/>
          </a:xfrm>
          <a:prstGeom prst="rect">
            <a:avLst/>
          </a:prstGeom>
        </p:spPr>
        <p:txBody>
          <a:bodyPr wrap="square" lIns="0" tIns="4826" rIns="0" bIns="0" rtlCol="0">
            <a:noAutofit/>
          </a:bodyPr>
          <a:lstStyle/>
          <a:p>
            <a:pPr marL="74929">
              <a:lnSpc>
                <a:spcPts val="760"/>
              </a:lnSpc>
            </a:pPr>
            <a:r>
              <a:rPr dirty="0" smtClean="0" sz="1000" spc="-2">
                <a:latin typeface="Arial"/>
                <a:cs typeface="Arial"/>
              </a:rPr>
              <a:t>S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ri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g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f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c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in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m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d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le</a:t>
            </a:r>
            <a:endParaRPr sz="1000">
              <a:latin typeface="Arial"/>
              <a:cs typeface="Arial"/>
            </a:endParaRPr>
          </a:p>
          <a:p>
            <a:pPr marL="74929">
              <a:lnSpc>
                <a:spcPts val="919"/>
              </a:lnSpc>
              <a:spcBef>
                <a:spcPts val="7"/>
              </a:spcBef>
            </a:pPr>
            <a:r>
              <a:rPr dirty="0" smtClean="0" sz="800" spc="2" i="1">
                <a:latin typeface="Arial"/>
                <a:cs typeface="Arial"/>
              </a:rPr>
              <a:t>F</a:t>
            </a:r>
            <a:r>
              <a:rPr dirty="0" smtClean="0" sz="800" spc="2" i="1">
                <a:latin typeface="Arial"/>
                <a:cs typeface="Arial"/>
              </a:rPr>
              <a:t>il</a:t>
            </a:r>
            <a:r>
              <a:rPr dirty="0" smtClean="0" sz="800" spc="2" i="1">
                <a:latin typeface="Arial"/>
                <a:cs typeface="Arial"/>
              </a:rPr>
              <a:t>e</a:t>
            </a:r>
            <a:r>
              <a:rPr dirty="0" smtClean="0" sz="800" spc="2" i="1">
                <a:latin typeface="Arial"/>
                <a:cs typeface="Arial"/>
              </a:rPr>
              <a:t>:</a:t>
            </a:r>
            <a:r>
              <a:rPr dirty="0" smtClean="0" sz="800" spc="2" i="1">
                <a:latin typeface="Arial"/>
                <a:cs typeface="Arial"/>
              </a:rPr>
              <a:t> </a:t>
            </a:r>
            <a:r>
              <a:rPr dirty="0" smtClean="0" sz="800" spc="2" i="1">
                <a:latin typeface="Arial"/>
                <a:cs typeface="Arial"/>
              </a:rPr>
              <a:t>p</a:t>
            </a:r>
            <a:r>
              <a:rPr dirty="0" smtClean="0" sz="800" spc="2" i="1">
                <a:latin typeface="Arial"/>
                <a:cs typeface="Arial"/>
              </a:rPr>
              <a:t>i</a:t>
            </a:r>
            <a:r>
              <a:rPr dirty="0" smtClean="0" sz="800" spc="2" i="1">
                <a:latin typeface="Arial"/>
                <a:cs typeface="Arial"/>
              </a:rPr>
              <a:t>z</a:t>
            </a:r>
            <a:r>
              <a:rPr dirty="0" smtClean="0" sz="800" spc="2" i="1">
                <a:latin typeface="Arial"/>
                <a:cs typeface="Arial"/>
              </a:rPr>
              <a:t>za</a:t>
            </a:r>
            <a:r>
              <a:rPr dirty="0" smtClean="0" sz="800" spc="2" i="1">
                <a:latin typeface="Arial"/>
                <a:cs typeface="Arial"/>
              </a:rPr>
              <a:t>.</a:t>
            </a:r>
            <a:r>
              <a:rPr dirty="0" smtClean="0" sz="800" spc="2" i="1">
                <a:latin typeface="Arial"/>
                <a:cs typeface="Arial"/>
              </a:rPr>
              <a:t>py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94678" y="1437131"/>
            <a:ext cx="3174746" cy="838200"/>
          </a:xfrm>
          <a:prstGeom prst="rect">
            <a:avLst/>
          </a:prstGeom>
        </p:spPr>
        <p:txBody>
          <a:bodyPr wrap="square" lIns="0" tIns="12700" rIns="0" bIns="0" rtlCol="0">
            <a:noAutofit/>
          </a:bodyPr>
          <a:lstStyle/>
          <a:p>
            <a:pPr marL="372021" marR="646150" indent="-251368">
              <a:lnSpc>
                <a:spcPct val="97770"/>
              </a:lnSpc>
            </a:pPr>
            <a:r>
              <a:rPr dirty="0" smtClean="0" sz="900" spc="-4">
                <a:latin typeface="Consolas"/>
                <a:cs typeface="Consolas"/>
              </a:rPr>
              <a:t>de</a:t>
            </a:r>
            <a:r>
              <a:rPr dirty="0" smtClean="0" sz="900" spc="0">
                <a:latin typeface="Consolas"/>
                <a:cs typeface="Consolas"/>
              </a:rPr>
              <a:t>f</a:t>
            </a:r>
            <a:r>
              <a:rPr dirty="0" smtClean="0" sz="900" spc="9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make_pizza(size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79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*toppings):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"""Mak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34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pizza."""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print(</a:t>
            </a:r>
            <a:r>
              <a:rPr dirty="0" smtClean="0" sz="900" spc="-4">
                <a:latin typeface="Consolas"/>
                <a:cs typeface="Consolas"/>
              </a:rPr>
              <a:t>f</a:t>
            </a:r>
            <a:r>
              <a:rPr dirty="0" smtClean="0" sz="900" spc="-4">
                <a:latin typeface="Consolas"/>
                <a:cs typeface="Consolas"/>
              </a:rPr>
              <a:t>"</a:t>
            </a:r>
            <a:r>
              <a:rPr dirty="0" smtClean="0" sz="900" spc="-4">
                <a:latin typeface="Consolas"/>
                <a:cs typeface="Consolas"/>
              </a:rPr>
              <a:t>\nMakin</a:t>
            </a:r>
            <a:r>
              <a:rPr dirty="0" smtClean="0" sz="900" spc="0">
                <a:latin typeface="Consolas"/>
                <a:cs typeface="Consolas"/>
              </a:rPr>
              <a:t>g</a:t>
            </a:r>
            <a:r>
              <a:rPr dirty="0" smtClean="0" sz="900" spc="79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{size</a:t>
            </a:r>
            <a:r>
              <a:rPr dirty="0" smtClean="0" sz="900" spc="0">
                <a:latin typeface="Consolas"/>
                <a:cs typeface="Consolas"/>
              </a:rPr>
              <a:t>}</a:t>
            </a:r>
            <a:r>
              <a:rPr dirty="0" smtClean="0" sz="900" spc="24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pizza.")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print("Toppings:")</a:t>
            </a:r>
            <a:endParaRPr sz="900">
              <a:latin typeface="Consolas"/>
              <a:cs typeface="Consolas"/>
            </a:endParaRPr>
          </a:p>
          <a:p>
            <a:pPr marL="372021">
              <a:lnSpc>
                <a:spcPts val="1030"/>
              </a:lnSpc>
              <a:spcBef>
                <a:spcPts val="51"/>
              </a:spcBef>
            </a:pPr>
            <a:r>
              <a:rPr dirty="0" smtClean="0" sz="900" spc="0">
                <a:latin typeface="Consolas"/>
                <a:cs typeface="Consolas"/>
              </a:rPr>
              <a:t>fo</a:t>
            </a:r>
            <a:r>
              <a:rPr dirty="0" smtClean="0" sz="900" spc="0">
                <a:latin typeface="Consolas"/>
                <a:cs typeface="Consolas"/>
              </a:rPr>
              <a:t>r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toppin</a:t>
            </a:r>
            <a:r>
              <a:rPr dirty="0" smtClean="0" sz="900" spc="0">
                <a:latin typeface="Consolas"/>
                <a:cs typeface="Consolas"/>
              </a:rPr>
              <a:t>g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i</a:t>
            </a:r>
            <a:r>
              <a:rPr dirty="0" smtClean="0" sz="900" spc="0">
                <a:latin typeface="Consolas"/>
                <a:cs typeface="Consolas"/>
              </a:rPr>
              <a:t>n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toppings:</a:t>
            </a:r>
            <a:endParaRPr sz="900">
              <a:latin typeface="Consolas"/>
              <a:cs typeface="Consolas"/>
            </a:endParaRPr>
          </a:p>
          <a:p>
            <a:pPr marL="623393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print(</a:t>
            </a:r>
            <a:r>
              <a:rPr dirty="0" smtClean="0" sz="900" spc="0">
                <a:latin typeface="Consolas"/>
                <a:cs typeface="Consolas"/>
              </a:rPr>
              <a:t>f</a:t>
            </a:r>
            <a:r>
              <a:rPr dirty="0" smtClean="0" sz="900" spc="0">
                <a:latin typeface="Consolas"/>
                <a:cs typeface="Consolas"/>
              </a:rPr>
              <a:t>"</a:t>
            </a:r>
            <a:r>
              <a:rPr dirty="0" smtClean="0" sz="900" spc="0">
                <a:latin typeface="Consolas"/>
                <a:cs typeface="Consolas"/>
              </a:rPr>
              <a:t>-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{topping}"</a:t>
            </a:r>
            <a:r>
              <a:rPr dirty="0" smtClean="0" sz="900" spc="0">
                <a:latin typeface="Consolas"/>
                <a:cs typeface="Consolas"/>
              </a:rPr>
              <a:t>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94678" y="2275331"/>
            <a:ext cx="3174746" cy="485937"/>
          </a:xfrm>
          <a:prstGeom prst="rect">
            <a:avLst/>
          </a:prstGeom>
        </p:spPr>
        <p:txBody>
          <a:bodyPr wrap="square" lIns="0" tIns="50165" rIns="0" bIns="0" rtlCol="0">
            <a:noAutofit/>
          </a:bodyPr>
          <a:lstStyle/>
          <a:p>
            <a:pPr marL="74929">
              <a:lnSpc>
                <a:spcPct val="95825"/>
              </a:lnSpc>
            </a:pP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m</a:t>
            </a:r>
            <a:r>
              <a:rPr dirty="0" smtClean="0" sz="1000" spc="-2">
                <a:latin typeface="Arial"/>
                <a:cs typeface="Arial"/>
              </a:rPr>
              <a:t>p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rti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g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ti</a:t>
            </a:r>
            <a:r>
              <a:rPr dirty="0" smtClean="0" sz="1000" spc="-2">
                <a:latin typeface="Arial"/>
                <a:cs typeface="Arial"/>
              </a:rPr>
              <a:t>re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m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d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le</a:t>
            </a:r>
            <a:endParaRPr sz="1000">
              <a:latin typeface="Arial"/>
              <a:cs typeface="Arial"/>
            </a:endParaRPr>
          </a:p>
          <a:p>
            <a:pPr marL="74929">
              <a:lnSpc>
                <a:spcPts val="919"/>
              </a:lnSpc>
              <a:spcBef>
                <a:spcPts val="46"/>
              </a:spcBef>
            </a:pPr>
            <a:r>
              <a:rPr dirty="0" smtClean="0" sz="800" spc="3" i="1">
                <a:latin typeface="Arial"/>
                <a:cs typeface="Arial"/>
              </a:rPr>
              <a:t>F</a:t>
            </a:r>
            <a:r>
              <a:rPr dirty="0" smtClean="0" sz="800" spc="3" i="1">
                <a:latin typeface="Arial"/>
                <a:cs typeface="Arial"/>
              </a:rPr>
              <a:t>il</a:t>
            </a:r>
            <a:r>
              <a:rPr dirty="0" smtClean="0" sz="800" spc="3" i="1">
                <a:latin typeface="Arial"/>
                <a:cs typeface="Arial"/>
              </a:rPr>
              <a:t>e</a:t>
            </a:r>
            <a:r>
              <a:rPr dirty="0" smtClean="0" sz="800" spc="3" i="1">
                <a:latin typeface="Arial"/>
                <a:cs typeface="Arial"/>
              </a:rPr>
              <a:t>:</a:t>
            </a:r>
            <a:r>
              <a:rPr dirty="0" smtClean="0" sz="800" spc="3" i="1">
                <a:latin typeface="Arial"/>
                <a:cs typeface="Arial"/>
              </a:rPr>
              <a:t> </a:t>
            </a:r>
            <a:r>
              <a:rPr dirty="0" smtClean="0" sz="800" spc="3" i="1">
                <a:latin typeface="Arial"/>
                <a:cs typeface="Arial"/>
              </a:rPr>
              <a:t>mak</a:t>
            </a:r>
            <a:r>
              <a:rPr dirty="0" smtClean="0" sz="800" spc="3" i="1">
                <a:latin typeface="Arial"/>
                <a:cs typeface="Arial"/>
              </a:rPr>
              <a:t>i</a:t>
            </a:r>
            <a:r>
              <a:rPr dirty="0" smtClean="0" sz="800" spc="3" i="1">
                <a:latin typeface="Arial"/>
                <a:cs typeface="Arial"/>
              </a:rPr>
              <a:t>ng_p</a:t>
            </a:r>
            <a:r>
              <a:rPr dirty="0" smtClean="0" sz="800" spc="3" i="1">
                <a:latin typeface="Arial"/>
                <a:cs typeface="Arial"/>
              </a:rPr>
              <a:t>i</a:t>
            </a:r>
            <a:r>
              <a:rPr dirty="0" smtClean="0" sz="800" spc="3" i="1">
                <a:latin typeface="Arial"/>
                <a:cs typeface="Arial"/>
              </a:rPr>
              <a:t>z</a:t>
            </a:r>
            <a:r>
              <a:rPr dirty="0" smtClean="0" sz="800" spc="3" i="1">
                <a:latin typeface="Arial"/>
                <a:cs typeface="Arial"/>
              </a:rPr>
              <a:t>zas</a:t>
            </a:r>
            <a:r>
              <a:rPr dirty="0" smtClean="0" sz="800" spc="3" i="1">
                <a:latin typeface="Arial"/>
                <a:cs typeface="Arial"/>
              </a:rPr>
              <a:t>.py</a:t>
            </a:r>
            <a:endParaRPr sz="800">
              <a:latin typeface="Arial"/>
              <a:cs typeface="Arial"/>
            </a:endParaRPr>
          </a:p>
          <a:p>
            <a:pPr marL="74929">
              <a:lnSpc>
                <a:spcPct val="95825"/>
              </a:lnSpc>
            </a:pPr>
            <a:r>
              <a:rPr dirty="0" smtClean="0" sz="800" spc="0" i="1">
                <a:latin typeface="Arial"/>
                <a:cs typeface="Arial"/>
              </a:rPr>
              <a:t>Ev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y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f</a:t>
            </a:r>
            <a:r>
              <a:rPr dirty="0" smtClean="0" sz="800" spc="0" i="1">
                <a:latin typeface="Arial"/>
                <a:cs typeface="Arial"/>
              </a:rPr>
              <a:t>u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c</a:t>
            </a:r>
            <a:r>
              <a:rPr dirty="0" smtClean="0" sz="800" spc="0" i="1">
                <a:latin typeface="Arial"/>
                <a:cs typeface="Arial"/>
              </a:rPr>
              <a:t>ti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in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h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m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d</a:t>
            </a:r>
            <a:r>
              <a:rPr dirty="0" smtClean="0" sz="800" spc="0" i="1">
                <a:latin typeface="Arial"/>
                <a:cs typeface="Arial"/>
              </a:rPr>
              <a:t>u</a:t>
            </a:r>
            <a:r>
              <a:rPr dirty="0" smtClean="0" sz="800" spc="0" i="1">
                <a:latin typeface="Arial"/>
                <a:cs typeface="Arial"/>
              </a:rPr>
              <a:t>le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is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v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il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b</a:t>
            </a:r>
            <a:r>
              <a:rPr dirty="0" smtClean="0" sz="800" spc="0" i="1">
                <a:latin typeface="Arial"/>
                <a:cs typeface="Arial"/>
              </a:rPr>
              <a:t>le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in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h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p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g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m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fil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94678" y="2761269"/>
            <a:ext cx="3174746" cy="574766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120653">
              <a:lnSpc>
                <a:spcPct val="97574"/>
              </a:lnSpc>
            </a:pPr>
            <a:r>
              <a:rPr dirty="0" smtClean="0" sz="900">
                <a:latin typeface="Consolas"/>
                <a:cs typeface="Consolas"/>
              </a:rPr>
              <a:t>impor</a:t>
            </a:r>
            <a:r>
              <a:rPr dirty="0" smtClean="0" sz="900">
                <a:latin typeface="Consolas"/>
                <a:cs typeface="Consolas"/>
              </a:rPr>
              <a:t>t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pizza</a:t>
            </a:r>
            <a:endParaRPr sz="900">
              <a:latin typeface="Consolas"/>
              <a:cs typeface="Consolas"/>
            </a:endParaRPr>
          </a:p>
          <a:p>
            <a:pPr marL="120653">
              <a:lnSpc>
                <a:spcPct val="97574"/>
              </a:lnSpc>
              <a:spcBef>
                <a:spcPts val="1058"/>
              </a:spcBef>
            </a:pPr>
            <a:r>
              <a:rPr dirty="0" smtClean="0" sz="900" spc="0">
                <a:latin typeface="Consolas"/>
                <a:cs typeface="Consolas"/>
              </a:rPr>
              <a:t>pizza.make_pizza('medium'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'pepperoni')</a:t>
            </a:r>
            <a:endParaRPr sz="900">
              <a:latin typeface="Consolas"/>
              <a:cs typeface="Consolas"/>
            </a:endParaRPr>
          </a:p>
          <a:p>
            <a:pPr marL="120653">
              <a:lnSpc>
                <a:spcPts val="1030"/>
              </a:lnSpc>
              <a:spcBef>
                <a:spcPts val="51"/>
              </a:spcBef>
            </a:pPr>
            <a:r>
              <a:rPr dirty="0" smtClean="0" sz="900">
                <a:latin typeface="Consolas"/>
                <a:cs typeface="Consolas"/>
              </a:rPr>
              <a:t>pizza.make_pizza('small'</a:t>
            </a:r>
            <a:r>
              <a:rPr dirty="0" smtClean="0" sz="900">
                <a:latin typeface="Consolas"/>
                <a:cs typeface="Consolas"/>
              </a:rPr>
              <a:t>,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'bacon'</a:t>
            </a:r>
            <a:r>
              <a:rPr dirty="0" smtClean="0" sz="900">
                <a:latin typeface="Consolas"/>
                <a:cs typeface="Consolas"/>
              </a:rPr>
              <a:t>,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'pineapple')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94678" y="3336036"/>
            <a:ext cx="3174746" cy="374903"/>
          </a:xfrm>
          <a:prstGeom prst="rect">
            <a:avLst/>
          </a:prstGeom>
        </p:spPr>
        <p:txBody>
          <a:bodyPr wrap="square" lIns="0" tIns="50165" rIns="0" bIns="0" rtlCol="0">
            <a:noAutofit/>
          </a:bodyPr>
          <a:lstStyle/>
          <a:p>
            <a:pPr marL="74929">
              <a:lnSpc>
                <a:spcPct val="95825"/>
              </a:lnSpc>
            </a:pP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m</a:t>
            </a:r>
            <a:r>
              <a:rPr dirty="0" smtClean="0" sz="1000" spc="-2">
                <a:latin typeface="Arial"/>
                <a:cs typeface="Arial"/>
              </a:rPr>
              <a:t>p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rti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g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s</a:t>
            </a:r>
            <a:r>
              <a:rPr dirty="0" smtClean="0" sz="1000" spc="-2">
                <a:latin typeface="Arial"/>
                <a:cs typeface="Arial"/>
              </a:rPr>
              <a:t>p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c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fi</a:t>
            </a:r>
            <a:r>
              <a:rPr dirty="0" smtClean="0" sz="1000" spc="-2">
                <a:latin typeface="Arial"/>
                <a:cs typeface="Arial"/>
              </a:rPr>
              <a:t>c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f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c</a:t>
            </a:r>
            <a:r>
              <a:rPr dirty="0" smtClean="0" sz="1000" spc="-2">
                <a:latin typeface="Arial"/>
                <a:cs typeface="Arial"/>
              </a:rPr>
              <a:t>ti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  <a:p>
            <a:pPr marL="74929">
              <a:lnSpc>
                <a:spcPts val="919"/>
              </a:lnSpc>
              <a:spcBef>
                <a:spcPts val="46"/>
              </a:spcBef>
            </a:pPr>
            <a:r>
              <a:rPr dirty="0" smtClean="0" sz="800" spc="0" i="1">
                <a:latin typeface="Arial"/>
                <a:cs typeface="Arial"/>
              </a:rPr>
              <a:t>On</a:t>
            </a:r>
            <a:r>
              <a:rPr dirty="0" smtClean="0" sz="800" spc="0" i="1">
                <a:latin typeface="Arial"/>
                <a:cs typeface="Arial"/>
              </a:rPr>
              <a:t>ly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h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0" i="1">
                <a:latin typeface="Arial"/>
                <a:cs typeface="Arial"/>
              </a:rPr>
              <a:t>m</a:t>
            </a:r>
            <a:r>
              <a:rPr dirty="0" smtClean="0" sz="800" spc="0" i="1">
                <a:latin typeface="Arial"/>
                <a:cs typeface="Arial"/>
              </a:rPr>
              <a:t>p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d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f</a:t>
            </a:r>
            <a:r>
              <a:rPr dirty="0" smtClean="0" sz="800" spc="0" i="1">
                <a:latin typeface="Arial"/>
                <a:cs typeface="Arial"/>
              </a:rPr>
              <a:t>u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c</a:t>
            </a:r>
            <a:r>
              <a:rPr dirty="0" smtClean="0" sz="800" spc="0" i="1">
                <a:latin typeface="Arial"/>
                <a:cs typeface="Arial"/>
              </a:rPr>
              <a:t>ti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v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il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b</a:t>
            </a:r>
            <a:r>
              <a:rPr dirty="0" smtClean="0" sz="800" spc="0" i="1">
                <a:latin typeface="Arial"/>
                <a:cs typeface="Arial"/>
              </a:rPr>
              <a:t>le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in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h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p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g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m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fil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94678" y="3710939"/>
            <a:ext cx="3174746" cy="569976"/>
          </a:xfrm>
          <a:prstGeom prst="rect">
            <a:avLst/>
          </a:prstGeom>
        </p:spPr>
        <p:txBody>
          <a:bodyPr wrap="square" lIns="0" tIns="12700" rIns="0" bIns="0" rtlCol="0">
            <a:noAutofit/>
          </a:bodyPr>
          <a:lstStyle/>
          <a:p>
            <a:pPr marL="120653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fro</a:t>
            </a:r>
            <a:r>
              <a:rPr dirty="0" smtClean="0" sz="900" spc="0">
                <a:latin typeface="Consolas"/>
                <a:cs typeface="Consolas"/>
              </a:rPr>
              <a:t>m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pizz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impor</a:t>
            </a:r>
            <a:r>
              <a:rPr dirty="0" smtClean="0" sz="900" spc="0">
                <a:latin typeface="Consolas"/>
                <a:cs typeface="Consolas"/>
              </a:rPr>
              <a:t>t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make_pizza</a:t>
            </a:r>
            <a:endParaRPr sz="900">
              <a:latin typeface="Consolas"/>
              <a:cs typeface="Consolas"/>
            </a:endParaRPr>
          </a:p>
          <a:p>
            <a:pPr marL="120653">
              <a:lnSpc>
                <a:spcPct val="97574"/>
              </a:lnSpc>
              <a:spcBef>
                <a:spcPts val="1034"/>
              </a:spcBef>
            </a:pPr>
            <a:r>
              <a:rPr dirty="0" smtClean="0" sz="900" spc="0">
                <a:latin typeface="Consolas"/>
                <a:cs typeface="Consolas"/>
              </a:rPr>
              <a:t>make_pizza('medium'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'pepperoni')</a:t>
            </a:r>
            <a:endParaRPr sz="900">
              <a:latin typeface="Consolas"/>
              <a:cs typeface="Consolas"/>
            </a:endParaRPr>
          </a:p>
          <a:p>
            <a:pPr marL="120653">
              <a:lnSpc>
                <a:spcPct val="97574"/>
              </a:lnSpc>
            </a:pPr>
            <a:r>
              <a:rPr dirty="0" smtClean="0" sz="900">
                <a:latin typeface="Consolas"/>
                <a:cs typeface="Consolas"/>
              </a:rPr>
              <a:t>make_pizza('small'</a:t>
            </a:r>
            <a:r>
              <a:rPr dirty="0" smtClean="0" sz="900">
                <a:latin typeface="Consolas"/>
                <a:cs typeface="Consolas"/>
              </a:rPr>
              <a:t>,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'bacon'</a:t>
            </a:r>
            <a:r>
              <a:rPr dirty="0" smtClean="0" sz="900">
                <a:latin typeface="Consolas"/>
                <a:cs typeface="Consolas"/>
              </a:rPr>
              <a:t>,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'pineapple')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94678" y="4280916"/>
            <a:ext cx="3174746" cy="256032"/>
          </a:xfrm>
          <a:prstGeom prst="rect">
            <a:avLst/>
          </a:prstGeom>
        </p:spPr>
        <p:txBody>
          <a:bodyPr wrap="square" lIns="0" tIns="50165" rIns="0" bIns="0" rtlCol="0">
            <a:noAutofit/>
          </a:bodyPr>
          <a:lstStyle/>
          <a:p>
            <a:pPr marL="74929">
              <a:lnSpc>
                <a:spcPct val="95825"/>
              </a:lnSpc>
            </a:pPr>
            <a:r>
              <a:rPr dirty="0" smtClean="0" sz="1000" spc="-2">
                <a:latin typeface="Arial"/>
                <a:cs typeface="Arial"/>
              </a:rPr>
              <a:t>G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v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g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mo</a:t>
            </a:r>
            <a:r>
              <a:rPr dirty="0" smtClean="0" sz="1000" spc="-2">
                <a:latin typeface="Arial"/>
                <a:cs typeface="Arial"/>
              </a:rPr>
              <a:t>d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le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li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94678" y="4536948"/>
            <a:ext cx="3174746" cy="573024"/>
          </a:xfrm>
          <a:prstGeom prst="rect">
            <a:avLst/>
          </a:prstGeom>
        </p:spPr>
        <p:txBody>
          <a:bodyPr wrap="square" lIns="0" tIns="12700" rIns="0" bIns="0" rtlCol="0">
            <a:noAutofit/>
          </a:bodyPr>
          <a:lstStyle/>
          <a:p>
            <a:pPr marL="74929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impor</a:t>
            </a:r>
            <a:r>
              <a:rPr dirty="0" smtClean="0" sz="900" spc="0">
                <a:latin typeface="Consolas"/>
                <a:cs typeface="Consolas"/>
              </a:rPr>
              <a:t>t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pizz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</a:t>
            </a:r>
            <a:endParaRPr sz="900">
              <a:latin typeface="Consolas"/>
              <a:cs typeface="Consolas"/>
            </a:endParaRPr>
          </a:p>
          <a:p>
            <a:pPr marL="74929">
              <a:lnSpc>
                <a:spcPct val="97574"/>
              </a:lnSpc>
              <a:spcBef>
                <a:spcPts val="1058"/>
              </a:spcBef>
            </a:pPr>
            <a:r>
              <a:rPr dirty="0" smtClean="0" sz="900" spc="0">
                <a:latin typeface="Consolas"/>
                <a:cs typeface="Consolas"/>
              </a:rPr>
              <a:t>p.make_pizza('medium'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'pepperoni')</a:t>
            </a:r>
            <a:endParaRPr sz="900">
              <a:latin typeface="Consolas"/>
              <a:cs typeface="Consolas"/>
            </a:endParaRPr>
          </a:p>
          <a:p>
            <a:pPr marL="74929">
              <a:lnSpc>
                <a:spcPct val="97574"/>
              </a:lnSpc>
            </a:pPr>
            <a:r>
              <a:rPr dirty="0" smtClean="0" sz="900">
                <a:latin typeface="Consolas"/>
                <a:cs typeface="Consolas"/>
              </a:rPr>
              <a:t>p.make_pizza('small'</a:t>
            </a:r>
            <a:r>
              <a:rPr dirty="0" smtClean="0" sz="900">
                <a:latin typeface="Consolas"/>
                <a:cs typeface="Consolas"/>
              </a:rPr>
              <a:t>,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'bacon'</a:t>
            </a:r>
            <a:r>
              <a:rPr dirty="0" smtClean="0" sz="900">
                <a:latin typeface="Consolas"/>
                <a:cs typeface="Consolas"/>
              </a:rPr>
              <a:t>,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'pineapple')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94678" y="5109972"/>
            <a:ext cx="3174746" cy="256031"/>
          </a:xfrm>
          <a:prstGeom prst="rect">
            <a:avLst/>
          </a:prstGeom>
        </p:spPr>
        <p:txBody>
          <a:bodyPr wrap="square" lIns="0" tIns="50165" rIns="0" bIns="0" rtlCol="0">
            <a:noAutofit/>
          </a:bodyPr>
          <a:lstStyle/>
          <a:p>
            <a:pPr marL="74929">
              <a:lnSpc>
                <a:spcPct val="95825"/>
              </a:lnSpc>
            </a:pPr>
            <a:r>
              <a:rPr dirty="0" smtClean="0" sz="1000" spc="-2">
                <a:latin typeface="Arial"/>
                <a:cs typeface="Arial"/>
              </a:rPr>
              <a:t>G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v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g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f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c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li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94678" y="5366004"/>
            <a:ext cx="3174746" cy="569976"/>
          </a:xfrm>
          <a:prstGeom prst="rect">
            <a:avLst/>
          </a:prstGeom>
        </p:spPr>
        <p:txBody>
          <a:bodyPr wrap="square" lIns="0" tIns="9525" rIns="0" bIns="0" rtlCol="0">
            <a:noAutofit/>
          </a:bodyPr>
          <a:lstStyle/>
          <a:p>
            <a:pPr marL="74929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fro</a:t>
            </a:r>
            <a:r>
              <a:rPr dirty="0" smtClean="0" sz="900" spc="0">
                <a:latin typeface="Consolas"/>
                <a:cs typeface="Consolas"/>
              </a:rPr>
              <a:t>m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pizz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impor</a:t>
            </a:r>
            <a:r>
              <a:rPr dirty="0" smtClean="0" sz="900" spc="0">
                <a:latin typeface="Consolas"/>
                <a:cs typeface="Consolas"/>
              </a:rPr>
              <a:t>t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make_pizz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mp</a:t>
            </a:r>
            <a:endParaRPr sz="900">
              <a:latin typeface="Consolas"/>
              <a:cs typeface="Consolas"/>
            </a:endParaRPr>
          </a:p>
          <a:p>
            <a:pPr marL="74929">
              <a:lnSpc>
                <a:spcPct val="97574"/>
              </a:lnSpc>
              <a:spcBef>
                <a:spcPts val="1058"/>
              </a:spcBef>
            </a:pPr>
            <a:r>
              <a:rPr dirty="0" smtClean="0" sz="900" spc="0">
                <a:latin typeface="Consolas"/>
                <a:cs typeface="Consolas"/>
              </a:rPr>
              <a:t>mp('medium'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'pepperoni')</a:t>
            </a:r>
            <a:endParaRPr sz="900">
              <a:latin typeface="Consolas"/>
              <a:cs typeface="Consolas"/>
            </a:endParaRPr>
          </a:p>
          <a:p>
            <a:pPr marL="74929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mp('small'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'bacon'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'pineapple')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94678" y="5935980"/>
            <a:ext cx="3174746" cy="490728"/>
          </a:xfrm>
          <a:prstGeom prst="rect">
            <a:avLst/>
          </a:prstGeom>
        </p:spPr>
        <p:txBody>
          <a:bodyPr wrap="square" lIns="0" tIns="50165" rIns="0" bIns="0" rtlCol="0">
            <a:noAutofit/>
          </a:bodyPr>
          <a:lstStyle/>
          <a:p>
            <a:pPr marL="74929">
              <a:lnSpc>
                <a:spcPct val="95825"/>
              </a:lnSpc>
            </a:pP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m</a:t>
            </a:r>
            <a:r>
              <a:rPr dirty="0" smtClean="0" sz="1000" spc="-2">
                <a:latin typeface="Arial"/>
                <a:cs typeface="Arial"/>
              </a:rPr>
              <a:t>p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rti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g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ll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f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c</a:t>
            </a:r>
            <a:r>
              <a:rPr dirty="0" smtClean="0" sz="1000" spc="-2">
                <a:latin typeface="Arial"/>
                <a:cs typeface="Arial"/>
              </a:rPr>
              <a:t>ti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s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fr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m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mo</a:t>
            </a:r>
            <a:r>
              <a:rPr dirty="0" smtClean="0" sz="1000" spc="-2">
                <a:latin typeface="Arial"/>
                <a:cs typeface="Arial"/>
              </a:rPr>
              <a:t>d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le</a:t>
            </a:r>
            <a:endParaRPr sz="1000">
              <a:latin typeface="Arial"/>
              <a:cs typeface="Arial"/>
            </a:endParaRPr>
          </a:p>
          <a:p>
            <a:pPr marL="74929">
              <a:lnSpc>
                <a:spcPts val="919"/>
              </a:lnSpc>
              <a:spcBef>
                <a:spcPts val="46"/>
              </a:spcBef>
            </a:pPr>
            <a:r>
              <a:rPr dirty="0" smtClean="0" sz="800" i="1">
                <a:latin typeface="Arial"/>
                <a:cs typeface="Arial"/>
              </a:rPr>
              <a:t>Do</a:t>
            </a:r>
            <a:r>
              <a:rPr dirty="0" smtClean="0" sz="800" i="1">
                <a:latin typeface="Arial"/>
                <a:cs typeface="Arial"/>
              </a:rPr>
              <a:t>n</a:t>
            </a:r>
            <a:r>
              <a:rPr dirty="0" smtClean="0" sz="800" i="1">
                <a:latin typeface="Arial"/>
                <a:cs typeface="Arial"/>
              </a:rPr>
              <a:t>'t</a:t>
            </a:r>
            <a:r>
              <a:rPr dirty="0" smtClean="0" sz="800" i="1">
                <a:latin typeface="Arial"/>
                <a:cs typeface="Arial"/>
              </a:rPr>
              <a:t> </a:t>
            </a:r>
            <a:r>
              <a:rPr dirty="0" smtClean="0" sz="800" i="1">
                <a:latin typeface="Arial"/>
                <a:cs typeface="Arial"/>
              </a:rPr>
              <a:t>d</a:t>
            </a:r>
            <a:r>
              <a:rPr dirty="0" smtClean="0" sz="800" i="1">
                <a:latin typeface="Arial"/>
                <a:cs typeface="Arial"/>
              </a:rPr>
              <a:t>o</a:t>
            </a:r>
            <a:r>
              <a:rPr dirty="0" smtClean="0" sz="800" i="1">
                <a:latin typeface="Arial"/>
                <a:cs typeface="Arial"/>
              </a:rPr>
              <a:t> </a:t>
            </a:r>
            <a:r>
              <a:rPr dirty="0" smtClean="0" sz="800" i="1">
                <a:latin typeface="Arial"/>
                <a:cs typeface="Arial"/>
              </a:rPr>
              <a:t>t</a:t>
            </a:r>
            <a:r>
              <a:rPr dirty="0" smtClean="0" sz="800" i="1">
                <a:latin typeface="Arial"/>
                <a:cs typeface="Arial"/>
              </a:rPr>
              <a:t>h</a:t>
            </a:r>
            <a:r>
              <a:rPr dirty="0" smtClean="0" sz="800" i="1">
                <a:latin typeface="Arial"/>
                <a:cs typeface="Arial"/>
              </a:rPr>
              <a:t>i</a:t>
            </a:r>
            <a:r>
              <a:rPr dirty="0" smtClean="0" sz="800" i="1">
                <a:latin typeface="Arial"/>
                <a:cs typeface="Arial"/>
              </a:rPr>
              <a:t>s</a:t>
            </a:r>
            <a:r>
              <a:rPr dirty="0" smtClean="0" sz="800" i="1">
                <a:latin typeface="Arial"/>
                <a:cs typeface="Arial"/>
              </a:rPr>
              <a:t>,</a:t>
            </a:r>
            <a:r>
              <a:rPr dirty="0" smtClean="0" sz="800" i="1">
                <a:latin typeface="Arial"/>
                <a:cs typeface="Arial"/>
              </a:rPr>
              <a:t> </a:t>
            </a:r>
            <a:r>
              <a:rPr dirty="0" smtClean="0" sz="800" i="1">
                <a:latin typeface="Arial"/>
                <a:cs typeface="Arial"/>
              </a:rPr>
              <a:t>b</a:t>
            </a:r>
            <a:r>
              <a:rPr dirty="0" smtClean="0" sz="800" i="1">
                <a:latin typeface="Arial"/>
                <a:cs typeface="Arial"/>
              </a:rPr>
              <a:t>u</a:t>
            </a:r>
            <a:r>
              <a:rPr dirty="0" smtClean="0" sz="800" i="1">
                <a:latin typeface="Arial"/>
                <a:cs typeface="Arial"/>
              </a:rPr>
              <a:t>t</a:t>
            </a:r>
            <a:r>
              <a:rPr dirty="0" smtClean="0" sz="800" i="1">
                <a:latin typeface="Arial"/>
                <a:cs typeface="Arial"/>
              </a:rPr>
              <a:t> </a:t>
            </a:r>
            <a:r>
              <a:rPr dirty="0" smtClean="0" sz="800" i="1">
                <a:latin typeface="Arial"/>
                <a:cs typeface="Arial"/>
              </a:rPr>
              <a:t>r</a:t>
            </a:r>
            <a:r>
              <a:rPr dirty="0" smtClean="0" sz="800" i="1">
                <a:latin typeface="Arial"/>
                <a:cs typeface="Arial"/>
              </a:rPr>
              <a:t>e</a:t>
            </a:r>
            <a:r>
              <a:rPr dirty="0" smtClean="0" sz="800" i="1">
                <a:latin typeface="Arial"/>
                <a:cs typeface="Arial"/>
              </a:rPr>
              <a:t>c</a:t>
            </a:r>
            <a:r>
              <a:rPr dirty="0" smtClean="0" sz="800" i="1">
                <a:latin typeface="Arial"/>
                <a:cs typeface="Arial"/>
              </a:rPr>
              <a:t>o</a:t>
            </a:r>
            <a:r>
              <a:rPr dirty="0" smtClean="0" sz="800" i="1">
                <a:latin typeface="Arial"/>
                <a:cs typeface="Arial"/>
              </a:rPr>
              <a:t>g</a:t>
            </a:r>
            <a:r>
              <a:rPr dirty="0" smtClean="0" sz="800" i="1">
                <a:latin typeface="Arial"/>
                <a:cs typeface="Arial"/>
              </a:rPr>
              <a:t>n</a:t>
            </a:r>
            <a:r>
              <a:rPr dirty="0" smtClean="0" sz="800" i="1">
                <a:latin typeface="Arial"/>
                <a:cs typeface="Arial"/>
              </a:rPr>
              <a:t>i</a:t>
            </a:r>
            <a:r>
              <a:rPr dirty="0" smtClean="0" sz="800" i="1">
                <a:latin typeface="Arial"/>
                <a:cs typeface="Arial"/>
              </a:rPr>
              <a:t>z</a:t>
            </a:r>
            <a:r>
              <a:rPr dirty="0" smtClean="0" sz="800" i="1">
                <a:latin typeface="Arial"/>
                <a:cs typeface="Arial"/>
              </a:rPr>
              <a:t>e</a:t>
            </a:r>
            <a:r>
              <a:rPr dirty="0" smtClean="0" sz="800" i="1">
                <a:latin typeface="Arial"/>
                <a:cs typeface="Arial"/>
              </a:rPr>
              <a:t> </a:t>
            </a:r>
            <a:r>
              <a:rPr dirty="0" smtClean="0" sz="800" i="1">
                <a:latin typeface="Arial"/>
                <a:cs typeface="Arial"/>
              </a:rPr>
              <a:t>it</a:t>
            </a:r>
            <a:r>
              <a:rPr dirty="0" smtClean="0" sz="800" i="1">
                <a:latin typeface="Arial"/>
                <a:cs typeface="Arial"/>
              </a:rPr>
              <a:t> </a:t>
            </a:r>
            <a:r>
              <a:rPr dirty="0" smtClean="0" sz="800" i="1">
                <a:latin typeface="Arial"/>
                <a:cs typeface="Arial"/>
              </a:rPr>
              <a:t>wh</a:t>
            </a:r>
            <a:r>
              <a:rPr dirty="0" smtClean="0" sz="800" i="1">
                <a:latin typeface="Arial"/>
                <a:cs typeface="Arial"/>
              </a:rPr>
              <a:t>e</a:t>
            </a:r>
            <a:r>
              <a:rPr dirty="0" smtClean="0" sz="800" i="1">
                <a:latin typeface="Arial"/>
                <a:cs typeface="Arial"/>
              </a:rPr>
              <a:t>n</a:t>
            </a:r>
            <a:r>
              <a:rPr dirty="0" smtClean="0" sz="800" i="1">
                <a:latin typeface="Arial"/>
                <a:cs typeface="Arial"/>
              </a:rPr>
              <a:t> </a:t>
            </a:r>
            <a:r>
              <a:rPr dirty="0" smtClean="0" sz="800" i="1">
                <a:latin typeface="Arial"/>
                <a:cs typeface="Arial"/>
              </a:rPr>
              <a:t>y</a:t>
            </a:r>
            <a:r>
              <a:rPr dirty="0" smtClean="0" sz="800" i="1">
                <a:latin typeface="Arial"/>
                <a:cs typeface="Arial"/>
              </a:rPr>
              <a:t>o</a:t>
            </a:r>
            <a:r>
              <a:rPr dirty="0" smtClean="0" sz="800" i="1">
                <a:latin typeface="Arial"/>
                <a:cs typeface="Arial"/>
              </a:rPr>
              <a:t>u</a:t>
            </a:r>
            <a:r>
              <a:rPr dirty="0" smtClean="0" sz="800" i="1">
                <a:latin typeface="Arial"/>
                <a:cs typeface="Arial"/>
              </a:rPr>
              <a:t> </a:t>
            </a:r>
            <a:r>
              <a:rPr dirty="0" smtClean="0" sz="800" i="1">
                <a:latin typeface="Arial"/>
                <a:cs typeface="Arial"/>
              </a:rPr>
              <a:t>s</a:t>
            </a:r>
            <a:r>
              <a:rPr dirty="0" smtClean="0" sz="800" i="1">
                <a:latin typeface="Arial"/>
                <a:cs typeface="Arial"/>
              </a:rPr>
              <a:t>e</a:t>
            </a:r>
            <a:r>
              <a:rPr dirty="0" smtClean="0" sz="800" i="1">
                <a:latin typeface="Arial"/>
                <a:cs typeface="Arial"/>
              </a:rPr>
              <a:t>e</a:t>
            </a:r>
            <a:r>
              <a:rPr dirty="0" smtClean="0" sz="800" i="1">
                <a:latin typeface="Arial"/>
                <a:cs typeface="Arial"/>
              </a:rPr>
              <a:t> </a:t>
            </a:r>
            <a:r>
              <a:rPr dirty="0" smtClean="0" sz="800" i="1">
                <a:latin typeface="Arial"/>
                <a:cs typeface="Arial"/>
              </a:rPr>
              <a:t>it</a:t>
            </a:r>
            <a:r>
              <a:rPr dirty="0" smtClean="0" sz="800" i="1">
                <a:latin typeface="Arial"/>
                <a:cs typeface="Arial"/>
              </a:rPr>
              <a:t> </a:t>
            </a:r>
            <a:r>
              <a:rPr dirty="0" smtClean="0" sz="800" i="1">
                <a:latin typeface="Arial"/>
                <a:cs typeface="Arial"/>
              </a:rPr>
              <a:t>in</a:t>
            </a:r>
            <a:r>
              <a:rPr dirty="0" smtClean="0" sz="800" i="1">
                <a:latin typeface="Arial"/>
                <a:cs typeface="Arial"/>
              </a:rPr>
              <a:t> </a:t>
            </a:r>
            <a:r>
              <a:rPr dirty="0" smtClean="0" sz="800" i="1">
                <a:latin typeface="Arial"/>
                <a:cs typeface="Arial"/>
              </a:rPr>
              <a:t>o</a:t>
            </a:r>
            <a:r>
              <a:rPr dirty="0" smtClean="0" sz="800" i="1">
                <a:latin typeface="Arial"/>
                <a:cs typeface="Arial"/>
              </a:rPr>
              <a:t>t</a:t>
            </a:r>
            <a:r>
              <a:rPr dirty="0" smtClean="0" sz="800" i="1">
                <a:latin typeface="Arial"/>
                <a:cs typeface="Arial"/>
              </a:rPr>
              <a:t>h</a:t>
            </a:r>
            <a:r>
              <a:rPr dirty="0" smtClean="0" sz="800" i="1">
                <a:latin typeface="Arial"/>
                <a:cs typeface="Arial"/>
              </a:rPr>
              <a:t>e</a:t>
            </a:r>
            <a:r>
              <a:rPr dirty="0" smtClean="0" sz="800" i="1">
                <a:latin typeface="Arial"/>
                <a:cs typeface="Arial"/>
              </a:rPr>
              <a:t>r</a:t>
            </a:r>
            <a:r>
              <a:rPr dirty="0" smtClean="0" sz="800" i="1">
                <a:latin typeface="Arial"/>
                <a:cs typeface="Arial"/>
              </a:rPr>
              <a:t>s</a:t>
            </a:r>
            <a:r>
              <a:rPr dirty="0" smtClean="0" sz="800" i="1">
                <a:latin typeface="Arial"/>
                <a:cs typeface="Arial"/>
              </a:rPr>
              <a:t>'</a:t>
            </a:r>
            <a:r>
              <a:rPr dirty="0" smtClean="0" sz="800" i="1">
                <a:latin typeface="Arial"/>
                <a:cs typeface="Arial"/>
              </a:rPr>
              <a:t> </a:t>
            </a:r>
            <a:r>
              <a:rPr dirty="0" smtClean="0" sz="800" i="1">
                <a:latin typeface="Arial"/>
                <a:cs typeface="Arial"/>
              </a:rPr>
              <a:t>c</a:t>
            </a:r>
            <a:r>
              <a:rPr dirty="0" smtClean="0" sz="800" i="1">
                <a:latin typeface="Arial"/>
                <a:cs typeface="Arial"/>
              </a:rPr>
              <a:t>o</a:t>
            </a:r>
            <a:r>
              <a:rPr dirty="0" smtClean="0" sz="800" i="1">
                <a:latin typeface="Arial"/>
                <a:cs typeface="Arial"/>
              </a:rPr>
              <a:t>d</a:t>
            </a:r>
            <a:r>
              <a:rPr dirty="0" smtClean="0" sz="800" i="1">
                <a:latin typeface="Arial"/>
                <a:cs typeface="Arial"/>
              </a:rPr>
              <a:t>e</a:t>
            </a:r>
            <a:r>
              <a:rPr dirty="0" smtClean="0" sz="800" i="1">
                <a:latin typeface="Arial"/>
                <a:cs typeface="Arial"/>
              </a:rPr>
              <a:t>.</a:t>
            </a:r>
            <a:r>
              <a:rPr dirty="0" smtClean="0" sz="800" i="1">
                <a:latin typeface="Arial"/>
                <a:cs typeface="Arial"/>
              </a:rPr>
              <a:t> </a:t>
            </a:r>
            <a:r>
              <a:rPr dirty="0" smtClean="0" sz="800" i="1">
                <a:latin typeface="Arial"/>
                <a:cs typeface="Arial"/>
              </a:rPr>
              <a:t>It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94678" y="6426708"/>
            <a:ext cx="3174746" cy="569975"/>
          </a:xfrm>
          <a:prstGeom prst="rect">
            <a:avLst/>
          </a:prstGeom>
        </p:spPr>
        <p:txBody>
          <a:bodyPr wrap="square" lIns="0" tIns="12700" rIns="0" bIns="0" rtlCol="0">
            <a:noAutofit/>
          </a:bodyPr>
          <a:lstStyle/>
          <a:p>
            <a:pPr marL="120653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fro</a:t>
            </a:r>
            <a:r>
              <a:rPr dirty="0" smtClean="0" sz="900" spc="0">
                <a:latin typeface="Consolas"/>
                <a:cs typeface="Consolas"/>
              </a:rPr>
              <a:t>m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pizz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impor</a:t>
            </a:r>
            <a:r>
              <a:rPr dirty="0" smtClean="0" sz="900" spc="0">
                <a:latin typeface="Consolas"/>
                <a:cs typeface="Consolas"/>
              </a:rPr>
              <a:t>t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*</a:t>
            </a:r>
            <a:endParaRPr sz="900">
              <a:latin typeface="Consolas"/>
              <a:cs typeface="Consolas"/>
            </a:endParaRPr>
          </a:p>
          <a:p>
            <a:pPr marL="120653">
              <a:lnSpc>
                <a:spcPct val="97574"/>
              </a:lnSpc>
              <a:spcBef>
                <a:spcPts val="1034"/>
              </a:spcBef>
            </a:pPr>
            <a:r>
              <a:rPr dirty="0" smtClean="0" sz="900" spc="0">
                <a:latin typeface="Consolas"/>
                <a:cs typeface="Consolas"/>
              </a:rPr>
              <a:t>make_pizza('medium'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'pepperoni')</a:t>
            </a:r>
            <a:endParaRPr sz="900">
              <a:latin typeface="Consolas"/>
              <a:cs typeface="Consolas"/>
            </a:endParaRPr>
          </a:p>
          <a:p>
            <a:pPr marL="120653">
              <a:lnSpc>
                <a:spcPct val="97574"/>
              </a:lnSpc>
            </a:pPr>
            <a:r>
              <a:rPr dirty="0" smtClean="0" sz="900">
                <a:latin typeface="Consolas"/>
                <a:cs typeface="Consolas"/>
              </a:rPr>
              <a:t>make_pizza('small'</a:t>
            </a:r>
            <a:r>
              <a:rPr dirty="0" smtClean="0" sz="900">
                <a:latin typeface="Consolas"/>
                <a:cs typeface="Consolas"/>
              </a:rPr>
              <a:t>,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'bacon'</a:t>
            </a:r>
            <a:r>
              <a:rPr dirty="0" smtClean="0" sz="900">
                <a:latin typeface="Consolas"/>
                <a:cs typeface="Consolas"/>
              </a:rPr>
              <a:t>,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'pineapple')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4403" y="167957"/>
            <a:ext cx="3172968" cy="465010"/>
          </a:xfrm>
          <a:prstGeom prst="rect">
            <a:avLst/>
          </a:prstGeom>
        </p:spPr>
        <p:txBody>
          <a:bodyPr wrap="square" lIns="0" tIns="9620" rIns="0" bIns="0" rtlCol="0">
            <a:noAutofit/>
          </a:bodyPr>
          <a:lstStyle/>
          <a:p>
            <a:pPr marL="74675">
              <a:lnSpc>
                <a:spcPts val="1515"/>
              </a:lnSpc>
            </a:pP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Pass</a:t>
            </a: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i</a:t>
            </a: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n</a:t>
            </a: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g</a:t>
            </a: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a</a:t>
            </a: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li</a:t>
            </a: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s</a:t>
            </a: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t</a:t>
            </a: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to</a:t>
            </a: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a</a:t>
            </a: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f</a:t>
            </a: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unc</a:t>
            </a: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ti</a:t>
            </a: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on</a:t>
            </a:r>
            <a:endParaRPr sz="1100">
              <a:latin typeface="Yu Gothic"/>
              <a:cs typeface="Yu Gothic"/>
            </a:endParaRPr>
          </a:p>
          <a:p>
            <a:pPr marL="74675" marR="194085">
              <a:lnSpc>
                <a:spcPts val="1030"/>
              </a:lnSpc>
              <a:spcBef>
                <a:spcPts val="175"/>
              </a:spcBef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argu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func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ion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,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cti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k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va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lis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changes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4403" y="632968"/>
            <a:ext cx="3172968" cy="432307"/>
          </a:xfrm>
          <a:prstGeom prst="rect">
            <a:avLst/>
          </a:prstGeom>
        </p:spPr>
        <p:txBody>
          <a:bodyPr wrap="square" lIns="0" tIns="12700" rIns="0" bIns="0" rtlCol="0">
            <a:noAutofit/>
          </a:bodyPr>
          <a:lstStyle/>
          <a:p>
            <a:pPr marL="74675" marR="97505">
              <a:lnSpc>
                <a:spcPct val="96687"/>
              </a:lnSpc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cti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k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affe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eve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nct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fyi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b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assi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403" y="1065275"/>
            <a:ext cx="3172968" cy="256032"/>
          </a:xfrm>
          <a:prstGeom prst="rect">
            <a:avLst/>
          </a:prstGeom>
        </p:spPr>
        <p:txBody>
          <a:bodyPr wrap="square" lIns="0" tIns="50165" rIns="0" bIns="0" rtlCol="0">
            <a:noAutofit/>
          </a:bodyPr>
          <a:lstStyle/>
          <a:p>
            <a:pPr marL="74675">
              <a:lnSpc>
                <a:spcPct val="95825"/>
              </a:lnSpc>
            </a:pPr>
            <a:r>
              <a:rPr dirty="0" smtClean="0" sz="1000" spc="-3">
                <a:latin typeface="Arial"/>
                <a:cs typeface="Arial"/>
              </a:rPr>
              <a:t>Pass</a:t>
            </a:r>
            <a:r>
              <a:rPr dirty="0" smtClean="0" sz="1000" spc="-3">
                <a:latin typeface="Arial"/>
                <a:cs typeface="Arial"/>
              </a:rPr>
              <a:t>i</a:t>
            </a:r>
            <a:r>
              <a:rPr dirty="0" smtClean="0" sz="1000" spc="-3">
                <a:latin typeface="Arial"/>
                <a:cs typeface="Arial"/>
              </a:rPr>
              <a:t>n</a:t>
            </a:r>
            <a:r>
              <a:rPr dirty="0" smtClean="0" sz="1000" spc="-3">
                <a:latin typeface="Arial"/>
                <a:cs typeface="Arial"/>
              </a:rPr>
              <a:t>g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a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li</a:t>
            </a:r>
            <a:r>
              <a:rPr dirty="0" smtClean="0" sz="1000" spc="-3">
                <a:latin typeface="Arial"/>
                <a:cs typeface="Arial"/>
              </a:rPr>
              <a:t>s</a:t>
            </a:r>
            <a:r>
              <a:rPr dirty="0" smtClean="0" sz="1000" spc="-3">
                <a:latin typeface="Arial"/>
                <a:cs typeface="Arial"/>
              </a:rPr>
              <a:t>t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a</a:t>
            </a:r>
            <a:r>
              <a:rPr dirty="0" smtClean="0" sz="1000" spc="-3">
                <a:latin typeface="Arial"/>
                <a:cs typeface="Arial"/>
              </a:rPr>
              <a:t>s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a</a:t>
            </a:r>
            <a:r>
              <a:rPr dirty="0" smtClean="0" sz="1000" spc="-3">
                <a:latin typeface="Arial"/>
                <a:cs typeface="Arial"/>
              </a:rPr>
              <a:t>n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a</a:t>
            </a:r>
            <a:r>
              <a:rPr dirty="0" smtClean="0" sz="1000" spc="-3">
                <a:latin typeface="Arial"/>
                <a:cs typeface="Arial"/>
              </a:rPr>
              <a:t>r</a:t>
            </a:r>
            <a:r>
              <a:rPr dirty="0" smtClean="0" sz="1000" spc="-3">
                <a:latin typeface="Arial"/>
                <a:cs typeface="Arial"/>
              </a:rPr>
              <a:t>gument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403" y="1321307"/>
            <a:ext cx="3172968" cy="1106424"/>
          </a:xfrm>
          <a:prstGeom prst="rect">
            <a:avLst/>
          </a:prstGeom>
        </p:spPr>
        <p:txBody>
          <a:bodyPr wrap="square" lIns="0" tIns="9525" rIns="0" bIns="0" rtlCol="0">
            <a:noAutofit/>
          </a:bodyPr>
          <a:lstStyle/>
          <a:p>
            <a:pPr marL="120396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de</a:t>
            </a:r>
            <a:r>
              <a:rPr dirty="0" smtClean="0" sz="900" spc="0">
                <a:latin typeface="Consolas"/>
                <a:cs typeface="Consolas"/>
              </a:rPr>
              <a:t>f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greet_users(names):</a:t>
            </a:r>
            <a:endParaRPr sz="900">
              <a:latin typeface="Consolas"/>
              <a:cs typeface="Consolas"/>
            </a:endParaRPr>
          </a:p>
          <a:p>
            <a:pPr marL="371767" marR="141861">
              <a:lnSpc>
                <a:spcPct val="97770"/>
              </a:lnSpc>
            </a:pPr>
            <a:r>
              <a:rPr dirty="0" smtClean="0" sz="900">
                <a:latin typeface="Consolas"/>
                <a:cs typeface="Consolas"/>
              </a:rPr>
              <a:t>"""Prin</a:t>
            </a:r>
            <a:r>
              <a:rPr dirty="0" smtClean="0" sz="900">
                <a:latin typeface="Consolas"/>
                <a:cs typeface="Consolas"/>
              </a:rPr>
              <a:t>t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a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simpl</a:t>
            </a:r>
            <a:r>
              <a:rPr dirty="0" smtClean="0" sz="900">
                <a:latin typeface="Consolas"/>
                <a:cs typeface="Consolas"/>
              </a:rPr>
              <a:t>e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greetin</a:t>
            </a:r>
            <a:r>
              <a:rPr dirty="0" smtClean="0" sz="900">
                <a:latin typeface="Consolas"/>
                <a:cs typeface="Consolas"/>
              </a:rPr>
              <a:t>g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t</a:t>
            </a:r>
            <a:r>
              <a:rPr dirty="0" smtClean="0" sz="900">
                <a:latin typeface="Consolas"/>
                <a:cs typeface="Consolas"/>
              </a:rPr>
              <a:t>o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everyone."""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fo</a:t>
            </a:r>
            <a:r>
              <a:rPr dirty="0" smtClean="0" sz="900">
                <a:latin typeface="Consolas"/>
                <a:cs typeface="Consolas"/>
              </a:rPr>
              <a:t>r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nam</a:t>
            </a:r>
            <a:r>
              <a:rPr dirty="0" smtClean="0" sz="900">
                <a:latin typeface="Consolas"/>
                <a:cs typeface="Consolas"/>
              </a:rPr>
              <a:t>e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i</a:t>
            </a:r>
            <a:r>
              <a:rPr dirty="0" smtClean="0" sz="900">
                <a:latin typeface="Consolas"/>
                <a:cs typeface="Consolas"/>
              </a:rPr>
              <a:t>n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names:</a:t>
            </a:r>
            <a:endParaRPr sz="900">
              <a:latin typeface="Consolas"/>
              <a:cs typeface="Consolas"/>
            </a:endParaRPr>
          </a:p>
          <a:p>
            <a:pPr marL="623137" marR="1084412">
              <a:lnSpc>
                <a:spcPct val="97770"/>
              </a:lnSpc>
            </a:pPr>
            <a:r>
              <a:rPr dirty="0" smtClean="0" sz="900" spc="0">
                <a:latin typeface="Consolas"/>
                <a:cs typeface="Consolas"/>
              </a:rPr>
              <a:t>ms</a:t>
            </a:r>
            <a:r>
              <a:rPr dirty="0" smtClean="0" sz="900" spc="0">
                <a:latin typeface="Consolas"/>
                <a:cs typeface="Consolas"/>
              </a:rPr>
              <a:t>g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f"Hello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{name</a:t>
            </a:r>
            <a:r>
              <a:rPr dirty="0" smtClean="0" sz="900" spc="0">
                <a:latin typeface="Consolas"/>
                <a:cs typeface="Consolas"/>
              </a:rPr>
              <a:t>}!"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print(msg)</a:t>
            </a:r>
            <a:endParaRPr sz="900">
              <a:latin typeface="Consolas"/>
              <a:cs typeface="Consolas"/>
            </a:endParaRPr>
          </a:p>
          <a:p>
            <a:pPr marL="120396">
              <a:lnSpc>
                <a:spcPct val="97574"/>
              </a:lnSpc>
              <a:spcBef>
                <a:spcPts val="1056"/>
              </a:spcBef>
            </a:pPr>
            <a:r>
              <a:rPr dirty="0" smtClean="0" sz="900">
                <a:latin typeface="Consolas"/>
                <a:cs typeface="Consolas"/>
              </a:rPr>
              <a:t>username</a:t>
            </a:r>
            <a:r>
              <a:rPr dirty="0" smtClean="0" sz="900">
                <a:latin typeface="Consolas"/>
                <a:cs typeface="Consolas"/>
              </a:rPr>
              <a:t>s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=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['hannah'</a:t>
            </a:r>
            <a:r>
              <a:rPr dirty="0" smtClean="0" sz="900">
                <a:latin typeface="Consolas"/>
                <a:cs typeface="Consolas"/>
              </a:rPr>
              <a:t>,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'ty'</a:t>
            </a:r>
            <a:r>
              <a:rPr dirty="0" smtClean="0" sz="900">
                <a:latin typeface="Consolas"/>
                <a:cs typeface="Consolas"/>
              </a:rPr>
              <a:t>,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'margot']</a:t>
            </a:r>
            <a:endParaRPr sz="900">
              <a:latin typeface="Consolas"/>
              <a:cs typeface="Consolas"/>
            </a:endParaRPr>
          </a:p>
          <a:p>
            <a:pPr marL="120396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greet_users(usernames)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403" y="2427731"/>
            <a:ext cx="3172968" cy="436054"/>
          </a:xfrm>
          <a:prstGeom prst="rect">
            <a:avLst/>
          </a:prstGeom>
        </p:spPr>
        <p:txBody>
          <a:bodyPr wrap="square" lIns="0" tIns="50165" rIns="0" bIns="0" rtlCol="0">
            <a:noAutofit/>
          </a:bodyPr>
          <a:lstStyle/>
          <a:p>
            <a:pPr marL="74675">
              <a:lnSpc>
                <a:spcPct val="95825"/>
              </a:lnSpc>
            </a:pP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ll</a:t>
            </a:r>
            <a:r>
              <a:rPr dirty="0" smtClean="0" sz="1000" spc="-2">
                <a:latin typeface="Arial"/>
                <a:cs typeface="Arial"/>
              </a:rPr>
              <a:t>ow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g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f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c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io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mod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f</a:t>
            </a:r>
            <a:r>
              <a:rPr dirty="0" smtClean="0" sz="1000" spc="-2">
                <a:latin typeface="Arial"/>
                <a:cs typeface="Arial"/>
              </a:rPr>
              <a:t>y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li</a:t>
            </a:r>
            <a:r>
              <a:rPr dirty="0" smtClean="0" sz="1000" spc="-2">
                <a:latin typeface="Arial"/>
                <a:cs typeface="Arial"/>
              </a:rPr>
              <a:t>st</a:t>
            </a:r>
            <a:endParaRPr sz="1000">
              <a:latin typeface="Arial"/>
              <a:cs typeface="Arial"/>
            </a:endParaRPr>
          </a:p>
          <a:p>
            <a:pPr marL="74675" marR="244587">
              <a:lnSpc>
                <a:spcPts val="910"/>
              </a:lnSpc>
              <a:spcBef>
                <a:spcPts val="65"/>
              </a:spcBef>
            </a:pPr>
            <a:r>
              <a:rPr dirty="0" smtClean="0" sz="800" spc="0" i="1">
                <a:latin typeface="Arial"/>
                <a:cs typeface="Arial"/>
              </a:rPr>
              <a:t>Th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fo</a:t>
            </a:r>
            <a:r>
              <a:rPr dirty="0" smtClean="0" sz="800" spc="0" i="1">
                <a:latin typeface="Arial"/>
                <a:cs typeface="Arial"/>
              </a:rPr>
              <a:t>ll</a:t>
            </a:r>
            <a:r>
              <a:rPr dirty="0" smtClean="0" sz="800" spc="0" i="1">
                <a:latin typeface="Arial"/>
                <a:cs typeface="Arial"/>
              </a:rPr>
              <a:t>ow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g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examp</a:t>
            </a:r>
            <a:r>
              <a:rPr dirty="0" smtClean="0" sz="800" spc="0" i="1">
                <a:latin typeface="Arial"/>
                <a:cs typeface="Arial"/>
              </a:rPr>
              <a:t>le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send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li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f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mode</a:t>
            </a:r>
            <a:r>
              <a:rPr dirty="0" smtClean="0" sz="800" spc="0" i="1">
                <a:latin typeface="Arial"/>
                <a:cs typeface="Arial"/>
              </a:rPr>
              <a:t>ls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func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for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pr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ti</a:t>
            </a:r>
            <a:r>
              <a:rPr dirty="0" smtClean="0" sz="800" spc="0" i="1">
                <a:latin typeface="Arial"/>
                <a:cs typeface="Arial"/>
              </a:rPr>
              <a:t>ng</a:t>
            </a:r>
            <a:r>
              <a:rPr dirty="0" smtClean="0" sz="800" spc="0" i="1">
                <a:latin typeface="Arial"/>
                <a:cs typeface="Arial"/>
              </a:rPr>
              <a:t>.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Th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or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0" i="1">
                <a:latin typeface="Arial"/>
                <a:cs typeface="Arial"/>
              </a:rPr>
              <a:t>g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0" i="1">
                <a:latin typeface="Arial"/>
                <a:cs typeface="Arial"/>
              </a:rPr>
              <a:t>na</a:t>
            </a:r>
            <a:r>
              <a:rPr dirty="0" smtClean="0" sz="800" spc="0" i="1">
                <a:latin typeface="Arial"/>
                <a:cs typeface="Arial"/>
              </a:rPr>
              <a:t>l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li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is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emp</a:t>
            </a:r>
            <a:r>
              <a:rPr dirty="0" smtClean="0" sz="800" spc="0" i="1">
                <a:latin typeface="Arial"/>
                <a:cs typeface="Arial"/>
              </a:rPr>
              <a:t>ti</a:t>
            </a:r>
            <a:r>
              <a:rPr dirty="0" smtClean="0" sz="800" spc="0" i="1">
                <a:latin typeface="Arial"/>
                <a:cs typeface="Arial"/>
              </a:rPr>
              <a:t>ed</a:t>
            </a:r>
            <a:r>
              <a:rPr dirty="0" smtClean="0" sz="800" spc="0" i="1">
                <a:latin typeface="Arial"/>
                <a:cs typeface="Arial"/>
              </a:rPr>
              <a:t>,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an</a:t>
            </a:r>
            <a:r>
              <a:rPr dirty="0" smtClean="0" sz="800" spc="0" i="1">
                <a:latin typeface="Arial"/>
                <a:cs typeface="Arial"/>
              </a:rPr>
              <a:t>d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h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secon</a:t>
            </a:r>
            <a:r>
              <a:rPr dirty="0" smtClean="0" sz="800" spc="0" i="1">
                <a:latin typeface="Arial"/>
                <a:cs typeface="Arial"/>
              </a:rPr>
              <a:t>d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li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is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fill</a:t>
            </a:r>
            <a:r>
              <a:rPr dirty="0" smtClean="0" sz="800" spc="0" i="1">
                <a:latin typeface="Arial"/>
                <a:cs typeface="Arial"/>
              </a:rPr>
              <a:t>ed.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403" y="2863786"/>
            <a:ext cx="3172968" cy="385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84403" y="2902331"/>
            <a:ext cx="3172968" cy="2081148"/>
          </a:xfrm>
          <a:prstGeom prst="rect">
            <a:avLst/>
          </a:prstGeom>
        </p:spPr>
        <p:txBody>
          <a:bodyPr wrap="square" lIns="0" tIns="26034" rIns="0" bIns="0" rtlCol="0">
            <a:noAutofit/>
          </a:bodyPr>
          <a:lstStyle/>
          <a:p>
            <a:pPr marL="371767" marR="707394" indent="-251370">
              <a:lnSpc>
                <a:spcPct val="97770"/>
              </a:lnSpc>
            </a:pPr>
            <a:r>
              <a:rPr dirty="0" smtClean="0" sz="900" spc="0">
                <a:latin typeface="Consolas"/>
                <a:cs typeface="Consolas"/>
              </a:rPr>
              <a:t>de</a:t>
            </a:r>
            <a:r>
              <a:rPr dirty="0" smtClean="0" sz="900" spc="0">
                <a:latin typeface="Consolas"/>
                <a:cs typeface="Consolas"/>
              </a:rPr>
              <a:t>f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print_models(unprinted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printed):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"""3</a:t>
            </a:r>
            <a:r>
              <a:rPr dirty="0" smtClean="0" sz="900" spc="0">
                <a:latin typeface="Consolas"/>
                <a:cs typeface="Consolas"/>
              </a:rPr>
              <a:t>d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prin</a:t>
            </a:r>
            <a:r>
              <a:rPr dirty="0" smtClean="0" sz="900" spc="0">
                <a:latin typeface="Consolas"/>
                <a:cs typeface="Consolas"/>
              </a:rPr>
              <a:t>t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se</a:t>
            </a:r>
            <a:r>
              <a:rPr dirty="0" smtClean="0" sz="900" spc="0">
                <a:latin typeface="Consolas"/>
                <a:cs typeface="Consolas"/>
              </a:rPr>
              <a:t>t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o</a:t>
            </a:r>
            <a:r>
              <a:rPr dirty="0" smtClean="0" sz="900" spc="0">
                <a:latin typeface="Consolas"/>
                <a:cs typeface="Consolas"/>
              </a:rPr>
              <a:t>f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models."""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whil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unprinted:</a:t>
            </a:r>
            <a:endParaRPr sz="900">
              <a:latin typeface="Consolas"/>
              <a:cs typeface="Consolas"/>
            </a:endParaRPr>
          </a:p>
          <a:p>
            <a:pPr marL="623137" marR="392266">
              <a:lnSpc>
                <a:spcPct val="97770"/>
              </a:lnSpc>
            </a:pPr>
            <a:r>
              <a:rPr dirty="0" smtClean="0" sz="900" spc="0">
                <a:latin typeface="Consolas"/>
                <a:cs typeface="Consolas"/>
              </a:rPr>
              <a:t>current_mode</a:t>
            </a:r>
            <a:r>
              <a:rPr dirty="0" smtClean="0" sz="900" spc="0">
                <a:latin typeface="Consolas"/>
                <a:cs typeface="Consolas"/>
              </a:rPr>
              <a:t>l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unprinted.pop()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print(</a:t>
            </a:r>
            <a:r>
              <a:rPr dirty="0" smtClean="0" sz="900" spc="0">
                <a:latin typeface="Consolas"/>
                <a:cs typeface="Consolas"/>
              </a:rPr>
              <a:t>f"Printin</a:t>
            </a:r>
            <a:r>
              <a:rPr dirty="0" smtClean="0" sz="900" spc="0">
                <a:latin typeface="Consolas"/>
                <a:cs typeface="Consolas"/>
              </a:rPr>
              <a:t>g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{current_model}"</a:t>
            </a:r>
            <a:r>
              <a:rPr dirty="0" smtClean="0" sz="900" spc="0">
                <a:latin typeface="Consolas"/>
                <a:cs typeface="Consolas"/>
              </a:rPr>
              <a:t>)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printed.append(current_model)</a:t>
            </a:r>
            <a:endParaRPr sz="900">
              <a:latin typeface="Consolas"/>
              <a:cs typeface="Consolas"/>
            </a:endParaRPr>
          </a:p>
          <a:p>
            <a:pPr marL="120396">
              <a:lnSpc>
                <a:spcPct val="97574"/>
              </a:lnSpc>
              <a:spcBef>
                <a:spcPts val="1056"/>
              </a:spcBef>
            </a:pPr>
            <a:r>
              <a:rPr dirty="0" smtClean="0" sz="900" spc="0">
                <a:latin typeface="Consolas"/>
                <a:cs typeface="Consolas"/>
              </a:rPr>
              <a:t>#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Stor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som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unprinte</a:t>
            </a:r>
            <a:r>
              <a:rPr dirty="0" smtClean="0" sz="900" spc="0">
                <a:latin typeface="Consolas"/>
                <a:cs typeface="Consolas"/>
              </a:rPr>
              <a:t>d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designs,</a:t>
            </a:r>
            <a:endParaRPr sz="900">
              <a:latin typeface="Consolas"/>
              <a:cs typeface="Consolas"/>
            </a:endParaRPr>
          </a:p>
          <a:p>
            <a:pPr marL="120396">
              <a:lnSpc>
                <a:spcPts val="1030"/>
              </a:lnSpc>
              <a:spcBef>
                <a:spcPts val="51"/>
              </a:spcBef>
            </a:pPr>
            <a:r>
              <a:rPr dirty="0" smtClean="0" sz="900" spc="19">
                <a:latin typeface="Consolas"/>
                <a:cs typeface="Consolas"/>
              </a:rPr>
              <a:t>#</a:t>
            </a:r>
            <a:r>
              <a:rPr dirty="0" smtClean="0" sz="900" spc="19">
                <a:latin typeface="Consolas"/>
                <a:cs typeface="Consolas"/>
              </a:rPr>
              <a:t> </a:t>
            </a:r>
            <a:r>
              <a:rPr dirty="0" smtClean="0" sz="900" spc="19">
                <a:latin typeface="Consolas"/>
                <a:cs typeface="Consolas"/>
              </a:rPr>
              <a:t>an</a:t>
            </a:r>
            <a:r>
              <a:rPr dirty="0" smtClean="0" sz="900" spc="19">
                <a:latin typeface="Consolas"/>
                <a:cs typeface="Consolas"/>
              </a:rPr>
              <a:t>d</a:t>
            </a:r>
            <a:r>
              <a:rPr dirty="0" smtClean="0" sz="900" spc="19">
                <a:latin typeface="Consolas"/>
                <a:cs typeface="Consolas"/>
              </a:rPr>
              <a:t> </a:t>
            </a:r>
            <a:r>
              <a:rPr dirty="0" smtClean="0" sz="900" spc="19">
                <a:latin typeface="Consolas"/>
                <a:cs typeface="Consolas"/>
              </a:rPr>
              <a:t>prin</a:t>
            </a:r>
            <a:r>
              <a:rPr dirty="0" smtClean="0" sz="900" spc="19">
                <a:latin typeface="Consolas"/>
                <a:cs typeface="Consolas"/>
              </a:rPr>
              <a:t>t</a:t>
            </a:r>
            <a:r>
              <a:rPr dirty="0" smtClean="0" sz="900" spc="19">
                <a:latin typeface="Consolas"/>
                <a:cs typeface="Consolas"/>
              </a:rPr>
              <a:t> </a:t>
            </a:r>
            <a:r>
              <a:rPr dirty="0" smtClean="0" sz="900" spc="19">
                <a:latin typeface="Consolas"/>
                <a:cs typeface="Consolas"/>
              </a:rPr>
              <a:t>eac</a:t>
            </a:r>
            <a:r>
              <a:rPr dirty="0" smtClean="0" sz="900" spc="19">
                <a:latin typeface="Consolas"/>
                <a:cs typeface="Consolas"/>
              </a:rPr>
              <a:t>h</a:t>
            </a:r>
            <a:r>
              <a:rPr dirty="0" smtClean="0" sz="900" spc="19">
                <a:latin typeface="Consolas"/>
                <a:cs typeface="Consolas"/>
              </a:rPr>
              <a:t> </a:t>
            </a:r>
            <a:r>
              <a:rPr dirty="0" smtClean="0" sz="900" spc="19">
                <a:latin typeface="Consolas"/>
                <a:cs typeface="Consolas"/>
              </a:rPr>
              <a:t>o</a:t>
            </a:r>
            <a:r>
              <a:rPr dirty="0" smtClean="0" sz="900" spc="19">
                <a:latin typeface="Consolas"/>
                <a:cs typeface="Consolas"/>
              </a:rPr>
              <a:t>f</a:t>
            </a:r>
            <a:r>
              <a:rPr dirty="0" smtClean="0" sz="900" spc="19">
                <a:latin typeface="Consolas"/>
                <a:cs typeface="Consolas"/>
              </a:rPr>
              <a:t> </a:t>
            </a:r>
            <a:r>
              <a:rPr dirty="0" smtClean="0" sz="900" spc="19">
                <a:latin typeface="Consolas"/>
                <a:cs typeface="Consolas"/>
              </a:rPr>
              <a:t>them.</a:t>
            </a:r>
            <a:endParaRPr sz="900">
              <a:latin typeface="Consolas"/>
              <a:cs typeface="Consolas"/>
            </a:endParaRPr>
          </a:p>
          <a:p>
            <a:pPr marL="120396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unprinte</a:t>
            </a:r>
            <a:r>
              <a:rPr dirty="0" smtClean="0" sz="900" spc="0">
                <a:latin typeface="Consolas"/>
                <a:cs typeface="Consolas"/>
              </a:rPr>
              <a:t>d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['phon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case'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'pendant'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'ring']</a:t>
            </a:r>
            <a:endParaRPr sz="900">
              <a:latin typeface="Consolas"/>
              <a:cs typeface="Consolas"/>
            </a:endParaRPr>
          </a:p>
          <a:p>
            <a:pPr marL="120396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printe</a:t>
            </a:r>
            <a:r>
              <a:rPr dirty="0" smtClean="0" sz="900" spc="0">
                <a:latin typeface="Consolas"/>
                <a:cs typeface="Consolas"/>
              </a:rPr>
              <a:t>d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[]</a:t>
            </a:r>
            <a:endParaRPr sz="900">
              <a:latin typeface="Consolas"/>
              <a:cs typeface="Consolas"/>
            </a:endParaRPr>
          </a:p>
          <a:p>
            <a:pPr marL="120396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print_models(unprinted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printed)</a:t>
            </a:r>
            <a:endParaRPr sz="900">
              <a:latin typeface="Consolas"/>
              <a:cs typeface="Consolas"/>
            </a:endParaRPr>
          </a:p>
          <a:p>
            <a:pPr marL="120396">
              <a:lnSpc>
                <a:spcPct val="97574"/>
              </a:lnSpc>
              <a:spcBef>
                <a:spcPts val="1058"/>
              </a:spcBef>
            </a:pPr>
            <a:r>
              <a:rPr dirty="0" smtClean="0" sz="900" spc="0">
                <a:latin typeface="Consolas"/>
                <a:cs typeface="Consolas"/>
              </a:rPr>
              <a:t>print(</a:t>
            </a:r>
            <a:r>
              <a:rPr dirty="0" smtClean="0" sz="900" spc="0">
                <a:latin typeface="Consolas"/>
                <a:cs typeface="Consolas"/>
              </a:rPr>
              <a:t>f</a:t>
            </a:r>
            <a:r>
              <a:rPr dirty="0" smtClean="0" sz="900" spc="0">
                <a:latin typeface="Consolas"/>
                <a:cs typeface="Consolas"/>
              </a:rPr>
              <a:t>"</a:t>
            </a:r>
            <a:r>
              <a:rPr dirty="0" smtClean="0" sz="900" spc="0">
                <a:latin typeface="Consolas"/>
                <a:cs typeface="Consolas"/>
              </a:rPr>
              <a:t>\nUnprinted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{unprinted}"</a:t>
            </a:r>
            <a:r>
              <a:rPr dirty="0" smtClean="0" sz="900" spc="0">
                <a:latin typeface="Consolas"/>
                <a:cs typeface="Consolas"/>
              </a:rPr>
              <a:t>)</a:t>
            </a:r>
            <a:endParaRPr sz="900">
              <a:latin typeface="Consolas"/>
              <a:cs typeface="Consolas"/>
            </a:endParaRPr>
          </a:p>
          <a:p>
            <a:pPr marL="120396">
              <a:lnSpc>
                <a:spcPct val="97574"/>
              </a:lnSpc>
            </a:pPr>
            <a:r>
              <a:rPr dirty="0" smtClean="0" sz="900">
                <a:latin typeface="Consolas"/>
                <a:cs typeface="Consolas"/>
              </a:rPr>
              <a:t>print(</a:t>
            </a:r>
            <a:r>
              <a:rPr dirty="0" smtClean="0" sz="900">
                <a:latin typeface="Consolas"/>
                <a:cs typeface="Consolas"/>
              </a:rPr>
              <a:t>f"Printed</a:t>
            </a:r>
            <a:r>
              <a:rPr dirty="0" smtClean="0" sz="900">
                <a:latin typeface="Consolas"/>
                <a:cs typeface="Consolas"/>
              </a:rPr>
              <a:t>: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{printed}"</a:t>
            </a:r>
            <a:r>
              <a:rPr dirty="0" smtClean="0" sz="900">
                <a:latin typeface="Consolas"/>
                <a:cs typeface="Consolas"/>
              </a:rPr>
              <a:t>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403" y="4983480"/>
            <a:ext cx="3172968" cy="464819"/>
          </a:xfrm>
          <a:prstGeom prst="rect">
            <a:avLst/>
          </a:prstGeom>
        </p:spPr>
        <p:txBody>
          <a:bodyPr wrap="square" lIns="0" tIns="27305" rIns="0" bIns="0" rtlCol="0">
            <a:noAutofit/>
          </a:bodyPr>
          <a:lstStyle/>
          <a:p>
            <a:pPr marL="74675">
              <a:lnSpc>
                <a:spcPct val="95825"/>
              </a:lnSpc>
            </a:pPr>
            <a:r>
              <a:rPr dirty="0" smtClean="0" sz="1000" spc="-2">
                <a:latin typeface="Arial"/>
                <a:cs typeface="Arial"/>
              </a:rPr>
              <a:t>P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v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g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f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c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f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m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m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d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f</a:t>
            </a:r>
            <a:r>
              <a:rPr dirty="0" smtClean="0" sz="1000" spc="-2">
                <a:latin typeface="Arial"/>
                <a:cs typeface="Arial"/>
              </a:rPr>
              <a:t>y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g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li</a:t>
            </a:r>
            <a:r>
              <a:rPr dirty="0" smtClean="0" sz="1000" spc="-2">
                <a:latin typeface="Arial"/>
                <a:cs typeface="Arial"/>
              </a:rPr>
              <a:t>s</a:t>
            </a:r>
            <a:r>
              <a:rPr dirty="0" smtClean="0" sz="1000" spc="-2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  <a:p>
            <a:pPr marL="74675" marR="80920">
              <a:lnSpc>
                <a:spcPts val="910"/>
              </a:lnSpc>
              <a:spcBef>
                <a:spcPts val="65"/>
              </a:spcBef>
            </a:pPr>
            <a:r>
              <a:rPr dirty="0" smtClean="0" sz="800" spc="0" i="1">
                <a:latin typeface="Arial"/>
                <a:cs typeface="Arial"/>
              </a:rPr>
              <a:t>Th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fo</a:t>
            </a:r>
            <a:r>
              <a:rPr dirty="0" smtClean="0" sz="800" spc="0" i="1">
                <a:latin typeface="Arial"/>
                <a:cs typeface="Arial"/>
              </a:rPr>
              <a:t>ll</a:t>
            </a:r>
            <a:r>
              <a:rPr dirty="0" smtClean="0" sz="800" spc="0" i="1">
                <a:latin typeface="Arial"/>
                <a:cs typeface="Arial"/>
              </a:rPr>
              <a:t>ow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g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examp</a:t>
            </a:r>
            <a:r>
              <a:rPr dirty="0" smtClean="0" sz="800" spc="0" i="1">
                <a:latin typeface="Arial"/>
                <a:cs typeface="Arial"/>
              </a:rPr>
              <a:t>le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th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am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th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p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ev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0" i="1">
                <a:latin typeface="Arial"/>
                <a:cs typeface="Arial"/>
              </a:rPr>
              <a:t>ou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one</a:t>
            </a:r>
            <a:r>
              <a:rPr dirty="0" smtClean="0" sz="800" spc="0" i="1">
                <a:latin typeface="Arial"/>
                <a:cs typeface="Arial"/>
              </a:rPr>
              <a:t>,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ex</a:t>
            </a:r>
            <a:r>
              <a:rPr dirty="0" smtClean="0" sz="800" spc="0" i="1">
                <a:latin typeface="Arial"/>
                <a:cs typeface="Arial"/>
              </a:rPr>
              <a:t>c</a:t>
            </a:r>
            <a:r>
              <a:rPr dirty="0" smtClean="0" sz="800" spc="0" i="1">
                <a:latin typeface="Arial"/>
                <a:cs typeface="Arial"/>
              </a:rPr>
              <a:t>ep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the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or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0" i="1">
                <a:latin typeface="Arial"/>
                <a:cs typeface="Arial"/>
              </a:rPr>
              <a:t>g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0" i="1">
                <a:latin typeface="Arial"/>
                <a:cs typeface="Arial"/>
              </a:rPr>
              <a:t>na</a:t>
            </a:r>
            <a:r>
              <a:rPr dirty="0" smtClean="0" sz="800" spc="0" i="1">
                <a:latin typeface="Arial"/>
                <a:cs typeface="Arial"/>
              </a:rPr>
              <a:t>l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li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unchange</a:t>
            </a:r>
            <a:r>
              <a:rPr dirty="0" smtClean="0" sz="800" spc="0" i="1">
                <a:latin typeface="Arial"/>
                <a:cs typeface="Arial"/>
              </a:rPr>
              <a:t>d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ft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c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lli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g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pr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_mode</a:t>
            </a:r>
            <a:r>
              <a:rPr dirty="0" smtClean="0" sz="800" spc="0" i="1">
                <a:latin typeface="Arial"/>
                <a:cs typeface="Arial"/>
              </a:rPr>
              <a:t>l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(</a:t>
            </a:r>
            <a:r>
              <a:rPr dirty="0" smtClean="0" sz="800" spc="0" i="1">
                <a:latin typeface="Arial"/>
                <a:cs typeface="Arial"/>
              </a:rPr>
              <a:t>)</a:t>
            </a:r>
            <a:r>
              <a:rPr dirty="0" smtClean="0" sz="800" spc="0" i="1"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4403" y="5448300"/>
            <a:ext cx="3172968" cy="2045207"/>
          </a:xfrm>
          <a:prstGeom prst="rect">
            <a:avLst/>
          </a:prstGeom>
        </p:spPr>
        <p:txBody>
          <a:bodyPr wrap="square" lIns="0" tIns="12700" rIns="0" bIns="0" rtlCol="0">
            <a:noAutofit/>
          </a:bodyPr>
          <a:lstStyle/>
          <a:p>
            <a:pPr marL="371767" marR="707394" indent="-251370">
              <a:lnSpc>
                <a:spcPct val="97770"/>
              </a:lnSpc>
            </a:pPr>
            <a:r>
              <a:rPr dirty="0" smtClean="0" sz="900" spc="0">
                <a:latin typeface="Consolas"/>
                <a:cs typeface="Consolas"/>
              </a:rPr>
              <a:t>de</a:t>
            </a:r>
            <a:r>
              <a:rPr dirty="0" smtClean="0" sz="900" spc="0">
                <a:latin typeface="Consolas"/>
                <a:cs typeface="Consolas"/>
              </a:rPr>
              <a:t>f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print_models(unprinted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printed):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"""3</a:t>
            </a:r>
            <a:r>
              <a:rPr dirty="0" smtClean="0" sz="900" spc="0">
                <a:latin typeface="Consolas"/>
                <a:cs typeface="Consolas"/>
              </a:rPr>
              <a:t>d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prin</a:t>
            </a:r>
            <a:r>
              <a:rPr dirty="0" smtClean="0" sz="900" spc="0">
                <a:latin typeface="Consolas"/>
                <a:cs typeface="Consolas"/>
              </a:rPr>
              <a:t>t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se</a:t>
            </a:r>
            <a:r>
              <a:rPr dirty="0" smtClean="0" sz="900" spc="0">
                <a:latin typeface="Consolas"/>
                <a:cs typeface="Consolas"/>
              </a:rPr>
              <a:t>t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o</a:t>
            </a:r>
            <a:r>
              <a:rPr dirty="0" smtClean="0" sz="900" spc="0">
                <a:latin typeface="Consolas"/>
                <a:cs typeface="Consolas"/>
              </a:rPr>
              <a:t>f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models."""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whil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unprinted:</a:t>
            </a:r>
            <a:endParaRPr sz="900">
              <a:latin typeface="Consolas"/>
              <a:cs typeface="Consolas"/>
            </a:endParaRPr>
          </a:p>
          <a:p>
            <a:pPr marL="623137" marR="393372">
              <a:lnSpc>
                <a:spcPct val="97770"/>
              </a:lnSpc>
            </a:pPr>
            <a:r>
              <a:rPr dirty="0" smtClean="0" sz="900" spc="0">
                <a:latin typeface="Consolas"/>
                <a:cs typeface="Consolas"/>
              </a:rPr>
              <a:t>current_mode</a:t>
            </a:r>
            <a:r>
              <a:rPr dirty="0" smtClean="0" sz="900" spc="0">
                <a:latin typeface="Consolas"/>
                <a:cs typeface="Consolas"/>
              </a:rPr>
              <a:t>l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unprinted.pop()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print(f"Printin</a:t>
            </a:r>
            <a:r>
              <a:rPr dirty="0" smtClean="0" sz="900" spc="0">
                <a:latin typeface="Consolas"/>
                <a:cs typeface="Consolas"/>
              </a:rPr>
              <a:t>g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{current_model}")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printed.append(current_model)</a:t>
            </a:r>
            <a:endParaRPr sz="900">
              <a:latin typeface="Consolas"/>
              <a:cs typeface="Consolas"/>
            </a:endParaRPr>
          </a:p>
          <a:p>
            <a:pPr marL="120396">
              <a:lnSpc>
                <a:spcPct val="97574"/>
              </a:lnSpc>
              <a:spcBef>
                <a:spcPts val="1056"/>
              </a:spcBef>
            </a:pPr>
            <a:r>
              <a:rPr dirty="0" smtClean="0" sz="900" spc="0">
                <a:latin typeface="Consolas"/>
                <a:cs typeface="Consolas"/>
              </a:rPr>
              <a:t>#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Stor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som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unprinte</a:t>
            </a:r>
            <a:r>
              <a:rPr dirty="0" smtClean="0" sz="900" spc="0">
                <a:latin typeface="Consolas"/>
                <a:cs typeface="Consolas"/>
              </a:rPr>
              <a:t>d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designs,</a:t>
            </a:r>
            <a:endParaRPr sz="900">
              <a:latin typeface="Consolas"/>
              <a:cs typeface="Consolas"/>
            </a:endParaRPr>
          </a:p>
          <a:p>
            <a:pPr marL="120396">
              <a:lnSpc>
                <a:spcPct val="97574"/>
              </a:lnSpc>
            </a:pPr>
            <a:r>
              <a:rPr dirty="0" smtClean="0" sz="900" spc="19">
                <a:latin typeface="Consolas"/>
                <a:cs typeface="Consolas"/>
              </a:rPr>
              <a:t>#</a:t>
            </a:r>
            <a:r>
              <a:rPr dirty="0" smtClean="0" sz="900" spc="19">
                <a:latin typeface="Consolas"/>
                <a:cs typeface="Consolas"/>
              </a:rPr>
              <a:t> </a:t>
            </a:r>
            <a:r>
              <a:rPr dirty="0" smtClean="0" sz="900" spc="19">
                <a:latin typeface="Consolas"/>
                <a:cs typeface="Consolas"/>
              </a:rPr>
              <a:t>an</a:t>
            </a:r>
            <a:r>
              <a:rPr dirty="0" smtClean="0" sz="900" spc="19">
                <a:latin typeface="Consolas"/>
                <a:cs typeface="Consolas"/>
              </a:rPr>
              <a:t>d</a:t>
            </a:r>
            <a:r>
              <a:rPr dirty="0" smtClean="0" sz="900" spc="19">
                <a:latin typeface="Consolas"/>
                <a:cs typeface="Consolas"/>
              </a:rPr>
              <a:t> </a:t>
            </a:r>
            <a:r>
              <a:rPr dirty="0" smtClean="0" sz="900" spc="19">
                <a:latin typeface="Consolas"/>
                <a:cs typeface="Consolas"/>
              </a:rPr>
              <a:t>prin</a:t>
            </a:r>
            <a:r>
              <a:rPr dirty="0" smtClean="0" sz="900" spc="19">
                <a:latin typeface="Consolas"/>
                <a:cs typeface="Consolas"/>
              </a:rPr>
              <a:t>t</a:t>
            </a:r>
            <a:r>
              <a:rPr dirty="0" smtClean="0" sz="900" spc="19">
                <a:latin typeface="Consolas"/>
                <a:cs typeface="Consolas"/>
              </a:rPr>
              <a:t> </a:t>
            </a:r>
            <a:r>
              <a:rPr dirty="0" smtClean="0" sz="900" spc="19">
                <a:latin typeface="Consolas"/>
                <a:cs typeface="Consolas"/>
              </a:rPr>
              <a:t>eac</a:t>
            </a:r>
            <a:r>
              <a:rPr dirty="0" smtClean="0" sz="900" spc="19">
                <a:latin typeface="Consolas"/>
                <a:cs typeface="Consolas"/>
              </a:rPr>
              <a:t>h</a:t>
            </a:r>
            <a:r>
              <a:rPr dirty="0" smtClean="0" sz="900" spc="19">
                <a:latin typeface="Consolas"/>
                <a:cs typeface="Consolas"/>
              </a:rPr>
              <a:t> </a:t>
            </a:r>
            <a:r>
              <a:rPr dirty="0" smtClean="0" sz="900" spc="19">
                <a:latin typeface="Consolas"/>
                <a:cs typeface="Consolas"/>
              </a:rPr>
              <a:t>o</a:t>
            </a:r>
            <a:r>
              <a:rPr dirty="0" smtClean="0" sz="900" spc="19">
                <a:latin typeface="Consolas"/>
                <a:cs typeface="Consolas"/>
              </a:rPr>
              <a:t>f</a:t>
            </a:r>
            <a:r>
              <a:rPr dirty="0" smtClean="0" sz="900" spc="19">
                <a:latin typeface="Consolas"/>
                <a:cs typeface="Consolas"/>
              </a:rPr>
              <a:t> </a:t>
            </a:r>
            <a:r>
              <a:rPr dirty="0" smtClean="0" sz="900" spc="19">
                <a:latin typeface="Consolas"/>
                <a:cs typeface="Consolas"/>
              </a:rPr>
              <a:t>them.</a:t>
            </a:r>
            <a:endParaRPr sz="900">
              <a:latin typeface="Consolas"/>
              <a:cs typeface="Consolas"/>
            </a:endParaRPr>
          </a:p>
          <a:p>
            <a:pPr marL="120396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origina</a:t>
            </a:r>
            <a:r>
              <a:rPr dirty="0" smtClean="0" sz="900" spc="0">
                <a:latin typeface="Consolas"/>
                <a:cs typeface="Consolas"/>
              </a:rPr>
              <a:t>l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['phon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case'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'pendant'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'ring']</a:t>
            </a:r>
            <a:endParaRPr sz="900">
              <a:latin typeface="Consolas"/>
              <a:cs typeface="Consolas"/>
            </a:endParaRPr>
          </a:p>
          <a:p>
            <a:pPr marL="120396">
              <a:lnSpc>
                <a:spcPts val="1030"/>
              </a:lnSpc>
              <a:spcBef>
                <a:spcPts val="51"/>
              </a:spcBef>
            </a:pPr>
            <a:r>
              <a:rPr dirty="0" smtClean="0" sz="900" spc="0">
                <a:latin typeface="Consolas"/>
                <a:cs typeface="Consolas"/>
              </a:rPr>
              <a:t>printe</a:t>
            </a:r>
            <a:r>
              <a:rPr dirty="0" smtClean="0" sz="900" spc="0">
                <a:latin typeface="Consolas"/>
                <a:cs typeface="Consolas"/>
              </a:rPr>
              <a:t>d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[]</a:t>
            </a:r>
            <a:endParaRPr sz="900">
              <a:latin typeface="Consolas"/>
              <a:cs typeface="Consolas"/>
            </a:endParaRPr>
          </a:p>
          <a:p>
            <a:pPr marL="120396" marR="895910">
              <a:lnSpc>
                <a:spcPct val="97770"/>
              </a:lnSpc>
              <a:spcBef>
                <a:spcPts val="1006"/>
              </a:spcBef>
            </a:pPr>
            <a:r>
              <a:rPr dirty="0" smtClean="0" sz="900" spc="-4">
                <a:latin typeface="Consolas"/>
                <a:cs typeface="Consolas"/>
              </a:rPr>
              <a:t>print_models(original[:]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123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printed)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print(</a:t>
            </a:r>
            <a:r>
              <a:rPr dirty="0" smtClean="0" sz="900" spc="-4">
                <a:latin typeface="Consolas"/>
                <a:cs typeface="Consolas"/>
              </a:rPr>
              <a:t>f</a:t>
            </a:r>
            <a:r>
              <a:rPr dirty="0" smtClean="0" sz="900" spc="-4">
                <a:latin typeface="Consolas"/>
                <a:cs typeface="Consolas"/>
              </a:rPr>
              <a:t>"</a:t>
            </a:r>
            <a:r>
              <a:rPr dirty="0" smtClean="0" sz="900" spc="-4">
                <a:latin typeface="Consolas"/>
                <a:cs typeface="Consolas"/>
              </a:rPr>
              <a:t>\nOriginal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93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{original}"</a:t>
            </a:r>
            <a:r>
              <a:rPr dirty="0" smtClean="0" sz="900" spc="3">
                <a:latin typeface="Consolas"/>
                <a:cs typeface="Consolas"/>
              </a:rPr>
              <a:t>)</a:t>
            </a:r>
            <a:r>
              <a:rPr dirty="0" smtClean="0" sz="900" spc="3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print(f"Printed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79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{printed}")</a:t>
            </a:r>
            <a:endParaRPr sz="9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xsi="http://www.w3.org/2001/XMLSchema-instance"/>
</file>