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bject 267"/>
          <p:cNvSpPr/>
          <p:nvPr/>
        </p:nvSpPr>
        <p:spPr>
          <a:xfrm>
            <a:off x="6734808" y="6478270"/>
            <a:ext cx="3172459" cy="1101725"/>
          </a:xfrm>
          <a:custGeom>
            <a:avLst/>
            <a:gdLst/>
            <a:ahLst/>
            <a:cxnLst/>
            <a:rect l="l" t="t" r="r" b="b"/>
            <a:pathLst>
              <a:path w="3172459" h="1101725">
                <a:moveTo>
                  <a:pt x="0" y="1101725"/>
                </a:moveTo>
                <a:lnTo>
                  <a:pt x="3172459" y="1101725"/>
                </a:lnTo>
                <a:lnTo>
                  <a:pt x="3172459" y="0"/>
                </a:lnTo>
                <a:lnTo>
                  <a:pt x="0" y="0"/>
                </a:lnTo>
                <a:lnTo>
                  <a:pt x="0" y="110172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8" name="object 268"/>
          <p:cNvSpPr/>
          <p:nvPr/>
        </p:nvSpPr>
        <p:spPr>
          <a:xfrm>
            <a:off x="6734808" y="6478271"/>
            <a:ext cx="3172460" cy="1101725"/>
          </a:xfrm>
          <a:custGeom>
            <a:avLst/>
            <a:gdLst/>
            <a:ahLst/>
            <a:cxnLst/>
            <a:rect l="l" t="t" r="r" b="b"/>
            <a:pathLst>
              <a:path w="3172460" h="1101725">
                <a:moveTo>
                  <a:pt x="0" y="0"/>
                </a:moveTo>
                <a:lnTo>
                  <a:pt x="3172460" y="0"/>
                </a:lnTo>
                <a:lnTo>
                  <a:pt x="3172460" y="1101725"/>
                </a:lnTo>
                <a:lnTo>
                  <a:pt x="0" y="110172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9" name="object 269"/>
          <p:cNvSpPr/>
          <p:nvPr/>
        </p:nvSpPr>
        <p:spPr>
          <a:xfrm>
            <a:off x="9133838" y="6543041"/>
            <a:ext cx="713341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0" name="object 270"/>
          <p:cNvSpPr/>
          <p:nvPr/>
        </p:nvSpPr>
        <p:spPr>
          <a:xfrm>
            <a:off x="9129076" y="6538279"/>
            <a:ext cx="722867" cy="949325"/>
          </a:xfrm>
          <a:custGeom>
            <a:avLst/>
            <a:gdLst/>
            <a:ahLst/>
            <a:cxnLst/>
            <a:rect l="l" t="t" r="r" b="b"/>
            <a:pathLst>
              <a:path w="722867" h="949325">
                <a:moveTo>
                  <a:pt x="0" y="0"/>
                </a:moveTo>
                <a:lnTo>
                  <a:pt x="722867" y="0"/>
                </a:lnTo>
                <a:lnTo>
                  <a:pt x="722867" y="949325"/>
                </a:lnTo>
                <a:lnTo>
                  <a:pt x="0" y="949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6731000" y="152400"/>
            <a:ext cx="3172459" cy="3048"/>
          </a:xfrm>
          <a:custGeom>
            <a:avLst/>
            <a:gdLst/>
            <a:ahLst/>
            <a:cxnLst/>
            <a:rect l="l" t="t" r="r" b="b"/>
            <a:pathLst>
              <a:path w="3172459" h="3048">
                <a:moveTo>
                  <a:pt x="0" y="3048"/>
                </a:moveTo>
                <a:lnTo>
                  <a:pt x="3172459" y="3048"/>
                </a:lnTo>
                <a:lnTo>
                  <a:pt x="3172459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6736080" y="155448"/>
            <a:ext cx="3169920" cy="935735"/>
          </a:xfrm>
          <a:custGeom>
            <a:avLst/>
            <a:gdLst/>
            <a:ahLst/>
            <a:cxnLst/>
            <a:rect l="l" t="t" r="r" b="b"/>
            <a:pathLst>
              <a:path w="3169920" h="935735">
                <a:moveTo>
                  <a:pt x="3169920" y="935735"/>
                </a:moveTo>
                <a:lnTo>
                  <a:pt x="3169920" y="0"/>
                </a:lnTo>
                <a:lnTo>
                  <a:pt x="0" y="0"/>
                </a:lnTo>
                <a:lnTo>
                  <a:pt x="0" y="935735"/>
                </a:lnTo>
                <a:lnTo>
                  <a:pt x="3169920" y="935735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6809232" y="182879"/>
            <a:ext cx="3026664" cy="201168"/>
          </a:xfrm>
          <a:custGeom>
            <a:avLst/>
            <a:gdLst/>
            <a:ahLst/>
            <a:cxnLst/>
            <a:rect l="l" t="t" r="r" b="b"/>
            <a:pathLst>
              <a:path w="3026664" h="201168">
                <a:moveTo>
                  <a:pt x="0" y="201168"/>
                </a:moveTo>
                <a:lnTo>
                  <a:pt x="3026664" y="201168"/>
                </a:lnTo>
                <a:lnTo>
                  <a:pt x="3026664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6809232" y="384047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6809232" y="515111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6809232" y="646176"/>
            <a:ext cx="3026664" cy="137159"/>
          </a:xfrm>
          <a:custGeom>
            <a:avLst/>
            <a:gdLst/>
            <a:ahLst/>
            <a:cxnLst/>
            <a:rect l="l" t="t" r="r" b="b"/>
            <a:pathLst>
              <a:path w="3026664" h="137159">
                <a:moveTo>
                  <a:pt x="0" y="137159"/>
                </a:moveTo>
                <a:lnTo>
                  <a:pt x="3026664" y="137159"/>
                </a:lnTo>
                <a:lnTo>
                  <a:pt x="3026664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6809232" y="783335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6809232" y="914400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6736080" y="169163"/>
            <a:ext cx="3169920" cy="0"/>
          </a:xfrm>
          <a:custGeom>
            <a:avLst/>
            <a:gdLst/>
            <a:ahLst/>
            <a:cxnLst/>
            <a:rect l="l" t="t" r="r" b="b"/>
            <a:pathLst>
              <a:path w="3169920" h="0">
                <a:moveTo>
                  <a:pt x="0" y="0"/>
                </a:moveTo>
                <a:lnTo>
                  <a:pt x="3169920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6736080" y="104482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6736080" y="1091183"/>
            <a:ext cx="3172968" cy="338328"/>
          </a:xfrm>
          <a:custGeom>
            <a:avLst/>
            <a:gdLst/>
            <a:ahLst/>
            <a:cxnLst/>
            <a:rect l="l" t="t" r="r" b="b"/>
            <a:pathLst>
              <a:path w="3172968" h="338328">
                <a:moveTo>
                  <a:pt x="0" y="338328"/>
                </a:moveTo>
                <a:lnTo>
                  <a:pt x="3172968" y="338328"/>
                </a:lnTo>
                <a:lnTo>
                  <a:pt x="3172968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6809232" y="1118616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6809232" y="1264920"/>
            <a:ext cx="3026664" cy="118871"/>
          </a:xfrm>
          <a:custGeom>
            <a:avLst/>
            <a:gdLst/>
            <a:ahLst/>
            <a:cxnLst/>
            <a:rect l="l" t="t" r="r" b="b"/>
            <a:pathLst>
              <a:path w="3026664" h="118871">
                <a:moveTo>
                  <a:pt x="0" y="118871"/>
                </a:moveTo>
                <a:lnTo>
                  <a:pt x="3026664" y="118871"/>
                </a:lnTo>
                <a:lnTo>
                  <a:pt x="3026664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6736080" y="1090549"/>
            <a:ext cx="3169920" cy="28701"/>
          </a:xfrm>
          <a:custGeom>
            <a:avLst/>
            <a:gdLst/>
            <a:ahLst/>
            <a:cxnLst/>
            <a:rect l="l" t="t" r="r" b="b"/>
            <a:pathLst>
              <a:path w="3169920" h="28701">
                <a:moveTo>
                  <a:pt x="0" y="28701"/>
                </a:moveTo>
                <a:lnTo>
                  <a:pt x="3169920" y="28701"/>
                </a:lnTo>
                <a:lnTo>
                  <a:pt x="316992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6736080" y="138315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6731000" y="4980432"/>
            <a:ext cx="3172459" cy="90679"/>
          </a:xfrm>
          <a:custGeom>
            <a:avLst/>
            <a:gdLst/>
            <a:ahLst/>
            <a:cxnLst/>
            <a:rect l="l" t="t" r="r" b="b"/>
            <a:pathLst>
              <a:path w="3172459" h="90679">
                <a:moveTo>
                  <a:pt x="0" y="90679"/>
                </a:moveTo>
                <a:lnTo>
                  <a:pt x="3172459" y="90679"/>
                </a:lnTo>
                <a:lnTo>
                  <a:pt x="3172459" y="0"/>
                </a:lnTo>
                <a:lnTo>
                  <a:pt x="0" y="0"/>
                </a:lnTo>
                <a:lnTo>
                  <a:pt x="0" y="9067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6736080" y="1429511"/>
            <a:ext cx="3172968" cy="3550920"/>
          </a:xfrm>
          <a:custGeom>
            <a:avLst/>
            <a:gdLst/>
            <a:ahLst/>
            <a:cxnLst/>
            <a:rect l="l" t="t" r="r" b="b"/>
            <a:pathLst>
              <a:path w="3172968" h="3550920">
                <a:moveTo>
                  <a:pt x="0" y="3550920"/>
                </a:moveTo>
                <a:lnTo>
                  <a:pt x="3172968" y="3550920"/>
                </a:lnTo>
                <a:lnTo>
                  <a:pt x="3172968" y="0"/>
                </a:lnTo>
                <a:lnTo>
                  <a:pt x="0" y="0"/>
                </a:lnTo>
                <a:lnTo>
                  <a:pt x="0" y="355092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6809232" y="145694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6809232" y="158800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6809232" y="172212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6809232" y="185623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6809232" y="199034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6809232" y="212445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6809232" y="225856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6809232" y="239267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6809232" y="2526791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6809232" y="266090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6809232" y="279501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6809232" y="292912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6809232" y="3060191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6809232" y="319430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6809232" y="332841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6809232" y="346252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6809232" y="359664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6809232" y="37307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6809232" y="38648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6809232" y="39989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6809232" y="41330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6809232" y="42672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6809232" y="440131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6809232" y="45323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6809232" y="46664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6809232" y="48006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6736080" y="1428877"/>
            <a:ext cx="3169920" cy="28701"/>
          </a:xfrm>
          <a:custGeom>
            <a:avLst/>
            <a:gdLst/>
            <a:ahLst/>
            <a:cxnLst/>
            <a:rect l="l" t="t" r="r" b="b"/>
            <a:pathLst>
              <a:path w="3169920" h="28701">
                <a:moveTo>
                  <a:pt x="0" y="28701"/>
                </a:moveTo>
                <a:lnTo>
                  <a:pt x="3169920" y="28701"/>
                </a:lnTo>
                <a:lnTo>
                  <a:pt x="316992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6736080" y="4934077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6731000" y="5071111"/>
            <a:ext cx="5079" cy="1337310"/>
          </a:xfrm>
          <a:custGeom>
            <a:avLst/>
            <a:gdLst/>
            <a:ahLst/>
            <a:cxnLst/>
            <a:rect l="l" t="t" r="r" b="b"/>
            <a:pathLst>
              <a:path w="5079" h="1337310">
                <a:moveTo>
                  <a:pt x="0" y="1337310"/>
                </a:moveTo>
                <a:lnTo>
                  <a:pt x="5079" y="1337310"/>
                </a:lnTo>
                <a:lnTo>
                  <a:pt x="5079" y="0"/>
                </a:lnTo>
                <a:lnTo>
                  <a:pt x="0" y="0"/>
                </a:lnTo>
                <a:lnTo>
                  <a:pt x="0" y="133731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6731000" y="5071111"/>
            <a:ext cx="5079" cy="1337310"/>
          </a:xfrm>
          <a:custGeom>
            <a:avLst/>
            <a:gdLst/>
            <a:ahLst/>
            <a:cxnLst/>
            <a:rect l="l" t="t" r="r" b="b"/>
            <a:pathLst>
              <a:path w="5079" h="1337310">
                <a:moveTo>
                  <a:pt x="0" y="1337310"/>
                </a:moveTo>
                <a:lnTo>
                  <a:pt x="5079" y="1337310"/>
                </a:lnTo>
                <a:lnTo>
                  <a:pt x="5079" y="0"/>
                </a:lnTo>
                <a:lnTo>
                  <a:pt x="0" y="0"/>
                </a:lnTo>
                <a:lnTo>
                  <a:pt x="0" y="133731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6736080" y="5074920"/>
            <a:ext cx="3169920" cy="1325880"/>
          </a:xfrm>
          <a:custGeom>
            <a:avLst/>
            <a:gdLst/>
            <a:ahLst/>
            <a:cxnLst/>
            <a:rect l="l" t="t" r="r" b="b"/>
            <a:pathLst>
              <a:path w="3169920" h="1325879">
                <a:moveTo>
                  <a:pt x="3169920" y="1325879"/>
                </a:moveTo>
                <a:lnTo>
                  <a:pt x="3169920" y="0"/>
                </a:lnTo>
                <a:lnTo>
                  <a:pt x="0" y="0"/>
                </a:lnTo>
                <a:lnTo>
                  <a:pt x="0" y="1325879"/>
                </a:lnTo>
                <a:lnTo>
                  <a:pt x="3169920" y="132587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5" name="object 255"/>
          <p:cNvSpPr/>
          <p:nvPr/>
        </p:nvSpPr>
        <p:spPr>
          <a:xfrm>
            <a:off x="6809232" y="5102352"/>
            <a:ext cx="3026664" cy="201168"/>
          </a:xfrm>
          <a:custGeom>
            <a:avLst/>
            <a:gdLst/>
            <a:ahLst/>
            <a:cxnLst/>
            <a:rect l="l" t="t" r="r" b="b"/>
            <a:pathLst>
              <a:path w="3026664" h="201168">
                <a:moveTo>
                  <a:pt x="0" y="201168"/>
                </a:moveTo>
                <a:lnTo>
                  <a:pt x="3026664" y="201168"/>
                </a:lnTo>
                <a:lnTo>
                  <a:pt x="3026664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6" name="object 256"/>
          <p:cNvSpPr/>
          <p:nvPr/>
        </p:nvSpPr>
        <p:spPr>
          <a:xfrm>
            <a:off x="6809232" y="5303520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7" name="object 257"/>
          <p:cNvSpPr/>
          <p:nvPr/>
        </p:nvSpPr>
        <p:spPr>
          <a:xfrm>
            <a:off x="6809232" y="543458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8" name="object 258"/>
          <p:cNvSpPr/>
          <p:nvPr/>
        </p:nvSpPr>
        <p:spPr>
          <a:xfrm>
            <a:off x="9134856" y="5558028"/>
            <a:ext cx="30479" cy="0"/>
          </a:xfrm>
          <a:custGeom>
            <a:avLst/>
            <a:gdLst/>
            <a:ahLst/>
            <a:cxnLst/>
            <a:rect l="l" t="t" r="r" b="b"/>
            <a:pathLst>
              <a:path w="30479" h="0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10413">
            <a:solidFill>
              <a:srgbClr val="0463C1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9" name="object 259"/>
          <p:cNvSpPr/>
          <p:nvPr/>
        </p:nvSpPr>
        <p:spPr>
          <a:xfrm>
            <a:off x="6809232" y="556564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0" name="object 260"/>
          <p:cNvSpPr/>
          <p:nvPr/>
        </p:nvSpPr>
        <p:spPr>
          <a:xfrm>
            <a:off x="6809232" y="569671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1" name="object 261"/>
          <p:cNvSpPr/>
          <p:nvPr/>
        </p:nvSpPr>
        <p:spPr>
          <a:xfrm>
            <a:off x="6809232" y="582777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2" name="object 262"/>
          <p:cNvSpPr/>
          <p:nvPr/>
        </p:nvSpPr>
        <p:spPr>
          <a:xfrm>
            <a:off x="6809232" y="595884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3" name="object 263"/>
          <p:cNvSpPr/>
          <p:nvPr/>
        </p:nvSpPr>
        <p:spPr>
          <a:xfrm>
            <a:off x="6809232" y="6092952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4" name="object 264"/>
          <p:cNvSpPr/>
          <p:nvPr/>
        </p:nvSpPr>
        <p:spPr>
          <a:xfrm>
            <a:off x="6809232" y="622401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5" name="object 265"/>
          <p:cNvSpPr/>
          <p:nvPr/>
        </p:nvSpPr>
        <p:spPr>
          <a:xfrm>
            <a:off x="6736080" y="5074285"/>
            <a:ext cx="3169920" cy="28701"/>
          </a:xfrm>
          <a:custGeom>
            <a:avLst/>
            <a:gdLst/>
            <a:ahLst/>
            <a:cxnLst/>
            <a:rect l="l" t="t" r="r" b="b"/>
            <a:pathLst>
              <a:path w="3169920" h="28701">
                <a:moveTo>
                  <a:pt x="0" y="28701"/>
                </a:moveTo>
                <a:lnTo>
                  <a:pt x="3169920" y="28701"/>
                </a:lnTo>
                <a:lnTo>
                  <a:pt x="316992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6" name="object 266"/>
          <p:cNvSpPr/>
          <p:nvPr/>
        </p:nvSpPr>
        <p:spPr>
          <a:xfrm>
            <a:off x="6736080" y="6377940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89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190500" y="1193800"/>
            <a:ext cx="3172460" cy="4064"/>
          </a:xfrm>
          <a:custGeom>
            <a:avLst/>
            <a:gdLst/>
            <a:ahLst/>
            <a:cxnLst/>
            <a:rect l="l" t="t" r="r" b="b"/>
            <a:pathLst>
              <a:path w="3172460" h="4064">
                <a:moveTo>
                  <a:pt x="0" y="4064"/>
                </a:moveTo>
                <a:lnTo>
                  <a:pt x="3172460" y="4064"/>
                </a:lnTo>
                <a:lnTo>
                  <a:pt x="3172460" y="0"/>
                </a:lnTo>
                <a:lnTo>
                  <a:pt x="0" y="0"/>
                </a:lnTo>
                <a:lnTo>
                  <a:pt x="0" y="406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195072" y="1197864"/>
            <a:ext cx="3172967" cy="274319"/>
          </a:xfrm>
          <a:custGeom>
            <a:avLst/>
            <a:gdLst/>
            <a:ahLst/>
            <a:cxnLst/>
            <a:rect l="l" t="t" r="r" b="b"/>
            <a:pathLst>
              <a:path w="3172967" h="274319">
                <a:moveTo>
                  <a:pt x="0" y="274319"/>
                </a:moveTo>
                <a:lnTo>
                  <a:pt x="3172967" y="274319"/>
                </a:lnTo>
                <a:lnTo>
                  <a:pt x="3172967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268224" y="1225296"/>
            <a:ext cx="3026664" cy="201167"/>
          </a:xfrm>
          <a:custGeom>
            <a:avLst/>
            <a:gdLst/>
            <a:ahLst/>
            <a:cxnLst/>
            <a:rect l="l" t="t" r="r" b="b"/>
            <a:pathLst>
              <a:path w="3026664" h="201167">
                <a:moveTo>
                  <a:pt x="0" y="201167"/>
                </a:moveTo>
                <a:lnTo>
                  <a:pt x="3026664" y="201167"/>
                </a:lnTo>
                <a:lnTo>
                  <a:pt x="3026664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195072" y="1211580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195072" y="1425828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190500" y="2420112"/>
            <a:ext cx="3172460" cy="37337"/>
          </a:xfrm>
          <a:custGeom>
            <a:avLst/>
            <a:gdLst/>
            <a:ahLst/>
            <a:cxnLst/>
            <a:rect l="l" t="t" r="r" b="b"/>
            <a:pathLst>
              <a:path w="3172460" h="37337">
                <a:moveTo>
                  <a:pt x="0" y="37337"/>
                </a:moveTo>
                <a:lnTo>
                  <a:pt x="3172460" y="37337"/>
                </a:lnTo>
                <a:lnTo>
                  <a:pt x="3172460" y="0"/>
                </a:lnTo>
                <a:lnTo>
                  <a:pt x="0" y="0"/>
                </a:lnTo>
                <a:lnTo>
                  <a:pt x="0" y="37337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195072" y="1472184"/>
            <a:ext cx="3172967" cy="947927"/>
          </a:xfrm>
          <a:custGeom>
            <a:avLst/>
            <a:gdLst/>
            <a:ahLst/>
            <a:cxnLst/>
            <a:rect l="l" t="t" r="r" b="b"/>
            <a:pathLst>
              <a:path w="3172967" h="947927">
                <a:moveTo>
                  <a:pt x="0" y="947927"/>
                </a:moveTo>
                <a:lnTo>
                  <a:pt x="3172967" y="947927"/>
                </a:lnTo>
                <a:lnTo>
                  <a:pt x="3172967" y="0"/>
                </a:lnTo>
                <a:lnTo>
                  <a:pt x="0" y="0"/>
                </a:lnTo>
                <a:lnTo>
                  <a:pt x="0" y="947927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268224" y="1499616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268224" y="1645920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268224" y="1792224"/>
            <a:ext cx="3026664" cy="143255"/>
          </a:xfrm>
          <a:custGeom>
            <a:avLst/>
            <a:gdLst/>
            <a:ahLst/>
            <a:cxnLst/>
            <a:rect l="l" t="t" r="r" b="b"/>
            <a:pathLst>
              <a:path w="3026664" h="143255">
                <a:moveTo>
                  <a:pt x="0" y="143255"/>
                </a:moveTo>
                <a:lnTo>
                  <a:pt x="3026664" y="143255"/>
                </a:lnTo>
                <a:lnTo>
                  <a:pt x="3026664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268224" y="1935480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268224" y="2081784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268224" y="2228088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195072" y="1471549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195072" y="2373756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190500" y="158750"/>
            <a:ext cx="3172460" cy="1003300"/>
          </a:xfrm>
          <a:custGeom>
            <a:avLst/>
            <a:gdLst/>
            <a:ahLst/>
            <a:cxnLst/>
            <a:rect l="l" t="t" r="r" b="b"/>
            <a:pathLst>
              <a:path w="3172460" h="1003300">
                <a:moveTo>
                  <a:pt x="0" y="1003300"/>
                </a:moveTo>
                <a:lnTo>
                  <a:pt x="3172460" y="1003300"/>
                </a:lnTo>
                <a:lnTo>
                  <a:pt x="3172460" y="0"/>
                </a:lnTo>
                <a:lnTo>
                  <a:pt x="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198120" y="2502407"/>
            <a:ext cx="3167380" cy="405384"/>
          </a:xfrm>
          <a:custGeom>
            <a:avLst/>
            <a:gdLst/>
            <a:ahLst/>
            <a:cxnLst/>
            <a:rect l="l" t="t" r="r" b="b"/>
            <a:pathLst>
              <a:path w="3167380" h="405384">
                <a:moveTo>
                  <a:pt x="3167380" y="405384"/>
                </a:moveTo>
                <a:lnTo>
                  <a:pt x="3167380" y="0"/>
                </a:lnTo>
                <a:lnTo>
                  <a:pt x="0" y="0"/>
                </a:lnTo>
                <a:lnTo>
                  <a:pt x="0" y="405384"/>
                </a:lnTo>
                <a:lnTo>
                  <a:pt x="3167380" y="40538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271272" y="2529840"/>
            <a:ext cx="3026664" cy="198120"/>
          </a:xfrm>
          <a:custGeom>
            <a:avLst/>
            <a:gdLst/>
            <a:ahLst/>
            <a:cxnLst/>
            <a:rect l="l" t="t" r="r" b="b"/>
            <a:pathLst>
              <a:path w="3026664" h="198120">
                <a:moveTo>
                  <a:pt x="0" y="198120"/>
                </a:moveTo>
                <a:lnTo>
                  <a:pt x="3026664" y="198120"/>
                </a:lnTo>
                <a:lnTo>
                  <a:pt x="3026664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271272" y="272796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198120" y="2516124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80" h="0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198120" y="286143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198120" y="2907791"/>
            <a:ext cx="3172968" cy="216408"/>
          </a:xfrm>
          <a:custGeom>
            <a:avLst/>
            <a:gdLst/>
            <a:ahLst/>
            <a:cxnLst/>
            <a:rect l="l" t="t" r="r" b="b"/>
            <a:pathLst>
              <a:path w="3172968" h="216408">
                <a:moveTo>
                  <a:pt x="0" y="216408"/>
                </a:moveTo>
                <a:lnTo>
                  <a:pt x="3172968" y="216408"/>
                </a:lnTo>
                <a:lnTo>
                  <a:pt x="3172968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271272" y="2935224"/>
            <a:ext cx="3026664" cy="143255"/>
          </a:xfrm>
          <a:custGeom>
            <a:avLst/>
            <a:gdLst/>
            <a:ahLst/>
            <a:cxnLst/>
            <a:rect l="l" t="t" r="r" b="b"/>
            <a:pathLst>
              <a:path w="3026664" h="143255">
                <a:moveTo>
                  <a:pt x="0" y="143255"/>
                </a:moveTo>
                <a:lnTo>
                  <a:pt x="3026664" y="143255"/>
                </a:lnTo>
                <a:lnTo>
                  <a:pt x="3026664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198120" y="2907156"/>
            <a:ext cx="3167380" cy="28701"/>
          </a:xfrm>
          <a:custGeom>
            <a:avLst/>
            <a:gdLst/>
            <a:ahLst/>
            <a:cxnLst/>
            <a:rect l="l" t="t" r="r" b="b"/>
            <a:pathLst>
              <a:path w="3167380" h="28701">
                <a:moveTo>
                  <a:pt x="0" y="28701"/>
                </a:moveTo>
                <a:lnTo>
                  <a:pt x="3167380" y="28701"/>
                </a:lnTo>
                <a:lnTo>
                  <a:pt x="316738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198120" y="307784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198120" y="3124200"/>
            <a:ext cx="3172968" cy="207263"/>
          </a:xfrm>
          <a:custGeom>
            <a:avLst/>
            <a:gdLst/>
            <a:ahLst/>
            <a:cxnLst/>
            <a:rect l="l" t="t" r="r" b="b"/>
            <a:pathLst>
              <a:path w="3172968" h="207263">
                <a:moveTo>
                  <a:pt x="0" y="207263"/>
                </a:moveTo>
                <a:lnTo>
                  <a:pt x="3172968" y="207263"/>
                </a:lnTo>
                <a:lnTo>
                  <a:pt x="3172968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271272" y="315163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198120" y="3123565"/>
            <a:ext cx="3167380" cy="28701"/>
          </a:xfrm>
          <a:custGeom>
            <a:avLst/>
            <a:gdLst/>
            <a:ahLst/>
            <a:cxnLst/>
            <a:rect l="l" t="t" r="r" b="b"/>
            <a:pathLst>
              <a:path w="3167380" h="28701">
                <a:moveTo>
                  <a:pt x="0" y="28701"/>
                </a:moveTo>
                <a:lnTo>
                  <a:pt x="3167380" y="28701"/>
                </a:lnTo>
                <a:lnTo>
                  <a:pt x="316738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198120" y="3308604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3470907" y="152400"/>
            <a:ext cx="3172459" cy="3048"/>
          </a:xfrm>
          <a:custGeom>
            <a:avLst/>
            <a:gdLst/>
            <a:ahLst/>
            <a:cxnLst/>
            <a:rect l="l" t="t" r="r" b="b"/>
            <a:pathLst>
              <a:path w="3172459" h="3048">
                <a:moveTo>
                  <a:pt x="0" y="3048"/>
                </a:moveTo>
                <a:lnTo>
                  <a:pt x="3172459" y="3048"/>
                </a:lnTo>
                <a:lnTo>
                  <a:pt x="3172459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474720" y="155448"/>
            <a:ext cx="3167379" cy="265175"/>
          </a:xfrm>
          <a:custGeom>
            <a:avLst/>
            <a:gdLst/>
            <a:ahLst/>
            <a:cxnLst/>
            <a:rect l="l" t="t" r="r" b="b"/>
            <a:pathLst>
              <a:path w="3167379" h="265175">
                <a:moveTo>
                  <a:pt x="3167379" y="265175"/>
                </a:moveTo>
                <a:lnTo>
                  <a:pt x="3167379" y="0"/>
                </a:lnTo>
                <a:lnTo>
                  <a:pt x="0" y="0"/>
                </a:lnTo>
                <a:lnTo>
                  <a:pt x="0" y="265175"/>
                </a:lnTo>
                <a:lnTo>
                  <a:pt x="3167379" y="265175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3547872" y="182879"/>
            <a:ext cx="3026664" cy="192024"/>
          </a:xfrm>
          <a:custGeom>
            <a:avLst/>
            <a:gdLst/>
            <a:ahLst/>
            <a:cxnLst/>
            <a:rect l="l" t="t" r="r" b="b"/>
            <a:pathLst>
              <a:path w="3026664" h="192024">
                <a:moveTo>
                  <a:pt x="0" y="192024"/>
                </a:moveTo>
                <a:lnTo>
                  <a:pt x="3026664" y="192024"/>
                </a:lnTo>
                <a:lnTo>
                  <a:pt x="3026664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3474720" y="169163"/>
            <a:ext cx="3167379" cy="0"/>
          </a:xfrm>
          <a:custGeom>
            <a:avLst/>
            <a:gdLst/>
            <a:ahLst/>
            <a:cxnLst/>
            <a:rect l="l" t="t" r="r" b="b"/>
            <a:pathLst>
              <a:path w="3167379" h="0">
                <a:moveTo>
                  <a:pt x="0" y="0"/>
                </a:moveTo>
                <a:lnTo>
                  <a:pt x="3167379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3474720" y="37426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3474720" y="420624"/>
            <a:ext cx="3172968" cy="341375"/>
          </a:xfrm>
          <a:custGeom>
            <a:avLst/>
            <a:gdLst/>
            <a:ahLst/>
            <a:cxnLst/>
            <a:rect l="l" t="t" r="r" b="b"/>
            <a:pathLst>
              <a:path w="3172968" h="341375">
                <a:moveTo>
                  <a:pt x="0" y="341375"/>
                </a:moveTo>
                <a:lnTo>
                  <a:pt x="3172968" y="341375"/>
                </a:lnTo>
                <a:lnTo>
                  <a:pt x="317296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47872" y="448055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3547872" y="594359"/>
            <a:ext cx="3026664" cy="121920"/>
          </a:xfrm>
          <a:custGeom>
            <a:avLst/>
            <a:gdLst/>
            <a:ahLst/>
            <a:cxnLst/>
            <a:rect l="l" t="t" r="r" b="b"/>
            <a:pathLst>
              <a:path w="3026664" h="121920">
                <a:moveTo>
                  <a:pt x="0" y="121920"/>
                </a:moveTo>
                <a:lnTo>
                  <a:pt x="3026664" y="121920"/>
                </a:lnTo>
                <a:lnTo>
                  <a:pt x="3026664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3474720" y="419989"/>
            <a:ext cx="3167379" cy="28701"/>
          </a:xfrm>
          <a:custGeom>
            <a:avLst/>
            <a:gdLst/>
            <a:ahLst/>
            <a:cxnLst/>
            <a:rect l="l" t="t" r="r" b="b"/>
            <a:pathLst>
              <a:path w="3167379" h="28701">
                <a:moveTo>
                  <a:pt x="0" y="28701"/>
                </a:moveTo>
                <a:lnTo>
                  <a:pt x="3167379" y="28701"/>
                </a:lnTo>
                <a:lnTo>
                  <a:pt x="3167379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3474720" y="715645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3470907" y="1770888"/>
            <a:ext cx="3172459" cy="49023"/>
          </a:xfrm>
          <a:custGeom>
            <a:avLst/>
            <a:gdLst/>
            <a:ahLst/>
            <a:cxnLst/>
            <a:rect l="l" t="t" r="r" b="b"/>
            <a:pathLst>
              <a:path w="3172459" h="49023">
                <a:moveTo>
                  <a:pt x="0" y="49023"/>
                </a:moveTo>
                <a:lnTo>
                  <a:pt x="3172459" y="49023"/>
                </a:lnTo>
                <a:lnTo>
                  <a:pt x="3172459" y="0"/>
                </a:lnTo>
                <a:lnTo>
                  <a:pt x="0" y="0"/>
                </a:lnTo>
                <a:lnTo>
                  <a:pt x="0" y="4902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3474720" y="762000"/>
            <a:ext cx="3172968" cy="1008888"/>
          </a:xfrm>
          <a:custGeom>
            <a:avLst/>
            <a:gdLst/>
            <a:ahLst/>
            <a:cxnLst/>
            <a:rect l="l" t="t" r="r" b="b"/>
            <a:pathLst>
              <a:path w="3172968" h="1008888">
                <a:moveTo>
                  <a:pt x="0" y="1008888"/>
                </a:moveTo>
                <a:lnTo>
                  <a:pt x="3172968" y="1008888"/>
                </a:lnTo>
                <a:lnTo>
                  <a:pt x="3172968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47872" y="789432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47872" y="923544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47872" y="1057656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47872" y="1191768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3547872" y="132283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3547872" y="145694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47872" y="159105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3474720" y="761364"/>
            <a:ext cx="3167379" cy="28701"/>
          </a:xfrm>
          <a:custGeom>
            <a:avLst/>
            <a:gdLst/>
            <a:ahLst/>
            <a:cxnLst/>
            <a:rect l="l" t="t" r="r" b="b"/>
            <a:pathLst>
              <a:path w="3167379" h="28701">
                <a:moveTo>
                  <a:pt x="0" y="28701"/>
                </a:moveTo>
                <a:lnTo>
                  <a:pt x="3167379" y="28701"/>
                </a:lnTo>
                <a:lnTo>
                  <a:pt x="3167379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3474720" y="1724532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3462653" y="1819911"/>
            <a:ext cx="3172460" cy="2792"/>
          </a:xfrm>
          <a:custGeom>
            <a:avLst/>
            <a:gdLst/>
            <a:ahLst/>
            <a:cxnLst/>
            <a:rect l="l" t="t" r="r" b="b"/>
            <a:pathLst>
              <a:path w="3172460" h="2792">
                <a:moveTo>
                  <a:pt x="0" y="2792"/>
                </a:moveTo>
                <a:lnTo>
                  <a:pt x="3172460" y="2792"/>
                </a:lnTo>
                <a:lnTo>
                  <a:pt x="3172460" y="0"/>
                </a:lnTo>
                <a:lnTo>
                  <a:pt x="0" y="0"/>
                </a:lnTo>
                <a:lnTo>
                  <a:pt x="0" y="279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3468624" y="1822703"/>
            <a:ext cx="3172968" cy="265175"/>
          </a:xfrm>
          <a:custGeom>
            <a:avLst/>
            <a:gdLst/>
            <a:ahLst/>
            <a:cxnLst/>
            <a:rect l="l" t="t" r="r" b="b"/>
            <a:pathLst>
              <a:path w="3172968" h="265175">
                <a:moveTo>
                  <a:pt x="0" y="265175"/>
                </a:moveTo>
                <a:lnTo>
                  <a:pt x="3172968" y="265175"/>
                </a:lnTo>
                <a:lnTo>
                  <a:pt x="3172968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38728" y="1850136"/>
            <a:ext cx="3029712" cy="192024"/>
          </a:xfrm>
          <a:custGeom>
            <a:avLst/>
            <a:gdLst/>
            <a:ahLst/>
            <a:cxnLst/>
            <a:rect l="l" t="t" r="r" b="b"/>
            <a:pathLst>
              <a:path w="3029712" h="192024">
                <a:moveTo>
                  <a:pt x="0" y="192024"/>
                </a:moveTo>
                <a:lnTo>
                  <a:pt x="3029712" y="192024"/>
                </a:lnTo>
                <a:lnTo>
                  <a:pt x="3029712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3468624" y="182511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3468624" y="204152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3462653" y="2545079"/>
            <a:ext cx="5970" cy="2585086"/>
          </a:xfrm>
          <a:custGeom>
            <a:avLst/>
            <a:gdLst/>
            <a:ahLst/>
            <a:cxnLst/>
            <a:rect l="l" t="t" r="r" b="b"/>
            <a:pathLst>
              <a:path w="5970" h="2585086">
                <a:moveTo>
                  <a:pt x="0" y="2585086"/>
                </a:moveTo>
                <a:lnTo>
                  <a:pt x="5970" y="2585086"/>
                </a:lnTo>
                <a:lnTo>
                  <a:pt x="5970" y="0"/>
                </a:lnTo>
                <a:lnTo>
                  <a:pt x="0" y="0"/>
                </a:lnTo>
                <a:lnTo>
                  <a:pt x="0" y="258508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3468624" y="2087879"/>
            <a:ext cx="3172968" cy="457200"/>
          </a:xfrm>
          <a:custGeom>
            <a:avLst/>
            <a:gdLst/>
            <a:ahLst/>
            <a:cxnLst/>
            <a:rect l="l" t="t" r="r" b="b"/>
            <a:pathLst>
              <a:path w="3172968" h="457200">
                <a:moveTo>
                  <a:pt x="0" y="457200"/>
                </a:moveTo>
                <a:lnTo>
                  <a:pt x="3172968" y="457200"/>
                </a:lnTo>
                <a:lnTo>
                  <a:pt x="317296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38728" y="2115312"/>
            <a:ext cx="3029712" cy="146303"/>
          </a:xfrm>
          <a:custGeom>
            <a:avLst/>
            <a:gdLst/>
            <a:ahLst/>
            <a:cxnLst/>
            <a:rect l="l" t="t" r="r" b="b"/>
            <a:pathLst>
              <a:path w="3029712" h="146303">
                <a:moveTo>
                  <a:pt x="0" y="146303"/>
                </a:moveTo>
                <a:lnTo>
                  <a:pt x="3029712" y="146303"/>
                </a:lnTo>
                <a:lnTo>
                  <a:pt x="30297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3538728" y="2261616"/>
            <a:ext cx="3029712" cy="121920"/>
          </a:xfrm>
          <a:custGeom>
            <a:avLst/>
            <a:gdLst/>
            <a:ahLst/>
            <a:cxnLst/>
            <a:rect l="l" t="t" r="r" b="b"/>
            <a:pathLst>
              <a:path w="3029712" h="121920">
                <a:moveTo>
                  <a:pt x="0" y="121920"/>
                </a:moveTo>
                <a:lnTo>
                  <a:pt x="3029712" y="121920"/>
                </a:lnTo>
                <a:lnTo>
                  <a:pt x="3029712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3538728" y="2383536"/>
            <a:ext cx="3029712" cy="115824"/>
          </a:xfrm>
          <a:custGeom>
            <a:avLst/>
            <a:gdLst/>
            <a:ahLst/>
            <a:cxnLst/>
            <a:rect l="l" t="t" r="r" b="b"/>
            <a:pathLst>
              <a:path w="3029712" h="115824">
                <a:moveTo>
                  <a:pt x="0" y="115824"/>
                </a:moveTo>
                <a:lnTo>
                  <a:pt x="3029712" y="115824"/>
                </a:lnTo>
                <a:lnTo>
                  <a:pt x="3029712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3468624" y="2087245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3468624" y="249872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3470907" y="5189853"/>
            <a:ext cx="3172459" cy="4446"/>
          </a:xfrm>
          <a:custGeom>
            <a:avLst/>
            <a:gdLst/>
            <a:ahLst/>
            <a:cxnLst/>
            <a:rect l="l" t="t" r="r" b="b"/>
            <a:pathLst>
              <a:path w="3172459" h="4446">
                <a:moveTo>
                  <a:pt x="0" y="4446"/>
                </a:moveTo>
                <a:lnTo>
                  <a:pt x="3172459" y="4446"/>
                </a:lnTo>
                <a:lnTo>
                  <a:pt x="3172459" y="0"/>
                </a:lnTo>
                <a:lnTo>
                  <a:pt x="0" y="0"/>
                </a:lnTo>
                <a:lnTo>
                  <a:pt x="0" y="444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3470907" y="5160264"/>
            <a:ext cx="3172459" cy="298703"/>
          </a:xfrm>
          <a:custGeom>
            <a:avLst/>
            <a:gdLst/>
            <a:ahLst/>
            <a:cxnLst/>
            <a:rect l="l" t="t" r="r" b="b"/>
            <a:pathLst>
              <a:path w="3172459" h="298703">
                <a:moveTo>
                  <a:pt x="0" y="298703"/>
                </a:moveTo>
                <a:lnTo>
                  <a:pt x="3172459" y="298703"/>
                </a:lnTo>
                <a:lnTo>
                  <a:pt x="3172459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3474720" y="5194300"/>
            <a:ext cx="3167379" cy="264668"/>
          </a:xfrm>
          <a:custGeom>
            <a:avLst/>
            <a:gdLst/>
            <a:ahLst/>
            <a:cxnLst/>
            <a:rect l="l" t="t" r="r" b="b"/>
            <a:pathLst>
              <a:path w="3167379" h="264668">
                <a:moveTo>
                  <a:pt x="3167379" y="264668"/>
                </a:moveTo>
                <a:lnTo>
                  <a:pt x="3167379" y="0"/>
                </a:lnTo>
                <a:lnTo>
                  <a:pt x="0" y="0"/>
                </a:lnTo>
                <a:lnTo>
                  <a:pt x="0" y="264668"/>
                </a:lnTo>
                <a:lnTo>
                  <a:pt x="3167379" y="2646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47872" y="5221224"/>
            <a:ext cx="3026664" cy="192024"/>
          </a:xfrm>
          <a:custGeom>
            <a:avLst/>
            <a:gdLst/>
            <a:ahLst/>
            <a:cxnLst/>
            <a:rect l="l" t="t" r="r" b="b"/>
            <a:pathLst>
              <a:path w="3026664" h="192024">
                <a:moveTo>
                  <a:pt x="0" y="192024"/>
                </a:moveTo>
                <a:lnTo>
                  <a:pt x="3026664" y="192024"/>
                </a:lnTo>
                <a:lnTo>
                  <a:pt x="3026664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3474720" y="5207762"/>
            <a:ext cx="3167379" cy="0"/>
          </a:xfrm>
          <a:custGeom>
            <a:avLst/>
            <a:gdLst/>
            <a:ahLst/>
            <a:cxnLst/>
            <a:rect l="l" t="t" r="r" b="b"/>
            <a:pathLst>
              <a:path w="3167379" h="0">
                <a:moveTo>
                  <a:pt x="0" y="0"/>
                </a:moveTo>
                <a:lnTo>
                  <a:pt x="3167379" y="0"/>
                </a:lnTo>
              </a:path>
            </a:pathLst>
          </a:custGeom>
          <a:ln w="28194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3474720" y="5412613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3470907" y="6617207"/>
            <a:ext cx="3812" cy="527780"/>
          </a:xfrm>
          <a:custGeom>
            <a:avLst/>
            <a:gdLst/>
            <a:ahLst/>
            <a:cxnLst/>
            <a:rect l="l" t="t" r="r" b="b"/>
            <a:pathLst>
              <a:path w="3812" h="527780">
                <a:moveTo>
                  <a:pt x="0" y="527780"/>
                </a:moveTo>
                <a:lnTo>
                  <a:pt x="3812" y="527780"/>
                </a:lnTo>
                <a:lnTo>
                  <a:pt x="3812" y="0"/>
                </a:lnTo>
                <a:lnTo>
                  <a:pt x="0" y="0"/>
                </a:lnTo>
                <a:lnTo>
                  <a:pt x="0" y="52778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3474720" y="5458967"/>
            <a:ext cx="3172968" cy="1158240"/>
          </a:xfrm>
          <a:custGeom>
            <a:avLst/>
            <a:gdLst/>
            <a:ahLst/>
            <a:cxnLst/>
            <a:rect l="l" t="t" r="r" b="b"/>
            <a:pathLst>
              <a:path w="3172968" h="1158239">
                <a:moveTo>
                  <a:pt x="0" y="1158240"/>
                </a:moveTo>
                <a:lnTo>
                  <a:pt x="3172968" y="1158240"/>
                </a:lnTo>
                <a:lnTo>
                  <a:pt x="3172968" y="0"/>
                </a:lnTo>
                <a:lnTo>
                  <a:pt x="0" y="0"/>
                </a:lnTo>
                <a:lnTo>
                  <a:pt x="0" y="115824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47872" y="5486400"/>
            <a:ext cx="3026664" cy="146304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47872" y="5632704"/>
            <a:ext cx="3026664" cy="115824"/>
          </a:xfrm>
          <a:custGeom>
            <a:avLst/>
            <a:gdLst/>
            <a:ahLst/>
            <a:cxnLst/>
            <a:rect l="l" t="t" r="r" b="b"/>
            <a:pathLst>
              <a:path w="3026664" h="115824">
                <a:moveTo>
                  <a:pt x="0" y="115824"/>
                </a:moveTo>
                <a:lnTo>
                  <a:pt x="3026664" y="115824"/>
                </a:lnTo>
                <a:lnTo>
                  <a:pt x="3026664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3547872" y="5748528"/>
            <a:ext cx="3026664" cy="115824"/>
          </a:xfrm>
          <a:custGeom>
            <a:avLst/>
            <a:gdLst/>
            <a:ahLst/>
            <a:cxnLst/>
            <a:rect l="l" t="t" r="r" b="b"/>
            <a:pathLst>
              <a:path w="3026664" h="115824">
                <a:moveTo>
                  <a:pt x="0" y="115824"/>
                </a:moveTo>
                <a:lnTo>
                  <a:pt x="3026664" y="115824"/>
                </a:lnTo>
                <a:lnTo>
                  <a:pt x="3026664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3547872" y="5864352"/>
            <a:ext cx="3026664" cy="118872"/>
          </a:xfrm>
          <a:custGeom>
            <a:avLst/>
            <a:gdLst/>
            <a:ahLst/>
            <a:cxnLst/>
            <a:rect l="l" t="t" r="r" b="b"/>
            <a:pathLst>
              <a:path w="3026664" h="118872">
                <a:moveTo>
                  <a:pt x="0" y="118872"/>
                </a:moveTo>
                <a:lnTo>
                  <a:pt x="3026664" y="118872"/>
                </a:lnTo>
                <a:lnTo>
                  <a:pt x="3026664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3547872" y="5983224"/>
            <a:ext cx="3026664" cy="115824"/>
          </a:xfrm>
          <a:custGeom>
            <a:avLst/>
            <a:gdLst/>
            <a:ahLst/>
            <a:cxnLst/>
            <a:rect l="l" t="t" r="r" b="b"/>
            <a:pathLst>
              <a:path w="3026664" h="115824">
                <a:moveTo>
                  <a:pt x="0" y="115824"/>
                </a:moveTo>
                <a:lnTo>
                  <a:pt x="3026664" y="115824"/>
                </a:lnTo>
                <a:lnTo>
                  <a:pt x="3026664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3547872" y="6099048"/>
            <a:ext cx="3026664" cy="115823"/>
          </a:xfrm>
          <a:custGeom>
            <a:avLst/>
            <a:gdLst/>
            <a:ahLst/>
            <a:cxnLst/>
            <a:rect l="l" t="t" r="r" b="b"/>
            <a:pathLst>
              <a:path w="3026664" h="115824">
                <a:moveTo>
                  <a:pt x="0" y="115823"/>
                </a:moveTo>
                <a:lnTo>
                  <a:pt x="3026664" y="115823"/>
                </a:lnTo>
                <a:lnTo>
                  <a:pt x="3026664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3547872" y="6214872"/>
            <a:ext cx="3026664" cy="118872"/>
          </a:xfrm>
          <a:custGeom>
            <a:avLst/>
            <a:gdLst/>
            <a:ahLst/>
            <a:cxnLst/>
            <a:rect l="l" t="t" r="r" b="b"/>
            <a:pathLst>
              <a:path w="3026664" h="118872">
                <a:moveTo>
                  <a:pt x="0" y="118871"/>
                </a:moveTo>
                <a:lnTo>
                  <a:pt x="3026664" y="118871"/>
                </a:lnTo>
                <a:lnTo>
                  <a:pt x="3026664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3547872" y="6333744"/>
            <a:ext cx="3026664" cy="121919"/>
          </a:xfrm>
          <a:custGeom>
            <a:avLst/>
            <a:gdLst/>
            <a:ahLst/>
            <a:cxnLst/>
            <a:rect l="l" t="t" r="r" b="b"/>
            <a:pathLst>
              <a:path w="3026664" h="121920">
                <a:moveTo>
                  <a:pt x="0" y="121919"/>
                </a:moveTo>
                <a:lnTo>
                  <a:pt x="3026664" y="121919"/>
                </a:lnTo>
                <a:lnTo>
                  <a:pt x="3026664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3547872" y="6455663"/>
            <a:ext cx="3026664" cy="115824"/>
          </a:xfrm>
          <a:custGeom>
            <a:avLst/>
            <a:gdLst/>
            <a:ahLst/>
            <a:cxnLst/>
            <a:rect l="l" t="t" r="r" b="b"/>
            <a:pathLst>
              <a:path w="3026664" h="115824">
                <a:moveTo>
                  <a:pt x="0" y="115824"/>
                </a:moveTo>
                <a:lnTo>
                  <a:pt x="3026664" y="115824"/>
                </a:lnTo>
                <a:lnTo>
                  <a:pt x="3026664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3474720" y="5458333"/>
            <a:ext cx="3167379" cy="28701"/>
          </a:xfrm>
          <a:custGeom>
            <a:avLst/>
            <a:gdLst/>
            <a:ahLst/>
            <a:cxnLst/>
            <a:rect l="l" t="t" r="r" b="b"/>
            <a:pathLst>
              <a:path w="3167379" h="28701">
                <a:moveTo>
                  <a:pt x="0" y="28701"/>
                </a:moveTo>
                <a:lnTo>
                  <a:pt x="3167379" y="28701"/>
                </a:lnTo>
                <a:lnTo>
                  <a:pt x="3167379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3474720" y="6570852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3474720" y="6617207"/>
            <a:ext cx="3172968" cy="874776"/>
          </a:xfrm>
          <a:custGeom>
            <a:avLst/>
            <a:gdLst/>
            <a:ahLst/>
            <a:cxnLst/>
            <a:rect l="l" t="t" r="r" b="b"/>
            <a:pathLst>
              <a:path w="3172968" h="874776">
                <a:moveTo>
                  <a:pt x="0" y="874776"/>
                </a:moveTo>
                <a:lnTo>
                  <a:pt x="3172968" y="874776"/>
                </a:lnTo>
                <a:lnTo>
                  <a:pt x="3172968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3547872" y="664463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3547872" y="6778751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3547872" y="6912863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3547872" y="7046975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3547872" y="717803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3547872" y="7312151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3474720" y="6616572"/>
            <a:ext cx="3167379" cy="28701"/>
          </a:xfrm>
          <a:custGeom>
            <a:avLst/>
            <a:gdLst/>
            <a:ahLst/>
            <a:cxnLst/>
            <a:rect l="l" t="t" r="r" b="b"/>
            <a:pathLst>
              <a:path w="3167379" h="28701">
                <a:moveTo>
                  <a:pt x="0" y="28701"/>
                </a:moveTo>
                <a:lnTo>
                  <a:pt x="3167379" y="28701"/>
                </a:lnTo>
                <a:lnTo>
                  <a:pt x="3167379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3474720" y="7469123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3468624" y="2545079"/>
            <a:ext cx="3172968" cy="2615184"/>
          </a:xfrm>
          <a:custGeom>
            <a:avLst/>
            <a:gdLst/>
            <a:ahLst/>
            <a:cxnLst/>
            <a:rect l="l" t="t" r="r" b="b"/>
            <a:pathLst>
              <a:path w="3172968" h="2615184">
                <a:moveTo>
                  <a:pt x="0" y="2615184"/>
                </a:moveTo>
                <a:lnTo>
                  <a:pt x="3172968" y="2615184"/>
                </a:lnTo>
                <a:lnTo>
                  <a:pt x="3172968" y="0"/>
                </a:lnTo>
                <a:lnTo>
                  <a:pt x="0" y="0"/>
                </a:lnTo>
                <a:lnTo>
                  <a:pt x="0" y="261518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3538728" y="2572512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38728" y="2706624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38728" y="2840736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3538728" y="2974848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3538728" y="3108960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3538728" y="3243072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3538728" y="3377184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3538728" y="3511296"/>
            <a:ext cx="3029712" cy="131063"/>
          </a:xfrm>
          <a:custGeom>
            <a:avLst/>
            <a:gdLst/>
            <a:ahLst/>
            <a:cxnLst/>
            <a:rect l="l" t="t" r="r" b="b"/>
            <a:pathLst>
              <a:path w="3029712" h="131063">
                <a:moveTo>
                  <a:pt x="0" y="131063"/>
                </a:moveTo>
                <a:lnTo>
                  <a:pt x="3029712" y="131063"/>
                </a:lnTo>
                <a:lnTo>
                  <a:pt x="3029712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3538728" y="3642360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3538728" y="3776472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3538728" y="3910584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3538728" y="4044696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3538728" y="4178808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3538728" y="4312920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3538728" y="4447032"/>
            <a:ext cx="3029712" cy="134111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1"/>
                </a:moveTo>
                <a:lnTo>
                  <a:pt x="3029712" y="134111"/>
                </a:lnTo>
                <a:lnTo>
                  <a:pt x="3029712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3538728" y="4581144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1"/>
                </a:moveTo>
                <a:lnTo>
                  <a:pt x="3029712" y="134111"/>
                </a:lnTo>
                <a:lnTo>
                  <a:pt x="3029712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3538728" y="4715256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2"/>
                </a:moveTo>
                <a:lnTo>
                  <a:pt x="3029712" y="134112"/>
                </a:lnTo>
                <a:lnTo>
                  <a:pt x="30297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3538728" y="4849368"/>
            <a:ext cx="3029712" cy="134112"/>
          </a:xfrm>
          <a:custGeom>
            <a:avLst/>
            <a:gdLst/>
            <a:ahLst/>
            <a:cxnLst/>
            <a:rect l="l" t="t" r="r" b="b"/>
            <a:pathLst>
              <a:path w="3029712" h="134112">
                <a:moveTo>
                  <a:pt x="0" y="134111"/>
                </a:moveTo>
                <a:lnTo>
                  <a:pt x="3029712" y="134111"/>
                </a:lnTo>
                <a:lnTo>
                  <a:pt x="3029712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3538728" y="4983480"/>
            <a:ext cx="3029712" cy="131063"/>
          </a:xfrm>
          <a:custGeom>
            <a:avLst/>
            <a:gdLst/>
            <a:ahLst/>
            <a:cxnLst/>
            <a:rect l="l" t="t" r="r" b="b"/>
            <a:pathLst>
              <a:path w="3029712" h="131063">
                <a:moveTo>
                  <a:pt x="0" y="131064"/>
                </a:moveTo>
                <a:lnTo>
                  <a:pt x="3029712" y="131064"/>
                </a:lnTo>
                <a:lnTo>
                  <a:pt x="3029712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3468624" y="2544445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3468624" y="5137404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89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94307" y="3386453"/>
            <a:ext cx="3172460" cy="4446"/>
          </a:xfrm>
          <a:custGeom>
            <a:avLst/>
            <a:gdLst/>
            <a:ahLst/>
            <a:cxnLst/>
            <a:rect l="l" t="t" r="r" b="b"/>
            <a:pathLst>
              <a:path w="3172460" h="4446">
                <a:moveTo>
                  <a:pt x="0" y="4446"/>
                </a:moveTo>
                <a:lnTo>
                  <a:pt x="3172460" y="4446"/>
                </a:lnTo>
                <a:lnTo>
                  <a:pt x="3172460" y="0"/>
                </a:lnTo>
                <a:lnTo>
                  <a:pt x="0" y="0"/>
                </a:lnTo>
                <a:lnTo>
                  <a:pt x="0" y="444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94307" y="3605213"/>
            <a:ext cx="3172460" cy="716850"/>
          </a:xfrm>
          <a:custGeom>
            <a:avLst/>
            <a:gdLst/>
            <a:ahLst/>
            <a:cxnLst/>
            <a:rect l="l" t="t" r="r" b="b"/>
            <a:pathLst>
              <a:path w="3172460" h="716850">
                <a:moveTo>
                  <a:pt x="0" y="716850"/>
                </a:moveTo>
                <a:lnTo>
                  <a:pt x="3172460" y="716850"/>
                </a:lnTo>
                <a:lnTo>
                  <a:pt x="3172460" y="0"/>
                </a:lnTo>
                <a:lnTo>
                  <a:pt x="0" y="0"/>
                </a:lnTo>
                <a:lnTo>
                  <a:pt x="0" y="71685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98120" y="3390900"/>
            <a:ext cx="3167380" cy="931163"/>
          </a:xfrm>
          <a:custGeom>
            <a:avLst/>
            <a:gdLst/>
            <a:ahLst/>
            <a:cxnLst/>
            <a:rect l="l" t="t" r="r" b="b"/>
            <a:pathLst>
              <a:path w="3167380" h="931163">
                <a:moveTo>
                  <a:pt x="3167380" y="931163"/>
                </a:moveTo>
                <a:lnTo>
                  <a:pt x="3167380" y="0"/>
                </a:lnTo>
                <a:lnTo>
                  <a:pt x="0" y="0"/>
                </a:lnTo>
                <a:lnTo>
                  <a:pt x="0" y="931163"/>
                </a:lnTo>
                <a:lnTo>
                  <a:pt x="3167380" y="9311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271272" y="3416808"/>
            <a:ext cx="3026664" cy="201167"/>
          </a:xfrm>
          <a:custGeom>
            <a:avLst/>
            <a:gdLst/>
            <a:ahLst/>
            <a:cxnLst/>
            <a:rect l="l" t="t" r="r" b="b"/>
            <a:pathLst>
              <a:path w="3026664" h="201167">
                <a:moveTo>
                  <a:pt x="0" y="201167"/>
                </a:moveTo>
                <a:lnTo>
                  <a:pt x="3026664" y="201167"/>
                </a:lnTo>
                <a:lnTo>
                  <a:pt x="3026664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71272" y="361797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271272" y="3749040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71272" y="388010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71272" y="401421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271272" y="4145280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98120" y="340613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80" h="0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98120" y="4275708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94307" y="4561951"/>
            <a:ext cx="3172460" cy="95392"/>
          </a:xfrm>
          <a:custGeom>
            <a:avLst/>
            <a:gdLst/>
            <a:ahLst/>
            <a:cxnLst/>
            <a:rect l="l" t="t" r="r" b="b"/>
            <a:pathLst>
              <a:path w="3172460" h="95392">
                <a:moveTo>
                  <a:pt x="0" y="95392"/>
                </a:moveTo>
                <a:lnTo>
                  <a:pt x="3172460" y="95392"/>
                </a:lnTo>
                <a:lnTo>
                  <a:pt x="3172460" y="0"/>
                </a:lnTo>
                <a:lnTo>
                  <a:pt x="0" y="0"/>
                </a:lnTo>
                <a:lnTo>
                  <a:pt x="0" y="9539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98120" y="4322064"/>
            <a:ext cx="3172968" cy="335280"/>
          </a:xfrm>
          <a:custGeom>
            <a:avLst/>
            <a:gdLst/>
            <a:ahLst/>
            <a:cxnLst/>
            <a:rect l="l" t="t" r="r" b="b"/>
            <a:pathLst>
              <a:path w="3172968" h="335280">
                <a:moveTo>
                  <a:pt x="0" y="335280"/>
                </a:moveTo>
                <a:lnTo>
                  <a:pt x="3172968" y="335280"/>
                </a:lnTo>
                <a:lnTo>
                  <a:pt x="3172968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71272" y="4349496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71272" y="4495800"/>
            <a:ext cx="3026664" cy="115824"/>
          </a:xfrm>
          <a:custGeom>
            <a:avLst/>
            <a:gdLst/>
            <a:ahLst/>
            <a:cxnLst/>
            <a:rect l="l" t="t" r="r" b="b"/>
            <a:pathLst>
              <a:path w="3026664" h="115824">
                <a:moveTo>
                  <a:pt x="0" y="115824"/>
                </a:moveTo>
                <a:lnTo>
                  <a:pt x="3026664" y="115824"/>
                </a:lnTo>
                <a:lnTo>
                  <a:pt x="3026664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98120" y="4321429"/>
            <a:ext cx="3167380" cy="28701"/>
          </a:xfrm>
          <a:custGeom>
            <a:avLst/>
            <a:gdLst/>
            <a:ahLst/>
            <a:cxnLst/>
            <a:rect l="l" t="t" r="r" b="b"/>
            <a:pathLst>
              <a:path w="3167380" h="28701">
                <a:moveTo>
                  <a:pt x="0" y="28701"/>
                </a:moveTo>
                <a:lnTo>
                  <a:pt x="3167380" y="28701"/>
                </a:lnTo>
                <a:lnTo>
                  <a:pt x="316738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98120" y="4610989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94307" y="6470904"/>
            <a:ext cx="3812" cy="294941"/>
          </a:xfrm>
          <a:custGeom>
            <a:avLst/>
            <a:gdLst/>
            <a:ahLst/>
            <a:cxnLst/>
            <a:rect l="l" t="t" r="r" b="b"/>
            <a:pathLst>
              <a:path w="3812" h="294941">
                <a:moveTo>
                  <a:pt x="0" y="294941"/>
                </a:moveTo>
                <a:lnTo>
                  <a:pt x="3812" y="294941"/>
                </a:lnTo>
                <a:lnTo>
                  <a:pt x="3812" y="0"/>
                </a:lnTo>
                <a:lnTo>
                  <a:pt x="0" y="0"/>
                </a:lnTo>
                <a:lnTo>
                  <a:pt x="0" y="29494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98120" y="4657344"/>
            <a:ext cx="3172968" cy="1813560"/>
          </a:xfrm>
          <a:custGeom>
            <a:avLst/>
            <a:gdLst/>
            <a:ahLst/>
            <a:cxnLst/>
            <a:rect l="l" t="t" r="r" b="b"/>
            <a:pathLst>
              <a:path w="3172968" h="1813560">
                <a:moveTo>
                  <a:pt x="0" y="1813560"/>
                </a:moveTo>
                <a:lnTo>
                  <a:pt x="3172968" y="1813560"/>
                </a:lnTo>
                <a:lnTo>
                  <a:pt x="3172968" y="0"/>
                </a:lnTo>
                <a:lnTo>
                  <a:pt x="0" y="0"/>
                </a:lnTo>
                <a:lnTo>
                  <a:pt x="0" y="181356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71272" y="46847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71272" y="48188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71272" y="49530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71272" y="508711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271272" y="5221224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71272" y="53522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71272" y="54864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71272" y="562051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271272" y="57546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271272" y="588873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71272" y="6022848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271272" y="615696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271272" y="629107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98120" y="4656709"/>
            <a:ext cx="3167380" cy="28701"/>
          </a:xfrm>
          <a:custGeom>
            <a:avLst/>
            <a:gdLst/>
            <a:ahLst/>
            <a:cxnLst/>
            <a:rect l="l" t="t" r="r" b="b"/>
            <a:pathLst>
              <a:path w="3167380" h="28701">
                <a:moveTo>
                  <a:pt x="0" y="28701"/>
                </a:moveTo>
                <a:lnTo>
                  <a:pt x="3167380" y="28701"/>
                </a:lnTo>
                <a:lnTo>
                  <a:pt x="316738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98120" y="6424549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98120" y="6470903"/>
            <a:ext cx="3172968" cy="457200"/>
          </a:xfrm>
          <a:custGeom>
            <a:avLst/>
            <a:gdLst/>
            <a:ahLst/>
            <a:cxnLst/>
            <a:rect l="l" t="t" r="r" b="b"/>
            <a:pathLst>
              <a:path w="3172968" h="457200">
                <a:moveTo>
                  <a:pt x="0" y="457200"/>
                </a:moveTo>
                <a:lnTo>
                  <a:pt x="3172968" y="457200"/>
                </a:lnTo>
                <a:lnTo>
                  <a:pt x="317296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271272" y="6498335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271272" y="6644639"/>
            <a:ext cx="3026664" cy="118872"/>
          </a:xfrm>
          <a:custGeom>
            <a:avLst/>
            <a:gdLst/>
            <a:ahLst/>
            <a:cxnLst/>
            <a:rect l="l" t="t" r="r" b="b"/>
            <a:pathLst>
              <a:path w="3026664" h="118872">
                <a:moveTo>
                  <a:pt x="0" y="118872"/>
                </a:moveTo>
                <a:lnTo>
                  <a:pt x="3026664" y="118872"/>
                </a:lnTo>
                <a:lnTo>
                  <a:pt x="3026664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271272" y="6763511"/>
            <a:ext cx="3026664" cy="118872"/>
          </a:xfrm>
          <a:custGeom>
            <a:avLst/>
            <a:gdLst/>
            <a:ahLst/>
            <a:cxnLst/>
            <a:rect l="l" t="t" r="r" b="b"/>
            <a:pathLst>
              <a:path w="3026664" h="118872">
                <a:moveTo>
                  <a:pt x="0" y="118872"/>
                </a:moveTo>
                <a:lnTo>
                  <a:pt x="3026664" y="118872"/>
                </a:lnTo>
                <a:lnTo>
                  <a:pt x="3026664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198120" y="6470269"/>
            <a:ext cx="3167380" cy="28701"/>
          </a:xfrm>
          <a:custGeom>
            <a:avLst/>
            <a:gdLst/>
            <a:ahLst/>
            <a:cxnLst/>
            <a:rect l="l" t="t" r="r" b="b"/>
            <a:pathLst>
              <a:path w="3167380" h="28701">
                <a:moveTo>
                  <a:pt x="0" y="28701"/>
                </a:moveTo>
                <a:lnTo>
                  <a:pt x="3167380" y="28701"/>
                </a:lnTo>
                <a:lnTo>
                  <a:pt x="316738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198120" y="6881748"/>
            <a:ext cx="3172968" cy="46989"/>
          </a:xfrm>
          <a:custGeom>
            <a:avLst/>
            <a:gdLst/>
            <a:ahLst/>
            <a:cxnLst/>
            <a:rect l="l" t="t" r="r" b="b"/>
            <a:pathLst>
              <a:path w="3172968" h="46989">
                <a:moveTo>
                  <a:pt x="0" y="46989"/>
                </a:moveTo>
                <a:lnTo>
                  <a:pt x="3172968" y="46989"/>
                </a:lnTo>
                <a:lnTo>
                  <a:pt x="3172968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198120" y="6928103"/>
            <a:ext cx="3172968" cy="341375"/>
          </a:xfrm>
          <a:custGeom>
            <a:avLst/>
            <a:gdLst/>
            <a:ahLst/>
            <a:cxnLst/>
            <a:rect l="l" t="t" r="r" b="b"/>
            <a:pathLst>
              <a:path w="3172968" h="341375">
                <a:moveTo>
                  <a:pt x="0" y="341375"/>
                </a:moveTo>
                <a:lnTo>
                  <a:pt x="3172968" y="341375"/>
                </a:lnTo>
                <a:lnTo>
                  <a:pt x="317296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271272" y="6955535"/>
            <a:ext cx="3026664" cy="134111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271272" y="708964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198120" y="6927468"/>
            <a:ext cx="3167380" cy="28701"/>
          </a:xfrm>
          <a:custGeom>
            <a:avLst/>
            <a:gdLst/>
            <a:ahLst/>
            <a:cxnLst/>
            <a:rect l="l" t="t" r="r" b="b"/>
            <a:pathLst>
              <a:path w="3167380" h="28701">
                <a:moveTo>
                  <a:pt x="0" y="28701"/>
                </a:moveTo>
                <a:lnTo>
                  <a:pt x="3167380" y="28701"/>
                </a:lnTo>
                <a:lnTo>
                  <a:pt x="3167380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198120" y="7246619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796532" y="384174"/>
            <a:ext cx="2769857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clu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rie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96532" y="646302"/>
            <a:ext cx="2932528" cy="278384"/>
          </a:xfrm>
          <a:prstGeom prst="rect">
            <a:avLst/>
          </a:prstGeom>
        </p:spPr>
        <p:txBody>
          <a:bodyPr wrap="square" lIns="0" tIns="6794" rIns="0" bIns="0" rtlCol="0">
            <a:noAutofit/>
          </a:bodyPr>
          <a:lstStyle/>
          <a:p>
            <a:pPr marL="12700">
              <a:lnSpc>
                <a:spcPts val="107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9">
                <a:solidFill>
                  <a:srgbClr val="F1F1F1"/>
                </a:solidFill>
                <a:latin typeface="Consolas"/>
                <a:cs typeface="Consolas"/>
              </a:rPr>
              <a:t>dat</a:t>
            </a:r>
            <a:r>
              <a:rPr dirty="0" smtClean="0" sz="900" spc="-49">
                <a:solidFill>
                  <a:srgbClr val="F1F1F1"/>
                </a:solidFill>
                <a:latin typeface="Consolas"/>
                <a:cs typeface="Consolas"/>
              </a:rPr>
              <a:t>a</a:t>
            </a:r>
            <a:r>
              <a:rPr dirty="0" smtClean="0" sz="900" spc="-49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lis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  <a:p>
            <a:pPr marL="12700" marR="18548">
              <a:lnSpc>
                <a:spcPct val="95825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efe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tra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ly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96532" y="1265203"/>
            <a:ext cx="2579896" cy="125984"/>
          </a:xfrm>
          <a:prstGeom prst="rect">
            <a:avLst/>
          </a:prstGeom>
        </p:spPr>
        <p:txBody>
          <a:bodyPr wrap="square" lIns="0" tIns="5778" rIns="0" bIns="0" rtlCol="0">
            <a:noAutofit/>
          </a:bodyPr>
          <a:lstStyle/>
          <a:p>
            <a:pPr marL="12700">
              <a:lnSpc>
                <a:spcPts val="910"/>
              </a:lnSpc>
            </a:pPr>
            <a:r>
              <a:rPr dirty="0" smtClean="0" sz="800" spc="0" i="1">
                <a:latin typeface="Arial"/>
                <a:cs typeface="Arial"/>
              </a:rPr>
              <a:t>He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w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'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'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tt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b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te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b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42252" y="1592920"/>
            <a:ext cx="1676613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fro</a:t>
            </a:r>
            <a:r>
              <a:rPr dirty="0" smtClean="0" sz="900">
                <a:latin typeface="Consolas"/>
                <a:cs typeface="Consolas"/>
              </a:rPr>
              <a:t>m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plotl</a:t>
            </a:r>
            <a:r>
              <a:rPr dirty="0" smtClean="0" sz="900">
                <a:latin typeface="Consolas"/>
                <a:cs typeface="Consolas"/>
              </a:rPr>
              <a:t>y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offline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42252" y="1995256"/>
            <a:ext cx="2179337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square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[x**</a:t>
            </a:r>
            <a:r>
              <a:rPr dirty="0" smtClean="0" sz="900" spc="0">
                <a:latin typeface="Consolas"/>
                <a:cs typeface="Consolas"/>
              </a:rPr>
              <a:t>2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26028" y="2261899"/>
            <a:ext cx="2844781" cy="132787"/>
          </a:xfrm>
          <a:prstGeom prst="rect">
            <a:avLst/>
          </a:prstGeom>
        </p:spPr>
        <p:txBody>
          <a:bodyPr wrap="square" lIns="0" tIns="6032" rIns="0" bIns="0" rtlCol="0">
            <a:noAutofit/>
          </a:bodyPr>
          <a:lstStyle/>
          <a:p>
            <a:pPr marL="12700">
              <a:lnSpc>
                <a:spcPts val="950"/>
              </a:lnSpc>
            </a:pP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-30">
                <a:latin typeface="Consolas"/>
                <a:cs typeface="Consolas"/>
              </a:rPr>
              <a:t>Layou</a:t>
            </a:r>
            <a:r>
              <a:rPr dirty="0" smtClean="0" sz="800" spc="-30">
                <a:latin typeface="Consolas"/>
                <a:cs typeface="Consolas"/>
              </a:rPr>
              <a:t>t</a:t>
            </a:r>
            <a:r>
              <a:rPr dirty="0" smtClean="0" sz="800" spc="-30">
                <a:latin typeface="Consolas"/>
                <a:cs typeface="Consolas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as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ll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w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yo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sp</a:t>
            </a:r>
            <a:r>
              <a:rPr dirty="0" smtClean="0" sz="800" spc="0" i="1">
                <a:latin typeface="Arial"/>
                <a:cs typeface="Arial"/>
              </a:rPr>
              <a:t>ec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es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b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8573" y="2728086"/>
            <a:ext cx="2998016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8573" y="3880230"/>
            <a:ext cx="2507720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8573" y="4145406"/>
            <a:ext cx="894431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bro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se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indo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8573" y="4496083"/>
            <a:ext cx="2769079" cy="125984"/>
          </a:xfrm>
          <a:prstGeom prst="rect">
            <a:avLst/>
          </a:prstGeom>
        </p:spPr>
        <p:txBody>
          <a:bodyPr wrap="square" lIns="0" tIns="5778" rIns="0" bIns="0" rtlCol="0">
            <a:noAutofit/>
          </a:bodyPr>
          <a:lstStyle/>
          <a:p>
            <a:pPr marL="12700">
              <a:lnSpc>
                <a:spcPts val="910"/>
              </a:lnSpc>
            </a:pP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ca</a:t>
            </a:r>
            <a:r>
              <a:rPr dirty="0" smtClean="0" sz="800" spc="0" i="1">
                <a:latin typeface="Arial"/>
                <a:cs typeface="Arial"/>
              </a:rPr>
              <a:t>tt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wher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po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ts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connec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4294" y="4823800"/>
            <a:ext cx="1676613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fro</a:t>
            </a:r>
            <a:r>
              <a:rPr dirty="0" smtClean="0" sz="900">
                <a:latin typeface="Consolas"/>
                <a:cs typeface="Consolas"/>
              </a:rPr>
              <a:t>m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plotl</a:t>
            </a:r>
            <a:r>
              <a:rPr dirty="0" smtClean="0" sz="900">
                <a:latin typeface="Consolas"/>
                <a:cs typeface="Consolas"/>
              </a:rPr>
              <a:t>y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offline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4294" y="5223088"/>
            <a:ext cx="1676432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x_value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list(range(11))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4294" y="5759536"/>
            <a:ext cx="859690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40">
                <a:latin typeface="Consolas"/>
                <a:cs typeface="Consolas"/>
              </a:rPr>
              <a:t>#</a:t>
            </a:r>
            <a:r>
              <a:rPr dirty="0" smtClean="0" sz="900" spc="40">
                <a:latin typeface="Consolas"/>
                <a:cs typeface="Consolas"/>
              </a:rPr>
              <a:t> </a:t>
            </a:r>
            <a:r>
              <a:rPr dirty="0" smtClean="0" sz="900" spc="40">
                <a:latin typeface="Consolas"/>
                <a:cs typeface="Consolas"/>
              </a:rPr>
              <a:t>i</a:t>
            </a:r>
            <a:r>
              <a:rPr dirty="0" smtClean="0" sz="900" spc="40">
                <a:latin typeface="Consolas"/>
                <a:cs typeface="Consolas"/>
              </a:rPr>
              <a:t>n</a:t>
            </a:r>
            <a:r>
              <a:rPr dirty="0" smtClean="0" sz="900" spc="40">
                <a:latin typeface="Consolas"/>
                <a:cs typeface="Consolas"/>
              </a:rPr>
              <a:t> </a:t>
            </a:r>
            <a:r>
              <a:rPr dirty="0" smtClean="0" sz="900" spc="40">
                <a:latin typeface="Consolas"/>
                <a:cs typeface="Consolas"/>
              </a:rPr>
              <a:t>a</a:t>
            </a:r>
            <a:r>
              <a:rPr dirty="0" smtClean="0" sz="900" spc="40">
                <a:latin typeface="Consolas"/>
                <a:cs typeface="Consolas"/>
              </a:rPr>
              <a:t> </a:t>
            </a:r>
            <a:r>
              <a:rPr dirty="0" smtClean="0" sz="900" spc="40">
                <a:latin typeface="Consolas"/>
                <a:cs typeface="Consolas"/>
              </a:rPr>
              <a:t>list.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4294" y="6295984"/>
            <a:ext cx="2744613" cy="141223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offline.plot(data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filename='squares.html')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39076" y="6991969"/>
            <a:ext cx="1706292" cy="165608"/>
          </a:xfrm>
          <a:prstGeom prst="rect">
            <a:avLst/>
          </a:prstGeom>
        </p:spPr>
        <p:txBody>
          <a:bodyPr wrap="square" lIns="0" tIns="7842" rIns="0" bIns="0" rtlCol="0">
            <a:noAutofit/>
          </a:bodyPr>
          <a:lstStyle/>
          <a:p>
            <a:pPr marL="12700">
              <a:lnSpc>
                <a:spcPts val="1235"/>
              </a:lnSpc>
            </a:pPr>
            <a:r>
              <a:rPr dirty="0" smtClean="0" sz="1100" spc="-1" i="1">
                <a:latin typeface="Calibri"/>
                <a:cs typeface="Calibri"/>
              </a:rPr>
              <a:t>I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d</a:t>
            </a:r>
            <a:r>
              <a:rPr dirty="0" smtClean="0" sz="1100" spc="-1" i="1">
                <a:latin typeface="Calibri"/>
                <a:cs typeface="Calibri"/>
              </a:rPr>
              <a:t>u</a:t>
            </a:r>
            <a:r>
              <a:rPr dirty="0" smtClean="0" sz="1100" spc="-1" i="1">
                <a:latin typeface="Calibri"/>
                <a:cs typeface="Calibri"/>
              </a:rPr>
              <a:t>c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i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P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g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a</a:t>
            </a:r>
            <a:r>
              <a:rPr dirty="0" smtClean="0" sz="1100" spc="-1" i="1">
                <a:latin typeface="Calibri"/>
                <a:cs typeface="Calibri"/>
              </a:rPr>
              <a:t>m</a:t>
            </a:r>
            <a:r>
              <a:rPr dirty="0" smtClean="0" sz="1100" spc="-1" i="1">
                <a:latin typeface="Calibri"/>
                <a:cs typeface="Calibri"/>
              </a:rPr>
              <a:t>m</a:t>
            </a:r>
            <a:r>
              <a:rPr dirty="0" smtClean="0" sz="1100" spc="-1" i="1">
                <a:latin typeface="Calibri"/>
                <a:cs typeface="Calibri"/>
              </a:rPr>
              <a:t>i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7036" y="7094560"/>
            <a:ext cx="1047949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mode='markers')]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29076" y="6538279"/>
            <a:ext cx="722867" cy="949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6734808" y="6478271"/>
            <a:ext cx="3172460" cy="1101725"/>
          </a:xfrm>
          <a:prstGeom prst="rect">
            <a:avLst/>
          </a:prstGeom>
        </p:spPr>
        <p:txBody>
          <a:bodyPr wrap="square" lIns="0" tIns="47625" rIns="0" bIns="0" rtlCol="0">
            <a:noAutofit/>
          </a:bodyPr>
          <a:lstStyle/>
          <a:p>
            <a:pPr marL="80519">
              <a:lnSpc>
                <a:spcPct val="101725"/>
              </a:lnSpc>
            </a:pPr>
            <a:r>
              <a:rPr dirty="0" smtClean="0" sz="1800" spc="0">
                <a:latin typeface="Calibri"/>
                <a:cs typeface="Calibri"/>
              </a:rPr>
              <a:t>P</a:t>
            </a:r>
            <a:r>
              <a:rPr dirty="0" smtClean="0" sz="1800" spc="0">
                <a:latin typeface="Calibri"/>
                <a:cs typeface="Calibri"/>
              </a:rPr>
              <a:t>y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0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0">
                <a:latin typeface="Calibri"/>
                <a:cs typeface="Calibri"/>
              </a:rPr>
              <a:t>u</a:t>
            </a:r>
            <a:r>
              <a:rPr dirty="0" smtClean="0" sz="1800" spc="0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754127">
              <a:lnSpc>
                <a:spcPct val="101725"/>
              </a:lnSpc>
              <a:spcBef>
                <a:spcPts val="15"/>
              </a:spcBef>
            </a:pPr>
            <a:r>
              <a:rPr dirty="0" smtClean="0" sz="1100" spc="-1" i="1">
                <a:latin typeface="Calibri"/>
                <a:cs typeface="Calibri"/>
              </a:rPr>
              <a:t>A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H</a:t>
            </a:r>
            <a:r>
              <a:rPr dirty="0" smtClean="0" sz="1100" spc="-1" i="1">
                <a:latin typeface="Calibri"/>
                <a:cs typeface="Calibri"/>
              </a:rPr>
              <a:t>an</a:t>
            </a:r>
            <a:r>
              <a:rPr dirty="0" smtClean="0" sz="1100" spc="-1" i="1">
                <a:latin typeface="Calibri"/>
                <a:cs typeface="Calibri"/>
              </a:rPr>
              <a:t>d</a:t>
            </a:r>
            <a:r>
              <a:rPr dirty="0" smtClean="0" sz="1100" spc="-1" i="1">
                <a:latin typeface="Calibri"/>
                <a:cs typeface="Calibri"/>
              </a:rPr>
              <a:t>s-O</a:t>
            </a:r>
            <a:r>
              <a:rPr dirty="0" smtClean="0" sz="1100" spc="-1" i="1">
                <a:latin typeface="Calibri"/>
                <a:cs typeface="Calibri"/>
              </a:rPr>
              <a:t>n</a:t>
            </a:r>
            <a:r>
              <a:rPr dirty="0" smtClean="0" sz="1100" spc="-1" i="1">
                <a:latin typeface="Calibri"/>
                <a:cs typeface="Calibri"/>
              </a:rPr>
              <a:t>,</a:t>
            </a:r>
            <a:r>
              <a:rPr dirty="0" smtClean="0" sz="1100" spc="-1" i="1">
                <a:latin typeface="Calibri"/>
                <a:cs typeface="Calibri"/>
              </a:rPr>
              <a:t> </a:t>
            </a:r>
            <a:r>
              <a:rPr dirty="0" smtClean="0" sz="1100" spc="-1" i="1">
                <a:latin typeface="Calibri"/>
                <a:cs typeface="Calibri"/>
              </a:rPr>
              <a:t>P</a:t>
            </a:r>
            <a:r>
              <a:rPr dirty="0" smtClean="0" sz="1100" spc="-1" i="1">
                <a:latin typeface="Calibri"/>
                <a:cs typeface="Calibri"/>
              </a:rPr>
              <a:t>r</a:t>
            </a:r>
            <a:r>
              <a:rPr dirty="0" smtClean="0" sz="1100" spc="-1" i="1">
                <a:latin typeface="Calibri"/>
                <a:cs typeface="Calibri"/>
              </a:rPr>
              <a:t>o</a:t>
            </a:r>
            <a:r>
              <a:rPr dirty="0" smtClean="0" sz="1100" spc="-1" i="1">
                <a:latin typeface="Calibri"/>
                <a:cs typeface="Calibri"/>
              </a:rPr>
              <a:t>je</a:t>
            </a:r>
            <a:r>
              <a:rPr dirty="0" smtClean="0" sz="1100" spc="-1" i="1">
                <a:latin typeface="Calibri"/>
                <a:cs typeface="Calibri"/>
              </a:rPr>
              <a:t>c</a:t>
            </a:r>
            <a:r>
              <a:rPr dirty="0" smtClean="0" sz="1100" spc="-1" i="1">
                <a:latin typeface="Calibri"/>
                <a:cs typeface="Calibri"/>
              </a:rPr>
              <a:t>t</a:t>
            </a:r>
            <a:r>
              <a:rPr dirty="0" smtClean="0" sz="1100" spc="-1" i="1">
                <a:latin typeface="Calibri"/>
                <a:cs typeface="Calibri"/>
              </a:rPr>
              <a:t>-B</a:t>
            </a:r>
            <a:r>
              <a:rPr dirty="0" smtClean="0" sz="1100" spc="-1" i="1">
                <a:latin typeface="Calibri"/>
                <a:cs typeface="Calibri"/>
              </a:rPr>
              <a:t>a</a:t>
            </a:r>
            <a:r>
              <a:rPr dirty="0" smtClean="0" sz="1100" spc="-1" i="1">
                <a:latin typeface="Calibri"/>
                <a:cs typeface="Calibri"/>
              </a:rPr>
              <a:t>s</a:t>
            </a:r>
            <a:r>
              <a:rPr dirty="0" smtClean="0" sz="1100" spc="-1" i="1">
                <a:latin typeface="Calibri"/>
                <a:cs typeface="Calibri"/>
              </a:rPr>
              <a:t>ed</a:t>
            </a:r>
            <a:endParaRPr sz="1100">
              <a:latin typeface="Calibri"/>
              <a:cs typeface="Calibri"/>
            </a:endParaRPr>
          </a:p>
          <a:p>
            <a:pPr marL="382271">
              <a:lnSpc>
                <a:spcPct val="172616"/>
              </a:lnSpc>
              <a:spcBef>
                <a:spcPts val="1828"/>
              </a:spcBef>
            </a:pP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n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t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a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r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.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m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/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p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y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t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n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r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a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h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o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u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r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s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e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2</a:t>
            </a:r>
            <a:r>
              <a:rPr dirty="0" smtClean="0" sz="900" spc="0">
                <a:solidFill>
                  <a:srgbClr val="0463C1"/>
                </a:solidFill>
                <a:latin typeface="Yu Gothic"/>
                <a:cs typeface="Yu Gothic"/>
              </a:rPr>
              <a:t>e</a:t>
            </a:r>
            <a:endParaRPr sz="900">
              <a:latin typeface="Yu Gothic"/>
              <a:cs typeface="Yu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213" y="3403472"/>
            <a:ext cx="3172080" cy="201740"/>
          </a:xfrm>
          <a:prstGeom prst="rect">
            <a:avLst/>
          </a:prstGeom>
        </p:spPr>
        <p:txBody>
          <a:bodyPr wrap="square" lIns="0" tIns="9525" rIns="0" bIns="0" rtlCol="0">
            <a:noAutofit/>
          </a:bodyPr>
          <a:lstStyle/>
          <a:p>
            <a:pPr marL="75059">
              <a:lnSpc>
                <a:spcPts val="1500"/>
              </a:lnSpc>
            </a:pP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Line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graphs,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scatter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plots,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and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bar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>
                <a:solidFill>
                  <a:srgbClr val="F1F1F1"/>
                </a:solidFill>
                <a:latin typeface="Yu Gothic"/>
                <a:cs typeface="Yu Gothic"/>
              </a:rPr>
              <a:t>graphs</a:t>
            </a:r>
            <a:endParaRPr sz="1100">
              <a:latin typeface="Yu Gothic"/>
              <a:cs typeface="Yu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213" y="3605213"/>
            <a:ext cx="3172080" cy="693990"/>
          </a:xfrm>
          <a:prstGeom prst="rect">
            <a:avLst/>
          </a:prstGeom>
        </p:spPr>
        <p:txBody>
          <a:bodyPr wrap="square" lIns="0" tIns="21145" rIns="0" bIns="0" rtlCol="0">
            <a:noAutofit/>
          </a:bodyPr>
          <a:lstStyle/>
          <a:p>
            <a:pPr marL="75059" marR="95826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pas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bje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lis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  <a:p>
            <a:pPr marL="138571">
              <a:lnSpc>
                <a:spcPct val="95825"/>
              </a:lnSpc>
              <a:spcBef>
                <a:spcPts val="986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off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utp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uto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6213" y="4299204"/>
            <a:ext cx="3172080" cy="262747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5059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Ma</a:t>
            </a:r>
            <a:r>
              <a:rPr dirty="0" smtClean="0" sz="1000" spc="-3">
                <a:latin typeface="Arial"/>
                <a:cs typeface="Arial"/>
              </a:rPr>
              <a:t>k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li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p</a:t>
            </a:r>
            <a:r>
              <a:rPr dirty="0" smtClean="0" sz="1000" spc="-3"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6213" y="4561951"/>
            <a:ext cx="3172080" cy="96027"/>
          </a:xfrm>
          <a:prstGeom prst="rect">
            <a:avLst/>
          </a:prstGeom>
        </p:spPr>
        <p:txBody>
          <a:bodyPr wrap="square" lIns="0" tIns="777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7" name="object 27"/>
          <p:cNvSpPr txBox="1"/>
          <p:nvPr/>
        </p:nvSpPr>
        <p:spPr>
          <a:xfrm>
            <a:off x="196213" y="4657979"/>
            <a:ext cx="3172080" cy="1812925"/>
          </a:xfrm>
          <a:prstGeom prst="rect">
            <a:avLst/>
          </a:prstGeom>
        </p:spPr>
        <p:txBody>
          <a:bodyPr wrap="square" lIns="0" tIns="26034" rIns="0" bIns="0" rtlCol="0">
            <a:noAutofit/>
          </a:bodyPr>
          <a:lstStyle/>
          <a:p>
            <a:pPr marL="120780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fro</a:t>
            </a:r>
            <a:r>
              <a:rPr dirty="0" smtClean="0" sz="900">
                <a:latin typeface="Consolas"/>
                <a:cs typeface="Consolas"/>
              </a:rPr>
              <a:t>m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plotly.graph_obj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Scatter</a:t>
            </a:r>
            <a:endParaRPr sz="900">
              <a:latin typeface="Consolas"/>
              <a:cs typeface="Consolas"/>
            </a:endParaRPr>
          </a:p>
          <a:p>
            <a:pPr marL="120780">
              <a:lnSpc>
                <a:spcPct val="97574"/>
              </a:lnSpc>
              <a:spcBef>
                <a:spcPts val="2114"/>
              </a:spcBef>
            </a:pPr>
            <a:r>
              <a:rPr dirty="0" smtClean="0" sz="900">
                <a:latin typeface="Consolas"/>
                <a:cs typeface="Consolas"/>
              </a:rPr>
              <a:t>#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Defin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th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data.</a:t>
            </a:r>
            <a:endParaRPr sz="900">
              <a:latin typeface="Consolas"/>
              <a:cs typeface="Consolas"/>
            </a:endParaRPr>
          </a:p>
          <a:p>
            <a:pPr marL="120780">
              <a:lnSpc>
                <a:spcPct val="97574"/>
              </a:lnSpc>
              <a:spcBef>
                <a:spcPts val="1034"/>
              </a:spcBef>
            </a:pPr>
            <a:r>
              <a:rPr dirty="0" smtClean="0" sz="900" spc="0">
                <a:latin typeface="Consolas"/>
                <a:cs typeface="Consolas"/>
              </a:rPr>
              <a:t>square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[x**</a:t>
            </a:r>
            <a:r>
              <a:rPr dirty="0" smtClean="0" sz="900" spc="0">
                <a:latin typeface="Consolas"/>
                <a:cs typeface="Consolas"/>
              </a:rPr>
              <a:t>2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x_values]</a:t>
            </a:r>
            <a:endParaRPr sz="900">
              <a:latin typeface="Consolas"/>
              <a:cs typeface="Consolas"/>
            </a:endParaRPr>
          </a:p>
          <a:p>
            <a:pPr marL="120780" marR="71256">
              <a:lnSpc>
                <a:spcPts val="2110"/>
              </a:lnSpc>
              <a:spcBef>
                <a:spcPts val="295"/>
              </a:spcBef>
            </a:pPr>
            <a:r>
              <a:rPr dirty="0" smtClean="0" sz="900">
                <a:latin typeface="Consolas"/>
                <a:cs typeface="Consolas"/>
              </a:rPr>
              <a:t>#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Pas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th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dat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o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grap</a:t>
            </a:r>
            <a:r>
              <a:rPr dirty="0" smtClean="0" sz="900">
                <a:latin typeface="Consolas"/>
                <a:cs typeface="Consolas"/>
              </a:rPr>
              <a:t>h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object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an</a:t>
            </a:r>
            <a:r>
              <a:rPr dirty="0" smtClean="0" sz="900">
                <a:latin typeface="Consolas"/>
                <a:cs typeface="Consolas"/>
              </a:rPr>
              <a:t>d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stor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dat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[Scatter(x=x_values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y=squares)]</a:t>
            </a:r>
            <a:endParaRPr sz="900">
              <a:latin typeface="Consolas"/>
              <a:cs typeface="Consolas"/>
            </a:endParaRPr>
          </a:p>
          <a:p>
            <a:pPr marL="120780">
              <a:lnSpc>
                <a:spcPct val="97574"/>
              </a:lnSpc>
              <a:spcBef>
                <a:spcPts val="762"/>
              </a:spcBef>
            </a:pPr>
            <a:r>
              <a:rPr dirty="0" smtClean="0" sz="900">
                <a:latin typeface="Consolas"/>
                <a:cs typeface="Consolas"/>
              </a:rPr>
              <a:t>#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Pas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th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dat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an</a:t>
            </a:r>
            <a:r>
              <a:rPr dirty="0" smtClean="0" sz="900">
                <a:latin typeface="Consolas"/>
                <a:cs typeface="Consolas"/>
              </a:rPr>
              <a:t>d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filenam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o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plot().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6213" y="6470904"/>
            <a:ext cx="3172080" cy="457199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5059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Ma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75059">
              <a:lnSpc>
                <a:spcPts val="930"/>
              </a:lnSpc>
              <a:spcBef>
                <a:spcPts val="46"/>
              </a:spcBef>
            </a:pP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mak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ca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te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t,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us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-14">
                <a:latin typeface="Consolas"/>
                <a:cs typeface="Consolas"/>
              </a:rPr>
              <a:t>mode='markers</a:t>
            </a:r>
            <a:r>
              <a:rPr dirty="0" smtClean="0" sz="800" spc="-14">
                <a:latin typeface="Consolas"/>
                <a:cs typeface="Consolas"/>
              </a:rPr>
              <a:t>'</a:t>
            </a:r>
            <a:r>
              <a:rPr dirty="0" smtClean="0" sz="800" spc="-14">
                <a:latin typeface="Consolas"/>
                <a:cs typeface="Consolas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argumen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ll</a:t>
            </a:r>
            <a:endParaRPr sz="800">
              <a:latin typeface="Arial"/>
              <a:cs typeface="Arial"/>
            </a:endParaRPr>
          </a:p>
          <a:p>
            <a:pPr marL="75059">
              <a:lnSpc>
                <a:spcPct val="95825"/>
              </a:lnSpc>
            </a:pP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tly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ly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k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6213" y="6928103"/>
            <a:ext cx="3172080" cy="342010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20780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[Scatter(x=x_values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y=squares,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120" y="2501773"/>
            <a:ext cx="3172968" cy="406018"/>
          </a:xfrm>
          <a:prstGeom prst="rect">
            <a:avLst/>
          </a:prstGeom>
        </p:spPr>
        <p:txBody>
          <a:bodyPr wrap="square" lIns="0" tIns="10128" rIns="0" bIns="0" rtlCol="0">
            <a:noAutofit/>
          </a:bodyPr>
          <a:lstStyle/>
          <a:p>
            <a:pPr marL="73153">
              <a:lnSpc>
                <a:spcPts val="1595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Installing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P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o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tly</a:t>
            </a:r>
            <a:endParaRPr sz="1100">
              <a:latin typeface="Yu Gothic"/>
              <a:cs typeface="Yu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8120" y="2907791"/>
            <a:ext cx="3172968" cy="216408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73153">
              <a:lnSpc>
                <a:spcPct val="95825"/>
              </a:lnSpc>
            </a:pPr>
            <a:r>
              <a:rPr dirty="0" smtClean="0" sz="1000" spc="-1">
                <a:latin typeface="Arial"/>
                <a:cs typeface="Arial"/>
              </a:rPr>
              <a:t>I</a:t>
            </a:r>
            <a:r>
              <a:rPr dirty="0" smtClean="0" sz="1000" spc="-1">
                <a:latin typeface="Arial"/>
                <a:cs typeface="Arial"/>
              </a:rPr>
              <a:t>n</a:t>
            </a:r>
            <a:r>
              <a:rPr dirty="0" smtClean="0" sz="1000" spc="-1">
                <a:latin typeface="Arial"/>
                <a:cs typeface="Arial"/>
              </a:rPr>
              <a:t>s</a:t>
            </a:r>
            <a:r>
              <a:rPr dirty="0" smtClean="0" sz="1000" spc="-1">
                <a:latin typeface="Arial"/>
                <a:cs typeface="Arial"/>
              </a:rPr>
              <a:t>t</a:t>
            </a:r>
            <a:r>
              <a:rPr dirty="0" smtClean="0" sz="1000" spc="-1">
                <a:latin typeface="Arial"/>
                <a:cs typeface="Arial"/>
              </a:rPr>
              <a:t>a</a:t>
            </a:r>
            <a:r>
              <a:rPr dirty="0" smtClean="0" sz="1000" spc="-1">
                <a:latin typeface="Arial"/>
                <a:cs typeface="Arial"/>
              </a:rPr>
              <a:t>lli</a:t>
            </a:r>
            <a:r>
              <a:rPr dirty="0" smtClean="0" sz="1000" spc="-1">
                <a:latin typeface="Arial"/>
                <a:cs typeface="Arial"/>
              </a:rPr>
              <a:t>n</a:t>
            </a:r>
            <a:r>
              <a:rPr dirty="0" smtClean="0" sz="1000" spc="-1">
                <a:latin typeface="Arial"/>
                <a:cs typeface="Arial"/>
              </a:rPr>
              <a:t>g</a:t>
            </a:r>
            <a:r>
              <a:rPr dirty="0" smtClean="0" sz="1000" spc="-1">
                <a:latin typeface="Arial"/>
                <a:cs typeface="Arial"/>
              </a:rPr>
              <a:t> </a:t>
            </a:r>
            <a:r>
              <a:rPr dirty="0" smtClean="0" sz="1000" spc="-1">
                <a:latin typeface="Arial"/>
                <a:cs typeface="Arial"/>
              </a:rPr>
              <a:t>P</a:t>
            </a:r>
            <a:r>
              <a:rPr dirty="0" smtClean="0" sz="1000" spc="-1">
                <a:latin typeface="Arial"/>
                <a:cs typeface="Arial"/>
              </a:rPr>
              <a:t>l</a:t>
            </a:r>
            <a:r>
              <a:rPr dirty="0" smtClean="0" sz="1000" spc="-1">
                <a:latin typeface="Arial"/>
                <a:cs typeface="Arial"/>
              </a:rPr>
              <a:t>o</a:t>
            </a:r>
            <a:r>
              <a:rPr dirty="0" smtClean="0" sz="1000" spc="-1">
                <a:latin typeface="Arial"/>
                <a:cs typeface="Arial"/>
              </a:rPr>
              <a:t>tl</a:t>
            </a:r>
            <a:r>
              <a:rPr dirty="0" smtClean="0" sz="1000" spc="-1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120" y="3124200"/>
            <a:ext cx="3172968" cy="207898"/>
          </a:xfrm>
          <a:prstGeom prst="rect">
            <a:avLst/>
          </a:prstGeom>
        </p:spPr>
        <p:txBody>
          <a:bodyPr wrap="square" lIns="0" tIns="26669" rIns="0" bIns="0" rtlCol="0">
            <a:noAutofit/>
          </a:bodyPr>
          <a:lstStyle/>
          <a:p>
            <a:pPr marL="118874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$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pytho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-</a:t>
            </a:r>
            <a:r>
              <a:rPr dirty="0" smtClean="0" sz="900" spc="0">
                <a:latin typeface="Consolas"/>
                <a:cs typeface="Consolas"/>
              </a:rPr>
              <a:t>m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pi</a:t>
            </a:r>
            <a:r>
              <a:rPr dirty="0" smtClean="0" sz="900" spc="0">
                <a:latin typeface="Consolas"/>
                <a:cs typeface="Consolas"/>
              </a:rPr>
              <a:t>p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instal</a:t>
            </a:r>
            <a:r>
              <a:rPr dirty="0" smtClean="0" sz="900" spc="0">
                <a:latin typeface="Consolas"/>
                <a:cs typeface="Consolas"/>
              </a:rPr>
              <a:t>l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--use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plotly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1000" y="167957"/>
            <a:ext cx="3178048" cy="900366"/>
          </a:xfrm>
          <a:prstGeom prst="rect">
            <a:avLst/>
          </a:prstGeom>
        </p:spPr>
        <p:txBody>
          <a:bodyPr wrap="square" lIns="0" tIns="9620" rIns="0" bIns="0" rtlCol="0">
            <a:noAutofit/>
          </a:bodyPr>
          <a:lstStyle/>
          <a:p>
            <a:pPr marL="78231">
              <a:lnSpc>
                <a:spcPts val="1515"/>
              </a:lnSpc>
            </a:pP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Mu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lti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p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le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p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o</a:t>
            </a:r>
            <a:r>
              <a:rPr dirty="0" smtClean="0" sz="1100" spc="-1">
                <a:solidFill>
                  <a:srgbClr val="F1F1F1"/>
                </a:solidFill>
                <a:latin typeface="Yu Gothic"/>
                <a:cs typeface="Yu Gothic"/>
              </a:rPr>
              <a:t>ts</a:t>
            </a:r>
            <a:endParaRPr sz="1100">
              <a:latin typeface="Yu Gothic"/>
              <a:cs typeface="Yu Gothic"/>
            </a:endParaRPr>
          </a:p>
          <a:p>
            <a:pPr marL="78231">
              <a:lnSpc>
                <a:spcPct val="95825"/>
              </a:lnSpc>
              <a:spcBef>
                <a:spcPts val="1139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visu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iza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ict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  <a:p>
            <a:pPr marL="78231">
              <a:lnSpc>
                <a:spcPct val="95825"/>
              </a:lnSpc>
              <a:spcBef>
                <a:spcPts val="2109"/>
              </a:spcBef>
            </a:pP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docu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entat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ion.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1000" y="1068323"/>
            <a:ext cx="3178048" cy="374904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823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P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tt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q</a:t>
            </a:r>
            <a:r>
              <a:rPr dirty="0" smtClean="0" sz="1000" spc="-3">
                <a:latin typeface="Arial"/>
                <a:cs typeface="Arial"/>
              </a:rPr>
              <a:t>ua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an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cubes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1000" y="1443227"/>
            <a:ext cx="3178048" cy="3514344"/>
          </a:xfrm>
          <a:prstGeom prst="rect">
            <a:avLst/>
          </a:prstGeom>
        </p:spPr>
        <p:txBody>
          <a:bodyPr wrap="square" lIns="0" tIns="9525" rIns="0" bIns="0" rtlCol="0">
            <a:noAutofit/>
          </a:bodyPr>
          <a:lstStyle/>
          <a:p>
            <a:pPr marL="123951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fro</a:t>
            </a:r>
            <a:r>
              <a:rPr dirty="0" smtClean="0" sz="900">
                <a:latin typeface="Consolas"/>
                <a:cs typeface="Consolas"/>
              </a:rPr>
              <a:t>m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plotly.graph_obj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Scatter</a:t>
            </a:r>
            <a:endParaRPr sz="900">
              <a:latin typeface="Consolas"/>
              <a:cs typeface="Consolas"/>
            </a:endParaRPr>
          </a:p>
          <a:p>
            <a:pPr marL="123951">
              <a:lnSpc>
                <a:spcPct val="97574"/>
              </a:lnSpc>
              <a:spcBef>
                <a:spcPts val="2114"/>
              </a:spcBef>
            </a:pPr>
            <a:r>
              <a:rPr dirty="0" smtClean="0" sz="900" spc="0">
                <a:latin typeface="Consolas"/>
                <a:cs typeface="Consolas"/>
              </a:rPr>
              <a:t>x_value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list(range(11))</a:t>
            </a:r>
            <a:endParaRPr sz="900">
              <a:latin typeface="Consolas"/>
              <a:cs typeface="Consolas"/>
            </a:endParaRPr>
          </a:p>
          <a:p>
            <a:pPr marL="99136" marR="1018408" algn="ctr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cube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[x**</a:t>
            </a:r>
            <a:r>
              <a:rPr dirty="0" smtClean="0" sz="900" spc="0">
                <a:latin typeface="Consolas"/>
                <a:cs typeface="Consolas"/>
              </a:rPr>
              <a:t>3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x_values]</a:t>
            </a:r>
            <a:endParaRPr sz="900">
              <a:latin typeface="Consolas"/>
              <a:cs typeface="Consolas"/>
            </a:endParaRPr>
          </a:p>
          <a:p>
            <a:pPr marL="123951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</a:t>
            </a:r>
            <a:endParaRPr sz="900">
              <a:latin typeface="Consolas"/>
              <a:cs typeface="Consolas"/>
            </a:endParaRPr>
          </a:p>
          <a:p>
            <a:pPr marL="353936" marR="2717657" algn="ctr">
              <a:lnSpc>
                <a:spcPct val="97574"/>
              </a:lnSpc>
            </a:pPr>
            <a:r>
              <a:rPr dirty="0" smtClean="0" sz="900" spc="3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#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Trac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squares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'type'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'scatter',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'x'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x_values,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'y'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squares,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'name'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'Squares',</a:t>
            </a:r>
            <a:endParaRPr sz="900">
              <a:latin typeface="Consolas"/>
              <a:cs typeface="Consolas"/>
            </a:endParaRPr>
          </a:p>
          <a:p>
            <a:pPr marL="350279" marR="2652033" algn="ctr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  <a:p>
            <a:pPr marL="353936" marR="2717657" algn="ctr">
              <a:lnSpc>
                <a:spcPct val="97574"/>
              </a:lnSpc>
            </a:pPr>
            <a:r>
              <a:rPr dirty="0" smtClean="0" sz="900" spc="3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#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Trac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2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cubes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'type'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'scatter',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'x'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x_values,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'y'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cubes,</a:t>
            </a:r>
            <a:endParaRPr sz="900">
              <a:latin typeface="Consolas"/>
              <a:cs typeface="Consolas"/>
            </a:endParaRPr>
          </a:p>
          <a:p>
            <a:pPr marL="62669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'name'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'Cubes',</a:t>
            </a:r>
            <a:endParaRPr sz="900">
              <a:latin typeface="Consolas"/>
              <a:cs typeface="Consolas"/>
            </a:endParaRPr>
          </a:p>
          <a:p>
            <a:pPr marL="353936" marR="2655690" algn="ctr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  <a:p>
            <a:pPr marL="123951">
              <a:lnSpc>
                <a:spcPts val="1030"/>
              </a:lnSpc>
              <a:spcBef>
                <a:spcPts val="51"/>
              </a:spcBef>
            </a:pPr>
            <a:r>
              <a:rPr dirty="0" smtClean="0" sz="900" spc="3"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  <a:p>
            <a:pPr marL="626692" marR="646576" indent="-502740">
              <a:lnSpc>
                <a:spcPct val="97770"/>
              </a:lnSpc>
              <a:spcBef>
                <a:spcPts val="1006"/>
              </a:spcBef>
            </a:pPr>
            <a:r>
              <a:rPr dirty="0" smtClean="0" sz="900" spc="0">
                <a:latin typeface="Consolas"/>
                <a:cs typeface="Consolas"/>
              </a:rPr>
              <a:t>offline.plot(data,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filename='squares_cubes.html')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1000" y="4957572"/>
            <a:ext cx="3178048" cy="129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31000" y="5087049"/>
            <a:ext cx="3178048" cy="1290890"/>
          </a:xfrm>
          <a:prstGeom prst="rect">
            <a:avLst/>
          </a:prstGeom>
        </p:spPr>
        <p:txBody>
          <a:bodyPr wrap="square" lIns="0" tIns="9620" rIns="0" bIns="0" rtlCol="0">
            <a:noAutofit/>
          </a:bodyPr>
          <a:lstStyle/>
          <a:p>
            <a:pPr marL="78231">
              <a:lnSpc>
                <a:spcPts val="1515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O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nline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resources</a:t>
            </a:r>
            <a:endParaRPr sz="1100">
              <a:latin typeface="Yu Gothic"/>
              <a:cs typeface="Yu Gothic"/>
            </a:endParaRPr>
          </a:p>
          <a:p>
            <a:pPr marL="78231" marR="138826">
              <a:lnSpc>
                <a:spcPts val="1030"/>
              </a:lnSpc>
              <a:spcBef>
                <a:spcPts val="175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docu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entat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ex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tens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-organi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zed.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tps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: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/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/plot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/py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thon</a:t>
            </a:r>
            <a:r>
              <a:rPr dirty="0" smtClean="0" sz="900" spc="0" i="1">
                <a:solidFill>
                  <a:srgbClr val="0463C1"/>
                </a:solidFill>
                <a:latin typeface="Arial"/>
                <a:cs typeface="Arial"/>
              </a:rPr>
              <a:t>/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exa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asi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typ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ick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exa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relevan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tutor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ial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78231" marR="188799" indent="63511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efe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tps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: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/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/plot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/py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thon/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refe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ence/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k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78231" marR="55654">
              <a:lnSpc>
                <a:spcPts val="1030"/>
              </a:lnSpc>
              <a:spcBef>
                <a:spcPts val="25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"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tri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org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z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?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"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ort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lly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l.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6780" y="153924"/>
            <a:ext cx="3178747" cy="266700"/>
          </a:xfrm>
          <a:prstGeom prst="rect">
            <a:avLst/>
          </a:prstGeom>
        </p:spPr>
        <p:txBody>
          <a:bodyPr wrap="square" lIns="0" tIns="9937" rIns="0" bIns="0" rtlCol="0">
            <a:noAutofit/>
          </a:bodyPr>
          <a:lstStyle/>
          <a:p>
            <a:pPr marL="81091">
              <a:lnSpc>
                <a:spcPts val="1565"/>
              </a:lnSpc>
            </a:pP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i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e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r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aphs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,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sca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tt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e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r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p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o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t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s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,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d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b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r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r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p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h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s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(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c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o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t.)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6780" y="420624"/>
            <a:ext cx="3178747" cy="355091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81091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Ma</a:t>
            </a:r>
            <a:r>
              <a:rPr dirty="0" smtClean="0" sz="1000" spc="-3">
                <a:latin typeface="Arial"/>
                <a:cs typeface="Arial"/>
              </a:rPr>
              <a:t>k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ba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aph</a:t>
            </a:r>
            <a:endParaRPr sz="1000">
              <a:latin typeface="Arial"/>
              <a:cs typeface="Arial"/>
            </a:endParaRPr>
          </a:p>
          <a:p>
            <a:pPr marL="81091">
              <a:lnSpc>
                <a:spcPts val="955"/>
              </a:lnSpc>
              <a:spcBef>
                <a:spcPts val="47"/>
              </a:spcBef>
            </a:pP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mak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ba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aph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pas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ou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da</a:t>
            </a:r>
            <a:r>
              <a:rPr dirty="0" smtClean="0" sz="800" spc="0" i="1">
                <a:latin typeface="Arial"/>
                <a:cs typeface="Arial"/>
              </a:rPr>
              <a:t>ta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-35">
                <a:latin typeface="Consolas"/>
                <a:cs typeface="Consolas"/>
              </a:rPr>
              <a:t>Bar(</a:t>
            </a:r>
            <a:r>
              <a:rPr dirty="0" smtClean="0" sz="800" spc="-35">
                <a:latin typeface="Consolas"/>
                <a:cs typeface="Consolas"/>
              </a:rPr>
              <a:t>)</a:t>
            </a:r>
            <a:r>
              <a:rPr dirty="0" smtClean="0" sz="800" spc="-35">
                <a:latin typeface="Consolas"/>
                <a:cs typeface="Consolas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grap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ob</a:t>
            </a:r>
            <a:r>
              <a:rPr dirty="0" smtClean="0" sz="800" spc="0" i="1">
                <a:latin typeface="Arial"/>
                <a:cs typeface="Arial"/>
              </a:rPr>
              <a:t>j</a:t>
            </a:r>
            <a:r>
              <a:rPr dirty="0" smtClean="0" sz="800" spc="0" i="1">
                <a:latin typeface="Arial"/>
                <a:cs typeface="Arial"/>
              </a:rPr>
              <a:t>ec</a:t>
            </a:r>
            <a:r>
              <a:rPr dirty="0" smtClean="0" sz="800" spc="0" i="1">
                <a:latin typeface="Arial"/>
                <a:cs typeface="Arial"/>
              </a:rPr>
              <a:t>t.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6780" y="775715"/>
            <a:ext cx="3178747" cy="972312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26814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fro</a:t>
            </a:r>
            <a:r>
              <a:rPr dirty="0" smtClean="0" sz="900" spc="0">
                <a:latin typeface="Consolas"/>
                <a:cs typeface="Consolas"/>
              </a:rPr>
              <a:t>m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plotly.graph_obj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impor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Bar</a:t>
            </a:r>
            <a:endParaRPr sz="900">
              <a:latin typeface="Consolas"/>
              <a:cs typeface="Consolas"/>
            </a:endParaRPr>
          </a:p>
          <a:p>
            <a:pPr marL="126814">
              <a:lnSpc>
                <a:spcPct val="97574"/>
              </a:lnSpc>
            </a:pPr>
            <a:r>
              <a:rPr dirty="0" smtClean="0" sz="900" spc="0" i="1">
                <a:latin typeface="Consolas"/>
                <a:cs typeface="Consolas"/>
              </a:rPr>
              <a:t>--snip--</a:t>
            </a:r>
            <a:endParaRPr sz="900">
              <a:latin typeface="Consolas"/>
              <a:cs typeface="Consolas"/>
            </a:endParaRPr>
          </a:p>
          <a:p>
            <a:pPr marL="126814">
              <a:lnSpc>
                <a:spcPct val="97574"/>
              </a:lnSpc>
              <a:spcBef>
                <a:spcPts val="1034"/>
              </a:spcBef>
            </a:pP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[Bar(x=x_values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y=squares)]</a:t>
            </a:r>
            <a:endParaRPr sz="900">
              <a:latin typeface="Consolas"/>
              <a:cs typeface="Consolas"/>
            </a:endParaRPr>
          </a:p>
          <a:p>
            <a:pPr marL="126814" marR="330018">
              <a:lnSpc>
                <a:spcPct val="97770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#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Pas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th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an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filenam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plot().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offline.plot(data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filename='squares.html')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6780" y="1748027"/>
            <a:ext cx="3178747" cy="73279"/>
          </a:xfrm>
          <a:prstGeom prst="rect">
            <a:avLst/>
          </a:prstGeom>
        </p:spPr>
        <p:txBody>
          <a:bodyPr wrap="square" lIns="0" tIns="3429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12" name="object 12"/>
          <p:cNvSpPr txBox="1"/>
          <p:nvPr/>
        </p:nvSpPr>
        <p:spPr>
          <a:xfrm>
            <a:off x="3466780" y="1821307"/>
            <a:ext cx="3178747" cy="266572"/>
          </a:xfrm>
          <a:prstGeom prst="rect">
            <a:avLst/>
          </a:prstGeom>
        </p:spPr>
        <p:txBody>
          <a:bodyPr wrap="square" lIns="0" tIns="9937" rIns="0" bIns="0" rtlCol="0">
            <a:noAutofit/>
          </a:bodyPr>
          <a:lstStyle/>
          <a:p>
            <a:pPr marL="71947">
              <a:lnSpc>
                <a:spcPts val="1565"/>
              </a:lnSpc>
            </a:pP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Ad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d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i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title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d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b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e</a:t>
            </a:r>
            <a:r>
              <a:rPr dirty="0" smtClean="0" sz="1050" spc="-2">
                <a:solidFill>
                  <a:srgbClr val="F1F1F1"/>
                </a:solidFill>
                <a:latin typeface="Yu Gothic"/>
                <a:cs typeface="Yu Gothic"/>
              </a:rPr>
              <a:t>ls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6780" y="2087880"/>
            <a:ext cx="3178747" cy="470915"/>
          </a:xfrm>
          <a:prstGeom prst="rect">
            <a:avLst/>
          </a:prstGeom>
        </p:spPr>
        <p:txBody>
          <a:bodyPr wrap="square" lIns="0" tIns="27305" rIns="0" bIns="0" rtlCol="0">
            <a:noAutofit/>
          </a:bodyPr>
          <a:lstStyle/>
          <a:p>
            <a:pPr marL="71947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Us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y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j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71947">
              <a:lnSpc>
                <a:spcPct val="95825"/>
              </a:lnSpc>
              <a:spcBef>
                <a:spcPts val="957"/>
              </a:spcBef>
            </a:pP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tti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v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v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li</a:t>
            </a:r>
            <a:r>
              <a:rPr dirty="0" smtClean="0" sz="800" spc="0" i="1">
                <a:latin typeface="Arial"/>
                <a:cs typeface="Arial"/>
              </a:rPr>
              <a:t>z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6780" y="2558796"/>
            <a:ext cx="3178747" cy="2578607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17667" marR="213065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fro</a:t>
            </a:r>
            <a:r>
              <a:rPr dirty="0" smtClean="0" sz="900" spc="0">
                <a:latin typeface="Consolas"/>
                <a:cs typeface="Consolas"/>
              </a:rPr>
              <a:t>m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plotly.graph_obj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83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impor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Scatter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3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Layout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fro</a:t>
            </a:r>
            <a:r>
              <a:rPr dirty="0" smtClean="0" sz="900" spc="0">
                <a:latin typeface="Consolas"/>
                <a:cs typeface="Consolas"/>
              </a:rPr>
              <a:t>m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plotl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impor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offline</a:t>
            </a:r>
            <a:endParaRPr sz="900">
              <a:latin typeface="Consolas"/>
              <a:cs typeface="Consolas"/>
            </a:endParaRPr>
          </a:p>
          <a:p>
            <a:pPr marL="117667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x_value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list(range(11))</a:t>
            </a:r>
            <a:endParaRPr sz="900">
              <a:latin typeface="Consolas"/>
              <a:cs typeface="Consolas"/>
            </a:endParaRPr>
          </a:p>
          <a:p>
            <a:pPr marL="117667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square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[x**</a:t>
            </a:r>
            <a:r>
              <a:rPr dirty="0" smtClean="0" sz="900" spc="0">
                <a:latin typeface="Consolas"/>
                <a:cs typeface="Consolas"/>
              </a:rPr>
              <a:t>2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x_values]</a:t>
            </a:r>
            <a:endParaRPr sz="900">
              <a:latin typeface="Consolas"/>
              <a:cs typeface="Consolas"/>
            </a:endParaRPr>
          </a:p>
          <a:p>
            <a:pPr marL="117667" marR="464456">
              <a:lnSpc>
                <a:spcPts val="1030"/>
              </a:lnSpc>
              <a:spcBef>
                <a:spcPts val="1107"/>
              </a:spcBef>
            </a:pPr>
            <a:r>
              <a:rPr dirty="0" smtClean="0" sz="900" spc="0">
                <a:latin typeface="Consolas"/>
                <a:cs typeface="Consolas"/>
              </a:rPr>
              <a:t>#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Ad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title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an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labe</a:t>
            </a:r>
            <a:r>
              <a:rPr dirty="0" smtClean="0" sz="900" spc="0">
                <a:latin typeface="Consolas"/>
                <a:cs typeface="Consolas"/>
              </a:rPr>
              <a:t>l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eac</a:t>
            </a:r>
            <a:r>
              <a:rPr dirty="0" smtClean="0" sz="900" spc="0">
                <a:latin typeface="Consolas"/>
                <a:cs typeface="Consolas"/>
              </a:rPr>
              <a:t>h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axis.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[Scatter(x=x_values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y=squares)]</a:t>
            </a:r>
            <a:endParaRPr sz="900">
              <a:latin typeface="Consolas"/>
              <a:cs typeface="Consolas"/>
            </a:endParaRPr>
          </a:p>
          <a:p>
            <a:pPr marL="117667" marR="527228">
              <a:lnSpc>
                <a:spcPct val="97770"/>
              </a:lnSpc>
              <a:spcBef>
                <a:spcPts val="1032"/>
              </a:spcBef>
            </a:pPr>
            <a:r>
              <a:rPr dirty="0" smtClean="0" sz="900" spc="-4">
                <a:latin typeface="Consolas"/>
                <a:cs typeface="Consolas"/>
              </a:rPr>
              <a:t>titl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'Squar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3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Numbers'</a:t>
            </a:r>
            <a:r>
              <a:rPr dirty="0" smtClean="0" sz="900" spc="3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x_axis_confi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64">
                <a:latin typeface="Consolas"/>
                <a:cs typeface="Consolas"/>
              </a:rPr>
              <a:t> </a:t>
            </a:r>
            <a:r>
              <a:rPr dirty="0" smtClean="0" sz="900" spc="3">
                <a:latin typeface="Consolas"/>
                <a:cs typeface="Consolas"/>
              </a:rPr>
              <a:t>=</a:t>
            </a:r>
            <a:r>
              <a:rPr dirty="0" smtClean="0" sz="900" spc="-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{'title'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4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'x'}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y_axis_confi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6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{'title'</a:t>
            </a:r>
            <a:r>
              <a:rPr dirty="0" smtClean="0" sz="900" spc="3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'Squar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3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x'}</a:t>
            </a:r>
            <a:endParaRPr sz="900">
              <a:latin typeface="Consolas"/>
              <a:cs typeface="Consolas"/>
            </a:endParaRPr>
          </a:p>
          <a:p>
            <a:pPr marL="369039" marR="213395" indent="-251371">
              <a:lnSpc>
                <a:spcPct val="97770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my_layou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Layout(title=title,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xaxis=x_axis_config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yaxis=y_axis_config)</a:t>
            </a:r>
            <a:endParaRPr sz="900">
              <a:latin typeface="Consolas"/>
              <a:cs typeface="Consolas"/>
            </a:endParaRPr>
          </a:p>
          <a:p>
            <a:pPr marL="117667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offline.plot(</a:t>
            </a:r>
            <a:endParaRPr sz="900">
              <a:latin typeface="Consolas"/>
              <a:cs typeface="Consolas"/>
            </a:endParaRPr>
          </a:p>
          <a:p>
            <a:pPr marL="620407" marR="276053">
              <a:lnSpc>
                <a:spcPct val="95525"/>
              </a:lnSpc>
              <a:spcBef>
                <a:spcPts val="20"/>
              </a:spcBef>
            </a:pPr>
            <a:r>
              <a:rPr dirty="0" smtClean="0" sz="900" spc="-4">
                <a:latin typeface="Consolas"/>
                <a:cs typeface="Consolas"/>
              </a:rPr>
              <a:t>{'data'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3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data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'layout'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4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my_layout},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filename='squares.html')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6780" y="5137404"/>
            <a:ext cx="3178747" cy="54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66780" y="5192076"/>
            <a:ext cx="3178747" cy="280607"/>
          </a:xfrm>
          <a:prstGeom prst="rect">
            <a:avLst/>
          </a:prstGeom>
        </p:spPr>
        <p:txBody>
          <a:bodyPr wrap="square" lIns="0" tIns="9937" rIns="0" bIns="0" rtlCol="0">
            <a:noAutofit/>
          </a:bodyPr>
          <a:lstStyle/>
          <a:p>
            <a:pPr marL="81091">
              <a:lnSpc>
                <a:spcPts val="1565"/>
              </a:lnSpc>
            </a:pP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Spe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c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if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y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i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comp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e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x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da</a:t>
            </a:r>
            <a:r>
              <a:rPr dirty="0" smtClean="0" sz="1050" spc="-3">
                <a:solidFill>
                  <a:srgbClr val="F1F1F1"/>
                </a:solidFill>
                <a:latin typeface="Yu Gothic"/>
                <a:cs typeface="Yu Gothic"/>
              </a:rPr>
              <a:t>ta</a:t>
            </a:r>
            <a:endParaRPr sz="1050">
              <a:latin typeface="Yu Gothic"/>
              <a:cs typeface="Yu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6780" y="5472684"/>
            <a:ext cx="3178747" cy="1135379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81091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Da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 marL="81091" marR="59711">
              <a:lnSpc>
                <a:spcPts val="910"/>
              </a:lnSpc>
              <a:spcBef>
                <a:spcPts val="65"/>
              </a:spcBef>
            </a:pPr>
            <a:r>
              <a:rPr dirty="0" smtClean="0" sz="800" spc="4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tl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-18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g</a:t>
            </a:r>
            <a:r>
              <a:rPr dirty="0" smtClean="0" sz="800" spc="4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ly</a:t>
            </a:r>
            <a:r>
              <a:rPr dirty="0" smtClean="0" sz="800" spc="-15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c</a:t>
            </a:r>
            <a:r>
              <a:rPr dirty="0" smtClean="0" sz="800" spc="4" i="1">
                <a:latin typeface="Arial"/>
                <a:cs typeface="Arial"/>
              </a:rPr>
              <a:t>u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4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z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b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-51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-8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m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-16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-1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h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-8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fl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x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b</a:t>
            </a:r>
            <a:r>
              <a:rPr dirty="0" smtClean="0" sz="800" spc="0" i="1">
                <a:latin typeface="Arial"/>
                <a:cs typeface="Arial"/>
              </a:rPr>
              <a:t>ility</a:t>
            </a:r>
            <a:r>
              <a:rPr dirty="0" smtClean="0" sz="800" spc="-29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c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4" i="1">
                <a:latin typeface="Arial"/>
                <a:cs typeface="Arial"/>
              </a:rPr>
              <a:t>m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26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re</a:t>
            </a:r>
            <a:r>
              <a:rPr dirty="0" smtClean="0" sz="800" spc="4" i="1">
                <a:latin typeface="Arial"/>
                <a:cs typeface="Arial"/>
              </a:rPr>
              <a:t>pre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-43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ta</a:t>
            </a:r>
            <a:r>
              <a:rPr dirty="0" smtClean="0" sz="800" spc="-1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-8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4" i="1">
                <a:latin typeface="Arial"/>
                <a:cs typeface="Arial"/>
              </a:rPr>
              <a:t>orm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tti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-3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re</a:t>
            </a:r>
            <a:r>
              <a:rPr dirty="0" smtClean="0" sz="800" spc="4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4" i="1">
                <a:latin typeface="Arial"/>
                <a:cs typeface="Arial"/>
              </a:rPr>
              <a:t>v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4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7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4" i="1">
                <a:latin typeface="Arial"/>
                <a:cs typeface="Arial"/>
              </a:rPr>
              <a:t>ary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r>
              <a:rPr dirty="0" smtClean="0" sz="800" spc="-3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He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-12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-6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-18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ta</a:t>
            </a:r>
            <a:r>
              <a:rPr dirty="0" smtClean="0" sz="800" spc="-1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-1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-6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p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v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4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33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x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m</a:t>
            </a:r>
            <a:r>
              <a:rPr dirty="0" smtClean="0" sz="800" spc="4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-39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fi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-21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7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4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81091" marR="137713" indent="56458">
              <a:lnSpc>
                <a:spcPct val="97672"/>
              </a:lnSpc>
            </a:pPr>
            <a:r>
              <a:rPr dirty="0" smtClean="0" sz="800" spc="4" i="1">
                <a:latin typeface="Arial"/>
                <a:cs typeface="Arial"/>
              </a:rPr>
              <a:t>De</a:t>
            </a:r>
            <a:r>
              <a:rPr dirty="0" smtClean="0" sz="800" spc="0" i="1">
                <a:latin typeface="Arial"/>
                <a:cs typeface="Arial"/>
              </a:rPr>
              <a:t>fi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-24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-6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ta</a:t>
            </a:r>
            <a:r>
              <a:rPr dirty="0" smtClean="0" sz="800" spc="-1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7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-37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-13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ll</a:t>
            </a:r>
            <a:r>
              <a:rPr dirty="0" smtClean="0" sz="800" spc="4" i="1">
                <a:latin typeface="Arial"/>
                <a:cs typeface="Arial"/>
              </a:rPr>
              <a:t>ow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17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y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-11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to</a:t>
            </a:r>
            <a:r>
              <a:rPr dirty="0" smtClean="0" sz="800" spc="8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sp</a:t>
            </a:r>
            <a:r>
              <a:rPr dirty="0" smtClean="0" sz="800" spc="4" i="1">
                <a:latin typeface="Arial"/>
                <a:cs typeface="Arial"/>
              </a:rPr>
              <a:t>ec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-23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m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4" i="1">
                <a:latin typeface="Arial"/>
                <a:cs typeface="Arial"/>
              </a:rPr>
              <a:t>m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-34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b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4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-14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-16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9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r>
              <a:rPr dirty="0" smtClean="0" sz="800" spc="-26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4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-3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h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-8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p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27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to</a:t>
            </a:r>
            <a:r>
              <a:rPr dirty="0" smtClean="0" sz="800" spc="-1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4" i="1">
                <a:latin typeface="Arial"/>
                <a:cs typeface="Arial"/>
              </a:rPr>
              <a:t>p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ific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da</a:t>
            </a:r>
            <a:r>
              <a:rPr dirty="0" smtClean="0" sz="800" spc="0" i="1">
                <a:latin typeface="Arial"/>
                <a:cs typeface="Arial"/>
              </a:rPr>
              <a:t>ta</a:t>
            </a:r>
            <a:r>
              <a:rPr dirty="0" smtClean="0" sz="800" spc="-1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ser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16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suc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-11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3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mar</a:t>
            </a:r>
            <a:r>
              <a:rPr dirty="0" smtClean="0" sz="800" spc="4" i="1">
                <a:latin typeface="Arial"/>
                <a:cs typeface="Arial"/>
              </a:rPr>
              <a:t>ker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-26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li</a:t>
            </a:r>
            <a:r>
              <a:rPr dirty="0" smtClean="0" sz="800" spc="4" i="1">
                <a:latin typeface="Arial"/>
                <a:cs typeface="Arial"/>
              </a:rPr>
              <a:t>nes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-13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an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-8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po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-12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4" i="1">
                <a:latin typeface="Arial"/>
                <a:cs typeface="Arial"/>
              </a:rPr>
              <a:t>abe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-18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goe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12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r>
              <a:rPr dirty="0" smtClean="0" sz="800" spc="-1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he</a:t>
            </a:r>
            <a:r>
              <a:rPr dirty="0" smtClean="0" sz="800" spc="4" i="1">
                <a:latin typeface="Arial"/>
                <a:cs typeface="Arial"/>
              </a:rPr>
              <a:t> </a:t>
            </a:r>
            <a:r>
              <a:rPr dirty="0" smtClean="0" sz="800" spc="-38">
                <a:latin typeface="Consolas"/>
                <a:cs typeface="Consolas"/>
              </a:rPr>
              <a:t>dat</a:t>
            </a:r>
            <a:r>
              <a:rPr dirty="0" smtClean="0" sz="800" spc="-38">
                <a:latin typeface="Consolas"/>
                <a:cs typeface="Consolas"/>
              </a:rPr>
              <a:t>a</a:t>
            </a:r>
            <a:r>
              <a:rPr dirty="0" smtClean="0" sz="800" spc="-38">
                <a:latin typeface="Consolas"/>
                <a:cs typeface="Consolas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4" i="1">
                <a:latin typeface="Arial"/>
                <a:cs typeface="Arial"/>
              </a:rPr>
              <a:t>onar</a:t>
            </a:r>
            <a:r>
              <a:rPr dirty="0" smtClean="0" sz="800" spc="4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r>
              <a:rPr dirty="0" smtClean="0" sz="800" spc="-31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tly</a:t>
            </a:r>
            <a:r>
              <a:rPr dirty="0" smtClean="0" sz="800" spc="-14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ha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7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severa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-2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way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-13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-1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spec</a:t>
            </a:r>
            <a:r>
              <a:rPr dirty="0" smtClean="0" sz="800" spc="0" i="1">
                <a:latin typeface="Arial"/>
                <a:cs typeface="Arial"/>
              </a:rPr>
              <a:t>if</a:t>
            </a:r>
            <a:r>
              <a:rPr dirty="0" smtClean="0" sz="800" spc="4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-3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da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-12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but</a:t>
            </a:r>
            <a:r>
              <a:rPr dirty="0" smtClean="0" sz="800" spc="4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lly</a:t>
            </a:r>
            <a:r>
              <a:rPr dirty="0" smtClean="0" sz="800" spc="-26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ll</a:t>
            </a:r>
            <a:r>
              <a:rPr dirty="0" smtClean="0" sz="800" spc="-7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d</a:t>
            </a:r>
            <a:r>
              <a:rPr dirty="0" smtClean="0" sz="800" spc="4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ta</a:t>
            </a:r>
            <a:r>
              <a:rPr dirty="0" smtClean="0" sz="800" spc="-1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p</a:t>
            </a:r>
            <a:r>
              <a:rPr dirty="0" smtClean="0" sz="800" spc="4" i="1">
                <a:latin typeface="Arial"/>
                <a:cs typeface="Arial"/>
              </a:rPr>
              <a:t>r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s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4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-37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r>
              <a:rPr dirty="0" smtClean="0" sz="800" spc="-1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4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is</a:t>
            </a:r>
            <a:r>
              <a:rPr dirty="0" smtClean="0" sz="800" spc="-7" i="1">
                <a:latin typeface="Arial"/>
                <a:cs typeface="Arial"/>
              </a:rPr>
              <a:t> </a:t>
            </a:r>
            <a:r>
              <a:rPr dirty="0" smtClean="0" sz="800" spc="9" i="1">
                <a:latin typeface="Arial"/>
                <a:cs typeface="Arial"/>
              </a:rPr>
              <a:t>w</a:t>
            </a:r>
            <a:r>
              <a:rPr dirty="0" smtClean="0" sz="800" spc="4" i="1">
                <a:latin typeface="Arial"/>
                <a:cs typeface="Arial"/>
              </a:rPr>
              <a:t>ay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6780" y="6608063"/>
            <a:ext cx="3178747" cy="86106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6814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[{</a:t>
            </a:r>
            <a:endParaRPr sz="900">
              <a:latin typeface="Consolas"/>
              <a:cs typeface="Consolas"/>
            </a:endParaRPr>
          </a:p>
          <a:p>
            <a:pPr marL="378186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'type'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'scatter',</a:t>
            </a:r>
            <a:endParaRPr sz="900">
              <a:latin typeface="Consolas"/>
              <a:cs typeface="Consolas"/>
            </a:endParaRPr>
          </a:p>
          <a:p>
            <a:pPr marL="378186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'x'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x_values,</a:t>
            </a:r>
            <a:endParaRPr sz="900">
              <a:latin typeface="Consolas"/>
              <a:cs typeface="Consolas"/>
            </a:endParaRPr>
          </a:p>
          <a:p>
            <a:pPr marL="378186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'y'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squares,</a:t>
            </a:r>
            <a:endParaRPr sz="900">
              <a:latin typeface="Consolas"/>
              <a:cs typeface="Consolas"/>
            </a:endParaRPr>
          </a:p>
          <a:p>
            <a:pPr marL="378186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'mode'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'markers',</a:t>
            </a:r>
            <a:endParaRPr sz="900">
              <a:latin typeface="Consolas"/>
              <a:cs typeface="Consolas"/>
            </a:endParaRPr>
          </a:p>
          <a:p>
            <a:pPr marL="126814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00" y="158750"/>
            <a:ext cx="3175000" cy="1021206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232692" marR="234042" algn="ctr">
              <a:lnSpc>
                <a:spcPct val="101725"/>
              </a:lnSpc>
            </a:pP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Beg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i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n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ner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's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Py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dirty="0" smtClean="0" sz="2800" spc="-3">
                <a:solidFill>
                  <a:srgbClr val="F1F1F1"/>
                </a:solidFill>
                <a:latin typeface="Calibri"/>
                <a:cs typeface="Calibri"/>
              </a:rPr>
              <a:t>hon</a:t>
            </a:r>
            <a:endParaRPr sz="2800">
              <a:latin typeface="Calibri"/>
              <a:cs typeface="Calibri"/>
            </a:endParaRPr>
          </a:p>
          <a:p>
            <a:pPr marL="97512" marR="99033" algn="ctr">
              <a:lnSpc>
                <a:spcPts val="3070"/>
              </a:lnSpc>
              <a:spcBef>
                <a:spcPts val="153"/>
              </a:spcBef>
            </a:pP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Chea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S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he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e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t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–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P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l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dirty="0" smtClean="0" sz="2800" spc="-2">
                <a:solidFill>
                  <a:srgbClr val="F1F1F1"/>
                </a:solidFill>
                <a:latin typeface="Calibri"/>
                <a:cs typeface="Calibri"/>
              </a:rPr>
              <a:t>tly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" y="1179956"/>
            <a:ext cx="3175000" cy="305943"/>
          </a:xfrm>
          <a:prstGeom prst="rect">
            <a:avLst/>
          </a:prstGeom>
        </p:spPr>
        <p:txBody>
          <a:bodyPr wrap="square" lIns="0" tIns="11144" rIns="0" bIns="0" rtlCol="0">
            <a:noAutofit/>
          </a:bodyPr>
          <a:lstStyle/>
          <a:p>
            <a:pPr marL="77725">
              <a:lnSpc>
                <a:spcPts val="1755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W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hat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is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P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o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tly?</a:t>
            </a:r>
            <a:endParaRPr sz="1100">
              <a:latin typeface="Yu Gothic"/>
              <a:cs typeface="Yu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1485900"/>
            <a:ext cx="3175000" cy="911351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77725" marR="81903">
              <a:lnSpc>
                <a:spcPct val="95633"/>
              </a:lnSpc>
            </a:pPr>
            <a:r>
              <a:rPr dirty="0" smtClean="0" sz="1000" spc="-2">
                <a:latin typeface="Arial"/>
                <a:cs typeface="Arial"/>
              </a:rPr>
              <a:t>Da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z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x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sua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represen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ons</a:t>
            </a:r>
            <a:r>
              <a:rPr dirty="0" smtClean="0" sz="1000" spc="-2">
                <a:latin typeface="Arial"/>
                <a:cs typeface="Arial"/>
              </a:rPr>
              <a:t>.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ly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he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yo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mak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sua</a:t>
            </a:r>
            <a:r>
              <a:rPr dirty="0" smtClean="0" sz="1000" spc="-2">
                <a:latin typeface="Arial"/>
                <a:cs typeface="Arial"/>
              </a:rPr>
              <a:t>lly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appea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epresenta</a:t>
            </a:r>
            <a:r>
              <a:rPr dirty="0" smtClean="0" sz="1000" spc="-2">
                <a:latin typeface="Arial"/>
                <a:cs typeface="Arial"/>
              </a:rPr>
              <a:t>ti</a:t>
            </a:r>
            <a:r>
              <a:rPr dirty="0" smtClean="0" sz="1000" spc="-2">
                <a:latin typeface="Arial"/>
                <a:cs typeface="Arial"/>
              </a:rPr>
              <a:t>on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da</a:t>
            </a:r>
            <a:r>
              <a:rPr dirty="0" smtClean="0" sz="1000" spc="-2">
                <a:latin typeface="Arial"/>
                <a:cs typeface="Arial"/>
              </a:rPr>
              <a:t>ta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you</a:t>
            </a:r>
            <a:r>
              <a:rPr dirty="0" smtClean="0" sz="1000" spc="-2">
                <a:latin typeface="Arial"/>
                <a:cs typeface="Arial"/>
              </a:rPr>
              <a:t>’re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k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.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ly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ly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ll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z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h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w</a:t>
            </a:r>
            <a:r>
              <a:rPr dirty="0" smtClean="0" sz="1000" spc="-2">
                <a:latin typeface="Arial"/>
                <a:cs typeface="Arial"/>
              </a:rPr>
              <a:t>ill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li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,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rts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r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c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v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m</a:t>
            </a:r>
            <a:r>
              <a:rPr dirty="0" smtClean="0" sz="1000" spc="-2">
                <a:latin typeface="Arial"/>
                <a:cs typeface="Arial"/>
              </a:rPr>
              <a:t>e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0500" y="2397252"/>
            <a:ext cx="3175000" cy="6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ject 108"/>
          <p:cNvSpPr/>
          <p:nvPr/>
        </p:nvSpPr>
        <p:spPr>
          <a:xfrm>
            <a:off x="190500" y="152399"/>
            <a:ext cx="3172460" cy="3048"/>
          </a:xfrm>
          <a:custGeom>
            <a:avLst/>
            <a:gdLst/>
            <a:ahLst/>
            <a:cxnLst/>
            <a:rect l="l" t="t" r="r" b="b"/>
            <a:pathLst>
              <a:path w="3172460" h="3048">
                <a:moveTo>
                  <a:pt x="0" y="3048"/>
                </a:moveTo>
                <a:lnTo>
                  <a:pt x="3172460" y="3048"/>
                </a:lnTo>
                <a:lnTo>
                  <a:pt x="317246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190500" y="500380"/>
            <a:ext cx="3172460" cy="322579"/>
          </a:xfrm>
          <a:custGeom>
            <a:avLst/>
            <a:gdLst/>
            <a:ahLst/>
            <a:cxnLst/>
            <a:rect l="l" t="t" r="r" b="b"/>
            <a:pathLst>
              <a:path w="3172460" h="322579">
                <a:moveTo>
                  <a:pt x="0" y="322579"/>
                </a:moveTo>
                <a:lnTo>
                  <a:pt x="3172460" y="322579"/>
                </a:lnTo>
                <a:lnTo>
                  <a:pt x="3172460" y="0"/>
                </a:lnTo>
                <a:lnTo>
                  <a:pt x="0" y="0"/>
                </a:lnTo>
                <a:lnTo>
                  <a:pt x="0" y="32257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195072" y="155448"/>
            <a:ext cx="3172967" cy="667511"/>
          </a:xfrm>
          <a:custGeom>
            <a:avLst/>
            <a:gdLst/>
            <a:ahLst/>
            <a:cxnLst/>
            <a:rect l="l" t="t" r="r" b="b"/>
            <a:pathLst>
              <a:path w="3172967" h="667511">
                <a:moveTo>
                  <a:pt x="0" y="667511"/>
                </a:moveTo>
                <a:lnTo>
                  <a:pt x="3172967" y="667511"/>
                </a:lnTo>
                <a:lnTo>
                  <a:pt x="3172967" y="0"/>
                </a:lnTo>
                <a:lnTo>
                  <a:pt x="0" y="0"/>
                </a:lnTo>
                <a:lnTo>
                  <a:pt x="0" y="66751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268224" y="182879"/>
            <a:ext cx="3026664" cy="201168"/>
          </a:xfrm>
          <a:custGeom>
            <a:avLst/>
            <a:gdLst/>
            <a:ahLst/>
            <a:cxnLst/>
            <a:rect l="l" t="t" r="r" b="b"/>
            <a:pathLst>
              <a:path w="3026664" h="201168">
                <a:moveTo>
                  <a:pt x="0" y="201168"/>
                </a:moveTo>
                <a:lnTo>
                  <a:pt x="3026664" y="201168"/>
                </a:lnTo>
                <a:lnTo>
                  <a:pt x="3026664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268224" y="384047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268224" y="515111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268224" y="646176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4"/>
                </a:moveTo>
                <a:lnTo>
                  <a:pt x="3026664" y="131064"/>
                </a:lnTo>
                <a:lnTo>
                  <a:pt x="3026664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195072" y="169163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195072" y="776604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190500" y="1006094"/>
            <a:ext cx="3172460" cy="505713"/>
          </a:xfrm>
          <a:custGeom>
            <a:avLst/>
            <a:gdLst/>
            <a:ahLst/>
            <a:cxnLst/>
            <a:rect l="l" t="t" r="r" b="b"/>
            <a:pathLst>
              <a:path w="3172460" h="505713">
                <a:moveTo>
                  <a:pt x="0" y="505713"/>
                </a:moveTo>
                <a:lnTo>
                  <a:pt x="3172460" y="505713"/>
                </a:lnTo>
                <a:lnTo>
                  <a:pt x="3172460" y="0"/>
                </a:lnTo>
                <a:lnTo>
                  <a:pt x="0" y="0"/>
                </a:lnTo>
                <a:lnTo>
                  <a:pt x="0" y="50571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195072" y="822960"/>
            <a:ext cx="3172967" cy="688847"/>
          </a:xfrm>
          <a:custGeom>
            <a:avLst/>
            <a:gdLst/>
            <a:ahLst/>
            <a:cxnLst/>
            <a:rect l="l" t="t" r="r" b="b"/>
            <a:pathLst>
              <a:path w="3172967" h="688847">
                <a:moveTo>
                  <a:pt x="0" y="688847"/>
                </a:moveTo>
                <a:lnTo>
                  <a:pt x="3172967" y="688847"/>
                </a:lnTo>
                <a:lnTo>
                  <a:pt x="3172967" y="0"/>
                </a:lnTo>
                <a:lnTo>
                  <a:pt x="0" y="0"/>
                </a:lnTo>
                <a:lnTo>
                  <a:pt x="0" y="688847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268224" y="850900"/>
            <a:ext cx="3026664" cy="145796"/>
          </a:xfrm>
          <a:custGeom>
            <a:avLst/>
            <a:gdLst/>
            <a:ahLst/>
            <a:cxnLst/>
            <a:rect l="l" t="t" r="r" b="b"/>
            <a:pathLst>
              <a:path w="3026664" h="145796">
                <a:moveTo>
                  <a:pt x="3026664" y="145796"/>
                </a:moveTo>
                <a:lnTo>
                  <a:pt x="3026664" y="0"/>
                </a:lnTo>
                <a:lnTo>
                  <a:pt x="0" y="0"/>
                </a:lnTo>
                <a:lnTo>
                  <a:pt x="0" y="145796"/>
                </a:lnTo>
                <a:lnTo>
                  <a:pt x="3026664" y="145796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268224" y="996696"/>
            <a:ext cx="3026664" cy="118872"/>
          </a:xfrm>
          <a:custGeom>
            <a:avLst/>
            <a:gdLst/>
            <a:ahLst/>
            <a:cxnLst/>
            <a:rect l="l" t="t" r="r" b="b"/>
            <a:pathLst>
              <a:path w="3026664" h="118872">
                <a:moveTo>
                  <a:pt x="0" y="118872"/>
                </a:moveTo>
                <a:lnTo>
                  <a:pt x="3026664" y="118872"/>
                </a:lnTo>
                <a:lnTo>
                  <a:pt x="3026664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268224" y="1115568"/>
            <a:ext cx="3026664" cy="115824"/>
          </a:xfrm>
          <a:custGeom>
            <a:avLst/>
            <a:gdLst/>
            <a:ahLst/>
            <a:cxnLst/>
            <a:rect l="l" t="t" r="r" b="b"/>
            <a:pathLst>
              <a:path w="3026664" h="115824">
                <a:moveTo>
                  <a:pt x="0" y="115824"/>
                </a:moveTo>
                <a:lnTo>
                  <a:pt x="3026664" y="115824"/>
                </a:lnTo>
                <a:lnTo>
                  <a:pt x="3026664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268224" y="1231392"/>
            <a:ext cx="3026664" cy="115823"/>
          </a:xfrm>
          <a:custGeom>
            <a:avLst/>
            <a:gdLst/>
            <a:ahLst/>
            <a:cxnLst/>
            <a:rect l="l" t="t" r="r" b="b"/>
            <a:pathLst>
              <a:path w="3026664" h="115823">
                <a:moveTo>
                  <a:pt x="0" y="115823"/>
                </a:moveTo>
                <a:lnTo>
                  <a:pt x="3026664" y="115823"/>
                </a:lnTo>
                <a:lnTo>
                  <a:pt x="3026664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268224" y="1347215"/>
            <a:ext cx="3026664" cy="118872"/>
          </a:xfrm>
          <a:custGeom>
            <a:avLst/>
            <a:gdLst/>
            <a:ahLst/>
            <a:cxnLst/>
            <a:rect l="l" t="t" r="r" b="b"/>
            <a:pathLst>
              <a:path w="3026664" h="118872">
                <a:moveTo>
                  <a:pt x="0" y="118872"/>
                </a:moveTo>
                <a:lnTo>
                  <a:pt x="3026664" y="118872"/>
                </a:lnTo>
                <a:lnTo>
                  <a:pt x="3026664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195072" y="822325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195072" y="1465452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190500" y="2297620"/>
            <a:ext cx="3172460" cy="491299"/>
          </a:xfrm>
          <a:custGeom>
            <a:avLst/>
            <a:gdLst/>
            <a:ahLst/>
            <a:cxnLst/>
            <a:rect l="l" t="t" r="r" b="b"/>
            <a:pathLst>
              <a:path w="3172460" h="491299">
                <a:moveTo>
                  <a:pt x="0" y="491299"/>
                </a:moveTo>
                <a:lnTo>
                  <a:pt x="3172460" y="491299"/>
                </a:lnTo>
                <a:lnTo>
                  <a:pt x="3172460" y="0"/>
                </a:lnTo>
                <a:lnTo>
                  <a:pt x="0" y="0"/>
                </a:lnTo>
                <a:lnTo>
                  <a:pt x="0" y="49129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195072" y="1511808"/>
            <a:ext cx="3172967" cy="1277112"/>
          </a:xfrm>
          <a:custGeom>
            <a:avLst/>
            <a:gdLst/>
            <a:ahLst/>
            <a:cxnLst/>
            <a:rect l="l" t="t" r="r" b="b"/>
            <a:pathLst>
              <a:path w="3172967" h="1277112">
                <a:moveTo>
                  <a:pt x="0" y="1277112"/>
                </a:moveTo>
                <a:lnTo>
                  <a:pt x="3172967" y="1277112"/>
                </a:lnTo>
                <a:lnTo>
                  <a:pt x="3172967" y="0"/>
                </a:lnTo>
                <a:lnTo>
                  <a:pt x="0" y="0"/>
                </a:lnTo>
                <a:lnTo>
                  <a:pt x="0" y="1277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268224" y="153923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268224" y="167335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268224" y="180441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268224" y="193852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268224" y="207263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268224" y="22067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268224" y="23408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268224" y="24749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268224" y="26090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195072" y="1511173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195072" y="2742565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190500" y="3229975"/>
            <a:ext cx="4571" cy="3034982"/>
          </a:xfrm>
          <a:custGeom>
            <a:avLst/>
            <a:gdLst/>
            <a:ahLst/>
            <a:cxnLst/>
            <a:rect l="l" t="t" r="r" b="b"/>
            <a:pathLst>
              <a:path w="4571" h="3034982">
                <a:moveTo>
                  <a:pt x="0" y="3034982"/>
                </a:moveTo>
                <a:lnTo>
                  <a:pt x="4571" y="3034982"/>
                </a:lnTo>
                <a:lnTo>
                  <a:pt x="4571" y="0"/>
                </a:lnTo>
                <a:lnTo>
                  <a:pt x="0" y="0"/>
                </a:lnTo>
                <a:lnTo>
                  <a:pt x="0" y="303498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195072" y="2788920"/>
            <a:ext cx="3172967" cy="451103"/>
          </a:xfrm>
          <a:custGeom>
            <a:avLst/>
            <a:gdLst/>
            <a:ahLst/>
            <a:cxnLst/>
            <a:rect l="l" t="t" r="r" b="b"/>
            <a:pathLst>
              <a:path w="3172967" h="451103">
                <a:moveTo>
                  <a:pt x="0" y="451103"/>
                </a:moveTo>
                <a:lnTo>
                  <a:pt x="3172967" y="451103"/>
                </a:lnTo>
                <a:lnTo>
                  <a:pt x="3172967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268224" y="2816352"/>
            <a:ext cx="3026664" cy="146303"/>
          </a:xfrm>
          <a:custGeom>
            <a:avLst/>
            <a:gdLst/>
            <a:ahLst/>
            <a:cxnLst/>
            <a:rect l="l" t="t" r="r" b="b"/>
            <a:pathLst>
              <a:path w="3026664" h="146303">
                <a:moveTo>
                  <a:pt x="0" y="146303"/>
                </a:moveTo>
                <a:lnTo>
                  <a:pt x="3026664" y="146303"/>
                </a:lnTo>
                <a:lnTo>
                  <a:pt x="3026664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268224" y="2962655"/>
            <a:ext cx="3026664" cy="115824"/>
          </a:xfrm>
          <a:custGeom>
            <a:avLst/>
            <a:gdLst/>
            <a:ahLst/>
            <a:cxnLst/>
            <a:rect l="l" t="t" r="r" b="b"/>
            <a:pathLst>
              <a:path w="3026664" h="115824">
                <a:moveTo>
                  <a:pt x="0" y="115824"/>
                </a:moveTo>
                <a:lnTo>
                  <a:pt x="3026664" y="115824"/>
                </a:lnTo>
                <a:lnTo>
                  <a:pt x="3026664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268224" y="3078479"/>
            <a:ext cx="3026664" cy="115824"/>
          </a:xfrm>
          <a:custGeom>
            <a:avLst/>
            <a:gdLst/>
            <a:ahLst/>
            <a:cxnLst/>
            <a:rect l="l" t="t" r="r" b="b"/>
            <a:pathLst>
              <a:path w="3026664" h="115824">
                <a:moveTo>
                  <a:pt x="0" y="115824"/>
                </a:moveTo>
                <a:lnTo>
                  <a:pt x="3026664" y="115824"/>
                </a:lnTo>
                <a:lnTo>
                  <a:pt x="3026664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195072" y="2788284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195072" y="3193668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195072" y="3240023"/>
            <a:ext cx="3172967" cy="4355592"/>
          </a:xfrm>
          <a:custGeom>
            <a:avLst/>
            <a:gdLst/>
            <a:ahLst/>
            <a:cxnLst/>
            <a:rect l="l" t="t" r="r" b="b"/>
            <a:pathLst>
              <a:path w="3172967" h="4355591">
                <a:moveTo>
                  <a:pt x="0" y="4355592"/>
                </a:moveTo>
                <a:lnTo>
                  <a:pt x="3172967" y="4355592"/>
                </a:lnTo>
                <a:lnTo>
                  <a:pt x="3172967" y="0"/>
                </a:lnTo>
                <a:lnTo>
                  <a:pt x="0" y="0"/>
                </a:lnTo>
                <a:lnTo>
                  <a:pt x="0" y="435559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268224" y="326745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268224" y="340156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268224" y="353567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268224" y="3669791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268224" y="380390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268224" y="393801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268224" y="407212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268224" y="420624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268224" y="4340352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268224" y="447141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268224" y="460552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268224" y="473964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268224" y="487375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268224" y="500786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268224" y="514197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2" name="object 162"/>
          <p:cNvSpPr/>
          <p:nvPr/>
        </p:nvSpPr>
        <p:spPr>
          <a:xfrm>
            <a:off x="268224" y="5276088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3" name="object 163"/>
          <p:cNvSpPr/>
          <p:nvPr/>
        </p:nvSpPr>
        <p:spPr>
          <a:xfrm>
            <a:off x="268224" y="54102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4" name="object 164"/>
          <p:cNvSpPr/>
          <p:nvPr/>
        </p:nvSpPr>
        <p:spPr>
          <a:xfrm>
            <a:off x="268224" y="554431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5" name="object 165"/>
          <p:cNvSpPr/>
          <p:nvPr/>
        </p:nvSpPr>
        <p:spPr>
          <a:xfrm>
            <a:off x="268224" y="56784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6" name="object 166"/>
          <p:cNvSpPr/>
          <p:nvPr/>
        </p:nvSpPr>
        <p:spPr>
          <a:xfrm>
            <a:off x="268224" y="5812536"/>
            <a:ext cx="3026664" cy="131063"/>
          </a:xfrm>
          <a:custGeom>
            <a:avLst/>
            <a:gdLst/>
            <a:ahLst/>
            <a:cxnLst/>
            <a:rect l="l" t="t" r="r" b="b"/>
            <a:pathLst>
              <a:path w="3026664" h="131063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7" name="object 167"/>
          <p:cNvSpPr/>
          <p:nvPr/>
        </p:nvSpPr>
        <p:spPr>
          <a:xfrm>
            <a:off x="268224" y="5943600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8" name="object 168"/>
          <p:cNvSpPr/>
          <p:nvPr/>
        </p:nvSpPr>
        <p:spPr>
          <a:xfrm>
            <a:off x="268224" y="6077712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9" name="object 169"/>
          <p:cNvSpPr/>
          <p:nvPr/>
        </p:nvSpPr>
        <p:spPr>
          <a:xfrm>
            <a:off x="268224" y="6211824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0" name="object 170"/>
          <p:cNvSpPr/>
          <p:nvPr/>
        </p:nvSpPr>
        <p:spPr>
          <a:xfrm>
            <a:off x="268224" y="6345936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1" name="object 171"/>
          <p:cNvSpPr/>
          <p:nvPr/>
        </p:nvSpPr>
        <p:spPr>
          <a:xfrm>
            <a:off x="268224" y="648004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2" name="object 172"/>
          <p:cNvSpPr/>
          <p:nvPr/>
        </p:nvSpPr>
        <p:spPr>
          <a:xfrm>
            <a:off x="268224" y="6614159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3" name="object 173"/>
          <p:cNvSpPr/>
          <p:nvPr/>
        </p:nvSpPr>
        <p:spPr>
          <a:xfrm>
            <a:off x="268224" y="6748271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4" name="object 174"/>
          <p:cNvSpPr/>
          <p:nvPr/>
        </p:nvSpPr>
        <p:spPr>
          <a:xfrm>
            <a:off x="268224" y="688238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5" name="object 175"/>
          <p:cNvSpPr/>
          <p:nvPr/>
        </p:nvSpPr>
        <p:spPr>
          <a:xfrm>
            <a:off x="268224" y="7016495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1"/>
                </a:moveTo>
                <a:lnTo>
                  <a:pt x="3026664" y="134111"/>
                </a:lnTo>
                <a:lnTo>
                  <a:pt x="3026664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6" name="object 176"/>
          <p:cNvSpPr/>
          <p:nvPr/>
        </p:nvSpPr>
        <p:spPr>
          <a:xfrm>
            <a:off x="268224" y="7150607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1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7" name="object 177"/>
          <p:cNvSpPr/>
          <p:nvPr/>
        </p:nvSpPr>
        <p:spPr>
          <a:xfrm>
            <a:off x="268224" y="7284719"/>
            <a:ext cx="3026664" cy="131064"/>
          </a:xfrm>
          <a:custGeom>
            <a:avLst/>
            <a:gdLst/>
            <a:ahLst/>
            <a:cxnLst/>
            <a:rect l="l" t="t" r="r" b="b"/>
            <a:pathLst>
              <a:path w="3026664" h="131064">
                <a:moveTo>
                  <a:pt x="0" y="131063"/>
                </a:moveTo>
                <a:lnTo>
                  <a:pt x="3026664" y="131063"/>
                </a:lnTo>
                <a:lnTo>
                  <a:pt x="3026664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8" name="object 178"/>
          <p:cNvSpPr/>
          <p:nvPr/>
        </p:nvSpPr>
        <p:spPr>
          <a:xfrm>
            <a:off x="268224" y="7415783"/>
            <a:ext cx="3026664" cy="134112"/>
          </a:xfrm>
          <a:custGeom>
            <a:avLst/>
            <a:gdLst/>
            <a:ahLst/>
            <a:cxnLst/>
            <a:rect l="l" t="t" r="r" b="b"/>
            <a:pathLst>
              <a:path w="3026664" h="134112">
                <a:moveTo>
                  <a:pt x="0" y="134112"/>
                </a:moveTo>
                <a:lnTo>
                  <a:pt x="3026664" y="134112"/>
                </a:lnTo>
                <a:lnTo>
                  <a:pt x="3026664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9" name="object 179"/>
          <p:cNvSpPr/>
          <p:nvPr/>
        </p:nvSpPr>
        <p:spPr>
          <a:xfrm>
            <a:off x="195072" y="3239388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0" name="object 180"/>
          <p:cNvSpPr/>
          <p:nvPr/>
        </p:nvSpPr>
        <p:spPr>
          <a:xfrm>
            <a:off x="195072" y="7572755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1" name="object 181"/>
          <p:cNvSpPr/>
          <p:nvPr/>
        </p:nvSpPr>
        <p:spPr>
          <a:xfrm>
            <a:off x="3437253" y="152400"/>
            <a:ext cx="3172460" cy="3048"/>
          </a:xfrm>
          <a:custGeom>
            <a:avLst/>
            <a:gdLst/>
            <a:ahLst/>
            <a:cxnLst/>
            <a:rect l="l" t="t" r="r" b="b"/>
            <a:pathLst>
              <a:path w="3172460" h="3048">
                <a:moveTo>
                  <a:pt x="0" y="3048"/>
                </a:moveTo>
                <a:lnTo>
                  <a:pt x="3172460" y="3048"/>
                </a:lnTo>
                <a:lnTo>
                  <a:pt x="3172460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2" name="object 182"/>
          <p:cNvSpPr/>
          <p:nvPr/>
        </p:nvSpPr>
        <p:spPr>
          <a:xfrm>
            <a:off x="3441191" y="155448"/>
            <a:ext cx="3172967" cy="274320"/>
          </a:xfrm>
          <a:custGeom>
            <a:avLst/>
            <a:gdLst/>
            <a:ahLst/>
            <a:cxnLst/>
            <a:rect l="l" t="t" r="r" b="b"/>
            <a:pathLst>
              <a:path w="3172967" h="274320">
                <a:moveTo>
                  <a:pt x="0" y="274320"/>
                </a:moveTo>
                <a:lnTo>
                  <a:pt x="3172967" y="274320"/>
                </a:lnTo>
                <a:lnTo>
                  <a:pt x="3172967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3" name="object 183"/>
          <p:cNvSpPr/>
          <p:nvPr/>
        </p:nvSpPr>
        <p:spPr>
          <a:xfrm>
            <a:off x="3514344" y="182879"/>
            <a:ext cx="3026663" cy="201168"/>
          </a:xfrm>
          <a:custGeom>
            <a:avLst/>
            <a:gdLst/>
            <a:ahLst/>
            <a:cxnLst/>
            <a:rect l="l" t="t" r="r" b="b"/>
            <a:pathLst>
              <a:path w="3026663" h="201168">
                <a:moveTo>
                  <a:pt x="0" y="201168"/>
                </a:moveTo>
                <a:lnTo>
                  <a:pt x="3026663" y="201168"/>
                </a:lnTo>
                <a:lnTo>
                  <a:pt x="3026663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4" name="object 184"/>
          <p:cNvSpPr/>
          <p:nvPr/>
        </p:nvSpPr>
        <p:spPr>
          <a:xfrm>
            <a:off x="3441191" y="169163"/>
            <a:ext cx="3172967" cy="0"/>
          </a:xfrm>
          <a:custGeom>
            <a:avLst/>
            <a:gdLst/>
            <a:ahLst/>
            <a:cxnLst/>
            <a:rect l="l" t="t" r="r" b="b"/>
            <a:pathLst>
              <a:path w="3172967" h="0">
                <a:moveTo>
                  <a:pt x="0" y="0"/>
                </a:moveTo>
                <a:lnTo>
                  <a:pt x="3172967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5" name="object 185"/>
          <p:cNvSpPr/>
          <p:nvPr/>
        </p:nvSpPr>
        <p:spPr>
          <a:xfrm>
            <a:off x="3441191" y="383412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6" name="object 186"/>
          <p:cNvSpPr/>
          <p:nvPr/>
        </p:nvSpPr>
        <p:spPr>
          <a:xfrm>
            <a:off x="3441191" y="429768"/>
            <a:ext cx="3172967" cy="579120"/>
          </a:xfrm>
          <a:custGeom>
            <a:avLst/>
            <a:gdLst/>
            <a:ahLst/>
            <a:cxnLst/>
            <a:rect l="l" t="t" r="r" b="b"/>
            <a:pathLst>
              <a:path w="3172967" h="579120">
                <a:moveTo>
                  <a:pt x="0" y="579120"/>
                </a:moveTo>
                <a:lnTo>
                  <a:pt x="3172967" y="579120"/>
                </a:lnTo>
                <a:lnTo>
                  <a:pt x="3172967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7" name="object 187"/>
          <p:cNvSpPr/>
          <p:nvPr/>
        </p:nvSpPr>
        <p:spPr>
          <a:xfrm>
            <a:off x="3514344" y="457200"/>
            <a:ext cx="3026663" cy="146303"/>
          </a:xfrm>
          <a:custGeom>
            <a:avLst/>
            <a:gdLst/>
            <a:ahLst/>
            <a:cxnLst/>
            <a:rect l="l" t="t" r="r" b="b"/>
            <a:pathLst>
              <a:path w="3026663" h="146303">
                <a:moveTo>
                  <a:pt x="0" y="146303"/>
                </a:moveTo>
                <a:lnTo>
                  <a:pt x="3026663" y="146303"/>
                </a:lnTo>
                <a:lnTo>
                  <a:pt x="302666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8" name="object 188"/>
          <p:cNvSpPr/>
          <p:nvPr/>
        </p:nvSpPr>
        <p:spPr>
          <a:xfrm>
            <a:off x="3514344" y="603503"/>
            <a:ext cx="3026663" cy="115824"/>
          </a:xfrm>
          <a:custGeom>
            <a:avLst/>
            <a:gdLst/>
            <a:ahLst/>
            <a:cxnLst/>
            <a:rect l="l" t="t" r="r" b="b"/>
            <a:pathLst>
              <a:path w="3026663" h="115824">
                <a:moveTo>
                  <a:pt x="0" y="115824"/>
                </a:moveTo>
                <a:lnTo>
                  <a:pt x="3026663" y="115824"/>
                </a:lnTo>
                <a:lnTo>
                  <a:pt x="3026663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9" name="object 189"/>
          <p:cNvSpPr/>
          <p:nvPr/>
        </p:nvSpPr>
        <p:spPr>
          <a:xfrm>
            <a:off x="3514344" y="719327"/>
            <a:ext cx="3026663" cy="121920"/>
          </a:xfrm>
          <a:custGeom>
            <a:avLst/>
            <a:gdLst/>
            <a:ahLst/>
            <a:cxnLst/>
            <a:rect l="l" t="t" r="r" b="b"/>
            <a:pathLst>
              <a:path w="3026663" h="121920">
                <a:moveTo>
                  <a:pt x="0" y="121920"/>
                </a:moveTo>
                <a:lnTo>
                  <a:pt x="3026663" y="121920"/>
                </a:lnTo>
                <a:lnTo>
                  <a:pt x="3026663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0" name="object 190"/>
          <p:cNvSpPr/>
          <p:nvPr/>
        </p:nvSpPr>
        <p:spPr>
          <a:xfrm>
            <a:off x="3514344" y="841248"/>
            <a:ext cx="3026663" cy="121920"/>
          </a:xfrm>
          <a:custGeom>
            <a:avLst/>
            <a:gdLst/>
            <a:ahLst/>
            <a:cxnLst/>
            <a:rect l="l" t="t" r="r" b="b"/>
            <a:pathLst>
              <a:path w="3026663" h="121920">
                <a:moveTo>
                  <a:pt x="0" y="121920"/>
                </a:moveTo>
                <a:lnTo>
                  <a:pt x="3026663" y="121920"/>
                </a:lnTo>
                <a:lnTo>
                  <a:pt x="3026663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1" name="object 191"/>
          <p:cNvSpPr/>
          <p:nvPr/>
        </p:nvSpPr>
        <p:spPr>
          <a:xfrm>
            <a:off x="3441191" y="429133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2" name="object 192"/>
          <p:cNvSpPr/>
          <p:nvPr/>
        </p:nvSpPr>
        <p:spPr>
          <a:xfrm>
            <a:off x="3441191" y="962533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3" name="object 193"/>
          <p:cNvSpPr/>
          <p:nvPr/>
        </p:nvSpPr>
        <p:spPr>
          <a:xfrm>
            <a:off x="3437253" y="2554224"/>
            <a:ext cx="3172460" cy="70229"/>
          </a:xfrm>
          <a:custGeom>
            <a:avLst/>
            <a:gdLst/>
            <a:ahLst/>
            <a:cxnLst/>
            <a:rect l="l" t="t" r="r" b="b"/>
            <a:pathLst>
              <a:path w="3172460" h="70229">
                <a:moveTo>
                  <a:pt x="0" y="70229"/>
                </a:moveTo>
                <a:lnTo>
                  <a:pt x="3172460" y="70229"/>
                </a:lnTo>
                <a:lnTo>
                  <a:pt x="3172460" y="0"/>
                </a:lnTo>
                <a:lnTo>
                  <a:pt x="0" y="0"/>
                </a:lnTo>
                <a:lnTo>
                  <a:pt x="0" y="7022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4" name="object 194"/>
          <p:cNvSpPr/>
          <p:nvPr/>
        </p:nvSpPr>
        <p:spPr>
          <a:xfrm>
            <a:off x="3441191" y="1008888"/>
            <a:ext cx="3172967" cy="1545335"/>
          </a:xfrm>
          <a:custGeom>
            <a:avLst/>
            <a:gdLst/>
            <a:ahLst/>
            <a:cxnLst/>
            <a:rect l="l" t="t" r="r" b="b"/>
            <a:pathLst>
              <a:path w="3172967" h="1545335">
                <a:moveTo>
                  <a:pt x="0" y="1545335"/>
                </a:moveTo>
                <a:lnTo>
                  <a:pt x="3172967" y="1545335"/>
                </a:lnTo>
                <a:lnTo>
                  <a:pt x="3172967" y="0"/>
                </a:lnTo>
                <a:lnTo>
                  <a:pt x="0" y="0"/>
                </a:lnTo>
                <a:lnTo>
                  <a:pt x="0" y="154533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5" name="object 195"/>
          <p:cNvSpPr/>
          <p:nvPr/>
        </p:nvSpPr>
        <p:spPr>
          <a:xfrm>
            <a:off x="3514344" y="1036320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6" name="object 196"/>
          <p:cNvSpPr/>
          <p:nvPr/>
        </p:nvSpPr>
        <p:spPr>
          <a:xfrm>
            <a:off x="3514344" y="1170432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7" name="object 197"/>
          <p:cNvSpPr/>
          <p:nvPr/>
        </p:nvSpPr>
        <p:spPr>
          <a:xfrm>
            <a:off x="3514344" y="1304543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8" name="object 198"/>
          <p:cNvSpPr/>
          <p:nvPr/>
        </p:nvSpPr>
        <p:spPr>
          <a:xfrm>
            <a:off x="3514344" y="1438655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9" name="object 199"/>
          <p:cNvSpPr/>
          <p:nvPr/>
        </p:nvSpPr>
        <p:spPr>
          <a:xfrm>
            <a:off x="3514344" y="1572768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0" name="object 200"/>
          <p:cNvSpPr/>
          <p:nvPr/>
        </p:nvSpPr>
        <p:spPr>
          <a:xfrm>
            <a:off x="3514344" y="170383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1" name="object 201"/>
          <p:cNvSpPr/>
          <p:nvPr/>
        </p:nvSpPr>
        <p:spPr>
          <a:xfrm>
            <a:off x="3514344" y="1837943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2" name="object 202"/>
          <p:cNvSpPr/>
          <p:nvPr/>
        </p:nvSpPr>
        <p:spPr>
          <a:xfrm>
            <a:off x="3514344" y="1972055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3" name="object 203"/>
          <p:cNvSpPr/>
          <p:nvPr/>
        </p:nvSpPr>
        <p:spPr>
          <a:xfrm>
            <a:off x="3514344" y="2106167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4" name="object 204"/>
          <p:cNvSpPr/>
          <p:nvPr/>
        </p:nvSpPr>
        <p:spPr>
          <a:xfrm>
            <a:off x="3514344" y="2240279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5" name="object 205"/>
          <p:cNvSpPr/>
          <p:nvPr/>
        </p:nvSpPr>
        <p:spPr>
          <a:xfrm>
            <a:off x="3514344" y="2374391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6" name="object 206"/>
          <p:cNvSpPr/>
          <p:nvPr/>
        </p:nvSpPr>
        <p:spPr>
          <a:xfrm>
            <a:off x="3441191" y="1008252"/>
            <a:ext cx="3172967" cy="28701"/>
          </a:xfrm>
          <a:custGeom>
            <a:avLst/>
            <a:gdLst/>
            <a:ahLst/>
            <a:cxnLst/>
            <a:rect l="l" t="t" r="r" b="b"/>
            <a:pathLst>
              <a:path w="3172967" h="28701">
                <a:moveTo>
                  <a:pt x="0" y="28701"/>
                </a:moveTo>
                <a:lnTo>
                  <a:pt x="3172967" y="28701"/>
                </a:lnTo>
                <a:lnTo>
                  <a:pt x="3172967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7" name="object 207"/>
          <p:cNvSpPr/>
          <p:nvPr/>
        </p:nvSpPr>
        <p:spPr>
          <a:xfrm>
            <a:off x="3441191" y="2507868"/>
            <a:ext cx="3172967" cy="46990"/>
          </a:xfrm>
          <a:custGeom>
            <a:avLst/>
            <a:gdLst/>
            <a:ahLst/>
            <a:cxnLst/>
            <a:rect l="l" t="t" r="r" b="b"/>
            <a:pathLst>
              <a:path w="3172967" h="46990">
                <a:moveTo>
                  <a:pt x="0" y="46990"/>
                </a:moveTo>
                <a:lnTo>
                  <a:pt x="3172967" y="46990"/>
                </a:lnTo>
                <a:lnTo>
                  <a:pt x="3172967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8" name="object 208"/>
          <p:cNvSpPr/>
          <p:nvPr/>
        </p:nvSpPr>
        <p:spPr>
          <a:xfrm>
            <a:off x="3429000" y="2624453"/>
            <a:ext cx="3172459" cy="4446"/>
          </a:xfrm>
          <a:custGeom>
            <a:avLst/>
            <a:gdLst/>
            <a:ahLst/>
            <a:cxnLst/>
            <a:rect l="l" t="t" r="r" b="b"/>
            <a:pathLst>
              <a:path w="3172459" h="4446">
                <a:moveTo>
                  <a:pt x="0" y="4446"/>
                </a:moveTo>
                <a:lnTo>
                  <a:pt x="3172459" y="4446"/>
                </a:lnTo>
                <a:lnTo>
                  <a:pt x="3172459" y="0"/>
                </a:lnTo>
                <a:lnTo>
                  <a:pt x="0" y="0"/>
                </a:lnTo>
                <a:lnTo>
                  <a:pt x="0" y="4446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9" name="object 209"/>
          <p:cNvSpPr/>
          <p:nvPr/>
        </p:nvSpPr>
        <p:spPr>
          <a:xfrm>
            <a:off x="3429000" y="2153127"/>
            <a:ext cx="3172459" cy="1016792"/>
          </a:xfrm>
          <a:custGeom>
            <a:avLst/>
            <a:gdLst/>
            <a:ahLst/>
            <a:cxnLst/>
            <a:rect l="l" t="t" r="r" b="b"/>
            <a:pathLst>
              <a:path w="3172459" h="1016792">
                <a:moveTo>
                  <a:pt x="0" y="1016792"/>
                </a:moveTo>
                <a:lnTo>
                  <a:pt x="3172459" y="1016792"/>
                </a:lnTo>
                <a:lnTo>
                  <a:pt x="3172459" y="0"/>
                </a:lnTo>
                <a:lnTo>
                  <a:pt x="0" y="0"/>
                </a:lnTo>
                <a:lnTo>
                  <a:pt x="0" y="101679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0" name="object 210"/>
          <p:cNvSpPr/>
          <p:nvPr/>
        </p:nvSpPr>
        <p:spPr>
          <a:xfrm>
            <a:off x="3429000" y="3925371"/>
            <a:ext cx="3172459" cy="52268"/>
          </a:xfrm>
          <a:custGeom>
            <a:avLst/>
            <a:gdLst/>
            <a:ahLst/>
            <a:cxnLst/>
            <a:rect l="l" t="t" r="r" b="b"/>
            <a:pathLst>
              <a:path w="3172459" h="52268">
                <a:moveTo>
                  <a:pt x="0" y="52268"/>
                </a:moveTo>
                <a:lnTo>
                  <a:pt x="3172459" y="52268"/>
                </a:lnTo>
                <a:lnTo>
                  <a:pt x="3172459" y="0"/>
                </a:lnTo>
                <a:lnTo>
                  <a:pt x="0" y="0"/>
                </a:lnTo>
                <a:lnTo>
                  <a:pt x="0" y="5226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1" name="object 211"/>
          <p:cNvSpPr/>
          <p:nvPr/>
        </p:nvSpPr>
        <p:spPr>
          <a:xfrm>
            <a:off x="3432048" y="2628900"/>
            <a:ext cx="3171952" cy="541020"/>
          </a:xfrm>
          <a:custGeom>
            <a:avLst/>
            <a:gdLst/>
            <a:ahLst/>
            <a:cxnLst/>
            <a:rect l="l" t="t" r="r" b="b"/>
            <a:pathLst>
              <a:path w="3171952" h="541020">
                <a:moveTo>
                  <a:pt x="3171952" y="541020"/>
                </a:moveTo>
                <a:lnTo>
                  <a:pt x="3171952" y="0"/>
                </a:lnTo>
                <a:lnTo>
                  <a:pt x="0" y="0"/>
                </a:lnTo>
                <a:lnTo>
                  <a:pt x="0" y="541020"/>
                </a:lnTo>
                <a:lnTo>
                  <a:pt x="3171952" y="54102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2" name="object 212"/>
          <p:cNvSpPr/>
          <p:nvPr/>
        </p:nvSpPr>
        <p:spPr>
          <a:xfrm>
            <a:off x="3505200" y="2654808"/>
            <a:ext cx="3029711" cy="201167"/>
          </a:xfrm>
          <a:custGeom>
            <a:avLst/>
            <a:gdLst/>
            <a:ahLst/>
            <a:cxnLst/>
            <a:rect l="l" t="t" r="r" b="b"/>
            <a:pathLst>
              <a:path w="3029711" h="201167">
                <a:moveTo>
                  <a:pt x="0" y="201167"/>
                </a:moveTo>
                <a:lnTo>
                  <a:pt x="3029711" y="201167"/>
                </a:lnTo>
                <a:lnTo>
                  <a:pt x="302971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3" name="object 213"/>
          <p:cNvSpPr/>
          <p:nvPr/>
        </p:nvSpPr>
        <p:spPr>
          <a:xfrm>
            <a:off x="3505200" y="2855976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4" name="object 214"/>
          <p:cNvSpPr/>
          <p:nvPr/>
        </p:nvSpPr>
        <p:spPr>
          <a:xfrm>
            <a:off x="3505200" y="2987040"/>
            <a:ext cx="3029711" cy="137160"/>
          </a:xfrm>
          <a:custGeom>
            <a:avLst/>
            <a:gdLst/>
            <a:ahLst/>
            <a:cxnLst/>
            <a:rect l="l" t="t" r="r" b="b"/>
            <a:pathLst>
              <a:path w="3029711" h="137160">
                <a:moveTo>
                  <a:pt x="0" y="137160"/>
                </a:moveTo>
                <a:lnTo>
                  <a:pt x="3029711" y="137160"/>
                </a:lnTo>
                <a:lnTo>
                  <a:pt x="3029711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5" name="object 215"/>
          <p:cNvSpPr/>
          <p:nvPr/>
        </p:nvSpPr>
        <p:spPr>
          <a:xfrm>
            <a:off x="3432048" y="2644139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28702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6" name="object 216"/>
          <p:cNvSpPr/>
          <p:nvPr/>
        </p:nvSpPr>
        <p:spPr>
          <a:xfrm>
            <a:off x="3432048" y="3123565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7" name="object 217"/>
          <p:cNvSpPr/>
          <p:nvPr/>
        </p:nvSpPr>
        <p:spPr>
          <a:xfrm>
            <a:off x="3432048" y="3169919"/>
            <a:ext cx="3176016" cy="807720"/>
          </a:xfrm>
          <a:custGeom>
            <a:avLst/>
            <a:gdLst/>
            <a:ahLst/>
            <a:cxnLst/>
            <a:rect l="l" t="t" r="r" b="b"/>
            <a:pathLst>
              <a:path w="3176016" h="807720">
                <a:moveTo>
                  <a:pt x="0" y="807720"/>
                </a:moveTo>
                <a:lnTo>
                  <a:pt x="3176016" y="807720"/>
                </a:lnTo>
                <a:lnTo>
                  <a:pt x="3176016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8" name="object 218"/>
          <p:cNvSpPr/>
          <p:nvPr/>
        </p:nvSpPr>
        <p:spPr>
          <a:xfrm>
            <a:off x="3505200" y="3197352"/>
            <a:ext cx="3029711" cy="146303"/>
          </a:xfrm>
          <a:custGeom>
            <a:avLst/>
            <a:gdLst/>
            <a:ahLst/>
            <a:cxnLst/>
            <a:rect l="l" t="t" r="r" b="b"/>
            <a:pathLst>
              <a:path w="3029711" h="146303">
                <a:moveTo>
                  <a:pt x="0" y="146303"/>
                </a:moveTo>
                <a:lnTo>
                  <a:pt x="3029711" y="146303"/>
                </a:lnTo>
                <a:lnTo>
                  <a:pt x="3029711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9" name="object 219"/>
          <p:cNvSpPr/>
          <p:nvPr/>
        </p:nvSpPr>
        <p:spPr>
          <a:xfrm>
            <a:off x="3505200" y="3343655"/>
            <a:ext cx="3029711" cy="115824"/>
          </a:xfrm>
          <a:custGeom>
            <a:avLst/>
            <a:gdLst/>
            <a:ahLst/>
            <a:cxnLst/>
            <a:rect l="l" t="t" r="r" b="b"/>
            <a:pathLst>
              <a:path w="3029711" h="115824">
                <a:moveTo>
                  <a:pt x="0" y="115824"/>
                </a:moveTo>
                <a:lnTo>
                  <a:pt x="3029711" y="115824"/>
                </a:lnTo>
                <a:lnTo>
                  <a:pt x="3029711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0" name="object 220"/>
          <p:cNvSpPr/>
          <p:nvPr/>
        </p:nvSpPr>
        <p:spPr>
          <a:xfrm>
            <a:off x="3505200" y="3459479"/>
            <a:ext cx="3029711" cy="121920"/>
          </a:xfrm>
          <a:custGeom>
            <a:avLst/>
            <a:gdLst/>
            <a:ahLst/>
            <a:cxnLst/>
            <a:rect l="l" t="t" r="r" b="b"/>
            <a:pathLst>
              <a:path w="3029711" h="121920">
                <a:moveTo>
                  <a:pt x="0" y="121920"/>
                </a:moveTo>
                <a:lnTo>
                  <a:pt x="3029711" y="121920"/>
                </a:lnTo>
                <a:lnTo>
                  <a:pt x="3029711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1" name="object 221"/>
          <p:cNvSpPr/>
          <p:nvPr/>
        </p:nvSpPr>
        <p:spPr>
          <a:xfrm>
            <a:off x="3505200" y="3581400"/>
            <a:ext cx="3029711" cy="115824"/>
          </a:xfrm>
          <a:custGeom>
            <a:avLst/>
            <a:gdLst/>
            <a:ahLst/>
            <a:cxnLst/>
            <a:rect l="l" t="t" r="r" b="b"/>
            <a:pathLst>
              <a:path w="3029711" h="115824">
                <a:moveTo>
                  <a:pt x="0" y="115824"/>
                </a:moveTo>
                <a:lnTo>
                  <a:pt x="3029711" y="115824"/>
                </a:lnTo>
                <a:lnTo>
                  <a:pt x="3029711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2" name="object 222"/>
          <p:cNvSpPr/>
          <p:nvPr/>
        </p:nvSpPr>
        <p:spPr>
          <a:xfrm>
            <a:off x="3505200" y="3697224"/>
            <a:ext cx="3029711" cy="118872"/>
          </a:xfrm>
          <a:custGeom>
            <a:avLst/>
            <a:gdLst/>
            <a:ahLst/>
            <a:cxnLst/>
            <a:rect l="l" t="t" r="r" b="b"/>
            <a:pathLst>
              <a:path w="3029711" h="118872">
                <a:moveTo>
                  <a:pt x="0" y="118872"/>
                </a:moveTo>
                <a:lnTo>
                  <a:pt x="3029711" y="118872"/>
                </a:lnTo>
                <a:lnTo>
                  <a:pt x="3029711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3" name="object 223"/>
          <p:cNvSpPr/>
          <p:nvPr/>
        </p:nvSpPr>
        <p:spPr>
          <a:xfrm>
            <a:off x="3505200" y="3816096"/>
            <a:ext cx="3029711" cy="115824"/>
          </a:xfrm>
          <a:custGeom>
            <a:avLst/>
            <a:gdLst/>
            <a:ahLst/>
            <a:cxnLst/>
            <a:rect l="l" t="t" r="r" b="b"/>
            <a:pathLst>
              <a:path w="3029711" h="115824">
                <a:moveTo>
                  <a:pt x="0" y="115824"/>
                </a:moveTo>
                <a:lnTo>
                  <a:pt x="3029711" y="115824"/>
                </a:lnTo>
                <a:lnTo>
                  <a:pt x="3029711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4" name="object 224"/>
          <p:cNvSpPr/>
          <p:nvPr/>
        </p:nvSpPr>
        <p:spPr>
          <a:xfrm>
            <a:off x="3432048" y="3169284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5" name="object 225"/>
          <p:cNvSpPr/>
          <p:nvPr/>
        </p:nvSpPr>
        <p:spPr>
          <a:xfrm>
            <a:off x="3432048" y="3931284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6" name="object 226"/>
          <p:cNvSpPr/>
          <p:nvPr/>
        </p:nvSpPr>
        <p:spPr>
          <a:xfrm>
            <a:off x="3432048" y="3977639"/>
            <a:ext cx="3176016" cy="3553967"/>
          </a:xfrm>
          <a:custGeom>
            <a:avLst/>
            <a:gdLst/>
            <a:ahLst/>
            <a:cxnLst/>
            <a:rect l="l" t="t" r="r" b="b"/>
            <a:pathLst>
              <a:path w="3176016" h="3553967">
                <a:moveTo>
                  <a:pt x="0" y="3553967"/>
                </a:moveTo>
                <a:lnTo>
                  <a:pt x="3176016" y="3553967"/>
                </a:lnTo>
                <a:lnTo>
                  <a:pt x="3176016" y="0"/>
                </a:lnTo>
                <a:lnTo>
                  <a:pt x="0" y="0"/>
                </a:lnTo>
                <a:lnTo>
                  <a:pt x="0" y="3553967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7" name="object 227"/>
          <p:cNvSpPr/>
          <p:nvPr/>
        </p:nvSpPr>
        <p:spPr>
          <a:xfrm>
            <a:off x="3505200" y="400507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8" name="object 228"/>
          <p:cNvSpPr/>
          <p:nvPr/>
        </p:nvSpPr>
        <p:spPr>
          <a:xfrm>
            <a:off x="3505200" y="413918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9" name="object 229"/>
          <p:cNvSpPr/>
          <p:nvPr/>
        </p:nvSpPr>
        <p:spPr>
          <a:xfrm>
            <a:off x="3505200" y="427329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0" name="object 230"/>
          <p:cNvSpPr/>
          <p:nvPr/>
        </p:nvSpPr>
        <p:spPr>
          <a:xfrm>
            <a:off x="3505200" y="4407408"/>
            <a:ext cx="3029711" cy="134111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1" name="object 231"/>
          <p:cNvSpPr/>
          <p:nvPr/>
        </p:nvSpPr>
        <p:spPr>
          <a:xfrm>
            <a:off x="3505200" y="454152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2" name="object 232"/>
          <p:cNvSpPr/>
          <p:nvPr/>
        </p:nvSpPr>
        <p:spPr>
          <a:xfrm>
            <a:off x="3505200" y="467563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3" name="object 233"/>
          <p:cNvSpPr/>
          <p:nvPr/>
        </p:nvSpPr>
        <p:spPr>
          <a:xfrm>
            <a:off x="3505200" y="4809744"/>
            <a:ext cx="3029711" cy="131063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3"/>
                </a:moveTo>
                <a:lnTo>
                  <a:pt x="3029711" y="131063"/>
                </a:lnTo>
                <a:lnTo>
                  <a:pt x="3029711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4" name="object 234"/>
          <p:cNvSpPr/>
          <p:nvPr/>
        </p:nvSpPr>
        <p:spPr>
          <a:xfrm>
            <a:off x="3505200" y="494080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5" name="object 235"/>
          <p:cNvSpPr/>
          <p:nvPr/>
        </p:nvSpPr>
        <p:spPr>
          <a:xfrm>
            <a:off x="3505200" y="507492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6" name="object 236"/>
          <p:cNvSpPr/>
          <p:nvPr/>
        </p:nvSpPr>
        <p:spPr>
          <a:xfrm>
            <a:off x="3505200" y="520903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7" name="object 237"/>
          <p:cNvSpPr/>
          <p:nvPr/>
        </p:nvSpPr>
        <p:spPr>
          <a:xfrm>
            <a:off x="3505200" y="5343144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8" name="object 238"/>
          <p:cNvSpPr/>
          <p:nvPr/>
        </p:nvSpPr>
        <p:spPr>
          <a:xfrm>
            <a:off x="3505200" y="547725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9" name="object 239"/>
          <p:cNvSpPr/>
          <p:nvPr/>
        </p:nvSpPr>
        <p:spPr>
          <a:xfrm>
            <a:off x="3505200" y="5611368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0" name="object 240"/>
          <p:cNvSpPr/>
          <p:nvPr/>
        </p:nvSpPr>
        <p:spPr>
          <a:xfrm>
            <a:off x="3505200" y="5745480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1" name="object 241"/>
          <p:cNvSpPr/>
          <p:nvPr/>
        </p:nvSpPr>
        <p:spPr>
          <a:xfrm>
            <a:off x="3505200" y="5879592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2" name="object 242"/>
          <p:cNvSpPr/>
          <p:nvPr/>
        </p:nvSpPr>
        <p:spPr>
          <a:xfrm>
            <a:off x="3505200" y="6013704"/>
            <a:ext cx="3029711" cy="134111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3" name="object 243"/>
          <p:cNvSpPr/>
          <p:nvPr/>
        </p:nvSpPr>
        <p:spPr>
          <a:xfrm>
            <a:off x="3505200" y="6147816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4" name="object 244"/>
          <p:cNvSpPr/>
          <p:nvPr/>
        </p:nvSpPr>
        <p:spPr>
          <a:xfrm>
            <a:off x="3505200" y="6281928"/>
            <a:ext cx="3029711" cy="131064"/>
          </a:xfrm>
          <a:custGeom>
            <a:avLst/>
            <a:gdLst/>
            <a:ahLst/>
            <a:cxnLst/>
            <a:rect l="l" t="t" r="r" b="b"/>
            <a:pathLst>
              <a:path w="3029711" h="131063">
                <a:moveTo>
                  <a:pt x="0" y="131064"/>
                </a:moveTo>
                <a:lnTo>
                  <a:pt x="3029711" y="131064"/>
                </a:lnTo>
                <a:lnTo>
                  <a:pt x="3029711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5" name="object 245"/>
          <p:cNvSpPr/>
          <p:nvPr/>
        </p:nvSpPr>
        <p:spPr>
          <a:xfrm>
            <a:off x="3505200" y="6412991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6" name="object 246"/>
          <p:cNvSpPr/>
          <p:nvPr/>
        </p:nvSpPr>
        <p:spPr>
          <a:xfrm>
            <a:off x="3505200" y="6547103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7" name="object 247"/>
          <p:cNvSpPr/>
          <p:nvPr/>
        </p:nvSpPr>
        <p:spPr>
          <a:xfrm>
            <a:off x="3505200" y="6681215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8" name="object 248"/>
          <p:cNvSpPr/>
          <p:nvPr/>
        </p:nvSpPr>
        <p:spPr>
          <a:xfrm>
            <a:off x="3505200" y="6815327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9" name="object 249"/>
          <p:cNvSpPr/>
          <p:nvPr/>
        </p:nvSpPr>
        <p:spPr>
          <a:xfrm>
            <a:off x="3505200" y="6949439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0" name="object 250"/>
          <p:cNvSpPr/>
          <p:nvPr/>
        </p:nvSpPr>
        <p:spPr>
          <a:xfrm>
            <a:off x="3505200" y="7083551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1" name="object 251"/>
          <p:cNvSpPr/>
          <p:nvPr/>
        </p:nvSpPr>
        <p:spPr>
          <a:xfrm>
            <a:off x="3505200" y="7217663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1">
                <a:moveTo>
                  <a:pt x="0" y="134112"/>
                </a:moveTo>
                <a:lnTo>
                  <a:pt x="3029711" y="134112"/>
                </a:lnTo>
                <a:lnTo>
                  <a:pt x="3029711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2" name="object 252"/>
          <p:cNvSpPr/>
          <p:nvPr/>
        </p:nvSpPr>
        <p:spPr>
          <a:xfrm>
            <a:off x="3505200" y="7351775"/>
            <a:ext cx="3029711" cy="134112"/>
          </a:xfrm>
          <a:custGeom>
            <a:avLst/>
            <a:gdLst/>
            <a:ahLst/>
            <a:cxnLst/>
            <a:rect l="l" t="t" r="r" b="b"/>
            <a:pathLst>
              <a:path w="3029711" h="134112">
                <a:moveTo>
                  <a:pt x="0" y="134111"/>
                </a:moveTo>
                <a:lnTo>
                  <a:pt x="3029711" y="134111"/>
                </a:lnTo>
                <a:lnTo>
                  <a:pt x="3029711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3" name="object 253"/>
          <p:cNvSpPr/>
          <p:nvPr/>
        </p:nvSpPr>
        <p:spPr>
          <a:xfrm>
            <a:off x="3432048" y="3977004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4" name="object 254"/>
          <p:cNvSpPr/>
          <p:nvPr/>
        </p:nvSpPr>
        <p:spPr>
          <a:xfrm>
            <a:off x="3432048" y="7508747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6692900" y="7137400"/>
            <a:ext cx="3172459" cy="457200"/>
          </a:xfrm>
          <a:custGeom>
            <a:avLst/>
            <a:gdLst/>
            <a:ahLst/>
            <a:cxnLst/>
            <a:rect l="l" t="t" r="r" b="b"/>
            <a:pathLst>
              <a:path w="3172459" h="457200">
                <a:moveTo>
                  <a:pt x="0" y="457200"/>
                </a:moveTo>
                <a:lnTo>
                  <a:pt x="3172459" y="457200"/>
                </a:lnTo>
                <a:lnTo>
                  <a:pt x="317245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3F6B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6692900" y="152399"/>
            <a:ext cx="3172459" cy="3048"/>
          </a:xfrm>
          <a:custGeom>
            <a:avLst/>
            <a:gdLst/>
            <a:ahLst/>
            <a:cxnLst/>
            <a:rect l="l" t="t" r="r" b="b"/>
            <a:pathLst>
              <a:path w="3172459" h="3048">
                <a:moveTo>
                  <a:pt x="0" y="3048"/>
                </a:moveTo>
                <a:lnTo>
                  <a:pt x="3172459" y="3048"/>
                </a:lnTo>
                <a:lnTo>
                  <a:pt x="3172459" y="0"/>
                </a:lnTo>
                <a:lnTo>
                  <a:pt x="0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692900" y="821436"/>
            <a:ext cx="3172459" cy="135635"/>
          </a:xfrm>
          <a:custGeom>
            <a:avLst/>
            <a:gdLst/>
            <a:ahLst/>
            <a:cxnLst/>
            <a:rect l="l" t="t" r="r" b="b"/>
            <a:pathLst>
              <a:path w="3172459" h="135635">
                <a:moveTo>
                  <a:pt x="0" y="135635"/>
                </a:moveTo>
                <a:lnTo>
                  <a:pt x="3172459" y="135635"/>
                </a:lnTo>
                <a:lnTo>
                  <a:pt x="3172459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696456" y="155448"/>
            <a:ext cx="3172968" cy="801624"/>
          </a:xfrm>
          <a:custGeom>
            <a:avLst/>
            <a:gdLst/>
            <a:ahLst/>
            <a:cxnLst/>
            <a:rect l="l" t="t" r="r" b="b"/>
            <a:pathLst>
              <a:path w="3172968" h="801624">
                <a:moveTo>
                  <a:pt x="0" y="801624"/>
                </a:moveTo>
                <a:lnTo>
                  <a:pt x="3172968" y="801624"/>
                </a:lnTo>
                <a:lnTo>
                  <a:pt x="3172968" y="0"/>
                </a:lnTo>
                <a:lnTo>
                  <a:pt x="0" y="0"/>
                </a:lnTo>
                <a:lnTo>
                  <a:pt x="0" y="80162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769608" y="182879"/>
            <a:ext cx="3026663" cy="201168"/>
          </a:xfrm>
          <a:custGeom>
            <a:avLst/>
            <a:gdLst/>
            <a:ahLst/>
            <a:cxnLst/>
            <a:rect l="l" t="t" r="r" b="b"/>
            <a:pathLst>
              <a:path w="3026663" h="201168">
                <a:moveTo>
                  <a:pt x="0" y="201168"/>
                </a:moveTo>
                <a:lnTo>
                  <a:pt x="3026663" y="201168"/>
                </a:lnTo>
                <a:lnTo>
                  <a:pt x="3026663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769608" y="384047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769608" y="515111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769608" y="646176"/>
            <a:ext cx="3026663" cy="131064"/>
          </a:xfrm>
          <a:custGeom>
            <a:avLst/>
            <a:gdLst/>
            <a:ahLst/>
            <a:cxnLst/>
            <a:rect l="l" t="t" r="r" b="b"/>
            <a:pathLst>
              <a:path w="3026663" h="131064">
                <a:moveTo>
                  <a:pt x="0" y="131064"/>
                </a:moveTo>
                <a:lnTo>
                  <a:pt x="3026663" y="131064"/>
                </a:lnTo>
                <a:lnTo>
                  <a:pt x="3026663" y="0"/>
                </a:lnTo>
                <a:lnTo>
                  <a:pt x="0" y="0"/>
                </a:lnTo>
                <a:lnTo>
                  <a:pt x="0" y="131064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6769608" y="777240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696456" y="169163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28701">
            <a:solidFill>
              <a:srgbClr val="008E8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696456" y="910716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008E8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6692900" y="1175766"/>
            <a:ext cx="3172459" cy="354329"/>
          </a:xfrm>
          <a:custGeom>
            <a:avLst/>
            <a:gdLst/>
            <a:ahLst/>
            <a:cxnLst/>
            <a:rect l="l" t="t" r="r" b="b"/>
            <a:pathLst>
              <a:path w="3172459" h="354329">
                <a:moveTo>
                  <a:pt x="0" y="354329"/>
                </a:moveTo>
                <a:lnTo>
                  <a:pt x="3172459" y="354329"/>
                </a:lnTo>
                <a:lnTo>
                  <a:pt x="3172459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696456" y="957072"/>
            <a:ext cx="3172968" cy="573024"/>
          </a:xfrm>
          <a:custGeom>
            <a:avLst/>
            <a:gdLst/>
            <a:ahLst/>
            <a:cxnLst/>
            <a:rect l="l" t="t" r="r" b="b"/>
            <a:pathLst>
              <a:path w="3172968" h="573024">
                <a:moveTo>
                  <a:pt x="0" y="573024"/>
                </a:moveTo>
                <a:lnTo>
                  <a:pt x="3172968" y="573024"/>
                </a:lnTo>
                <a:lnTo>
                  <a:pt x="3172968" y="0"/>
                </a:lnTo>
                <a:lnTo>
                  <a:pt x="0" y="0"/>
                </a:lnTo>
                <a:lnTo>
                  <a:pt x="0" y="5730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769608" y="984503"/>
            <a:ext cx="3026663" cy="149351"/>
          </a:xfrm>
          <a:custGeom>
            <a:avLst/>
            <a:gdLst/>
            <a:ahLst/>
            <a:cxnLst/>
            <a:rect l="l" t="t" r="r" b="b"/>
            <a:pathLst>
              <a:path w="3026663" h="149351">
                <a:moveTo>
                  <a:pt x="0" y="149351"/>
                </a:moveTo>
                <a:lnTo>
                  <a:pt x="3026663" y="149351"/>
                </a:lnTo>
                <a:lnTo>
                  <a:pt x="3026663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6769608" y="1133855"/>
            <a:ext cx="3026663" cy="118872"/>
          </a:xfrm>
          <a:custGeom>
            <a:avLst/>
            <a:gdLst/>
            <a:ahLst/>
            <a:cxnLst/>
            <a:rect l="l" t="t" r="r" b="b"/>
            <a:pathLst>
              <a:path w="3026663" h="118872">
                <a:moveTo>
                  <a:pt x="0" y="118872"/>
                </a:moveTo>
                <a:lnTo>
                  <a:pt x="3026663" y="118872"/>
                </a:lnTo>
                <a:lnTo>
                  <a:pt x="3026663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769608" y="1252727"/>
            <a:ext cx="3026663" cy="115824"/>
          </a:xfrm>
          <a:custGeom>
            <a:avLst/>
            <a:gdLst/>
            <a:ahLst/>
            <a:cxnLst/>
            <a:rect l="l" t="t" r="r" b="b"/>
            <a:pathLst>
              <a:path w="3026663" h="115824">
                <a:moveTo>
                  <a:pt x="0" y="115824"/>
                </a:moveTo>
                <a:lnTo>
                  <a:pt x="3026663" y="115824"/>
                </a:lnTo>
                <a:lnTo>
                  <a:pt x="3026663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769608" y="1368552"/>
            <a:ext cx="3026663" cy="115824"/>
          </a:xfrm>
          <a:custGeom>
            <a:avLst/>
            <a:gdLst/>
            <a:ahLst/>
            <a:cxnLst/>
            <a:rect l="l" t="t" r="r" b="b"/>
            <a:pathLst>
              <a:path w="3026663" h="115824">
                <a:moveTo>
                  <a:pt x="0" y="115824"/>
                </a:moveTo>
                <a:lnTo>
                  <a:pt x="3026663" y="115824"/>
                </a:lnTo>
                <a:lnTo>
                  <a:pt x="3026663" y="0"/>
                </a:lnTo>
                <a:lnTo>
                  <a:pt x="0" y="0"/>
                </a:lnTo>
                <a:lnTo>
                  <a:pt x="0" y="115824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696456" y="956437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696456" y="1483740"/>
            <a:ext cx="3172968" cy="46990"/>
          </a:xfrm>
          <a:custGeom>
            <a:avLst/>
            <a:gdLst/>
            <a:ahLst/>
            <a:cxnLst/>
            <a:rect l="l" t="t" r="r" b="b"/>
            <a:pathLst>
              <a:path w="3172968" h="46990">
                <a:moveTo>
                  <a:pt x="0" y="46990"/>
                </a:moveTo>
                <a:lnTo>
                  <a:pt x="3172968" y="46990"/>
                </a:lnTo>
                <a:lnTo>
                  <a:pt x="3172968" y="0"/>
                </a:lnTo>
                <a:lnTo>
                  <a:pt x="0" y="0"/>
                </a:lnTo>
                <a:lnTo>
                  <a:pt x="0" y="46990"/>
                </a:lnTo>
                <a:close/>
              </a:path>
            </a:pathLst>
          </a:custGeom>
          <a:solidFill>
            <a:srgbClr val="C7E6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696456" y="1530095"/>
            <a:ext cx="3172968" cy="5562600"/>
          </a:xfrm>
          <a:custGeom>
            <a:avLst/>
            <a:gdLst/>
            <a:ahLst/>
            <a:cxnLst/>
            <a:rect l="l" t="t" r="r" b="b"/>
            <a:pathLst>
              <a:path w="3172968" h="5562600">
                <a:moveTo>
                  <a:pt x="0" y="5562600"/>
                </a:moveTo>
                <a:lnTo>
                  <a:pt x="3172968" y="5562600"/>
                </a:lnTo>
                <a:lnTo>
                  <a:pt x="3172968" y="0"/>
                </a:lnTo>
                <a:lnTo>
                  <a:pt x="0" y="0"/>
                </a:lnTo>
                <a:lnTo>
                  <a:pt x="0" y="5562600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6769608" y="1557527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6769608" y="1691639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6769608" y="182575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6769608" y="1959864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6769608" y="209397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6769608" y="222808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6769608" y="236220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6769608" y="249631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6769608" y="2630424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6769608" y="276148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6769608" y="289560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6769608" y="302971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6769608" y="3163824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6769608" y="329793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6769608" y="343204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769608" y="356616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6769608" y="370027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6769608" y="3834384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6769608" y="396849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6769608" y="4102608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6769608" y="423367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6769608" y="4367784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769608" y="4501896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769608" y="463600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769608" y="477012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6769608" y="4904232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769608" y="5038344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6769608" y="517245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6769608" y="530656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6769608" y="544068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6769608" y="5574792"/>
            <a:ext cx="3026663" cy="131063"/>
          </a:xfrm>
          <a:custGeom>
            <a:avLst/>
            <a:gdLst/>
            <a:ahLst/>
            <a:cxnLst/>
            <a:rect l="l" t="t" r="r" b="b"/>
            <a:pathLst>
              <a:path w="3026663" h="131063">
                <a:moveTo>
                  <a:pt x="0" y="131063"/>
                </a:moveTo>
                <a:lnTo>
                  <a:pt x="3026663" y="131063"/>
                </a:lnTo>
                <a:lnTo>
                  <a:pt x="3026663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6769608" y="5705856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6769608" y="5839968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6769608" y="5974080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6769608" y="6108192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6769608" y="6242304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6769608" y="6376415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6769608" y="6510527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6769608" y="6644639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2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6769608" y="6778751"/>
            <a:ext cx="3026663" cy="134112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1"/>
                </a:moveTo>
                <a:lnTo>
                  <a:pt x="3026663" y="134111"/>
                </a:lnTo>
                <a:lnTo>
                  <a:pt x="3026663" y="0"/>
                </a:lnTo>
                <a:lnTo>
                  <a:pt x="0" y="0"/>
                </a:lnTo>
                <a:lnTo>
                  <a:pt x="0" y="13411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6769608" y="6912863"/>
            <a:ext cx="3026663" cy="134111"/>
          </a:xfrm>
          <a:custGeom>
            <a:avLst/>
            <a:gdLst/>
            <a:ahLst/>
            <a:cxnLst/>
            <a:rect l="l" t="t" r="r" b="b"/>
            <a:pathLst>
              <a:path w="3026663" h="134111">
                <a:moveTo>
                  <a:pt x="0" y="134112"/>
                </a:moveTo>
                <a:lnTo>
                  <a:pt x="3026663" y="134112"/>
                </a:lnTo>
                <a:lnTo>
                  <a:pt x="302666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6696456" y="1529460"/>
            <a:ext cx="3172968" cy="28701"/>
          </a:xfrm>
          <a:custGeom>
            <a:avLst/>
            <a:gdLst/>
            <a:ahLst/>
            <a:cxnLst/>
            <a:rect l="l" t="t" r="r" b="b"/>
            <a:pathLst>
              <a:path w="3172968" h="28701">
                <a:moveTo>
                  <a:pt x="0" y="28701"/>
                </a:moveTo>
                <a:lnTo>
                  <a:pt x="3172968" y="28701"/>
                </a:lnTo>
                <a:lnTo>
                  <a:pt x="3172968" y="0"/>
                </a:lnTo>
                <a:lnTo>
                  <a:pt x="0" y="0"/>
                </a:lnTo>
                <a:lnTo>
                  <a:pt x="0" y="28701"/>
                </a:lnTo>
                <a:close/>
              </a:path>
            </a:pathLst>
          </a:custGeom>
          <a:solidFill>
            <a:srgbClr val="FCFFC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6696456" y="7069835"/>
            <a:ext cx="3172968" cy="0"/>
          </a:xfrm>
          <a:custGeom>
            <a:avLst/>
            <a:gdLst/>
            <a:ahLst/>
            <a:cxnLst/>
            <a:rect l="l" t="t" r="r" b="b"/>
            <a:pathLst>
              <a:path w="3172968" h="0">
                <a:moveTo>
                  <a:pt x="0" y="0"/>
                </a:moveTo>
                <a:lnTo>
                  <a:pt x="3172968" y="0"/>
                </a:lnTo>
              </a:path>
            </a:pathLst>
          </a:custGeom>
          <a:ln w="46990">
            <a:solidFill>
              <a:srgbClr val="FCFFC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501643" y="603787"/>
            <a:ext cx="3003506" cy="125983"/>
          </a:xfrm>
          <a:prstGeom prst="rect">
            <a:avLst/>
          </a:prstGeom>
        </p:spPr>
        <p:txBody>
          <a:bodyPr wrap="square" lIns="0" tIns="5778" rIns="0" bIns="0" rtlCol="0">
            <a:noAutofit/>
          </a:bodyPr>
          <a:lstStyle/>
          <a:p>
            <a:pPr marL="12700">
              <a:lnSpc>
                <a:spcPts val="910"/>
              </a:lnSpc>
            </a:pPr>
            <a:r>
              <a:rPr dirty="0" smtClean="0" sz="800" spc="0" i="1">
                <a:latin typeface="Arial"/>
                <a:cs typeface="Arial"/>
              </a:rPr>
              <a:t>Co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ft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w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v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01643" y="841531"/>
            <a:ext cx="756046" cy="132787"/>
          </a:xfrm>
          <a:prstGeom prst="rect">
            <a:avLst/>
          </a:prstGeom>
        </p:spPr>
        <p:txBody>
          <a:bodyPr wrap="square" lIns="0" tIns="6032" rIns="0" bIns="0" rtlCol="0">
            <a:noAutofit/>
          </a:bodyPr>
          <a:lstStyle/>
          <a:p>
            <a:pPr marL="12700">
              <a:lnSpc>
                <a:spcPts val="950"/>
              </a:lnSpc>
            </a:pPr>
            <a:r>
              <a:rPr dirty="0" smtClean="0" sz="800" spc="-42">
                <a:latin typeface="Consolas"/>
                <a:cs typeface="Consolas"/>
              </a:rPr>
              <a:t>dat</a:t>
            </a:r>
            <a:r>
              <a:rPr dirty="0" smtClean="0" sz="800" spc="-42">
                <a:latin typeface="Consolas"/>
                <a:cs typeface="Consolas"/>
              </a:rPr>
              <a:t>a</a:t>
            </a:r>
            <a:r>
              <a:rPr dirty="0" smtClean="0" sz="800" spc="-42">
                <a:latin typeface="Consolas"/>
                <a:cs typeface="Consolas"/>
              </a:rPr>
              <a:t> </a:t>
            </a:r>
            <a:r>
              <a:rPr dirty="0" smtClean="0" sz="800" spc="3" i="1">
                <a:latin typeface="Arial"/>
                <a:cs typeface="Arial"/>
              </a:rPr>
              <a:t>d</a:t>
            </a:r>
            <a:r>
              <a:rPr dirty="0" smtClean="0" sz="800" spc="3" i="1">
                <a:latin typeface="Arial"/>
                <a:cs typeface="Arial"/>
              </a:rPr>
              <a:t>i</a:t>
            </a:r>
            <a:r>
              <a:rPr dirty="0" smtClean="0" sz="800" spc="3" i="1">
                <a:latin typeface="Arial"/>
                <a:cs typeface="Arial"/>
              </a:rPr>
              <a:t>c</a:t>
            </a:r>
            <a:r>
              <a:rPr dirty="0" smtClean="0" sz="800" spc="3" i="1">
                <a:latin typeface="Arial"/>
                <a:cs typeface="Arial"/>
              </a:rPr>
              <a:t>ti</a:t>
            </a:r>
            <a:r>
              <a:rPr dirty="0" smtClean="0" sz="800" spc="3" i="1">
                <a:latin typeface="Arial"/>
                <a:cs typeface="Arial"/>
              </a:rPr>
              <a:t>onar</a:t>
            </a:r>
            <a:r>
              <a:rPr dirty="0" smtClean="0" sz="800" spc="3" i="1">
                <a:latin typeface="Arial"/>
                <a:cs typeface="Arial"/>
              </a:rPr>
              <a:t>y</a:t>
            </a:r>
            <a:r>
              <a:rPr dirty="0" smtClean="0" sz="800" spc="3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98735" y="1309456"/>
            <a:ext cx="922415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'x'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98735" y="1574632"/>
            <a:ext cx="1173777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'mode'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'markers',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50107" y="1842856"/>
            <a:ext cx="1550853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'colorscale'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'Viridis',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8735" y="2245192"/>
            <a:ext cx="168420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02631" y="2501224"/>
            <a:ext cx="106454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3">
                <a:latin typeface="Consolas"/>
                <a:cs typeface="Consolas"/>
              </a:rPr>
              <a:t>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92500" y="2856102"/>
            <a:ext cx="3039236" cy="141224"/>
          </a:xfrm>
          <a:prstGeom prst="rect">
            <a:avLst/>
          </a:prstGeom>
        </p:spPr>
        <p:txBody>
          <a:bodyPr wrap="square" lIns="0" tIns="6540" rIns="0" bIns="0" rtlCol="0">
            <a:noAutofit/>
          </a:bodyPr>
          <a:lstStyle/>
          <a:p>
            <a:pPr marL="12700">
              <a:lnSpc>
                <a:spcPts val="1030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's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ofte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efu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lti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x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92500" y="3343939"/>
            <a:ext cx="2786260" cy="125984"/>
          </a:xfrm>
          <a:prstGeom prst="rect">
            <a:avLst/>
          </a:prstGeom>
        </p:spPr>
        <p:txBody>
          <a:bodyPr wrap="square" lIns="0" tIns="5778" rIns="0" bIns="0" rtlCol="0">
            <a:noAutofit/>
          </a:bodyPr>
          <a:lstStyle/>
          <a:p>
            <a:pPr marL="12700">
              <a:lnSpc>
                <a:spcPts val="910"/>
              </a:lnSpc>
            </a:pP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us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subp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ts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modu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yo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mak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gu</a:t>
            </a:r>
            <a:r>
              <a:rPr dirty="0" smtClean="0" sz="800" spc="0" i="1">
                <a:latin typeface="Arial"/>
                <a:cs typeface="Arial"/>
              </a:rPr>
              <a:t>re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ho</a:t>
            </a:r>
            <a:r>
              <a:rPr dirty="0" smtClean="0" sz="800" spc="0" i="1">
                <a:latin typeface="Arial"/>
                <a:cs typeface="Arial"/>
              </a:rPr>
              <a:t>ld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ll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the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48955" y="3697507"/>
            <a:ext cx="1871215" cy="125984"/>
          </a:xfrm>
          <a:prstGeom prst="rect">
            <a:avLst/>
          </a:prstGeom>
        </p:spPr>
        <p:txBody>
          <a:bodyPr wrap="square" lIns="0" tIns="5778" rIns="0" bIns="0" rtlCol="0">
            <a:noAutofit/>
          </a:bodyPr>
          <a:lstStyle/>
          <a:p>
            <a:pPr marL="12700">
              <a:lnSpc>
                <a:spcPts val="910"/>
              </a:lnSpc>
            </a:pPr>
            <a:r>
              <a:rPr dirty="0" smtClean="0" sz="800" spc="0" i="1">
                <a:latin typeface="Arial"/>
                <a:cs typeface="Arial"/>
              </a:rPr>
              <a:t>Fo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mo</a:t>
            </a:r>
            <a:r>
              <a:rPr dirty="0" smtClean="0" sz="800" spc="0" i="1">
                <a:latin typeface="Arial"/>
                <a:cs typeface="Arial"/>
              </a:rPr>
              <a:t>re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he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se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documen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38219" y="4144096"/>
            <a:ext cx="2556459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fro</a:t>
            </a:r>
            <a:r>
              <a:rPr dirty="0" smtClean="0" sz="900">
                <a:latin typeface="Consolas"/>
                <a:cs typeface="Consolas"/>
              </a:rPr>
              <a:t>m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plotly.graph_object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Scatter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05371" y="4372696"/>
            <a:ext cx="734012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'size'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20,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38219" y="4680544"/>
            <a:ext cx="2179337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square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[x**</a:t>
            </a:r>
            <a:r>
              <a:rPr dirty="0" smtClean="0" sz="900" spc="0">
                <a:latin typeface="Consolas"/>
                <a:cs typeface="Consolas"/>
              </a:rPr>
              <a:t>2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02631" y="4909144"/>
            <a:ext cx="168420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}]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40963" y="5213944"/>
            <a:ext cx="1173596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shared_yaxes=True)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3999" y="5311480"/>
            <a:ext cx="1990844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'title'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'Selecte</a:t>
            </a:r>
            <a:r>
              <a:rPr dirty="0" smtClean="0" sz="900">
                <a:latin typeface="Consolas"/>
                <a:cs typeface="Consolas"/>
              </a:rPr>
              <a:t>d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Hig</a:t>
            </a:r>
            <a:r>
              <a:rPr dirty="0" smtClean="0" sz="900">
                <a:latin typeface="Consolas"/>
                <a:cs typeface="Consolas"/>
              </a:rPr>
              <a:t>h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Peaks',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9591" y="5616280"/>
            <a:ext cx="1173777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'type'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'scatter',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89591" y="5884504"/>
            <a:ext cx="859591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'y'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squares,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38219" y="6152728"/>
            <a:ext cx="2116559" cy="141223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>
                <a:latin typeface="Consolas"/>
                <a:cs typeface="Consolas"/>
              </a:rPr>
              <a:t>fig.add_trace(data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row=1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col=1)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53999" y="6247216"/>
            <a:ext cx="168420" cy="141223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89591" y="6686128"/>
            <a:ext cx="922415" cy="141223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0">
                <a:latin typeface="Consolas"/>
                <a:cs typeface="Consolas"/>
              </a:rPr>
              <a:t>'x'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8219" y="6954352"/>
            <a:ext cx="106454" cy="141224"/>
          </a:xfrm>
          <a:prstGeom prst="rect">
            <a:avLst/>
          </a:prstGeom>
        </p:spPr>
        <p:txBody>
          <a:bodyPr wrap="square" lIns="0" tIns="6413" rIns="0" bIns="0" rtlCol="0">
            <a:noAutofit/>
          </a:bodyPr>
          <a:lstStyle/>
          <a:p>
            <a:pPr marL="12700">
              <a:lnSpc>
                <a:spcPts val="1010"/>
              </a:lnSpc>
            </a:pPr>
            <a:r>
              <a:rPr dirty="0" smtClean="0" sz="900" spc="3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2900" y="7137400"/>
            <a:ext cx="3172459" cy="457200"/>
          </a:xfrm>
          <a:prstGeom prst="rect">
            <a:avLst/>
          </a:prstGeom>
        </p:spPr>
        <p:txBody>
          <a:bodyPr wrap="square" lIns="0" tIns="48260" rIns="0" bIns="0" rtlCol="0">
            <a:noAutofit/>
          </a:bodyPr>
          <a:lstStyle/>
          <a:p>
            <a:pPr marL="676635" marR="695274" algn="ctr">
              <a:lnSpc>
                <a:spcPct val="101725"/>
              </a:lnSpc>
            </a:pPr>
            <a:r>
              <a:rPr dirty="0" smtClean="0" sz="1100" spc="0" i="1">
                <a:latin typeface="Calibri"/>
                <a:cs typeface="Calibri"/>
              </a:rPr>
              <a:t>M</a:t>
            </a:r>
            <a:r>
              <a:rPr dirty="0" smtClean="0" sz="1100" spc="0" i="1">
                <a:latin typeface="Calibri"/>
                <a:cs typeface="Calibri"/>
              </a:rPr>
              <a:t>ore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cheat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sheets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available</a:t>
            </a:r>
            <a:r>
              <a:rPr dirty="0" smtClean="0" sz="1100" spc="0" i="1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at</a:t>
            </a:r>
            <a:endParaRPr sz="1100">
              <a:latin typeface="Calibri"/>
              <a:cs typeface="Calibri"/>
            </a:endParaRPr>
          </a:p>
          <a:p>
            <a:pPr marL="787865" marR="806285" algn="ctr">
              <a:lnSpc>
                <a:spcPts val="1150"/>
              </a:lnSpc>
              <a:spcBef>
                <a:spcPts val="57"/>
              </a:spcBef>
            </a:pP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eh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m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at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thes.gi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thub.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io/pc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c</a:t>
            </a:r>
            <a:r>
              <a:rPr dirty="0" smtClean="0" sz="900" spc="-1">
                <a:solidFill>
                  <a:srgbClr val="0463C1"/>
                </a:solidFill>
                <a:latin typeface="Yu Gothic"/>
                <a:cs typeface="Yu Gothic"/>
              </a:rPr>
              <a:t>_2e/</a:t>
            </a:r>
            <a:endParaRPr sz="900">
              <a:latin typeface="Yu Gothic"/>
              <a:cs typeface="Yu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3126" y="153924"/>
            <a:ext cx="3177985" cy="289560"/>
          </a:xfrm>
          <a:prstGeom prst="rect">
            <a:avLst/>
          </a:prstGeom>
        </p:spPr>
        <p:txBody>
          <a:bodyPr wrap="square" lIns="0" tIns="10318" rIns="0" bIns="0" rtlCol="0">
            <a:noAutofit/>
          </a:bodyPr>
          <a:lstStyle/>
          <a:p>
            <a:pPr marL="81217">
              <a:lnSpc>
                <a:spcPts val="1625"/>
              </a:lnSpc>
            </a:pP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Spec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ifyi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comp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e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x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y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ou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ts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(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con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t.)</a:t>
            </a:r>
            <a:endParaRPr sz="1100">
              <a:latin typeface="Yu Gothic"/>
              <a:cs typeface="Yu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3126" y="443484"/>
            <a:ext cx="3177985" cy="556259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81217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Us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n</a:t>
            </a:r>
            <a:r>
              <a:rPr dirty="0" smtClean="0" sz="1000" spc="-3">
                <a:latin typeface="Arial"/>
                <a:cs typeface="Arial"/>
              </a:rPr>
              <a:t>g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r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  <a:p>
            <a:pPr marL="81217">
              <a:lnSpc>
                <a:spcPct val="97574"/>
              </a:lnSpc>
              <a:spcBef>
                <a:spcPts val="909"/>
              </a:spcBef>
            </a:pP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tl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-30">
                <a:latin typeface="Consolas"/>
                <a:cs typeface="Consolas"/>
              </a:rPr>
              <a:t>marke</a:t>
            </a:r>
            <a:r>
              <a:rPr dirty="0" smtClean="0" sz="800" spc="-30">
                <a:latin typeface="Consolas"/>
                <a:cs typeface="Consolas"/>
              </a:rPr>
              <a:t>r</a:t>
            </a:r>
            <a:r>
              <a:rPr dirty="0" smtClean="0" sz="800" spc="-30">
                <a:latin typeface="Consolas"/>
                <a:cs typeface="Consolas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onar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nes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ns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3126" y="999744"/>
            <a:ext cx="3177985" cy="1153383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6937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[{</a:t>
            </a:r>
            <a:endParaRPr sz="900">
              <a:latin typeface="Consolas"/>
              <a:cs typeface="Consolas"/>
            </a:endParaRPr>
          </a:p>
          <a:p>
            <a:pPr marL="378308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'type'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'scatter',</a:t>
            </a:r>
            <a:endParaRPr sz="900">
              <a:latin typeface="Consolas"/>
              <a:cs typeface="Consolas"/>
            </a:endParaRPr>
          </a:p>
          <a:p>
            <a:pPr marL="378308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'y'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squares,</a:t>
            </a:r>
            <a:endParaRPr sz="900">
              <a:latin typeface="Consolas"/>
              <a:cs typeface="Consolas"/>
            </a:endParaRPr>
          </a:p>
          <a:p>
            <a:pPr marL="378308">
              <a:lnSpc>
                <a:spcPct val="97574"/>
              </a:lnSpc>
              <a:spcBef>
                <a:spcPts val="1034"/>
              </a:spcBef>
            </a:pPr>
            <a:r>
              <a:rPr dirty="0" smtClean="0" sz="900" spc="0">
                <a:latin typeface="Consolas"/>
                <a:cs typeface="Consolas"/>
              </a:rPr>
              <a:t>'marker'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9680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'color'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squares,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3126" y="2153127"/>
            <a:ext cx="3177985" cy="378236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 marL="629680">
              <a:lnSpc>
                <a:spcPts val="680"/>
              </a:lnSpc>
            </a:pPr>
            <a:r>
              <a:rPr dirty="0" smtClean="0" sz="900">
                <a:latin typeface="Consolas"/>
                <a:cs typeface="Consolas"/>
              </a:rPr>
              <a:t>'colorbar'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{'title'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'Value'},</a:t>
            </a:r>
            <a:endParaRPr sz="900">
              <a:latin typeface="Consolas"/>
              <a:cs typeface="Consolas"/>
            </a:endParaRPr>
          </a:p>
          <a:p>
            <a:pPr marL="126937">
              <a:lnSpc>
                <a:spcPct val="97574"/>
              </a:lnSpc>
              <a:spcBef>
                <a:spcPts val="1024"/>
              </a:spcBef>
            </a:pPr>
            <a:r>
              <a:rPr dirty="0" smtClean="0" sz="900" spc="0">
                <a:latin typeface="Consolas"/>
                <a:cs typeface="Consolas"/>
              </a:rPr>
              <a:t>}]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3126" y="2531364"/>
            <a:ext cx="3177985" cy="9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0"/>
              </a:spcBef>
            </a:pPr>
            <a:endParaRPr sz="750"/>
          </a:p>
        </p:txBody>
      </p:sp>
      <p:sp>
        <p:nvSpPr>
          <p:cNvPr id="16" name="object 16"/>
          <p:cNvSpPr txBox="1"/>
          <p:nvPr/>
        </p:nvSpPr>
        <p:spPr>
          <a:xfrm>
            <a:off x="3433126" y="2626676"/>
            <a:ext cx="3177985" cy="556959"/>
          </a:xfrm>
          <a:prstGeom prst="rect">
            <a:avLst/>
          </a:prstGeom>
        </p:spPr>
        <p:txBody>
          <a:bodyPr wrap="square" lIns="0" tIns="10287" rIns="0" bIns="0" rtlCol="0">
            <a:noAutofit/>
          </a:bodyPr>
          <a:lstStyle/>
          <a:p>
            <a:pPr marL="72073">
              <a:lnSpc>
                <a:spcPts val="1620"/>
              </a:lnSpc>
            </a:pP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U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sing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0">
                <a:solidFill>
                  <a:srgbClr val="F1F1F1"/>
                </a:solidFill>
                <a:latin typeface="Yu Gothic"/>
                <a:cs typeface="Yu Gothic"/>
              </a:rPr>
              <a:t>Subplots</a:t>
            </a:r>
            <a:endParaRPr sz="1100">
              <a:latin typeface="Yu Gothic"/>
              <a:cs typeface="Yu Gothic"/>
            </a:endParaRPr>
          </a:p>
          <a:p>
            <a:pPr marL="72073">
              <a:lnSpc>
                <a:spcPct val="97574"/>
              </a:lnSpc>
              <a:spcBef>
                <a:spcPts val="1134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28">
                <a:solidFill>
                  <a:srgbClr val="F1F1F1"/>
                </a:solidFill>
                <a:latin typeface="Consolas"/>
                <a:cs typeface="Consolas"/>
              </a:rPr>
              <a:t>subplot</a:t>
            </a:r>
            <a:r>
              <a:rPr dirty="0" smtClean="0" sz="900" spc="-28">
                <a:solidFill>
                  <a:srgbClr val="F1F1F1"/>
                </a:solidFill>
                <a:latin typeface="Consolas"/>
                <a:cs typeface="Consolas"/>
              </a:rPr>
              <a:t>s</a:t>
            </a:r>
            <a:r>
              <a:rPr dirty="0" smtClean="0" sz="900" spc="-28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3126" y="3183635"/>
            <a:ext cx="3177985" cy="768187"/>
          </a:xfrm>
          <a:prstGeom prst="rect">
            <a:avLst/>
          </a:prstGeom>
        </p:spPr>
        <p:txBody>
          <a:bodyPr wrap="square" lIns="0" tIns="13335" rIns="0" bIns="0" rtlCol="0">
            <a:noAutofit/>
          </a:bodyPr>
          <a:lstStyle/>
          <a:p>
            <a:pPr marL="72073">
              <a:lnSpc>
                <a:spcPct val="95825"/>
              </a:lnSpc>
            </a:pPr>
            <a:r>
              <a:rPr dirty="0" smtClean="0" sz="1000" spc="-2">
                <a:latin typeface="Arial"/>
                <a:cs typeface="Arial"/>
              </a:rPr>
              <a:t>Ad</a:t>
            </a:r>
            <a:r>
              <a:rPr dirty="0" smtClean="0" sz="1000" spc="-2">
                <a:latin typeface="Arial"/>
                <a:cs typeface="Arial"/>
              </a:rPr>
              <a:t>d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n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b</a:t>
            </a:r>
            <a:r>
              <a:rPr dirty="0" smtClean="0" sz="1000" spc="-2">
                <a:latin typeface="Arial"/>
                <a:cs typeface="Arial"/>
              </a:rPr>
              <a:t>p</a:t>
            </a:r>
            <a:r>
              <a:rPr dirty="0" smtClean="0" sz="1000" spc="-2">
                <a:latin typeface="Arial"/>
                <a:cs typeface="Arial"/>
              </a:rPr>
              <a:t>l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s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t</a:t>
            </a:r>
            <a:r>
              <a:rPr dirty="0" smtClean="0" sz="1000" spc="-2">
                <a:latin typeface="Arial"/>
                <a:cs typeface="Arial"/>
              </a:rPr>
              <a:t>o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a</a:t>
            </a:r>
            <a:r>
              <a:rPr dirty="0" smtClean="0" sz="1000" spc="-2">
                <a:latin typeface="Arial"/>
                <a:cs typeface="Arial"/>
              </a:rPr>
              <a:t> </a:t>
            </a:r>
            <a:r>
              <a:rPr dirty="0" smtClean="0" sz="1000" spc="-2">
                <a:latin typeface="Arial"/>
                <a:cs typeface="Arial"/>
              </a:rPr>
              <a:t>f</a:t>
            </a:r>
            <a:r>
              <a:rPr dirty="0" smtClean="0" sz="1000" spc="-2">
                <a:latin typeface="Arial"/>
                <a:cs typeface="Arial"/>
              </a:rPr>
              <a:t>i</a:t>
            </a:r>
            <a:r>
              <a:rPr dirty="0" smtClean="0" sz="1000" spc="-2">
                <a:latin typeface="Arial"/>
                <a:cs typeface="Arial"/>
              </a:rPr>
              <a:t>g</a:t>
            </a:r>
            <a:r>
              <a:rPr dirty="0" smtClean="0" sz="1000" spc="-2">
                <a:latin typeface="Arial"/>
                <a:cs typeface="Arial"/>
              </a:rPr>
              <a:t>u</a:t>
            </a:r>
            <a:r>
              <a:rPr dirty="0" smtClean="0" sz="1000" spc="-2">
                <a:latin typeface="Arial"/>
                <a:cs typeface="Arial"/>
              </a:rPr>
              <a:t>re</a:t>
            </a:r>
            <a:endParaRPr sz="1000">
              <a:latin typeface="Arial"/>
              <a:cs typeface="Arial"/>
            </a:endParaRPr>
          </a:p>
          <a:p>
            <a:pPr marL="72073" marR="163845">
              <a:lnSpc>
                <a:spcPct val="97965"/>
              </a:lnSpc>
              <a:spcBef>
                <a:spcPts val="909"/>
              </a:spcBef>
            </a:pPr>
            <a:r>
              <a:rPr dirty="0" smtClean="0" sz="800" spc="0" i="1">
                <a:latin typeface="Arial"/>
                <a:cs typeface="Arial"/>
              </a:rPr>
              <a:t>ch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w</a:t>
            </a:r>
            <a:r>
              <a:rPr dirty="0" smtClean="0" sz="800" spc="0" i="1">
                <a:latin typeface="Arial"/>
                <a:cs typeface="Arial"/>
              </a:rPr>
              <a:t>ill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b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yo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us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-17">
                <a:latin typeface="Consolas"/>
                <a:cs typeface="Consolas"/>
              </a:rPr>
              <a:t>add_trace(</a:t>
            </a:r>
            <a:r>
              <a:rPr dirty="0" smtClean="0" sz="800" spc="-17">
                <a:latin typeface="Consolas"/>
                <a:cs typeface="Consolas"/>
              </a:rPr>
              <a:t>)</a:t>
            </a:r>
            <a:r>
              <a:rPr dirty="0" smtClean="0" sz="800" spc="-17">
                <a:latin typeface="Consolas"/>
                <a:cs typeface="Consolas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me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ad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eac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da</a:t>
            </a:r>
            <a:r>
              <a:rPr dirty="0" smtClean="0" sz="800" spc="0" i="1">
                <a:latin typeface="Arial"/>
                <a:cs typeface="Arial"/>
              </a:rPr>
              <a:t>ta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ser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to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overa</a:t>
            </a:r>
            <a:r>
              <a:rPr dirty="0" smtClean="0" sz="800" spc="0" i="1">
                <a:latin typeface="Arial"/>
                <a:cs typeface="Arial"/>
              </a:rPr>
              <a:t>ll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fi</a:t>
            </a:r>
            <a:r>
              <a:rPr dirty="0" smtClean="0" sz="800" spc="0" i="1">
                <a:latin typeface="Arial"/>
                <a:cs typeface="Arial"/>
              </a:rPr>
              <a:t>gure.</a:t>
            </a:r>
            <a:endParaRPr sz="800">
              <a:latin typeface="Arial"/>
              <a:cs typeface="Arial"/>
            </a:endParaRPr>
          </a:p>
          <a:p>
            <a:pPr marL="72073">
              <a:lnSpc>
                <a:spcPct val="95825"/>
              </a:lnSpc>
              <a:spcBef>
                <a:spcPts val="924"/>
              </a:spcBef>
            </a:pPr>
            <a:r>
              <a:rPr dirty="0" smtClean="0" sz="800" spc="2" i="1">
                <a:latin typeface="Arial"/>
                <a:cs typeface="Arial"/>
              </a:rPr>
              <a:t>h</a:t>
            </a:r>
            <a:r>
              <a:rPr dirty="0" smtClean="0" sz="800" spc="2" i="1">
                <a:latin typeface="Arial"/>
                <a:cs typeface="Arial"/>
              </a:rPr>
              <a:t>tt</a:t>
            </a:r>
            <a:r>
              <a:rPr dirty="0" smtClean="0" sz="800" spc="2" i="1">
                <a:latin typeface="Arial"/>
                <a:cs typeface="Arial"/>
              </a:rPr>
              <a:t>ps</a:t>
            </a:r>
            <a:r>
              <a:rPr dirty="0" smtClean="0" sz="800" spc="2" i="1">
                <a:latin typeface="Arial"/>
                <a:cs typeface="Arial"/>
              </a:rPr>
              <a:t>://</a:t>
            </a:r>
            <a:r>
              <a:rPr dirty="0" smtClean="0" sz="800" spc="2" i="1">
                <a:latin typeface="Arial"/>
                <a:cs typeface="Arial"/>
              </a:rPr>
              <a:t>p</a:t>
            </a:r>
            <a:r>
              <a:rPr dirty="0" smtClean="0" sz="800" spc="2" i="1">
                <a:latin typeface="Arial"/>
                <a:cs typeface="Arial"/>
              </a:rPr>
              <a:t>l</a:t>
            </a:r>
            <a:r>
              <a:rPr dirty="0" smtClean="0" sz="800" spc="2" i="1">
                <a:latin typeface="Arial"/>
                <a:cs typeface="Arial"/>
              </a:rPr>
              <a:t>o</a:t>
            </a:r>
            <a:r>
              <a:rPr dirty="0" smtClean="0" sz="800" spc="2" i="1">
                <a:latin typeface="Arial"/>
                <a:cs typeface="Arial"/>
              </a:rPr>
              <a:t>t.l</a:t>
            </a:r>
            <a:r>
              <a:rPr dirty="0" smtClean="0" sz="800" spc="2" i="1">
                <a:latin typeface="Arial"/>
                <a:cs typeface="Arial"/>
              </a:rPr>
              <a:t>y</a:t>
            </a:r>
            <a:r>
              <a:rPr dirty="0" smtClean="0" sz="800" spc="2" i="1">
                <a:latin typeface="Arial"/>
                <a:cs typeface="Arial"/>
              </a:rPr>
              <a:t>/</a:t>
            </a:r>
            <a:r>
              <a:rPr dirty="0" smtClean="0" sz="800" spc="2" i="1">
                <a:latin typeface="Arial"/>
                <a:cs typeface="Arial"/>
              </a:rPr>
              <a:t>py</a:t>
            </a:r>
            <a:r>
              <a:rPr dirty="0" smtClean="0" sz="800" spc="2" i="1">
                <a:latin typeface="Arial"/>
                <a:cs typeface="Arial"/>
              </a:rPr>
              <a:t>t</a:t>
            </a:r>
            <a:r>
              <a:rPr dirty="0" smtClean="0" sz="800" spc="2" i="1">
                <a:latin typeface="Arial"/>
                <a:cs typeface="Arial"/>
              </a:rPr>
              <a:t>hon</a:t>
            </a:r>
            <a:r>
              <a:rPr dirty="0" smtClean="0" sz="800" spc="2" i="1">
                <a:latin typeface="Arial"/>
                <a:cs typeface="Arial"/>
              </a:rPr>
              <a:t>/</a:t>
            </a:r>
            <a:r>
              <a:rPr dirty="0" smtClean="0" sz="800" spc="2" i="1">
                <a:latin typeface="Arial"/>
                <a:cs typeface="Arial"/>
              </a:rPr>
              <a:t>subp</a:t>
            </a:r>
            <a:r>
              <a:rPr dirty="0" smtClean="0" sz="800" spc="2" i="1">
                <a:latin typeface="Arial"/>
                <a:cs typeface="Arial"/>
              </a:rPr>
              <a:t>l</a:t>
            </a:r>
            <a:r>
              <a:rPr dirty="0" smtClean="0" sz="800" spc="2" i="1">
                <a:latin typeface="Arial"/>
                <a:cs typeface="Arial"/>
              </a:rPr>
              <a:t>o</a:t>
            </a:r>
            <a:r>
              <a:rPr dirty="0" smtClean="0" sz="800" spc="2" i="1">
                <a:latin typeface="Arial"/>
                <a:cs typeface="Arial"/>
              </a:rPr>
              <a:t>t</a:t>
            </a:r>
            <a:r>
              <a:rPr dirty="0" smtClean="0" sz="800" spc="2" i="1">
                <a:latin typeface="Arial"/>
                <a:cs typeface="Arial"/>
              </a:rPr>
              <a:t>s</a:t>
            </a:r>
            <a:r>
              <a:rPr dirty="0" smtClean="0" sz="800" spc="2" i="1">
                <a:latin typeface="Arial"/>
                <a:cs typeface="Arial"/>
              </a:rPr>
              <a:t>/.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3126" y="3951823"/>
            <a:ext cx="3177985" cy="3580419"/>
          </a:xfrm>
          <a:prstGeom prst="rect">
            <a:avLst/>
          </a:prstGeom>
        </p:spPr>
        <p:txBody>
          <a:bodyPr wrap="square" lIns="0" tIns="52069" rIns="0" bIns="0" rtlCol="0">
            <a:noAutofit/>
          </a:bodyPr>
          <a:lstStyle/>
          <a:p>
            <a:pPr marL="117793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fro</a:t>
            </a:r>
            <a:r>
              <a:rPr dirty="0" smtClean="0" sz="900">
                <a:latin typeface="Consolas"/>
                <a:cs typeface="Consolas"/>
              </a:rPr>
              <a:t>m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plotly.subplot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make_subplots</a:t>
            </a:r>
            <a:endParaRPr sz="900">
              <a:latin typeface="Consolas"/>
              <a:cs typeface="Consolas"/>
            </a:endParaRPr>
          </a:p>
          <a:p>
            <a:pPr marL="117793" marR="1398922">
              <a:lnSpc>
                <a:spcPts val="2110"/>
              </a:lnSpc>
              <a:spcBef>
                <a:spcPts val="295"/>
              </a:spcBef>
            </a:pPr>
            <a:r>
              <a:rPr dirty="0" smtClean="0" sz="900" spc="-4">
                <a:latin typeface="Consolas"/>
                <a:cs typeface="Consolas"/>
              </a:rPr>
              <a:t>fro</a:t>
            </a:r>
            <a:r>
              <a:rPr dirty="0" smtClean="0" sz="900" spc="0">
                <a:latin typeface="Consolas"/>
                <a:cs typeface="Consolas"/>
              </a:rPr>
              <a:t>m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plotl</a:t>
            </a:r>
            <a:r>
              <a:rPr dirty="0" smtClean="0" sz="900" spc="0">
                <a:latin typeface="Consolas"/>
                <a:cs typeface="Consolas"/>
              </a:rPr>
              <a:t>y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impor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offline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x_value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3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list(range(11))</a:t>
            </a:r>
            <a:endParaRPr sz="900">
              <a:latin typeface="Consolas"/>
              <a:cs typeface="Consolas"/>
            </a:endParaRPr>
          </a:p>
          <a:p>
            <a:pPr marL="117793">
              <a:lnSpc>
                <a:spcPct val="97574"/>
              </a:lnSpc>
              <a:spcBef>
                <a:spcPts val="738"/>
              </a:spcBef>
            </a:pPr>
            <a:r>
              <a:rPr dirty="0" smtClean="0" sz="900" spc="0">
                <a:latin typeface="Consolas"/>
                <a:cs typeface="Consolas"/>
              </a:rPr>
              <a:t>cube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[x**</a:t>
            </a:r>
            <a:r>
              <a:rPr dirty="0" smtClean="0" sz="900" spc="0">
                <a:latin typeface="Consolas"/>
                <a:cs typeface="Consolas"/>
              </a:rPr>
              <a:t>3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x_values]</a:t>
            </a:r>
            <a:endParaRPr sz="900">
              <a:latin typeface="Consolas"/>
              <a:cs typeface="Consolas"/>
            </a:endParaRPr>
          </a:p>
          <a:p>
            <a:pPr marL="117793">
              <a:lnSpc>
                <a:spcPct val="97574"/>
              </a:lnSpc>
              <a:spcBef>
                <a:spcPts val="1058"/>
              </a:spcBef>
            </a:pPr>
            <a:r>
              <a:rPr dirty="0" smtClean="0" sz="900">
                <a:latin typeface="Consolas"/>
                <a:cs typeface="Consolas"/>
              </a:rPr>
              <a:t>fi</a:t>
            </a:r>
            <a:r>
              <a:rPr dirty="0" smtClean="0" sz="900">
                <a:latin typeface="Consolas"/>
                <a:cs typeface="Consolas"/>
              </a:rPr>
              <a:t>g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=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make_subplots(rows=1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cols=2,</a:t>
            </a:r>
            <a:endParaRPr sz="900">
              <a:latin typeface="Consolas"/>
              <a:cs typeface="Consolas"/>
            </a:endParaRPr>
          </a:p>
          <a:p>
            <a:pPr marL="117793">
              <a:lnSpc>
                <a:spcPct val="97574"/>
              </a:lnSpc>
              <a:spcBef>
                <a:spcPts val="2114"/>
              </a:spcBef>
            </a:pP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369164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'x'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x_values,</a:t>
            </a:r>
            <a:endParaRPr sz="900">
              <a:latin typeface="Consolas"/>
              <a:cs typeface="Consolas"/>
            </a:endParaRPr>
          </a:p>
          <a:p>
            <a:pPr marL="117793">
              <a:lnSpc>
                <a:spcPct val="97574"/>
              </a:lnSpc>
              <a:spcBef>
                <a:spcPts val="1058"/>
              </a:spcBef>
            </a:pPr>
            <a:r>
              <a:rPr dirty="0" smtClean="0" sz="900" spc="3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17793">
              <a:lnSpc>
                <a:spcPct val="97574"/>
              </a:lnSpc>
              <a:spcBef>
                <a:spcPts val="2090"/>
              </a:spcBef>
            </a:pP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369164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'type'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'scatter',</a:t>
            </a:r>
            <a:endParaRPr sz="900">
              <a:latin typeface="Consolas"/>
              <a:cs typeface="Consolas"/>
            </a:endParaRPr>
          </a:p>
          <a:p>
            <a:pPr marL="117793" marR="338300" indent="251371">
              <a:lnSpc>
                <a:spcPts val="2110"/>
              </a:lnSpc>
              <a:spcBef>
                <a:spcPts val="295"/>
              </a:spcBef>
            </a:pPr>
            <a:r>
              <a:rPr dirty="0" smtClean="0" sz="900" spc="0">
                <a:latin typeface="Consolas"/>
                <a:cs typeface="Consolas"/>
              </a:rPr>
              <a:t>'y'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cubes,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fig.add_trace(data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row=1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col=2)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offline.plot(fig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filename='subplots.html')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2900" y="167957"/>
            <a:ext cx="3176524" cy="653478"/>
          </a:xfrm>
          <a:prstGeom prst="rect">
            <a:avLst/>
          </a:prstGeom>
        </p:spPr>
        <p:txBody>
          <a:bodyPr wrap="square" lIns="0" tIns="9620" rIns="0" bIns="0" rtlCol="0">
            <a:noAutofit/>
          </a:bodyPr>
          <a:lstStyle/>
          <a:p>
            <a:pPr marL="76707">
              <a:lnSpc>
                <a:spcPts val="1515"/>
              </a:lnSpc>
            </a:pP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P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o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tti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oba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da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ase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ts</a:t>
            </a:r>
            <a:endParaRPr sz="1100">
              <a:latin typeface="Yu Gothic"/>
              <a:cs typeface="Yu Gothic"/>
            </a:endParaRPr>
          </a:p>
          <a:p>
            <a:pPr marL="76707" marR="145527">
              <a:lnSpc>
                <a:spcPts val="1030"/>
              </a:lnSpc>
              <a:spcBef>
                <a:spcPts val="175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var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iet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appin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tool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exa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ple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hav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point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represente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b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lat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tud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longi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tude,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sca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ove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ayi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2900" y="821436"/>
            <a:ext cx="3176524" cy="126491"/>
          </a:xfrm>
          <a:prstGeom prst="rect">
            <a:avLst/>
          </a:prstGeom>
        </p:spPr>
        <p:txBody>
          <a:bodyPr wrap="square" lIns="0" tIns="4349" rIns="0" bIns="0" rtlCol="0">
            <a:noAutofit/>
          </a:bodyPr>
          <a:lstStyle/>
          <a:p>
            <a:pPr marL="76707">
              <a:lnSpc>
                <a:spcPts val="685"/>
              </a:lnSpc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2900" y="947927"/>
            <a:ext cx="3176524" cy="227838"/>
          </a:xfrm>
          <a:prstGeom prst="rect">
            <a:avLst/>
          </a:prstGeom>
        </p:spPr>
        <p:txBody>
          <a:bodyPr wrap="square" lIns="0" tIns="33020" rIns="0" bIns="0" rtlCol="0">
            <a:noAutofit/>
          </a:bodyPr>
          <a:lstStyle/>
          <a:p>
            <a:pPr marL="76707">
              <a:lnSpc>
                <a:spcPct val="97574"/>
              </a:lnSpc>
            </a:pPr>
            <a:r>
              <a:rPr dirty="0" smtClean="0" sz="1000" spc="-3">
                <a:latin typeface="Arial"/>
                <a:cs typeface="Arial"/>
              </a:rPr>
              <a:t>Th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29">
                <a:latin typeface="Consolas"/>
                <a:cs typeface="Consolas"/>
              </a:rPr>
              <a:t>scatterge</a:t>
            </a:r>
            <a:r>
              <a:rPr dirty="0" smtClean="0" sz="1000" spc="-29">
                <a:latin typeface="Consolas"/>
                <a:cs typeface="Consolas"/>
              </a:rPr>
              <a:t>o</a:t>
            </a:r>
            <a:r>
              <a:rPr dirty="0" smtClean="0" sz="1000" spc="-29">
                <a:latin typeface="Consolas"/>
                <a:cs typeface="Consolas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char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ype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2900" y="1175766"/>
            <a:ext cx="3176524" cy="331469"/>
          </a:xfrm>
          <a:prstGeom prst="rect">
            <a:avLst/>
          </a:prstGeom>
        </p:spPr>
        <p:txBody>
          <a:bodyPr wrap="square" lIns="0" tIns="3714" rIns="0" bIns="0" rtlCol="0">
            <a:noAutofit/>
          </a:bodyPr>
          <a:lstStyle/>
          <a:p>
            <a:pPr marL="76707">
              <a:lnSpc>
                <a:spcPts val="585"/>
              </a:lnSpc>
            </a:pPr>
            <a:r>
              <a:rPr dirty="0" smtClean="0" sz="800" i="1">
                <a:latin typeface="Arial"/>
                <a:cs typeface="Arial"/>
              </a:rPr>
              <a:t>He</a:t>
            </a:r>
            <a:r>
              <a:rPr dirty="0" smtClean="0" sz="800" i="1">
                <a:latin typeface="Arial"/>
                <a:cs typeface="Arial"/>
              </a:rPr>
              <a:t>r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'</a:t>
            </a:r>
            <a:r>
              <a:rPr dirty="0" smtClean="0" sz="800" i="1">
                <a:latin typeface="Arial"/>
                <a:cs typeface="Arial"/>
              </a:rPr>
              <a:t>s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a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m</a:t>
            </a:r>
            <a:r>
              <a:rPr dirty="0" smtClean="0" sz="800" i="1">
                <a:latin typeface="Arial"/>
                <a:cs typeface="Arial"/>
              </a:rPr>
              <a:t>a</a:t>
            </a:r>
            <a:r>
              <a:rPr dirty="0" smtClean="0" sz="800" i="1">
                <a:latin typeface="Arial"/>
                <a:cs typeface="Arial"/>
              </a:rPr>
              <a:t>p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s</a:t>
            </a:r>
            <a:r>
              <a:rPr dirty="0" smtClean="0" sz="800" i="1">
                <a:latin typeface="Arial"/>
                <a:cs typeface="Arial"/>
              </a:rPr>
              <a:t>h</a:t>
            </a:r>
            <a:r>
              <a:rPr dirty="0" smtClean="0" sz="800" i="1">
                <a:latin typeface="Arial"/>
                <a:cs typeface="Arial"/>
              </a:rPr>
              <a:t>ow</a:t>
            </a:r>
            <a:r>
              <a:rPr dirty="0" smtClean="0" sz="800" i="1">
                <a:latin typeface="Arial"/>
                <a:cs typeface="Arial"/>
              </a:rPr>
              <a:t>i</a:t>
            </a:r>
            <a:r>
              <a:rPr dirty="0" smtClean="0" sz="800" i="1">
                <a:latin typeface="Arial"/>
                <a:cs typeface="Arial"/>
              </a:rPr>
              <a:t>n</a:t>
            </a:r>
            <a:r>
              <a:rPr dirty="0" smtClean="0" sz="800" i="1">
                <a:latin typeface="Arial"/>
                <a:cs typeface="Arial"/>
              </a:rPr>
              <a:t>g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t</a:t>
            </a:r>
            <a:r>
              <a:rPr dirty="0" smtClean="0" sz="800" i="1">
                <a:latin typeface="Arial"/>
                <a:cs typeface="Arial"/>
              </a:rPr>
              <a:t>h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l</a:t>
            </a:r>
            <a:r>
              <a:rPr dirty="0" smtClean="0" sz="800" i="1">
                <a:latin typeface="Arial"/>
                <a:cs typeface="Arial"/>
              </a:rPr>
              <a:t>o</a:t>
            </a:r>
            <a:r>
              <a:rPr dirty="0" smtClean="0" sz="800" i="1">
                <a:latin typeface="Arial"/>
                <a:cs typeface="Arial"/>
              </a:rPr>
              <a:t>c</a:t>
            </a:r>
            <a:r>
              <a:rPr dirty="0" smtClean="0" sz="800" i="1">
                <a:latin typeface="Arial"/>
                <a:cs typeface="Arial"/>
              </a:rPr>
              <a:t>a</a:t>
            </a:r>
            <a:r>
              <a:rPr dirty="0" smtClean="0" sz="800" i="1">
                <a:latin typeface="Arial"/>
                <a:cs typeface="Arial"/>
              </a:rPr>
              <a:t>ti</a:t>
            </a:r>
            <a:r>
              <a:rPr dirty="0" smtClean="0" sz="800" i="1">
                <a:latin typeface="Arial"/>
                <a:cs typeface="Arial"/>
              </a:rPr>
              <a:t>o</a:t>
            </a:r>
            <a:r>
              <a:rPr dirty="0" smtClean="0" sz="800" i="1">
                <a:latin typeface="Arial"/>
                <a:cs typeface="Arial"/>
              </a:rPr>
              <a:t>n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o</a:t>
            </a:r>
            <a:r>
              <a:rPr dirty="0" smtClean="0" sz="800" i="1">
                <a:latin typeface="Arial"/>
                <a:cs typeface="Arial"/>
              </a:rPr>
              <a:t>f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t</a:t>
            </a:r>
            <a:r>
              <a:rPr dirty="0" smtClean="0" sz="800" i="1">
                <a:latin typeface="Arial"/>
                <a:cs typeface="Arial"/>
              </a:rPr>
              <a:t>h</a:t>
            </a:r>
            <a:r>
              <a:rPr dirty="0" smtClean="0" sz="800" i="1">
                <a:latin typeface="Arial"/>
                <a:cs typeface="Arial"/>
              </a:rPr>
              <a:t>r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o</a:t>
            </a:r>
            <a:r>
              <a:rPr dirty="0" smtClean="0" sz="800" i="1">
                <a:latin typeface="Arial"/>
                <a:cs typeface="Arial"/>
              </a:rPr>
              <a:t>f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t</a:t>
            </a:r>
            <a:r>
              <a:rPr dirty="0" smtClean="0" sz="800" i="1">
                <a:latin typeface="Arial"/>
                <a:cs typeface="Arial"/>
              </a:rPr>
              <a:t>h</a:t>
            </a:r>
            <a:r>
              <a:rPr dirty="0" smtClean="0" sz="800" i="1">
                <a:latin typeface="Arial"/>
                <a:cs typeface="Arial"/>
              </a:rPr>
              <a:t>e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h</a:t>
            </a:r>
            <a:r>
              <a:rPr dirty="0" smtClean="0" sz="800" i="1">
                <a:latin typeface="Arial"/>
                <a:cs typeface="Arial"/>
              </a:rPr>
              <a:t>ighe</a:t>
            </a:r>
            <a:r>
              <a:rPr dirty="0" smtClean="0" sz="800" i="1">
                <a:latin typeface="Arial"/>
                <a:cs typeface="Arial"/>
              </a:rPr>
              <a:t>r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peak</a:t>
            </a:r>
            <a:r>
              <a:rPr dirty="0" smtClean="0" sz="800" i="1">
                <a:latin typeface="Arial"/>
                <a:cs typeface="Arial"/>
              </a:rPr>
              <a:t>s</a:t>
            </a:r>
            <a:r>
              <a:rPr dirty="0" smtClean="0" sz="800" i="1">
                <a:latin typeface="Arial"/>
                <a:cs typeface="Arial"/>
              </a:rPr>
              <a:t> </a:t>
            </a:r>
            <a:r>
              <a:rPr dirty="0" smtClean="0" sz="800" i="1">
                <a:latin typeface="Arial"/>
                <a:cs typeface="Arial"/>
              </a:rPr>
              <a:t>in</a:t>
            </a:r>
            <a:endParaRPr sz="800">
              <a:latin typeface="Arial"/>
              <a:cs typeface="Arial"/>
            </a:endParaRPr>
          </a:p>
          <a:p>
            <a:pPr marL="76707" marR="138820">
              <a:lnSpc>
                <a:spcPts val="910"/>
              </a:lnSpc>
              <a:spcBef>
                <a:spcPts val="51"/>
              </a:spcBef>
            </a:pPr>
            <a:r>
              <a:rPr dirty="0" smtClean="0" sz="800" spc="0" i="1">
                <a:latin typeface="Arial"/>
                <a:cs typeface="Arial"/>
              </a:rPr>
              <a:t>No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th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If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v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v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t,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'll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its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an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nam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moun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n.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2900" y="1507236"/>
            <a:ext cx="3176524" cy="5586094"/>
          </a:xfrm>
          <a:prstGeom prst="rect">
            <a:avLst/>
          </a:prstGeom>
        </p:spPr>
        <p:txBody>
          <a:bodyPr wrap="square" lIns="0" tIns="49530" rIns="0" bIns="0" rtlCol="0">
            <a:noAutofit/>
          </a:bodyPr>
          <a:lstStyle/>
          <a:p>
            <a:pPr marL="122431" marR="1402879" algn="just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fro</a:t>
            </a:r>
            <a:r>
              <a:rPr dirty="0" smtClean="0" sz="900">
                <a:latin typeface="Consolas"/>
                <a:cs typeface="Consolas"/>
              </a:rPr>
              <a:t>m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plotl</a:t>
            </a:r>
            <a:r>
              <a:rPr dirty="0" smtClean="0" sz="900">
                <a:latin typeface="Consolas"/>
                <a:cs typeface="Consolas"/>
              </a:rPr>
              <a:t>y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offline</a:t>
            </a:r>
            <a:endParaRPr sz="900">
              <a:latin typeface="Consolas"/>
              <a:cs typeface="Consolas"/>
            </a:endParaRPr>
          </a:p>
          <a:p>
            <a:pPr marL="122431" marR="1148793">
              <a:lnSpc>
                <a:spcPct val="97770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#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Point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(lat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lon</a:t>
            </a:r>
            <a:r>
              <a:rPr dirty="0" smtClean="0" sz="900" spc="0">
                <a:latin typeface="Consolas"/>
                <a:cs typeface="Consolas"/>
              </a:rPr>
              <a:t>)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format.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peak_coord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</a:t>
            </a:r>
            <a:endParaRPr sz="900">
              <a:latin typeface="Consolas"/>
              <a:cs typeface="Consolas"/>
            </a:endParaRPr>
          </a:p>
          <a:p>
            <a:pPr marL="373799" marR="1463143">
              <a:lnSpc>
                <a:spcPct val="97770"/>
              </a:lnSpc>
            </a:pPr>
            <a:r>
              <a:rPr dirty="0" smtClean="0" sz="900" spc="0">
                <a:latin typeface="Consolas"/>
                <a:cs typeface="Consolas"/>
              </a:rPr>
              <a:t>(63.069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-151.0063),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(60.5671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-140.4055),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(46.8529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-121.7604),</a:t>
            </a:r>
            <a:endParaRPr sz="900">
              <a:latin typeface="Consolas"/>
              <a:cs typeface="Consolas"/>
            </a:endParaRPr>
          </a:p>
          <a:p>
            <a:pPr marL="122431" marR="773547" algn="just">
              <a:lnSpc>
                <a:spcPct val="97574"/>
              </a:lnSpc>
              <a:spcBef>
                <a:spcPts val="2088"/>
              </a:spcBef>
            </a:pPr>
            <a:r>
              <a:rPr dirty="0" smtClean="0" sz="900" spc="0">
                <a:latin typeface="Consolas"/>
                <a:cs typeface="Consolas"/>
              </a:rPr>
              <a:t>#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Mak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matchin</a:t>
            </a:r>
            <a:r>
              <a:rPr dirty="0" smtClean="0" sz="900" spc="0">
                <a:latin typeface="Consolas"/>
                <a:cs typeface="Consolas"/>
              </a:rPr>
              <a:t>g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list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lats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lons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endParaRPr sz="900">
              <a:latin typeface="Consolas"/>
              <a:cs typeface="Consolas"/>
            </a:endParaRPr>
          </a:p>
          <a:p>
            <a:pPr marL="122431" marR="2094202" algn="just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#</a:t>
            </a:r>
            <a:r>
              <a:rPr dirty="0" smtClean="0" sz="900" spc="0">
                <a:latin typeface="Consolas"/>
                <a:cs typeface="Consolas"/>
              </a:rPr>
              <a:t>  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an</a:t>
            </a:r>
            <a:r>
              <a:rPr dirty="0" smtClean="0" sz="900" spc="0">
                <a:latin typeface="Consolas"/>
                <a:cs typeface="Consolas"/>
              </a:rPr>
              <a:t>d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labels.</a:t>
            </a:r>
            <a:endParaRPr sz="900">
              <a:latin typeface="Consolas"/>
              <a:cs typeface="Consolas"/>
            </a:endParaRPr>
          </a:p>
          <a:p>
            <a:pPr marL="122431" marR="770196" algn="just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lat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[pc[0</a:t>
            </a:r>
            <a:r>
              <a:rPr dirty="0" smtClean="0" sz="900" spc="0">
                <a:latin typeface="Consolas"/>
                <a:cs typeface="Consolas"/>
              </a:rPr>
              <a:t>]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</a:t>
            </a:r>
            <a:r>
              <a:rPr dirty="0" smtClean="0" sz="900" spc="0">
                <a:latin typeface="Consolas"/>
                <a:cs typeface="Consolas"/>
              </a:rPr>
              <a:t>c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peak_coords]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lon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1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[pc[1</a:t>
            </a:r>
            <a:r>
              <a:rPr dirty="0" smtClean="0" sz="900" spc="0">
                <a:latin typeface="Consolas"/>
                <a:cs typeface="Consolas"/>
              </a:rPr>
              <a:t>]</a:t>
            </a:r>
            <a:r>
              <a:rPr dirty="0" smtClean="0" sz="900" spc="2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</a:t>
            </a:r>
            <a:r>
              <a:rPr dirty="0" smtClean="0" sz="900" spc="0">
                <a:latin typeface="Consolas"/>
                <a:cs typeface="Consolas"/>
              </a:rPr>
              <a:t>c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peak_coords]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peak_name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['Denali'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4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'M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9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Logan',</a:t>
            </a:r>
            <a:endParaRPr sz="900">
              <a:latin typeface="Consolas"/>
              <a:cs typeface="Consolas"/>
            </a:endParaRPr>
          </a:p>
          <a:p>
            <a:pPr marL="62517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'M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Rainier']</a:t>
            </a:r>
            <a:endParaRPr sz="900">
              <a:latin typeface="Consolas"/>
              <a:cs typeface="Consolas"/>
            </a:endParaRPr>
          </a:p>
          <a:p>
            <a:pPr marL="122431" marR="2471149" algn="just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[{</a:t>
            </a:r>
            <a:endParaRPr sz="900">
              <a:latin typeface="Consolas"/>
              <a:cs typeface="Consolas"/>
            </a:endParaRPr>
          </a:p>
          <a:p>
            <a:pPr marL="37379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'type'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'scattergeo',</a:t>
            </a:r>
            <a:endParaRPr sz="900">
              <a:latin typeface="Consolas"/>
              <a:cs typeface="Consolas"/>
            </a:endParaRPr>
          </a:p>
          <a:p>
            <a:pPr marL="373799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'lon'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lons,</a:t>
            </a:r>
            <a:endParaRPr sz="900">
              <a:latin typeface="Consolas"/>
              <a:cs typeface="Consolas"/>
            </a:endParaRPr>
          </a:p>
          <a:p>
            <a:pPr marL="373799">
              <a:lnSpc>
                <a:spcPts val="1030"/>
              </a:lnSpc>
              <a:spcBef>
                <a:spcPts val="51"/>
              </a:spcBef>
            </a:pPr>
            <a:r>
              <a:rPr dirty="0" smtClean="0" sz="900">
                <a:latin typeface="Consolas"/>
                <a:cs typeface="Consolas"/>
              </a:rPr>
              <a:t>'lat'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lats,</a:t>
            </a:r>
            <a:endParaRPr sz="900">
              <a:latin typeface="Consolas"/>
              <a:cs typeface="Consolas"/>
            </a:endParaRPr>
          </a:p>
          <a:p>
            <a:pPr marL="37379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'marker'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5171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'color'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'#227722',</a:t>
            </a:r>
            <a:endParaRPr sz="900">
              <a:latin typeface="Consolas"/>
              <a:cs typeface="Consolas"/>
            </a:endParaRPr>
          </a:p>
          <a:p>
            <a:pPr marL="37379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  <a:p>
            <a:pPr marL="373799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'text'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peak_names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endParaRPr sz="900">
              <a:latin typeface="Consolas"/>
              <a:cs typeface="Consolas"/>
            </a:endParaRPr>
          </a:p>
          <a:p>
            <a:pPr marL="122431" marR="2218885" algn="just">
              <a:lnSpc>
                <a:spcPct val="97574"/>
              </a:lnSpc>
              <a:spcBef>
                <a:spcPts val="2114"/>
              </a:spcBef>
            </a:pPr>
            <a:r>
              <a:rPr dirty="0" smtClean="0" sz="900" spc="0">
                <a:latin typeface="Consolas"/>
                <a:cs typeface="Consolas"/>
              </a:rPr>
              <a:t>my_layou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373799">
              <a:lnSpc>
                <a:spcPct val="97574"/>
              </a:lnSpc>
              <a:spcBef>
                <a:spcPts val="1058"/>
              </a:spcBef>
            </a:pPr>
            <a:r>
              <a:rPr dirty="0" smtClean="0" sz="900" spc="1">
                <a:latin typeface="Consolas"/>
                <a:cs typeface="Consolas"/>
              </a:rPr>
              <a:t>'geo'</a:t>
            </a:r>
            <a:r>
              <a:rPr dirty="0" smtClean="0" sz="900" spc="1">
                <a:latin typeface="Consolas"/>
                <a:cs typeface="Consolas"/>
              </a:rPr>
              <a:t>:</a:t>
            </a:r>
            <a:r>
              <a:rPr dirty="0" smtClean="0" sz="900" spc="1">
                <a:latin typeface="Consolas"/>
                <a:cs typeface="Consolas"/>
              </a:rPr>
              <a:t> </a:t>
            </a:r>
            <a:r>
              <a:rPr dirty="0" smtClean="0" sz="900" spc="1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5171">
              <a:lnSpc>
                <a:spcPts val="1030"/>
              </a:lnSpc>
              <a:spcBef>
                <a:spcPts val="51"/>
              </a:spcBef>
            </a:pPr>
            <a:r>
              <a:rPr dirty="0" smtClean="0" sz="900">
                <a:latin typeface="Consolas"/>
                <a:cs typeface="Consolas"/>
              </a:rPr>
              <a:t>'scope'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'nort</a:t>
            </a:r>
            <a:r>
              <a:rPr dirty="0" smtClean="0" sz="900">
                <a:latin typeface="Consolas"/>
                <a:cs typeface="Consolas"/>
              </a:rPr>
              <a:t>h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america',</a:t>
            </a:r>
            <a:endParaRPr sz="900">
              <a:latin typeface="Consolas"/>
              <a:cs typeface="Consolas"/>
            </a:endParaRPr>
          </a:p>
          <a:p>
            <a:pPr marL="625171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'showland'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True,</a:t>
            </a:r>
            <a:endParaRPr sz="900">
              <a:latin typeface="Consolas"/>
              <a:cs typeface="Consolas"/>
            </a:endParaRPr>
          </a:p>
          <a:p>
            <a:pPr marL="625171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'showocean'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True,</a:t>
            </a:r>
            <a:endParaRPr sz="900">
              <a:latin typeface="Consolas"/>
              <a:cs typeface="Consolas"/>
            </a:endParaRPr>
          </a:p>
          <a:p>
            <a:pPr marL="625171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'showlakes'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True,</a:t>
            </a:r>
            <a:endParaRPr sz="900">
              <a:latin typeface="Consolas"/>
              <a:cs typeface="Consolas"/>
            </a:endParaRPr>
          </a:p>
          <a:p>
            <a:pPr marL="625171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'showrivers'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True,</a:t>
            </a:r>
            <a:endParaRPr sz="900">
              <a:latin typeface="Consolas"/>
              <a:cs typeface="Consolas"/>
            </a:endParaRPr>
          </a:p>
          <a:p>
            <a:pPr marL="122431" marR="2970337" algn="just">
              <a:lnSpc>
                <a:spcPct val="97574"/>
              </a:lnSpc>
              <a:spcBef>
                <a:spcPts val="1058"/>
              </a:spcBef>
            </a:pPr>
            <a:r>
              <a:rPr dirty="0" smtClean="0" sz="900" spc="3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22431" marR="2220014" algn="just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offline.plot(</a:t>
            </a:r>
            <a:endParaRPr sz="900">
              <a:latin typeface="Consolas"/>
              <a:cs typeface="Consolas"/>
            </a:endParaRPr>
          </a:p>
          <a:p>
            <a:pPr marL="625171" marR="269066">
              <a:lnSpc>
                <a:spcPct val="97770"/>
              </a:lnSpc>
            </a:pPr>
            <a:r>
              <a:rPr dirty="0" smtClean="0" sz="900" spc="-4">
                <a:latin typeface="Consolas"/>
                <a:cs typeface="Consolas"/>
              </a:rPr>
              <a:t>{'data'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3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data</a:t>
            </a:r>
            <a:r>
              <a:rPr dirty="0" smtClean="0" sz="900" spc="0">
                <a:latin typeface="Consolas"/>
                <a:cs typeface="Consolas"/>
              </a:rPr>
              <a:t>,</a:t>
            </a:r>
            <a:r>
              <a:rPr dirty="0" smtClean="0" sz="900" spc="19">
                <a:latin typeface="Consolas"/>
                <a:cs typeface="Consolas"/>
              </a:rPr>
              <a:t> </a:t>
            </a:r>
            <a:r>
              <a:rPr dirty="0" smtClean="0" sz="900" spc="-4">
                <a:latin typeface="Consolas"/>
                <a:cs typeface="Consolas"/>
              </a:rPr>
              <a:t>'layout'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44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my_layout},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filename='peaks.html')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786" y="167957"/>
            <a:ext cx="3175254" cy="332422"/>
          </a:xfrm>
          <a:prstGeom prst="rect">
            <a:avLst/>
          </a:prstGeom>
        </p:spPr>
        <p:txBody>
          <a:bodyPr wrap="square" lIns="0" tIns="9620" rIns="0" bIns="0" rtlCol="0">
            <a:noAutofit/>
          </a:bodyPr>
          <a:lstStyle/>
          <a:p>
            <a:pPr marL="75439">
              <a:lnSpc>
                <a:spcPts val="1515"/>
              </a:lnSpc>
            </a:pP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Spec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ifyi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n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g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comp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e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x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 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l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a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y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ou</a:t>
            </a:r>
            <a:r>
              <a:rPr dirty="0" smtClean="0" sz="1100" spc="-2">
                <a:solidFill>
                  <a:srgbClr val="F1F1F1"/>
                </a:solidFill>
                <a:latin typeface="Yu Gothic"/>
                <a:cs typeface="Yu Gothic"/>
              </a:rPr>
              <a:t>ts</a:t>
            </a:r>
            <a:endParaRPr sz="1100">
              <a:latin typeface="Yu Gothic"/>
              <a:cs typeface="Yu Gothic"/>
            </a:endParaRPr>
          </a:p>
          <a:p>
            <a:pPr marL="75439">
              <a:lnSpc>
                <a:spcPts val="919"/>
              </a:lnSpc>
              <a:spcBef>
                <a:spcPts val="150"/>
              </a:spcBef>
            </a:pP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p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v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z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786" y="500380"/>
            <a:ext cx="3175254" cy="313435"/>
          </a:xfrm>
          <a:prstGeom prst="rect">
            <a:avLst/>
          </a:prstGeom>
        </p:spPr>
        <p:txBody>
          <a:bodyPr wrap="square" lIns="0" tIns="23050" rIns="0" bIns="0" rtlCol="0">
            <a:noAutofit/>
          </a:bodyPr>
          <a:lstStyle/>
          <a:p>
            <a:pPr marL="75439" marR="55777">
              <a:lnSpc>
                <a:spcPts val="1030"/>
              </a:lnSpc>
            </a:pP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di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ionar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dirty="0" smtClean="0" sz="900" spc="35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hi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17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gi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ve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dirty="0" smtClean="0" sz="900" spc="1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yo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9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uc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h</a:t>
            </a:r>
            <a:r>
              <a:rPr dirty="0" smtClean="0" sz="900" spc="16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9" i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or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5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cont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ro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2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mtClean="0" sz="900" spc="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4" i="1">
                <a:solidFill>
                  <a:srgbClr val="F1F1F1"/>
                </a:solidFill>
                <a:latin typeface="Arial"/>
                <a:cs typeface="Arial"/>
              </a:rPr>
              <a:t>th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mtClean="0" sz="900" spc="12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overal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mtClean="0" sz="900" spc="-1" i="1">
                <a:solidFill>
                  <a:srgbClr val="F1F1F1"/>
                </a:solidFill>
                <a:latin typeface="Arial"/>
                <a:cs typeface="Arial"/>
              </a:rPr>
              <a:t>la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mtClean="0" sz="900" spc="0" i="1">
                <a:solidFill>
                  <a:srgbClr val="F1F1F1"/>
                </a:solidFill>
                <a:latin typeface="Arial"/>
                <a:cs typeface="Arial"/>
              </a:rPr>
              <a:t>u</a:t>
            </a:r>
            <a:r>
              <a:rPr dirty="0" smtClean="0" sz="900" spc="-2" i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mtClean="0" sz="900" spc="1" i="1">
                <a:solidFill>
                  <a:srgbClr val="F1F1F1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786" y="813816"/>
            <a:ext cx="3175254" cy="192278"/>
          </a:xfrm>
          <a:prstGeom prst="rect">
            <a:avLst/>
          </a:prstGeom>
        </p:spPr>
        <p:txBody>
          <a:bodyPr wrap="square" lIns="0" tIns="36195" rIns="0" bIns="0" rtlCol="0">
            <a:noAutofit/>
          </a:bodyPr>
          <a:lstStyle/>
          <a:p>
            <a:pPr marL="75439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Layou</a:t>
            </a:r>
            <a:r>
              <a:rPr dirty="0" smtClean="0" sz="1000" spc="-3">
                <a:latin typeface="Arial"/>
                <a:cs typeface="Arial"/>
              </a:rPr>
              <a:t>t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s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d</a:t>
            </a:r>
            <a:r>
              <a:rPr dirty="0" smtClean="0" sz="1000" spc="-3">
                <a:latin typeface="Arial"/>
                <a:cs typeface="Arial"/>
              </a:rPr>
              <a:t>i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ti</a:t>
            </a:r>
            <a:r>
              <a:rPr dirty="0" smtClean="0" sz="1000" spc="-3">
                <a:latin typeface="Arial"/>
                <a:cs typeface="Arial"/>
              </a:rPr>
              <a:t>onar</a:t>
            </a:r>
            <a:r>
              <a:rPr dirty="0" smtClean="0" sz="1000" spc="-3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786" y="1006094"/>
            <a:ext cx="3175254" cy="496569"/>
          </a:xfrm>
          <a:prstGeom prst="rect">
            <a:avLst/>
          </a:prstGeom>
        </p:spPr>
        <p:txBody>
          <a:bodyPr wrap="square" lIns="0" tIns="5334" rIns="0" bIns="0" rtlCol="0">
            <a:noAutofit/>
          </a:bodyPr>
          <a:lstStyle/>
          <a:p>
            <a:pPr marL="75439">
              <a:lnSpc>
                <a:spcPts val="840"/>
              </a:lnSpc>
            </a:pPr>
            <a:r>
              <a:rPr dirty="0" smtClean="0" sz="800" spc="0" i="1">
                <a:latin typeface="Arial"/>
                <a:cs typeface="Arial"/>
              </a:rPr>
              <a:t>He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w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li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wr</a:t>
            </a:r>
            <a:r>
              <a:rPr dirty="0" smtClean="0" sz="800" spc="0" i="1">
                <a:latin typeface="Arial"/>
                <a:cs typeface="Arial"/>
              </a:rPr>
              <a:t>itt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75439" marR="71921">
              <a:lnSpc>
                <a:spcPts val="910"/>
              </a:lnSpc>
              <a:spcBef>
                <a:spcPts val="38"/>
              </a:spcBef>
            </a:pP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le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title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har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j</a:t>
            </a:r>
            <a:r>
              <a:rPr dirty="0" smtClean="0" sz="800" spc="0" i="1">
                <a:latin typeface="Arial"/>
                <a:cs typeface="Arial"/>
              </a:rPr>
              <a:t>us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k</a:t>
            </a:r>
            <a:r>
              <a:rPr dirty="0" smtClean="0" sz="800" spc="0" i="1">
                <a:latin typeface="Arial"/>
                <a:cs typeface="Arial"/>
              </a:rPr>
              <a:t>ey</a:t>
            </a:r>
            <a:r>
              <a:rPr dirty="0" smtClean="0" sz="800" spc="0" i="1">
                <a:latin typeface="Arial"/>
                <a:cs typeface="Arial"/>
              </a:rPr>
              <a:t>-va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pa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Mor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omp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x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emen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uc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axes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wh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hav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many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he</a:t>
            </a:r>
            <a:r>
              <a:rPr dirty="0" smtClean="0" sz="800" spc="0" i="1">
                <a:latin typeface="Arial"/>
                <a:cs typeface="Arial"/>
              </a:rPr>
              <a:t>ir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ow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se</a:t>
            </a:r>
            <a:r>
              <a:rPr dirty="0" smtClean="0" sz="800" spc="0" i="1">
                <a:latin typeface="Arial"/>
                <a:cs typeface="Arial"/>
              </a:rPr>
              <a:t>tti</a:t>
            </a:r>
            <a:r>
              <a:rPr dirty="0" smtClean="0" sz="800" spc="0" i="1">
                <a:latin typeface="Arial"/>
                <a:cs typeface="Arial"/>
              </a:rPr>
              <a:t>ngs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nes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onar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es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786" y="1502664"/>
            <a:ext cx="3175254" cy="1263396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1160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my_layou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ts val="1030"/>
              </a:lnSpc>
              <a:spcBef>
                <a:spcPts val="51"/>
              </a:spcBef>
            </a:pPr>
            <a:r>
              <a:rPr dirty="0" smtClean="0" sz="900">
                <a:latin typeface="Consolas"/>
                <a:cs typeface="Consolas"/>
              </a:rPr>
              <a:t>'title'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'Squar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Numbers',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'xaxis'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'title'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'x',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'yaxis'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'title'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'Squar</a:t>
            </a:r>
            <a:r>
              <a:rPr dirty="0" smtClean="0" sz="900">
                <a:latin typeface="Consolas"/>
                <a:cs typeface="Consolas"/>
              </a:rPr>
              <a:t>e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o</a:t>
            </a:r>
            <a:r>
              <a:rPr dirty="0" smtClean="0" sz="900">
                <a:latin typeface="Consolas"/>
                <a:cs typeface="Consolas"/>
              </a:rPr>
              <a:t>f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x',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  <a:p>
            <a:pPr marL="121160">
              <a:lnSpc>
                <a:spcPct val="97574"/>
              </a:lnSpc>
            </a:pPr>
            <a:r>
              <a:rPr dirty="0" smtClean="0" sz="900" spc="3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786" y="2766060"/>
            <a:ext cx="3175254" cy="487679"/>
          </a:xfrm>
          <a:prstGeom prst="rect">
            <a:avLst/>
          </a:prstGeom>
        </p:spPr>
        <p:txBody>
          <a:bodyPr wrap="square" lIns="0" tIns="50165" rIns="0" bIns="0" rtlCol="0">
            <a:noAutofit/>
          </a:bodyPr>
          <a:lstStyle/>
          <a:p>
            <a:pPr marL="75439">
              <a:lnSpc>
                <a:spcPct val="95825"/>
              </a:lnSpc>
            </a:pP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re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c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m</a:t>
            </a:r>
            <a:r>
              <a:rPr dirty="0" smtClean="0" sz="1000" spc="-3">
                <a:latin typeface="Arial"/>
                <a:cs typeface="Arial"/>
              </a:rPr>
              <a:t>p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e</a:t>
            </a:r>
            <a:r>
              <a:rPr dirty="0" smtClean="0" sz="1000" spc="-3">
                <a:latin typeface="Arial"/>
                <a:cs typeface="Arial"/>
              </a:rPr>
              <a:t>x</a:t>
            </a:r>
            <a:r>
              <a:rPr dirty="0" smtClean="0" sz="1000" spc="-3">
                <a:latin typeface="Arial"/>
                <a:cs typeface="Arial"/>
              </a:rPr>
              <a:t> </a:t>
            </a:r>
            <a:r>
              <a:rPr dirty="0" smtClean="0" sz="1000" spc="-3">
                <a:latin typeface="Arial"/>
                <a:cs typeface="Arial"/>
              </a:rPr>
              <a:t>l</a:t>
            </a:r>
            <a:r>
              <a:rPr dirty="0" smtClean="0" sz="1000" spc="-3">
                <a:latin typeface="Arial"/>
                <a:cs typeface="Arial"/>
              </a:rPr>
              <a:t>a</a:t>
            </a:r>
            <a:r>
              <a:rPr dirty="0" smtClean="0" sz="1000" spc="-3">
                <a:latin typeface="Arial"/>
                <a:cs typeface="Arial"/>
              </a:rPr>
              <a:t>y</a:t>
            </a:r>
            <a:r>
              <a:rPr dirty="0" smtClean="0" sz="1000" spc="-3">
                <a:latin typeface="Arial"/>
                <a:cs typeface="Arial"/>
              </a:rPr>
              <a:t>o</a:t>
            </a:r>
            <a:r>
              <a:rPr dirty="0" smtClean="0" sz="1000" spc="-3">
                <a:latin typeface="Arial"/>
                <a:cs typeface="Arial"/>
              </a:rPr>
              <a:t>u</a:t>
            </a:r>
            <a:r>
              <a:rPr dirty="0" smtClean="0" sz="1000" spc="-3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75439" marR="214725">
              <a:lnSpc>
                <a:spcPts val="910"/>
              </a:lnSpc>
              <a:spcBef>
                <a:spcPts val="65"/>
              </a:spcBef>
            </a:pPr>
            <a:r>
              <a:rPr dirty="0" smtClean="0" sz="800" spc="0" i="1">
                <a:latin typeface="Arial"/>
                <a:cs typeface="Arial"/>
              </a:rPr>
              <a:t>He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,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w</a:t>
            </a:r>
            <a:r>
              <a:rPr dirty="0" smtClean="0" sz="800" spc="0" i="1">
                <a:latin typeface="Arial"/>
                <a:cs typeface="Arial"/>
              </a:rPr>
              <a:t>ith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p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ific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f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tti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g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rec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ve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in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h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ta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l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y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u</a:t>
            </a:r>
            <a:r>
              <a:rPr dirty="0" smtClean="0" sz="800" spc="0" i="1">
                <a:latin typeface="Arial"/>
                <a:cs typeface="Arial"/>
              </a:rPr>
              <a:t>t</a:t>
            </a:r>
            <a:r>
              <a:rPr dirty="0" smtClean="0" sz="800" spc="0" i="1">
                <a:latin typeface="Arial"/>
                <a:cs typeface="Arial"/>
              </a:rPr>
              <a:t> </a:t>
            </a:r>
            <a:r>
              <a:rPr dirty="0" smtClean="0" sz="800" spc="0" i="1">
                <a:latin typeface="Arial"/>
                <a:cs typeface="Arial"/>
              </a:rPr>
              <a:t>d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c</a:t>
            </a:r>
            <a:r>
              <a:rPr dirty="0" smtClean="0" sz="800" spc="0" i="1">
                <a:latin typeface="Arial"/>
                <a:cs typeface="Arial"/>
              </a:rPr>
              <a:t>ti</a:t>
            </a:r>
            <a:r>
              <a:rPr dirty="0" smtClean="0" sz="800" spc="0" i="1">
                <a:latin typeface="Arial"/>
                <a:cs typeface="Arial"/>
              </a:rPr>
              <a:t>o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0" i="1">
                <a:latin typeface="Arial"/>
                <a:cs typeface="Arial"/>
              </a:rPr>
              <a:t>a</a:t>
            </a:r>
            <a:r>
              <a:rPr dirty="0" smtClean="0" sz="800" spc="0" i="1">
                <a:latin typeface="Arial"/>
                <a:cs typeface="Arial"/>
              </a:rPr>
              <a:t>r</a:t>
            </a:r>
            <a:r>
              <a:rPr dirty="0" smtClean="0" sz="800" spc="0" i="1">
                <a:latin typeface="Arial"/>
                <a:cs typeface="Arial"/>
              </a:rPr>
              <a:t>i</a:t>
            </a:r>
            <a:r>
              <a:rPr dirty="0" smtClean="0" sz="800" spc="0" i="1">
                <a:latin typeface="Arial"/>
                <a:cs typeface="Arial"/>
              </a:rPr>
              <a:t>e</a:t>
            </a:r>
            <a:r>
              <a:rPr dirty="0" smtClean="0" sz="800" spc="0" i="1">
                <a:latin typeface="Arial"/>
                <a:cs typeface="Arial"/>
              </a:rPr>
              <a:t>s</a:t>
            </a:r>
            <a:r>
              <a:rPr dirty="0" smtClean="0" sz="800" spc="0" i="1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2786" y="3253739"/>
            <a:ext cx="3175254" cy="4319015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21160" marR="708870">
              <a:lnSpc>
                <a:spcPct val="97770"/>
              </a:lnSpc>
            </a:pPr>
            <a:r>
              <a:rPr dirty="0" smtClean="0" sz="900">
                <a:latin typeface="Consolas"/>
                <a:cs typeface="Consolas"/>
              </a:rPr>
              <a:t>fro</a:t>
            </a:r>
            <a:r>
              <a:rPr dirty="0" smtClean="0" sz="900">
                <a:latin typeface="Consolas"/>
                <a:cs typeface="Consolas"/>
              </a:rPr>
              <a:t>m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plotly.graph_obj</a:t>
            </a:r>
            <a:r>
              <a:rPr dirty="0" smtClean="0" sz="900">
                <a:latin typeface="Consolas"/>
                <a:cs typeface="Consolas"/>
              </a:rPr>
              <a:t>s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Scatter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fro</a:t>
            </a:r>
            <a:r>
              <a:rPr dirty="0" smtClean="0" sz="900">
                <a:latin typeface="Consolas"/>
                <a:cs typeface="Consolas"/>
              </a:rPr>
              <a:t>m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plotl</a:t>
            </a:r>
            <a:r>
              <a:rPr dirty="0" smtClean="0" sz="900">
                <a:latin typeface="Consolas"/>
                <a:cs typeface="Consolas"/>
              </a:rPr>
              <a:t>y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impor</a:t>
            </a:r>
            <a:r>
              <a:rPr dirty="0" smtClean="0" sz="900">
                <a:latin typeface="Consolas"/>
                <a:cs typeface="Consolas"/>
              </a:rPr>
              <a:t>t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offline</a:t>
            </a:r>
            <a:endParaRPr sz="900">
              <a:latin typeface="Consolas"/>
              <a:cs typeface="Consolas"/>
            </a:endParaRPr>
          </a:p>
          <a:p>
            <a:pPr marL="121160">
              <a:lnSpc>
                <a:spcPct val="97574"/>
              </a:lnSpc>
              <a:spcBef>
                <a:spcPts val="1056"/>
              </a:spcBef>
            </a:pPr>
            <a:r>
              <a:rPr dirty="0" smtClean="0" sz="900" spc="0">
                <a:latin typeface="Consolas"/>
                <a:cs typeface="Consolas"/>
              </a:rPr>
              <a:t>x_value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list(range(11))</a:t>
            </a:r>
            <a:endParaRPr sz="900">
              <a:latin typeface="Consolas"/>
              <a:cs typeface="Consolas"/>
            </a:endParaRPr>
          </a:p>
          <a:p>
            <a:pPr marL="121160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square</a:t>
            </a:r>
            <a:r>
              <a:rPr dirty="0" smtClean="0" sz="900" spc="0">
                <a:latin typeface="Consolas"/>
                <a:cs typeface="Consolas"/>
              </a:rPr>
              <a:t>s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[x**</a:t>
            </a:r>
            <a:r>
              <a:rPr dirty="0" smtClean="0" sz="900" spc="0">
                <a:latin typeface="Consolas"/>
                <a:cs typeface="Consolas"/>
              </a:rPr>
              <a:t>2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fo</a:t>
            </a:r>
            <a:r>
              <a:rPr dirty="0" smtClean="0" sz="900" spc="0">
                <a:latin typeface="Consolas"/>
                <a:cs typeface="Consolas"/>
              </a:rPr>
              <a:t>r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i</a:t>
            </a:r>
            <a:r>
              <a:rPr dirty="0" smtClean="0" sz="900" spc="0">
                <a:latin typeface="Consolas"/>
                <a:cs typeface="Consolas"/>
              </a:rPr>
              <a:t>n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x_values]</a:t>
            </a:r>
            <a:endParaRPr sz="900">
              <a:latin typeface="Consolas"/>
              <a:cs typeface="Consolas"/>
            </a:endParaRPr>
          </a:p>
          <a:p>
            <a:pPr marL="121160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dat</a:t>
            </a:r>
            <a:r>
              <a:rPr dirty="0" smtClean="0" sz="900" spc="0">
                <a:latin typeface="Consolas"/>
                <a:cs typeface="Consolas"/>
              </a:rPr>
              <a:t>a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[{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'type'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'scatter',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'x'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x_values,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'y'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squares,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'mode'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'markers',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'marker'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'size'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10,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'color'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'#6688dd',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  <a:p>
            <a:pPr marL="121160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}]</a:t>
            </a:r>
            <a:endParaRPr sz="900">
              <a:latin typeface="Consolas"/>
              <a:cs typeface="Consolas"/>
            </a:endParaRPr>
          </a:p>
          <a:p>
            <a:pPr marL="121160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my_layou</a:t>
            </a:r>
            <a:r>
              <a:rPr dirty="0" smtClean="0" sz="900" spc="0">
                <a:latin typeface="Consolas"/>
                <a:cs typeface="Consolas"/>
              </a:rPr>
              <a:t>t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=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'title'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'Squar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Numbers',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ts val="1030"/>
              </a:lnSpc>
              <a:spcBef>
                <a:spcPts val="51"/>
              </a:spcBef>
            </a:pPr>
            <a:r>
              <a:rPr dirty="0" smtClean="0" sz="900" spc="0">
                <a:latin typeface="Consolas"/>
                <a:cs typeface="Consolas"/>
              </a:rPr>
              <a:t>'xaxis'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ct val="97574"/>
              </a:lnSpc>
            </a:pPr>
            <a:r>
              <a:rPr dirty="0" smtClean="0" sz="900">
                <a:latin typeface="Consolas"/>
                <a:cs typeface="Consolas"/>
              </a:rPr>
              <a:t>'title'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'x',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'titlefont'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{'family'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'monospace'},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'yaxis'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'title'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'Squar</a:t>
            </a:r>
            <a:r>
              <a:rPr dirty="0" smtClean="0" sz="900" spc="0">
                <a:latin typeface="Consolas"/>
                <a:cs typeface="Consolas"/>
              </a:rPr>
              <a:t>e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o</a:t>
            </a:r>
            <a:r>
              <a:rPr dirty="0" smtClean="0" sz="900" spc="0">
                <a:latin typeface="Consolas"/>
                <a:cs typeface="Consolas"/>
              </a:rPr>
              <a:t>f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x',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'titlefont'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{'family'</a:t>
            </a:r>
            <a:r>
              <a:rPr dirty="0" smtClean="0" sz="900" spc="0">
                <a:latin typeface="Consolas"/>
                <a:cs typeface="Consolas"/>
              </a:rPr>
              <a:t>:</a:t>
            </a:r>
            <a:r>
              <a:rPr dirty="0" smtClean="0" sz="900" spc="0">
                <a:latin typeface="Consolas"/>
                <a:cs typeface="Consolas"/>
              </a:rPr>
              <a:t> </a:t>
            </a:r>
            <a:r>
              <a:rPr dirty="0" smtClean="0" sz="900" spc="0">
                <a:latin typeface="Consolas"/>
                <a:cs typeface="Consolas"/>
              </a:rPr>
              <a:t>'monospace'},</a:t>
            </a:r>
            <a:endParaRPr sz="900">
              <a:latin typeface="Consolas"/>
              <a:cs typeface="Consolas"/>
            </a:endParaRPr>
          </a:p>
          <a:p>
            <a:pPr marL="372531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},</a:t>
            </a:r>
            <a:endParaRPr sz="900">
              <a:latin typeface="Consolas"/>
              <a:cs typeface="Consolas"/>
            </a:endParaRPr>
          </a:p>
          <a:p>
            <a:pPr marL="121160">
              <a:lnSpc>
                <a:spcPct val="97574"/>
              </a:lnSpc>
            </a:pPr>
            <a:r>
              <a:rPr dirty="0" smtClean="0" sz="900" spc="3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21160">
              <a:lnSpc>
                <a:spcPct val="97574"/>
              </a:lnSpc>
              <a:spcBef>
                <a:spcPts val="1058"/>
              </a:spcBef>
            </a:pPr>
            <a:r>
              <a:rPr dirty="0" smtClean="0" sz="900" spc="0">
                <a:latin typeface="Consolas"/>
                <a:cs typeface="Consolas"/>
              </a:rPr>
              <a:t>offline.plot(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ts val="1030"/>
              </a:lnSpc>
              <a:spcBef>
                <a:spcPts val="51"/>
              </a:spcBef>
            </a:pPr>
            <a:r>
              <a:rPr dirty="0" smtClean="0" sz="900">
                <a:latin typeface="Consolas"/>
                <a:cs typeface="Consolas"/>
              </a:rPr>
              <a:t>{'data'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data</a:t>
            </a:r>
            <a:r>
              <a:rPr dirty="0" smtClean="0" sz="900">
                <a:latin typeface="Consolas"/>
                <a:cs typeface="Consolas"/>
              </a:rPr>
              <a:t>,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'layout'</a:t>
            </a:r>
            <a:r>
              <a:rPr dirty="0" smtClean="0" sz="900">
                <a:latin typeface="Consolas"/>
                <a:cs typeface="Consolas"/>
              </a:rPr>
              <a:t>:</a:t>
            </a:r>
            <a:r>
              <a:rPr dirty="0" smtClean="0" sz="900">
                <a:latin typeface="Consolas"/>
                <a:cs typeface="Consolas"/>
              </a:rPr>
              <a:t> </a:t>
            </a:r>
            <a:r>
              <a:rPr dirty="0" smtClean="0" sz="900">
                <a:latin typeface="Consolas"/>
                <a:cs typeface="Consolas"/>
              </a:rPr>
              <a:t>my_layout},</a:t>
            </a:r>
            <a:endParaRPr sz="900">
              <a:latin typeface="Consolas"/>
              <a:cs typeface="Consolas"/>
            </a:endParaRPr>
          </a:p>
          <a:p>
            <a:pPr marL="623902">
              <a:lnSpc>
                <a:spcPct val="97574"/>
              </a:lnSpc>
            </a:pPr>
            <a:r>
              <a:rPr dirty="0" smtClean="0" sz="900" spc="0">
                <a:latin typeface="Consolas"/>
                <a:cs typeface="Consolas"/>
              </a:rPr>
              <a:t>filename='squares.html')</a:t>
            </a:r>
            <a:endParaRPr sz="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