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2fd9356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2fd9356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2fd9356b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2fd9356b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2fd9356b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2fd9356b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2fd9356b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2fd9356b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2fd9356b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2fd9356b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2fd9356b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2fd9356b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ポートフォリオで使った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使えそうな技術(PHP)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10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検索機能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683000"/>
            <a:ext cx="8520600" cy="38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$sql = “SELECT entries_date, weekday FROM monitoring where weekday=? AND entries_date = ? “;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data = [];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date[] = $_POST[“weekday”];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/>
              <a:t>date[] = $_POST[“start_day”];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$stmt = $dbh -&gt; prepare($sql);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$stmt -&gt; execute($data);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ja"/>
              <a:t>$dbh = null;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138375"/>
            <a:ext cx="85206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同じif文使って、検索をかける時とかけない時を分ける。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407200"/>
            <a:ext cx="8520600" cy="35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$sql = “SELECT entries_date, weekday FROM monitoring where is_deleted = ?”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if(is_numeric($_POST[“weekday”])) 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$sql .= “ AND weekday = ? “;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/>
              <a:t>if(is_numeric($_POST[“weekday”])) 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date[] = $_POST[“weekday”];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/>
              <a:t>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仕事で学んだ、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使えそうな技術(PHP)</a:t>
            </a:r>
            <a:endParaRPr/>
          </a:p>
        </p:txBody>
      </p:sp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書き方ミスってたら、すいません。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ループで回して、</a:t>
            </a:r>
            <a:r>
              <a:rPr lang="ja"/>
              <a:t>POSTで</a:t>
            </a:r>
            <a:r>
              <a:rPr lang="ja"/>
              <a:t>送り方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&lt;input type=”text” name=”name[‘&lt;?= $rec[‘id’] ?&gt;’][name]” value=”&lt;?= $name ?&gt;”&gt;</a:t>
            </a:r>
            <a:endParaRPr sz="90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nameを２重配列にする。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foreach($_POST[‘name’] as $key =&gt; $value ){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	$value[“name”];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ja"/>
              <a:t>$valueの配列にすれば、取り出せる。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連想配列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$name[‘weather’] = $weather;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ja"/>
              <a:t>配列の[]中に言語を入れると連想配列の一つになる。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