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fd935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fd935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4ef807f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4ef807f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4ef807f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4ef807f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4ef807f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4ef807f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4ef807f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4ef807f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fd9356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fd9356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2fd9356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2fd9356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2fd9356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2fd9356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fd9356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fd9356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fd9356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fd9356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4ef807f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4ef807f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ef807f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4ef807f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ef807f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4ef807f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ef807f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4ef807f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ef807fd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4ef807fd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search_resultの</a:t>
            </a:r>
            <a:r>
              <a:rPr lang="ja"/>
              <a:t>p８６８の二重ループは難しい。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ef807f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ef807f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ic.jp/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www.youtube.com/watch?v=FtkRIuWTf0E&amp;list=PLh6V6_7fbbo9sHm8E3F7lZuDDxDJkheKD&amp;index=1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ポートフォリオで使った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使えそうな技術(PHP)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略称にして見やすくする。２(list.php p179)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$abbreviation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ja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"signal"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$rec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'item'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ja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"signal"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$rec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'short_name'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データベースに略称と項目名を保存しといて、if文で区切るだけ。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よく使うサイト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プログラミング名を決める時に困ったら、とにかくこれに日本語名を入れる。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 u="sng">
                <a:solidFill>
                  <a:schemeClr val="hlink"/>
                </a:solidFill>
                <a:hlinkClick r:id="rId3"/>
              </a:rPr>
              <a:t>https://codic.jp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156" y="1440250"/>
            <a:ext cx="6192147" cy="29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2"/>
                </a:solidFill>
              </a:rPr>
              <a:t>レイアウトに困ったら、BOOTSTRAPから引用してました。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3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https://www.youtube.com/watch?v=FtkRIuWTf0E&amp;list=PLh6V6_7fbbo9sHm8E3F7lZuDDxDJkheKD&amp;index=1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575" y="2094224"/>
            <a:ext cx="5778850" cy="274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仕事で学んだ、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使えそうな技術(PHP)</a:t>
            </a:r>
            <a:endParaRPr/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書き方ミスってたら、すいません。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ループで回して、</a:t>
            </a:r>
            <a:r>
              <a:rPr lang="ja"/>
              <a:t>POSTで</a:t>
            </a:r>
            <a:r>
              <a:rPr lang="ja"/>
              <a:t>送り方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&lt;input type=”text” name=”name[‘&lt;?= $rec[‘id’] ?&gt;’][name]” value=”&lt;?= $name ?&gt;”&gt;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nameを２重配列にする。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foreach($_POST[‘name’] as $key =&gt; $value 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	$value[“name”];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$valueの配列にすれば、取り出せる。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連想配列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$name[‘weather’] = $weather;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配列の[]中に言語を入れると連想配列の一つになる。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検索機能(search_result.php)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83000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$sql = “SELECT entries_date, weekday FROM monitoring where weekday=? AND entries_date = ? “;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data = [];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date[] = $_POST[“weekday”];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date[] = $_POST[“start_day”];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$stmt = $dbh -&gt; prepare($sql);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$stmt -&gt; execute($data);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$dbh = null;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8375"/>
            <a:ext cx="8520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同じif文使って、検索をかける時とかけない時を分ける。</a:t>
            </a:r>
            <a:r>
              <a:rPr lang="ja"/>
              <a:t>(search_result.php)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07200"/>
            <a:ext cx="85206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$sql = “SELECT entries_date, weekday FROM monitoring where is_deleted = ?”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if(is_numeric($_POST[“weekday”]))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$sql .= “ AND weekday = ? “;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if(is_numeric($_POST[“weekday”]))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date[] = $_POST[“weekday”];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以上以下の検索</a:t>
            </a:r>
            <a:r>
              <a:rPr lang="ja"/>
              <a:t>(search_result.php)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572700"/>
            <a:ext cx="8520600" cy="4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if(is_numeric($signal_up_down) &amp;&amp; $signal_up_down == 0)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$sql .= “condition_level &lt;= ? OR 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 elseif(</a:t>
            </a:r>
            <a:r>
              <a:rPr lang="ja"/>
              <a:t>$signal_up_down == 1</a:t>
            </a:r>
            <a:r>
              <a:rPr lang="ja"/>
              <a:t>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$sql .= “condition_level &gt;= ? OR 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}else{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$sql .= “condition_level = ? OR 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$data[] = $signal_name;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$dataはいつもパターンは通り１つ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</a:t>
            </a:r>
            <a:r>
              <a:rPr lang="ja"/>
              <a:t>補足）複数ループで作って、最後だけいらない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(search_result.php)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75600"/>
            <a:ext cx="85206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if($signal_flag == true){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$sql = rtrim($sql, “OR”);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$sql .= “)”;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最後だけORを削除する。そして、）をつける。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$signal_flagは ORを使う時だけ通るようにしたフラグ。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SQLに</a:t>
            </a:r>
            <a:r>
              <a:rPr lang="ja" sz="2400"/>
              <a:t>登録するときにUPDATEかINSERT場合による時</a:t>
            </a:r>
            <a:endParaRPr sz="24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activity.php  p36の</a:t>
            </a:r>
            <a:r>
              <a:rPr lang="ja" sz="2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2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ja" sz="2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ja" sz="2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ja" sz="2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r>
              <a:rPr lang="ja"/>
              <a:t>の後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唯一のデータをSQLの SELECT文で呼び出して、idで確認する。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idが存在</a:t>
            </a:r>
            <a:r>
              <a:rPr lang="ja"/>
              <a:t>するか確認</a:t>
            </a:r>
            <a:r>
              <a:rPr lang="ja"/>
              <a:t>できれば、UPDATEにすればいいし、無ければ、作る為に、INSERTにすればいい。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データベースから読み込んでいれるけど、その後変更がかかったら、エラー後でも代入されたままにする。p383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"datetime-local"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"sleep_start_time"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"sleep_start_time"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2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isset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$sleep_start_time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 {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&lt;?=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$sleep_start_time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ja" sz="2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&lt;?=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$sleep_start_time_default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初期値の入れ方（edit.php）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初期値の入れ方２（edit.php）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$sleep_start_time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$post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ja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'sleep_start_time'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p353↓　p36↑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$rec2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ja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"sleep_start_time"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$date_start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ja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1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ja" sz="17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日付と時間の間にTを入れないと初期値に反映されないので、入れている。</a:t>
            </a:r>
            <a:endParaRPr sz="17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$sleep_start_time_default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$date_start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ja" sz="1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'Y-m-d'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. </a:t>
            </a:r>
            <a:r>
              <a:rPr lang="ja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.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$date_start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ja" sz="1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'H:i'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略称にして見やすくする。(list.php p57)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"abbreviation"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"abbreviation"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$abbreviation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ja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700"/>
              <a:t>略称にするかそのままの項目名にするかcheckboxを作る。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