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2771" autoAdjust="0"/>
  </p:normalViewPr>
  <p:slideViewPr>
    <p:cSldViewPr snapToGrid="0"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716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05008" y="1869725"/>
            <a:ext cx="4415124" cy="134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/>
              <a:t>Big Mountain Resort has </a:t>
            </a:r>
            <a:r>
              <a:rPr lang="en-US" sz="1050" dirty="0" smtClean="0"/>
              <a:t>recently installed </a:t>
            </a:r>
            <a:r>
              <a:rPr lang="en-US" sz="1050" dirty="0"/>
              <a:t>an additional chair </a:t>
            </a:r>
            <a:r>
              <a:rPr lang="en-US" sz="1050" dirty="0" smtClean="0"/>
              <a:t>lift, which increases their operating </a:t>
            </a:r>
            <a:r>
              <a:rPr lang="en-US" sz="1050" dirty="0"/>
              <a:t>costs by $1,540,000 this </a:t>
            </a:r>
            <a:r>
              <a:rPr lang="en-US" sz="1050" dirty="0" smtClean="0"/>
              <a:t>season.</a:t>
            </a:r>
            <a:r>
              <a:rPr lang="en-US" sz="1050" dirty="0"/>
              <a:t> </a:t>
            </a:r>
            <a:r>
              <a:rPr lang="en-US" sz="1050" dirty="0" smtClean="0"/>
              <a:t>Big </a:t>
            </a:r>
            <a:r>
              <a:rPr lang="en-US" sz="1050" dirty="0"/>
              <a:t>Mountain is not capitalizing on its facilities to max capacity. </a:t>
            </a:r>
            <a:r>
              <a:rPr lang="en-US" sz="1050" dirty="0" smtClean="0"/>
              <a:t>It is hard to compare the importance of each facility only based their pricing on market average, which lead to poor investment strategy. The business wants data-driven strategy to select a better value for their ticket price, considering a number of changes that will cut costs without reducing the ticket price or supporting an even higher ticket price.</a:t>
            </a:r>
          </a:p>
          <a:p>
            <a:pPr lvl="0"/>
            <a:endParaRPr lang="en-US" sz="1050" dirty="0"/>
          </a:p>
          <a:p>
            <a:pPr lvl="0"/>
            <a:endParaRPr lang="en-US" sz="1050" dirty="0" smtClean="0"/>
          </a:p>
          <a:p>
            <a:pPr lvl="0"/>
            <a:endParaRPr lang="en-US" sz="1050" b="1" dirty="0" smtClean="0"/>
          </a:p>
          <a:p>
            <a:pPr lvl="0"/>
            <a:endParaRPr lang="en-US" sz="1050" b="1" dirty="0" smtClean="0"/>
          </a:p>
          <a:p>
            <a:pPr lvl="0"/>
            <a:endParaRPr lang="en-US" sz="1050" b="1" dirty="0"/>
          </a:p>
          <a:p>
            <a:pPr lvl="0"/>
            <a:endParaRPr lang="en-US" sz="10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5"/>
            <a:ext cx="4324418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Set ticket price and its value by </a:t>
            </a:r>
            <a:r>
              <a:rPr lang="en-US" sz="1050" dirty="0" err="1" smtClean="0"/>
              <a:t>xxxx</a:t>
            </a:r>
            <a:r>
              <a:rPr lang="en-US" sz="1050" dirty="0" smtClean="0"/>
              <a:t>, which should generate profit </a:t>
            </a:r>
            <a:r>
              <a:rPr lang="en-US" sz="1050" dirty="0"/>
              <a:t>more than the increased operational cost, $</a:t>
            </a:r>
            <a:r>
              <a:rPr lang="en-US" sz="1050" dirty="0" smtClean="0"/>
              <a:t>1,540,000 per season.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Cut operational cost by </a:t>
            </a:r>
            <a:r>
              <a:rPr lang="en-US" sz="1050" dirty="0" err="1" smtClean="0"/>
              <a:t>xxxx</a:t>
            </a:r>
            <a:r>
              <a:rPr lang="en-US" sz="1050" dirty="0" smtClean="0"/>
              <a:t>.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Cut operational cost by </a:t>
            </a:r>
            <a:r>
              <a:rPr lang="en-US" sz="1050" dirty="0"/>
              <a:t>p</a:t>
            </a:r>
            <a:r>
              <a:rPr lang="en-US" sz="1050" dirty="0" smtClean="0"/>
              <a:t>ermanently </a:t>
            </a:r>
            <a:r>
              <a:rPr lang="en-US" sz="1050" dirty="0"/>
              <a:t>closing down up to 10 of the least used </a:t>
            </a:r>
            <a:r>
              <a:rPr lang="en-US" sz="1050" dirty="0" smtClean="0"/>
              <a:t>runs.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Identify which and how much each facility/feature contribute to the higher price setting (assuming prices are set by free market)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Existing data set does not include the number </a:t>
            </a:r>
            <a:r>
              <a:rPr lang="en-US" sz="1050" dirty="0"/>
              <a:t>of visitors and </a:t>
            </a:r>
            <a:r>
              <a:rPr lang="en-US" sz="1050" dirty="0" smtClean="0"/>
              <a:t>their duration </a:t>
            </a:r>
            <a:r>
              <a:rPr lang="en-US" sz="1050" dirty="0"/>
              <a:t>of stay per </a:t>
            </a:r>
            <a:r>
              <a:rPr lang="en-US" sz="1050" dirty="0" smtClean="0"/>
              <a:t>resort.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Missing operational cost data of each facilities of Big Mountain resort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A</a:t>
            </a:r>
            <a:r>
              <a:rPr lang="en-US" sz="1050" dirty="0" smtClean="0"/>
              <a:t> </a:t>
            </a:r>
            <a:r>
              <a:rPr lang="en-US" sz="1050" dirty="0"/>
              <a:t>single CSV file </a:t>
            </a:r>
            <a:r>
              <a:rPr lang="en-US" sz="1050" dirty="0" smtClean="0"/>
              <a:t>from </a:t>
            </a:r>
            <a:r>
              <a:rPr lang="en-US" sz="1050" dirty="0"/>
              <a:t>the database manager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 SQL database or </a:t>
            </a:r>
            <a:r>
              <a:rPr lang="en-US" sz="1050" dirty="0"/>
              <a:t>S3 </a:t>
            </a:r>
            <a:r>
              <a:rPr lang="en-US" sz="1050" dirty="0" smtClean="0"/>
              <a:t>bucket	</a:t>
            </a:r>
          </a:p>
          <a:p>
            <a:pPr lvl="8"/>
            <a:r>
              <a:rPr lang="en-US" sz="1050" dirty="0"/>
              <a:t> </a:t>
            </a:r>
            <a:r>
              <a:rPr lang="en-US" sz="1050" dirty="0" smtClean="0"/>
              <a:t>         Data on each facility (operational cost, profit…</a:t>
            </a:r>
            <a:r>
              <a:rPr lang="en-US" sz="1050" dirty="0" err="1" smtClean="0"/>
              <a:t>etc</a:t>
            </a:r>
            <a:r>
              <a:rPr lang="en-US" sz="1050" dirty="0" smtClean="0"/>
              <a:t>)</a:t>
            </a:r>
            <a:endParaRPr lang="en-US" sz="1050" dirty="0"/>
          </a:p>
          <a:p>
            <a:pPr lvl="8"/>
            <a:r>
              <a:rPr lang="en-US" sz="1050" dirty="0"/>
              <a:t> </a:t>
            </a:r>
            <a:r>
              <a:rPr lang="en-US" sz="1050" dirty="0" smtClean="0"/>
              <a:t>         Data on past ticket price and its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Jimmy Blackburn (</a:t>
            </a:r>
            <a:r>
              <a:rPr lang="en-US" sz="1050" dirty="0"/>
              <a:t>Director of </a:t>
            </a:r>
            <a:r>
              <a:rPr lang="en-US" sz="1050" dirty="0" smtClean="0"/>
              <a:t>Operations)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Alesha </a:t>
            </a:r>
            <a:r>
              <a:rPr lang="en-US" sz="1050" dirty="0" err="1" smtClean="0"/>
              <a:t>Eisen</a:t>
            </a:r>
            <a:r>
              <a:rPr lang="en-US" sz="1050" dirty="0" smtClean="0"/>
              <a:t> (the </a:t>
            </a:r>
            <a:r>
              <a:rPr lang="en-US" sz="1050" dirty="0"/>
              <a:t>Database </a:t>
            </a:r>
            <a:r>
              <a:rPr lang="en-US" sz="1050" dirty="0" smtClean="0"/>
              <a:t>Manager)</a:t>
            </a:r>
            <a:endParaRPr lang="en-US" sz="105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 smtClean="0"/>
              <a:t>What changes can be implemented to cut costs while justifying the same or higher ticket price setting to generate profit more than $1,540,000 within a season (by XXXX).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1787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11784</TotalTime>
  <Words>587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Masae Kobayashi</cp:lastModifiedBy>
  <cp:revision>50</cp:revision>
  <dcterms:modified xsi:type="dcterms:W3CDTF">2020-11-29T01:14:44Z</dcterms:modified>
</cp:coreProperties>
</file>