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CF9"/>
    <a:srgbClr val="FC94D7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3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סאיי אלמו" userId="e0c61af34a809c6b" providerId="LiveId" clId="{7C9B6613-5A91-4E3C-9210-2F922D267110}"/>
    <pc:docChg chg="modSld">
      <pc:chgData name="מסאיי אלמו" userId="e0c61af34a809c6b" providerId="LiveId" clId="{7C9B6613-5A91-4E3C-9210-2F922D267110}" dt="2024-04-02T13:35:51.443" v="0" actId="1076"/>
      <pc:docMkLst>
        <pc:docMk/>
      </pc:docMkLst>
      <pc:sldChg chg="modSp mod">
        <pc:chgData name="מסאיי אלמו" userId="e0c61af34a809c6b" providerId="LiveId" clId="{7C9B6613-5A91-4E3C-9210-2F922D267110}" dt="2024-04-02T13:35:51.443" v="0" actId="1076"/>
        <pc:sldMkLst>
          <pc:docMk/>
          <pc:sldMk cId="3217539551" sldId="256"/>
        </pc:sldMkLst>
        <pc:spChg chg="mod">
          <ac:chgData name="מסאיי אלמו" userId="e0c61af34a809c6b" providerId="LiveId" clId="{7C9B6613-5A91-4E3C-9210-2F922D267110}" dt="2024-04-02T13:35:51.443" v="0" actId="1076"/>
          <ac:spMkLst>
            <pc:docMk/>
            <pc:sldMk cId="3217539551" sldId="256"/>
            <ac:spMk id="32" creationId="{50D5EC04-DCA5-626C-D94F-03051BC75311}"/>
          </ac:spMkLst>
        </pc:spChg>
      </pc:sldChg>
    </pc:docChg>
  </pc:docChgLst>
  <pc:docChgLst>
    <pc:chgData name="מסאיי אלמו" userId="e0c61af34a809c6b" providerId="LiveId" clId="{A610CCCD-3512-4BA6-81C0-4512C137B9C0}"/>
    <pc:docChg chg="undo redo custSel addSld delSld modSld sldOrd modMainMaster">
      <pc:chgData name="מסאיי אלמו" userId="e0c61af34a809c6b" providerId="LiveId" clId="{A610CCCD-3512-4BA6-81C0-4512C137B9C0}" dt="2023-12-13T16:12:40.111" v="865" actId="20577"/>
      <pc:docMkLst>
        <pc:docMk/>
      </pc:docMkLst>
      <pc:sldChg chg="addSp delSp modSp mod setBg delDesignElem">
        <pc:chgData name="מסאיי אלמו" userId="e0c61af34a809c6b" providerId="LiveId" clId="{A610CCCD-3512-4BA6-81C0-4512C137B9C0}" dt="2023-12-12T15:55:28.766" v="442" actId="478"/>
        <pc:sldMkLst>
          <pc:docMk/>
          <pc:sldMk cId="3217539551" sldId="256"/>
        </pc:sldMkLst>
        <pc:spChg chg="mod">
          <ac:chgData name="מסאיי אלמו" userId="e0c61af34a809c6b" providerId="LiveId" clId="{A610CCCD-3512-4BA6-81C0-4512C137B9C0}" dt="2023-12-12T15:50:20.675" v="361" actId="26606"/>
          <ac:spMkLst>
            <pc:docMk/>
            <pc:sldMk cId="3217539551" sldId="256"/>
            <ac:spMk id="5" creationId="{49E8DFCD-5BFD-5608-ECDF-8F613368E180}"/>
          </ac:spMkLst>
        </pc:spChg>
        <pc:spChg chg="add del">
          <ac:chgData name="מסאיי אלמו" userId="e0c61af34a809c6b" providerId="LiveId" clId="{A610CCCD-3512-4BA6-81C0-4512C137B9C0}" dt="2023-12-12T15:54:52.406" v="438"/>
          <ac:spMkLst>
            <pc:docMk/>
            <pc:sldMk cId="3217539551" sldId="256"/>
            <ac:spMk id="12" creationId="{C6B158B5-50B5-4927-A367-7C9F3AFE5DCB}"/>
          </ac:spMkLst>
        </pc:spChg>
        <pc:spChg chg="add del">
          <ac:chgData name="מסאיי אלמו" userId="e0c61af34a809c6b" providerId="LiveId" clId="{A610CCCD-3512-4BA6-81C0-4512C137B9C0}" dt="2023-12-12T15:54:52.406" v="438"/>
          <ac:spMkLst>
            <pc:docMk/>
            <pc:sldMk cId="3217539551" sldId="256"/>
            <ac:spMk id="14" creationId="{B01367A3-F670-4BD9-9972-F7E97FC227ED}"/>
          </ac:spMkLst>
        </pc:spChg>
        <pc:spChg chg="add del">
          <ac:chgData name="מסאיי אלמו" userId="e0c61af34a809c6b" providerId="LiveId" clId="{A610CCCD-3512-4BA6-81C0-4512C137B9C0}" dt="2023-12-12T15:54:52.406" v="438"/>
          <ac:spMkLst>
            <pc:docMk/>
            <pc:sldMk cId="3217539551" sldId="256"/>
            <ac:spMk id="16" creationId="{38C3DB02-606C-40EC-8381-7A29A1ADFAE7}"/>
          </ac:spMkLst>
        </pc:spChg>
        <pc:spChg chg="add del">
          <ac:chgData name="מסאיי אלמו" userId="e0c61af34a809c6b" providerId="LiveId" clId="{A610CCCD-3512-4BA6-81C0-4512C137B9C0}" dt="2023-12-12T15:50:16.014" v="359" actId="26606"/>
          <ac:spMkLst>
            <pc:docMk/>
            <pc:sldMk cId="3217539551" sldId="256"/>
            <ac:spMk id="21" creationId="{D776D29F-0A2C-4F75-8582-7C7DFCBD11D5}"/>
          </ac:spMkLst>
        </pc:spChg>
        <pc:spChg chg="add del">
          <ac:chgData name="מסאיי אלמו" userId="e0c61af34a809c6b" providerId="LiveId" clId="{A610CCCD-3512-4BA6-81C0-4512C137B9C0}" dt="2023-12-12T15:50:16.014" v="359" actId="26606"/>
          <ac:spMkLst>
            <pc:docMk/>
            <pc:sldMk cId="3217539551" sldId="256"/>
            <ac:spMk id="23" creationId="{C4D41903-2C9D-4F9E-AA1F-6161F8A6FC01}"/>
          </ac:spMkLst>
        </pc:spChg>
        <pc:spChg chg="add del">
          <ac:chgData name="מסאיי אלמו" userId="e0c61af34a809c6b" providerId="LiveId" clId="{A610CCCD-3512-4BA6-81C0-4512C137B9C0}" dt="2023-12-12T15:50:16.014" v="359" actId="26606"/>
          <ac:spMkLst>
            <pc:docMk/>
            <pc:sldMk cId="3217539551" sldId="256"/>
            <ac:spMk id="25" creationId="{9E4574B5-C90E-412D-BAB0-B9F483290C67}"/>
          </ac:spMkLst>
        </pc:spChg>
        <pc:spChg chg="add del">
          <ac:chgData name="מסאיי אלמו" userId="e0c61af34a809c6b" providerId="LiveId" clId="{A610CCCD-3512-4BA6-81C0-4512C137B9C0}" dt="2023-12-12T15:50:20.675" v="361" actId="26606"/>
          <ac:spMkLst>
            <pc:docMk/>
            <pc:sldMk cId="3217539551" sldId="256"/>
            <ac:spMk id="27" creationId="{C6B158B5-50B5-4927-A367-7C9F3AFE5DCB}"/>
          </ac:spMkLst>
        </pc:spChg>
        <pc:spChg chg="add del">
          <ac:chgData name="מסאיי אלמו" userId="e0c61af34a809c6b" providerId="LiveId" clId="{A610CCCD-3512-4BA6-81C0-4512C137B9C0}" dt="2023-12-12T15:50:20.675" v="361" actId="26606"/>
          <ac:spMkLst>
            <pc:docMk/>
            <pc:sldMk cId="3217539551" sldId="256"/>
            <ac:spMk id="28" creationId="{B01367A3-F670-4BD9-9972-F7E97FC227ED}"/>
          </ac:spMkLst>
        </pc:spChg>
        <pc:spChg chg="add del">
          <ac:chgData name="מסאיי אלמו" userId="e0c61af34a809c6b" providerId="LiveId" clId="{A610CCCD-3512-4BA6-81C0-4512C137B9C0}" dt="2023-12-12T15:50:20.675" v="361" actId="26606"/>
          <ac:spMkLst>
            <pc:docMk/>
            <pc:sldMk cId="3217539551" sldId="256"/>
            <ac:spMk id="29" creationId="{38C3DB02-606C-40EC-8381-7A29A1ADFAE7}"/>
          </ac:spMkLst>
        </pc:spChg>
        <pc:picChg chg="add del mod">
          <ac:chgData name="מסאיי אלמו" userId="e0c61af34a809c6b" providerId="LiveId" clId="{A610CCCD-3512-4BA6-81C0-4512C137B9C0}" dt="2023-12-12T15:55:28.766" v="442" actId="478"/>
          <ac:picMkLst>
            <pc:docMk/>
            <pc:sldMk cId="3217539551" sldId="256"/>
            <ac:picMk id="2" creationId="{85FDE725-547A-B567-BB03-EBB17719C020}"/>
          </ac:picMkLst>
        </pc:picChg>
        <pc:picChg chg="mod">
          <ac:chgData name="מסאיי אלמו" userId="e0c61af34a809c6b" providerId="LiveId" clId="{A610CCCD-3512-4BA6-81C0-4512C137B9C0}" dt="2023-12-12T15:50:16.014" v="359" actId="26606"/>
          <ac:picMkLst>
            <pc:docMk/>
            <pc:sldMk cId="3217539551" sldId="256"/>
            <ac:picMk id="7" creationId="{AD2585C7-3E02-BB8C-9558-999D8FA91FB8}"/>
          </ac:picMkLst>
        </pc:picChg>
      </pc:sldChg>
      <pc:sldChg chg="addSp delSp modSp new mod ord">
        <pc:chgData name="מסאיי אלמו" userId="e0c61af34a809c6b" providerId="LiveId" clId="{A610CCCD-3512-4BA6-81C0-4512C137B9C0}" dt="2023-12-12T16:06:27.531" v="552" actId="1076"/>
        <pc:sldMkLst>
          <pc:docMk/>
          <pc:sldMk cId="1724277177" sldId="257"/>
        </pc:sldMkLst>
        <pc:spChg chg="add del mod">
          <ac:chgData name="מסאיי אלמו" userId="e0c61af34a809c6b" providerId="LiveId" clId="{A610CCCD-3512-4BA6-81C0-4512C137B9C0}" dt="2023-12-12T15:41:31.042" v="323"/>
          <ac:spMkLst>
            <pc:docMk/>
            <pc:sldMk cId="1724277177" sldId="257"/>
            <ac:spMk id="2" creationId="{12D1E498-74A6-14EC-B416-84C5DB6CBF53}"/>
          </ac:spMkLst>
        </pc:spChg>
        <pc:spChg chg="del">
          <ac:chgData name="מסאיי אלמו" userId="e0c61af34a809c6b" providerId="LiveId" clId="{A610CCCD-3512-4BA6-81C0-4512C137B9C0}" dt="2023-12-03T14:17:54.502" v="18" actId="478"/>
          <ac:spMkLst>
            <pc:docMk/>
            <pc:sldMk cId="1724277177" sldId="257"/>
            <ac:spMk id="2" creationId="{BAE360C0-D3BA-2C25-832F-AE4644D1D10D}"/>
          </ac:spMkLst>
        </pc:spChg>
        <pc:spChg chg="del">
          <ac:chgData name="מסאיי אלמו" userId="e0c61af34a809c6b" providerId="LiveId" clId="{A610CCCD-3512-4BA6-81C0-4512C137B9C0}" dt="2023-12-03T14:17:57.556" v="19" actId="478"/>
          <ac:spMkLst>
            <pc:docMk/>
            <pc:sldMk cId="1724277177" sldId="257"/>
            <ac:spMk id="3" creationId="{38D7D762-EF3C-F113-5F66-9B93EEBB3037}"/>
          </ac:spMkLst>
        </pc:spChg>
        <pc:spChg chg="add mod">
          <ac:chgData name="מסאיי אלמו" userId="e0c61af34a809c6b" providerId="LiveId" clId="{A610CCCD-3512-4BA6-81C0-4512C137B9C0}" dt="2023-12-12T15:59:48.881" v="508" actId="207"/>
          <ac:spMkLst>
            <pc:docMk/>
            <pc:sldMk cId="1724277177" sldId="257"/>
            <ac:spMk id="5" creationId="{532F209C-6EB9-AC73-9503-B6C819BEB4B4}"/>
          </ac:spMkLst>
        </pc:spChg>
        <pc:spChg chg="add mod">
          <ac:chgData name="מסאיי אלמו" userId="e0c61af34a809c6b" providerId="LiveId" clId="{A610CCCD-3512-4BA6-81C0-4512C137B9C0}" dt="2023-12-12T16:01:04.950" v="516" actId="207"/>
          <ac:spMkLst>
            <pc:docMk/>
            <pc:sldMk cId="1724277177" sldId="257"/>
            <ac:spMk id="7" creationId="{A0DBD0BC-AC38-F3B8-F509-89F13F32EF46}"/>
          </ac:spMkLst>
        </pc:spChg>
        <pc:spChg chg="add del mod">
          <ac:chgData name="מסאיי אלמו" userId="e0c61af34a809c6b" providerId="LiveId" clId="{A610CCCD-3512-4BA6-81C0-4512C137B9C0}" dt="2023-12-12T16:01:25.402" v="518" actId="207"/>
          <ac:spMkLst>
            <pc:docMk/>
            <pc:sldMk cId="1724277177" sldId="257"/>
            <ac:spMk id="19" creationId="{E821FB62-25F5-B64B-2E87-487B72950502}"/>
          </ac:spMkLst>
        </pc:spChg>
        <pc:spChg chg="add mod">
          <ac:chgData name="מסאיי אלמו" userId="e0c61af34a809c6b" providerId="LiveId" clId="{A610CCCD-3512-4BA6-81C0-4512C137B9C0}" dt="2023-12-12T16:06:27.531" v="552" actId="1076"/>
          <ac:spMkLst>
            <pc:docMk/>
            <pc:sldMk cId="1724277177" sldId="257"/>
            <ac:spMk id="20" creationId="{A4668279-6D52-5678-E913-CEE0C8D32D6E}"/>
          </ac:spMkLst>
        </pc:spChg>
        <pc:graphicFrameChg chg="add del mod">
          <ac:chgData name="מסאיי אלמו" userId="e0c61af34a809c6b" providerId="LiveId" clId="{A610CCCD-3512-4BA6-81C0-4512C137B9C0}" dt="2023-12-05T16:08:25.699" v="52" actId="478"/>
          <ac:graphicFrameMkLst>
            <pc:docMk/>
            <pc:sldMk cId="1724277177" sldId="257"/>
            <ac:graphicFrameMk id="2" creationId="{5F4FC0DC-4D5D-651E-B18C-F1DFC90379B5}"/>
          </ac:graphicFrameMkLst>
        </pc:graphicFrameChg>
        <pc:graphicFrameChg chg="add del mod modGraphic">
          <ac:chgData name="מסאיי אלמו" userId="e0c61af34a809c6b" providerId="LiveId" clId="{A610CCCD-3512-4BA6-81C0-4512C137B9C0}" dt="2023-12-05T15:06:55.736" v="50" actId="478"/>
          <ac:graphicFrameMkLst>
            <pc:docMk/>
            <pc:sldMk cId="1724277177" sldId="257"/>
            <ac:graphicFrameMk id="8" creationId="{AE59A97E-557E-AF58-5094-CDD47DC87212}"/>
          </ac:graphicFrameMkLst>
        </pc:graphicFrameChg>
        <pc:picChg chg="add mod">
          <ac:chgData name="מסאיי אלמו" userId="e0c61af34a809c6b" providerId="LiveId" clId="{A610CCCD-3512-4BA6-81C0-4512C137B9C0}" dt="2023-12-05T16:23:15.035" v="177" actId="1076"/>
          <ac:picMkLst>
            <pc:docMk/>
            <pc:sldMk cId="1724277177" sldId="257"/>
            <ac:picMk id="4" creationId="{A955BC6C-FB0E-E355-677C-D91A448ADF29}"/>
          </ac:picMkLst>
        </pc:picChg>
        <pc:picChg chg="add mod">
          <ac:chgData name="מסאיי אלמו" userId="e0c61af34a809c6b" providerId="LiveId" clId="{A610CCCD-3512-4BA6-81C0-4512C137B9C0}" dt="2023-12-05T16:29:20.285" v="228" actId="14100"/>
          <ac:picMkLst>
            <pc:docMk/>
            <pc:sldMk cId="1724277177" sldId="257"/>
            <ac:picMk id="8" creationId="{8F2EA413-C2CD-E5C7-42B3-55070E1F0CA6}"/>
          </ac:picMkLst>
        </pc:picChg>
        <pc:cxnChg chg="add del mod">
          <ac:chgData name="מסאיי אלמו" userId="e0c61af34a809c6b" providerId="LiveId" clId="{A610CCCD-3512-4BA6-81C0-4512C137B9C0}" dt="2023-12-12T16:01:38.072" v="519" actId="208"/>
          <ac:cxnSpMkLst>
            <pc:docMk/>
            <pc:sldMk cId="1724277177" sldId="257"/>
            <ac:cxnSpMk id="10" creationId="{B0B3B72C-030E-D003-5CFE-D4FB7A2C3713}"/>
          </ac:cxnSpMkLst>
        </pc:cxnChg>
        <pc:cxnChg chg="add del mod">
          <ac:chgData name="מסאיי אלמו" userId="e0c61af34a809c6b" providerId="LiveId" clId="{A610CCCD-3512-4BA6-81C0-4512C137B9C0}" dt="2023-12-12T16:01:46.074" v="520" actId="208"/>
          <ac:cxnSpMkLst>
            <pc:docMk/>
            <pc:sldMk cId="1724277177" sldId="257"/>
            <ac:cxnSpMk id="11" creationId="{21C1F915-DCA5-0552-2541-21D35C815F35}"/>
          </ac:cxnSpMkLst>
        </pc:cxnChg>
      </pc:sldChg>
      <pc:sldChg chg="addSp modSp add mod setBg">
        <pc:chgData name="מסאיי אלמו" userId="e0c61af34a809c6b" providerId="LiveId" clId="{A610CCCD-3512-4BA6-81C0-4512C137B9C0}" dt="2023-12-12T16:10:52.783" v="571" actId="208"/>
        <pc:sldMkLst>
          <pc:docMk/>
          <pc:sldMk cId="706248904" sldId="258"/>
        </pc:sldMkLst>
        <pc:spChg chg="add mod">
          <ac:chgData name="מסאיי אלמו" userId="e0c61af34a809c6b" providerId="LiveId" clId="{A610CCCD-3512-4BA6-81C0-4512C137B9C0}" dt="2023-12-12T15:59:37.824" v="507" actId="207"/>
          <ac:spMkLst>
            <pc:docMk/>
            <pc:sldMk cId="706248904" sldId="258"/>
            <ac:spMk id="3" creationId="{60494912-5B38-55AA-60B2-BB549BB7D85C}"/>
          </ac:spMkLst>
        </pc:spChg>
        <pc:spChg chg="add mod">
          <ac:chgData name="מסאיי אלמו" userId="e0c61af34a809c6b" providerId="LiveId" clId="{A610CCCD-3512-4BA6-81C0-4512C137B9C0}" dt="2023-12-12T16:00:34.137" v="512" actId="207"/>
          <ac:spMkLst>
            <pc:docMk/>
            <pc:sldMk cId="706248904" sldId="258"/>
            <ac:spMk id="4" creationId="{EC603990-A011-848F-D8EE-8BCE1319ABE7}"/>
          </ac:spMkLst>
        </pc:spChg>
        <pc:spChg chg="mod">
          <ac:chgData name="מסאיי אלמו" userId="e0c61af34a809c6b" providerId="LiveId" clId="{A610CCCD-3512-4BA6-81C0-4512C137B9C0}" dt="2023-12-12T15:36:31.953" v="285" actId="20577"/>
          <ac:spMkLst>
            <pc:docMk/>
            <pc:sldMk cId="706248904" sldId="258"/>
            <ac:spMk id="9" creationId="{FF3EBF25-3E3B-F859-A124-44FB2E9F9B3B}"/>
          </ac:spMkLst>
        </pc:spChg>
        <pc:picChg chg="mod">
          <ac:chgData name="מסאיי אלמו" userId="e0c61af34a809c6b" providerId="LiveId" clId="{A610CCCD-3512-4BA6-81C0-4512C137B9C0}" dt="2023-12-12T16:10:52.783" v="571" actId="208"/>
          <ac:picMkLst>
            <pc:docMk/>
            <pc:sldMk cId="706248904" sldId="258"/>
            <ac:picMk id="5" creationId="{0ECDB077-1A7A-B122-C7B5-49C8F01204B4}"/>
          </ac:picMkLst>
        </pc:picChg>
        <pc:picChg chg="add mod">
          <ac:chgData name="מסאיי אלמו" userId="e0c61af34a809c6b" providerId="LiveId" clId="{A610CCCD-3512-4BA6-81C0-4512C137B9C0}" dt="2023-12-12T15:55:41.393" v="444" actId="1076"/>
          <ac:picMkLst>
            <pc:docMk/>
            <pc:sldMk cId="706248904" sldId="258"/>
            <ac:picMk id="6" creationId="{F44D06BA-E6F1-1FC2-5947-2077AA5414B7}"/>
          </ac:picMkLst>
        </pc:picChg>
      </pc:sldChg>
      <pc:sldChg chg="addSp delSp modSp new mod setBg">
        <pc:chgData name="מסאיי אלמו" userId="e0c61af34a809c6b" providerId="LiveId" clId="{A610CCCD-3512-4BA6-81C0-4512C137B9C0}" dt="2023-12-13T16:12:40.111" v="865" actId="20577"/>
        <pc:sldMkLst>
          <pc:docMk/>
          <pc:sldMk cId="1330000914" sldId="259"/>
        </pc:sldMkLst>
        <pc:spChg chg="del">
          <ac:chgData name="מסאיי אלמו" userId="e0c61af34a809c6b" providerId="LiveId" clId="{A610CCCD-3512-4BA6-81C0-4512C137B9C0}" dt="2023-12-12T15:31:14.443" v="256" actId="478"/>
          <ac:spMkLst>
            <pc:docMk/>
            <pc:sldMk cId="1330000914" sldId="259"/>
            <ac:spMk id="2" creationId="{4BC9D5A9-D787-ED08-82E3-5ECE29E2CECF}"/>
          </ac:spMkLst>
        </pc:spChg>
        <pc:spChg chg="del">
          <ac:chgData name="מסאיי אלמו" userId="e0c61af34a809c6b" providerId="LiveId" clId="{A610CCCD-3512-4BA6-81C0-4512C137B9C0}" dt="2023-12-12T15:31:17.961" v="257" actId="478"/>
          <ac:spMkLst>
            <pc:docMk/>
            <pc:sldMk cId="1330000914" sldId="259"/>
            <ac:spMk id="3" creationId="{63DA946A-E72F-93F2-DDCE-9E92D14FADC2}"/>
          </ac:spMkLst>
        </pc:spChg>
        <pc:spChg chg="add mod">
          <ac:chgData name="מסאיי אלמו" userId="e0c61af34a809c6b" providerId="LiveId" clId="{A610CCCD-3512-4BA6-81C0-4512C137B9C0}" dt="2023-12-12T16:00:00.719" v="509" actId="207"/>
          <ac:spMkLst>
            <pc:docMk/>
            <pc:sldMk cId="1330000914" sldId="259"/>
            <ac:spMk id="5" creationId="{342F3188-CD4D-A395-444E-8363E4096643}"/>
          </ac:spMkLst>
        </pc:spChg>
        <pc:spChg chg="add del mod ord">
          <ac:chgData name="מסאיי אלמו" userId="e0c61af34a809c6b" providerId="LiveId" clId="{A610CCCD-3512-4BA6-81C0-4512C137B9C0}" dt="2023-12-13T16:12:40.111" v="865" actId="20577"/>
          <ac:spMkLst>
            <pc:docMk/>
            <pc:sldMk cId="1330000914" sldId="259"/>
            <ac:spMk id="6" creationId="{9E5772EC-24C1-E09D-609C-17A8CC26940B}"/>
          </ac:spMkLst>
        </pc:spChg>
        <pc:spChg chg="add del mod">
          <ac:chgData name="מסאיי אלמו" userId="e0c61af34a809c6b" providerId="LiveId" clId="{A610CCCD-3512-4BA6-81C0-4512C137B9C0}" dt="2023-12-12T15:44:57.335" v="343" actId="478"/>
          <ac:spMkLst>
            <pc:docMk/>
            <pc:sldMk cId="1330000914" sldId="259"/>
            <ac:spMk id="7" creationId="{966F6101-101E-B642-F8EA-6E3ABB7F2F85}"/>
          </ac:spMkLst>
        </pc:spChg>
        <pc:spChg chg="add mod">
          <ac:chgData name="מסאיי אלמו" userId="e0c61af34a809c6b" providerId="LiveId" clId="{A610CCCD-3512-4BA6-81C0-4512C137B9C0}" dt="2023-12-12T16:00:56.549" v="515" actId="207"/>
          <ac:spMkLst>
            <pc:docMk/>
            <pc:sldMk cId="1330000914" sldId="259"/>
            <ac:spMk id="8" creationId="{04F55057-FB84-3C63-4308-D3F440577C9B}"/>
          </ac:spMkLst>
        </pc:spChg>
        <pc:spChg chg="add mod">
          <ac:chgData name="מסאיי אלמו" userId="e0c61af34a809c6b" providerId="LiveId" clId="{A610CCCD-3512-4BA6-81C0-4512C137B9C0}" dt="2023-12-12T16:06:12.703" v="551" actId="113"/>
          <ac:spMkLst>
            <pc:docMk/>
            <pc:sldMk cId="1330000914" sldId="259"/>
            <ac:spMk id="10" creationId="{3A3EC9C7-6087-93AF-A95C-699B8E65FA35}"/>
          </ac:spMkLst>
        </pc:spChg>
        <pc:spChg chg="add del">
          <ac:chgData name="מסאיי אלמו" userId="e0c61af34a809c6b" providerId="LiveId" clId="{A610CCCD-3512-4BA6-81C0-4512C137B9C0}" dt="2023-12-12T15:53:38.922" v="421" actId="26606"/>
          <ac:spMkLst>
            <pc:docMk/>
            <pc:sldMk cId="1330000914" sldId="259"/>
            <ac:spMk id="13" creationId="{2151139A-886F-4B97-8815-729AD3831BBD}"/>
          </ac:spMkLst>
        </pc:spChg>
        <pc:spChg chg="add del">
          <ac:chgData name="מסאיי אלמו" userId="e0c61af34a809c6b" providerId="LiveId" clId="{A610CCCD-3512-4BA6-81C0-4512C137B9C0}" dt="2023-12-12T15:53:38.922" v="421" actId="26606"/>
          <ac:spMkLst>
            <pc:docMk/>
            <pc:sldMk cId="1330000914" sldId="259"/>
            <ac:spMk id="15" creationId="{AB5E08C4-8CDD-4623-A5B8-E998C6DEE3B7}"/>
          </ac:spMkLst>
        </pc:spChg>
        <pc:spChg chg="add del">
          <ac:chgData name="מסאיי אלמו" userId="e0c61af34a809c6b" providerId="LiveId" clId="{A610CCCD-3512-4BA6-81C0-4512C137B9C0}" dt="2023-12-12T15:52:29.452" v="398" actId="26606"/>
          <ac:spMkLst>
            <pc:docMk/>
            <pc:sldMk cId="1330000914" sldId="259"/>
            <ac:spMk id="16" creationId="{9E5772EC-24C1-E09D-609C-17A8CC26940B}"/>
          </ac:spMkLst>
        </pc:spChg>
        <pc:spChg chg="add del">
          <ac:chgData name="מסאיי אלמו" userId="e0c61af34a809c6b" providerId="LiveId" clId="{A610CCCD-3512-4BA6-81C0-4512C137B9C0}" dt="2023-12-12T15:52:29.452" v="398" actId="26606"/>
          <ac:spMkLst>
            <pc:docMk/>
            <pc:sldMk cId="1330000914" sldId="259"/>
            <ac:spMk id="17" creationId="{C4879EFC-8E62-4E00-973C-C45EE9EC676D}"/>
          </ac:spMkLst>
        </pc:spChg>
        <pc:spChg chg="add del">
          <ac:chgData name="מסאיי אלמו" userId="e0c61af34a809c6b" providerId="LiveId" clId="{A610CCCD-3512-4BA6-81C0-4512C137B9C0}" dt="2023-12-12T15:52:29.452" v="398" actId="26606"/>
          <ac:spMkLst>
            <pc:docMk/>
            <pc:sldMk cId="1330000914" sldId="259"/>
            <ac:spMk id="19" creationId="{D6A9C53F-5F90-40A5-8C85-5412D39C8C68}"/>
          </ac:spMkLst>
        </pc:spChg>
        <pc:spChg chg="add del">
          <ac:chgData name="מסאיי אלמו" userId="e0c61af34a809c6b" providerId="LiveId" clId="{A610CCCD-3512-4BA6-81C0-4512C137B9C0}" dt="2023-12-12T15:53:38.922" v="421" actId="26606"/>
          <ac:spMkLst>
            <pc:docMk/>
            <pc:sldMk cId="1330000914" sldId="259"/>
            <ac:spMk id="20" creationId="{15F33878-D502-4FFA-8ACE-F2AECDB2A23F}"/>
          </ac:spMkLst>
        </pc:spChg>
        <pc:spChg chg="add del">
          <ac:chgData name="מסאיי אלמו" userId="e0c61af34a809c6b" providerId="LiveId" clId="{A610CCCD-3512-4BA6-81C0-4512C137B9C0}" dt="2023-12-12T15:52:31.898" v="401" actId="26606"/>
          <ac:spMkLst>
            <pc:docMk/>
            <pc:sldMk cId="1330000914" sldId="259"/>
            <ac:spMk id="21" creationId="{B0A9E55F-729A-4FCE-9FE3-BAE7A7BEFBC8}"/>
          </ac:spMkLst>
        </pc:spChg>
        <pc:spChg chg="add del">
          <ac:chgData name="מסאיי אלמו" userId="e0c61af34a809c6b" providerId="LiveId" clId="{A610CCCD-3512-4BA6-81C0-4512C137B9C0}" dt="2023-12-12T15:52:31.898" v="401" actId="26606"/>
          <ac:spMkLst>
            <pc:docMk/>
            <pc:sldMk cId="1330000914" sldId="259"/>
            <ac:spMk id="22" creationId="{4462B9B4-A230-4FCE-AD96-E79B8B458487}"/>
          </ac:spMkLst>
        </pc:spChg>
        <pc:spChg chg="add del">
          <ac:chgData name="מסאיי אלמו" userId="e0c61af34a809c6b" providerId="LiveId" clId="{A610CCCD-3512-4BA6-81C0-4512C137B9C0}" dt="2023-12-12T15:52:31.898" v="401" actId="26606"/>
          <ac:spMkLst>
            <pc:docMk/>
            <pc:sldMk cId="1330000914" sldId="259"/>
            <ac:spMk id="23" creationId="{9E5772EC-24C1-E09D-609C-17A8CC26940B}"/>
          </ac:spMkLst>
        </pc:spChg>
        <pc:spChg chg="add del">
          <ac:chgData name="מסאיי אלמו" userId="e0c61af34a809c6b" providerId="LiveId" clId="{A610CCCD-3512-4BA6-81C0-4512C137B9C0}" dt="2023-12-12T15:53:38.922" v="421" actId="26606"/>
          <ac:spMkLst>
            <pc:docMk/>
            <pc:sldMk cId="1330000914" sldId="259"/>
            <ac:spMk id="25" creationId="{DC701763-729E-462F-A5A8-E0DEFEB1E2E4}"/>
          </ac:spMkLst>
        </pc:spChg>
        <pc:spChg chg="add del">
          <ac:chgData name="מסאיי אלמו" userId="e0c61af34a809c6b" providerId="LiveId" clId="{A610CCCD-3512-4BA6-81C0-4512C137B9C0}" dt="2023-12-12T15:52:42.299" v="404" actId="26606"/>
          <ac:spMkLst>
            <pc:docMk/>
            <pc:sldMk cId="1330000914" sldId="259"/>
            <ac:spMk id="26" creationId="{C4879EFC-8E62-4E00-973C-C45EE9EC676D}"/>
          </ac:spMkLst>
        </pc:spChg>
        <pc:spChg chg="add del">
          <ac:chgData name="מסאיי אלמו" userId="e0c61af34a809c6b" providerId="LiveId" clId="{A610CCCD-3512-4BA6-81C0-4512C137B9C0}" dt="2023-12-12T15:52:42.299" v="404" actId="26606"/>
          <ac:spMkLst>
            <pc:docMk/>
            <pc:sldMk cId="1330000914" sldId="259"/>
            <ac:spMk id="27" creationId="{D6A9C53F-5F90-40A5-8C85-5412D39C8C68}"/>
          </ac:spMkLst>
        </pc:spChg>
        <pc:spChg chg="add del">
          <ac:chgData name="מסאיי אלמו" userId="e0c61af34a809c6b" providerId="LiveId" clId="{A610CCCD-3512-4BA6-81C0-4512C137B9C0}" dt="2023-12-12T15:52:42.299" v="404" actId="26606"/>
          <ac:spMkLst>
            <pc:docMk/>
            <pc:sldMk cId="1330000914" sldId="259"/>
            <ac:spMk id="28" creationId="{9E5772EC-24C1-E09D-609C-17A8CC26940B}"/>
          </ac:spMkLst>
        </pc:spChg>
        <pc:spChg chg="add del">
          <ac:chgData name="מסאיי אלמו" userId="e0c61af34a809c6b" providerId="LiveId" clId="{A610CCCD-3512-4BA6-81C0-4512C137B9C0}" dt="2023-12-12T15:53:38.922" v="421" actId="26606"/>
          <ac:spMkLst>
            <pc:docMk/>
            <pc:sldMk cId="1330000914" sldId="259"/>
            <ac:spMk id="30" creationId="{D3539FEE-81D3-4406-802E-60B20B16F4F6}"/>
          </ac:spMkLst>
        </pc:spChg>
        <pc:spChg chg="add del">
          <ac:chgData name="מסאיי אלמו" userId="e0c61af34a809c6b" providerId="LiveId" clId="{A610CCCD-3512-4BA6-81C0-4512C137B9C0}" dt="2023-12-12T15:53:08.719" v="418" actId="26606"/>
          <ac:spMkLst>
            <pc:docMk/>
            <pc:sldMk cId="1330000914" sldId="259"/>
            <ac:spMk id="35" creationId="{CAB6D7AF-734C-43E5-AE74-E8EC5D462582}"/>
          </ac:spMkLst>
        </pc:spChg>
        <pc:spChg chg="add del">
          <ac:chgData name="מסאיי אלמו" userId="e0c61af34a809c6b" providerId="LiveId" clId="{A610CCCD-3512-4BA6-81C0-4512C137B9C0}" dt="2023-12-12T15:53:08.719" v="418" actId="26606"/>
          <ac:spMkLst>
            <pc:docMk/>
            <pc:sldMk cId="1330000914" sldId="259"/>
            <ac:spMk id="36" creationId="{36830A5B-65B2-40C0-80F8-67EFC8A6B03B}"/>
          </ac:spMkLst>
        </pc:spChg>
        <pc:spChg chg="add del">
          <ac:chgData name="מסאיי אלמו" userId="e0c61af34a809c6b" providerId="LiveId" clId="{A610CCCD-3512-4BA6-81C0-4512C137B9C0}" dt="2023-12-12T15:53:08.719" v="418" actId="26606"/>
          <ac:spMkLst>
            <pc:docMk/>
            <pc:sldMk cId="1330000914" sldId="259"/>
            <ac:spMk id="37" creationId="{9E5772EC-24C1-E09D-609C-17A8CC26940B}"/>
          </ac:spMkLst>
        </pc:spChg>
        <pc:spChg chg="add del">
          <ac:chgData name="מסאיי אלמו" userId="e0c61af34a809c6b" providerId="LiveId" clId="{A610CCCD-3512-4BA6-81C0-4512C137B9C0}" dt="2023-12-12T15:53:43.570" v="428" actId="26606"/>
          <ac:spMkLst>
            <pc:docMk/>
            <pc:sldMk cId="1330000914" sldId="259"/>
            <ac:spMk id="41" creationId="{CAB6D7AF-734C-43E5-AE74-E8EC5D462582}"/>
          </ac:spMkLst>
        </pc:spChg>
        <pc:spChg chg="add del">
          <ac:chgData name="מסאיי אלמו" userId="e0c61af34a809c6b" providerId="LiveId" clId="{A610CCCD-3512-4BA6-81C0-4512C137B9C0}" dt="2023-12-12T15:53:43.570" v="428" actId="26606"/>
          <ac:spMkLst>
            <pc:docMk/>
            <pc:sldMk cId="1330000914" sldId="259"/>
            <ac:spMk id="42" creationId="{36830A5B-65B2-40C0-80F8-67EFC8A6B03B}"/>
          </ac:spMkLst>
        </pc:spChg>
        <pc:spChg chg="add del">
          <ac:chgData name="מסאיי אלמו" userId="e0c61af34a809c6b" providerId="LiveId" clId="{A610CCCD-3512-4BA6-81C0-4512C137B9C0}" dt="2023-12-12T15:53:43.570" v="428" actId="26606"/>
          <ac:spMkLst>
            <pc:docMk/>
            <pc:sldMk cId="1330000914" sldId="259"/>
            <ac:spMk id="43" creationId="{9E5772EC-24C1-E09D-609C-17A8CC26940B}"/>
          </ac:spMkLst>
        </pc:spChg>
        <pc:spChg chg="add del">
          <ac:chgData name="מסאיי אלמו" userId="e0c61af34a809c6b" providerId="LiveId" clId="{A610CCCD-3512-4BA6-81C0-4512C137B9C0}" dt="2023-12-12T15:54:03.283" v="433" actId="26606"/>
          <ac:spMkLst>
            <pc:docMk/>
            <pc:sldMk cId="1330000914" sldId="259"/>
            <ac:spMk id="46" creationId="{F804B644-CBBA-D130-5E52-2BD0724985B8}"/>
          </ac:spMkLst>
        </pc:spChg>
        <pc:spChg chg="add del">
          <ac:chgData name="מסאיי אלמו" userId="e0c61af34a809c6b" providerId="LiveId" clId="{A610CCCD-3512-4BA6-81C0-4512C137B9C0}" dt="2023-12-12T15:54:03.283" v="433" actId="26606"/>
          <ac:spMkLst>
            <pc:docMk/>
            <pc:sldMk cId="1330000914" sldId="259"/>
            <ac:spMk id="47" creationId="{9E5772EC-24C1-E09D-609C-17A8CC26940B}"/>
          </ac:spMkLst>
        </pc:spChg>
        <pc:graphicFrameChg chg="add del">
          <ac:chgData name="מסאיי אלמו" userId="e0c61af34a809c6b" providerId="LiveId" clId="{A610CCCD-3512-4BA6-81C0-4512C137B9C0}" dt="2023-12-12T15:52:22.267" v="393" actId="26606"/>
          <ac:graphicFrameMkLst>
            <pc:docMk/>
            <pc:sldMk cId="1330000914" sldId="259"/>
            <ac:graphicFrameMk id="12" creationId="{52339A7E-D1E4-6156-3397-D753C8ACBE6C}"/>
          </ac:graphicFrameMkLst>
        </pc:graphicFrameChg>
        <pc:graphicFrameChg chg="add del">
          <ac:chgData name="מסאיי אלמו" userId="e0c61af34a809c6b" providerId="LiveId" clId="{A610CCCD-3512-4BA6-81C0-4512C137B9C0}" dt="2023-12-12T15:52:26.753" v="395" actId="26606"/>
          <ac:graphicFrameMkLst>
            <pc:docMk/>
            <pc:sldMk cId="1330000914" sldId="259"/>
            <ac:graphicFrameMk id="14" creationId="{8F99AD9A-0EF8-3587-5D05-89962DD5C66A}"/>
          </ac:graphicFrameMkLst>
        </pc:graphicFrameChg>
        <pc:graphicFrameChg chg="add del">
          <ac:chgData name="מסאיי אלמו" userId="e0c61af34a809c6b" providerId="LiveId" clId="{A610CCCD-3512-4BA6-81C0-4512C137B9C0}" dt="2023-12-12T15:52:45.062" v="406" actId="26606"/>
          <ac:graphicFrameMkLst>
            <pc:docMk/>
            <pc:sldMk cId="1330000914" sldId="259"/>
            <ac:graphicFrameMk id="31" creationId="{896137C0-0418-E2F1-23FA-F6679CFB7B5C}"/>
          </ac:graphicFrameMkLst>
        </pc:graphicFrameChg>
        <pc:graphicFrameChg chg="add del">
          <ac:chgData name="מסאיי אלמו" userId="e0c61af34a809c6b" providerId="LiveId" clId="{A610CCCD-3512-4BA6-81C0-4512C137B9C0}" dt="2023-12-12T15:52:47.632" v="408" actId="26606"/>
          <ac:graphicFrameMkLst>
            <pc:docMk/>
            <pc:sldMk cId="1330000914" sldId="259"/>
            <ac:graphicFrameMk id="33" creationId="{52339A7E-D1E4-6156-3397-D753C8ACBE6C}"/>
          </ac:graphicFrameMkLst>
        </pc:graphicFrameChg>
        <pc:graphicFrameChg chg="add del">
          <ac:chgData name="מסאיי אלמו" userId="e0c61af34a809c6b" providerId="LiveId" clId="{A610CCCD-3512-4BA6-81C0-4512C137B9C0}" dt="2023-12-12T15:53:41.184" v="423" actId="26606"/>
          <ac:graphicFrameMkLst>
            <pc:docMk/>
            <pc:sldMk cId="1330000914" sldId="259"/>
            <ac:graphicFrameMk id="34" creationId="{E4584891-3ECD-BD06-4C25-9B710D66CF0B}"/>
          </ac:graphicFrameMkLst>
        </pc:graphicFrameChg>
        <pc:graphicFrameChg chg="add del">
          <ac:chgData name="מסאיי אלמו" userId="e0c61af34a809c6b" providerId="LiveId" clId="{A610CCCD-3512-4BA6-81C0-4512C137B9C0}" dt="2023-12-12T15:53:42.404" v="425" actId="26606"/>
          <ac:graphicFrameMkLst>
            <pc:docMk/>
            <pc:sldMk cId="1330000914" sldId="259"/>
            <ac:graphicFrameMk id="39" creationId="{6A0DFAB1-B886-AA7D-3856-91FA200058EB}"/>
          </ac:graphicFrameMkLst>
        </pc:graphicFrameChg>
        <pc:picChg chg="add mod">
          <ac:chgData name="מסאיי אלמו" userId="e0c61af34a809c6b" providerId="LiveId" clId="{A610CCCD-3512-4BA6-81C0-4512C137B9C0}" dt="2023-12-12T15:54:17.047" v="435" actId="1076"/>
          <ac:picMkLst>
            <pc:docMk/>
            <pc:sldMk cId="1330000914" sldId="259"/>
            <ac:picMk id="11" creationId="{2689D67C-02B3-9724-769C-FD9EA4EFA417}"/>
          </ac:picMkLst>
        </pc:picChg>
        <pc:picChg chg="add del">
          <ac:chgData name="מסאיי אלמו" userId="e0c61af34a809c6b" providerId="LiveId" clId="{A610CCCD-3512-4BA6-81C0-4512C137B9C0}" dt="2023-12-12T15:52:29.452" v="398" actId="26606"/>
          <ac:picMkLst>
            <pc:docMk/>
            <pc:sldMk cId="1330000914" sldId="259"/>
            <ac:picMk id="18" creationId="{4E77F81C-4D30-4051-9FA3-0221B556BAB5}"/>
          </ac:picMkLst>
        </pc:picChg>
        <pc:picChg chg="add del">
          <ac:chgData name="מסאיי אלמו" userId="e0c61af34a809c6b" providerId="LiveId" clId="{A610CCCD-3512-4BA6-81C0-4512C137B9C0}" dt="2023-12-12T15:52:31.898" v="401" actId="26606"/>
          <ac:picMkLst>
            <pc:docMk/>
            <pc:sldMk cId="1330000914" sldId="259"/>
            <ac:picMk id="24" creationId="{DF24EEA6-DC29-B27A-3D0D-36B9E702F543}"/>
          </ac:picMkLst>
        </pc:picChg>
        <pc:picChg chg="add del">
          <ac:chgData name="מסאיי אלמו" userId="e0c61af34a809c6b" providerId="LiveId" clId="{A610CCCD-3512-4BA6-81C0-4512C137B9C0}" dt="2023-12-12T15:52:42.299" v="404" actId="26606"/>
          <ac:picMkLst>
            <pc:docMk/>
            <pc:sldMk cId="1330000914" sldId="259"/>
            <ac:picMk id="29" creationId="{4E77F81C-4D30-4051-9FA3-0221B556BAB5}"/>
          </ac:picMkLst>
        </pc:picChg>
        <pc:picChg chg="add del">
          <ac:chgData name="מסאיי אלמו" userId="e0c61af34a809c6b" providerId="LiveId" clId="{A610CCCD-3512-4BA6-81C0-4512C137B9C0}" dt="2023-12-12T15:53:38.922" v="421" actId="26606"/>
          <ac:picMkLst>
            <pc:docMk/>
            <pc:sldMk cId="1330000914" sldId="259"/>
            <ac:picMk id="32" creationId="{75AE1CBD-811A-B6CE-870B-D0F339F52BAE}"/>
          </ac:picMkLst>
        </pc:picChg>
        <pc:picChg chg="add del">
          <ac:chgData name="מסאיי אלמו" userId="e0c61af34a809c6b" providerId="LiveId" clId="{A610CCCD-3512-4BA6-81C0-4512C137B9C0}" dt="2023-12-12T15:53:08.719" v="418" actId="26606"/>
          <ac:picMkLst>
            <pc:docMk/>
            <pc:sldMk cId="1330000914" sldId="259"/>
            <ac:picMk id="38" creationId="{7143EA26-5D4D-7D9A-E01C-8841A2747D61}"/>
          </ac:picMkLst>
        </pc:picChg>
        <pc:picChg chg="add del">
          <ac:chgData name="מסאיי אלמו" userId="e0c61af34a809c6b" providerId="LiveId" clId="{A610CCCD-3512-4BA6-81C0-4512C137B9C0}" dt="2023-12-12T15:53:43.570" v="428" actId="26606"/>
          <ac:picMkLst>
            <pc:docMk/>
            <pc:sldMk cId="1330000914" sldId="259"/>
            <ac:picMk id="44" creationId="{48E732B3-8645-980C-B81F-BCC9C5494F65}"/>
          </ac:picMkLst>
        </pc:picChg>
        <pc:picChg chg="add del mod">
          <ac:chgData name="מסאיי אלמו" userId="e0c61af34a809c6b" providerId="LiveId" clId="{A610CCCD-3512-4BA6-81C0-4512C137B9C0}" dt="2023-12-12T15:54:03.283" v="433" actId="26606"/>
          <ac:picMkLst>
            <pc:docMk/>
            <pc:sldMk cId="1330000914" sldId="259"/>
            <ac:picMk id="48" creationId="{E55A11DC-28BC-2A87-FBE3-972A5D47E817}"/>
          </ac:picMkLst>
        </pc:picChg>
      </pc:sldChg>
      <pc:sldChg chg="addSp delSp modSp new mod ord">
        <pc:chgData name="מסאיי אלמו" userId="e0c61af34a809c6b" providerId="LiveId" clId="{A610CCCD-3512-4BA6-81C0-4512C137B9C0}" dt="2023-12-12T16:06:06.088" v="550" actId="113"/>
        <pc:sldMkLst>
          <pc:docMk/>
          <pc:sldMk cId="853154083" sldId="260"/>
        </pc:sldMkLst>
        <pc:spChg chg="del">
          <ac:chgData name="מסאיי אלמו" userId="e0c61af34a809c6b" providerId="LiveId" clId="{A610CCCD-3512-4BA6-81C0-4512C137B9C0}" dt="2023-12-12T15:58:38.609" v="504"/>
          <ac:spMkLst>
            <pc:docMk/>
            <pc:sldMk cId="853154083" sldId="260"/>
            <ac:spMk id="2" creationId="{2F4E6299-A53E-874B-14FA-3E4EDCE4E24F}"/>
          </ac:spMkLst>
        </pc:spChg>
        <pc:spChg chg="del">
          <ac:chgData name="מסאיי אלמו" userId="e0c61af34a809c6b" providerId="LiveId" clId="{A610CCCD-3512-4BA6-81C0-4512C137B9C0}" dt="2023-12-12T16:02:16.722" v="521"/>
          <ac:spMkLst>
            <pc:docMk/>
            <pc:sldMk cId="853154083" sldId="260"/>
            <ac:spMk id="3" creationId="{DDB1BBD4-A8CC-2692-CC02-9407692196FB}"/>
          </ac:spMkLst>
        </pc:spChg>
        <pc:spChg chg="add mod">
          <ac:chgData name="מסאיי אלמו" userId="e0c61af34a809c6b" providerId="LiveId" clId="{A610CCCD-3512-4BA6-81C0-4512C137B9C0}" dt="2023-12-12T16:00:14.161" v="511" actId="207"/>
          <ac:spMkLst>
            <pc:docMk/>
            <pc:sldMk cId="853154083" sldId="260"/>
            <ac:spMk id="4" creationId="{5DB7FAD3-4280-E99A-3003-3B10C70073D0}"/>
          </ac:spMkLst>
        </pc:spChg>
        <pc:spChg chg="add mod">
          <ac:chgData name="מסאיי אלמו" userId="e0c61af34a809c6b" providerId="LiveId" clId="{A610CCCD-3512-4BA6-81C0-4512C137B9C0}" dt="2023-12-12T16:06:06.088" v="550" actId="113"/>
          <ac:spMkLst>
            <pc:docMk/>
            <pc:sldMk cId="853154083" sldId="260"/>
            <ac:spMk id="6" creationId="{EB1961E4-EB19-D7DF-42FE-E4CCBC6B16A2}"/>
          </ac:spMkLst>
        </pc:spChg>
        <pc:graphicFrameChg chg="add mod">
          <ac:chgData name="מסאיי אלמו" userId="e0c61af34a809c6b" providerId="LiveId" clId="{A610CCCD-3512-4BA6-81C0-4512C137B9C0}" dt="2023-12-12T16:04:10.585" v="539" actId="1076"/>
          <ac:graphicFrameMkLst>
            <pc:docMk/>
            <pc:sldMk cId="853154083" sldId="260"/>
            <ac:graphicFrameMk id="7" creationId="{F3260AB6-B0F9-552C-46F0-BD57B559ED45}"/>
          </ac:graphicFrameMkLst>
        </pc:graphicFrameChg>
        <pc:picChg chg="add mod">
          <ac:chgData name="מסאיי אלמו" userId="e0c61af34a809c6b" providerId="LiveId" clId="{A610CCCD-3512-4BA6-81C0-4512C137B9C0}" dt="2023-12-12T15:59:06.587" v="506"/>
          <ac:picMkLst>
            <pc:docMk/>
            <pc:sldMk cId="853154083" sldId="260"/>
            <ac:picMk id="5" creationId="{87B9C9D8-6925-D64E-073D-E732DEA5AE58}"/>
          </ac:picMkLst>
        </pc:picChg>
      </pc:sldChg>
      <pc:sldChg chg="addSp delSp modSp new mod">
        <pc:chgData name="מסאיי אלמו" userId="e0c61af34a809c6b" providerId="LiveId" clId="{A610CCCD-3512-4BA6-81C0-4512C137B9C0}" dt="2023-12-12T16:09:54.506" v="568" actId="20577"/>
        <pc:sldMkLst>
          <pc:docMk/>
          <pc:sldMk cId="3521301413" sldId="261"/>
        </pc:sldMkLst>
        <pc:spChg chg="del">
          <ac:chgData name="מסאיי אלמו" userId="e0c61af34a809c6b" providerId="LiveId" clId="{A610CCCD-3512-4BA6-81C0-4512C137B9C0}" dt="2023-12-12T16:05:24.688" v="547" actId="478"/>
          <ac:spMkLst>
            <pc:docMk/>
            <pc:sldMk cId="3521301413" sldId="261"/>
            <ac:spMk id="2" creationId="{CAE761AC-803C-18BB-F778-E7C79759A699}"/>
          </ac:spMkLst>
        </pc:spChg>
        <pc:spChg chg="del">
          <ac:chgData name="מסאיי אלמו" userId="e0c61af34a809c6b" providerId="LiveId" clId="{A610CCCD-3512-4BA6-81C0-4512C137B9C0}" dt="2023-12-12T16:09:00.108" v="563" actId="478"/>
          <ac:spMkLst>
            <pc:docMk/>
            <pc:sldMk cId="3521301413" sldId="261"/>
            <ac:spMk id="3" creationId="{8A3BADC9-F521-7CCD-8FB0-D4F1AAE87A50}"/>
          </ac:spMkLst>
        </pc:spChg>
        <pc:spChg chg="add mod">
          <ac:chgData name="מסאיי אלמו" userId="e0c61af34a809c6b" providerId="LiveId" clId="{A610CCCD-3512-4BA6-81C0-4512C137B9C0}" dt="2023-12-12T16:04:51.079" v="545"/>
          <ac:spMkLst>
            <pc:docMk/>
            <pc:sldMk cId="3521301413" sldId="261"/>
            <ac:spMk id="4" creationId="{D7AF0FE1-620F-9947-AA34-52580A3A5F95}"/>
          </ac:spMkLst>
        </pc:spChg>
        <pc:spChg chg="add mod">
          <ac:chgData name="מסאיי אלמו" userId="e0c61af34a809c6b" providerId="LiveId" clId="{A610CCCD-3512-4BA6-81C0-4512C137B9C0}" dt="2023-12-12T16:09:54.506" v="568" actId="20577"/>
          <ac:spMkLst>
            <pc:docMk/>
            <pc:sldMk cId="3521301413" sldId="261"/>
            <ac:spMk id="6" creationId="{93279960-AD32-F678-DBFE-BE72DDAA9145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8" creationId="{B6788EE7-AFDD-7721-EB5D-04C2A0524B8D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9" creationId="{2A798891-A9C9-888C-DDCC-CEC374FF1F13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1" creationId="{60BF9717-D5BE-D1C8-958A-6250F071D0DC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2" creationId="{AF92AC75-F329-A98C-6D2B-5BE44BFE23F7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4" creationId="{3478BFAD-5EF5-4C17-BAF4-70B6E699BA09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5" creationId="{6F57FABD-1FBD-0805-35B4-371DCD1A3D22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7" creationId="{243F3963-E634-88F3-6F23-7DDEBC79BD5D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18" creationId="{49EDF4E6-890E-BB9B-46B5-30C2A6B536A0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0" creationId="{62D2B637-F5ED-ED05-F6FC-0C95C426AD31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1" creationId="{81BCFD87-A204-81DA-0192-CE2941BAF306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3" creationId="{CA1001FC-4C38-B52A-35C3-6770AF0F0D20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4" creationId="{7258C061-E3A6-CF5E-65D8-42EAEE497692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6" creationId="{EB29BA26-181B-53AA-B7C1-81253BB6BACC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7" creationId="{223B4B1E-5FE7-A5D9-3407-B8A09E230D00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29" creationId="{8364C901-9425-9866-D66F-EBA32C3BDC99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0" creationId="{8A7E1745-54B5-72CE-CB92-59AE39E359C2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2" creationId="{B0A0F6BC-C20C-CC7D-FCC6-D3B8A1082410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3" creationId="{2AAF41D5-6ABC-7821-D484-9432A4740BDC}"/>
          </ac:spMkLst>
        </pc:spChg>
        <pc:spChg chg="add 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4" creationId="{2BB376E4-7C58-55C5-2564-161E974A57F8}"/>
          </ac:spMkLst>
        </pc:spChg>
        <pc:spChg chg="add 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5" creationId="{0A3FEFE5-1903-0157-06B9-994D083267D6}"/>
          </ac:spMkLst>
        </pc:spChg>
        <pc:spChg chg="add 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6" creationId="{564AE506-6EDB-DD02-60F4-2299304394D9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8" creationId="{80EB782C-3C9D-0D07-AD47-66099AE58B0C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39" creationId="{85097000-DE7C-ED29-F75A-8E00E6FE0C78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1" creationId="{28F6A6FE-21B5-8F2A-32BA-940265B315F1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2" creationId="{CBEEB3FC-A3F5-C37E-541D-CB69F76F70CF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4" creationId="{B68F6556-0494-973C-D22E-71B73CCF1240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5" creationId="{8DB2C6C1-D693-3F45-B8E5-88AA30CB5CD5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7" creationId="{F9947C86-E93F-4216-40FD-CD572454E76C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48" creationId="{1635F0D6-3471-A007-4085-040CFF5F2EAA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0" creationId="{3A389D1E-1C95-7FCF-CFD9-6ED37712B425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1" creationId="{A95EB276-01B3-82DD-C211-6A6CBD61A046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3" creationId="{B1EB6077-3A32-38B4-085E-8B46D4ACEC01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4" creationId="{65A8F5D9-588E-3F69-197F-0935602C28A6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6" creationId="{546C0C75-61CE-E33F-5A02-CBB5BB6F5C64}"/>
          </ac:spMkLst>
        </pc:spChg>
        <pc:spChg chg="mod">
          <ac:chgData name="מסאיי אלמו" userId="e0c61af34a809c6b" providerId="LiveId" clId="{A610CCCD-3512-4BA6-81C0-4512C137B9C0}" dt="2023-12-12T16:08:57.416" v="562"/>
          <ac:spMkLst>
            <pc:docMk/>
            <pc:sldMk cId="3521301413" sldId="261"/>
            <ac:spMk id="57" creationId="{7F779CCB-4784-EFF7-F1DD-F6C0B32ECF96}"/>
          </ac:spMkLst>
        </pc:s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7" creationId="{DAD9D309-B9A0-76AB-80FD-D7B690CB55EE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10" creationId="{C93C5044-2C5C-D784-7AD2-A1E718A33AE3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13" creationId="{C91FCB72-0616-3E2E-651A-023C7D0C3948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16" creationId="{B572220B-44F9-5E2D-8861-1336715D848C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19" creationId="{177D5EA6-1966-0336-FEAA-037E225A7056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22" creationId="{51142962-EFB9-4FA3-8988-42C39319111E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25" creationId="{1D0DDFD6-BBCB-3E7D-231F-3E6FE246916A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28" creationId="{EA9F3783-3A56-94E0-B280-66F86C076485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31" creationId="{6DB752F8-CE74-0EF9-4093-511A93324AB6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37" creationId="{C6932467-AA24-FF90-06BF-FA1F4CAA8D26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40" creationId="{2E5D7DDB-7F5A-AB9A-5E33-FD24CD2397B6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43" creationId="{A3F06197-5249-467D-00A0-435D6797E8E7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46" creationId="{285A8171-1DA9-B3A8-25D0-4F0090559818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49" creationId="{641115D7-319E-AB4A-DE18-43BBAD5286F4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52" creationId="{24E8A01B-08AF-8011-B033-251CF069D9C5}"/>
          </ac:grpSpMkLst>
        </pc:grpChg>
        <pc:grpChg chg="add mod">
          <ac:chgData name="מסאיי אלמו" userId="e0c61af34a809c6b" providerId="LiveId" clId="{A610CCCD-3512-4BA6-81C0-4512C137B9C0}" dt="2023-12-12T16:08:57.416" v="562"/>
          <ac:grpSpMkLst>
            <pc:docMk/>
            <pc:sldMk cId="3521301413" sldId="261"/>
            <ac:grpSpMk id="55" creationId="{DF91C10A-7A5A-0EEB-FE37-60466261C4B5}"/>
          </ac:grpSpMkLst>
        </pc:grpChg>
        <pc:graphicFrameChg chg="add mod">
          <ac:chgData name="מסאיי אלמו" userId="e0c61af34a809c6b" providerId="LiveId" clId="{A610CCCD-3512-4BA6-81C0-4512C137B9C0}" dt="2023-12-12T16:09:26.158" v="566"/>
          <ac:graphicFrameMkLst>
            <pc:docMk/>
            <pc:sldMk cId="3521301413" sldId="261"/>
            <ac:graphicFrameMk id="58" creationId="{31C56626-F503-9C80-784F-0A4FA1F16885}"/>
          </ac:graphicFrameMkLst>
        </pc:graphicFrameChg>
        <pc:picChg chg="add mod">
          <ac:chgData name="מסאיי אלמו" userId="e0c61af34a809c6b" providerId="LiveId" clId="{A610CCCD-3512-4BA6-81C0-4512C137B9C0}" dt="2023-12-12T16:05:03.714" v="546"/>
          <ac:picMkLst>
            <pc:docMk/>
            <pc:sldMk cId="3521301413" sldId="261"/>
            <ac:picMk id="5" creationId="{C5969432-2EB0-6E7B-6C9F-F841E1B40212}"/>
          </ac:picMkLst>
        </pc:picChg>
      </pc:sldChg>
      <pc:sldChg chg="addSp delSp modSp add del mod setBg">
        <pc:chgData name="מסאיי אלמו" userId="e0c61af34a809c6b" providerId="LiveId" clId="{A610CCCD-3512-4BA6-81C0-4512C137B9C0}" dt="2023-12-12T15:54:32.354" v="436" actId="2696"/>
        <pc:sldMkLst>
          <pc:docMk/>
          <pc:sldMk cId="3050282899" sldId="262"/>
        </pc:sldMkLst>
        <pc:spChg chg="mod ord">
          <ac:chgData name="מסאיי אלמו" userId="e0c61af34a809c6b" providerId="LiveId" clId="{A610CCCD-3512-4BA6-81C0-4512C137B9C0}" dt="2023-12-12T15:51:46.592" v="391" actId="26606"/>
          <ac:spMkLst>
            <pc:docMk/>
            <pc:sldMk cId="3050282899" sldId="262"/>
            <ac:spMk id="3" creationId="{2EEE22CA-CE42-9CE8-66F4-FAFFC3D6108C}"/>
          </ac:spMkLst>
        </pc:spChg>
        <pc:spChg chg="mod ord">
          <ac:chgData name="מסאיי אלמו" userId="e0c61af34a809c6b" providerId="LiveId" clId="{A610CCCD-3512-4BA6-81C0-4512C137B9C0}" dt="2023-12-12T15:51:46.592" v="391" actId="26606"/>
          <ac:spMkLst>
            <pc:docMk/>
            <pc:sldMk cId="3050282899" sldId="262"/>
            <ac:spMk id="6" creationId="{921507B1-31D9-22BB-C9CA-F7EFA86B09E0}"/>
          </ac:spMkLst>
        </pc:spChg>
        <pc:spChg chg="mod ord">
          <ac:chgData name="מסאיי אלמו" userId="e0c61af34a809c6b" providerId="LiveId" clId="{A610CCCD-3512-4BA6-81C0-4512C137B9C0}" dt="2023-12-12T15:51:46.592" v="391" actId="26606"/>
          <ac:spMkLst>
            <pc:docMk/>
            <pc:sldMk cId="3050282899" sldId="262"/>
            <ac:spMk id="8" creationId="{0CBF2C68-268C-EE85-FDA1-CFB0B40DE4C4}"/>
          </ac:spMkLst>
        </pc:spChg>
        <pc:spChg chg="add del">
          <ac:chgData name="מסאיי אלמו" userId="e0c61af34a809c6b" providerId="LiveId" clId="{A610CCCD-3512-4BA6-81C0-4512C137B9C0}" dt="2023-12-12T15:50:41.932" v="364" actId="26606"/>
          <ac:spMkLst>
            <pc:docMk/>
            <pc:sldMk cId="3050282899" sldId="262"/>
            <ac:spMk id="13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0:49.568" v="370" actId="26606"/>
          <ac:spMkLst>
            <pc:docMk/>
            <pc:sldMk cId="3050282899" sldId="262"/>
            <ac:spMk id="14" creationId="{368F79A3-FD55-745D-4057-9012795E4D66}"/>
          </ac:spMkLst>
        </pc:spChg>
        <pc:spChg chg="add del">
          <ac:chgData name="מסאיי אלמו" userId="e0c61af34a809c6b" providerId="LiveId" clId="{A610CCCD-3512-4BA6-81C0-4512C137B9C0}" dt="2023-12-12T15:50:44.680" v="366" actId="26606"/>
          <ac:spMkLst>
            <pc:docMk/>
            <pc:sldMk cId="3050282899" sldId="262"/>
            <ac:spMk id="15" creationId="{4845A0EE-C4C8-4AE1-B3C6-1261368AC036}"/>
          </ac:spMkLst>
        </pc:spChg>
        <pc:spChg chg="add del">
          <ac:chgData name="מסאיי אלמו" userId="e0c61af34a809c6b" providerId="LiveId" clId="{A610CCCD-3512-4BA6-81C0-4512C137B9C0}" dt="2023-12-12T15:50:50.861" v="372" actId="26606"/>
          <ac:spMkLst>
            <pc:docMk/>
            <pc:sldMk cId="3050282899" sldId="262"/>
            <ac:spMk id="16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0:48.282" v="368" actId="26606"/>
          <ac:spMkLst>
            <pc:docMk/>
            <pc:sldMk cId="3050282899" sldId="262"/>
            <ac:spMk id="17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0:53.954" v="374" actId="26606"/>
          <ac:spMkLst>
            <pc:docMk/>
            <pc:sldMk cId="3050282899" sldId="262"/>
            <ac:spMk id="18" creationId="{D12DDE76-C203-4047-9998-63900085B5E8}"/>
          </ac:spMkLst>
        </pc:spChg>
        <pc:spChg chg="add del">
          <ac:chgData name="מסאיי אלמו" userId="e0c61af34a809c6b" providerId="LiveId" clId="{A610CCCD-3512-4BA6-81C0-4512C137B9C0}" dt="2023-12-12T15:51:03.704" v="376" actId="26606"/>
          <ac:spMkLst>
            <pc:docMk/>
            <pc:sldMk cId="3050282899" sldId="262"/>
            <ac:spMk id="20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1:07.327" v="378" actId="26606"/>
          <ac:spMkLst>
            <pc:docMk/>
            <pc:sldMk cId="3050282899" sldId="262"/>
            <ac:spMk id="22" creationId="{D12DDE76-C203-4047-9998-63900085B5E8}"/>
          </ac:spMkLst>
        </pc:spChg>
        <pc:spChg chg="add del">
          <ac:chgData name="מסאיי אלמו" userId="e0c61af34a809c6b" providerId="LiveId" clId="{A610CCCD-3512-4BA6-81C0-4512C137B9C0}" dt="2023-12-12T15:51:22.900" v="380" actId="26606"/>
          <ac:spMkLst>
            <pc:docMk/>
            <pc:sldMk cId="3050282899" sldId="262"/>
            <ac:spMk id="24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1:27.385" v="382" actId="26606"/>
          <ac:spMkLst>
            <pc:docMk/>
            <pc:sldMk cId="3050282899" sldId="262"/>
            <ac:spMk id="26" creationId="{D12DDE76-C203-4047-9998-63900085B5E8}"/>
          </ac:spMkLst>
        </pc:spChg>
        <pc:spChg chg="add del">
          <ac:chgData name="מסאיי אלמו" userId="e0c61af34a809c6b" providerId="LiveId" clId="{A610CCCD-3512-4BA6-81C0-4512C137B9C0}" dt="2023-12-12T15:51:31.940" v="384" actId="26606"/>
          <ac:spMkLst>
            <pc:docMk/>
            <pc:sldMk cId="3050282899" sldId="262"/>
            <ac:spMk id="28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1:34.569" v="386" actId="26606"/>
          <ac:spMkLst>
            <pc:docMk/>
            <pc:sldMk cId="3050282899" sldId="262"/>
            <ac:spMk id="30" creationId="{D12DDE76-C203-4047-9998-63900085B5E8}"/>
          </ac:spMkLst>
        </pc:spChg>
        <pc:spChg chg="add del">
          <ac:chgData name="מסאיי אלמו" userId="e0c61af34a809c6b" providerId="LiveId" clId="{A610CCCD-3512-4BA6-81C0-4512C137B9C0}" dt="2023-12-12T15:51:44.448" v="388" actId="26606"/>
          <ac:spMkLst>
            <pc:docMk/>
            <pc:sldMk cId="3050282899" sldId="262"/>
            <ac:spMk id="32" creationId="{D4771268-CB57-404A-9271-370EB28F6090}"/>
          </ac:spMkLst>
        </pc:spChg>
        <pc:spChg chg="add del">
          <ac:chgData name="מסאיי אלמו" userId="e0c61af34a809c6b" providerId="LiveId" clId="{A610CCCD-3512-4BA6-81C0-4512C137B9C0}" dt="2023-12-12T15:51:46.547" v="390" actId="26606"/>
          <ac:spMkLst>
            <pc:docMk/>
            <pc:sldMk cId="3050282899" sldId="262"/>
            <ac:spMk id="34" creationId="{D12DDE76-C203-4047-9998-63900085B5E8}"/>
          </ac:spMkLst>
        </pc:spChg>
        <pc:spChg chg="add">
          <ac:chgData name="מסאיי אלמו" userId="e0c61af34a809c6b" providerId="LiveId" clId="{A610CCCD-3512-4BA6-81C0-4512C137B9C0}" dt="2023-12-12T15:51:46.592" v="391" actId="26606"/>
          <ac:spMkLst>
            <pc:docMk/>
            <pc:sldMk cId="3050282899" sldId="262"/>
            <ac:spMk id="36" creationId="{D4771268-CB57-404A-9271-370EB28F6090}"/>
          </ac:spMkLst>
        </pc:spChg>
        <pc:picChg chg="add del">
          <ac:chgData name="מסאיי אלמו" userId="e0c61af34a809c6b" providerId="LiveId" clId="{A610CCCD-3512-4BA6-81C0-4512C137B9C0}" dt="2023-12-12T15:50:49.568" v="370" actId="26606"/>
          <ac:picMkLst>
            <pc:docMk/>
            <pc:sldMk cId="3050282899" sldId="262"/>
            <ac:picMk id="10" creationId="{B29148BE-EBF9-DCA6-CD9B-3372B7DF8521}"/>
          </ac:picMkLst>
        </pc:picChg>
      </pc:sldChg>
      <pc:sldChg chg="modSp add del mod">
        <pc:chgData name="מסאיי אלמו" userId="e0c61af34a809c6b" providerId="LiveId" clId="{A610CCCD-3512-4BA6-81C0-4512C137B9C0}" dt="2023-12-12T16:03:38.883" v="535" actId="2696"/>
        <pc:sldMkLst>
          <pc:docMk/>
          <pc:sldMk cId="3204819083" sldId="263"/>
        </pc:sldMkLst>
        <pc:graphicFrameChg chg="mod">
          <ac:chgData name="מסאיי אלמו" userId="e0c61af34a809c6b" providerId="LiveId" clId="{A610CCCD-3512-4BA6-81C0-4512C137B9C0}" dt="2023-12-12T16:03:21.837" v="533" actId="1076"/>
          <ac:graphicFrameMkLst>
            <pc:docMk/>
            <pc:sldMk cId="3204819083" sldId="263"/>
            <ac:graphicFrameMk id="2" creationId="{2BCC4D9E-8363-1A43-B999-89B657AEA866}"/>
          </ac:graphicFrameMkLst>
        </pc:graphicFrameChg>
      </pc:sldChg>
      <pc:sldChg chg="modSp add del mod ord">
        <pc:chgData name="מסאיי אלמו" userId="e0c61af34a809c6b" providerId="LiveId" clId="{A610CCCD-3512-4BA6-81C0-4512C137B9C0}" dt="2023-12-12T15:46:59.165" v="356" actId="2696"/>
        <pc:sldMkLst>
          <pc:docMk/>
          <pc:sldMk cId="3676964865" sldId="263"/>
        </pc:sldMkLst>
        <pc:spChg chg="mod">
          <ac:chgData name="מסאיי אלמו" userId="e0c61af34a809c6b" providerId="LiveId" clId="{A610CCCD-3512-4BA6-81C0-4512C137B9C0}" dt="2023-12-12T15:44:40.311" v="338" actId="1076"/>
          <ac:spMkLst>
            <pc:docMk/>
            <pc:sldMk cId="3676964865" sldId="263"/>
            <ac:spMk id="3" creationId="{2EEE22CA-CE42-9CE8-66F4-FAFFC3D6108C}"/>
          </ac:spMkLst>
        </pc:spChg>
      </pc:sldChg>
      <pc:sldChg chg="modSp add del mod">
        <pc:chgData name="מסאיי אלמו" userId="e0c61af34a809c6b" providerId="LiveId" clId="{A610CCCD-3512-4BA6-81C0-4512C137B9C0}" dt="2023-12-12T16:10:08.598" v="570" actId="2696"/>
        <pc:sldMkLst>
          <pc:docMk/>
          <pc:sldMk cId="856697540" sldId="264"/>
        </pc:sldMkLst>
        <pc:spChg chg="mod">
          <ac:chgData name="מסאיי אלמו" userId="e0c61af34a809c6b" providerId="LiveId" clId="{A610CCCD-3512-4BA6-81C0-4512C137B9C0}" dt="2023-12-12T16:08:32.607" v="558" actId="1076"/>
          <ac:spMkLst>
            <pc:docMk/>
            <pc:sldMk cId="856697540" sldId="264"/>
            <ac:spMk id="8" creationId="{0CBF2C68-268C-EE85-FDA1-CFB0B40DE4C4}"/>
          </ac:spMkLst>
        </pc:spChg>
      </pc:sldChg>
      <pc:sldChg chg="delSp modSp add del mod">
        <pc:chgData name="מסאיי אלמו" userId="e0c61af34a809c6b" providerId="LiveId" clId="{A610CCCD-3512-4BA6-81C0-4512C137B9C0}" dt="2023-12-12T16:10:03.913" v="569" actId="2696"/>
        <pc:sldMkLst>
          <pc:docMk/>
          <pc:sldMk cId="3710701137" sldId="265"/>
        </pc:sldMkLst>
        <pc:spChg chg="del mod">
          <ac:chgData name="מסאיי אלמו" userId="e0c61af34a809c6b" providerId="LiveId" clId="{A610CCCD-3512-4BA6-81C0-4512C137B9C0}" dt="2023-12-12T16:08:46.532" v="561" actId="478"/>
          <ac:spMkLst>
            <pc:docMk/>
            <pc:sldMk cId="3710701137" sldId="265"/>
            <ac:spMk id="8" creationId="{0CBF2C68-268C-EE85-FDA1-CFB0B40DE4C4}"/>
          </ac:spMkLst>
        </pc:spChg>
        <pc:graphicFrameChg chg="mod">
          <ac:chgData name="מסאיי אלמו" userId="e0c61af34a809c6b" providerId="LiveId" clId="{A610CCCD-3512-4BA6-81C0-4512C137B9C0}" dt="2023-12-12T16:09:14.746" v="564" actId="1076"/>
          <ac:graphicFrameMkLst>
            <pc:docMk/>
            <pc:sldMk cId="3710701137" sldId="265"/>
            <ac:graphicFrameMk id="29" creationId="{7BD9C61F-013D-9773-714F-68A2A7A9DF31}"/>
          </ac:graphicFrameMkLst>
        </pc:graphicFrameChg>
      </pc:sldChg>
      <pc:sldMasterChg chg="setBg modSldLayout">
        <pc:chgData name="מסאיי אלמו" userId="e0c61af34a809c6b" providerId="LiveId" clId="{A610CCCD-3512-4BA6-81C0-4512C137B9C0}" dt="2023-12-03T14:16:34.753" v="13"/>
        <pc:sldMasterMkLst>
          <pc:docMk/>
          <pc:sldMasterMk cId="2426168926" sldId="2147483648"/>
        </pc:sldMasterMkLst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1939348322" sldId="2147483649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888514913" sldId="2147483650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2668458649" sldId="2147483651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3691749772" sldId="2147483652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3727526980" sldId="2147483653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538667427" sldId="2147483654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612898016" sldId="2147483655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517195114" sldId="2147483656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991855114" sldId="2147483657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1416622770" sldId="2147483658"/>
          </pc:sldLayoutMkLst>
        </pc:sldLayoutChg>
        <pc:sldLayoutChg chg="setBg">
          <pc:chgData name="מסאיי אלמו" userId="e0c61af34a809c6b" providerId="LiveId" clId="{A610CCCD-3512-4BA6-81C0-4512C137B9C0}" dt="2023-12-03T14:16:34.753" v="13"/>
          <pc:sldLayoutMkLst>
            <pc:docMk/>
            <pc:sldMasterMk cId="2426168926" sldId="2147483648"/>
            <pc:sldLayoutMk cId="644032949" sldId="2147483659"/>
          </pc:sldLayoutMkLst>
        </pc:sldLayoutChg>
      </pc:sldMasterChg>
    </pc:docChg>
  </pc:docChgLst>
  <pc:docChgLst>
    <pc:chgData name="מסאיי אלמו" userId="e0c61af34a809c6b" providerId="LiveId" clId="{E5DC39B1-5509-47E7-A432-7E43266F1730}"/>
    <pc:docChg chg="undo redo custSel addSld modSld sldOrd modMainMaster">
      <pc:chgData name="מסאיי אלמו" userId="e0c61af34a809c6b" providerId="LiveId" clId="{E5DC39B1-5509-47E7-A432-7E43266F1730}" dt="2024-02-13T18:20:37.648" v="2970" actId="14100"/>
      <pc:docMkLst>
        <pc:docMk/>
      </pc:docMkLst>
      <pc:sldChg chg="addSp delSp modSp mod setBg delAnim modAnim delDesignElem">
        <pc:chgData name="מסאיי אלמו" userId="e0c61af34a809c6b" providerId="LiveId" clId="{E5DC39B1-5509-47E7-A432-7E43266F1730}" dt="2024-02-10T20:13:45.872" v="2711" actId="1076"/>
        <pc:sldMkLst>
          <pc:docMk/>
          <pc:sldMk cId="3217539551" sldId="256"/>
        </pc:sldMkLst>
        <pc:spChg chg="mod">
          <ac:chgData name="מסאיי אלמו" userId="e0c61af34a809c6b" providerId="LiveId" clId="{E5DC39B1-5509-47E7-A432-7E43266F1730}" dt="2024-01-14T18:59:00.015" v="2124" actId="207"/>
          <ac:spMkLst>
            <pc:docMk/>
            <pc:sldMk cId="3217539551" sldId="256"/>
            <ac:spMk id="5" creationId="{49E8DFCD-5BFD-5608-ECDF-8F613368E180}"/>
          </ac:spMkLst>
        </pc:spChg>
        <pc:spChg chg="add del">
          <ac:chgData name="מסאיי אלמו" userId="e0c61af34a809c6b" providerId="LiveId" clId="{E5DC39B1-5509-47E7-A432-7E43266F1730}" dt="2024-01-14T18:11:53.293" v="1830" actId="26606"/>
          <ac:spMkLst>
            <pc:docMk/>
            <pc:sldMk cId="3217539551" sldId="256"/>
            <ac:spMk id="9" creationId="{022BDE4A-8A20-4A69-9C5A-581C82036A4D}"/>
          </ac:spMkLst>
        </pc:spChg>
        <pc:spChg chg="add del">
          <ac:chgData name="מסאיי אלמו" userId="e0c61af34a809c6b" providerId="LiveId" clId="{E5DC39B1-5509-47E7-A432-7E43266F1730}" dt="2024-01-14T18:14:57.635" v="1840" actId="26606"/>
          <ac:spMkLst>
            <pc:docMk/>
            <pc:sldMk cId="3217539551" sldId="256"/>
            <ac:spMk id="10" creationId="{9B37791B-B040-4694-BFDC-8DD132D86E8E}"/>
          </ac:spMkLst>
        </pc:spChg>
        <pc:spChg chg="add del">
          <ac:chgData name="מסאיי אלמו" userId="e0c61af34a809c6b" providerId="LiveId" clId="{E5DC39B1-5509-47E7-A432-7E43266F1730}" dt="2024-01-14T18:22:20.846" v="1894" actId="26606"/>
          <ac:spMkLst>
            <pc:docMk/>
            <pc:sldMk cId="3217539551" sldId="256"/>
            <ac:spMk id="11" creationId="{19D32F93-50AC-4C46-A5DB-291C60DDB7BD}"/>
          </ac:spMkLst>
        </pc:spChg>
        <pc:spChg chg="add del">
          <ac:chgData name="מסאיי אלמו" userId="e0c61af34a809c6b" providerId="LiveId" clId="{E5DC39B1-5509-47E7-A432-7E43266F1730}" dt="2024-01-14T18:15:23.097" v="1842" actId="26606"/>
          <ac:spMkLst>
            <pc:docMk/>
            <pc:sldMk cId="3217539551" sldId="256"/>
            <ac:spMk id="13" creationId="{19D32F93-50AC-4C46-A5DB-291C60DDB7BD}"/>
          </ac:spMkLst>
        </pc:spChg>
        <pc:spChg chg="add del">
          <ac:chgData name="מסאיי אלמו" userId="e0c61af34a809c6b" providerId="LiveId" clId="{E5DC39B1-5509-47E7-A432-7E43266F1730}" dt="2024-01-14T18:15:23.097" v="1842" actId="26606"/>
          <ac:spMkLst>
            <pc:docMk/>
            <pc:sldMk cId="3217539551" sldId="256"/>
            <ac:spMk id="15" creationId="{86FD7672-78BE-4D6F-A711-2CDB79B52DFF}"/>
          </ac:spMkLst>
        </pc:spChg>
        <pc:spChg chg="add del">
          <ac:chgData name="מסאיי אלמו" userId="e0c61af34a809c6b" providerId="LiveId" clId="{E5DC39B1-5509-47E7-A432-7E43266F1730}" dt="2024-01-14T18:22:20.846" v="1894" actId="26606"/>
          <ac:spMkLst>
            <pc:docMk/>
            <pc:sldMk cId="3217539551" sldId="256"/>
            <ac:spMk id="17" creationId="{86FD7672-78BE-4D6F-A711-2CDB79B52DFF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18" creationId="{39853D09-4205-4CC7-83EB-288E886AC9E4}"/>
          </ac:spMkLst>
        </pc:spChg>
        <pc:spChg chg="add del">
          <ac:chgData name="מסאיי אלמו" userId="e0c61af34a809c6b" providerId="LiveId" clId="{E5DC39B1-5509-47E7-A432-7E43266F1730}" dt="2024-01-14T18:22:20.846" v="1894" actId="26606"/>
          <ac:spMkLst>
            <pc:docMk/>
            <pc:sldMk cId="3217539551" sldId="256"/>
            <ac:spMk id="19" creationId="{827DC2C4-B485-428A-BF4A-472D2967F47F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20" creationId="{0D040B79-3E73-4A31-840D-D6B9C9FDFC46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22" creationId="{156C6AE5-3F8B-42AC-9EA4-1B686A11E93F}"/>
          </ac:spMkLst>
        </pc:spChg>
        <pc:spChg chg="add del">
          <ac:chgData name="מסאיי אלמו" userId="e0c61af34a809c6b" providerId="LiveId" clId="{E5DC39B1-5509-47E7-A432-7E43266F1730}" dt="2024-01-14T18:15:23.097" v="1842" actId="26606"/>
          <ac:spMkLst>
            <pc:docMk/>
            <pc:sldMk cId="3217539551" sldId="256"/>
            <ac:spMk id="24" creationId="{827DC2C4-B485-428A-BF4A-472D2967F47F}"/>
          </ac:spMkLst>
        </pc:spChg>
        <pc:spChg chg="add del">
          <ac:chgData name="מסאיי אלמו" userId="e0c61af34a809c6b" providerId="LiveId" clId="{E5DC39B1-5509-47E7-A432-7E43266F1730}" dt="2024-01-14T18:15:23.097" v="1842" actId="26606"/>
          <ac:spMkLst>
            <pc:docMk/>
            <pc:sldMk cId="3217539551" sldId="256"/>
            <ac:spMk id="26" creationId="{4A62647B-1222-407C-8740-5A497612B1F5}"/>
          </ac:spMkLst>
        </pc:spChg>
        <pc:spChg chg="add del">
          <ac:chgData name="מסאיי אלמו" userId="e0c61af34a809c6b" providerId="LiveId" clId="{E5DC39B1-5509-47E7-A432-7E43266F1730}" dt="2024-02-10T19:56:15.783" v="2534" actId="478"/>
          <ac:spMkLst>
            <pc:docMk/>
            <pc:sldMk cId="3217539551" sldId="256"/>
            <ac:spMk id="28" creationId="{D63E149F-F5A7-F01F-67EB-F50CDCF093EC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30" creationId="{2B577FF9-3543-4875-815D-3D87BD8A2002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31" creationId="{F5569EEC-E12F-4856-B407-02B2813A4AA5}"/>
          </ac:spMkLst>
        </pc:spChg>
        <pc:spChg chg="add del mod">
          <ac:chgData name="מסאיי אלמו" userId="e0c61af34a809c6b" providerId="LiveId" clId="{E5DC39B1-5509-47E7-A432-7E43266F1730}" dt="2024-02-10T20:07:02.969" v="2629" actId="478"/>
          <ac:spMkLst>
            <pc:docMk/>
            <pc:sldMk cId="3217539551" sldId="256"/>
            <ac:spMk id="31" creationId="{F61A9800-F609-0C56-CC2A-271E0CDD3EBA}"/>
          </ac:spMkLst>
        </pc:spChg>
        <pc:spChg chg="add mod">
          <ac:chgData name="מסאיי אלמו" userId="e0c61af34a809c6b" providerId="LiveId" clId="{E5DC39B1-5509-47E7-A432-7E43266F1730}" dt="2024-02-10T20:13:40.512" v="2710" actId="255"/>
          <ac:spMkLst>
            <pc:docMk/>
            <pc:sldMk cId="3217539551" sldId="256"/>
            <ac:spMk id="32" creationId="{50D5EC04-DCA5-626C-D94F-03051BC75311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32" creationId="{CF860788-3A6A-45A3-B3F1-06F159665603}"/>
          </ac:spMkLst>
        </pc:spChg>
        <pc:spChg chg="add del">
          <ac:chgData name="מסאיי אלמו" userId="e0c61af34a809c6b" providerId="LiveId" clId="{E5DC39B1-5509-47E7-A432-7E43266F1730}" dt="2024-01-14T18:15:25.436" v="1844" actId="26606"/>
          <ac:spMkLst>
            <pc:docMk/>
            <pc:sldMk cId="3217539551" sldId="256"/>
            <ac:spMk id="33" creationId="{DF1E3393-B852-4883-B778-ED3525112942}"/>
          </ac:spMkLst>
        </pc:spChg>
        <pc:spChg chg="add del">
          <ac:chgData name="מסאיי אלמו" userId="e0c61af34a809c6b" providerId="LiveId" clId="{E5DC39B1-5509-47E7-A432-7E43266F1730}" dt="2024-01-14T18:22:20.846" v="1894" actId="26606"/>
          <ac:spMkLst>
            <pc:docMk/>
            <pc:sldMk cId="3217539551" sldId="256"/>
            <ac:spMk id="34" creationId="{4A62647B-1222-407C-8740-5A497612B1F5}"/>
          </ac:spMkLst>
        </pc:spChg>
        <pc:spChg chg="add del">
          <ac:chgData name="מסאיי אלמו" userId="e0c61af34a809c6b" providerId="LiveId" clId="{E5DC39B1-5509-47E7-A432-7E43266F1730}" dt="2024-01-14T18:17:18.768" v="1860" actId="26606"/>
          <ac:spMkLst>
            <pc:docMk/>
            <pc:sldMk cId="3217539551" sldId="256"/>
            <ac:spMk id="35" creationId="{9B37791B-B040-4694-BFDC-8DD132D86E8E}"/>
          </ac:spMkLst>
        </pc:spChg>
        <pc:spChg chg="add del">
          <ac:chgData name="מסאיי אלמו" userId="e0c61af34a809c6b" providerId="LiveId" clId="{E5DC39B1-5509-47E7-A432-7E43266F1730}" dt="2024-01-14T18:21:15.761" v="1886" actId="26606"/>
          <ac:spMkLst>
            <pc:docMk/>
            <pc:sldMk cId="3217539551" sldId="256"/>
            <ac:spMk id="37" creationId="{D18969DA-E869-40AF-94FC-E40F96D7DFE7}"/>
          </ac:spMkLst>
        </pc:spChg>
        <pc:spChg chg="add del">
          <ac:chgData name="מסאיי אלמו" userId="e0c61af34a809c6b" providerId="LiveId" clId="{E5DC39B1-5509-47E7-A432-7E43266F1730}" dt="2024-01-14T18:21:15.761" v="1886" actId="26606"/>
          <ac:spMkLst>
            <pc:docMk/>
            <pc:sldMk cId="3217539551" sldId="256"/>
            <ac:spMk id="38" creationId="{0776B1EE-A7D1-46A3-81E9-19E58E41DDF5}"/>
          </ac:spMkLst>
        </pc:spChg>
        <pc:spChg chg="add del">
          <ac:chgData name="מסאיי אלמו" userId="e0c61af34a809c6b" providerId="LiveId" clId="{E5DC39B1-5509-47E7-A432-7E43266F1730}" dt="2024-01-14T18:21:02.268" v="1884" actId="26606"/>
          <ac:spMkLst>
            <pc:docMk/>
            <pc:sldMk cId="3217539551" sldId="256"/>
            <ac:spMk id="39" creationId="{9B7AD9F6-8CE7-4299-8FC6-328F4DCD3FF9}"/>
          </ac:spMkLst>
        </pc:spChg>
        <pc:spChg chg="add del">
          <ac:chgData name="מסאיי אלמו" userId="e0c61af34a809c6b" providerId="LiveId" clId="{E5DC39B1-5509-47E7-A432-7E43266F1730}" dt="2024-01-14T18:24:04.698" v="1905" actId="26606"/>
          <ac:spMkLst>
            <pc:docMk/>
            <pc:sldMk cId="3217539551" sldId="256"/>
            <ac:spMk id="40" creationId="{B87C619C-EBAB-488E-96B9-153AA4C9B440}"/>
          </ac:spMkLst>
        </pc:spChg>
        <pc:spChg chg="add del">
          <ac:chgData name="מסאיי אלמו" userId="e0c61af34a809c6b" providerId="LiveId" clId="{E5DC39B1-5509-47E7-A432-7E43266F1730}" dt="2024-01-14T18:21:02.268" v="1884" actId="26606"/>
          <ac:spMkLst>
            <pc:docMk/>
            <pc:sldMk cId="3217539551" sldId="256"/>
            <ac:spMk id="41" creationId="{3F9B0603-37C5-4312-AE4D-A3D015475403}"/>
          </ac:spMkLst>
        </pc:spChg>
        <pc:spChg chg="add del">
          <ac:chgData name="מסאיי אלמו" userId="e0c61af34a809c6b" providerId="LiveId" clId="{E5DC39B1-5509-47E7-A432-7E43266F1730}" dt="2024-01-14T18:24:04.698" v="1905" actId="26606"/>
          <ac:spMkLst>
            <pc:docMk/>
            <pc:sldMk cId="3217539551" sldId="256"/>
            <ac:spMk id="42" creationId="{130DA1C1-36FD-41D8-9826-EE797BF39BAB}"/>
          </ac:spMkLst>
        </pc:spChg>
        <pc:spChg chg="add del">
          <ac:chgData name="מסאיי אלמו" userId="e0c61af34a809c6b" providerId="LiveId" clId="{E5DC39B1-5509-47E7-A432-7E43266F1730}" dt="2024-01-14T18:21:15.761" v="1886" actId="26606"/>
          <ac:spMkLst>
            <pc:docMk/>
            <pc:sldMk cId="3217539551" sldId="256"/>
            <ac:spMk id="43" creationId="{A0A40C28-B748-4B4A-BF04-30E783CE7F34}"/>
          </ac:spMkLst>
        </pc:spChg>
        <pc:spChg chg="add del">
          <ac:chgData name="מסאיי אלמו" userId="e0c61af34a809c6b" providerId="LiveId" clId="{E5DC39B1-5509-47E7-A432-7E43266F1730}" dt="2024-01-14T18:24:04.698" v="1905" actId="26606"/>
          <ac:spMkLst>
            <pc:docMk/>
            <pc:sldMk cId="3217539551" sldId="256"/>
            <ac:spMk id="44" creationId="{35BC54F7-1315-4D6C-9420-A5BF0CDDBC04}"/>
          </ac:spMkLst>
        </pc:spChg>
        <pc:spChg chg="add del">
          <ac:chgData name="מסאיי אלמו" userId="e0c61af34a809c6b" providerId="LiveId" clId="{E5DC39B1-5509-47E7-A432-7E43266F1730}" dt="2024-01-14T18:25:56.128" v="1919" actId="26606"/>
          <ac:spMkLst>
            <pc:docMk/>
            <pc:sldMk cId="3217539551" sldId="256"/>
            <ac:spMk id="45" creationId="{9B7AD9F6-8CE7-4299-8FC6-328F4DCD3FF9}"/>
          </ac:spMkLst>
        </pc:spChg>
        <pc:spChg chg="add del">
          <ac:chgData name="מסאיי אלמו" userId="e0c61af34a809c6b" providerId="LiveId" clId="{E5DC39B1-5509-47E7-A432-7E43266F1730}" dt="2024-01-14T18:25:56.128" v="1919" actId="26606"/>
          <ac:spMkLst>
            <pc:docMk/>
            <pc:sldMk cId="3217539551" sldId="256"/>
            <ac:spMk id="46" creationId="{3F9B0603-37C5-4312-AE4D-A3D015475403}"/>
          </ac:spMkLst>
        </pc:spChg>
        <pc:spChg chg="add del">
          <ac:chgData name="מסאיי אלמו" userId="e0c61af34a809c6b" providerId="LiveId" clId="{E5DC39B1-5509-47E7-A432-7E43266F1730}" dt="2024-01-14T18:51:49.098" v="2096" actId="26606"/>
          <ac:spMkLst>
            <pc:docMk/>
            <pc:sldMk cId="3217539551" sldId="256"/>
            <ac:spMk id="47" creationId="{022BDE4A-8A20-4A69-9C5A-581C82036A4D}"/>
          </ac:spMkLst>
        </pc:spChg>
        <pc:spChg chg="add del">
          <ac:chgData name="מסאיי אלמו" userId="e0c61af34a809c6b" providerId="LiveId" clId="{E5DC39B1-5509-47E7-A432-7E43266F1730}" dt="2024-01-14T18:55:37.195" v="2114"/>
          <ac:spMkLst>
            <pc:docMk/>
            <pc:sldMk cId="3217539551" sldId="256"/>
            <ac:spMk id="48" creationId="{B87C619C-EBAB-488E-96B9-153AA4C9B440}"/>
          </ac:spMkLst>
        </pc:spChg>
        <pc:spChg chg="add del">
          <ac:chgData name="מסאיי אלמו" userId="e0c61af34a809c6b" providerId="LiveId" clId="{E5DC39B1-5509-47E7-A432-7E43266F1730}" dt="2024-01-14T18:17:09.321" v="1854" actId="26606"/>
          <ac:spMkLst>
            <pc:docMk/>
            <pc:sldMk cId="3217539551" sldId="256"/>
            <ac:spMk id="49" creationId="{9B7AD9F6-8CE7-4299-8FC6-328F4DCD3FF9}"/>
          </ac:spMkLst>
        </pc:spChg>
        <pc:spChg chg="add del">
          <ac:chgData name="מסאיי אלמו" userId="e0c61af34a809c6b" providerId="LiveId" clId="{E5DC39B1-5509-47E7-A432-7E43266F1730}" dt="2024-01-14T18:55:37.195" v="2114"/>
          <ac:spMkLst>
            <pc:docMk/>
            <pc:sldMk cId="3217539551" sldId="256"/>
            <ac:spMk id="50" creationId="{130DA1C1-36FD-41D8-9826-EE797BF39BAB}"/>
          </ac:spMkLst>
        </pc:spChg>
        <pc:spChg chg="add del">
          <ac:chgData name="מסאיי אלמו" userId="e0c61af34a809c6b" providerId="LiveId" clId="{E5DC39B1-5509-47E7-A432-7E43266F1730}" dt="2024-01-14T18:17:09.321" v="1854" actId="26606"/>
          <ac:spMkLst>
            <pc:docMk/>
            <pc:sldMk cId="3217539551" sldId="256"/>
            <ac:spMk id="51" creationId="{3F9B0603-37C5-4312-AE4D-A3D015475403}"/>
          </ac:spMkLst>
        </pc:spChg>
        <pc:spChg chg="add del">
          <ac:chgData name="מסאיי אלמו" userId="e0c61af34a809c6b" providerId="LiveId" clId="{E5DC39B1-5509-47E7-A432-7E43266F1730}" dt="2024-01-14T18:55:37.195" v="2114"/>
          <ac:spMkLst>
            <pc:docMk/>
            <pc:sldMk cId="3217539551" sldId="256"/>
            <ac:spMk id="52" creationId="{35BC54F7-1315-4D6C-9420-A5BF0CDDBC04}"/>
          </ac:spMkLst>
        </pc:spChg>
        <pc:grpChg chg="add del mod">
          <ac:chgData name="מסאיי אלמו" userId="e0c61af34a809c6b" providerId="LiveId" clId="{E5DC39B1-5509-47E7-A432-7E43266F1730}" dt="2024-02-10T19:47:48.525" v="2489"/>
          <ac:grpSpMkLst>
            <pc:docMk/>
            <pc:sldMk cId="3217539551" sldId="256"/>
            <ac:grpSpMk id="7" creationId="{CBB7D378-1498-D5DE-1D97-BCC87462ED78}"/>
          </ac:grpSpMkLst>
        </pc:grpChg>
        <pc:grpChg chg="add del">
          <ac:chgData name="מסאיי אלמו" userId="e0c61af34a809c6b" providerId="LiveId" clId="{E5DC39B1-5509-47E7-A432-7E43266F1730}" dt="2024-01-14T18:14:57.635" v="1840" actId="26606"/>
          <ac:grpSpMkLst>
            <pc:docMk/>
            <pc:sldMk cId="3217539551" sldId="256"/>
            <ac:grpSpMk id="8" creationId="{0DBA5192-D1D6-4385-9B20-7991E99218E9}"/>
          </ac:grpSpMkLst>
        </pc:grpChg>
        <pc:grpChg chg="mod">
          <ac:chgData name="מסאיי אלמו" userId="e0c61af34a809c6b" providerId="LiveId" clId="{E5DC39B1-5509-47E7-A432-7E43266F1730}" dt="2024-02-10T19:46:39.571" v="2455"/>
          <ac:grpSpMkLst>
            <pc:docMk/>
            <pc:sldMk cId="3217539551" sldId="256"/>
            <ac:grpSpMk id="9" creationId="{14871C85-E6AF-C119-16F9-F2173E6CD8D1}"/>
          </ac:grpSpMkLst>
        </pc:grpChg>
        <pc:grpChg chg="add del">
          <ac:chgData name="מסאיי אלמו" userId="e0c61af34a809c6b" providerId="LiveId" clId="{E5DC39B1-5509-47E7-A432-7E43266F1730}" dt="2024-01-14T18:17:18.768" v="1860" actId="26606"/>
          <ac:grpSpMkLst>
            <pc:docMk/>
            <pc:sldMk cId="3217539551" sldId="256"/>
            <ac:grpSpMk id="36" creationId="{0DBA5192-D1D6-4385-9B20-7991E99218E9}"/>
          </ac:grpSpMkLst>
        </pc:grpChg>
        <pc:picChg chg="add del mod">
          <ac:chgData name="מסאיי אלמו" userId="e0c61af34a809c6b" providerId="LiveId" clId="{E5DC39B1-5509-47E7-A432-7E43266F1730}" dt="2024-02-10T19:55:06.452" v="2530" actId="478"/>
          <ac:picMkLst>
            <pc:docMk/>
            <pc:sldMk cId="3217539551" sldId="256"/>
            <ac:picMk id="2" creationId="{09CA06E5-5987-3CA6-33A8-1B7F2989F1ED}"/>
          </ac:picMkLst>
        </pc:picChg>
        <pc:picChg chg="add mod">
          <ac:chgData name="מסאיי אלמו" userId="e0c61af34a809c6b" providerId="LiveId" clId="{E5DC39B1-5509-47E7-A432-7E43266F1730}" dt="2024-01-14T18:11:57.121" v="1831"/>
          <ac:picMkLst>
            <pc:docMk/>
            <pc:sldMk cId="3217539551" sldId="256"/>
            <ac:picMk id="2" creationId="{FC74BDBF-E8F4-97CA-1C63-DB5D746C28F2}"/>
          </ac:picMkLst>
        </pc:picChg>
        <pc:picChg chg="add del mod">
          <ac:chgData name="מסאיי אלמו" userId="e0c61af34a809c6b" providerId="LiveId" clId="{E5DC39B1-5509-47E7-A432-7E43266F1730}" dt="2024-02-10T19:55:13.050" v="2532" actId="478"/>
          <ac:picMkLst>
            <pc:docMk/>
            <pc:sldMk cId="3217539551" sldId="256"/>
            <ac:picMk id="3" creationId="{F7ECA69C-9C81-C508-F29D-5166CFA82A7C}"/>
          </ac:picMkLst>
        </pc:picChg>
        <pc:picChg chg="add mod">
          <ac:chgData name="מסאיי אלמו" userId="e0c61af34a809c6b" providerId="LiveId" clId="{E5DC39B1-5509-47E7-A432-7E43266F1730}" dt="2024-01-14T18:26:20.952" v="1929" actId="1076"/>
          <ac:picMkLst>
            <pc:docMk/>
            <pc:sldMk cId="3217539551" sldId="256"/>
            <ac:picMk id="4" creationId="{F50654A3-E319-958C-3F7C-975E164FCF9A}"/>
          </ac:picMkLst>
        </pc:picChg>
        <pc:picChg chg="add del mod">
          <ac:chgData name="מסאיי אלמו" userId="e0c61af34a809c6b" providerId="LiveId" clId="{E5DC39B1-5509-47E7-A432-7E43266F1730}" dt="2024-01-14T18:45:57.096" v="2090" actId="478"/>
          <ac:picMkLst>
            <pc:docMk/>
            <pc:sldMk cId="3217539551" sldId="256"/>
            <ac:picMk id="6" creationId="{CD87DB23-E810-6D7D-BA59-BA6C70DFB563}"/>
          </ac:picMkLst>
        </pc:picChg>
        <pc:picChg chg="add del mod">
          <ac:chgData name="מסאיי אלמו" userId="e0c61af34a809c6b" providerId="LiveId" clId="{E5DC39B1-5509-47E7-A432-7E43266F1730}" dt="2024-01-14T18:52:04.339" v="2097" actId="478"/>
          <ac:picMkLst>
            <pc:docMk/>
            <pc:sldMk cId="3217539551" sldId="256"/>
            <ac:picMk id="7" creationId="{AD2585C7-3E02-BB8C-9558-999D8FA91FB8}"/>
          </ac:picMkLst>
        </pc:picChg>
        <pc:picChg chg="add del mod ord">
          <ac:chgData name="מסאיי אלמו" userId="e0c61af34a809c6b" providerId="LiveId" clId="{E5DC39B1-5509-47E7-A432-7E43266F1730}" dt="2024-02-10T19:55:09.814" v="2531" actId="478"/>
          <ac:picMkLst>
            <pc:docMk/>
            <pc:sldMk cId="3217539551" sldId="256"/>
            <ac:picMk id="12" creationId="{816DEAF1-96B9-3B73-22C7-EB90EFF414FE}"/>
          </ac:picMkLst>
        </pc:picChg>
        <pc:picChg chg="add del mod">
          <ac:chgData name="מסאיי אלמו" userId="e0c61af34a809c6b" providerId="LiveId" clId="{E5DC39B1-5509-47E7-A432-7E43266F1730}" dt="2024-01-14T18:56:35.510" v="2117" actId="478"/>
          <ac:picMkLst>
            <pc:docMk/>
            <pc:sldMk cId="3217539551" sldId="256"/>
            <ac:picMk id="14" creationId="{09B79FB1-F265-DCAD-27B2-706ADA652D64}"/>
          </ac:picMkLst>
        </pc:picChg>
        <pc:picChg chg="add mod">
          <ac:chgData name="מסאיי אלמו" userId="e0c61af34a809c6b" providerId="LiveId" clId="{E5DC39B1-5509-47E7-A432-7E43266F1730}" dt="2024-02-10T19:54:58.364" v="2521" actId="1076"/>
          <ac:picMkLst>
            <pc:docMk/>
            <pc:sldMk cId="3217539551" sldId="256"/>
            <ac:picMk id="26" creationId="{07C9C71E-A847-8DBE-EAA2-4F831A05D2A6}"/>
          </ac:picMkLst>
        </pc:picChg>
        <pc:picChg chg="add del mod">
          <ac:chgData name="מסאיי אלמו" userId="e0c61af34a809c6b" providerId="LiveId" clId="{E5DC39B1-5509-47E7-A432-7E43266F1730}" dt="2024-02-10T20:10:57.680" v="2698" actId="478"/>
          <ac:picMkLst>
            <pc:docMk/>
            <pc:sldMk cId="3217539551" sldId="256"/>
            <ac:picMk id="30" creationId="{2963E8DE-9AE6-10BF-C7B3-3F713A72BD6F}"/>
          </ac:picMkLst>
        </pc:picChg>
        <pc:picChg chg="add mod">
          <ac:chgData name="מסאיי אלמו" userId="e0c61af34a809c6b" providerId="LiveId" clId="{E5DC39B1-5509-47E7-A432-7E43266F1730}" dt="2024-02-10T20:13:45.872" v="2711" actId="1076"/>
          <ac:picMkLst>
            <pc:docMk/>
            <pc:sldMk cId="3217539551" sldId="256"/>
            <ac:picMk id="34" creationId="{0761B7B4-AC20-84AC-A33A-AA74DAC5E986}"/>
          </ac:picMkLst>
        </pc:picChg>
        <pc:inkChg chg="add del mod">
          <ac:chgData name="מסאיי אלמו" userId="e0c61af34a809c6b" providerId="LiveId" clId="{E5DC39B1-5509-47E7-A432-7E43266F1730}" dt="2024-02-10T19:48:06.629" v="2492" actId="9405"/>
          <ac:inkMkLst>
            <pc:docMk/>
            <pc:sldMk cId="3217539551" sldId="256"/>
            <ac:inkMk id="4" creationId="{ECEB73FC-AA9D-DEE2-461F-BB9D8DC2613A}"/>
          </ac:inkMkLst>
        </pc:inkChg>
        <pc:inkChg chg="add del mod">
          <ac:chgData name="מסאיי אלמו" userId="e0c61af34a809c6b" providerId="LiveId" clId="{E5DC39B1-5509-47E7-A432-7E43266F1730}" dt="2024-02-10T19:47:48.525" v="2489"/>
          <ac:inkMkLst>
            <pc:docMk/>
            <pc:sldMk cId="3217539551" sldId="256"/>
            <ac:inkMk id="6" creationId="{07C01C56-B61E-96A0-BD59-31430E0E69E2}"/>
          </ac:inkMkLst>
        </pc:inkChg>
        <pc:inkChg chg="add del mod">
          <ac:chgData name="מסאיי אלמו" userId="e0c61af34a809c6b" providerId="LiveId" clId="{E5DC39B1-5509-47E7-A432-7E43266F1730}" dt="2024-02-10T19:46:39.571" v="2455"/>
          <ac:inkMkLst>
            <pc:docMk/>
            <pc:sldMk cId="3217539551" sldId="256"/>
            <ac:inkMk id="8" creationId="{CB3376AA-2AD5-A0B3-66A5-2D34DB5575C2}"/>
          </ac:inkMkLst>
        </pc:inkChg>
        <pc:inkChg chg="add del">
          <ac:chgData name="מסאיי אלמו" userId="e0c61af34a809c6b" providerId="LiveId" clId="{E5DC39B1-5509-47E7-A432-7E43266F1730}" dt="2024-02-10T19:47:47.816" v="2487" actId="9405"/>
          <ac:inkMkLst>
            <pc:docMk/>
            <pc:sldMk cId="3217539551" sldId="256"/>
            <ac:inkMk id="10" creationId="{40F6B325-1C31-99F9-A56F-D6122962FCFA}"/>
          </ac:inkMkLst>
        </pc:inkChg>
        <pc:inkChg chg="add del">
          <ac:chgData name="מסאיי אלמו" userId="e0c61af34a809c6b" providerId="LiveId" clId="{E5DC39B1-5509-47E7-A432-7E43266F1730}" dt="2024-02-10T19:47:47.329" v="2486" actId="9405"/>
          <ac:inkMkLst>
            <pc:docMk/>
            <pc:sldMk cId="3217539551" sldId="256"/>
            <ac:inkMk id="11" creationId="{D19B93AD-CB57-E756-CFBA-3DC470A99560}"/>
          </ac:inkMkLst>
        </pc:inkChg>
        <pc:inkChg chg="add del">
          <ac:chgData name="מסאיי אלמו" userId="e0c61af34a809c6b" providerId="LiveId" clId="{E5DC39B1-5509-47E7-A432-7E43266F1730}" dt="2024-02-10T19:47:46.715" v="2485" actId="9405"/>
          <ac:inkMkLst>
            <pc:docMk/>
            <pc:sldMk cId="3217539551" sldId="256"/>
            <ac:inkMk id="13" creationId="{9F01E166-58AD-D85D-9FE8-D7D2323CAD15}"/>
          </ac:inkMkLst>
        </pc:inkChg>
        <pc:inkChg chg="add del">
          <ac:chgData name="מסאיי אלמו" userId="e0c61af34a809c6b" providerId="LiveId" clId="{E5DC39B1-5509-47E7-A432-7E43266F1730}" dt="2024-02-10T19:47:45.943" v="2484" actId="9405"/>
          <ac:inkMkLst>
            <pc:docMk/>
            <pc:sldMk cId="3217539551" sldId="256"/>
            <ac:inkMk id="14" creationId="{550E92B6-8BA1-F551-A5EE-D952E90E3641}"/>
          </ac:inkMkLst>
        </pc:inkChg>
        <pc:inkChg chg="add del">
          <ac:chgData name="מסאיי אלמו" userId="e0c61af34a809c6b" providerId="LiveId" clId="{E5DC39B1-5509-47E7-A432-7E43266F1730}" dt="2024-02-10T19:47:45.426" v="2483" actId="9405"/>
          <ac:inkMkLst>
            <pc:docMk/>
            <pc:sldMk cId="3217539551" sldId="256"/>
            <ac:inkMk id="15" creationId="{19E2A8B2-6449-9811-CCF3-E04825C295D9}"/>
          </ac:inkMkLst>
        </pc:inkChg>
        <pc:inkChg chg="add del">
          <ac:chgData name="מסאיי אלמו" userId="e0c61af34a809c6b" providerId="LiveId" clId="{E5DC39B1-5509-47E7-A432-7E43266F1730}" dt="2024-02-10T19:47:43.169" v="2480" actId="9405"/>
          <ac:inkMkLst>
            <pc:docMk/>
            <pc:sldMk cId="3217539551" sldId="256"/>
            <ac:inkMk id="16" creationId="{04F9C48A-9F6D-A2EF-3C60-98477946683E}"/>
          </ac:inkMkLst>
        </pc:inkChg>
        <pc:inkChg chg="add del">
          <ac:chgData name="מסאיי אלמו" userId="e0c61af34a809c6b" providerId="LiveId" clId="{E5DC39B1-5509-47E7-A432-7E43266F1730}" dt="2024-02-10T19:47:27.969" v="2469" actId="9405"/>
          <ac:inkMkLst>
            <pc:docMk/>
            <pc:sldMk cId="3217539551" sldId="256"/>
            <ac:inkMk id="17" creationId="{A9795648-1FA4-27FC-6343-03586A0AAF89}"/>
          </ac:inkMkLst>
        </pc:inkChg>
        <pc:inkChg chg="add del">
          <ac:chgData name="מסאיי אלמו" userId="e0c61af34a809c6b" providerId="LiveId" clId="{E5DC39B1-5509-47E7-A432-7E43266F1730}" dt="2024-02-10T19:47:27.010" v="2468" actId="9405"/>
          <ac:inkMkLst>
            <pc:docMk/>
            <pc:sldMk cId="3217539551" sldId="256"/>
            <ac:inkMk id="18" creationId="{D139FE47-B376-5610-92CA-1494E86BEBAC}"/>
          </ac:inkMkLst>
        </pc:inkChg>
        <pc:inkChg chg="add del">
          <ac:chgData name="מסאיי אלמו" userId="e0c61af34a809c6b" providerId="LiveId" clId="{E5DC39B1-5509-47E7-A432-7E43266F1730}" dt="2024-02-10T19:47:42.508" v="2479" actId="9405"/>
          <ac:inkMkLst>
            <pc:docMk/>
            <pc:sldMk cId="3217539551" sldId="256"/>
            <ac:inkMk id="19" creationId="{96D9FA2A-43B9-3D66-50DC-DDA67517BC98}"/>
          </ac:inkMkLst>
        </pc:inkChg>
        <pc:inkChg chg="add del">
          <ac:chgData name="מסאיי אלמו" userId="e0c61af34a809c6b" providerId="LiveId" clId="{E5DC39B1-5509-47E7-A432-7E43266F1730}" dt="2024-02-10T19:47:41.435" v="2478" actId="9405"/>
          <ac:inkMkLst>
            <pc:docMk/>
            <pc:sldMk cId="3217539551" sldId="256"/>
            <ac:inkMk id="20" creationId="{3A85FBAD-DD7F-21BC-2B81-89D25C1054B0}"/>
          </ac:inkMkLst>
        </pc:inkChg>
        <pc:inkChg chg="add del">
          <ac:chgData name="מסאיי אלמו" userId="e0c61af34a809c6b" providerId="LiveId" clId="{E5DC39B1-5509-47E7-A432-7E43266F1730}" dt="2024-02-10T19:47:40.710" v="2477" actId="9405"/>
          <ac:inkMkLst>
            <pc:docMk/>
            <pc:sldMk cId="3217539551" sldId="256"/>
            <ac:inkMk id="21" creationId="{586C4785-41D1-1DF7-D223-3C6792806BEE}"/>
          </ac:inkMkLst>
        </pc:inkChg>
        <pc:inkChg chg="add del">
          <ac:chgData name="מסאיי אלמו" userId="e0c61af34a809c6b" providerId="LiveId" clId="{E5DC39B1-5509-47E7-A432-7E43266F1730}" dt="2024-02-10T19:47:39.921" v="2476" actId="9405"/>
          <ac:inkMkLst>
            <pc:docMk/>
            <pc:sldMk cId="3217539551" sldId="256"/>
            <ac:inkMk id="22" creationId="{509C9096-4C3A-84E3-7A9D-9EF3CDCA1538}"/>
          </ac:inkMkLst>
        </pc:inkChg>
        <pc:inkChg chg="add del">
          <ac:chgData name="מסאיי אלמו" userId="e0c61af34a809c6b" providerId="LiveId" clId="{E5DC39B1-5509-47E7-A432-7E43266F1730}" dt="2024-02-10T19:47:39.494" v="2475" actId="9405"/>
          <ac:inkMkLst>
            <pc:docMk/>
            <pc:sldMk cId="3217539551" sldId="256"/>
            <ac:inkMk id="23" creationId="{D82F7ED0-B38D-42D6-BA01-15F10C5C8685}"/>
          </ac:inkMkLst>
        </pc:inkChg>
        <pc:inkChg chg="add del">
          <ac:chgData name="מסאיי אלמו" userId="e0c61af34a809c6b" providerId="LiveId" clId="{E5DC39B1-5509-47E7-A432-7E43266F1730}" dt="2024-02-10T19:47:45.218" v="2482" actId="9405"/>
          <ac:inkMkLst>
            <pc:docMk/>
            <pc:sldMk cId="3217539551" sldId="256"/>
            <ac:inkMk id="24" creationId="{A2B67E42-0377-6676-0428-19014414BB01}"/>
          </ac:inkMkLst>
        </pc:inkChg>
        <pc:inkChg chg="add del">
          <ac:chgData name="מסאיי אלמו" userId="e0c61af34a809c6b" providerId="LiveId" clId="{E5DC39B1-5509-47E7-A432-7E43266F1730}" dt="2024-02-10T19:48:06.331" v="2491" actId="9405"/>
          <ac:inkMkLst>
            <pc:docMk/>
            <pc:sldMk cId="3217539551" sldId="256"/>
            <ac:inkMk id="25" creationId="{38B68A9D-31FD-6893-009B-2BD3E34E1541}"/>
          </ac:inkMkLst>
        </pc:inkChg>
      </pc:sldChg>
      <pc:sldChg chg="addSp modSp mod setBg">
        <pc:chgData name="מסאיי אלמו" userId="e0c61af34a809c6b" providerId="LiveId" clId="{E5DC39B1-5509-47E7-A432-7E43266F1730}" dt="2024-01-15T19:14:38.181" v="2400" actId="1076"/>
        <pc:sldMkLst>
          <pc:docMk/>
          <pc:sldMk cId="1724277177" sldId="257"/>
        </pc:sldMkLst>
        <pc:picChg chg="add mod">
          <ac:chgData name="מסאיי אלמו" userId="e0c61af34a809c6b" providerId="LiveId" clId="{E5DC39B1-5509-47E7-A432-7E43266F1730}" dt="2024-01-15T19:14:38.181" v="2400" actId="1076"/>
          <ac:picMkLst>
            <pc:docMk/>
            <pc:sldMk cId="1724277177" sldId="257"/>
            <ac:picMk id="2" creationId="{04518F19-97EE-B4BC-968B-2535E25FC497}"/>
          </ac:picMkLst>
        </pc:picChg>
      </pc:sldChg>
      <pc:sldChg chg="addSp delSp modSp mod setBg modAnim chgLayout">
        <pc:chgData name="מסאיי אלמו" userId="e0c61af34a809c6b" providerId="LiveId" clId="{E5DC39B1-5509-47E7-A432-7E43266F1730}" dt="2024-02-10T20:03:30.494" v="2551"/>
        <pc:sldMkLst>
          <pc:docMk/>
          <pc:sldMk cId="706248904" sldId="258"/>
        </pc:sldMkLst>
        <pc:spChg chg="add del mod ord">
          <ac:chgData name="מסאיי אלמו" userId="e0c61af34a809c6b" providerId="LiveId" clId="{E5DC39B1-5509-47E7-A432-7E43266F1730}" dt="2024-01-14T19:04:28.707" v="2255" actId="6264"/>
          <ac:spMkLst>
            <pc:docMk/>
            <pc:sldMk cId="706248904" sldId="258"/>
            <ac:spMk id="2" creationId="{D81C3FED-7614-FF28-A91F-54815C072023}"/>
          </ac:spMkLst>
        </pc:spChg>
        <pc:spChg chg="add del mod ord">
          <ac:chgData name="מסאיי אלמו" userId="e0c61af34a809c6b" providerId="LiveId" clId="{E5DC39B1-5509-47E7-A432-7E43266F1730}" dt="2024-01-14T19:04:28.707" v="2255" actId="6264"/>
          <ac:spMkLst>
            <pc:docMk/>
            <pc:sldMk cId="706248904" sldId="258"/>
            <ac:spMk id="7" creationId="{DCFCD915-DFFC-2B3B-B1F6-82CA15BD3B94}"/>
          </ac:spMkLst>
        </pc:spChg>
      </pc:sldChg>
      <pc:sldChg chg="addSp delSp modSp mod setBg chgLayout">
        <pc:chgData name="מסאיי אלמו" userId="e0c61af34a809c6b" providerId="LiveId" clId="{E5DC39B1-5509-47E7-A432-7E43266F1730}" dt="2024-01-14T19:08:22.389" v="2276"/>
        <pc:sldMkLst>
          <pc:docMk/>
          <pc:sldMk cId="1330000914" sldId="259"/>
        </pc:sldMkLst>
        <pc:spChg chg="add del mod ord">
          <ac:chgData name="מסאיי אלמו" userId="e0c61af34a809c6b" providerId="LiveId" clId="{E5DC39B1-5509-47E7-A432-7E43266F1730}" dt="2024-01-14T19:02:10.082" v="2233" actId="6264"/>
          <ac:spMkLst>
            <pc:docMk/>
            <pc:sldMk cId="1330000914" sldId="259"/>
            <ac:spMk id="2" creationId="{059EF2E5-88C2-70FA-5BC5-DA1427DDCFD4}"/>
          </ac:spMkLst>
        </pc:spChg>
        <pc:spChg chg="add del mod ord">
          <ac:chgData name="מסאיי אלמו" userId="e0c61af34a809c6b" providerId="LiveId" clId="{E5DC39B1-5509-47E7-A432-7E43266F1730}" dt="2024-01-14T19:02:10.082" v="2233" actId="6264"/>
          <ac:spMkLst>
            <pc:docMk/>
            <pc:sldMk cId="1330000914" sldId="259"/>
            <ac:spMk id="3" creationId="{99E401FC-6CFF-A030-5384-C3A6DB2495CC}"/>
          </ac:spMkLst>
        </pc:spChg>
        <pc:spChg chg="mod">
          <ac:chgData name="מסאיי אלמו" userId="e0c61af34a809c6b" providerId="LiveId" clId="{E5DC39B1-5509-47E7-A432-7E43266F1730}" dt="2024-01-09T07:21:36.610" v="1754" actId="20577"/>
          <ac:spMkLst>
            <pc:docMk/>
            <pc:sldMk cId="1330000914" sldId="259"/>
            <ac:spMk id="6" creationId="{9E5772EC-24C1-E09D-609C-17A8CC26940B}"/>
          </ac:spMkLst>
        </pc:spChg>
        <pc:spChg chg="mod">
          <ac:chgData name="מסאיי אלמו" userId="e0c61af34a809c6b" providerId="LiveId" clId="{E5DC39B1-5509-47E7-A432-7E43266F1730}" dt="2024-01-14T17:15:51.451" v="1816" actId="20577"/>
          <ac:spMkLst>
            <pc:docMk/>
            <pc:sldMk cId="1330000914" sldId="259"/>
            <ac:spMk id="8" creationId="{04F55057-FB84-3C63-4308-D3F440577C9B}"/>
          </ac:spMkLst>
        </pc:spChg>
        <pc:spChg chg="mod">
          <ac:chgData name="מסאיי אלמו" userId="e0c61af34a809c6b" providerId="LiveId" clId="{E5DC39B1-5509-47E7-A432-7E43266F1730}" dt="2024-01-14T18:30:48.807" v="1943" actId="113"/>
          <ac:spMkLst>
            <pc:docMk/>
            <pc:sldMk cId="1330000914" sldId="259"/>
            <ac:spMk id="10" creationId="{3A3EC9C7-6087-93AF-A95C-699B8E65FA35}"/>
          </ac:spMkLst>
        </pc:spChg>
      </pc:sldChg>
      <pc:sldChg chg="modSp mod ord setBg">
        <pc:chgData name="מסאיי אלמו" userId="e0c61af34a809c6b" providerId="LiveId" clId="{E5DC39B1-5509-47E7-A432-7E43266F1730}" dt="2024-01-15T17:31:46.598" v="2291"/>
        <pc:sldMkLst>
          <pc:docMk/>
          <pc:sldMk cId="853154083" sldId="260"/>
        </pc:sldMkLst>
        <pc:graphicFrameChg chg="mod modGraphic">
          <ac:chgData name="מסאיי אלמו" userId="e0c61af34a809c6b" providerId="LiveId" clId="{E5DC39B1-5509-47E7-A432-7E43266F1730}" dt="2024-01-14T17:16:34.604" v="1819" actId="1036"/>
          <ac:graphicFrameMkLst>
            <pc:docMk/>
            <pc:sldMk cId="853154083" sldId="260"/>
            <ac:graphicFrameMk id="7" creationId="{F3260AB6-B0F9-552C-46F0-BD57B559ED45}"/>
          </ac:graphicFrameMkLst>
        </pc:graphicFrameChg>
      </pc:sldChg>
      <pc:sldChg chg="addSp delSp modSp mod setBg">
        <pc:chgData name="מסאיי אלמו" userId="e0c61af34a809c6b" providerId="LiveId" clId="{E5DC39B1-5509-47E7-A432-7E43266F1730}" dt="2024-01-14T19:08:39.839" v="2280"/>
        <pc:sldMkLst>
          <pc:docMk/>
          <pc:sldMk cId="3521301413" sldId="261"/>
        </pc:sldMkLst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3" creationId="{763172E7-9EED-E6E3-151F-17778BEC9D1B}"/>
          </ac:spMkLst>
        </pc:spChg>
        <pc:spChg chg="mod">
          <ac:chgData name="מסאיי אלמו" userId="e0c61af34a809c6b" providerId="LiveId" clId="{E5DC39B1-5509-47E7-A432-7E43266F1730}" dt="2023-12-19T08:02:58.666" v="1387" actId="20577"/>
          <ac:spMkLst>
            <pc:docMk/>
            <pc:sldMk cId="3521301413" sldId="261"/>
            <ac:spMk id="21" creationId="{81BCFD87-A204-81DA-0192-CE2941BAF306}"/>
          </ac:spMkLst>
        </pc:spChg>
        <pc:spChg chg="mod">
          <ac:chgData name="מסאיי אלמו" userId="e0c61af34a809c6b" providerId="LiveId" clId="{E5DC39B1-5509-47E7-A432-7E43266F1730}" dt="2023-12-19T08:02:34.201" v="1368" actId="20577"/>
          <ac:spMkLst>
            <pc:docMk/>
            <pc:sldMk cId="3521301413" sldId="261"/>
            <ac:spMk id="24" creationId="{7258C061-E3A6-CF5E-65D8-42EAEE497692}"/>
          </ac:spMkLst>
        </pc:spChg>
        <pc:spChg chg="mod">
          <ac:chgData name="מסאיי אלמו" userId="e0c61af34a809c6b" providerId="LiveId" clId="{E5DC39B1-5509-47E7-A432-7E43266F1730}" dt="2023-12-19T08:01:32.585" v="1293" actId="20577"/>
          <ac:spMkLst>
            <pc:docMk/>
            <pc:sldMk cId="3521301413" sldId="261"/>
            <ac:spMk id="27" creationId="{223B4B1E-5FE7-A5D9-3407-B8A09E230D00}"/>
          </ac:spMkLst>
        </pc:spChg>
        <pc:spChg chg="del">
          <ac:chgData name="מסאיי אלמו" userId="e0c61af34a809c6b" providerId="LiveId" clId="{E5DC39B1-5509-47E7-A432-7E43266F1730}" dt="2023-12-19T08:06:49.631" v="1420" actId="478"/>
          <ac:spMkLst>
            <pc:docMk/>
            <pc:sldMk cId="3521301413" sldId="261"/>
            <ac:spMk id="34" creationId="{2BB376E4-7C58-55C5-2564-161E974A57F8}"/>
          </ac:spMkLst>
        </pc:spChg>
        <pc:spChg chg="del">
          <ac:chgData name="מסאיי אלמו" userId="e0c61af34a809c6b" providerId="LiveId" clId="{E5DC39B1-5509-47E7-A432-7E43266F1730}" dt="2023-12-19T08:06:49.631" v="1420" actId="478"/>
          <ac:spMkLst>
            <pc:docMk/>
            <pc:sldMk cId="3521301413" sldId="261"/>
            <ac:spMk id="35" creationId="{0A3FEFE5-1903-0157-06B9-994D083267D6}"/>
          </ac:spMkLst>
        </pc:spChg>
        <pc:spChg chg="del">
          <ac:chgData name="מסאיי אלמו" userId="e0c61af34a809c6b" providerId="LiveId" clId="{E5DC39B1-5509-47E7-A432-7E43266F1730}" dt="2023-12-19T08:06:49.631" v="1420" actId="478"/>
          <ac:spMkLst>
            <pc:docMk/>
            <pc:sldMk cId="3521301413" sldId="261"/>
            <ac:spMk id="36" creationId="{564AE506-6EDB-DD02-60F4-2299304394D9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59" creationId="{3438A44A-B222-2C76-9376-C3B49CAAF774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61" creationId="{330F6100-BFDC-D6FF-6C54-66D360F776E0}"/>
          </ac:spMkLst>
        </pc:spChg>
        <pc:spChg chg="mod">
          <ac:chgData name="מסאיי אלמו" userId="e0c61af34a809c6b" providerId="LiveId" clId="{E5DC39B1-5509-47E7-A432-7E43266F1730}" dt="2024-01-09T07:30:25.025" v="1773" actId="20577"/>
          <ac:spMkLst>
            <pc:docMk/>
            <pc:sldMk cId="3521301413" sldId="261"/>
            <ac:spMk id="62" creationId="{70DECF44-D083-D5FC-AFFB-7D908923CCBC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64" creationId="{E1E9CD65-210C-09AC-B790-390CFA0AB202}"/>
          </ac:spMkLst>
        </pc:spChg>
        <pc:spChg chg="mod">
          <ac:chgData name="מסאיי אלמו" userId="e0c61af34a809c6b" providerId="LiveId" clId="{E5DC39B1-5509-47E7-A432-7E43266F1730}" dt="2024-01-09T07:30:16.763" v="1772" actId="20577"/>
          <ac:spMkLst>
            <pc:docMk/>
            <pc:sldMk cId="3521301413" sldId="261"/>
            <ac:spMk id="65" creationId="{3118DAF4-337D-ACE8-DF83-2907661C2879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67" creationId="{7CEE46E4-77C3-026A-32E2-FD6CD75E96EA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68" creationId="{353FC44E-9607-718D-2161-A6FD5FF6C307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0" creationId="{6493AF0C-1FAB-84BA-7767-B3C967D66CB0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1" creationId="{3F46D7D1-0823-C449-F8A6-BC5E992AE095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3" creationId="{9F448039-AB32-AFE9-835E-0F93BE22B113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4" creationId="{7C8E0AA7-D607-E284-B92F-41D539B3CB08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6" creationId="{6AFE53E2-9840-0F6B-9432-A866B307B5CB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7" creationId="{2FEF7304-3325-AFF2-3084-D6C500E32EB4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79" creationId="{6F2ED6A1-AAE7-A495-54EC-AB9810F0FE97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0" creationId="{F5EC1F03-FE35-0CC8-8748-F69783E418B2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2" creationId="{B2134329-E60B-A3C0-76B8-C56EEA98EF88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3" creationId="{BAD51DF8-FE5A-DFE6-2F78-680370FF2593}"/>
          </ac:spMkLst>
        </pc:spChg>
        <pc:spChg chg="add 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4" creationId="{ABEFA95E-6F83-3517-5CE8-0A8CE5087988}"/>
          </ac:spMkLst>
        </pc:spChg>
        <pc:spChg chg="add 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5" creationId="{FF8DAC4B-5135-3736-1BF7-E02ECB4E3EC9}"/>
          </ac:spMkLst>
        </pc:spChg>
        <pc:spChg chg="add 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6" creationId="{D3A09713-D7DC-22AA-E6A2-171735A09142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8" creationId="{C030915C-0C83-166D-46E2-F8006CF6CD9E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89" creationId="{FC9C99CD-1784-E82E-18D3-CBCC3EA1A61B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1" creationId="{CD301E0C-CFD6-CA6E-1C47-F4C890A9B638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2" creationId="{73DFB142-3FE8-224A-7829-CE6CF2AD05B5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4" creationId="{9BF0EC32-0239-D0FB-B7A1-8E2996F7CCC0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5" creationId="{72F715B9-3912-2267-08D2-7C7A2D9FF8AA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7" creationId="{30395FEB-F7BB-5B88-B089-A6F273690F28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98" creationId="{4F6B1DF1-AD6A-D1FC-EF9E-FC17B1D02427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0" creationId="{C8715F49-DC53-4F7E-9DE9-13C3BDB899CD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1" creationId="{87CBC8F8-AF2B-B3C5-0E1A-6BB0A593A6D1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3" creationId="{02874E56-1184-CA45-9E43-41DBE50D5A73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4" creationId="{4D4831CE-5D5D-8F2C-0849-6C600A0A53A5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6" creationId="{FE21165A-F651-95D6-4F00-8A73732A487D}"/>
          </ac:spMkLst>
        </pc:spChg>
        <pc:spChg chg="mod">
          <ac:chgData name="מסאיי אלמו" userId="e0c61af34a809c6b" providerId="LiveId" clId="{E5DC39B1-5509-47E7-A432-7E43266F1730}" dt="2023-12-19T10:27:00.352" v="1739" actId="207"/>
          <ac:spMkLst>
            <pc:docMk/>
            <pc:sldMk cId="3521301413" sldId="261"/>
            <ac:spMk id="107" creationId="{DDA3FA80-6F3E-C4E1-D18A-873857CA47F6}"/>
          </ac:spMkLst>
        </pc:spChg>
        <pc:grpChg chg="add mod">
          <ac:chgData name="מסאיי אלמו" userId="e0c61af34a809c6b" providerId="LiveId" clId="{E5DC39B1-5509-47E7-A432-7E43266F1730}" dt="2023-12-19T08:09:11.981" v="1449" actId="1076"/>
          <ac:grpSpMkLst>
            <pc:docMk/>
            <pc:sldMk cId="3521301413" sldId="261"/>
            <ac:grpSpMk id="2" creationId="{9FA61176-E008-3426-2305-04B04256E0D8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7" creationId="{DAD9D309-B9A0-76AB-80FD-D7B690CB55EE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10" creationId="{C93C5044-2C5C-D784-7AD2-A1E718A33AE3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13" creationId="{C91FCB72-0616-3E2E-651A-023C7D0C3948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16" creationId="{B572220B-44F9-5E2D-8861-1336715D848C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19" creationId="{177D5EA6-1966-0336-FEAA-037E225A7056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22" creationId="{51142962-EFB9-4FA3-8988-42C39319111E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25" creationId="{1D0DDFD6-BBCB-3E7D-231F-3E6FE246916A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28" creationId="{EA9F3783-3A56-94E0-B280-66F86C076485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31" creationId="{6DB752F8-CE74-0EF9-4093-511A93324AB6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37" creationId="{C6932467-AA24-FF90-06BF-FA1F4CAA8D26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40" creationId="{2E5D7DDB-7F5A-AB9A-5E33-FD24CD2397B6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43" creationId="{A3F06197-5249-467D-00A0-435D6797E8E7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46" creationId="{285A8171-1DA9-B3A8-25D0-4F0090559818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49" creationId="{641115D7-319E-AB4A-DE18-43BBAD5286F4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52" creationId="{24E8A01B-08AF-8011-B033-251CF069D9C5}"/>
          </ac:grpSpMkLst>
        </pc:grpChg>
        <pc:grpChg chg="del">
          <ac:chgData name="מסאיי אלמו" userId="e0c61af34a809c6b" providerId="LiveId" clId="{E5DC39B1-5509-47E7-A432-7E43266F1730}" dt="2023-12-19T08:06:49.631" v="1420" actId="478"/>
          <ac:grpSpMkLst>
            <pc:docMk/>
            <pc:sldMk cId="3521301413" sldId="261"/>
            <ac:grpSpMk id="55" creationId="{DF91C10A-7A5A-0EEB-FE37-60466261C4B5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60" creationId="{C1FFF9DC-621D-5A36-77D9-C7BF92A554CF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63" creationId="{050CEAEF-2A1B-F4DF-80CA-CBFEF8309E79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66" creationId="{729C9F90-580D-7482-5C71-BA7F2EF9D283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69" creationId="{8AC957EE-F3F6-8BFB-27E8-255EC80FB915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72" creationId="{FCE0A6DE-D1B9-09FD-D7EA-F02AD2125B32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75" creationId="{203B3840-0FCF-3E85-68CA-92AC4EBEFFCA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78" creationId="{369DA24E-B1E7-485C-0C2A-0F7154B8FD91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81" creationId="{2520C4A1-6086-D9EF-09BC-BB935ABCD332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87" creationId="{A8F4AB43-376E-7B27-997A-2FEE1B6C0C95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90" creationId="{B8045741-23AF-95A7-012D-F363545B5E6E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93" creationId="{AE0BEF12-51AB-E996-8AA7-74A809717DDD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96" creationId="{C61BAF08-ADD7-9495-3467-359C4DCDE2C4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99" creationId="{B2785B3E-E3A9-3877-EB9D-C330FDD8902C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102" creationId="{8E3932F6-4206-B767-E00D-874C5CE5AC88}"/>
          </ac:grpSpMkLst>
        </pc:grpChg>
        <pc:grpChg chg="add mod">
          <ac:chgData name="מסאיי אלמו" userId="e0c61af34a809c6b" providerId="LiveId" clId="{E5DC39B1-5509-47E7-A432-7E43266F1730}" dt="2023-12-19T08:06:50.854" v="1421"/>
          <ac:grpSpMkLst>
            <pc:docMk/>
            <pc:sldMk cId="3521301413" sldId="261"/>
            <ac:grpSpMk id="105" creationId="{2BF39F84-B571-9993-910E-EA98359BCF6B}"/>
          </ac:grpSpMkLst>
        </pc:grpChg>
        <pc:graphicFrameChg chg="add del mod modGraphic">
          <ac:chgData name="מסאיי אלמו" userId="e0c61af34a809c6b" providerId="LiveId" clId="{E5DC39B1-5509-47E7-A432-7E43266F1730}" dt="2023-12-19T10:27:42.590" v="1748" actId="113"/>
          <ac:graphicFrameMkLst>
            <pc:docMk/>
            <pc:sldMk cId="3521301413" sldId="261"/>
            <ac:graphicFrameMk id="58" creationId="{31C56626-F503-9C80-784F-0A4FA1F16885}"/>
          </ac:graphicFrameMkLst>
        </pc:graphicFrameChg>
      </pc:sldChg>
      <pc:sldChg chg="addSp delSp modSp new mod setBg">
        <pc:chgData name="מסאיי אלמו" userId="e0c61af34a809c6b" providerId="LiveId" clId="{E5DC39B1-5509-47E7-A432-7E43266F1730}" dt="2024-02-13T18:00:25.356" v="2753" actId="478"/>
        <pc:sldMkLst>
          <pc:docMk/>
          <pc:sldMk cId="3796871792" sldId="262"/>
        </pc:sldMkLst>
        <pc:spChg chg="del">
          <ac:chgData name="מסאיי אלמו" userId="e0c61af34a809c6b" providerId="LiveId" clId="{E5DC39B1-5509-47E7-A432-7E43266F1730}" dt="2024-01-09T07:31:54.352" v="1778" actId="478"/>
          <ac:spMkLst>
            <pc:docMk/>
            <pc:sldMk cId="3796871792" sldId="262"/>
            <ac:spMk id="2" creationId="{D63D2D6C-692D-E482-BF92-FFAE7826CA51}"/>
          </ac:spMkLst>
        </pc:spChg>
        <pc:spChg chg="add mod">
          <ac:chgData name="מסאיי אלמו" userId="e0c61af34a809c6b" providerId="LiveId" clId="{E5DC39B1-5509-47E7-A432-7E43266F1730}" dt="2024-01-14T18:22:31.955" v="1901" actId="1076"/>
          <ac:spMkLst>
            <pc:docMk/>
            <pc:sldMk cId="3796871792" sldId="262"/>
            <ac:spMk id="3" creationId="{13B4D1B4-E0D3-6E2F-3E49-25ABC0727CD0}"/>
          </ac:spMkLst>
        </pc:spChg>
        <pc:spChg chg="del">
          <ac:chgData name="מסאיי אלמו" userId="e0c61af34a809c6b" providerId="LiveId" clId="{E5DC39B1-5509-47E7-A432-7E43266F1730}" dt="2024-01-09T07:32:03.080" v="1779" actId="478"/>
          <ac:spMkLst>
            <pc:docMk/>
            <pc:sldMk cId="3796871792" sldId="262"/>
            <ac:spMk id="3" creationId="{8F2F4C65-0A8B-37E3-F425-A6531BECA08C}"/>
          </ac:spMkLst>
        </pc:spChg>
        <pc:spChg chg="add del mod">
          <ac:chgData name="מסאיי אלמו" userId="e0c61af34a809c6b" providerId="LiveId" clId="{E5DC39B1-5509-47E7-A432-7E43266F1730}" dt="2024-01-14T18:28:56.003" v="1933" actId="478"/>
          <ac:spMkLst>
            <pc:docMk/>
            <pc:sldMk cId="3796871792" sldId="262"/>
            <ac:spMk id="4" creationId="{26CC7C58-8F14-3028-14A8-98BCA5C97844}"/>
          </ac:spMkLst>
        </pc:spChg>
        <pc:spChg chg="add del mod">
          <ac:chgData name="מסאיי אלמו" userId="e0c61af34a809c6b" providerId="LiveId" clId="{E5DC39B1-5509-47E7-A432-7E43266F1730}" dt="2024-02-13T18:00:25.356" v="2753" actId="478"/>
          <ac:spMkLst>
            <pc:docMk/>
            <pc:sldMk cId="3796871792" sldId="262"/>
            <ac:spMk id="6" creationId="{80205253-8FDE-B93B-17BD-CB0146529031}"/>
          </ac:spMkLst>
        </pc:spChg>
        <pc:spChg chg="add del">
          <ac:chgData name="מסאיי אלמו" userId="e0c61af34a809c6b" providerId="LiveId" clId="{E5DC39B1-5509-47E7-A432-7E43266F1730}" dt="2024-01-09T08:51:05.678" v="1792" actId="26606"/>
          <ac:spMkLst>
            <pc:docMk/>
            <pc:sldMk cId="3796871792" sldId="262"/>
            <ac:spMk id="16" creationId="{B78EDDD3-C548-48EF-B3CA-B290B17192AB}"/>
          </ac:spMkLst>
        </pc:spChg>
        <pc:spChg chg="add mod">
          <ac:chgData name="מסאיי אלמו" userId="e0c61af34a809c6b" providerId="LiveId" clId="{E5DC39B1-5509-47E7-A432-7E43266F1730}" dt="2024-02-08T20:59:04.083" v="2416" actId="1076"/>
          <ac:spMkLst>
            <pc:docMk/>
            <pc:sldMk cId="3796871792" sldId="262"/>
            <ac:spMk id="18" creationId="{3C99EEAF-8DE3-123A-3FE0-A21EEF665569}"/>
          </ac:spMkLst>
        </pc:spChg>
        <pc:spChg chg="add mod">
          <ac:chgData name="מסאיי אלמו" userId="e0c61af34a809c6b" providerId="LiveId" clId="{E5DC39B1-5509-47E7-A432-7E43266F1730}" dt="2024-02-08T20:58:51.772" v="2414" actId="1076"/>
          <ac:spMkLst>
            <pc:docMk/>
            <pc:sldMk cId="3796871792" sldId="262"/>
            <ac:spMk id="19" creationId="{EE462EB7-C6FF-D6B1-C796-8A22F2EDE7AC}"/>
          </ac:spMkLst>
        </pc:spChg>
        <pc:spChg chg="add mod">
          <ac:chgData name="מסאיי אלמו" userId="e0c61af34a809c6b" providerId="LiveId" clId="{E5DC39B1-5509-47E7-A432-7E43266F1730}" dt="2024-02-08T20:58:42.718" v="2412" actId="1076"/>
          <ac:spMkLst>
            <pc:docMk/>
            <pc:sldMk cId="3796871792" sldId="262"/>
            <ac:spMk id="20" creationId="{0FCF8EEB-E0E0-BD66-0C21-27575D8CDCBD}"/>
          </ac:spMkLst>
        </pc:spChg>
        <pc:spChg chg="add del mod">
          <ac:chgData name="מסאיי אלמו" userId="e0c61af34a809c6b" providerId="LiveId" clId="{E5DC39B1-5509-47E7-A432-7E43266F1730}" dt="2024-02-08T20:58:32.549" v="2409" actId="478"/>
          <ac:spMkLst>
            <pc:docMk/>
            <pc:sldMk cId="3796871792" sldId="262"/>
            <ac:spMk id="21" creationId="{1C34CF7F-3061-1A1B-9DF5-EFD32B2BBCEF}"/>
          </ac:spMkLst>
        </pc:spChg>
        <pc:picChg chg="add mod">
          <ac:chgData name="מסאיי אלמו" userId="e0c61af34a809c6b" providerId="LiveId" clId="{E5DC39B1-5509-47E7-A432-7E43266F1730}" dt="2024-01-14T18:02:53.096" v="1825" actId="1076"/>
          <ac:picMkLst>
            <pc:docMk/>
            <pc:sldMk cId="3796871792" sldId="262"/>
            <ac:picMk id="2" creationId="{2DD61CE3-128A-40A2-985C-2B2C09B038CC}"/>
          </ac:picMkLst>
        </pc:picChg>
        <pc:picChg chg="add mod">
          <ac:chgData name="מסאיי אלמו" userId="e0c61af34a809c6b" providerId="LiveId" clId="{E5DC39B1-5509-47E7-A432-7E43266F1730}" dt="2024-02-08T20:58:38.442" v="2411" actId="1076"/>
          <ac:picMkLst>
            <pc:docMk/>
            <pc:sldMk cId="3796871792" sldId="262"/>
            <ac:picMk id="5" creationId="{14806292-816E-B2A0-28A1-816B8EBC7A81}"/>
          </ac:picMkLst>
        </pc:picChg>
        <pc:picChg chg="add del mod">
          <ac:chgData name="מסאיי אלמו" userId="e0c61af34a809c6b" providerId="LiveId" clId="{E5DC39B1-5509-47E7-A432-7E43266F1730}" dt="2024-01-14T17:17:06.321" v="1820" actId="478"/>
          <ac:picMkLst>
            <pc:docMk/>
            <pc:sldMk cId="3796871792" sldId="262"/>
            <ac:picMk id="5" creationId="{6C704489-3A6D-D4AB-DC52-6485A90B1A2A}"/>
          </ac:picMkLst>
        </pc:picChg>
        <pc:picChg chg="add del mod">
          <ac:chgData name="מסאיי אלמו" userId="e0c61af34a809c6b" providerId="LiveId" clId="{E5DC39B1-5509-47E7-A432-7E43266F1730}" dt="2024-01-14T17:17:07.954" v="1821" actId="478"/>
          <ac:picMkLst>
            <pc:docMk/>
            <pc:sldMk cId="3796871792" sldId="262"/>
            <ac:picMk id="7" creationId="{70040770-0ADF-1B76-9727-6E61F2D0DAB2}"/>
          </ac:picMkLst>
        </pc:picChg>
        <pc:picChg chg="add del mod ord">
          <ac:chgData name="מסאיי אלמו" userId="e0c61af34a809c6b" providerId="LiveId" clId="{E5DC39B1-5509-47E7-A432-7E43266F1730}" dt="2024-01-14T17:17:09.573" v="1822" actId="478"/>
          <ac:picMkLst>
            <pc:docMk/>
            <pc:sldMk cId="3796871792" sldId="262"/>
            <ac:picMk id="9" creationId="{74631E0B-E256-F7F5-DCCF-A1922AE6B8E8}"/>
          </ac:picMkLst>
        </pc:picChg>
        <pc:picChg chg="add mod">
          <ac:chgData name="מסאיי אלמו" userId="e0c61af34a809c6b" providerId="LiveId" clId="{E5DC39B1-5509-47E7-A432-7E43266F1730}" dt="2024-02-08T20:58:57.827" v="2415" actId="1076"/>
          <ac:picMkLst>
            <pc:docMk/>
            <pc:sldMk cId="3796871792" sldId="262"/>
            <ac:picMk id="10" creationId="{1974A160-C149-4392-9DA5-888EF4FC9CCF}"/>
          </ac:picMkLst>
        </pc:picChg>
        <pc:picChg chg="add del mod modCrop">
          <ac:chgData name="מסאיי אלמו" userId="e0c61af34a809c6b" providerId="LiveId" clId="{E5DC39B1-5509-47E7-A432-7E43266F1730}" dt="2024-01-14T17:17:11.275" v="1823" actId="478"/>
          <ac:picMkLst>
            <pc:docMk/>
            <pc:sldMk cId="3796871792" sldId="262"/>
            <ac:picMk id="11" creationId="{98790AF1-8FF7-68B8-2277-6CFF524510BA}"/>
          </ac:picMkLst>
        </pc:picChg>
        <pc:picChg chg="add mod">
          <ac:chgData name="מסאיי אלמו" userId="e0c61af34a809c6b" providerId="LiveId" clId="{E5DC39B1-5509-47E7-A432-7E43266F1730}" dt="2024-02-08T20:58:45.525" v="2413" actId="1076"/>
          <ac:picMkLst>
            <pc:docMk/>
            <pc:sldMk cId="3796871792" sldId="262"/>
            <ac:picMk id="13" creationId="{236249AF-1DFB-1DA4-D5E5-2D270AD31C5D}"/>
          </ac:picMkLst>
        </pc:picChg>
        <pc:picChg chg="add del mod">
          <ac:chgData name="מסאיי אלמו" userId="e0c61af34a809c6b" providerId="LiveId" clId="{E5DC39B1-5509-47E7-A432-7E43266F1730}" dt="2024-02-08T20:58:25.503" v="2407" actId="478"/>
          <ac:picMkLst>
            <pc:docMk/>
            <pc:sldMk cId="3796871792" sldId="262"/>
            <ac:picMk id="15" creationId="{FCFFA87F-57C0-DD97-1722-00451C7FBD25}"/>
          </ac:picMkLst>
        </pc:picChg>
        <pc:picChg chg="add del mod">
          <ac:chgData name="מסאיי אלמו" userId="e0c61af34a809c6b" providerId="LiveId" clId="{E5DC39B1-5509-47E7-A432-7E43266F1730}" dt="2024-02-08T20:57:15.821" v="2401" actId="478"/>
          <ac:picMkLst>
            <pc:docMk/>
            <pc:sldMk cId="3796871792" sldId="262"/>
            <ac:picMk id="17" creationId="{A6DE1ACB-E96D-6129-2ED2-B23A714E1990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7:58:41.386" v="2743" actId="1076"/>
        <pc:sldMkLst>
          <pc:docMk/>
          <pc:sldMk cId="2219520480" sldId="263"/>
        </pc:sldMkLst>
        <pc:spChg chg="add mod">
          <ac:chgData name="מסאיי אלמו" userId="e0c61af34a809c6b" providerId="LiveId" clId="{E5DC39B1-5509-47E7-A432-7E43266F1730}" dt="2024-01-14T18:38:59.298" v="2038" actId="1076"/>
          <ac:spMkLst>
            <pc:docMk/>
            <pc:sldMk cId="2219520480" sldId="263"/>
            <ac:spMk id="2" creationId="{63163E1F-02B3-D57A-E5FA-DA4C0826504D}"/>
          </ac:spMkLst>
        </pc:spChg>
        <pc:spChg chg="del">
          <ac:chgData name="מסאיי אלמו" userId="e0c61af34a809c6b" providerId="LiveId" clId="{E5DC39B1-5509-47E7-A432-7E43266F1730}" dt="2024-01-09T07:31:44.784" v="1776" actId="478"/>
          <ac:spMkLst>
            <pc:docMk/>
            <pc:sldMk cId="2219520480" sldId="263"/>
            <ac:spMk id="2" creationId="{8BEC795F-9470-D7AC-6364-D4F16B870DC9}"/>
          </ac:spMkLst>
        </pc:spChg>
        <pc:spChg chg="del">
          <ac:chgData name="מסאיי אלמו" userId="e0c61af34a809c6b" providerId="LiveId" clId="{E5DC39B1-5509-47E7-A432-7E43266F1730}" dt="2024-01-09T07:31:49.494" v="1777" actId="478"/>
          <ac:spMkLst>
            <pc:docMk/>
            <pc:sldMk cId="2219520480" sldId="263"/>
            <ac:spMk id="3" creationId="{76316BBB-AC22-8ACF-02E9-3BF91EF7FDE7}"/>
          </ac:spMkLst>
        </pc:spChg>
        <pc:spChg chg="add mod">
          <ac:chgData name="מסאיי אלמו" userId="e0c61af34a809c6b" providerId="LiveId" clId="{E5DC39B1-5509-47E7-A432-7E43266F1730}" dt="2024-02-13T17:58:22.566" v="2739" actId="1076"/>
          <ac:spMkLst>
            <pc:docMk/>
            <pc:sldMk cId="2219520480" sldId="263"/>
            <ac:spMk id="10" creationId="{710C4D4E-D855-7930-BA3F-4412CB683CE6}"/>
          </ac:spMkLst>
        </pc:spChg>
        <pc:spChg chg="add del mod">
          <ac:chgData name="מסאיי אלמו" userId="e0c61af34a809c6b" providerId="LiveId" clId="{E5DC39B1-5509-47E7-A432-7E43266F1730}" dt="2024-02-13T17:57:48.406" v="2731" actId="478"/>
          <ac:spMkLst>
            <pc:docMk/>
            <pc:sldMk cId="2219520480" sldId="263"/>
            <ac:spMk id="11" creationId="{CDE0BAF3-FAA2-622C-017F-67B06EF83321}"/>
          </ac:spMkLst>
        </pc:spChg>
        <pc:spChg chg="add mod">
          <ac:chgData name="מסאיי אלמו" userId="e0c61af34a809c6b" providerId="LiveId" clId="{E5DC39B1-5509-47E7-A432-7E43266F1730}" dt="2024-02-13T17:58:41.386" v="2743" actId="1076"/>
          <ac:spMkLst>
            <pc:docMk/>
            <pc:sldMk cId="2219520480" sldId="263"/>
            <ac:spMk id="12" creationId="{05441284-AA6B-EA40-E4E6-61CD6DFF04EA}"/>
          </ac:spMkLst>
        </pc:spChg>
        <pc:picChg chg="add mod">
          <ac:chgData name="מסאיי אלמו" userId="e0c61af34a809c6b" providerId="LiveId" clId="{E5DC39B1-5509-47E7-A432-7E43266F1730}" dt="2024-01-14T18:39:05.962" v="2039"/>
          <ac:picMkLst>
            <pc:docMk/>
            <pc:sldMk cId="2219520480" sldId="263"/>
            <ac:picMk id="3" creationId="{17B94144-3982-3EBA-86F4-BBFFF93374EE}"/>
          </ac:picMkLst>
        </pc:picChg>
        <pc:picChg chg="add del mod">
          <ac:chgData name="מסאיי אלמו" userId="e0c61af34a809c6b" providerId="LiveId" clId="{E5DC39B1-5509-47E7-A432-7E43266F1730}" dt="2024-02-13T17:57:41.018" v="2729" actId="478"/>
          <ac:picMkLst>
            <pc:docMk/>
            <pc:sldMk cId="2219520480" sldId="263"/>
            <ac:picMk id="5" creationId="{40EBBD05-5D7C-DC56-5722-C7AC2BAB0500}"/>
          </ac:picMkLst>
        </pc:picChg>
        <pc:picChg chg="add mod">
          <ac:chgData name="מסאיי אלמו" userId="e0c61af34a809c6b" providerId="LiveId" clId="{E5DC39B1-5509-47E7-A432-7E43266F1730}" dt="2024-02-13T17:58:17.796" v="2738" actId="1076"/>
          <ac:picMkLst>
            <pc:docMk/>
            <pc:sldMk cId="2219520480" sldId="263"/>
            <ac:picMk id="7" creationId="{0398715B-EA7A-9ECA-8532-869994B20668}"/>
          </ac:picMkLst>
        </pc:picChg>
        <pc:picChg chg="add mod">
          <ac:chgData name="מסאיי אלמו" userId="e0c61af34a809c6b" providerId="LiveId" clId="{E5DC39B1-5509-47E7-A432-7E43266F1730}" dt="2024-02-13T17:58:36.860" v="2742" actId="1076"/>
          <ac:picMkLst>
            <pc:docMk/>
            <pc:sldMk cId="2219520480" sldId="263"/>
            <ac:picMk id="9" creationId="{847888D4-26A1-B437-FD05-D260749277D7}"/>
          </ac:picMkLst>
        </pc:picChg>
      </pc:sldChg>
      <pc:sldChg chg="addSp delSp modSp new mod setBg">
        <pc:chgData name="מסאיי אלמו" userId="e0c61af34a809c6b" providerId="LiveId" clId="{E5DC39B1-5509-47E7-A432-7E43266F1730}" dt="2024-02-10T19:44:45.061" v="2435" actId="14100"/>
        <pc:sldMkLst>
          <pc:docMk/>
          <pc:sldMk cId="1460589534" sldId="264"/>
        </pc:sldMkLst>
        <pc:spChg chg="del">
          <ac:chgData name="מסאיי אלמו" userId="e0c61af34a809c6b" providerId="LiveId" clId="{E5DC39B1-5509-47E7-A432-7E43266F1730}" dt="2024-01-15T18:59:04.094" v="2297" actId="478"/>
          <ac:spMkLst>
            <pc:docMk/>
            <pc:sldMk cId="1460589534" sldId="264"/>
            <ac:spMk id="2" creationId="{3A5B9E5D-36C7-CB55-9A74-E7944CFA5E65}"/>
          </ac:spMkLst>
        </pc:spChg>
        <pc:spChg chg="del">
          <ac:chgData name="מסאיי אלמו" userId="e0c61af34a809c6b" providerId="LiveId" clId="{E5DC39B1-5509-47E7-A432-7E43266F1730}" dt="2024-01-15T18:59:07.071" v="2298" actId="478"/>
          <ac:spMkLst>
            <pc:docMk/>
            <pc:sldMk cId="1460589534" sldId="264"/>
            <ac:spMk id="3" creationId="{653B4F45-65BC-1113-BB30-2445A9264218}"/>
          </ac:spMkLst>
        </pc:spChg>
        <pc:spChg chg="add mod">
          <ac:chgData name="מסאיי אלמו" userId="e0c61af34a809c6b" providerId="LiveId" clId="{E5DC39B1-5509-47E7-A432-7E43266F1730}" dt="2024-02-10T19:44:37.016" v="2434" actId="20577"/>
          <ac:spMkLst>
            <pc:docMk/>
            <pc:sldMk cId="1460589534" sldId="264"/>
            <ac:spMk id="4" creationId="{DA3CA424-61A1-62BE-9698-0960C86DE8C6}"/>
          </ac:spMkLst>
        </pc:spChg>
        <pc:spChg chg="add mod">
          <ac:chgData name="מסאיי אלמו" userId="e0c61af34a809c6b" providerId="LiveId" clId="{E5DC39B1-5509-47E7-A432-7E43266F1730}" dt="2024-02-10T19:44:19.005" v="2429" actId="20577"/>
          <ac:spMkLst>
            <pc:docMk/>
            <pc:sldMk cId="1460589534" sldId="264"/>
            <ac:spMk id="8" creationId="{B310605F-7869-D158-1833-509E0FF4A1EF}"/>
          </ac:spMkLst>
        </pc:spChg>
        <pc:spChg chg="add del mod">
          <ac:chgData name="מסאיי אלמו" userId="e0c61af34a809c6b" providerId="LiveId" clId="{E5DC39B1-5509-47E7-A432-7E43266F1730}" dt="2024-02-10T19:44:11.944" v="2427" actId="1076"/>
          <ac:spMkLst>
            <pc:docMk/>
            <pc:sldMk cId="1460589534" sldId="264"/>
            <ac:spMk id="9" creationId="{8524304B-E956-D444-AC34-E3DA105A0EB3}"/>
          </ac:spMkLst>
        </pc:spChg>
        <pc:spChg chg="add mod">
          <ac:chgData name="מסאיי אלמו" userId="e0c61af34a809c6b" providerId="LiveId" clId="{E5DC39B1-5509-47E7-A432-7E43266F1730}" dt="2024-01-15T19:11:04.696" v="2372"/>
          <ac:spMkLst>
            <pc:docMk/>
            <pc:sldMk cId="1460589534" sldId="264"/>
            <ac:spMk id="11" creationId="{1771E355-E543-8CB2-CC28-733729487D4F}"/>
          </ac:spMkLst>
        </pc:spChg>
        <pc:picChg chg="add mod">
          <ac:chgData name="מסאיי אלמו" userId="e0c61af34a809c6b" providerId="LiveId" clId="{E5DC39B1-5509-47E7-A432-7E43266F1730}" dt="2024-02-10T19:44:45.061" v="2435" actId="14100"/>
          <ac:picMkLst>
            <pc:docMk/>
            <pc:sldMk cId="1460589534" sldId="264"/>
            <ac:picMk id="3" creationId="{74F617C3-08F7-A543-7D9F-B48F080FE28A}"/>
          </ac:picMkLst>
        </pc:picChg>
        <pc:picChg chg="add mod">
          <ac:chgData name="מסאיי אלמו" userId="e0c61af34a809c6b" providerId="LiveId" clId="{E5DC39B1-5509-47E7-A432-7E43266F1730}" dt="2024-02-10T19:43:55.742" v="2425" actId="1076"/>
          <ac:picMkLst>
            <pc:docMk/>
            <pc:sldMk cId="1460589534" sldId="264"/>
            <ac:picMk id="5" creationId="{305EC662-67E4-61CB-0C3F-800428964934}"/>
          </ac:picMkLst>
        </pc:picChg>
        <pc:picChg chg="add mod">
          <ac:chgData name="מסאיי אלמו" userId="e0c61af34a809c6b" providerId="LiveId" clId="{E5DC39B1-5509-47E7-A432-7E43266F1730}" dt="2024-02-10T19:44:13.811" v="2428" actId="1076"/>
          <ac:picMkLst>
            <pc:docMk/>
            <pc:sldMk cId="1460589534" sldId="264"/>
            <ac:picMk id="7" creationId="{A56A39F3-F16F-D870-9673-A796673E9568}"/>
          </ac:picMkLst>
        </pc:picChg>
        <pc:picChg chg="add mod">
          <ac:chgData name="מסאיי אלמו" userId="e0c61af34a809c6b" providerId="LiveId" clId="{E5DC39B1-5509-47E7-A432-7E43266F1730}" dt="2024-01-15T19:10:26.934" v="2370"/>
          <ac:picMkLst>
            <pc:docMk/>
            <pc:sldMk cId="1460589534" sldId="264"/>
            <ac:picMk id="10" creationId="{5F307E90-7661-3C99-D937-249F8CAA8D40}"/>
          </ac:picMkLst>
        </pc:picChg>
      </pc:sldChg>
      <pc:sldChg chg="addSp delSp modSp new mod ord setBg">
        <pc:chgData name="מסאיי אלמו" userId="e0c61af34a809c6b" providerId="LiveId" clId="{E5DC39B1-5509-47E7-A432-7E43266F1730}" dt="2024-02-10T19:44:55.073" v="2436" actId="14100"/>
        <pc:sldMkLst>
          <pc:docMk/>
          <pc:sldMk cId="4211144958" sldId="265"/>
        </pc:sldMkLst>
        <pc:spChg chg="del mod">
          <ac:chgData name="מסאיי אלמו" userId="e0c61af34a809c6b" providerId="LiveId" clId="{E5DC39B1-5509-47E7-A432-7E43266F1730}" dt="2024-01-15T18:59:54.957" v="2306" actId="478"/>
          <ac:spMkLst>
            <pc:docMk/>
            <pc:sldMk cId="4211144958" sldId="265"/>
            <ac:spMk id="2" creationId="{3C89A968-554C-CAFA-0A65-6017619E1C57}"/>
          </ac:spMkLst>
        </pc:spChg>
        <pc:spChg chg="del">
          <ac:chgData name="מסאיי אלמו" userId="e0c61af34a809c6b" providerId="LiveId" clId="{E5DC39B1-5509-47E7-A432-7E43266F1730}" dt="2024-01-15T18:59:52.297" v="2305" actId="478"/>
          <ac:spMkLst>
            <pc:docMk/>
            <pc:sldMk cId="4211144958" sldId="265"/>
            <ac:spMk id="3" creationId="{164A196D-2F86-6CDB-621B-3001499D7DBF}"/>
          </ac:spMkLst>
        </pc:spChg>
        <pc:spChg chg="add del">
          <ac:chgData name="מסאיי אלמו" userId="e0c61af34a809c6b" providerId="LiveId" clId="{E5DC39B1-5509-47E7-A432-7E43266F1730}" dt="2024-01-15T19:00:00.626" v="2308" actId="478"/>
          <ac:spMkLst>
            <pc:docMk/>
            <pc:sldMk cId="4211144958" sldId="265"/>
            <ac:spMk id="5" creationId="{63BBC66A-A41F-4A48-0B1C-6B3F372A0387}"/>
          </ac:spMkLst>
        </pc:spChg>
        <pc:spChg chg="add mod">
          <ac:chgData name="מסאיי אלמו" userId="e0c61af34a809c6b" providerId="LiveId" clId="{E5DC39B1-5509-47E7-A432-7E43266F1730}" dt="2024-01-15T19:12:32.871" v="2388" actId="1076"/>
          <ac:spMkLst>
            <pc:docMk/>
            <pc:sldMk cId="4211144958" sldId="265"/>
            <ac:spMk id="12" creationId="{A9D00906-62C1-2108-7727-2E8FF6B85CFC}"/>
          </ac:spMkLst>
        </pc:spChg>
        <pc:spChg chg="add mod">
          <ac:chgData name="מסאיי אלמו" userId="e0c61af34a809c6b" providerId="LiveId" clId="{E5DC39B1-5509-47E7-A432-7E43266F1730}" dt="2024-01-15T19:12:26.748" v="2386" actId="1076"/>
          <ac:spMkLst>
            <pc:docMk/>
            <pc:sldMk cId="4211144958" sldId="265"/>
            <ac:spMk id="13" creationId="{D7D9CCD4-D680-3179-79BE-03FB1FC208D8}"/>
          </ac:spMkLst>
        </pc:spChg>
        <pc:spChg chg="add mod">
          <ac:chgData name="מסאיי אלמו" userId="e0c61af34a809c6b" providerId="LiveId" clId="{E5DC39B1-5509-47E7-A432-7E43266F1730}" dt="2024-01-15T19:12:21.578" v="2384" actId="1076"/>
          <ac:spMkLst>
            <pc:docMk/>
            <pc:sldMk cId="4211144958" sldId="265"/>
            <ac:spMk id="14" creationId="{23CF639D-E6A2-6B99-6C3B-238AF4F34F64}"/>
          </ac:spMkLst>
        </pc:spChg>
        <pc:spChg chg="add mod">
          <ac:chgData name="מסאיי אלמו" userId="e0c61af34a809c6b" providerId="LiveId" clId="{E5DC39B1-5509-47E7-A432-7E43266F1730}" dt="2024-01-15T19:10:55.176" v="2371"/>
          <ac:spMkLst>
            <pc:docMk/>
            <pc:sldMk cId="4211144958" sldId="265"/>
            <ac:spMk id="16" creationId="{8A17149A-062F-CD9D-38B3-6728787BF366}"/>
          </ac:spMkLst>
        </pc:spChg>
        <pc:spChg chg="add mod">
          <ac:chgData name="מסאיי אלמו" userId="e0c61af34a809c6b" providerId="LiveId" clId="{E5DC39B1-5509-47E7-A432-7E43266F1730}" dt="2024-01-15T19:12:53.664" v="2398" actId="20577"/>
          <ac:spMkLst>
            <pc:docMk/>
            <pc:sldMk cId="4211144958" sldId="265"/>
            <ac:spMk id="17" creationId="{A3B28A4D-6F24-3635-4CCA-DAAD44FB75C7}"/>
          </ac:spMkLst>
        </pc:spChg>
        <pc:picChg chg="add mod">
          <ac:chgData name="מסאיי אלמו" userId="e0c61af34a809c6b" providerId="LiveId" clId="{E5DC39B1-5509-47E7-A432-7E43266F1730}" dt="2024-01-15T19:12:35.326" v="2389" actId="1076"/>
          <ac:picMkLst>
            <pc:docMk/>
            <pc:sldMk cId="4211144958" sldId="265"/>
            <ac:picMk id="7" creationId="{13316D40-73A4-46E4-3094-D449504B7858}"/>
          </ac:picMkLst>
        </pc:picChg>
        <pc:picChg chg="add mod">
          <ac:chgData name="מסאיי אלמו" userId="e0c61af34a809c6b" providerId="LiveId" clId="{E5DC39B1-5509-47E7-A432-7E43266F1730}" dt="2024-02-10T19:44:55.073" v="2436" actId="14100"/>
          <ac:picMkLst>
            <pc:docMk/>
            <pc:sldMk cId="4211144958" sldId="265"/>
            <ac:picMk id="9" creationId="{9F11CF09-A8BD-39A6-6FEF-3CF98495DEB7}"/>
          </ac:picMkLst>
        </pc:picChg>
        <pc:picChg chg="add mod">
          <ac:chgData name="מסאיי אלמו" userId="e0c61af34a809c6b" providerId="LiveId" clId="{E5DC39B1-5509-47E7-A432-7E43266F1730}" dt="2024-01-15T19:12:23.456" v="2385" actId="1076"/>
          <ac:picMkLst>
            <pc:docMk/>
            <pc:sldMk cId="4211144958" sldId="265"/>
            <ac:picMk id="11" creationId="{AAC3F536-A8CA-7FA1-3C12-0B0D676E3368}"/>
          </ac:picMkLst>
        </pc:picChg>
        <pc:picChg chg="add mod">
          <ac:chgData name="מסאיי אלמו" userId="e0c61af34a809c6b" providerId="LiveId" clId="{E5DC39B1-5509-47E7-A432-7E43266F1730}" dt="2024-01-15T19:10:19.107" v="2369"/>
          <ac:picMkLst>
            <pc:docMk/>
            <pc:sldMk cId="4211144958" sldId="265"/>
            <ac:picMk id="15" creationId="{3AD29654-92DF-4762-6095-5399FD401DFE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8:00:42.811" v="2755"/>
        <pc:sldMkLst>
          <pc:docMk/>
          <pc:sldMk cId="2053460091" sldId="266"/>
        </pc:sldMkLst>
        <pc:spChg chg="del">
          <ac:chgData name="מסאיי אלמו" userId="e0c61af34a809c6b" providerId="LiveId" clId="{E5DC39B1-5509-47E7-A432-7E43266F1730}" dt="2024-02-11T19:19:41.293" v="2713" actId="478"/>
          <ac:spMkLst>
            <pc:docMk/>
            <pc:sldMk cId="2053460091" sldId="266"/>
            <ac:spMk id="2" creationId="{C11A8B7E-E1C2-4659-AE85-E90D95470D0E}"/>
          </ac:spMkLst>
        </pc:spChg>
        <pc:spChg chg="del">
          <ac:chgData name="מסאיי אלמו" userId="e0c61af34a809c6b" providerId="LiveId" clId="{E5DC39B1-5509-47E7-A432-7E43266F1730}" dt="2024-02-11T19:19:43.791" v="2714" actId="478"/>
          <ac:spMkLst>
            <pc:docMk/>
            <pc:sldMk cId="2053460091" sldId="266"/>
            <ac:spMk id="3" creationId="{4A694C21-FA8C-046B-CB77-CFAE36CA11D0}"/>
          </ac:spMkLst>
        </pc:spChg>
        <pc:spChg chg="add mod">
          <ac:chgData name="מסאיי אלמו" userId="e0c61af34a809c6b" providerId="LiveId" clId="{E5DC39B1-5509-47E7-A432-7E43266F1730}" dt="2024-02-13T17:59:41.906" v="2745" actId="1076"/>
          <ac:spMkLst>
            <pc:docMk/>
            <pc:sldMk cId="2053460091" sldId="266"/>
            <ac:spMk id="6" creationId="{3B70D081-FD47-A685-D812-02DE8CE6C9FA}"/>
          </ac:spMkLst>
        </pc:spChg>
        <pc:spChg chg="add mod">
          <ac:chgData name="מסאיי אלמו" userId="e0c61af34a809c6b" providerId="LiveId" clId="{E5DC39B1-5509-47E7-A432-7E43266F1730}" dt="2024-02-13T17:59:56.346" v="2750" actId="1076"/>
          <ac:spMkLst>
            <pc:docMk/>
            <pc:sldMk cId="2053460091" sldId="266"/>
            <ac:spMk id="7" creationId="{1A96B57C-D536-9123-9E71-2C9172105A15}"/>
          </ac:spMkLst>
        </pc:spChg>
        <pc:spChg chg="add mod">
          <ac:chgData name="מסאיי אלמו" userId="e0c61af34a809c6b" providerId="LiveId" clId="{E5DC39B1-5509-47E7-A432-7E43266F1730}" dt="2024-02-13T17:59:35.366" v="2744"/>
          <ac:spMkLst>
            <pc:docMk/>
            <pc:sldMk cId="2053460091" sldId="266"/>
            <ac:spMk id="8" creationId="{D3EDE29A-E61A-5C49-0B15-D59E9F1F2836}"/>
          </ac:spMkLst>
        </pc:spChg>
        <pc:spChg chg="add del mod">
          <ac:chgData name="מסאיי אלמו" userId="e0c61af34a809c6b" providerId="LiveId" clId="{E5DC39B1-5509-47E7-A432-7E43266F1730}" dt="2024-02-13T18:00:34.401" v="2754" actId="478"/>
          <ac:spMkLst>
            <pc:docMk/>
            <pc:sldMk cId="2053460091" sldId="266"/>
            <ac:spMk id="9" creationId="{0B8A2F4C-8C74-F3B8-CFBD-A5755BF4D892}"/>
          </ac:spMkLst>
        </pc:spChg>
        <pc:picChg chg="add mod">
          <ac:chgData name="מסאיי אלמו" userId="e0c61af34a809c6b" providerId="LiveId" clId="{E5DC39B1-5509-47E7-A432-7E43266F1730}" dt="2024-02-13T17:59:47.696" v="2747" actId="14100"/>
          <ac:picMkLst>
            <pc:docMk/>
            <pc:sldMk cId="2053460091" sldId="266"/>
            <ac:picMk id="3" creationId="{807F29E6-D945-C4E5-6C7D-9DC34E9BD595}"/>
          </ac:picMkLst>
        </pc:picChg>
        <pc:picChg chg="add mod">
          <ac:chgData name="מסאיי אלמו" userId="e0c61af34a809c6b" providerId="LiveId" clId="{E5DC39B1-5509-47E7-A432-7E43266F1730}" dt="2024-02-13T17:59:58.212" v="2751" actId="1076"/>
          <ac:picMkLst>
            <pc:docMk/>
            <pc:sldMk cId="2053460091" sldId="266"/>
            <ac:picMk id="5" creationId="{D105D70D-DCEA-D376-9446-EBFC14ABF264}"/>
          </ac:picMkLst>
        </pc:picChg>
        <pc:picChg chg="add mod">
          <ac:chgData name="מסאיי אלמו" userId="e0c61af34a809c6b" providerId="LiveId" clId="{E5DC39B1-5509-47E7-A432-7E43266F1730}" dt="2024-02-13T18:00:42.811" v="2755"/>
          <ac:picMkLst>
            <pc:docMk/>
            <pc:sldMk cId="2053460091" sldId="266"/>
            <ac:picMk id="10" creationId="{65E3D9ED-D2D8-5A6F-EF17-C5AA8BDD42DE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8:10:03.187" v="2844" actId="1076"/>
        <pc:sldMkLst>
          <pc:docMk/>
          <pc:sldMk cId="4290477111" sldId="267"/>
        </pc:sldMkLst>
        <pc:spChg chg="del">
          <ac:chgData name="מסאיי אלמו" userId="e0c61af34a809c6b" providerId="LiveId" clId="{E5DC39B1-5509-47E7-A432-7E43266F1730}" dt="2024-02-13T18:01:00.806" v="2757" actId="478"/>
          <ac:spMkLst>
            <pc:docMk/>
            <pc:sldMk cId="4290477111" sldId="267"/>
            <ac:spMk id="2" creationId="{BF249642-C425-CE2B-952D-E6A343DC0316}"/>
          </ac:spMkLst>
        </pc:spChg>
        <pc:spChg chg="del">
          <ac:chgData name="מסאיי אלמו" userId="e0c61af34a809c6b" providerId="LiveId" clId="{E5DC39B1-5509-47E7-A432-7E43266F1730}" dt="2024-02-13T18:01:03.126" v="2758" actId="478"/>
          <ac:spMkLst>
            <pc:docMk/>
            <pc:sldMk cId="4290477111" sldId="267"/>
            <ac:spMk id="3" creationId="{0BDBD6F8-247F-8A31-6677-8632645AAB00}"/>
          </ac:spMkLst>
        </pc:spChg>
        <pc:spChg chg="add mod">
          <ac:chgData name="מסאיי אלמו" userId="e0c61af34a809c6b" providerId="LiveId" clId="{E5DC39B1-5509-47E7-A432-7E43266F1730}" dt="2024-02-13T18:02:18.351" v="2761"/>
          <ac:spMkLst>
            <pc:docMk/>
            <pc:sldMk cId="4290477111" sldId="267"/>
            <ac:spMk id="4" creationId="{87DC3374-9ABC-45A5-3737-4637CF4C501A}"/>
          </ac:spMkLst>
        </pc:spChg>
        <pc:spChg chg="add mod">
          <ac:chgData name="מסאיי אלמו" userId="e0c61af34a809c6b" providerId="LiveId" clId="{E5DC39B1-5509-47E7-A432-7E43266F1730}" dt="2024-02-13T18:04:27.126" v="2781" actId="1076"/>
          <ac:spMkLst>
            <pc:docMk/>
            <pc:sldMk cId="4290477111" sldId="267"/>
            <ac:spMk id="6" creationId="{C9B1A2CE-0D6D-10A9-9D56-214ED296FA86}"/>
          </ac:spMkLst>
        </pc:spChg>
        <pc:spChg chg="add mod">
          <ac:chgData name="מסאיי אלמו" userId="e0c61af34a809c6b" providerId="LiveId" clId="{E5DC39B1-5509-47E7-A432-7E43266F1730}" dt="2024-02-13T18:07:36.617" v="2821" actId="1076"/>
          <ac:spMkLst>
            <pc:docMk/>
            <pc:sldMk cId="4290477111" sldId="267"/>
            <ac:spMk id="15" creationId="{EB0C20FD-4F68-1800-A1C0-A8E629FCEC90}"/>
          </ac:spMkLst>
        </pc:spChg>
        <pc:spChg chg="add mod">
          <ac:chgData name="מסאיי אלמו" userId="e0c61af34a809c6b" providerId="LiveId" clId="{E5DC39B1-5509-47E7-A432-7E43266F1730}" dt="2024-02-13T18:07:52.453" v="2824" actId="1076"/>
          <ac:spMkLst>
            <pc:docMk/>
            <pc:sldMk cId="4290477111" sldId="267"/>
            <ac:spMk id="16" creationId="{81696A4E-165A-3337-3A43-C03770712979}"/>
          </ac:spMkLst>
        </pc:spChg>
        <pc:spChg chg="add mod">
          <ac:chgData name="מסאיי אלמו" userId="e0c61af34a809c6b" providerId="LiveId" clId="{E5DC39B1-5509-47E7-A432-7E43266F1730}" dt="2024-02-13T18:10:03.187" v="2844" actId="1076"/>
          <ac:spMkLst>
            <pc:docMk/>
            <pc:sldMk cId="4290477111" sldId="267"/>
            <ac:spMk id="17" creationId="{3B3E863A-4522-A4D5-0089-BF84908909C6}"/>
          </ac:spMkLst>
        </pc:spChg>
        <pc:spChg chg="add mod">
          <ac:chgData name="מסאיי אלמו" userId="e0c61af34a809c6b" providerId="LiveId" clId="{E5DC39B1-5509-47E7-A432-7E43266F1730}" dt="2024-02-13T18:08:19.788" v="2831" actId="20577"/>
          <ac:spMkLst>
            <pc:docMk/>
            <pc:sldMk cId="4290477111" sldId="267"/>
            <ac:spMk id="18" creationId="{6FC2DB28-EDF3-CF62-474D-8E99E309A21D}"/>
          </ac:spMkLst>
        </pc:spChg>
        <pc:picChg chg="add mod">
          <ac:chgData name="מסאיי אלמו" userId="e0c61af34a809c6b" providerId="LiveId" clId="{E5DC39B1-5509-47E7-A432-7E43266F1730}" dt="2024-02-13T18:02:27.526" v="2762"/>
          <ac:picMkLst>
            <pc:docMk/>
            <pc:sldMk cId="4290477111" sldId="267"/>
            <ac:picMk id="5" creationId="{B1661B56-31A7-EE11-C1BC-AB694C84C639}"/>
          </ac:picMkLst>
        </pc:picChg>
        <pc:picChg chg="add mod">
          <ac:chgData name="מסאיי אלמו" userId="e0c61af34a809c6b" providerId="LiveId" clId="{E5DC39B1-5509-47E7-A432-7E43266F1730}" dt="2024-02-13T18:09:55.897" v="2843" actId="1076"/>
          <ac:picMkLst>
            <pc:docMk/>
            <pc:sldMk cId="4290477111" sldId="267"/>
            <ac:picMk id="8" creationId="{A23FADBC-F49D-82DE-11E5-7554E358F987}"/>
          </ac:picMkLst>
        </pc:picChg>
        <pc:picChg chg="add mod">
          <ac:chgData name="מסאיי אלמו" userId="e0c61af34a809c6b" providerId="LiveId" clId="{E5DC39B1-5509-47E7-A432-7E43266F1730}" dt="2024-02-13T18:09:38.017" v="2840" actId="1076"/>
          <ac:picMkLst>
            <pc:docMk/>
            <pc:sldMk cId="4290477111" sldId="267"/>
            <ac:picMk id="10" creationId="{B298965A-20D4-9AA6-F18F-317F660DB040}"/>
          </ac:picMkLst>
        </pc:picChg>
        <pc:picChg chg="add mod">
          <ac:chgData name="מסאיי אלמו" userId="e0c61af34a809c6b" providerId="LiveId" clId="{E5DC39B1-5509-47E7-A432-7E43266F1730}" dt="2024-02-13T18:06:48.166" v="2811" actId="14100"/>
          <ac:picMkLst>
            <pc:docMk/>
            <pc:sldMk cId="4290477111" sldId="267"/>
            <ac:picMk id="12" creationId="{C949783E-14D0-FD86-8813-A8AEBF419CAC}"/>
          </ac:picMkLst>
        </pc:picChg>
        <pc:picChg chg="add mod">
          <ac:chgData name="מסאיי אלמו" userId="e0c61af34a809c6b" providerId="LiveId" clId="{E5DC39B1-5509-47E7-A432-7E43266F1730}" dt="2024-02-13T18:07:05.182" v="2818" actId="1076"/>
          <ac:picMkLst>
            <pc:docMk/>
            <pc:sldMk cId="4290477111" sldId="267"/>
            <ac:picMk id="14" creationId="{4B99FDD4-5BEE-AB32-D549-ED8F504AFCCF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8:12:25.687" v="2880" actId="1076"/>
        <pc:sldMkLst>
          <pc:docMk/>
          <pc:sldMk cId="2669219877" sldId="268"/>
        </pc:sldMkLst>
        <pc:spChg chg="del">
          <ac:chgData name="מסאיי אלמו" userId="e0c61af34a809c6b" providerId="LiveId" clId="{E5DC39B1-5509-47E7-A432-7E43266F1730}" dt="2024-02-13T18:08:30.381" v="2833" actId="478"/>
          <ac:spMkLst>
            <pc:docMk/>
            <pc:sldMk cId="2669219877" sldId="268"/>
            <ac:spMk id="2" creationId="{5F1109C7-9A14-3F37-1B8E-33383AE95C14}"/>
          </ac:spMkLst>
        </pc:spChg>
        <pc:spChg chg="del">
          <ac:chgData name="מסאיי אלמו" userId="e0c61af34a809c6b" providerId="LiveId" clId="{E5DC39B1-5509-47E7-A432-7E43266F1730}" dt="2024-02-13T18:08:33.579" v="2834" actId="478"/>
          <ac:spMkLst>
            <pc:docMk/>
            <pc:sldMk cId="2669219877" sldId="268"/>
            <ac:spMk id="3" creationId="{A07FF188-4EA8-BF1F-E170-0300AE84007B}"/>
          </ac:spMkLst>
        </pc:spChg>
        <pc:spChg chg="add mod">
          <ac:chgData name="מסאיי אלמו" userId="e0c61af34a809c6b" providerId="LiveId" clId="{E5DC39B1-5509-47E7-A432-7E43266F1730}" dt="2024-02-13T18:09:10.987" v="2837"/>
          <ac:spMkLst>
            <pc:docMk/>
            <pc:sldMk cId="2669219877" sldId="268"/>
            <ac:spMk id="4" creationId="{EE4E405A-5E43-7241-CF0A-52E8E56A9A83}"/>
          </ac:spMkLst>
        </pc:spChg>
        <pc:spChg chg="add mod">
          <ac:chgData name="מסאיי אלמו" userId="e0c61af34a809c6b" providerId="LiveId" clId="{E5DC39B1-5509-47E7-A432-7E43266F1730}" dt="2024-02-13T18:11:56.387" v="2873" actId="20577"/>
          <ac:spMkLst>
            <pc:docMk/>
            <pc:sldMk cId="2669219877" sldId="268"/>
            <ac:spMk id="14" creationId="{629899CC-C6C1-4EA9-1428-1D8E0CCC77D0}"/>
          </ac:spMkLst>
        </pc:spChg>
        <pc:spChg chg="add mod">
          <ac:chgData name="מסאיי אלמו" userId="e0c61af34a809c6b" providerId="LiveId" clId="{E5DC39B1-5509-47E7-A432-7E43266F1730}" dt="2024-02-13T18:12:05.017" v="2876" actId="20577"/>
          <ac:spMkLst>
            <pc:docMk/>
            <pc:sldMk cId="2669219877" sldId="268"/>
            <ac:spMk id="15" creationId="{4DE82C1F-5679-358D-8D63-BFC81538F4FD}"/>
          </ac:spMkLst>
        </pc:spChg>
        <pc:spChg chg="add mod">
          <ac:chgData name="מסאיי אלמו" userId="e0c61af34a809c6b" providerId="LiveId" clId="{E5DC39B1-5509-47E7-A432-7E43266F1730}" dt="2024-02-13T18:12:25.687" v="2880" actId="1076"/>
          <ac:spMkLst>
            <pc:docMk/>
            <pc:sldMk cId="2669219877" sldId="268"/>
            <ac:spMk id="16" creationId="{6C945821-1404-394D-2C71-AF116EB4831C}"/>
          </ac:spMkLst>
        </pc:spChg>
        <pc:picChg chg="add mod">
          <ac:chgData name="מסאיי אלמו" userId="e0c61af34a809c6b" providerId="LiveId" clId="{E5DC39B1-5509-47E7-A432-7E43266F1730}" dt="2024-02-13T18:09:26.005" v="2838"/>
          <ac:picMkLst>
            <pc:docMk/>
            <pc:sldMk cId="2669219877" sldId="268"/>
            <ac:picMk id="5" creationId="{CD050E54-ACFB-8F76-213F-51CF2A9F285C}"/>
          </ac:picMkLst>
        </pc:picChg>
        <pc:picChg chg="add mod">
          <ac:chgData name="מסאיי אלמו" userId="e0c61af34a809c6b" providerId="LiveId" clId="{E5DC39B1-5509-47E7-A432-7E43266F1730}" dt="2024-02-13T18:11:44.445" v="2871" actId="1076"/>
          <ac:picMkLst>
            <pc:docMk/>
            <pc:sldMk cId="2669219877" sldId="268"/>
            <ac:picMk id="7" creationId="{AB6942E3-4D8F-D01E-89B9-8D966C4B9286}"/>
          </ac:picMkLst>
        </pc:picChg>
        <pc:picChg chg="add mod">
          <ac:chgData name="מסאיי אלמו" userId="e0c61af34a809c6b" providerId="LiveId" clId="{E5DC39B1-5509-47E7-A432-7E43266F1730}" dt="2024-02-13T18:11:30.967" v="2867" actId="1076"/>
          <ac:picMkLst>
            <pc:docMk/>
            <pc:sldMk cId="2669219877" sldId="268"/>
            <ac:picMk id="9" creationId="{CE21D9F9-90C6-9F51-992C-2431AF0CB072}"/>
          </ac:picMkLst>
        </pc:picChg>
        <pc:picChg chg="add mod">
          <ac:chgData name="מסאיי אלמו" userId="e0c61af34a809c6b" providerId="LiveId" clId="{E5DC39B1-5509-47E7-A432-7E43266F1730}" dt="2024-02-13T18:10:54.307" v="2857"/>
          <ac:picMkLst>
            <pc:docMk/>
            <pc:sldMk cId="2669219877" sldId="268"/>
            <ac:picMk id="11" creationId="{5959F1C8-24D5-1A72-7F77-F0283E6E2C83}"/>
          </ac:picMkLst>
        </pc:picChg>
        <pc:picChg chg="add mod">
          <ac:chgData name="מסאיי אלמו" userId="e0c61af34a809c6b" providerId="LiveId" clId="{E5DC39B1-5509-47E7-A432-7E43266F1730}" dt="2024-02-13T18:11:25.607" v="2865" actId="1076"/>
          <ac:picMkLst>
            <pc:docMk/>
            <pc:sldMk cId="2669219877" sldId="268"/>
            <ac:picMk id="13" creationId="{4D408CA4-762B-05D1-DD61-BAC711729942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8:17:47.838" v="2935" actId="20577"/>
        <pc:sldMkLst>
          <pc:docMk/>
          <pc:sldMk cId="4000363817" sldId="269"/>
        </pc:sldMkLst>
        <pc:spChg chg="del">
          <ac:chgData name="מסאיי אלמו" userId="e0c61af34a809c6b" providerId="LiveId" clId="{E5DC39B1-5509-47E7-A432-7E43266F1730}" dt="2024-02-13T18:12:45.239" v="2883" actId="478"/>
          <ac:spMkLst>
            <pc:docMk/>
            <pc:sldMk cId="4000363817" sldId="269"/>
            <ac:spMk id="2" creationId="{BFAA5398-BAD3-DF60-5335-EFDEC30FED11}"/>
          </ac:spMkLst>
        </pc:spChg>
        <pc:spChg chg="del">
          <ac:chgData name="מסאיי אלמו" userId="e0c61af34a809c6b" providerId="LiveId" clId="{E5DC39B1-5509-47E7-A432-7E43266F1730}" dt="2024-02-13T18:12:41.777" v="2882" actId="478"/>
          <ac:spMkLst>
            <pc:docMk/>
            <pc:sldMk cId="4000363817" sldId="269"/>
            <ac:spMk id="3" creationId="{93A4BAD5-7452-677E-4B6C-44AE5AD8C860}"/>
          </ac:spMkLst>
        </pc:spChg>
        <pc:spChg chg="add mod">
          <ac:chgData name="מסאיי אלמו" userId="e0c61af34a809c6b" providerId="LiveId" clId="{E5DC39B1-5509-47E7-A432-7E43266F1730}" dt="2024-02-13T18:13:57.917" v="2890" actId="1076"/>
          <ac:spMkLst>
            <pc:docMk/>
            <pc:sldMk cId="4000363817" sldId="269"/>
            <ac:spMk id="5" creationId="{5C6C9A41-041F-EA77-54D6-8DEEE91DCC5F}"/>
          </ac:spMkLst>
        </pc:spChg>
        <pc:spChg chg="add mod">
          <ac:chgData name="מסאיי אלמו" userId="e0c61af34a809c6b" providerId="LiveId" clId="{E5DC39B1-5509-47E7-A432-7E43266F1730}" dt="2024-02-13T18:15:47.657" v="2912" actId="1076"/>
          <ac:spMkLst>
            <pc:docMk/>
            <pc:sldMk cId="4000363817" sldId="269"/>
            <ac:spMk id="6" creationId="{92714454-FDA3-8717-A213-E8828DCD1983}"/>
          </ac:spMkLst>
        </pc:spChg>
        <pc:spChg chg="add mod">
          <ac:chgData name="מסאיי אלמו" userId="e0c61af34a809c6b" providerId="LiveId" clId="{E5DC39B1-5509-47E7-A432-7E43266F1730}" dt="2024-02-13T18:17:06.507" v="2927" actId="20577"/>
          <ac:spMkLst>
            <pc:docMk/>
            <pc:sldMk cId="4000363817" sldId="269"/>
            <ac:spMk id="13" creationId="{F92FB711-C09C-590D-584F-D5327904DC9E}"/>
          </ac:spMkLst>
        </pc:spChg>
        <pc:spChg chg="add mod">
          <ac:chgData name="מסאיי אלמו" userId="e0c61af34a809c6b" providerId="LiveId" clId="{E5DC39B1-5509-47E7-A432-7E43266F1730}" dt="2024-02-13T18:17:32.747" v="2932" actId="20577"/>
          <ac:spMkLst>
            <pc:docMk/>
            <pc:sldMk cId="4000363817" sldId="269"/>
            <ac:spMk id="14" creationId="{76FBA1B0-092E-F994-92D2-F7386F0246C0}"/>
          </ac:spMkLst>
        </pc:spChg>
        <pc:spChg chg="add mod">
          <ac:chgData name="מסאיי אלמו" userId="e0c61af34a809c6b" providerId="LiveId" clId="{E5DC39B1-5509-47E7-A432-7E43266F1730}" dt="2024-02-13T18:17:47.838" v="2935" actId="20577"/>
          <ac:spMkLst>
            <pc:docMk/>
            <pc:sldMk cId="4000363817" sldId="269"/>
            <ac:spMk id="15" creationId="{C8B0ED5D-BA94-2B5D-1057-F6D9CFAD9674}"/>
          </ac:spMkLst>
        </pc:spChg>
        <pc:picChg chg="add mod">
          <ac:chgData name="מסאיי אלמו" userId="e0c61af34a809c6b" providerId="LiveId" clId="{E5DC39B1-5509-47E7-A432-7E43266F1730}" dt="2024-02-13T18:13:11.542" v="2886"/>
          <ac:picMkLst>
            <pc:docMk/>
            <pc:sldMk cId="4000363817" sldId="269"/>
            <ac:picMk id="4" creationId="{182732D3-5B5C-5E7D-E6E7-2B21340EF31F}"/>
          </ac:picMkLst>
        </pc:picChg>
        <pc:picChg chg="add mod">
          <ac:chgData name="מסאיי אלמו" userId="e0c61af34a809c6b" providerId="LiveId" clId="{E5DC39B1-5509-47E7-A432-7E43266F1730}" dt="2024-02-13T18:17:15.757" v="2930" actId="1076"/>
          <ac:picMkLst>
            <pc:docMk/>
            <pc:sldMk cId="4000363817" sldId="269"/>
            <ac:picMk id="8" creationId="{5AF2E7D4-6068-F478-2B50-B34C6A7B4AA3}"/>
          </ac:picMkLst>
        </pc:picChg>
        <pc:picChg chg="add mod">
          <ac:chgData name="מסאיי אלמו" userId="e0c61af34a809c6b" providerId="LiveId" clId="{E5DC39B1-5509-47E7-A432-7E43266F1730}" dt="2024-02-13T18:16:04.428" v="2915" actId="1076"/>
          <ac:picMkLst>
            <pc:docMk/>
            <pc:sldMk cId="4000363817" sldId="269"/>
            <ac:picMk id="10" creationId="{009294DA-BD12-F2E1-D252-C92111C14695}"/>
          </ac:picMkLst>
        </pc:picChg>
        <pc:picChg chg="add mod">
          <ac:chgData name="מסאיי אלמו" userId="e0c61af34a809c6b" providerId="LiveId" clId="{E5DC39B1-5509-47E7-A432-7E43266F1730}" dt="2024-02-13T18:16:43.462" v="2924" actId="14100"/>
          <ac:picMkLst>
            <pc:docMk/>
            <pc:sldMk cId="4000363817" sldId="269"/>
            <ac:picMk id="12" creationId="{160B7FF8-2FC9-3B1E-1482-B0024B0AE88D}"/>
          </ac:picMkLst>
        </pc:picChg>
      </pc:sldChg>
      <pc:sldChg chg="addSp delSp modSp new mod setBg">
        <pc:chgData name="מסאיי אלמו" userId="e0c61af34a809c6b" providerId="LiveId" clId="{E5DC39B1-5509-47E7-A432-7E43266F1730}" dt="2024-02-13T18:20:37.648" v="2970" actId="14100"/>
        <pc:sldMkLst>
          <pc:docMk/>
          <pc:sldMk cId="3292865678" sldId="270"/>
        </pc:sldMkLst>
        <pc:spChg chg="del">
          <ac:chgData name="מסאיי אלמו" userId="e0c61af34a809c6b" providerId="LiveId" clId="{E5DC39B1-5509-47E7-A432-7E43266F1730}" dt="2024-02-13T18:18:03.128" v="2937" actId="478"/>
          <ac:spMkLst>
            <pc:docMk/>
            <pc:sldMk cId="3292865678" sldId="270"/>
            <ac:spMk id="2" creationId="{AC538726-1E7A-C9C7-861F-2562159F5F79}"/>
          </ac:spMkLst>
        </pc:spChg>
        <pc:spChg chg="del">
          <ac:chgData name="מסאיי אלמו" userId="e0c61af34a809c6b" providerId="LiveId" clId="{E5DC39B1-5509-47E7-A432-7E43266F1730}" dt="2024-02-13T18:18:05.439" v="2938" actId="478"/>
          <ac:spMkLst>
            <pc:docMk/>
            <pc:sldMk cId="3292865678" sldId="270"/>
            <ac:spMk id="3" creationId="{E4367767-66CC-3275-8641-82BAAC21EFF3}"/>
          </ac:spMkLst>
        </pc:spChg>
        <pc:spChg chg="add mod">
          <ac:chgData name="מסאיי אלמו" userId="e0c61af34a809c6b" providerId="LiveId" clId="{E5DC39B1-5509-47E7-A432-7E43266F1730}" dt="2024-02-13T18:18:33.591" v="2941"/>
          <ac:spMkLst>
            <pc:docMk/>
            <pc:sldMk cId="3292865678" sldId="270"/>
            <ac:spMk id="4" creationId="{47AE4576-E326-D0FE-5839-6B1A3DAC2AB0}"/>
          </ac:spMkLst>
        </pc:spChg>
        <pc:spChg chg="add mod">
          <ac:chgData name="מסאיי אלמו" userId="e0c61af34a809c6b" providerId="LiveId" clId="{E5DC39B1-5509-47E7-A432-7E43266F1730}" dt="2024-02-13T18:20:13.257" v="2963" actId="1076"/>
          <ac:spMkLst>
            <pc:docMk/>
            <pc:sldMk cId="3292865678" sldId="270"/>
            <ac:spMk id="12" creationId="{1A0C0D73-1FA0-23B1-6C42-25D221A0C8C5}"/>
          </ac:spMkLst>
        </pc:spChg>
        <pc:spChg chg="add mod">
          <ac:chgData name="מסאיי אלמו" userId="e0c61af34a809c6b" providerId="LiveId" clId="{E5DC39B1-5509-47E7-A432-7E43266F1730}" dt="2024-02-13T18:20:22.438" v="2966" actId="20577"/>
          <ac:spMkLst>
            <pc:docMk/>
            <pc:sldMk cId="3292865678" sldId="270"/>
            <ac:spMk id="13" creationId="{501CBDC0-DDB6-C38B-20E3-8627B9F782F4}"/>
          </ac:spMkLst>
        </pc:spChg>
        <pc:spChg chg="add mod">
          <ac:chgData name="מסאיי אלמו" userId="e0c61af34a809c6b" providerId="LiveId" clId="{E5DC39B1-5509-47E7-A432-7E43266F1730}" dt="2024-02-13T18:20:32.647" v="2969" actId="20577"/>
          <ac:spMkLst>
            <pc:docMk/>
            <pc:sldMk cId="3292865678" sldId="270"/>
            <ac:spMk id="14" creationId="{C888C576-E73E-76F8-CA52-FA9DA2328EB4}"/>
          </ac:spMkLst>
        </pc:spChg>
        <pc:picChg chg="add mod">
          <ac:chgData name="מסאיי אלמו" userId="e0c61af34a809c6b" providerId="LiveId" clId="{E5DC39B1-5509-47E7-A432-7E43266F1730}" dt="2024-02-13T18:18:43.357" v="2942"/>
          <ac:picMkLst>
            <pc:docMk/>
            <pc:sldMk cId="3292865678" sldId="270"/>
            <ac:picMk id="5" creationId="{FF3EF009-0A7A-7A0B-297F-BB85C6CA166A}"/>
          </ac:picMkLst>
        </pc:picChg>
        <pc:picChg chg="add mod">
          <ac:chgData name="מסאיי אלמו" userId="e0c61af34a809c6b" providerId="LiveId" clId="{E5DC39B1-5509-47E7-A432-7E43266F1730}" dt="2024-02-13T18:20:37.648" v="2970" actId="14100"/>
          <ac:picMkLst>
            <pc:docMk/>
            <pc:sldMk cId="3292865678" sldId="270"/>
            <ac:picMk id="7" creationId="{361F4C2F-1CA6-DAF6-197D-59B14D2441CF}"/>
          </ac:picMkLst>
        </pc:picChg>
        <pc:picChg chg="add mod">
          <ac:chgData name="מסאיי אלמו" userId="e0c61af34a809c6b" providerId="LiveId" clId="{E5DC39B1-5509-47E7-A432-7E43266F1730}" dt="2024-02-13T18:19:48.848" v="2958" actId="14100"/>
          <ac:picMkLst>
            <pc:docMk/>
            <pc:sldMk cId="3292865678" sldId="270"/>
            <ac:picMk id="9" creationId="{FAF7F984-945C-9038-563C-58CB9D66E9F1}"/>
          </ac:picMkLst>
        </pc:picChg>
        <pc:picChg chg="add mod">
          <ac:chgData name="מסאיי אלמו" userId="e0c61af34a809c6b" providerId="LiveId" clId="{E5DC39B1-5509-47E7-A432-7E43266F1730}" dt="2024-02-13T18:19:45.478" v="2957" actId="1076"/>
          <ac:picMkLst>
            <pc:docMk/>
            <pc:sldMk cId="3292865678" sldId="270"/>
            <ac:picMk id="11" creationId="{50E8E127-CE11-64D4-053A-0E055349CC7E}"/>
          </ac:picMkLst>
        </pc:picChg>
      </pc:sldChg>
      <pc:sldMasterChg chg="setBg modSldLayout">
        <pc:chgData name="מסאיי אלמו" userId="e0c61af34a809c6b" providerId="LiveId" clId="{E5DC39B1-5509-47E7-A432-7E43266F1730}" dt="2024-01-14T18:59:58.323" v="2144"/>
        <pc:sldMasterMkLst>
          <pc:docMk/>
          <pc:sldMasterMk cId="2426168926" sldId="2147483648"/>
        </pc:sldMasterMkLst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1939348322" sldId="2147483649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888514913" sldId="2147483650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2668458649" sldId="2147483651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3691749772" sldId="2147483652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3727526980" sldId="2147483653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538667427" sldId="2147483654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612898016" sldId="2147483655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517195114" sldId="2147483656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991855114" sldId="2147483657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1416622770" sldId="2147483658"/>
          </pc:sldLayoutMkLst>
        </pc:sldLayoutChg>
        <pc:sldLayoutChg chg="setBg">
          <pc:chgData name="מסאיי אלמו" userId="e0c61af34a809c6b" providerId="LiveId" clId="{E5DC39B1-5509-47E7-A432-7E43266F1730}" dt="2024-01-14T18:59:58.323" v="2144"/>
          <pc:sldLayoutMkLst>
            <pc:docMk/>
            <pc:sldMasterMk cId="2426168926" sldId="2147483648"/>
            <pc:sldLayoutMk cId="644032949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6823A2-55B2-FC4B-B092-7A28917FBD75}" type="doc">
      <dgm:prSet loTypeId="urn:microsoft.com/office/officeart/2005/8/layout/orgChart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rtl="1"/>
          <a:endParaRPr lang="he-IL"/>
        </a:p>
      </dgm:t>
    </dgm:pt>
    <dgm:pt modelId="{C932BF4C-547B-F449-8AFD-686172E54B5E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+mj-lt"/>
            </a:rPr>
            <a:t>0</a:t>
          </a:r>
          <a:r>
            <a:rPr lang="he-IL" sz="1200" b="1" dirty="0">
              <a:latin typeface="Lig"/>
            </a:rPr>
            <a:t>. </a:t>
          </a:r>
          <a:r>
            <a:rPr lang="he-IL" sz="1200" b="1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בחירת מוצרים לשיער באפליקציית </a:t>
          </a:r>
          <a:r>
            <a:rPr lang="en-US" sz="1200" b="1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”your hair, our care.”</a:t>
          </a:r>
          <a:endParaRPr lang="he-IL" sz="1200" b="1" dirty="0">
            <a:solidFill>
              <a:schemeClr val="tx1"/>
            </a:solidFill>
            <a:latin typeface="Lig"/>
          </a:endParaRPr>
        </a:p>
      </dgm:t>
    </dgm:pt>
    <dgm:pt modelId="{F7FA6C5C-A64A-C846-8829-585684104762}" type="parTrans" cxnId="{CB5C4636-A4AA-954C-AE3F-4C3C5F326666}">
      <dgm:prSet/>
      <dgm:spPr/>
      <dgm:t>
        <a:bodyPr/>
        <a:lstStyle/>
        <a:p>
          <a:pPr rtl="1"/>
          <a:endParaRPr lang="he-IL"/>
        </a:p>
      </dgm:t>
    </dgm:pt>
    <dgm:pt modelId="{9FD14E34-97E3-6749-B498-D779B74286BE}" type="sibTrans" cxnId="{CB5C4636-A4AA-954C-AE3F-4C3C5F326666}">
      <dgm:prSet/>
      <dgm:spPr/>
      <dgm:t>
        <a:bodyPr/>
        <a:lstStyle/>
        <a:p>
          <a:pPr rtl="1"/>
          <a:endParaRPr lang="he-IL"/>
        </a:p>
      </dgm:t>
    </dgm:pt>
    <dgm:pt modelId="{B48A34D5-1DEA-A34C-B5D7-DA7749C2101C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1.1 הירשם או התחבר למשתמש</a:t>
          </a:r>
        </a:p>
      </dgm:t>
    </dgm:pt>
    <dgm:pt modelId="{50A1363B-A033-6747-A63E-C695AFFD1DFB}" type="parTrans" cxnId="{1EDE5573-0C3B-DA4A-B327-1FF75F53B1CF}">
      <dgm:prSet/>
      <dgm:spPr/>
      <dgm:t>
        <a:bodyPr/>
        <a:lstStyle/>
        <a:p>
          <a:pPr rtl="1"/>
          <a:endParaRPr lang="he-IL"/>
        </a:p>
      </dgm:t>
    </dgm:pt>
    <dgm:pt modelId="{3DF203F9-1679-444A-8C52-DAB9C4754C24}" type="sibTrans" cxnId="{1EDE5573-0C3B-DA4A-B327-1FF75F53B1CF}">
      <dgm:prSet/>
      <dgm:spPr/>
      <dgm:t>
        <a:bodyPr/>
        <a:lstStyle/>
        <a:p>
          <a:pPr rtl="1"/>
          <a:endParaRPr lang="he-IL"/>
        </a:p>
      </dgm:t>
    </dgm:pt>
    <dgm:pt modelId="{34C76FD8-94AC-2446-8E34-0E210A92EE75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>
            <a:buAutoNum type="arabicPeriod"/>
          </a:pPr>
          <a:r>
            <a:rPr lang="he-IL" sz="1200" b="1" dirty="0">
              <a:solidFill>
                <a:schemeClr val="tx1"/>
              </a:solidFill>
              <a:latin typeface="Lig"/>
            </a:rPr>
            <a:t>1. </a:t>
          </a:r>
          <a:r>
            <a:rPr lang="he-IL" sz="1200" b="1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היכנס לאפליקציה "</a:t>
          </a:r>
          <a:r>
            <a:rPr lang="en-US" sz="1200" b="1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your hair, our care. </a:t>
          </a:r>
          <a:r>
            <a:rPr lang="he-IL" sz="1200" b="1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"</a:t>
          </a:r>
          <a:endParaRPr lang="he-IL" sz="1200" b="1" dirty="0">
            <a:solidFill>
              <a:schemeClr val="tx1"/>
            </a:solidFill>
            <a:latin typeface="Lig"/>
          </a:endParaRPr>
        </a:p>
      </dgm:t>
    </dgm:pt>
    <dgm:pt modelId="{6BDD7A24-7F40-8443-8582-C16201E40312}" type="parTrans" cxnId="{CDA2B9EB-DBC4-514B-857A-2C6D7720ABCF}">
      <dgm:prSet/>
      <dgm:spPr/>
      <dgm:t>
        <a:bodyPr/>
        <a:lstStyle/>
        <a:p>
          <a:pPr rtl="1"/>
          <a:endParaRPr lang="he-IL"/>
        </a:p>
      </dgm:t>
    </dgm:pt>
    <dgm:pt modelId="{AE55B113-68E6-5241-9B96-9D7E09E8CF10}" type="sibTrans" cxnId="{CDA2B9EB-DBC4-514B-857A-2C6D7720ABCF}">
      <dgm:prSet/>
      <dgm:spPr/>
      <dgm:t>
        <a:bodyPr/>
        <a:lstStyle/>
        <a:p>
          <a:pPr rtl="1"/>
          <a:endParaRPr lang="he-IL"/>
        </a:p>
      </dgm:t>
    </dgm:pt>
    <dgm:pt modelId="{DCE6BFAA-C5F6-1740-AE13-5ACF17F66546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2. צלם את שיערך </a:t>
          </a:r>
        </a:p>
      </dgm:t>
    </dgm:pt>
    <dgm:pt modelId="{9BD98AEA-D2C6-3847-8C9F-3C6259CC60BA}" type="parTrans" cxnId="{1B3AA81A-9B34-7149-A40A-C206C81504C2}">
      <dgm:prSet/>
      <dgm:spPr/>
      <dgm:t>
        <a:bodyPr/>
        <a:lstStyle/>
        <a:p>
          <a:pPr rtl="1"/>
          <a:endParaRPr lang="he-IL"/>
        </a:p>
      </dgm:t>
    </dgm:pt>
    <dgm:pt modelId="{760BBD89-73F4-5A44-A006-4FEFFCAA27D3}" type="sibTrans" cxnId="{1B3AA81A-9B34-7149-A40A-C206C81504C2}">
      <dgm:prSet/>
      <dgm:spPr/>
      <dgm:t>
        <a:bodyPr/>
        <a:lstStyle/>
        <a:p>
          <a:pPr rtl="1"/>
          <a:endParaRPr lang="he-IL"/>
        </a:p>
      </dgm:t>
    </dgm:pt>
    <dgm:pt modelId="{91A00E4E-F570-984C-A940-27196065AACD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3.  התאם אישית – </a:t>
          </a:r>
        </a:p>
        <a:p>
          <a:pPr rtl="1"/>
          <a:r>
            <a:rPr lang="he-IL" sz="1200" b="1" dirty="0">
              <a:latin typeface="Lig"/>
            </a:rPr>
            <a:t>ענה על שאלות </a:t>
          </a:r>
        </a:p>
      </dgm:t>
    </dgm:pt>
    <dgm:pt modelId="{F72E9BA2-1A50-DF4C-8398-79D27C3AD481}" type="parTrans" cxnId="{CAEC7F8F-5FD3-EF42-BDB6-7A2B1E14A0DC}">
      <dgm:prSet/>
      <dgm:spPr/>
      <dgm:t>
        <a:bodyPr/>
        <a:lstStyle/>
        <a:p>
          <a:pPr rtl="1"/>
          <a:endParaRPr lang="he-IL"/>
        </a:p>
      </dgm:t>
    </dgm:pt>
    <dgm:pt modelId="{E182882F-E6FD-7149-A046-CBF5A23E3D80}" type="sibTrans" cxnId="{CAEC7F8F-5FD3-EF42-BDB6-7A2B1E14A0DC}">
      <dgm:prSet/>
      <dgm:spPr/>
      <dgm:t>
        <a:bodyPr/>
        <a:lstStyle/>
        <a:p>
          <a:pPr rtl="1"/>
          <a:endParaRPr lang="he-IL"/>
        </a:p>
      </dgm:t>
    </dgm:pt>
    <dgm:pt modelId="{7AEA8A62-882C-9044-8AC5-F83F2A2B6419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4. בחר מוצר</a:t>
          </a:r>
        </a:p>
      </dgm:t>
    </dgm:pt>
    <dgm:pt modelId="{BFCAC87E-FD1F-1647-8C1D-0BEF3D8245A1}" type="parTrans" cxnId="{E5A3B684-2833-FD43-93D9-6579A3884E9E}">
      <dgm:prSet/>
      <dgm:spPr/>
      <dgm:t>
        <a:bodyPr/>
        <a:lstStyle/>
        <a:p>
          <a:pPr rtl="1"/>
          <a:endParaRPr lang="he-IL"/>
        </a:p>
      </dgm:t>
    </dgm:pt>
    <dgm:pt modelId="{0ECDB152-22E1-D848-9AD2-441FAD278D8D}" type="sibTrans" cxnId="{E5A3B684-2833-FD43-93D9-6579A3884E9E}">
      <dgm:prSet/>
      <dgm:spPr/>
      <dgm:t>
        <a:bodyPr/>
        <a:lstStyle/>
        <a:p>
          <a:pPr rtl="1"/>
          <a:endParaRPr lang="he-IL"/>
        </a:p>
      </dgm:t>
    </dgm:pt>
    <dgm:pt modelId="{7EB25E78-059D-8845-9CF5-45157BF819BC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5. בצע הזמנה</a:t>
          </a:r>
        </a:p>
      </dgm:t>
    </dgm:pt>
    <dgm:pt modelId="{706BB458-931C-AA44-AD19-F522990307B4}" type="parTrans" cxnId="{7B5753C8-4844-7A44-A330-B995E09C69CF}">
      <dgm:prSet/>
      <dgm:spPr/>
      <dgm:t>
        <a:bodyPr/>
        <a:lstStyle/>
        <a:p>
          <a:pPr rtl="1"/>
          <a:endParaRPr lang="he-IL"/>
        </a:p>
      </dgm:t>
    </dgm:pt>
    <dgm:pt modelId="{387A41DC-EE93-C749-AEDD-FFD813CE5D9F}" type="sibTrans" cxnId="{7B5753C8-4844-7A44-A330-B995E09C69CF}">
      <dgm:prSet/>
      <dgm:spPr/>
      <dgm:t>
        <a:bodyPr/>
        <a:lstStyle/>
        <a:p>
          <a:pPr rtl="1"/>
          <a:endParaRPr lang="he-IL"/>
        </a:p>
      </dgm:t>
    </dgm:pt>
    <dgm:pt modelId="{C0463748-4DF6-2F44-BA2D-A5ABD9051A0A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6. הזמנה בוצעה בהצלחה!</a:t>
          </a:r>
        </a:p>
      </dgm:t>
    </dgm:pt>
    <dgm:pt modelId="{0319D160-A389-DD4D-9B0D-97AD30212665}" type="parTrans" cxnId="{EF7D3CC2-9E94-E640-B650-2D56ED515F25}">
      <dgm:prSet/>
      <dgm:spPr/>
      <dgm:t>
        <a:bodyPr/>
        <a:lstStyle/>
        <a:p>
          <a:pPr rtl="1"/>
          <a:endParaRPr lang="he-IL"/>
        </a:p>
      </dgm:t>
    </dgm:pt>
    <dgm:pt modelId="{0BE97165-8C57-724C-8790-6EBA4A06D234}" type="sibTrans" cxnId="{EF7D3CC2-9E94-E640-B650-2D56ED515F25}">
      <dgm:prSet/>
      <dgm:spPr/>
      <dgm:t>
        <a:bodyPr/>
        <a:lstStyle/>
        <a:p>
          <a:pPr rtl="1"/>
          <a:endParaRPr lang="he-IL"/>
        </a:p>
      </dgm:t>
    </dgm:pt>
    <dgm:pt modelId="{18A09324-C920-204C-A3E8-2762E975D24E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2.1 צלם שוב או לחץ על המשך</a:t>
          </a:r>
        </a:p>
      </dgm:t>
    </dgm:pt>
    <dgm:pt modelId="{8533BAB1-3C07-A147-B249-22A01AF7EFFF}" type="parTrans" cxnId="{288E62D6-104C-6C4C-893C-1DB0FF3DA9EC}">
      <dgm:prSet/>
      <dgm:spPr/>
      <dgm:t>
        <a:bodyPr/>
        <a:lstStyle/>
        <a:p>
          <a:pPr rtl="1"/>
          <a:endParaRPr lang="he-IL"/>
        </a:p>
      </dgm:t>
    </dgm:pt>
    <dgm:pt modelId="{7186964E-9365-A841-A2D7-699A1B086D42}" type="sibTrans" cxnId="{288E62D6-104C-6C4C-893C-1DB0FF3DA9EC}">
      <dgm:prSet/>
      <dgm:spPr/>
      <dgm:t>
        <a:bodyPr/>
        <a:lstStyle/>
        <a:p>
          <a:pPr rtl="1"/>
          <a:endParaRPr lang="he-IL"/>
        </a:p>
      </dgm:t>
    </dgm:pt>
    <dgm:pt modelId="{A4B56359-E2FC-6043-A963-AC69FC676B6F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2.2 בחר לאיזה מגדר תרצה את המוצר </a:t>
          </a:r>
        </a:p>
        <a:p>
          <a:pPr rtl="1"/>
          <a:r>
            <a:rPr lang="he-IL" sz="1200" b="1" dirty="0">
              <a:latin typeface="Lig"/>
            </a:rPr>
            <a:t>גבר/ אישה </a:t>
          </a:r>
        </a:p>
      </dgm:t>
    </dgm:pt>
    <dgm:pt modelId="{FDCC0E30-CCE4-1545-9653-90E4C775719D}" type="parTrans" cxnId="{58A4B2C8-2F51-CE41-9681-4FDD6337A130}">
      <dgm:prSet/>
      <dgm:spPr/>
      <dgm:t>
        <a:bodyPr/>
        <a:lstStyle/>
        <a:p>
          <a:pPr rtl="1"/>
          <a:endParaRPr lang="he-IL"/>
        </a:p>
      </dgm:t>
    </dgm:pt>
    <dgm:pt modelId="{8346BE69-0178-E84E-B47B-A7A3569F5278}" type="sibTrans" cxnId="{58A4B2C8-2F51-CE41-9681-4FDD6337A130}">
      <dgm:prSet/>
      <dgm:spPr/>
      <dgm:t>
        <a:bodyPr/>
        <a:lstStyle/>
        <a:p>
          <a:pPr rtl="1"/>
          <a:endParaRPr lang="he-IL"/>
        </a:p>
      </dgm:t>
    </dgm:pt>
    <dgm:pt modelId="{F34747F6-0534-D846-9DF3-BEF794FB478A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3.1 סוג שיער – </a:t>
          </a:r>
        </a:p>
        <a:p>
          <a:pPr rtl="1"/>
          <a:r>
            <a:rPr lang="he-IL" sz="1200" b="1" dirty="0">
              <a:latin typeface="Lig"/>
            </a:rPr>
            <a:t>חלק/ מתולתל/ גלי / מקורזל/ אחר (פרט)</a:t>
          </a:r>
        </a:p>
      </dgm:t>
    </dgm:pt>
    <dgm:pt modelId="{8164314F-5C5E-7446-B8B8-377BC69E0CF7}" type="parTrans" cxnId="{A4CF4604-B977-FD40-8378-215D0D91F490}">
      <dgm:prSet/>
      <dgm:spPr/>
      <dgm:t>
        <a:bodyPr/>
        <a:lstStyle/>
        <a:p>
          <a:pPr rtl="1"/>
          <a:endParaRPr lang="he-IL"/>
        </a:p>
      </dgm:t>
    </dgm:pt>
    <dgm:pt modelId="{00CA295C-B7C8-8045-8F66-57B71400BFF1}" type="sibTrans" cxnId="{A4CF4604-B977-FD40-8378-215D0D91F490}">
      <dgm:prSet/>
      <dgm:spPr/>
      <dgm:t>
        <a:bodyPr/>
        <a:lstStyle/>
        <a:p>
          <a:pPr rtl="1"/>
          <a:endParaRPr lang="he-IL"/>
        </a:p>
      </dgm:t>
    </dgm:pt>
    <dgm:pt modelId="{4AA3BAF8-A133-8B4F-B2D8-C3C3F802F4B3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3.2 שינויים כימיקליים בשנה האחרונה-</a:t>
          </a:r>
        </a:p>
        <a:p>
          <a:pPr rtl="1"/>
          <a:r>
            <a:rPr lang="he-IL" sz="1200" b="1" dirty="0">
              <a:latin typeface="Lig"/>
            </a:rPr>
            <a:t>החלקה / צבע / פתיחת תלתלים / אחר (פרט) </a:t>
          </a:r>
        </a:p>
      </dgm:t>
    </dgm:pt>
    <dgm:pt modelId="{B9DB6ED9-04A3-CF48-8170-01B588B35EBF}" type="parTrans" cxnId="{C6E9F542-CDA5-0D4B-8FE6-39376E55DE6A}">
      <dgm:prSet/>
      <dgm:spPr/>
      <dgm:t>
        <a:bodyPr/>
        <a:lstStyle/>
        <a:p>
          <a:pPr rtl="1"/>
          <a:endParaRPr lang="he-IL"/>
        </a:p>
      </dgm:t>
    </dgm:pt>
    <dgm:pt modelId="{7F5663E1-278E-F244-84E4-E32F1D1E3CF4}" type="sibTrans" cxnId="{C6E9F542-CDA5-0D4B-8FE6-39376E55DE6A}">
      <dgm:prSet/>
      <dgm:spPr/>
      <dgm:t>
        <a:bodyPr/>
        <a:lstStyle/>
        <a:p>
          <a:pPr rtl="1"/>
          <a:endParaRPr lang="he-IL"/>
        </a:p>
      </dgm:t>
    </dgm:pt>
    <dgm:pt modelId="{FF7405B5-5FA2-6440-9E35-000E52F5414C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3.3 עובי שיער –</a:t>
          </a:r>
        </a:p>
        <a:p>
          <a:pPr rtl="1"/>
          <a:r>
            <a:rPr lang="he-IL" sz="1200" b="1" dirty="0">
              <a:latin typeface="Lig"/>
            </a:rPr>
            <a:t>עבה / דק/ דליל / אחר (פרט)</a:t>
          </a:r>
        </a:p>
      </dgm:t>
    </dgm:pt>
    <dgm:pt modelId="{DC9A7D8D-A7DD-DA47-AA95-7AFE2CFB08CA}" type="parTrans" cxnId="{18500FC6-231F-9642-B13F-3BB60EDA5290}">
      <dgm:prSet/>
      <dgm:spPr/>
      <dgm:t>
        <a:bodyPr/>
        <a:lstStyle/>
        <a:p>
          <a:pPr rtl="1"/>
          <a:endParaRPr lang="he-IL"/>
        </a:p>
      </dgm:t>
    </dgm:pt>
    <dgm:pt modelId="{C67E39C9-EEBA-294C-8290-5078FA2A1F64}" type="sibTrans" cxnId="{18500FC6-231F-9642-B13F-3BB60EDA5290}">
      <dgm:prSet/>
      <dgm:spPr/>
      <dgm:t>
        <a:bodyPr/>
        <a:lstStyle/>
        <a:p>
          <a:pPr rtl="1"/>
          <a:endParaRPr lang="he-IL"/>
        </a:p>
      </dgm:t>
    </dgm:pt>
    <dgm:pt modelId="{C2015558-4161-0D42-940D-705125E3D707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4.1 בחר סוג מוצר – שמפו / מרכך / מסכה/ קרם /סרום/ שמן/ ספריי</a:t>
          </a:r>
        </a:p>
      </dgm:t>
    </dgm:pt>
    <dgm:pt modelId="{E5927365-C82F-0F43-AE92-51805802602F}" type="parTrans" cxnId="{D1DC9B2E-191C-3C4C-8F38-6B0B6BD70247}">
      <dgm:prSet/>
      <dgm:spPr/>
      <dgm:t>
        <a:bodyPr/>
        <a:lstStyle/>
        <a:p>
          <a:pPr rtl="1"/>
          <a:endParaRPr lang="he-IL"/>
        </a:p>
      </dgm:t>
    </dgm:pt>
    <dgm:pt modelId="{0509D571-9CBE-234F-9EC8-884663567ABE}" type="sibTrans" cxnId="{D1DC9B2E-191C-3C4C-8F38-6B0B6BD70247}">
      <dgm:prSet/>
      <dgm:spPr/>
      <dgm:t>
        <a:bodyPr/>
        <a:lstStyle/>
        <a:p>
          <a:pPr rtl="1"/>
          <a:endParaRPr lang="he-IL"/>
        </a:p>
      </dgm:t>
    </dgm:pt>
    <dgm:pt modelId="{77FDD46C-534B-BD42-A98B-01B5B90D57D3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4.2 בחר סוג מוצר מהרשימה שהותאם עבורך </a:t>
          </a:r>
        </a:p>
      </dgm:t>
    </dgm:pt>
    <dgm:pt modelId="{8F6C83A4-47EF-2547-9C8A-D56C0373C5F3}" type="parTrans" cxnId="{C34C0EBB-B7E8-D945-8237-4088705006F6}">
      <dgm:prSet/>
      <dgm:spPr/>
      <dgm:t>
        <a:bodyPr/>
        <a:lstStyle/>
        <a:p>
          <a:pPr rtl="1"/>
          <a:endParaRPr lang="he-IL"/>
        </a:p>
      </dgm:t>
    </dgm:pt>
    <dgm:pt modelId="{FACC5AEA-87B5-BB4F-9010-4A29E83BC0BC}" type="sibTrans" cxnId="{C34C0EBB-B7E8-D945-8237-4088705006F6}">
      <dgm:prSet/>
      <dgm:spPr/>
      <dgm:t>
        <a:bodyPr/>
        <a:lstStyle/>
        <a:p>
          <a:pPr rtl="1"/>
          <a:endParaRPr lang="he-IL"/>
        </a:p>
      </dgm:t>
    </dgm:pt>
    <dgm:pt modelId="{40EE83AA-4C73-E048-847F-DF8253636EFA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5.1 בחר אפשרויות שילוח/איסוף עצמי</a:t>
          </a:r>
        </a:p>
      </dgm:t>
    </dgm:pt>
    <dgm:pt modelId="{F57BB13B-EEA9-C941-8B7A-5469D87D4AB5}" type="parTrans" cxnId="{03DB96B1-FC47-CC48-B179-D1FF24A9C5C4}">
      <dgm:prSet/>
      <dgm:spPr/>
      <dgm:t>
        <a:bodyPr/>
        <a:lstStyle/>
        <a:p>
          <a:pPr rtl="1"/>
          <a:endParaRPr lang="he-IL"/>
        </a:p>
      </dgm:t>
    </dgm:pt>
    <dgm:pt modelId="{9E66E817-E256-1D4B-A4F1-022C7DDF4EC2}" type="sibTrans" cxnId="{03DB96B1-FC47-CC48-B179-D1FF24A9C5C4}">
      <dgm:prSet/>
      <dgm:spPr/>
      <dgm:t>
        <a:bodyPr/>
        <a:lstStyle/>
        <a:p>
          <a:pPr rtl="1"/>
          <a:endParaRPr lang="he-IL"/>
        </a:p>
      </dgm:t>
    </dgm:pt>
    <dgm:pt modelId="{F01A159A-99C8-A643-80C5-B07F09A75B9F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5.2 בחירת כתובת/הזנת כתובת חדשה</a:t>
          </a:r>
        </a:p>
      </dgm:t>
    </dgm:pt>
    <dgm:pt modelId="{BDF85B72-7DAE-0446-ABC3-11BD4B6B7CA9}" type="parTrans" cxnId="{FC6BD1AF-635D-8045-80BA-470B311D36A0}">
      <dgm:prSet/>
      <dgm:spPr/>
      <dgm:t>
        <a:bodyPr/>
        <a:lstStyle/>
        <a:p>
          <a:pPr rtl="1"/>
          <a:endParaRPr lang="he-IL"/>
        </a:p>
      </dgm:t>
    </dgm:pt>
    <dgm:pt modelId="{DA78A122-E951-EB44-98E4-EC0B1D828DF5}" type="sibTrans" cxnId="{FC6BD1AF-635D-8045-80BA-470B311D36A0}">
      <dgm:prSet/>
      <dgm:spPr/>
      <dgm:t>
        <a:bodyPr/>
        <a:lstStyle/>
        <a:p>
          <a:pPr rtl="1"/>
          <a:endParaRPr lang="he-IL"/>
        </a:p>
      </dgm:t>
    </dgm:pt>
    <dgm:pt modelId="{6EF28FF8-9D83-E64D-BE76-96DED853D9B1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5.3 הזן קוד קופון</a:t>
          </a:r>
        </a:p>
      </dgm:t>
    </dgm:pt>
    <dgm:pt modelId="{3F14C656-9AF8-E64C-A2C5-18742ECA4F2A}" type="parTrans" cxnId="{DCC10D60-8925-D846-ABC8-D093B0D2950C}">
      <dgm:prSet/>
      <dgm:spPr/>
      <dgm:t>
        <a:bodyPr/>
        <a:lstStyle/>
        <a:p>
          <a:pPr rtl="1"/>
          <a:endParaRPr lang="he-IL"/>
        </a:p>
      </dgm:t>
    </dgm:pt>
    <dgm:pt modelId="{9D268432-8FCB-9945-885B-430F5C41F5B5}" type="sibTrans" cxnId="{DCC10D60-8925-D846-ABC8-D093B0D2950C}">
      <dgm:prSet/>
      <dgm:spPr/>
      <dgm:t>
        <a:bodyPr/>
        <a:lstStyle/>
        <a:p>
          <a:pPr rtl="1"/>
          <a:endParaRPr lang="he-IL"/>
        </a:p>
      </dgm:t>
    </dgm:pt>
    <dgm:pt modelId="{5F609032-7A52-1841-89BC-CE5D495E8F56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5.4 בחירת אמצעי תשלום</a:t>
          </a:r>
        </a:p>
      </dgm:t>
    </dgm:pt>
    <dgm:pt modelId="{37903BC7-A47E-B74A-9063-5383F794A7D1}" type="parTrans" cxnId="{3E250A70-4908-5245-95E7-AF0A7C4BADB4}">
      <dgm:prSet/>
      <dgm:spPr/>
      <dgm:t>
        <a:bodyPr/>
        <a:lstStyle/>
        <a:p>
          <a:pPr rtl="1"/>
          <a:endParaRPr lang="he-IL"/>
        </a:p>
      </dgm:t>
    </dgm:pt>
    <dgm:pt modelId="{45F470DF-39DC-2D48-A261-36F3716F1C37}" type="sibTrans" cxnId="{3E250A70-4908-5245-95E7-AF0A7C4BADB4}">
      <dgm:prSet/>
      <dgm:spPr/>
      <dgm:t>
        <a:bodyPr/>
        <a:lstStyle/>
        <a:p>
          <a:pPr rtl="1"/>
          <a:endParaRPr lang="he-IL"/>
        </a:p>
      </dgm:t>
    </dgm:pt>
    <dgm:pt modelId="{408533D7-6F60-4045-A912-D793178CAA23}">
      <dgm:prSet phldrT="[טקסט]" custT="1"/>
      <dgm:spPr>
        <a:solidFill>
          <a:schemeClr val="bg2">
            <a:lumMod val="90000"/>
          </a:schemeClr>
        </a:solidFill>
      </dgm:spPr>
      <dgm:t>
        <a:bodyPr/>
        <a:lstStyle/>
        <a:p>
          <a:pPr rtl="1"/>
          <a:r>
            <a:rPr lang="he-IL" sz="1200" b="1" dirty="0">
              <a:latin typeface="Lig"/>
            </a:rPr>
            <a:t>4.3 הוסף את המוצרים לסל</a:t>
          </a:r>
        </a:p>
      </dgm:t>
    </dgm:pt>
    <dgm:pt modelId="{F533BB8C-04BE-4699-9125-140B05DC4CEE}" type="parTrans" cxnId="{F24F0563-0EF0-4EF1-8ABB-1E2F83D081AD}">
      <dgm:prSet/>
      <dgm:spPr/>
      <dgm:t>
        <a:bodyPr/>
        <a:lstStyle/>
        <a:p>
          <a:pPr rtl="1"/>
          <a:endParaRPr lang="he-IL"/>
        </a:p>
      </dgm:t>
    </dgm:pt>
    <dgm:pt modelId="{B5444C82-B2B9-429A-868F-83195E29DE94}" type="sibTrans" cxnId="{F24F0563-0EF0-4EF1-8ABB-1E2F83D081AD}">
      <dgm:prSet/>
      <dgm:spPr/>
      <dgm:t>
        <a:bodyPr/>
        <a:lstStyle/>
        <a:p>
          <a:pPr rtl="1"/>
          <a:endParaRPr lang="he-IL"/>
        </a:p>
      </dgm:t>
    </dgm:pt>
    <dgm:pt modelId="{245A5502-CD7A-ED46-8D8E-4EA7DBE95024}" type="pres">
      <dgm:prSet presAssocID="{CB6823A2-55B2-FC4B-B092-7A28917FBD75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</dgm:pt>
    <dgm:pt modelId="{F58FEF69-EA5B-7145-A0DF-06A1853311F3}" type="pres">
      <dgm:prSet presAssocID="{C932BF4C-547B-F449-8AFD-686172E54B5E}" presName="hierRoot1" presStyleCnt="0">
        <dgm:presLayoutVars>
          <dgm:hierBranch val="init"/>
        </dgm:presLayoutVars>
      </dgm:prSet>
      <dgm:spPr/>
    </dgm:pt>
    <dgm:pt modelId="{F3A72DF2-C6B9-684C-8F82-A0A18A3B1D76}" type="pres">
      <dgm:prSet presAssocID="{C932BF4C-547B-F449-8AFD-686172E54B5E}" presName="rootComposite1" presStyleCnt="0"/>
      <dgm:spPr/>
    </dgm:pt>
    <dgm:pt modelId="{BE7ED0B8-F7FE-B046-94F3-00B0FE835FA3}" type="pres">
      <dgm:prSet presAssocID="{C932BF4C-547B-F449-8AFD-686172E54B5E}" presName="rootText1" presStyleLbl="node0" presStyleIdx="0" presStyleCnt="1" custScaleX="170760" custScaleY="152952">
        <dgm:presLayoutVars>
          <dgm:chPref val="3"/>
        </dgm:presLayoutVars>
      </dgm:prSet>
      <dgm:spPr/>
    </dgm:pt>
    <dgm:pt modelId="{7D87CCE4-F581-704F-82DC-22EBBD0C6D9A}" type="pres">
      <dgm:prSet presAssocID="{C932BF4C-547B-F449-8AFD-686172E54B5E}" presName="rootConnector1" presStyleLbl="node1" presStyleIdx="0" presStyleCnt="0"/>
      <dgm:spPr/>
    </dgm:pt>
    <dgm:pt modelId="{0E123001-EF0D-AF42-8BCB-2DFB1979D8EB}" type="pres">
      <dgm:prSet presAssocID="{C932BF4C-547B-F449-8AFD-686172E54B5E}" presName="hierChild2" presStyleCnt="0"/>
      <dgm:spPr/>
    </dgm:pt>
    <dgm:pt modelId="{280162BE-6665-0346-A1B6-E1F5DCC23103}" type="pres">
      <dgm:prSet presAssocID="{6BDD7A24-7F40-8443-8582-C16201E40312}" presName="Name37" presStyleLbl="parChTrans1D2" presStyleIdx="0" presStyleCnt="6"/>
      <dgm:spPr/>
    </dgm:pt>
    <dgm:pt modelId="{2288DF09-58EE-C949-8B22-04A860FD0B6F}" type="pres">
      <dgm:prSet presAssocID="{34C76FD8-94AC-2446-8E34-0E210A92EE75}" presName="hierRoot2" presStyleCnt="0">
        <dgm:presLayoutVars>
          <dgm:hierBranch val="init"/>
        </dgm:presLayoutVars>
      </dgm:prSet>
      <dgm:spPr/>
    </dgm:pt>
    <dgm:pt modelId="{ED5322CB-3775-B74C-8C92-7E0549FBA68A}" type="pres">
      <dgm:prSet presAssocID="{34C76FD8-94AC-2446-8E34-0E210A92EE75}" presName="rootComposite" presStyleCnt="0"/>
      <dgm:spPr/>
    </dgm:pt>
    <dgm:pt modelId="{E5CFCC47-70E0-1145-9A3A-295BD67CE7F0}" type="pres">
      <dgm:prSet presAssocID="{34C76FD8-94AC-2446-8E34-0E210A92EE75}" presName="rootText" presStyleLbl="node2" presStyleIdx="0" presStyleCnt="6" custScaleX="159122" custScaleY="174328">
        <dgm:presLayoutVars>
          <dgm:chPref val="3"/>
        </dgm:presLayoutVars>
      </dgm:prSet>
      <dgm:spPr/>
    </dgm:pt>
    <dgm:pt modelId="{0AC1DD31-43AB-4E4D-9780-FBBB033E89E7}" type="pres">
      <dgm:prSet presAssocID="{34C76FD8-94AC-2446-8E34-0E210A92EE75}" presName="rootConnector" presStyleLbl="node2" presStyleIdx="0" presStyleCnt="6"/>
      <dgm:spPr/>
    </dgm:pt>
    <dgm:pt modelId="{32BE72E5-787E-774B-BDF2-53FB323A727E}" type="pres">
      <dgm:prSet presAssocID="{34C76FD8-94AC-2446-8E34-0E210A92EE75}" presName="hierChild4" presStyleCnt="0"/>
      <dgm:spPr/>
    </dgm:pt>
    <dgm:pt modelId="{A9282FE1-D87F-7E45-8085-5B30C9EB2333}" type="pres">
      <dgm:prSet presAssocID="{50A1363B-A033-6747-A63E-C695AFFD1DFB}" presName="Name37" presStyleLbl="parChTrans1D3" presStyleIdx="0" presStyleCnt="13"/>
      <dgm:spPr/>
    </dgm:pt>
    <dgm:pt modelId="{AA009EDC-424D-B645-B265-D85FEEFB19F4}" type="pres">
      <dgm:prSet presAssocID="{B48A34D5-1DEA-A34C-B5D7-DA7749C2101C}" presName="hierRoot2" presStyleCnt="0">
        <dgm:presLayoutVars>
          <dgm:hierBranch val="init"/>
        </dgm:presLayoutVars>
      </dgm:prSet>
      <dgm:spPr/>
    </dgm:pt>
    <dgm:pt modelId="{6AE5B99B-AE14-0144-88D7-D4A3F5F023CD}" type="pres">
      <dgm:prSet presAssocID="{B48A34D5-1DEA-A34C-B5D7-DA7749C2101C}" presName="rootComposite" presStyleCnt="0"/>
      <dgm:spPr/>
    </dgm:pt>
    <dgm:pt modelId="{F6471432-B5C2-0C48-BBF9-7C8198E82BA1}" type="pres">
      <dgm:prSet presAssocID="{B48A34D5-1DEA-A34C-B5D7-DA7749C2101C}" presName="rootText" presStyleLbl="node3" presStyleIdx="0" presStyleCnt="13" custScaleX="119521" custScaleY="140510">
        <dgm:presLayoutVars>
          <dgm:chPref val="3"/>
        </dgm:presLayoutVars>
      </dgm:prSet>
      <dgm:spPr/>
    </dgm:pt>
    <dgm:pt modelId="{BF597483-B800-BB44-AE3B-BC7729638A08}" type="pres">
      <dgm:prSet presAssocID="{B48A34D5-1DEA-A34C-B5D7-DA7749C2101C}" presName="rootConnector" presStyleLbl="node3" presStyleIdx="0" presStyleCnt="13"/>
      <dgm:spPr/>
    </dgm:pt>
    <dgm:pt modelId="{BF010631-5DD7-6C4D-BD3E-A766E69D46AA}" type="pres">
      <dgm:prSet presAssocID="{B48A34D5-1DEA-A34C-B5D7-DA7749C2101C}" presName="hierChild4" presStyleCnt="0"/>
      <dgm:spPr/>
    </dgm:pt>
    <dgm:pt modelId="{25B2F18E-DB80-154C-897D-9076EE2246DC}" type="pres">
      <dgm:prSet presAssocID="{B48A34D5-1DEA-A34C-B5D7-DA7749C2101C}" presName="hierChild5" presStyleCnt="0"/>
      <dgm:spPr/>
    </dgm:pt>
    <dgm:pt modelId="{5474BC98-8301-BD44-B4EF-4430E5368E85}" type="pres">
      <dgm:prSet presAssocID="{34C76FD8-94AC-2446-8E34-0E210A92EE75}" presName="hierChild5" presStyleCnt="0"/>
      <dgm:spPr/>
    </dgm:pt>
    <dgm:pt modelId="{A776F429-2F97-8D4E-81CD-930345BDC02A}" type="pres">
      <dgm:prSet presAssocID="{9BD98AEA-D2C6-3847-8C9F-3C6259CC60BA}" presName="Name37" presStyleLbl="parChTrans1D2" presStyleIdx="1" presStyleCnt="6"/>
      <dgm:spPr/>
    </dgm:pt>
    <dgm:pt modelId="{9641081B-1430-674B-8BAA-ADE7C67F303E}" type="pres">
      <dgm:prSet presAssocID="{DCE6BFAA-C5F6-1740-AE13-5ACF17F66546}" presName="hierRoot2" presStyleCnt="0">
        <dgm:presLayoutVars>
          <dgm:hierBranch val="init"/>
        </dgm:presLayoutVars>
      </dgm:prSet>
      <dgm:spPr/>
    </dgm:pt>
    <dgm:pt modelId="{B17DCA74-9622-634F-828A-8B674C6D4EA4}" type="pres">
      <dgm:prSet presAssocID="{DCE6BFAA-C5F6-1740-AE13-5ACF17F66546}" presName="rootComposite" presStyleCnt="0"/>
      <dgm:spPr/>
    </dgm:pt>
    <dgm:pt modelId="{65F39EE5-6FFE-5045-9321-643BCD4DD5BB}" type="pres">
      <dgm:prSet presAssocID="{DCE6BFAA-C5F6-1740-AE13-5ACF17F66546}" presName="rootText" presStyleLbl="node2" presStyleIdx="1" presStyleCnt="6" custScaleX="134062" custScaleY="122564">
        <dgm:presLayoutVars>
          <dgm:chPref val="3"/>
        </dgm:presLayoutVars>
      </dgm:prSet>
      <dgm:spPr/>
    </dgm:pt>
    <dgm:pt modelId="{CDA04A05-F930-FA4B-8629-926CA73DF119}" type="pres">
      <dgm:prSet presAssocID="{DCE6BFAA-C5F6-1740-AE13-5ACF17F66546}" presName="rootConnector" presStyleLbl="node2" presStyleIdx="1" presStyleCnt="6"/>
      <dgm:spPr/>
    </dgm:pt>
    <dgm:pt modelId="{0089CFB1-B23B-2749-9167-4396021324E2}" type="pres">
      <dgm:prSet presAssocID="{DCE6BFAA-C5F6-1740-AE13-5ACF17F66546}" presName="hierChild4" presStyleCnt="0"/>
      <dgm:spPr/>
    </dgm:pt>
    <dgm:pt modelId="{693C7BF0-0F6D-A84A-8AF9-F35C174DFC07}" type="pres">
      <dgm:prSet presAssocID="{8533BAB1-3C07-A147-B249-22A01AF7EFFF}" presName="Name37" presStyleLbl="parChTrans1D3" presStyleIdx="1" presStyleCnt="13"/>
      <dgm:spPr/>
    </dgm:pt>
    <dgm:pt modelId="{CA750206-1826-1943-9165-84948696F6D7}" type="pres">
      <dgm:prSet presAssocID="{18A09324-C920-204C-A3E8-2762E975D24E}" presName="hierRoot2" presStyleCnt="0">
        <dgm:presLayoutVars>
          <dgm:hierBranch val="init"/>
        </dgm:presLayoutVars>
      </dgm:prSet>
      <dgm:spPr/>
    </dgm:pt>
    <dgm:pt modelId="{6A3B314A-42EF-9241-89E6-47E0BADFC786}" type="pres">
      <dgm:prSet presAssocID="{18A09324-C920-204C-A3E8-2762E975D24E}" presName="rootComposite" presStyleCnt="0"/>
      <dgm:spPr/>
    </dgm:pt>
    <dgm:pt modelId="{A0564511-FF43-9642-821E-3FAFC44A1942}" type="pres">
      <dgm:prSet presAssocID="{18A09324-C920-204C-A3E8-2762E975D24E}" presName="rootText" presStyleLbl="node3" presStyleIdx="1" presStyleCnt="13" custScaleX="142921" custScaleY="136733">
        <dgm:presLayoutVars>
          <dgm:chPref val="3"/>
        </dgm:presLayoutVars>
      </dgm:prSet>
      <dgm:spPr/>
    </dgm:pt>
    <dgm:pt modelId="{3FBD4EFA-2A5B-084A-8AD7-92C1B196B363}" type="pres">
      <dgm:prSet presAssocID="{18A09324-C920-204C-A3E8-2762E975D24E}" presName="rootConnector" presStyleLbl="node3" presStyleIdx="1" presStyleCnt="13"/>
      <dgm:spPr/>
    </dgm:pt>
    <dgm:pt modelId="{CE0FBF37-4D58-D843-82D8-4179004DFAA3}" type="pres">
      <dgm:prSet presAssocID="{18A09324-C920-204C-A3E8-2762E975D24E}" presName="hierChild4" presStyleCnt="0"/>
      <dgm:spPr/>
    </dgm:pt>
    <dgm:pt modelId="{EBC06920-00A9-E74B-A5C7-C52AED95F8A4}" type="pres">
      <dgm:prSet presAssocID="{18A09324-C920-204C-A3E8-2762E975D24E}" presName="hierChild5" presStyleCnt="0"/>
      <dgm:spPr/>
    </dgm:pt>
    <dgm:pt modelId="{B813DF05-60D9-BA47-B787-8F2EFFD1B1C7}" type="pres">
      <dgm:prSet presAssocID="{FDCC0E30-CCE4-1545-9653-90E4C775719D}" presName="Name37" presStyleLbl="parChTrans1D3" presStyleIdx="2" presStyleCnt="13"/>
      <dgm:spPr/>
    </dgm:pt>
    <dgm:pt modelId="{DCF860D5-231A-BF4F-BAB7-A06246B35D2C}" type="pres">
      <dgm:prSet presAssocID="{A4B56359-E2FC-6043-A963-AC69FC676B6F}" presName="hierRoot2" presStyleCnt="0">
        <dgm:presLayoutVars>
          <dgm:hierBranch val="init"/>
        </dgm:presLayoutVars>
      </dgm:prSet>
      <dgm:spPr/>
    </dgm:pt>
    <dgm:pt modelId="{BB285CCD-D70D-A54F-A687-3010D138A007}" type="pres">
      <dgm:prSet presAssocID="{A4B56359-E2FC-6043-A963-AC69FC676B6F}" presName="rootComposite" presStyleCnt="0"/>
      <dgm:spPr/>
    </dgm:pt>
    <dgm:pt modelId="{9893D8E9-32DD-C74C-AF68-A7576F32AA91}" type="pres">
      <dgm:prSet presAssocID="{A4B56359-E2FC-6043-A963-AC69FC676B6F}" presName="rootText" presStyleLbl="node3" presStyleIdx="2" presStyleCnt="13" custScaleX="143539" custScaleY="168319">
        <dgm:presLayoutVars>
          <dgm:chPref val="3"/>
        </dgm:presLayoutVars>
      </dgm:prSet>
      <dgm:spPr/>
    </dgm:pt>
    <dgm:pt modelId="{88099BD7-74A9-184A-AFCB-BD3678D1CDA9}" type="pres">
      <dgm:prSet presAssocID="{A4B56359-E2FC-6043-A963-AC69FC676B6F}" presName="rootConnector" presStyleLbl="node3" presStyleIdx="2" presStyleCnt="13"/>
      <dgm:spPr/>
    </dgm:pt>
    <dgm:pt modelId="{6192A2D1-31CA-E543-947E-53018C6CA4EE}" type="pres">
      <dgm:prSet presAssocID="{A4B56359-E2FC-6043-A963-AC69FC676B6F}" presName="hierChild4" presStyleCnt="0"/>
      <dgm:spPr/>
    </dgm:pt>
    <dgm:pt modelId="{FE9EAA18-4C67-914D-AAFF-A8E8632998DB}" type="pres">
      <dgm:prSet presAssocID="{A4B56359-E2FC-6043-A963-AC69FC676B6F}" presName="hierChild5" presStyleCnt="0"/>
      <dgm:spPr/>
    </dgm:pt>
    <dgm:pt modelId="{727ABCC5-04A2-8042-99A7-5D4EDE64C29B}" type="pres">
      <dgm:prSet presAssocID="{DCE6BFAA-C5F6-1740-AE13-5ACF17F66546}" presName="hierChild5" presStyleCnt="0"/>
      <dgm:spPr/>
    </dgm:pt>
    <dgm:pt modelId="{ADDD5304-1D54-374D-8A34-87469D3B5DCB}" type="pres">
      <dgm:prSet presAssocID="{F72E9BA2-1A50-DF4C-8398-79D27C3AD481}" presName="Name37" presStyleLbl="parChTrans1D2" presStyleIdx="2" presStyleCnt="6"/>
      <dgm:spPr/>
    </dgm:pt>
    <dgm:pt modelId="{68D45FDE-A5CE-FE4B-BABA-8BB9332999B4}" type="pres">
      <dgm:prSet presAssocID="{91A00E4E-F570-984C-A940-27196065AACD}" presName="hierRoot2" presStyleCnt="0">
        <dgm:presLayoutVars>
          <dgm:hierBranch val="init"/>
        </dgm:presLayoutVars>
      </dgm:prSet>
      <dgm:spPr/>
    </dgm:pt>
    <dgm:pt modelId="{759E8D05-F597-C541-98AA-45F70A8B28CE}" type="pres">
      <dgm:prSet presAssocID="{91A00E4E-F570-984C-A940-27196065AACD}" presName="rootComposite" presStyleCnt="0"/>
      <dgm:spPr/>
    </dgm:pt>
    <dgm:pt modelId="{CC067ACF-697E-CD4B-A3C7-13586B662E7D}" type="pres">
      <dgm:prSet presAssocID="{91A00E4E-F570-984C-A940-27196065AACD}" presName="rootText" presStyleLbl="node2" presStyleIdx="2" presStyleCnt="6" custScaleX="145554" custScaleY="140079">
        <dgm:presLayoutVars>
          <dgm:chPref val="3"/>
        </dgm:presLayoutVars>
      </dgm:prSet>
      <dgm:spPr/>
    </dgm:pt>
    <dgm:pt modelId="{443F9418-A150-2049-B762-56E8A6A54C76}" type="pres">
      <dgm:prSet presAssocID="{91A00E4E-F570-984C-A940-27196065AACD}" presName="rootConnector" presStyleLbl="node2" presStyleIdx="2" presStyleCnt="6"/>
      <dgm:spPr/>
    </dgm:pt>
    <dgm:pt modelId="{8304A7C4-10C3-8041-9C88-DBB299079119}" type="pres">
      <dgm:prSet presAssocID="{91A00E4E-F570-984C-A940-27196065AACD}" presName="hierChild4" presStyleCnt="0"/>
      <dgm:spPr/>
    </dgm:pt>
    <dgm:pt modelId="{9B0129C5-D68F-2047-B21F-46E212660D68}" type="pres">
      <dgm:prSet presAssocID="{8164314F-5C5E-7446-B8B8-377BC69E0CF7}" presName="Name37" presStyleLbl="parChTrans1D3" presStyleIdx="3" presStyleCnt="13"/>
      <dgm:spPr/>
    </dgm:pt>
    <dgm:pt modelId="{69D3BB23-FBCB-1F45-9321-9C2F0254BFF7}" type="pres">
      <dgm:prSet presAssocID="{F34747F6-0534-D846-9DF3-BEF794FB478A}" presName="hierRoot2" presStyleCnt="0">
        <dgm:presLayoutVars>
          <dgm:hierBranch val="init"/>
        </dgm:presLayoutVars>
      </dgm:prSet>
      <dgm:spPr/>
    </dgm:pt>
    <dgm:pt modelId="{5FB4179E-66E0-0F48-BA4A-F9EF57E16AEF}" type="pres">
      <dgm:prSet presAssocID="{F34747F6-0534-D846-9DF3-BEF794FB478A}" presName="rootComposite" presStyleCnt="0"/>
      <dgm:spPr/>
    </dgm:pt>
    <dgm:pt modelId="{1128C352-51AC-3F4C-8948-97210DCAAD07}" type="pres">
      <dgm:prSet presAssocID="{F34747F6-0534-D846-9DF3-BEF794FB478A}" presName="rootText" presStyleLbl="node3" presStyleIdx="3" presStyleCnt="13" custScaleX="140370" custScaleY="155147">
        <dgm:presLayoutVars>
          <dgm:chPref val="3"/>
        </dgm:presLayoutVars>
      </dgm:prSet>
      <dgm:spPr/>
    </dgm:pt>
    <dgm:pt modelId="{FF665B83-29D5-6F4A-9A4A-76C6E6143CBC}" type="pres">
      <dgm:prSet presAssocID="{F34747F6-0534-D846-9DF3-BEF794FB478A}" presName="rootConnector" presStyleLbl="node3" presStyleIdx="3" presStyleCnt="13"/>
      <dgm:spPr/>
    </dgm:pt>
    <dgm:pt modelId="{74FD82DC-451B-BF45-B190-A7627CC8B084}" type="pres">
      <dgm:prSet presAssocID="{F34747F6-0534-D846-9DF3-BEF794FB478A}" presName="hierChild4" presStyleCnt="0"/>
      <dgm:spPr/>
    </dgm:pt>
    <dgm:pt modelId="{CF6BBF40-029C-0745-B0AD-15478AECBD1B}" type="pres">
      <dgm:prSet presAssocID="{F34747F6-0534-D846-9DF3-BEF794FB478A}" presName="hierChild5" presStyleCnt="0"/>
      <dgm:spPr/>
    </dgm:pt>
    <dgm:pt modelId="{EAAA036C-DAEA-0747-B10E-9901FA4B4D92}" type="pres">
      <dgm:prSet presAssocID="{B9DB6ED9-04A3-CF48-8170-01B588B35EBF}" presName="Name37" presStyleLbl="parChTrans1D3" presStyleIdx="4" presStyleCnt="13"/>
      <dgm:spPr/>
    </dgm:pt>
    <dgm:pt modelId="{69F6DA35-5172-2642-9DAF-DDD24E0C3D87}" type="pres">
      <dgm:prSet presAssocID="{4AA3BAF8-A133-8B4F-B2D8-C3C3F802F4B3}" presName="hierRoot2" presStyleCnt="0">
        <dgm:presLayoutVars>
          <dgm:hierBranch val="init"/>
        </dgm:presLayoutVars>
      </dgm:prSet>
      <dgm:spPr/>
    </dgm:pt>
    <dgm:pt modelId="{33A7EE0C-EB7D-4E47-A5F6-FEEC3F6B5E88}" type="pres">
      <dgm:prSet presAssocID="{4AA3BAF8-A133-8B4F-B2D8-C3C3F802F4B3}" presName="rootComposite" presStyleCnt="0"/>
      <dgm:spPr/>
    </dgm:pt>
    <dgm:pt modelId="{C7C3124A-97FC-4447-ABA3-3B660575F3FE}" type="pres">
      <dgm:prSet presAssocID="{4AA3BAF8-A133-8B4F-B2D8-C3C3F802F4B3}" presName="rootText" presStyleLbl="node3" presStyleIdx="4" presStyleCnt="13" custScaleX="151701" custScaleY="141787">
        <dgm:presLayoutVars>
          <dgm:chPref val="3"/>
        </dgm:presLayoutVars>
      </dgm:prSet>
      <dgm:spPr/>
    </dgm:pt>
    <dgm:pt modelId="{966C12B9-2BDF-C84E-83B2-C0A91ADD61BA}" type="pres">
      <dgm:prSet presAssocID="{4AA3BAF8-A133-8B4F-B2D8-C3C3F802F4B3}" presName="rootConnector" presStyleLbl="node3" presStyleIdx="4" presStyleCnt="13"/>
      <dgm:spPr/>
    </dgm:pt>
    <dgm:pt modelId="{60DD7C09-453F-8C42-BF05-24B6F263C477}" type="pres">
      <dgm:prSet presAssocID="{4AA3BAF8-A133-8B4F-B2D8-C3C3F802F4B3}" presName="hierChild4" presStyleCnt="0"/>
      <dgm:spPr/>
    </dgm:pt>
    <dgm:pt modelId="{51AA698A-C06F-0F43-8286-397362B880BF}" type="pres">
      <dgm:prSet presAssocID="{4AA3BAF8-A133-8B4F-B2D8-C3C3F802F4B3}" presName="hierChild5" presStyleCnt="0"/>
      <dgm:spPr/>
    </dgm:pt>
    <dgm:pt modelId="{4E23AFB8-03E4-7B4A-A033-CA24A398C33E}" type="pres">
      <dgm:prSet presAssocID="{DC9A7D8D-A7DD-DA47-AA95-7AFE2CFB08CA}" presName="Name37" presStyleLbl="parChTrans1D3" presStyleIdx="5" presStyleCnt="13"/>
      <dgm:spPr/>
    </dgm:pt>
    <dgm:pt modelId="{80B9AC95-9472-D643-9CAD-1F73B970EB79}" type="pres">
      <dgm:prSet presAssocID="{FF7405B5-5FA2-6440-9E35-000E52F5414C}" presName="hierRoot2" presStyleCnt="0">
        <dgm:presLayoutVars>
          <dgm:hierBranch val="init"/>
        </dgm:presLayoutVars>
      </dgm:prSet>
      <dgm:spPr/>
    </dgm:pt>
    <dgm:pt modelId="{EE8C8143-9A20-BB45-A219-287C405178B9}" type="pres">
      <dgm:prSet presAssocID="{FF7405B5-5FA2-6440-9E35-000E52F5414C}" presName="rootComposite" presStyleCnt="0"/>
      <dgm:spPr/>
    </dgm:pt>
    <dgm:pt modelId="{467A7BDF-C615-C04E-850E-3B12234E25A0}" type="pres">
      <dgm:prSet presAssocID="{FF7405B5-5FA2-6440-9E35-000E52F5414C}" presName="rootText" presStyleLbl="node3" presStyleIdx="5" presStyleCnt="13" custScaleX="162610" custScaleY="148157">
        <dgm:presLayoutVars>
          <dgm:chPref val="3"/>
        </dgm:presLayoutVars>
      </dgm:prSet>
      <dgm:spPr/>
    </dgm:pt>
    <dgm:pt modelId="{0B1B7330-02A6-924C-9C94-C38659215FE4}" type="pres">
      <dgm:prSet presAssocID="{FF7405B5-5FA2-6440-9E35-000E52F5414C}" presName="rootConnector" presStyleLbl="node3" presStyleIdx="5" presStyleCnt="13"/>
      <dgm:spPr/>
    </dgm:pt>
    <dgm:pt modelId="{3A49D409-7E85-514B-8DF7-9D56DE5BBBCA}" type="pres">
      <dgm:prSet presAssocID="{FF7405B5-5FA2-6440-9E35-000E52F5414C}" presName="hierChild4" presStyleCnt="0"/>
      <dgm:spPr/>
    </dgm:pt>
    <dgm:pt modelId="{8B470D7B-8D0F-7246-8F57-6892255E390D}" type="pres">
      <dgm:prSet presAssocID="{FF7405B5-5FA2-6440-9E35-000E52F5414C}" presName="hierChild5" presStyleCnt="0"/>
      <dgm:spPr/>
    </dgm:pt>
    <dgm:pt modelId="{90EB9344-0126-8540-8929-A288213EC7D7}" type="pres">
      <dgm:prSet presAssocID="{91A00E4E-F570-984C-A940-27196065AACD}" presName="hierChild5" presStyleCnt="0"/>
      <dgm:spPr/>
    </dgm:pt>
    <dgm:pt modelId="{E362E75B-F865-5B43-A966-38FFE20143DC}" type="pres">
      <dgm:prSet presAssocID="{BFCAC87E-FD1F-1647-8C1D-0BEF3D8245A1}" presName="Name37" presStyleLbl="parChTrans1D2" presStyleIdx="3" presStyleCnt="6"/>
      <dgm:spPr/>
    </dgm:pt>
    <dgm:pt modelId="{E36E45FE-F8C4-F144-B9E1-2826739AEDFB}" type="pres">
      <dgm:prSet presAssocID="{7AEA8A62-882C-9044-8AC5-F83F2A2B6419}" presName="hierRoot2" presStyleCnt="0">
        <dgm:presLayoutVars>
          <dgm:hierBranch val="init"/>
        </dgm:presLayoutVars>
      </dgm:prSet>
      <dgm:spPr/>
    </dgm:pt>
    <dgm:pt modelId="{E152193E-2805-7649-86B6-727709FBE699}" type="pres">
      <dgm:prSet presAssocID="{7AEA8A62-882C-9044-8AC5-F83F2A2B6419}" presName="rootComposite" presStyleCnt="0"/>
      <dgm:spPr/>
    </dgm:pt>
    <dgm:pt modelId="{0F1226AE-1AE2-404B-8F09-AAF2EF96E939}" type="pres">
      <dgm:prSet presAssocID="{7AEA8A62-882C-9044-8AC5-F83F2A2B6419}" presName="rootText" presStyleLbl="node2" presStyleIdx="3" presStyleCnt="6" custScaleX="136061" custScaleY="137359">
        <dgm:presLayoutVars>
          <dgm:chPref val="3"/>
        </dgm:presLayoutVars>
      </dgm:prSet>
      <dgm:spPr/>
    </dgm:pt>
    <dgm:pt modelId="{C268EAD2-0968-3645-B0E0-C1755088EB95}" type="pres">
      <dgm:prSet presAssocID="{7AEA8A62-882C-9044-8AC5-F83F2A2B6419}" presName="rootConnector" presStyleLbl="node2" presStyleIdx="3" presStyleCnt="6"/>
      <dgm:spPr/>
    </dgm:pt>
    <dgm:pt modelId="{30326CC0-8F3F-FD45-A4BE-46DE0276D8D5}" type="pres">
      <dgm:prSet presAssocID="{7AEA8A62-882C-9044-8AC5-F83F2A2B6419}" presName="hierChild4" presStyleCnt="0"/>
      <dgm:spPr/>
    </dgm:pt>
    <dgm:pt modelId="{E398FD1C-907F-C34C-8A61-E71932379ADC}" type="pres">
      <dgm:prSet presAssocID="{E5927365-C82F-0F43-AE92-51805802602F}" presName="Name37" presStyleLbl="parChTrans1D3" presStyleIdx="6" presStyleCnt="13"/>
      <dgm:spPr/>
    </dgm:pt>
    <dgm:pt modelId="{F0423A84-2AF7-5349-856E-24341EE0E902}" type="pres">
      <dgm:prSet presAssocID="{C2015558-4161-0D42-940D-705125E3D707}" presName="hierRoot2" presStyleCnt="0">
        <dgm:presLayoutVars>
          <dgm:hierBranch val="init"/>
        </dgm:presLayoutVars>
      </dgm:prSet>
      <dgm:spPr/>
    </dgm:pt>
    <dgm:pt modelId="{D5498FAC-FEF0-5D47-9D95-2680C024C024}" type="pres">
      <dgm:prSet presAssocID="{C2015558-4161-0D42-940D-705125E3D707}" presName="rootComposite" presStyleCnt="0"/>
      <dgm:spPr/>
    </dgm:pt>
    <dgm:pt modelId="{CF5FD5B7-67A7-274B-A072-0FE291EC9466}" type="pres">
      <dgm:prSet presAssocID="{C2015558-4161-0D42-940D-705125E3D707}" presName="rootText" presStyleLbl="node3" presStyleIdx="6" presStyleCnt="13" custScaleX="166082" custScaleY="148692">
        <dgm:presLayoutVars>
          <dgm:chPref val="3"/>
        </dgm:presLayoutVars>
      </dgm:prSet>
      <dgm:spPr/>
    </dgm:pt>
    <dgm:pt modelId="{DEAF8EDE-D625-3048-B866-2B0CA74F3A57}" type="pres">
      <dgm:prSet presAssocID="{C2015558-4161-0D42-940D-705125E3D707}" presName="rootConnector" presStyleLbl="node3" presStyleIdx="6" presStyleCnt="13"/>
      <dgm:spPr/>
    </dgm:pt>
    <dgm:pt modelId="{6C089EE4-0117-6A48-9EE5-8543E05B2B78}" type="pres">
      <dgm:prSet presAssocID="{C2015558-4161-0D42-940D-705125E3D707}" presName="hierChild4" presStyleCnt="0"/>
      <dgm:spPr/>
    </dgm:pt>
    <dgm:pt modelId="{105A26A2-E0C8-1F46-9ABF-D250C82C80C8}" type="pres">
      <dgm:prSet presAssocID="{C2015558-4161-0D42-940D-705125E3D707}" presName="hierChild5" presStyleCnt="0"/>
      <dgm:spPr/>
    </dgm:pt>
    <dgm:pt modelId="{06F0D703-9F14-BC43-8CBA-16E1FDE5704B}" type="pres">
      <dgm:prSet presAssocID="{8F6C83A4-47EF-2547-9C8A-D56C0373C5F3}" presName="Name37" presStyleLbl="parChTrans1D3" presStyleIdx="7" presStyleCnt="13"/>
      <dgm:spPr/>
    </dgm:pt>
    <dgm:pt modelId="{7754D9F0-12DC-304F-9E2C-876A55216D61}" type="pres">
      <dgm:prSet presAssocID="{77FDD46C-534B-BD42-A98B-01B5B90D57D3}" presName="hierRoot2" presStyleCnt="0">
        <dgm:presLayoutVars>
          <dgm:hierBranch val="init"/>
        </dgm:presLayoutVars>
      </dgm:prSet>
      <dgm:spPr/>
    </dgm:pt>
    <dgm:pt modelId="{67B87F0D-0A1E-C749-9D14-07AA004E0782}" type="pres">
      <dgm:prSet presAssocID="{77FDD46C-534B-BD42-A98B-01B5B90D57D3}" presName="rootComposite" presStyleCnt="0"/>
      <dgm:spPr/>
    </dgm:pt>
    <dgm:pt modelId="{901A5412-4FAA-7947-892A-AEFA7882C198}" type="pres">
      <dgm:prSet presAssocID="{77FDD46C-534B-BD42-A98B-01B5B90D57D3}" presName="rootText" presStyleLbl="node3" presStyleIdx="7" presStyleCnt="13" custScaleX="133294" custScaleY="126029">
        <dgm:presLayoutVars>
          <dgm:chPref val="3"/>
        </dgm:presLayoutVars>
      </dgm:prSet>
      <dgm:spPr/>
    </dgm:pt>
    <dgm:pt modelId="{52A777CF-633D-7749-AA47-D6924DF5B7B0}" type="pres">
      <dgm:prSet presAssocID="{77FDD46C-534B-BD42-A98B-01B5B90D57D3}" presName="rootConnector" presStyleLbl="node3" presStyleIdx="7" presStyleCnt="13"/>
      <dgm:spPr/>
    </dgm:pt>
    <dgm:pt modelId="{C8CC0431-C039-7D42-8AEC-77DDFEECE566}" type="pres">
      <dgm:prSet presAssocID="{77FDD46C-534B-BD42-A98B-01B5B90D57D3}" presName="hierChild4" presStyleCnt="0"/>
      <dgm:spPr/>
    </dgm:pt>
    <dgm:pt modelId="{805270AE-272D-EC45-A7E9-64E64A79601E}" type="pres">
      <dgm:prSet presAssocID="{77FDD46C-534B-BD42-A98B-01B5B90D57D3}" presName="hierChild5" presStyleCnt="0"/>
      <dgm:spPr/>
    </dgm:pt>
    <dgm:pt modelId="{59B1CF2D-2984-4F84-8D70-2CE11A9318AA}" type="pres">
      <dgm:prSet presAssocID="{F533BB8C-04BE-4699-9125-140B05DC4CEE}" presName="Name37" presStyleLbl="parChTrans1D3" presStyleIdx="8" presStyleCnt="13"/>
      <dgm:spPr/>
    </dgm:pt>
    <dgm:pt modelId="{B1339B7F-5ADD-401E-BDB2-08B47CC8C96C}" type="pres">
      <dgm:prSet presAssocID="{408533D7-6F60-4045-A912-D793178CAA23}" presName="hierRoot2" presStyleCnt="0">
        <dgm:presLayoutVars>
          <dgm:hierBranch val="init"/>
        </dgm:presLayoutVars>
      </dgm:prSet>
      <dgm:spPr/>
    </dgm:pt>
    <dgm:pt modelId="{BC706052-8F81-43E0-96C5-7DDB27523687}" type="pres">
      <dgm:prSet presAssocID="{408533D7-6F60-4045-A912-D793178CAA23}" presName="rootComposite" presStyleCnt="0"/>
      <dgm:spPr/>
    </dgm:pt>
    <dgm:pt modelId="{D349B73D-5A4B-4630-A4E5-046FE90DC9F4}" type="pres">
      <dgm:prSet presAssocID="{408533D7-6F60-4045-A912-D793178CAA23}" presName="rootText" presStyleLbl="node3" presStyleIdx="8" presStyleCnt="13" custScaleX="137072" custScaleY="141251">
        <dgm:presLayoutVars>
          <dgm:chPref val="3"/>
        </dgm:presLayoutVars>
      </dgm:prSet>
      <dgm:spPr/>
    </dgm:pt>
    <dgm:pt modelId="{CB8AFDC6-F7A5-4331-9647-F51DC125DAD5}" type="pres">
      <dgm:prSet presAssocID="{408533D7-6F60-4045-A912-D793178CAA23}" presName="rootConnector" presStyleLbl="node3" presStyleIdx="8" presStyleCnt="13"/>
      <dgm:spPr/>
    </dgm:pt>
    <dgm:pt modelId="{F9C682F8-51F4-42C1-843C-155E26D18D74}" type="pres">
      <dgm:prSet presAssocID="{408533D7-6F60-4045-A912-D793178CAA23}" presName="hierChild4" presStyleCnt="0"/>
      <dgm:spPr/>
    </dgm:pt>
    <dgm:pt modelId="{E223B512-C633-4B3D-B338-623488BE78FC}" type="pres">
      <dgm:prSet presAssocID="{408533D7-6F60-4045-A912-D793178CAA23}" presName="hierChild5" presStyleCnt="0"/>
      <dgm:spPr/>
    </dgm:pt>
    <dgm:pt modelId="{5123AFA9-9587-A348-AFFE-8CCB921EE374}" type="pres">
      <dgm:prSet presAssocID="{7AEA8A62-882C-9044-8AC5-F83F2A2B6419}" presName="hierChild5" presStyleCnt="0"/>
      <dgm:spPr/>
    </dgm:pt>
    <dgm:pt modelId="{3D2220AC-6527-874B-8BF7-E462965C69A5}" type="pres">
      <dgm:prSet presAssocID="{706BB458-931C-AA44-AD19-F522990307B4}" presName="Name37" presStyleLbl="parChTrans1D2" presStyleIdx="4" presStyleCnt="6"/>
      <dgm:spPr/>
    </dgm:pt>
    <dgm:pt modelId="{2F511EC8-A277-5443-B7FE-8FF4015D6AC1}" type="pres">
      <dgm:prSet presAssocID="{7EB25E78-059D-8845-9CF5-45157BF819BC}" presName="hierRoot2" presStyleCnt="0">
        <dgm:presLayoutVars>
          <dgm:hierBranch val="init"/>
        </dgm:presLayoutVars>
      </dgm:prSet>
      <dgm:spPr/>
    </dgm:pt>
    <dgm:pt modelId="{4F76D0EB-6819-874C-95D3-9963A16E9D05}" type="pres">
      <dgm:prSet presAssocID="{7EB25E78-059D-8845-9CF5-45157BF819BC}" presName="rootComposite" presStyleCnt="0"/>
      <dgm:spPr/>
    </dgm:pt>
    <dgm:pt modelId="{3907FA65-A53D-4B41-BF14-E1A5765729CF}" type="pres">
      <dgm:prSet presAssocID="{7EB25E78-059D-8845-9CF5-45157BF819BC}" presName="rootText" presStyleLbl="node2" presStyleIdx="4" presStyleCnt="6" custScaleX="139890" custScaleY="131267">
        <dgm:presLayoutVars>
          <dgm:chPref val="3"/>
        </dgm:presLayoutVars>
      </dgm:prSet>
      <dgm:spPr/>
    </dgm:pt>
    <dgm:pt modelId="{FD2D4834-843D-B146-8F23-C5465CE1450E}" type="pres">
      <dgm:prSet presAssocID="{7EB25E78-059D-8845-9CF5-45157BF819BC}" presName="rootConnector" presStyleLbl="node2" presStyleIdx="4" presStyleCnt="6"/>
      <dgm:spPr/>
    </dgm:pt>
    <dgm:pt modelId="{207D6E0C-D26E-3A4B-8D79-E79783BA616A}" type="pres">
      <dgm:prSet presAssocID="{7EB25E78-059D-8845-9CF5-45157BF819BC}" presName="hierChild4" presStyleCnt="0"/>
      <dgm:spPr/>
    </dgm:pt>
    <dgm:pt modelId="{34A38FBD-666A-4745-BB77-24A0A875DFF2}" type="pres">
      <dgm:prSet presAssocID="{F57BB13B-EEA9-C941-8B7A-5469D87D4AB5}" presName="Name37" presStyleLbl="parChTrans1D3" presStyleIdx="9" presStyleCnt="13"/>
      <dgm:spPr/>
    </dgm:pt>
    <dgm:pt modelId="{C934D9C1-9926-6E40-8DA4-C5AFCB7D5AF3}" type="pres">
      <dgm:prSet presAssocID="{40EE83AA-4C73-E048-847F-DF8253636EFA}" presName="hierRoot2" presStyleCnt="0">
        <dgm:presLayoutVars>
          <dgm:hierBranch val="init"/>
        </dgm:presLayoutVars>
      </dgm:prSet>
      <dgm:spPr/>
    </dgm:pt>
    <dgm:pt modelId="{B61CB390-7A91-1049-AE59-FECFB0037E79}" type="pres">
      <dgm:prSet presAssocID="{40EE83AA-4C73-E048-847F-DF8253636EFA}" presName="rootComposite" presStyleCnt="0"/>
      <dgm:spPr/>
    </dgm:pt>
    <dgm:pt modelId="{B8D69A9D-E9BA-D542-AA95-2D523B1B0BE0}" type="pres">
      <dgm:prSet presAssocID="{40EE83AA-4C73-E048-847F-DF8253636EFA}" presName="rootText" presStyleLbl="node3" presStyleIdx="9" presStyleCnt="13" custScaleX="132024" custScaleY="155767">
        <dgm:presLayoutVars>
          <dgm:chPref val="3"/>
        </dgm:presLayoutVars>
      </dgm:prSet>
      <dgm:spPr/>
    </dgm:pt>
    <dgm:pt modelId="{7EF28C97-ABDA-444D-8F7F-26539C17DEF7}" type="pres">
      <dgm:prSet presAssocID="{40EE83AA-4C73-E048-847F-DF8253636EFA}" presName="rootConnector" presStyleLbl="node3" presStyleIdx="9" presStyleCnt="13"/>
      <dgm:spPr/>
    </dgm:pt>
    <dgm:pt modelId="{021F6490-EB4F-DE4E-A61F-8B2F907D3A55}" type="pres">
      <dgm:prSet presAssocID="{40EE83AA-4C73-E048-847F-DF8253636EFA}" presName="hierChild4" presStyleCnt="0"/>
      <dgm:spPr/>
    </dgm:pt>
    <dgm:pt modelId="{09209DA6-CCD0-DA4A-AA14-F7B4C997FF6F}" type="pres">
      <dgm:prSet presAssocID="{40EE83AA-4C73-E048-847F-DF8253636EFA}" presName="hierChild5" presStyleCnt="0"/>
      <dgm:spPr/>
    </dgm:pt>
    <dgm:pt modelId="{4E9A4C02-F89F-C34B-9D9A-DBF84BA7B2AC}" type="pres">
      <dgm:prSet presAssocID="{BDF85B72-7DAE-0446-ABC3-11BD4B6B7CA9}" presName="Name37" presStyleLbl="parChTrans1D3" presStyleIdx="10" presStyleCnt="13"/>
      <dgm:spPr/>
    </dgm:pt>
    <dgm:pt modelId="{6EB419A3-C754-3846-994B-DFB4F79318DF}" type="pres">
      <dgm:prSet presAssocID="{F01A159A-99C8-A643-80C5-B07F09A75B9F}" presName="hierRoot2" presStyleCnt="0">
        <dgm:presLayoutVars>
          <dgm:hierBranch val="init"/>
        </dgm:presLayoutVars>
      </dgm:prSet>
      <dgm:spPr/>
    </dgm:pt>
    <dgm:pt modelId="{086A6953-BE01-A240-BC82-770945238D49}" type="pres">
      <dgm:prSet presAssocID="{F01A159A-99C8-A643-80C5-B07F09A75B9F}" presName="rootComposite" presStyleCnt="0"/>
      <dgm:spPr/>
    </dgm:pt>
    <dgm:pt modelId="{3152261C-D23E-AE48-A004-C2F8EEFA29D5}" type="pres">
      <dgm:prSet presAssocID="{F01A159A-99C8-A643-80C5-B07F09A75B9F}" presName="rootText" presStyleLbl="node3" presStyleIdx="10" presStyleCnt="13" custScaleX="135378" custScaleY="149059">
        <dgm:presLayoutVars>
          <dgm:chPref val="3"/>
        </dgm:presLayoutVars>
      </dgm:prSet>
      <dgm:spPr/>
    </dgm:pt>
    <dgm:pt modelId="{EF5C0175-587D-F64A-A140-0F73CB4300E3}" type="pres">
      <dgm:prSet presAssocID="{F01A159A-99C8-A643-80C5-B07F09A75B9F}" presName="rootConnector" presStyleLbl="node3" presStyleIdx="10" presStyleCnt="13"/>
      <dgm:spPr/>
    </dgm:pt>
    <dgm:pt modelId="{9EBF6B5F-A7CD-D049-9C8E-86D0F4F70011}" type="pres">
      <dgm:prSet presAssocID="{F01A159A-99C8-A643-80C5-B07F09A75B9F}" presName="hierChild4" presStyleCnt="0"/>
      <dgm:spPr/>
    </dgm:pt>
    <dgm:pt modelId="{8E13918A-4661-D546-9AB4-F3867E26C0A7}" type="pres">
      <dgm:prSet presAssocID="{F01A159A-99C8-A643-80C5-B07F09A75B9F}" presName="hierChild5" presStyleCnt="0"/>
      <dgm:spPr/>
    </dgm:pt>
    <dgm:pt modelId="{4B8F64E6-F104-3341-AD9E-B42214D82D6F}" type="pres">
      <dgm:prSet presAssocID="{3F14C656-9AF8-E64C-A2C5-18742ECA4F2A}" presName="Name37" presStyleLbl="parChTrans1D3" presStyleIdx="11" presStyleCnt="13"/>
      <dgm:spPr/>
    </dgm:pt>
    <dgm:pt modelId="{3784C374-B3C7-3A47-A277-9F7D2A9D44F1}" type="pres">
      <dgm:prSet presAssocID="{6EF28FF8-9D83-E64D-BE76-96DED853D9B1}" presName="hierRoot2" presStyleCnt="0">
        <dgm:presLayoutVars>
          <dgm:hierBranch val="init"/>
        </dgm:presLayoutVars>
      </dgm:prSet>
      <dgm:spPr/>
    </dgm:pt>
    <dgm:pt modelId="{5F122C27-BC4C-2A45-9F4D-42C8C3EDA900}" type="pres">
      <dgm:prSet presAssocID="{6EF28FF8-9D83-E64D-BE76-96DED853D9B1}" presName="rootComposite" presStyleCnt="0"/>
      <dgm:spPr/>
    </dgm:pt>
    <dgm:pt modelId="{DD350CD5-7B9B-1B4B-AE72-9EA9862B7A33}" type="pres">
      <dgm:prSet presAssocID="{6EF28FF8-9D83-E64D-BE76-96DED853D9B1}" presName="rootText" presStyleLbl="node3" presStyleIdx="11" presStyleCnt="13" custScaleX="136248" custScaleY="152668">
        <dgm:presLayoutVars>
          <dgm:chPref val="3"/>
        </dgm:presLayoutVars>
      </dgm:prSet>
      <dgm:spPr/>
    </dgm:pt>
    <dgm:pt modelId="{EF827492-D829-5341-9066-7AB610ECBF3D}" type="pres">
      <dgm:prSet presAssocID="{6EF28FF8-9D83-E64D-BE76-96DED853D9B1}" presName="rootConnector" presStyleLbl="node3" presStyleIdx="11" presStyleCnt="13"/>
      <dgm:spPr/>
    </dgm:pt>
    <dgm:pt modelId="{5C5A5499-FC75-1241-BD1A-F60E3A6F811C}" type="pres">
      <dgm:prSet presAssocID="{6EF28FF8-9D83-E64D-BE76-96DED853D9B1}" presName="hierChild4" presStyleCnt="0"/>
      <dgm:spPr/>
    </dgm:pt>
    <dgm:pt modelId="{B7D620AC-84E5-9940-A352-CC77116682EE}" type="pres">
      <dgm:prSet presAssocID="{6EF28FF8-9D83-E64D-BE76-96DED853D9B1}" presName="hierChild5" presStyleCnt="0"/>
      <dgm:spPr/>
    </dgm:pt>
    <dgm:pt modelId="{BAFF3368-571F-6148-B228-C1F1BA97F19C}" type="pres">
      <dgm:prSet presAssocID="{37903BC7-A47E-B74A-9063-5383F794A7D1}" presName="Name37" presStyleLbl="parChTrans1D3" presStyleIdx="12" presStyleCnt="13"/>
      <dgm:spPr/>
    </dgm:pt>
    <dgm:pt modelId="{B86A0B6B-A582-8041-B0C1-82B7438500A0}" type="pres">
      <dgm:prSet presAssocID="{5F609032-7A52-1841-89BC-CE5D495E8F56}" presName="hierRoot2" presStyleCnt="0">
        <dgm:presLayoutVars>
          <dgm:hierBranch val="init"/>
        </dgm:presLayoutVars>
      </dgm:prSet>
      <dgm:spPr/>
    </dgm:pt>
    <dgm:pt modelId="{AE4958D4-6F34-A646-989E-ED75A594BD5E}" type="pres">
      <dgm:prSet presAssocID="{5F609032-7A52-1841-89BC-CE5D495E8F56}" presName="rootComposite" presStyleCnt="0"/>
      <dgm:spPr/>
    </dgm:pt>
    <dgm:pt modelId="{5DF97FC0-50ED-794D-8D23-40DCFAE6682B}" type="pres">
      <dgm:prSet presAssocID="{5F609032-7A52-1841-89BC-CE5D495E8F56}" presName="rootText" presStyleLbl="node3" presStyleIdx="12" presStyleCnt="13" custScaleX="122989" custScaleY="151259">
        <dgm:presLayoutVars>
          <dgm:chPref val="3"/>
        </dgm:presLayoutVars>
      </dgm:prSet>
      <dgm:spPr/>
    </dgm:pt>
    <dgm:pt modelId="{3825F2A7-5A74-4149-9A96-6F81D1CE6DE4}" type="pres">
      <dgm:prSet presAssocID="{5F609032-7A52-1841-89BC-CE5D495E8F56}" presName="rootConnector" presStyleLbl="node3" presStyleIdx="12" presStyleCnt="13"/>
      <dgm:spPr/>
    </dgm:pt>
    <dgm:pt modelId="{4D98365E-B1F7-BF40-8C41-BF91153FAE92}" type="pres">
      <dgm:prSet presAssocID="{5F609032-7A52-1841-89BC-CE5D495E8F56}" presName="hierChild4" presStyleCnt="0"/>
      <dgm:spPr/>
    </dgm:pt>
    <dgm:pt modelId="{8E6C5059-2D62-AC4B-A517-BAA73BDC2BD4}" type="pres">
      <dgm:prSet presAssocID="{5F609032-7A52-1841-89BC-CE5D495E8F56}" presName="hierChild5" presStyleCnt="0"/>
      <dgm:spPr/>
    </dgm:pt>
    <dgm:pt modelId="{6FA08ECC-0084-5042-86DD-23395622FDF7}" type="pres">
      <dgm:prSet presAssocID="{7EB25E78-059D-8845-9CF5-45157BF819BC}" presName="hierChild5" presStyleCnt="0"/>
      <dgm:spPr/>
    </dgm:pt>
    <dgm:pt modelId="{A25274DD-8795-114A-AB57-D62E2C7FE234}" type="pres">
      <dgm:prSet presAssocID="{0319D160-A389-DD4D-9B0D-97AD30212665}" presName="Name37" presStyleLbl="parChTrans1D2" presStyleIdx="5" presStyleCnt="6"/>
      <dgm:spPr/>
    </dgm:pt>
    <dgm:pt modelId="{A1D7C586-EF86-1145-92FA-14D7DF648CF7}" type="pres">
      <dgm:prSet presAssocID="{C0463748-4DF6-2F44-BA2D-A5ABD9051A0A}" presName="hierRoot2" presStyleCnt="0">
        <dgm:presLayoutVars>
          <dgm:hierBranch val="init"/>
        </dgm:presLayoutVars>
      </dgm:prSet>
      <dgm:spPr/>
    </dgm:pt>
    <dgm:pt modelId="{48F0F188-CC6D-1640-85B7-B7ADCCC39443}" type="pres">
      <dgm:prSet presAssocID="{C0463748-4DF6-2F44-BA2D-A5ABD9051A0A}" presName="rootComposite" presStyleCnt="0"/>
      <dgm:spPr/>
    </dgm:pt>
    <dgm:pt modelId="{8B9F7BCE-6612-354D-BF17-9E2D461DB1A4}" type="pres">
      <dgm:prSet presAssocID="{C0463748-4DF6-2F44-BA2D-A5ABD9051A0A}" presName="rootText" presStyleLbl="node2" presStyleIdx="5" presStyleCnt="6" custScaleX="151074" custScaleY="135956">
        <dgm:presLayoutVars>
          <dgm:chPref val="3"/>
        </dgm:presLayoutVars>
      </dgm:prSet>
      <dgm:spPr/>
    </dgm:pt>
    <dgm:pt modelId="{ED85A317-7510-0F4D-8D4E-D29FD9D054F1}" type="pres">
      <dgm:prSet presAssocID="{C0463748-4DF6-2F44-BA2D-A5ABD9051A0A}" presName="rootConnector" presStyleLbl="node2" presStyleIdx="5" presStyleCnt="6"/>
      <dgm:spPr/>
    </dgm:pt>
    <dgm:pt modelId="{D6AE3652-5C7B-664D-91C3-CC0DB6B6C40A}" type="pres">
      <dgm:prSet presAssocID="{C0463748-4DF6-2F44-BA2D-A5ABD9051A0A}" presName="hierChild4" presStyleCnt="0"/>
      <dgm:spPr/>
    </dgm:pt>
    <dgm:pt modelId="{DA8F4C15-6243-5040-8196-686937AB81F2}" type="pres">
      <dgm:prSet presAssocID="{C0463748-4DF6-2F44-BA2D-A5ABD9051A0A}" presName="hierChild5" presStyleCnt="0"/>
      <dgm:spPr/>
    </dgm:pt>
    <dgm:pt modelId="{DD0DBB6D-7966-A740-A8B8-37739C7EA5C4}" type="pres">
      <dgm:prSet presAssocID="{C932BF4C-547B-F449-8AFD-686172E54B5E}" presName="hierChild3" presStyleCnt="0"/>
      <dgm:spPr/>
    </dgm:pt>
  </dgm:ptLst>
  <dgm:cxnLst>
    <dgm:cxn modelId="{0F9DD402-0D13-3F48-94C7-C5B5DC96CD15}" type="presOf" srcId="{7EB25E78-059D-8845-9CF5-45157BF819BC}" destId="{3907FA65-A53D-4B41-BF14-E1A5765729CF}" srcOrd="0" destOrd="0" presId="urn:microsoft.com/office/officeart/2005/8/layout/orgChart1"/>
    <dgm:cxn modelId="{A4CF4604-B977-FD40-8378-215D0D91F490}" srcId="{91A00E4E-F570-984C-A940-27196065AACD}" destId="{F34747F6-0534-D846-9DF3-BEF794FB478A}" srcOrd="0" destOrd="0" parTransId="{8164314F-5C5E-7446-B8B8-377BC69E0CF7}" sibTransId="{00CA295C-B7C8-8045-8F66-57B71400BFF1}"/>
    <dgm:cxn modelId="{75AB8206-2913-D440-A082-BF2C617B83EF}" type="presOf" srcId="{F34747F6-0534-D846-9DF3-BEF794FB478A}" destId="{1128C352-51AC-3F4C-8948-97210DCAAD07}" srcOrd="0" destOrd="0" presId="urn:microsoft.com/office/officeart/2005/8/layout/orgChart1"/>
    <dgm:cxn modelId="{C8C38108-4D92-7043-90DC-D55B95F2E99E}" type="presOf" srcId="{91A00E4E-F570-984C-A940-27196065AACD}" destId="{443F9418-A150-2049-B762-56E8A6A54C76}" srcOrd="1" destOrd="0" presId="urn:microsoft.com/office/officeart/2005/8/layout/orgChart1"/>
    <dgm:cxn modelId="{862F080E-9488-ED4D-831C-94620F89A8DC}" type="presOf" srcId="{F72E9BA2-1A50-DF4C-8398-79D27C3AD481}" destId="{ADDD5304-1D54-374D-8A34-87469D3B5DCB}" srcOrd="0" destOrd="0" presId="urn:microsoft.com/office/officeart/2005/8/layout/orgChart1"/>
    <dgm:cxn modelId="{1E0A0C10-BA88-074F-8A5E-CF2FE58F9FC9}" type="presOf" srcId="{C932BF4C-547B-F449-8AFD-686172E54B5E}" destId="{7D87CCE4-F581-704F-82DC-22EBBD0C6D9A}" srcOrd="1" destOrd="0" presId="urn:microsoft.com/office/officeart/2005/8/layout/orgChart1"/>
    <dgm:cxn modelId="{E96FB610-2AFF-0543-B307-FF5C5A2D84F6}" type="presOf" srcId="{A4B56359-E2FC-6043-A963-AC69FC676B6F}" destId="{9893D8E9-32DD-C74C-AF68-A7576F32AA91}" srcOrd="0" destOrd="0" presId="urn:microsoft.com/office/officeart/2005/8/layout/orgChart1"/>
    <dgm:cxn modelId="{0A60CC12-45C5-D849-B30E-5145336D7013}" type="presOf" srcId="{6BDD7A24-7F40-8443-8582-C16201E40312}" destId="{280162BE-6665-0346-A1B6-E1F5DCC23103}" srcOrd="0" destOrd="0" presId="urn:microsoft.com/office/officeart/2005/8/layout/orgChart1"/>
    <dgm:cxn modelId="{9E342213-E8CF-4E40-8301-8E28FB1E1C67}" type="presOf" srcId="{6EF28FF8-9D83-E64D-BE76-96DED853D9B1}" destId="{DD350CD5-7B9B-1B4B-AE72-9EA9862B7A33}" srcOrd="0" destOrd="0" presId="urn:microsoft.com/office/officeart/2005/8/layout/orgChart1"/>
    <dgm:cxn modelId="{7A7C6819-6920-424D-95E5-BA95ECA5EAA6}" type="presOf" srcId="{8533BAB1-3C07-A147-B249-22A01AF7EFFF}" destId="{693C7BF0-0F6D-A84A-8AF9-F35C174DFC07}" srcOrd="0" destOrd="0" presId="urn:microsoft.com/office/officeart/2005/8/layout/orgChart1"/>
    <dgm:cxn modelId="{1B3AA81A-9B34-7149-A40A-C206C81504C2}" srcId="{C932BF4C-547B-F449-8AFD-686172E54B5E}" destId="{DCE6BFAA-C5F6-1740-AE13-5ACF17F66546}" srcOrd="1" destOrd="0" parTransId="{9BD98AEA-D2C6-3847-8C9F-3C6259CC60BA}" sibTransId="{760BBD89-73F4-5A44-A006-4FEFFCAA27D3}"/>
    <dgm:cxn modelId="{5C084921-D2E8-CB42-91B8-1820DF253F23}" type="presOf" srcId="{6EF28FF8-9D83-E64D-BE76-96DED853D9B1}" destId="{EF827492-D829-5341-9066-7AB610ECBF3D}" srcOrd="1" destOrd="0" presId="urn:microsoft.com/office/officeart/2005/8/layout/orgChart1"/>
    <dgm:cxn modelId="{75CF4D22-91A9-644B-A5F2-775E3042F421}" type="presOf" srcId="{91A00E4E-F570-984C-A940-27196065AACD}" destId="{CC067ACF-697E-CD4B-A3C7-13586B662E7D}" srcOrd="0" destOrd="0" presId="urn:microsoft.com/office/officeart/2005/8/layout/orgChart1"/>
    <dgm:cxn modelId="{6D4C9724-342A-2C47-B0A7-441E4302AB72}" type="presOf" srcId="{0319D160-A389-DD4D-9B0D-97AD30212665}" destId="{A25274DD-8795-114A-AB57-D62E2C7FE234}" srcOrd="0" destOrd="0" presId="urn:microsoft.com/office/officeart/2005/8/layout/orgChart1"/>
    <dgm:cxn modelId="{881A6F28-8449-564A-9D0C-BD5E4F46DC7A}" type="presOf" srcId="{9BD98AEA-D2C6-3847-8C9F-3C6259CC60BA}" destId="{A776F429-2F97-8D4E-81CD-930345BDC02A}" srcOrd="0" destOrd="0" presId="urn:microsoft.com/office/officeart/2005/8/layout/orgChart1"/>
    <dgm:cxn modelId="{596B9229-6BBB-2847-9005-DCFF130C845F}" type="presOf" srcId="{FDCC0E30-CCE4-1545-9653-90E4C775719D}" destId="{B813DF05-60D9-BA47-B787-8F2EFFD1B1C7}" srcOrd="0" destOrd="0" presId="urn:microsoft.com/office/officeart/2005/8/layout/orgChart1"/>
    <dgm:cxn modelId="{B7ED742D-424F-234E-8488-169AB123AB45}" type="presOf" srcId="{34C76FD8-94AC-2446-8E34-0E210A92EE75}" destId="{E5CFCC47-70E0-1145-9A3A-295BD67CE7F0}" srcOrd="0" destOrd="0" presId="urn:microsoft.com/office/officeart/2005/8/layout/orgChart1"/>
    <dgm:cxn modelId="{4551012E-E63F-EC4A-B929-A306E7ACF761}" type="presOf" srcId="{8164314F-5C5E-7446-B8B8-377BC69E0CF7}" destId="{9B0129C5-D68F-2047-B21F-46E212660D68}" srcOrd="0" destOrd="0" presId="urn:microsoft.com/office/officeart/2005/8/layout/orgChart1"/>
    <dgm:cxn modelId="{D1DC9B2E-191C-3C4C-8F38-6B0B6BD70247}" srcId="{7AEA8A62-882C-9044-8AC5-F83F2A2B6419}" destId="{C2015558-4161-0D42-940D-705125E3D707}" srcOrd="0" destOrd="0" parTransId="{E5927365-C82F-0F43-AE92-51805802602F}" sibTransId="{0509D571-9CBE-234F-9EC8-884663567ABE}"/>
    <dgm:cxn modelId="{CB5C4636-A4AA-954C-AE3F-4C3C5F326666}" srcId="{CB6823A2-55B2-FC4B-B092-7A28917FBD75}" destId="{C932BF4C-547B-F449-8AFD-686172E54B5E}" srcOrd="0" destOrd="0" parTransId="{F7FA6C5C-A64A-C846-8829-585684104762}" sibTransId="{9FD14E34-97E3-6749-B498-D779B74286BE}"/>
    <dgm:cxn modelId="{65AEAA38-E597-4065-AC61-6ADCDDD497A8}" type="presOf" srcId="{408533D7-6F60-4045-A912-D793178CAA23}" destId="{CB8AFDC6-F7A5-4331-9647-F51DC125DAD5}" srcOrd="1" destOrd="0" presId="urn:microsoft.com/office/officeart/2005/8/layout/orgChart1"/>
    <dgm:cxn modelId="{BFB4183A-9EC5-8248-B074-C84033151BAF}" type="presOf" srcId="{18A09324-C920-204C-A3E8-2762E975D24E}" destId="{3FBD4EFA-2A5B-084A-8AD7-92C1B196B363}" srcOrd="1" destOrd="0" presId="urn:microsoft.com/office/officeart/2005/8/layout/orgChart1"/>
    <dgm:cxn modelId="{08D0573F-4591-DF45-9962-32AEDD6E5846}" type="presOf" srcId="{C2015558-4161-0D42-940D-705125E3D707}" destId="{DEAF8EDE-D625-3048-B866-2B0CA74F3A57}" srcOrd="1" destOrd="0" presId="urn:microsoft.com/office/officeart/2005/8/layout/orgChart1"/>
    <dgm:cxn modelId="{829DA25F-2DB6-7947-8641-D2695F3A7A05}" type="presOf" srcId="{DC9A7D8D-A7DD-DA47-AA95-7AFE2CFB08CA}" destId="{4E23AFB8-03E4-7B4A-A033-CA24A398C33E}" srcOrd="0" destOrd="0" presId="urn:microsoft.com/office/officeart/2005/8/layout/orgChart1"/>
    <dgm:cxn modelId="{DCC10D60-8925-D846-ABC8-D093B0D2950C}" srcId="{7EB25E78-059D-8845-9CF5-45157BF819BC}" destId="{6EF28FF8-9D83-E64D-BE76-96DED853D9B1}" srcOrd="2" destOrd="0" parTransId="{3F14C656-9AF8-E64C-A2C5-18742ECA4F2A}" sibTransId="{9D268432-8FCB-9945-885B-430F5C41F5B5}"/>
    <dgm:cxn modelId="{2D421541-3FE3-E142-B755-3345EDAEEEA0}" type="presOf" srcId="{C0463748-4DF6-2F44-BA2D-A5ABD9051A0A}" destId="{ED85A317-7510-0F4D-8D4E-D29FD9D054F1}" srcOrd="1" destOrd="0" presId="urn:microsoft.com/office/officeart/2005/8/layout/orgChart1"/>
    <dgm:cxn modelId="{C6472441-C8A2-DC41-85D3-2B61B072DCA8}" type="presOf" srcId="{5F609032-7A52-1841-89BC-CE5D495E8F56}" destId="{3825F2A7-5A74-4149-9A96-6F81D1CE6DE4}" srcOrd="1" destOrd="0" presId="urn:microsoft.com/office/officeart/2005/8/layout/orgChart1"/>
    <dgm:cxn modelId="{67E32D62-61C9-C645-9D82-1FB845D7BCD5}" type="presOf" srcId="{3F14C656-9AF8-E64C-A2C5-18742ECA4F2A}" destId="{4B8F64E6-F104-3341-AD9E-B42214D82D6F}" srcOrd="0" destOrd="0" presId="urn:microsoft.com/office/officeart/2005/8/layout/orgChart1"/>
    <dgm:cxn modelId="{C6E9F542-CDA5-0D4B-8FE6-39376E55DE6A}" srcId="{91A00E4E-F570-984C-A940-27196065AACD}" destId="{4AA3BAF8-A133-8B4F-B2D8-C3C3F802F4B3}" srcOrd="1" destOrd="0" parTransId="{B9DB6ED9-04A3-CF48-8170-01B588B35EBF}" sibTransId="{7F5663E1-278E-F244-84E4-E32F1D1E3CF4}"/>
    <dgm:cxn modelId="{F24F0563-0EF0-4EF1-8ABB-1E2F83D081AD}" srcId="{7AEA8A62-882C-9044-8AC5-F83F2A2B6419}" destId="{408533D7-6F60-4045-A912-D793178CAA23}" srcOrd="2" destOrd="0" parTransId="{F533BB8C-04BE-4699-9125-140B05DC4CEE}" sibTransId="{B5444C82-B2B9-429A-868F-83195E29DE94}"/>
    <dgm:cxn modelId="{521A0E44-6A8A-A14E-830A-1C7CC72C6112}" type="presOf" srcId="{40EE83AA-4C73-E048-847F-DF8253636EFA}" destId="{B8D69A9D-E9BA-D542-AA95-2D523B1B0BE0}" srcOrd="0" destOrd="0" presId="urn:microsoft.com/office/officeart/2005/8/layout/orgChart1"/>
    <dgm:cxn modelId="{E97FFB47-258E-F641-8486-24A123BB15B3}" type="presOf" srcId="{37903BC7-A47E-B74A-9063-5383F794A7D1}" destId="{BAFF3368-571F-6148-B228-C1F1BA97F19C}" srcOrd="0" destOrd="0" presId="urn:microsoft.com/office/officeart/2005/8/layout/orgChart1"/>
    <dgm:cxn modelId="{A82B064D-D715-C447-B057-EDC1B8CECD64}" type="presOf" srcId="{C2015558-4161-0D42-940D-705125E3D707}" destId="{CF5FD5B7-67A7-274B-A072-0FE291EC9466}" srcOrd="0" destOrd="0" presId="urn:microsoft.com/office/officeart/2005/8/layout/orgChart1"/>
    <dgm:cxn modelId="{3E250A70-4908-5245-95E7-AF0A7C4BADB4}" srcId="{7EB25E78-059D-8845-9CF5-45157BF819BC}" destId="{5F609032-7A52-1841-89BC-CE5D495E8F56}" srcOrd="3" destOrd="0" parTransId="{37903BC7-A47E-B74A-9063-5383F794A7D1}" sibTransId="{45F470DF-39DC-2D48-A261-36F3716F1C37}"/>
    <dgm:cxn modelId="{1EDE5573-0C3B-DA4A-B327-1FF75F53B1CF}" srcId="{34C76FD8-94AC-2446-8E34-0E210A92EE75}" destId="{B48A34D5-1DEA-A34C-B5D7-DA7749C2101C}" srcOrd="0" destOrd="0" parTransId="{50A1363B-A033-6747-A63E-C695AFFD1DFB}" sibTransId="{3DF203F9-1679-444A-8C52-DAB9C4754C24}"/>
    <dgm:cxn modelId="{01A3E654-079E-4580-8240-B9F141DE36B9}" type="presOf" srcId="{F533BB8C-04BE-4699-9125-140B05DC4CEE}" destId="{59B1CF2D-2984-4F84-8D70-2CE11A9318AA}" srcOrd="0" destOrd="0" presId="urn:microsoft.com/office/officeart/2005/8/layout/orgChart1"/>
    <dgm:cxn modelId="{87813E77-55FD-9745-B8E0-2847A688A267}" type="presOf" srcId="{F01A159A-99C8-A643-80C5-B07F09A75B9F}" destId="{3152261C-D23E-AE48-A004-C2F8EEFA29D5}" srcOrd="0" destOrd="0" presId="urn:microsoft.com/office/officeart/2005/8/layout/orgChart1"/>
    <dgm:cxn modelId="{DF1A5579-9643-6048-A06D-89C85096D947}" type="presOf" srcId="{40EE83AA-4C73-E048-847F-DF8253636EFA}" destId="{7EF28C97-ABDA-444D-8F7F-26539C17DEF7}" srcOrd="1" destOrd="0" presId="urn:microsoft.com/office/officeart/2005/8/layout/orgChart1"/>
    <dgm:cxn modelId="{76DB4B7B-850F-ED45-B490-AF7BBC5EE828}" type="presOf" srcId="{FF7405B5-5FA2-6440-9E35-000E52F5414C}" destId="{467A7BDF-C615-C04E-850E-3B12234E25A0}" srcOrd="0" destOrd="0" presId="urn:microsoft.com/office/officeart/2005/8/layout/orgChart1"/>
    <dgm:cxn modelId="{99416F84-6BBB-0B48-BCD2-875E0C83859B}" type="presOf" srcId="{7AEA8A62-882C-9044-8AC5-F83F2A2B6419}" destId="{0F1226AE-1AE2-404B-8F09-AAF2EF96E939}" srcOrd="0" destOrd="0" presId="urn:microsoft.com/office/officeart/2005/8/layout/orgChart1"/>
    <dgm:cxn modelId="{E5A3B684-2833-FD43-93D9-6579A3884E9E}" srcId="{C932BF4C-547B-F449-8AFD-686172E54B5E}" destId="{7AEA8A62-882C-9044-8AC5-F83F2A2B6419}" srcOrd="3" destOrd="0" parTransId="{BFCAC87E-FD1F-1647-8C1D-0BEF3D8245A1}" sibTransId="{0ECDB152-22E1-D848-9AD2-441FAD278D8D}"/>
    <dgm:cxn modelId="{6DBC6585-54A5-4536-BDE3-EEA457741D4C}" type="presOf" srcId="{408533D7-6F60-4045-A912-D793178CAA23}" destId="{D349B73D-5A4B-4630-A4E5-046FE90DC9F4}" srcOrd="0" destOrd="0" presId="urn:microsoft.com/office/officeart/2005/8/layout/orgChart1"/>
    <dgm:cxn modelId="{069C0687-B147-9E44-93B6-BFAA914F595B}" type="presOf" srcId="{BFCAC87E-FD1F-1647-8C1D-0BEF3D8245A1}" destId="{E362E75B-F865-5B43-A966-38FFE20143DC}" srcOrd="0" destOrd="0" presId="urn:microsoft.com/office/officeart/2005/8/layout/orgChart1"/>
    <dgm:cxn modelId="{8DFFC188-FBD1-5042-99F2-76E884057127}" type="presOf" srcId="{18A09324-C920-204C-A3E8-2762E975D24E}" destId="{A0564511-FF43-9642-821E-3FAFC44A1942}" srcOrd="0" destOrd="0" presId="urn:microsoft.com/office/officeart/2005/8/layout/orgChart1"/>
    <dgm:cxn modelId="{0212048C-BF61-2A44-8890-8681B1DB1331}" type="presOf" srcId="{5F609032-7A52-1841-89BC-CE5D495E8F56}" destId="{5DF97FC0-50ED-794D-8D23-40DCFAE6682B}" srcOrd="0" destOrd="0" presId="urn:microsoft.com/office/officeart/2005/8/layout/orgChart1"/>
    <dgm:cxn modelId="{CAEC7F8F-5FD3-EF42-BDB6-7A2B1E14A0DC}" srcId="{C932BF4C-547B-F449-8AFD-686172E54B5E}" destId="{91A00E4E-F570-984C-A940-27196065AACD}" srcOrd="2" destOrd="0" parTransId="{F72E9BA2-1A50-DF4C-8398-79D27C3AD481}" sibTransId="{E182882F-E6FD-7149-A046-CBF5A23E3D80}"/>
    <dgm:cxn modelId="{9C006597-205B-B942-AA11-BEAB7DCB3CF1}" type="presOf" srcId="{8F6C83A4-47EF-2547-9C8A-D56C0373C5F3}" destId="{06F0D703-9F14-BC43-8CBA-16E1FDE5704B}" srcOrd="0" destOrd="0" presId="urn:microsoft.com/office/officeart/2005/8/layout/orgChart1"/>
    <dgm:cxn modelId="{F34C739A-59D3-9842-93C2-5D6DD4317F6C}" type="presOf" srcId="{B9DB6ED9-04A3-CF48-8170-01B588B35EBF}" destId="{EAAA036C-DAEA-0747-B10E-9901FA4B4D92}" srcOrd="0" destOrd="0" presId="urn:microsoft.com/office/officeart/2005/8/layout/orgChart1"/>
    <dgm:cxn modelId="{1D88C19A-9BBE-C54A-B8A0-43B4CF885389}" type="presOf" srcId="{DCE6BFAA-C5F6-1740-AE13-5ACF17F66546}" destId="{65F39EE5-6FFE-5045-9321-643BCD4DD5BB}" srcOrd="0" destOrd="0" presId="urn:microsoft.com/office/officeart/2005/8/layout/orgChart1"/>
    <dgm:cxn modelId="{C67F479F-6D98-9F40-B428-F72A9F09D603}" type="presOf" srcId="{77FDD46C-534B-BD42-A98B-01B5B90D57D3}" destId="{901A5412-4FAA-7947-892A-AEFA7882C198}" srcOrd="0" destOrd="0" presId="urn:microsoft.com/office/officeart/2005/8/layout/orgChart1"/>
    <dgm:cxn modelId="{09FE38A0-CE3B-F24A-A8BE-4A6843D18389}" type="presOf" srcId="{34C76FD8-94AC-2446-8E34-0E210A92EE75}" destId="{0AC1DD31-43AB-4E4D-9780-FBBB033E89E7}" srcOrd="1" destOrd="0" presId="urn:microsoft.com/office/officeart/2005/8/layout/orgChart1"/>
    <dgm:cxn modelId="{464749A0-FAC9-9940-92EE-51427E5D7FE6}" type="presOf" srcId="{E5927365-C82F-0F43-AE92-51805802602F}" destId="{E398FD1C-907F-C34C-8A61-E71932379ADC}" srcOrd="0" destOrd="0" presId="urn:microsoft.com/office/officeart/2005/8/layout/orgChart1"/>
    <dgm:cxn modelId="{B653CFA7-C5A0-BF44-9ED4-6391697278D0}" type="presOf" srcId="{F34747F6-0534-D846-9DF3-BEF794FB478A}" destId="{FF665B83-29D5-6F4A-9A4A-76C6E6143CBC}" srcOrd="1" destOrd="0" presId="urn:microsoft.com/office/officeart/2005/8/layout/orgChart1"/>
    <dgm:cxn modelId="{FC6BD1AF-635D-8045-80BA-470B311D36A0}" srcId="{7EB25E78-059D-8845-9CF5-45157BF819BC}" destId="{F01A159A-99C8-A643-80C5-B07F09A75B9F}" srcOrd="1" destOrd="0" parTransId="{BDF85B72-7DAE-0446-ABC3-11BD4B6B7CA9}" sibTransId="{DA78A122-E951-EB44-98E4-EC0B1D828DF5}"/>
    <dgm:cxn modelId="{03DB96B1-FC47-CC48-B179-D1FF24A9C5C4}" srcId="{7EB25E78-059D-8845-9CF5-45157BF819BC}" destId="{40EE83AA-4C73-E048-847F-DF8253636EFA}" srcOrd="0" destOrd="0" parTransId="{F57BB13B-EEA9-C941-8B7A-5469D87D4AB5}" sibTransId="{9E66E817-E256-1D4B-A4F1-022C7DDF4EC2}"/>
    <dgm:cxn modelId="{5925BCB8-4692-CA4C-9571-7784865832C1}" type="presOf" srcId="{7EB25E78-059D-8845-9CF5-45157BF819BC}" destId="{FD2D4834-843D-B146-8F23-C5465CE1450E}" srcOrd="1" destOrd="0" presId="urn:microsoft.com/office/officeart/2005/8/layout/orgChart1"/>
    <dgm:cxn modelId="{C34C0EBB-B7E8-D945-8237-4088705006F6}" srcId="{7AEA8A62-882C-9044-8AC5-F83F2A2B6419}" destId="{77FDD46C-534B-BD42-A98B-01B5B90D57D3}" srcOrd="1" destOrd="0" parTransId="{8F6C83A4-47EF-2547-9C8A-D56C0373C5F3}" sibTransId="{FACC5AEA-87B5-BB4F-9010-4A29E83BC0BC}"/>
    <dgm:cxn modelId="{A7288ABC-5986-364A-9A6B-15F6B9196A3F}" type="presOf" srcId="{B48A34D5-1DEA-A34C-B5D7-DA7749C2101C}" destId="{BF597483-B800-BB44-AE3B-BC7729638A08}" srcOrd="1" destOrd="0" presId="urn:microsoft.com/office/officeart/2005/8/layout/orgChart1"/>
    <dgm:cxn modelId="{3B4B0FC1-85E3-F247-92DB-00485E173604}" type="presOf" srcId="{B48A34D5-1DEA-A34C-B5D7-DA7749C2101C}" destId="{F6471432-B5C2-0C48-BBF9-7C8198E82BA1}" srcOrd="0" destOrd="0" presId="urn:microsoft.com/office/officeart/2005/8/layout/orgChart1"/>
    <dgm:cxn modelId="{93F92EC1-8797-4D4C-A082-6AA5CC35B81A}" type="presOf" srcId="{C932BF4C-547B-F449-8AFD-686172E54B5E}" destId="{BE7ED0B8-F7FE-B046-94F3-00B0FE835FA3}" srcOrd="0" destOrd="0" presId="urn:microsoft.com/office/officeart/2005/8/layout/orgChart1"/>
    <dgm:cxn modelId="{EF7D3CC2-9E94-E640-B650-2D56ED515F25}" srcId="{C932BF4C-547B-F449-8AFD-686172E54B5E}" destId="{C0463748-4DF6-2F44-BA2D-A5ABD9051A0A}" srcOrd="5" destOrd="0" parTransId="{0319D160-A389-DD4D-9B0D-97AD30212665}" sibTransId="{0BE97165-8C57-724C-8790-6EBA4A06D234}"/>
    <dgm:cxn modelId="{18500FC6-231F-9642-B13F-3BB60EDA5290}" srcId="{91A00E4E-F570-984C-A940-27196065AACD}" destId="{FF7405B5-5FA2-6440-9E35-000E52F5414C}" srcOrd="2" destOrd="0" parTransId="{DC9A7D8D-A7DD-DA47-AA95-7AFE2CFB08CA}" sibTransId="{C67E39C9-EEBA-294C-8290-5078FA2A1F64}"/>
    <dgm:cxn modelId="{7B5753C8-4844-7A44-A330-B995E09C69CF}" srcId="{C932BF4C-547B-F449-8AFD-686172E54B5E}" destId="{7EB25E78-059D-8845-9CF5-45157BF819BC}" srcOrd="4" destOrd="0" parTransId="{706BB458-931C-AA44-AD19-F522990307B4}" sibTransId="{387A41DC-EE93-C749-AEDD-FFD813CE5D9F}"/>
    <dgm:cxn modelId="{58A4B2C8-2F51-CE41-9681-4FDD6337A130}" srcId="{DCE6BFAA-C5F6-1740-AE13-5ACF17F66546}" destId="{A4B56359-E2FC-6043-A963-AC69FC676B6F}" srcOrd="1" destOrd="0" parTransId="{FDCC0E30-CCE4-1545-9653-90E4C775719D}" sibTransId="{8346BE69-0178-E84E-B47B-A7A3569F5278}"/>
    <dgm:cxn modelId="{420798CF-0079-624B-8843-16C72F062FF4}" type="presOf" srcId="{50A1363B-A033-6747-A63E-C695AFFD1DFB}" destId="{A9282FE1-D87F-7E45-8085-5B30C9EB2333}" srcOrd="0" destOrd="0" presId="urn:microsoft.com/office/officeart/2005/8/layout/orgChart1"/>
    <dgm:cxn modelId="{294FA1CF-B606-2148-B720-7A66DE3C4DFC}" type="presOf" srcId="{77FDD46C-534B-BD42-A98B-01B5B90D57D3}" destId="{52A777CF-633D-7749-AA47-D6924DF5B7B0}" srcOrd="1" destOrd="0" presId="urn:microsoft.com/office/officeart/2005/8/layout/orgChart1"/>
    <dgm:cxn modelId="{FA3DDDD5-28BA-AB48-8B62-BACDBED5EA7F}" type="presOf" srcId="{A4B56359-E2FC-6043-A963-AC69FC676B6F}" destId="{88099BD7-74A9-184A-AFCB-BD3678D1CDA9}" srcOrd="1" destOrd="0" presId="urn:microsoft.com/office/officeart/2005/8/layout/orgChart1"/>
    <dgm:cxn modelId="{288E62D6-104C-6C4C-893C-1DB0FF3DA9EC}" srcId="{DCE6BFAA-C5F6-1740-AE13-5ACF17F66546}" destId="{18A09324-C920-204C-A3E8-2762E975D24E}" srcOrd="0" destOrd="0" parTransId="{8533BAB1-3C07-A147-B249-22A01AF7EFFF}" sibTransId="{7186964E-9365-A841-A2D7-699A1B086D42}"/>
    <dgm:cxn modelId="{0166A0D8-EB3E-9F45-BB0E-9529F0579886}" type="presOf" srcId="{C0463748-4DF6-2F44-BA2D-A5ABD9051A0A}" destId="{8B9F7BCE-6612-354D-BF17-9E2D461DB1A4}" srcOrd="0" destOrd="0" presId="urn:microsoft.com/office/officeart/2005/8/layout/orgChart1"/>
    <dgm:cxn modelId="{1EB3B8DA-B752-3240-84A6-96FEBF2EC97D}" type="presOf" srcId="{F57BB13B-EEA9-C941-8B7A-5469D87D4AB5}" destId="{34A38FBD-666A-4745-BB77-24A0A875DFF2}" srcOrd="0" destOrd="0" presId="urn:microsoft.com/office/officeart/2005/8/layout/orgChart1"/>
    <dgm:cxn modelId="{F4C597DD-792F-884C-BD71-59311896B97F}" type="presOf" srcId="{CB6823A2-55B2-FC4B-B092-7A28917FBD75}" destId="{245A5502-CD7A-ED46-8D8E-4EA7DBE95024}" srcOrd="0" destOrd="0" presId="urn:microsoft.com/office/officeart/2005/8/layout/orgChart1"/>
    <dgm:cxn modelId="{1BD298E2-38ED-9B4A-BEB6-DBDC7FC5B26C}" type="presOf" srcId="{706BB458-931C-AA44-AD19-F522990307B4}" destId="{3D2220AC-6527-874B-8BF7-E462965C69A5}" srcOrd="0" destOrd="0" presId="urn:microsoft.com/office/officeart/2005/8/layout/orgChart1"/>
    <dgm:cxn modelId="{9B3169E7-7693-2245-99C5-AC14E18BD987}" type="presOf" srcId="{F01A159A-99C8-A643-80C5-B07F09A75B9F}" destId="{EF5C0175-587D-F64A-A140-0F73CB4300E3}" srcOrd="1" destOrd="0" presId="urn:microsoft.com/office/officeart/2005/8/layout/orgChart1"/>
    <dgm:cxn modelId="{DB216AE7-1E79-6D4C-A488-0C81E9D9E6BC}" type="presOf" srcId="{DCE6BFAA-C5F6-1740-AE13-5ACF17F66546}" destId="{CDA04A05-F930-FA4B-8629-926CA73DF119}" srcOrd="1" destOrd="0" presId="urn:microsoft.com/office/officeart/2005/8/layout/orgChart1"/>
    <dgm:cxn modelId="{EE157BE8-6F98-754D-B057-44C21619C22F}" type="presOf" srcId="{4AA3BAF8-A133-8B4F-B2D8-C3C3F802F4B3}" destId="{966C12B9-2BDF-C84E-83B2-C0A91ADD61BA}" srcOrd="1" destOrd="0" presId="urn:microsoft.com/office/officeart/2005/8/layout/orgChart1"/>
    <dgm:cxn modelId="{CDA2B9EB-DBC4-514B-857A-2C6D7720ABCF}" srcId="{C932BF4C-547B-F449-8AFD-686172E54B5E}" destId="{34C76FD8-94AC-2446-8E34-0E210A92EE75}" srcOrd="0" destOrd="0" parTransId="{6BDD7A24-7F40-8443-8582-C16201E40312}" sibTransId="{AE55B113-68E6-5241-9B96-9D7E09E8CF10}"/>
    <dgm:cxn modelId="{C17011EC-A64D-9B43-A814-05EA32DC5DE2}" type="presOf" srcId="{7AEA8A62-882C-9044-8AC5-F83F2A2B6419}" destId="{C268EAD2-0968-3645-B0E0-C1755088EB95}" srcOrd="1" destOrd="0" presId="urn:microsoft.com/office/officeart/2005/8/layout/orgChart1"/>
    <dgm:cxn modelId="{63D03AEE-3746-BA46-B330-93201295983F}" type="presOf" srcId="{BDF85B72-7DAE-0446-ABC3-11BD4B6B7CA9}" destId="{4E9A4C02-F89F-C34B-9D9A-DBF84BA7B2AC}" srcOrd="0" destOrd="0" presId="urn:microsoft.com/office/officeart/2005/8/layout/orgChart1"/>
    <dgm:cxn modelId="{DE0E9EF5-2750-7D4D-B7EC-FAFA129A15AC}" type="presOf" srcId="{FF7405B5-5FA2-6440-9E35-000E52F5414C}" destId="{0B1B7330-02A6-924C-9C94-C38659215FE4}" srcOrd="1" destOrd="0" presId="urn:microsoft.com/office/officeart/2005/8/layout/orgChart1"/>
    <dgm:cxn modelId="{68497AF9-26D1-8A43-BB5C-49EC6CB4F8C6}" type="presOf" srcId="{4AA3BAF8-A133-8B4F-B2D8-C3C3F802F4B3}" destId="{C7C3124A-97FC-4447-ABA3-3B660575F3FE}" srcOrd="0" destOrd="0" presId="urn:microsoft.com/office/officeart/2005/8/layout/orgChart1"/>
    <dgm:cxn modelId="{8170B804-917B-CC4A-90F7-A2A0644720A1}" type="presParOf" srcId="{245A5502-CD7A-ED46-8D8E-4EA7DBE95024}" destId="{F58FEF69-EA5B-7145-A0DF-06A1853311F3}" srcOrd="0" destOrd="0" presId="urn:microsoft.com/office/officeart/2005/8/layout/orgChart1"/>
    <dgm:cxn modelId="{7C5AC1DE-5DE0-A74B-98D2-457F2A010F11}" type="presParOf" srcId="{F58FEF69-EA5B-7145-A0DF-06A1853311F3}" destId="{F3A72DF2-C6B9-684C-8F82-A0A18A3B1D76}" srcOrd="0" destOrd="0" presId="urn:microsoft.com/office/officeart/2005/8/layout/orgChart1"/>
    <dgm:cxn modelId="{419D3595-3EE4-174F-BD49-F88E10571114}" type="presParOf" srcId="{F3A72DF2-C6B9-684C-8F82-A0A18A3B1D76}" destId="{BE7ED0B8-F7FE-B046-94F3-00B0FE835FA3}" srcOrd="0" destOrd="0" presId="urn:microsoft.com/office/officeart/2005/8/layout/orgChart1"/>
    <dgm:cxn modelId="{A89051A4-1DCE-A742-B34A-B5423848A631}" type="presParOf" srcId="{F3A72DF2-C6B9-684C-8F82-A0A18A3B1D76}" destId="{7D87CCE4-F581-704F-82DC-22EBBD0C6D9A}" srcOrd="1" destOrd="0" presId="urn:microsoft.com/office/officeart/2005/8/layout/orgChart1"/>
    <dgm:cxn modelId="{612CC4A9-EC8A-AB46-A451-532621A20438}" type="presParOf" srcId="{F58FEF69-EA5B-7145-A0DF-06A1853311F3}" destId="{0E123001-EF0D-AF42-8BCB-2DFB1979D8EB}" srcOrd="1" destOrd="0" presId="urn:microsoft.com/office/officeart/2005/8/layout/orgChart1"/>
    <dgm:cxn modelId="{089671B5-4739-A249-B274-91D6E33BB3A5}" type="presParOf" srcId="{0E123001-EF0D-AF42-8BCB-2DFB1979D8EB}" destId="{280162BE-6665-0346-A1B6-E1F5DCC23103}" srcOrd="0" destOrd="0" presId="urn:microsoft.com/office/officeart/2005/8/layout/orgChart1"/>
    <dgm:cxn modelId="{EA0D8F79-3025-244E-80B8-5C0DB6890EE9}" type="presParOf" srcId="{0E123001-EF0D-AF42-8BCB-2DFB1979D8EB}" destId="{2288DF09-58EE-C949-8B22-04A860FD0B6F}" srcOrd="1" destOrd="0" presId="urn:microsoft.com/office/officeart/2005/8/layout/orgChart1"/>
    <dgm:cxn modelId="{66F252B9-98E8-1248-AA1F-697D72238EC5}" type="presParOf" srcId="{2288DF09-58EE-C949-8B22-04A860FD0B6F}" destId="{ED5322CB-3775-B74C-8C92-7E0549FBA68A}" srcOrd="0" destOrd="0" presId="urn:microsoft.com/office/officeart/2005/8/layout/orgChart1"/>
    <dgm:cxn modelId="{BA1B905B-3E0E-184C-A806-93C3719B8B6D}" type="presParOf" srcId="{ED5322CB-3775-B74C-8C92-7E0549FBA68A}" destId="{E5CFCC47-70E0-1145-9A3A-295BD67CE7F0}" srcOrd="0" destOrd="0" presId="urn:microsoft.com/office/officeart/2005/8/layout/orgChart1"/>
    <dgm:cxn modelId="{F4741EA8-131E-C149-A3D3-243F2253DDB8}" type="presParOf" srcId="{ED5322CB-3775-B74C-8C92-7E0549FBA68A}" destId="{0AC1DD31-43AB-4E4D-9780-FBBB033E89E7}" srcOrd="1" destOrd="0" presId="urn:microsoft.com/office/officeart/2005/8/layout/orgChart1"/>
    <dgm:cxn modelId="{B398E7A0-1763-F14A-A26E-38D883C6FAA6}" type="presParOf" srcId="{2288DF09-58EE-C949-8B22-04A860FD0B6F}" destId="{32BE72E5-787E-774B-BDF2-53FB323A727E}" srcOrd="1" destOrd="0" presId="urn:microsoft.com/office/officeart/2005/8/layout/orgChart1"/>
    <dgm:cxn modelId="{222223D3-F392-844C-BAF0-AAE486C2B0BA}" type="presParOf" srcId="{32BE72E5-787E-774B-BDF2-53FB323A727E}" destId="{A9282FE1-D87F-7E45-8085-5B30C9EB2333}" srcOrd="0" destOrd="0" presId="urn:microsoft.com/office/officeart/2005/8/layout/orgChart1"/>
    <dgm:cxn modelId="{5C2397DF-2AB7-CB43-A1F8-B73DEBE98523}" type="presParOf" srcId="{32BE72E5-787E-774B-BDF2-53FB323A727E}" destId="{AA009EDC-424D-B645-B265-D85FEEFB19F4}" srcOrd="1" destOrd="0" presId="urn:microsoft.com/office/officeart/2005/8/layout/orgChart1"/>
    <dgm:cxn modelId="{60C7D795-01BA-FE4E-9D5F-D6CA9AD1FC4A}" type="presParOf" srcId="{AA009EDC-424D-B645-B265-D85FEEFB19F4}" destId="{6AE5B99B-AE14-0144-88D7-D4A3F5F023CD}" srcOrd="0" destOrd="0" presId="urn:microsoft.com/office/officeart/2005/8/layout/orgChart1"/>
    <dgm:cxn modelId="{4ED76433-E836-0647-AF6C-F08F1120575A}" type="presParOf" srcId="{6AE5B99B-AE14-0144-88D7-D4A3F5F023CD}" destId="{F6471432-B5C2-0C48-BBF9-7C8198E82BA1}" srcOrd="0" destOrd="0" presId="urn:microsoft.com/office/officeart/2005/8/layout/orgChart1"/>
    <dgm:cxn modelId="{1C1F2D3C-9C08-944C-A4F1-6B744D84C844}" type="presParOf" srcId="{6AE5B99B-AE14-0144-88D7-D4A3F5F023CD}" destId="{BF597483-B800-BB44-AE3B-BC7729638A08}" srcOrd="1" destOrd="0" presId="urn:microsoft.com/office/officeart/2005/8/layout/orgChart1"/>
    <dgm:cxn modelId="{00C76793-11A0-814F-9047-97528A0E3B52}" type="presParOf" srcId="{AA009EDC-424D-B645-B265-D85FEEFB19F4}" destId="{BF010631-5DD7-6C4D-BD3E-A766E69D46AA}" srcOrd="1" destOrd="0" presId="urn:microsoft.com/office/officeart/2005/8/layout/orgChart1"/>
    <dgm:cxn modelId="{C0356D8F-7791-BB4D-A3D5-DF69D00B8210}" type="presParOf" srcId="{AA009EDC-424D-B645-B265-D85FEEFB19F4}" destId="{25B2F18E-DB80-154C-897D-9076EE2246DC}" srcOrd="2" destOrd="0" presId="urn:microsoft.com/office/officeart/2005/8/layout/orgChart1"/>
    <dgm:cxn modelId="{1C6BC2FC-6FB9-A64B-B106-BC01883C79D3}" type="presParOf" srcId="{2288DF09-58EE-C949-8B22-04A860FD0B6F}" destId="{5474BC98-8301-BD44-B4EF-4430E5368E85}" srcOrd="2" destOrd="0" presId="urn:microsoft.com/office/officeart/2005/8/layout/orgChart1"/>
    <dgm:cxn modelId="{49E007D3-A16B-184E-A7A4-94EB691BA36C}" type="presParOf" srcId="{0E123001-EF0D-AF42-8BCB-2DFB1979D8EB}" destId="{A776F429-2F97-8D4E-81CD-930345BDC02A}" srcOrd="2" destOrd="0" presId="urn:microsoft.com/office/officeart/2005/8/layout/orgChart1"/>
    <dgm:cxn modelId="{8659C3DF-F8B6-0641-B9C5-BE434B1CB9DB}" type="presParOf" srcId="{0E123001-EF0D-AF42-8BCB-2DFB1979D8EB}" destId="{9641081B-1430-674B-8BAA-ADE7C67F303E}" srcOrd="3" destOrd="0" presId="urn:microsoft.com/office/officeart/2005/8/layout/orgChart1"/>
    <dgm:cxn modelId="{41392FC3-46FF-B74B-A890-EF5C42323F91}" type="presParOf" srcId="{9641081B-1430-674B-8BAA-ADE7C67F303E}" destId="{B17DCA74-9622-634F-828A-8B674C6D4EA4}" srcOrd="0" destOrd="0" presId="urn:microsoft.com/office/officeart/2005/8/layout/orgChart1"/>
    <dgm:cxn modelId="{6C0F0451-C5A1-D24F-9AD0-12687AA3A64F}" type="presParOf" srcId="{B17DCA74-9622-634F-828A-8B674C6D4EA4}" destId="{65F39EE5-6FFE-5045-9321-643BCD4DD5BB}" srcOrd="0" destOrd="0" presId="urn:microsoft.com/office/officeart/2005/8/layout/orgChart1"/>
    <dgm:cxn modelId="{F56855FE-6424-744B-832C-07316283E1E7}" type="presParOf" srcId="{B17DCA74-9622-634F-828A-8B674C6D4EA4}" destId="{CDA04A05-F930-FA4B-8629-926CA73DF119}" srcOrd="1" destOrd="0" presId="urn:microsoft.com/office/officeart/2005/8/layout/orgChart1"/>
    <dgm:cxn modelId="{F00D1940-BC71-F648-9621-50F31BAF85A8}" type="presParOf" srcId="{9641081B-1430-674B-8BAA-ADE7C67F303E}" destId="{0089CFB1-B23B-2749-9167-4396021324E2}" srcOrd="1" destOrd="0" presId="urn:microsoft.com/office/officeart/2005/8/layout/orgChart1"/>
    <dgm:cxn modelId="{DF1B2C1A-CE3A-8741-B22D-10E0F4AE972A}" type="presParOf" srcId="{0089CFB1-B23B-2749-9167-4396021324E2}" destId="{693C7BF0-0F6D-A84A-8AF9-F35C174DFC07}" srcOrd="0" destOrd="0" presId="urn:microsoft.com/office/officeart/2005/8/layout/orgChart1"/>
    <dgm:cxn modelId="{033111CE-DB2C-5240-B3C8-2C0496116206}" type="presParOf" srcId="{0089CFB1-B23B-2749-9167-4396021324E2}" destId="{CA750206-1826-1943-9165-84948696F6D7}" srcOrd="1" destOrd="0" presId="urn:microsoft.com/office/officeart/2005/8/layout/orgChart1"/>
    <dgm:cxn modelId="{2E6319F5-2181-4D49-BBE0-2E6CF4ABA030}" type="presParOf" srcId="{CA750206-1826-1943-9165-84948696F6D7}" destId="{6A3B314A-42EF-9241-89E6-47E0BADFC786}" srcOrd="0" destOrd="0" presId="urn:microsoft.com/office/officeart/2005/8/layout/orgChart1"/>
    <dgm:cxn modelId="{99EE510A-FF83-5941-A872-6371D9262439}" type="presParOf" srcId="{6A3B314A-42EF-9241-89E6-47E0BADFC786}" destId="{A0564511-FF43-9642-821E-3FAFC44A1942}" srcOrd="0" destOrd="0" presId="urn:microsoft.com/office/officeart/2005/8/layout/orgChart1"/>
    <dgm:cxn modelId="{64904396-07E1-4C4D-88BB-7688BAE8D148}" type="presParOf" srcId="{6A3B314A-42EF-9241-89E6-47E0BADFC786}" destId="{3FBD4EFA-2A5B-084A-8AD7-92C1B196B363}" srcOrd="1" destOrd="0" presId="urn:microsoft.com/office/officeart/2005/8/layout/orgChart1"/>
    <dgm:cxn modelId="{409E8837-B063-614D-9DD9-D941CAA72A43}" type="presParOf" srcId="{CA750206-1826-1943-9165-84948696F6D7}" destId="{CE0FBF37-4D58-D843-82D8-4179004DFAA3}" srcOrd="1" destOrd="0" presId="urn:microsoft.com/office/officeart/2005/8/layout/orgChart1"/>
    <dgm:cxn modelId="{3C07C9EF-6755-4C42-8216-750AE225DBC7}" type="presParOf" srcId="{CA750206-1826-1943-9165-84948696F6D7}" destId="{EBC06920-00A9-E74B-A5C7-C52AED95F8A4}" srcOrd="2" destOrd="0" presId="urn:microsoft.com/office/officeart/2005/8/layout/orgChart1"/>
    <dgm:cxn modelId="{3F5D5B83-380A-C24F-8AD4-BB1BE679E896}" type="presParOf" srcId="{0089CFB1-B23B-2749-9167-4396021324E2}" destId="{B813DF05-60D9-BA47-B787-8F2EFFD1B1C7}" srcOrd="2" destOrd="0" presId="urn:microsoft.com/office/officeart/2005/8/layout/orgChart1"/>
    <dgm:cxn modelId="{A80DC3AF-8C41-284D-9663-D58A2361E359}" type="presParOf" srcId="{0089CFB1-B23B-2749-9167-4396021324E2}" destId="{DCF860D5-231A-BF4F-BAB7-A06246B35D2C}" srcOrd="3" destOrd="0" presId="urn:microsoft.com/office/officeart/2005/8/layout/orgChart1"/>
    <dgm:cxn modelId="{4A9A40DC-4051-694D-B7F2-421C9219176B}" type="presParOf" srcId="{DCF860D5-231A-BF4F-BAB7-A06246B35D2C}" destId="{BB285CCD-D70D-A54F-A687-3010D138A007}" srcOrd="0" destOrd="0" presId="urn:microsoft.com/office/officeart/2005/8/layout/orgChart1"/>
    <dgm:cxn modelId="{66A171B5-9888-5A42-B032-7BEC99C0C487}" type="presParOf" srcId="{BB285CCD-D70D-A54F-A687-3010D138A007}" destId="{9893D8E9-32DD-C74C-AF68-A7576F32AA91}" srcOrd="0" destOrd="0" presId="urn:microsoft.com/office/officeart/2005/8/layout/orgChart1"/>
    <dgm:cxn modelId="{37F1433A-C900-DE40-AE77-9DD9C91B49E6}" type="presParOf" srcId="{BB285CCD-D70D-A54F-A687-3010D138A007}" destId="{88099BD7-74A9-184A-AFCB-BD3678D1CDA9}" srcOrd="1" destOrd="0" presId="urn:microsoft.com/office/officeart/2005/8/layout/orgChart1"/>
    <dgm:cxn modelId="{0559CD84-9DE8-B545-AD73-1CD53B85600C}" type="presParOf" srcId="{DCF860D5-231A-BF4F-BAB7-A06246B35D2C}" destId="{6192A2D1-31CA-E543-947E-53018C6CA4EE}" srcOrd="1" destOrd="0" presId="urn:microsoft.com/office/officeart/2005/8/layout/orgChart1"/>
    <dgm:cxn modelId="{338861CF-417D-0A47-A994-FB6EE021F5C3}" type="presParOf" srcId="{DCF860D5-231A-BF4F-BAB7-A06246B35D2C}" destId="{FE9EAA18-4C67-914D-AAFF-A8E8632998DB}" srcOrd="2" destOrd="0" presId="urn:microsoft.com/office/officeart/2005/8/layout/orgChart1"/>
    <dgm:cxn modelId="{FAB6D086-0D31-1A49-B051-4804ED28CB3C}" type="presParOf" srcId="{9641081B-1430-674B-8BAA-ADE7C67F303E}" destId="{727ABCC5-04A2-8042-99A7-5D4EDE64C29B}" srcOrd="2" destOrd="0" presId="urn:microsoft.com/office/officeart/2005/8/layout/orgChart1"/>
    <dgm:cxn modelId="{DBC1778F-DE5A-8C4E-9AC3-297D7E784B37}" type="presParOf" srcId="{0E123001-EF0D-AF42-8BCB-2DFB1979D8EB}" destId="{ADDD5304-1D54-374D-8A34-87469D3B5DCB}" srcOrd="4" destOrd="0" presId="urn:microsoft.com/office/officeart/2005/8/layout/orgChart1"/>
    <dgm:cxn modelId="{CEF92B33-28D6-7249-860C-6FADD8AB7581}" type="presParOf" srcId="{0E123001-EF0D-AF42-8BCB-2DFB1979D8EB}" destId="{68D45FDE-A5CE-FE4B-BABA-8BB9332999B4}" srcOrd="5" destOrd="0" presId="urn:microsoft.com/office/officeart/2005/8/layout/orgChart1"/>
    <dgm:cxn modelId="{7F9F2717-332D-6442-9AFC-0E5727BDA48F}" type="presParOf" srcId="{68D45FDE-A5CE-FE4B-BABA-8BB9332999B4}" destId="{759E8D05-F597-C541-98AA-45F70A8B28CE}" srcOrd="0" destOrd="0" presId="urn:microsoft.com/office/officeart/2005/8/layout/orgChart1"/>
    <dgm:cxn modelId="{E7345097-389C-5941-BE8A-E27EB410611B}" type="presParOf" srcId="{759E8D05-F597-C541-98AA-45F70A8B28CE}" destId="{CC067ACF-697E-CD4B-A3C7-13586B662E7D}" srcOrd="0" destOrd="0" presId="urn:microsoft.com/office/officeart/2005/8/layout/orgChart1"/>
    <dgm:cxn modelId="{782DCBDC-80B6-334E-86D2-4E4728745849}" type="presParOf" srcId="{759E8D05-F597-C541-98AA-45F70A8B28CE}" destId="{443F9418-A150-2049-B762-56E8A6A54C76}" srcOrd="1" destOrd="0" presId="urn:microsoft.com/office/officeart/2005/8/layout/orgChart1"/>
    <dgm:cxn modelId="{5A8A0560-F45F-A14C-A99F-73D156821F6F}" type="presParOf" srcId="{68D45FDE-A5CE-FE4B-BABA-8BB9332999B4}" destId="{8304A7C4-10C3-8041-9C88-DBB299079119}" srcOrd="1" destOrd="0" presId="urn:microsoft.com/office/officeart/2005/8/layout/orgChart1"/>
    <dgm:cxn modelId="{B09BAD0E-B97A-1C4F-B007-D6F65D734717}" type="presParOf" srcId="{8304A7C4-10C3-8041-9C88-DBB299079119}" destId="{9B0129C5-D68F-2047-B21F-46E212660D68}" srcOrd="0" destOrd="0" presId="urn:microsoft.com/office/officeart/2005/8/layout/orgChart1"/>
    <dgm:cxn modelId="{3D424D08-727D-3441-A0E9-061B7B3FA734}" type="presParOf" srcId="{8304A7C4-10C3-8041-9C88-DBB299079119}" destId="{69D3BB23-FBCB-1F45-9321-9C2F0254BFF7}" srcOrd="1" destOrd="0" presId="urn:microsoft.com/office/officeart/2005/8/layout/orgChart1"/>
    <dgm:cxn modelId="{FABA27C0-06D8-EC4F-8CCA-3AD006E16E78}" type="presParOf" srcId="{69D3BB23-FBCB-1F45-9321-9C2F0254BFF7}" destId="{5FB4179E-66E0-0F48-BA4A-F9EF57E16AEF}" srcOrd="0" destOrd="0" presId="urn:microsoft.com/office/officeart/2005/8/layout/orgChart1"/>
    <dgm:cxn modelId="{9C80E66F-0A6C-AF49-BB68-5454668B8294}" type="presParOf" srcId="{5FB4179E-66E0-0F48-BA4A-F9EF57E16AEF}" destId="{1128C352-51AC-3F4C-8948-97210DCAAD07}" srcOrd="0" destOrd="0" presId="urn:microsoft.com/office/officeart/2005/8/layout/orgChart1"/>
    <dgm:cxn modelId="{FD4B7460-EF52-BF4F-BC18-0B0ACD015D35}" type="presParOf" srcId="{5FB4179E-66E0-0F48-BA4A-F9EF57E16AEF}" destId="{FF665B83-29D5-6F4A-9A4A-76C6E6143CBC}" srcOrd="1" destOrd="0" presId="urn:microsoft.com/office/officeart/2005/8/layout/orgChart1"/>
    <dgm:cxn modelId="{E384FE33-7A43-9E47-BB34-C904C0A40417}" type="presParOf" srcId="{69D3BB23-FBCB-1F45-9321-9C2F0254BFF7}" destId="{74FD82DC-451B-BF45-B190-A7627CC8B084}" srcOrd="1" destOrd="0" presId="urn:microsoft.com/office/officeart/2005/8/layout/orgChart1"/>
    <dgm:cxn modelId="{13709869-7880-8848-8040-1B81EDDDF173}" type="presParOf" srcId="{69D3BB23-FBCB-1F45-9321-9C2F0254BFF7}" destId="{CF6BBF40-029C-0745-B0AD-15478AECBD1B}" srcOrd="2" destOrd="0" presId="urn:microsoft.com/office/officeart/2005/8/layout/orgChart1"/>
    <dgm:cxn modelId="{5FEBEFD4-84C9-114D-B6BC-A232BDAFE59F}" type="presParOf" srcId="{8304A7C4-10C3-8041-9C88-DBB299079119}" destId="{EAAA036C-DAEA-0747-B10E-9901FA4B4D92}" srcOrd="2" destOrd="0" presId="urn:microsoft.com/office/officeart/2005/8/layout/orgChart1"/>
    <dgm:cxn modelId="{14775717-00F6-FD44-BCDA-0CBA64FDF784}" type="presParOf" srcId="{8304A7C4-10C3-8041-9C88-DBB299079119}" destId="{69F6DA35-5172-2642-9DAF-DDD24E0C3D87}" srcOrd="3" destOrd="0" presId="urn:microsoft.com/office/officeart/2005/8/layout/orgChart1"/>
    <dgm:cxn modelId="{A2DFC805-79FE-6F4B-BDA2-08F8E6601B3C}" type="presParOf" srcId="{69F6DA35-5172-2642-9DAF-DDD24E0C3D87}" destId="{33A7EE0C-EB7D-4E47-A5F6-FEEC3F6B5E88}" srcOrd="0" destOrd="0" presId="urn:microsoft.com/office/officeart/2005/8/layout/orgChart1"/>
    <dgm:cxn modelId="{594F6BE3-A0F6-A148-B91F-77DF3EB50FAD}" type="presParOf" srcId="{33A7EE0C-EB7D-4E47-A5F6-FEEC3F6B5E88}" destId="{C7C3124A-97FC-4447-ABA3-3B660575F3FE}" srcOrd="0" destOrd="0" presId="urn:microsoft.com/office/officeart/2005/8/layout/orgChart1"/>
    <dgm:cxn modelId="{CB51A7DF-62AB-9941-B1CA-FB81FFDFA276}" type="presParOf" srcId="{33A7EE0C-EB7D-4E47-A5F6-FEEC3F6B5E88}" destId="{966C12B9-2BDF-C84E-83B2-C0A91ADD61BA}" srcOrd="1" destOrd="0" presId="urn:microsoft.com/office/officeart/2005/8/layout/orgChart1"/>
    <dgm:cxn modelId="{07FA8944-8930-7A4B-B127-57038AFDF271}" type="presParOf" srcId="{69F6DA35-5172-2642-9DAF-DDD24E0C3D87}" destId="{60DD7C09-453F-8C42-BF05-24B6F263C477}" srcOrd="1" destOrd="0" presId="urn:microsoft.com/office/officeart/2005/8/layout/orgChart1"/>
    <dgm:cxn modelId="{CA758C53-1219-9841-AD8B-0B9C1A2FAA94}" type="presParOf" srcId="{69F6DA35-5172-2642-9DAF-DDD24E0C3D87}" destId="{51AA698A-C06F-0F43-8286-397362B880BF}" srcOrd="2" destOrd="0" presId="urn:microsoft.com/office/officeart/2005/8/layout/orgChart1"/>
    <dgm:cxn modelId="{1BCD3C22-43F6-2744-977E-C8D3D0C93107}" type="presParOf" srcId="{8304A7C4-10C3-8041-9C88-DBB299079119}" destId="{4E23AFB8-03E4-7B4A-A033-CA24A398C33E}" srcOrd="4" destOrd="0" presId="urn:microsoft.com/office/officeart/2005/8/layout/orgChart1"/>
    <dgm:cxn modelId="{C36FCFE4-A2E1-AF4E-B2D2-BC7CA2406219}" type="presParOf" srcId="{8304A7C4-10C3-8041-9C88-DBB299079119}" destId="{80B9AC95-9472-D643-9CAD-1F73B970EB79}" srcOrd="5" destOrd="0" presId="urn:microsoft.com/office/officeart/2005/8/layout/orgChart1"/>
    <dgm:cxn modelId="{4CB3D330-38B0-1245-B6A3-02FA201BDB91}" type="presParOf" srcId="{80B9AC95-9472-D643-9CAD-1F73B970EB79}" destId="{EE8C8143-9A20-BB45-A219-287C405178B9}" srcOrd="0" destOrd="0" presId="urn:microsoft.com/office/officeart/2005/8/layout/orgChart1"/>
    <dgm:cxn modelId="{DAE2E1B4-7B40-E84F-B19D-128F17A8C50A}" type="presParOf" srcId="{EE8C8143-9A20-BB45-A219-287C405178B9}" destId="{467A7BDF-C615-C04E-850E-3B12234E25A0}" srcOrd="0" destOrd="0" presId="urn:microsoft.com/office/officeart/2005/8/layout/orgChart1"/>
    <dgm:cxn modelId="{7D961A3E-E8EE-B346-B23A-EEB208E28D7F}" type="presParOf" srcId="{EE8C8143-9A20-BB45-A219-287C405178B9}" destId="{0B1B7330-02A6-924C-9C94-C38659215FE4}" srcOrd="1" destOrd="0" presId="urn:microsoft.com/office/officeart/2005/8/layout/orgChart1"/>
    <dgm:cxn modelId="{FC933A1E-2354-4A49-896C-B19F4F841FFC}" type="presParOf" srcId="{80B9AC95-9472-D643-9CAD-1F73B970EB79}" destId="{3A49D409-7E85-514B-8DF7-9D56DE5BBBCA}" srcOrd="1" destOrd="0" presId="urn:microsoft.com/office/officeart/2005/8/layout/orgChart1"/>
    <dgm:cxn modelId="{480AA9BB-C55A-EC46-8732-62D63A037759}" type="presParOf" srcId="{80B9AC95-9472-D643-9CAD-1F73B970EB79}" destId="{8B470D7B-8D0F-7246-8F57-6892255E390D}" srcOrd="2" destOrd="0" presId="urn:microsoft.com/office/officeart/2005/8/layout/orgChart1"/>
    <dgm:cxn modelId="{CD69BB07-61A2-6C44-972C-76DDEBB39B08}" type="presParOf" srcId="{68D45FDE-A5CE-FE4B-BABA-8BB9332999B4}" destId="{90EB9344-0126-8540-8929-A288213EC7D7}" srcOrd="2" destOrd="0" presId="urn:microsoft.com/office/officeart/2005/8/layout/orgChart1"/>
    <dgm:cxn modelId="{B2E37BE5-EC3C-1C42-8DD5-0E0645E9EB1B}" type="presParOf" srcId="{0E123001-EF0D-AF42-8BCB-2DFB1979D8EB}" destId="{E362E75B-F865-5B43-A966-38FFE20143DC}" srcOrd="6" destOrd="0" presId="urn:microsoft.com/office/officeart/2005/8/layout/orgChart1"/>
    <dgm:cxn modelId="{EF412795-8B30-3741-88A6-56057AD3B615}" type="presParOf" srcId="{0E123001-EF0D-AF42-8BCB-2DFB1979D8EB}" destId="{E36E45FE-F8C4-F144-B9E1-2826739AEDFB}" srcOrd="7" destOrd="0" presId="urn:microsoft.com/office/officeart/2005/8/layout/orgChart1"/>
    <dgm:cxn modelId="{C659B043-9BD8-2745-92D3-C9383381DB68}" type="presParOf" srcId="{E36E45FE-F8C4-F144-B9E1-2826739AEDFB}" destId="{E152193E-2805-7649-86B6-727709FBE699}" srcOrd="0" destOrd="0" presId="urn:microsoft.com/office/officeart/2005/8/layout/orgChart1"/>
    <dgm:cxn modelId="{62E62636-A204-FC48-BC4C-2FD9AE2E086A}" type="presParOf" srcId="{E152193E-2805-7649-86B6-727709FBE699}" destId="{0F1226AE-1AE2-404B-8F09-AAF2EF96E939}" srcOrd="0" destOrd="0" presId="urn:microsoft.com/office/officeart/2005/8/layout/orgChart1"/>
    <dgm:cxn modelId="{1FE5CB76-42FC-B94A-A199-88A6B66E069A}" type="presParOf" srcId="{E152193E-2805-7649-86B6-727709FBE699}" destId="{C268EAD2-0968-3645-B0E0-C1755088EB95}" srcOrd="1" destOrd="0" presId="urn:microsoft.com/office/officeart/2005/8/layout/orgChart1"/>
    <dgm:cxn modelId="{06840C48-3F07-4C49-A93C-FC1193526AF6}" type="presParOf" srcId="{E36E45FE-F8C4-F144-B9E1-2826739AEDFB}" destId="{30326CC0-8F3F-FD45-A4BE-46DE0276D8D5}" srcOrd="1" destOrd="0" presId="urn:microsoft.com/office/officeart/2005/8/layout/orgChart1"/>
    <dgm:cxn modelId="{D155EDFA-DFA1-DB43-AAD7-31C89F006052}" type="presParOf" srcId="{30326CC0-8F3F-FD45-A4BE-46DE0276D8D5}" destId="{E398FD1C-907F-C34C-8A61-E71932379ADC}" srcOrd="0" destOrd="0" presId="urn:microsoft.com/office/officeart/2005/8/layout/orgChart1"/>
    <dgm:cxn modelId="{2B288A54-AADF-D94E-AC8C-A0C50CB6F334}" type="presParOf" srcId="{30326CC0-8F3F-FD45-A4BE-46DE0276D8D5}" destId="{F0423A84-2AF7-5349-856E-24341EE0E902}" srcOrd="1" destOrd="0" presId="urn:microsoft.com/office/officeart/2005/8/layout/orgChart1"/>
    <dgm:cxn modelId="{6410A770-2687-C146-9076-AC4253502EF9}" type="presParOf" srcId="{F0423A84-2AF7-5349-856E-24341EE0E902}" destId="{D5498FAC-FEF0-5D47-9D95-2680C024C024}" srcOrd="0" destOrd="0" presId="urn:microsoft.com/office/officeart/2005/8/layout/orgChart1"/>
    <dgm:cxn modelId="{EE3D870E-EDB8-AD47-BCDA-6144B0E0B112}" type="presParOf" srcId="{D5498FAC-FEF0-5D47-9D95-2680C024C024}" destId="{CF5FD5B7-67A7-274B-A072-0FE291EC9466}" srcOrd="0" destOrd="0" presId="urn:microsoft.com/office/officeart/2005/8/layout/orgChart1"/>
    <dgm:cxn modelId="{818FD852-EFD3-024A-BB82-72B66BD21DF5}" type="presParOf" srcId="{D5498FAC-FEF0-5D47-9D95-2680C024C024}" destId="{DEAF8EDE-D625-3048-B866-2B0CA74F3A57}" srcOrd="1" destOrd="0" presId="urn:microsoft.com/office/officeart/2005/8/layout/orgChart1"/>
    <dgm:cxn modelId="{64A19AFB-8473-8D44-9D99-91EEBAE901C8}" type="presParOf" srcId="{F0423A84-2AF7-5349-856E-24341EE0E902}" destId="{6C089EE4-0117-6A48-9EE5-8543E05B2B78}" srcOrd="1" destOrd="0" presId="urn:microsoft.com/office/officeart/2005/8/layout/orgChart1"/>
    <dgm:cxn modelId="{127B0C26-8454-864A-9B4E-D0F901E8E4E6}" type="presParOf" srcId="{F0423A84-2AF7-5349-856E-24341EE0E902}" destId="{105A26A2-E0C8-1F46-9ABF-D250C82C80C8}" srcOrd="2" destOrd="0" presId="urn:microsoft.com/office/officeart/2005/8/layout/orgChart1"/>
    <dgm:cxn modelId="{2584DAC0-0E69-2643-9977-1AC29E20702A}" type="presParOf" srcId="{30326CC0-8F3F-FD45-A4BE-46DE0276D8D5}" destId="{06F0D703-9F14-BC43-8CBA-16E1FDE5704B}" srcOrd="2" destOrd="0" presId="urn:microsoft.com/office/officeart/2005/8/layout/orgChart1"/>
    <dgm:cxn modelId="{92C6CB29-CF83-1546-8A56-08D83A4F1ADA}" type="presParOf" srcId="{30326CC0-8F3F-FD45-A4BE-46DE0276D8D5}" destId="{7754D9F0-12DC-304F-9E2C-876A55216D61}" srcOrd="3" destOrd="0" presId="urn:microsoft.com/office/officeart/2005/8/layout/orgChart1"/>
    <dgm:cxn modelId="{6405B855-CBE7-CF44-99DD-E11B69EBA418}" type="presParOf" srcId="{7754D9F0-12DC-304F-9E2C-876A55216D61}" destId="{67B87F0D-0A1E-C749-9D14-07AA004E0782}" srcOrd="0" destOrd="0" presId="urn:microsoft.com/office/officeart/2005/8/layout/orgChart1"/>
    <dgm:cxn modelId="{3B5B19C1-F330-554E-99A7-1170E91F101B}" type="presParOf" srcId="{67B87F0D-0A1E-C749-9D14-07AA004E0782}" destId="{901A5412-4FAA-7947-892A-AEFA7882C198}" srcOrd="0" destOrd="0" presId="urn:microsoft.com/office/officeart/2005/8/layout/orgChart1"/>
    <dgm:cxn modelId="{091FCA61-FFDD-8D41-A14B-C57165433720}" type="presParOf" srcId="{67B87F0D-0A1E-C749-9D14-07AA004E0782}" destId="{52A777CF-633D-7749-AA47-D6924DF5B7B0}" srcOrd="1" destOrd="0" presId="urn:microsoft.com/office/officeart/2005/8/layout/orgChart1"/>
    <dgm:cxn modelId="{5CF26467-D527-064A-9B7D-35FDBE37E28A}" type="presParOf" srcId="{7754D9F0-12DC-304F-9E2C-876A55216D61}" destId="{C8CC0431-C039-7D42-8AEC-77DDFEECE566}" srcOrd="1" destOrd="0" presId="urn:microsoft.com/office/officeart/2005/8/layout/orgChart1"/>
    <dgm:cxn modelId="{8BBC13E0-F6B8-1C43-BAC1-C09EB41F880F}" type="presParOf" srcId="{7754D9F0-12DC-304F-9E2C-876A55216D61}" destId="{805270AE-272D-EC45-A7E9-64E64A79601E}" srcOrd="2" destOrd="0" presId="urn:microsoft.com/office/officeart/2005/8/layout/orgChart1"/>
    <dgm:cxn modelId="{19002E48-C381-45BE-8259-304ADE89B358}" type="presParOf" srcId="{30326CC0-8F3F-FD45-A4BE-46DE0276D8D5}" destId="{59B1CF2D-2984-4F84-8D70-2CE11A9318AA}" srcOrd="4" destOrd="0" presId="urn:microsoft.com/office/officeart/2005/8/layout/orgChart1"/>
    <dgm:cxn modelId="{4785CB85-45CC-42C3-A064-2E3D104160C9}" type="presParOf" srcId="{30326CC0-8F3F-FD45-A4BE-46DE0276D8D5}" destId="{B1339B7F-5ADD-401E-BDB2-08B47CC8C96C}" srcOrd="5" destOrd="0" presId="urn:microsoft.com/office/officeart/2005/8/layout/orgChart1"/>
    <dgm:cxn modelId="{55FD21CE-D8A2-41C7-A808-0A12BEDAD619}" type="presParOf" srcId="{B1339B7F-5ADD-401E-BDB2-08B47CC8C96C}" destId="{BC706052-8F81-43E0-96C5-7DDB27523687}" srcOrd="0" destOrd="0" presId="urn:microsoft.com/office/officeart/2005/8/layout/orgChart1"/>
    <dgm:cxn modelId="{BF0C5163-C15A-4412-8E1C-B277AE4FDA6F}" type="presParOf" srcId="{BC706052-8F81-43E0-96C5-7DDB27523687}" destId="{D349B73D-5A4B-4630-A4E5-046FE90DC9F4}" srcOrd="0" destOrd="0" presId="urn:microsoft.com/office/officeart/2005/8/layout/orgChart1"/>
    <dgm:cxn modelId="{DB4A780E-1ED6-46CF-8D02-14C392556C30}" type="presParOf" srcId="{BC706052-8F81-43E0-96C5-7DDB27523687}" destId="{CB8AFDC6-F7A5-4331-9647-F51DC125DAD5}" srcOrd="1" destOrd="0" presId="urn:microsoft.com/office/officeart/2005/8/layout/orgChart1"/>
    <dgm:cxn modelId="{7EAE0F6A-E72D-46D6-A058-F9BEAA7B2C7B}" type="presParOf" srcId="{B1339B7F-5ADD-401E-BDB2-08B47CC8C96C}" destId="{F9C682F8-51F4-42C1-843C-155E26D18D74}" srcOrd="1" destOrd="0" presId="urn:microsoft.com/office/officeart/2005/8/layout/orgChart1"/>
    <dgm:cxn modelId="{9D5A0A73-72E4-45AB-B0F8-1EDD64B11773}" type="presParOf" srcId="{B1339B7F-5ADD-401E-BDB2-08B47CC8C96C}" destId="{E223B512-C633-4B3D-B338-623488BE78FC}" srcOrd="2" destOrd="0" presId="urn:microsoft.com/office/officeart/2005/8/layout/orgChart1"/>
    <dgm:cxn modelId="{65133B0C-BE83-9A47-BFA6-BAF1C306672B}" type="presParOf" srcId="{E36E45FE-F8C4-F144-B9E1-2826739AEDFB}" destId="{5123AFA9-9587-A348-AFFE-8CCB921EE374}" srcOrd="2" destOrd="0" presId="urn:microsoft.com/office/officeart/2005/8/layout/orgChart1"/>
    <dgm:cxn modelId="{6313E1EE-8D9A-FD4C-8E4A-F21E883F4285}" type="presParOf" srcId="{0E123001-EF0D-AF42-8BCB-2DFB1979D8EB}" destId="{3D2220AC-6527-874B-8BF7-E462965C69A5}" srcOrd="8" destOrd="0" presId="urn:microsoft.com/office/officeart/2005/8/layout/orgChart1"/>
    <dgm:cxn modelId="{E1E47D93-4348-D847-ADCD-799D8BD38AE4}" type="presParOf" srcId="{0E123001-EF0D-AF42-8BCB-2DFB1979D8EB}" destId="{2F511EC8-A277-5443-B7FE-8FF4015D6AC1}" srcOrd="9" destOrd="0" presId="urn:microsoft.com/office/officeart/2005/8/layout/orgChart1"/>
    <dgm:cxn modelId="{77F0D007-2354-3349-9F6D-26E615BBF035}" type="presParOf" srcId="{2F511EC8-A277-5443-B7FE-8FF4015D6AC1}" destId="{4F76D0EB-6819-874C-95D3-9963A16E9D05}" srcOrd="0" destOrd="0" presId="urn:microsoft.com/office/officeart/2005/8/layout/orgChart1"/>
    <dgm:cxn modelId="{934CA118-3519-F74C-AFFF-FC714DAD1DED}" type="presParOf" srcId="{4F76D0EB-6819-874C-95D3-9963A16E9D05}" destId="{3907FA65-A53D-4B41-BF14-E1A5765729CF}" srcOrd="0" destOrd="0" presId="urn:microsoft.com/office/officeart/2005/8/layout/orgChart1"/>
    <dgm:cxn modelId="{0D1AD89A-6F99-DD49-8D69-C463F476C668}" type="presParOf" srcId="{4F76D0EB-6819-874C-95D3-9963A16E9D05}" destId="{FD2D4834-843D-B146-8F23-C5465CE1450E}" srcOrd="1" destOrd="0" presId="urn:microsoft.com/office/officeart/2005/8/layout/orgChart1"/>
    <dgm:cxn modelId="{EBF9E8D1-BEAF-854D-83A7-2818FB166F97}" type="presParOf" srcId="{2F511EC8-A277-5443-B7FE-8FF4015D6AC1}" destId="{207D6E0C-D26E-3A4B-8D79-E79783BA616A}" srcOrd="1" destOrd="0" presId="urn:microsoft.com/office/officeart/2005/8/layout/orgChart1"/>
    <dgm:cxn modelId="{145A1272-628A-C14A-896B-5505671F4E75}" type="presParOf" srcId="{207D6E0C-D26E-3A4B-8D79-E79783BA616A}" destId="{34A38FBD-666A-4745-BB77-24A0A875DFF2}" srcOrd="0" destOrd="0" presId="urn:microsoft.com/office/officeart/2005/8/layout/orgChart1"/>
    <dgm:cxn modelId="{F39E23E2-B5D7-1C46-A138-3278316BA012}" type="presParOf" srcId="{207D6E0C-D26E-3A4B-8D79-E79783BA616A}" destId="{C934D9C1-9926-6E40-8DA4-C5AFCB7D5AF3}" srcOrd="1" destOrd="0" presId="urn:microsoft.com/office/officeart/2005/8/layout/orgChart1"/>
    <dgm:cxn modelId="{A1294D1D-25FB-1E4E-B84F-31E91CBA8F12}" type="presParOf" srcId="{C934D9C1-9926-6E40-8DA4-C5AFCB7D5AF3}" destId="{B61CB390-7A91-1049-AE59-FECFB0037E79}" srcOrd="0" destOrd="0" presId="urn:microsoft.com/office/officeart/2005/8/layout/orgChart1"/>
    <dgm:cxn modelId="{85E4E0B5-2FDE-FE43-B091-94E1649A1D9A}" type="presParOf" srcId="{B61CB390-7A91-1049-AE59-FECFB0037E79}" destId="{B8D69A9D-E9BA-D542-AA95-2D523B1B0BE0}" srcOrd="0" destOrd="0" presId="urn:microsoft.com/office/officeart/2005/8/layout/orgChart1"/>
    <dgm:cxn modelId="{ADF56C1A-7220-7645-A56A-F22CF85B644F}" type="presParOf" srcId="{B61CB390-7A91-1049-AE59-FECFB0037E79}" destId="{7EF28C97-ABDA-444D-8F7F-26539C17DEF7}" srcOrd="1" destOrd="0" presId="urn:microsoft.com/office/officeart/2005/8/layout/orgChart1"/>
    <dgm:cxn modelId="{4FB476E0-901D-D74D-8DB7-F4242C99BF54}" type="presParOf" srcId="{C934D9C1-9926-6E40-8DA4-C5AFCB7D5AF3}" destId="{021F6490-EB4F-DE4E-A61F-8B2F907D3A55}" srcOrd="1" destOrd="0" presId="urn:microsoft.com/office/officeart/2005/8/layout/orgChart1"/>
    <dgm:cxn modelId="{56BB1691-A9E4-A148-BE1E-E1C632A6B767}" type="presParOf" srcId="{C934D9C1-9926-6E40-8DA4-C5AFCB7D5AF3}" destId="{09209DA6-CCD0-DA4A-AA14-F7B4C997FF6F}" srcOrd="2" destOrd="0" presId="urn:microsoft.com/office/officeart/2005/8/layout/orgChart1"/>
    <dgm:cxn modelId="{F0E623BC-57D8-5642-AD1C-9994D2D27F2C}" type="presParOf" srcId="{207D6E0C-D26E-3A4B-8D79-E79783BA616A}" destId="{4E9A4C02-F89F-C34B-9D9A-DBF84BA7B2AC}" srcOrd="2" destOrd="0" presId="urn:microsoft.com/office/officeart/2005/8/layout/orgChart1"/>
    <dgm:cxn modelId="{2A664215-6725-9347-92F3-09EFF848033F}" type="presParOf" srcId="{207D6E0C-D26E-3A4B-8D79-E79783BA616A}" destId="{6EB419A3-C754-3846-994B-DFB4F79318DF}" srcOrd="3" destOrd="0" presId="urn:microsoft.com/office/officeart/2005/8/layout/orgChart1"/>
    <dgm:cxn modelId="{E1368916-B4BD-A140-91D0-962190EC7240}" type="presParOf" srcId="{6EB419A3-C754-3846-994B-DFB4F79318DF}" destId="{086A6953-BE01-A240-BC82-770945238D49}" srcOrd="0" destOrd="0" presId="urn:microsoft.com/office/officeart/2005/8/layout/orgChart1"/>
    <dgm:cxn modelId="{CA5F9801-A32F-C04B-82BD-8D0FF5FEF69F}" type="presParOf" srcId="{086A6953-BE01-A240-BC82-770945238D49}" destId="{3152261C-D23E-AE48-A004-C2F8EEFA29D5}" srcOrd="0" destOrd="0" presId="urn:microsoft.com/office/officeart/2005/8/layout/orgChart1"/>
    <dgm:cxn modelId="{05CE7D40-EEE0-6946-9F8C-EBBCB88E8042}" type="presParOf" srcId="{086A6953-BE01-A240-BC82-770945238D49}" destId="{EF5C0175-587D-F64A-A140-0F73CB4300E3}" srcOrd="1" destOrd="0" presId="urn:microsoft.com/office/officeart/2005/8/layout/orgChart1"/>
    <dgm:cxn modelId="{894C9247-73C7-AB48-983F-1052913C4C82}" type="presParOf" srcId="{6EB419A3-C754-3846-994B-DFB4F79318DF}" destId="{9EBF6B5F-A7CD-D049-9C8E-86D0F4F70011}" srcOrd="1" destOrd="0" presId="urn:microsoft.com/office/officeart/2005/8/layout/orgChart1"/>
    <dgm:cxn modelId="{1C02603D-7095-7B41-AF2C-1650E0E9E395}" type="presParOf" srcId="{6EB419A3-C754-3846-994B-DFB4F79318DF}" destId="{8E13918A-4661-D546-9AB4-F3867E26C0A7}" srcOrd="2" destOrd="0" presId="urn:microsoft.com/office/officeart/2005/8/layout/orgChart1"/>
    <dgm:cxn modelId="{A9D53BED-CECF-E140-83D1-7707C320973D}" type="presParOf" srcId="{207D6E0C-D26E-3A4B-8D79-E79783BA616A}" destId="{4B8F64E6-F104-3341-AD9E-B42214D82D6F}" srcOrd="4" destOrd="0" presId="urn:microsoft.com/office/officeart/2005/8/layout/orgChart1"/>
    <dgm:cxn modelId="{72016AA1-C02B-F24A-B68F-6F0A01C1BE7F}" type="presParOf" srcId="{207D6E0C-D26E-3A4B-8D79-E79783BA616A}" destId="{3784C374-B3C7-3A47-A277-9F7D2A9D44F1}" srcOrd="5" destOrd="0" presId="urn:microsoft.com/office/officeart/2005/8/layout/orgChart1"/>
    <dgm:cxn modelId="{D4E89D34-1FCC-A644-86C4-BCBD65A03497}" type="presParOf" srcId="{3784C374-B3C7-3A47-A277-9F7D2A9D44F1}" destId="{5F122C27-BC4C-2A45-9F4D-42C8C3EDA900}" srcOrd="0" destOrd="0" presId="urn:microsoft.com/office/officeart/2005/8/layout/orgChart1"/>
    <dgm:cxn modelId="{2C9898FF-50A5-6946-A8D3-88664084326A}" type="presParOf" srcId="{5F122C27-BC4C-2A45-9F4D-42C8C3EDA900}" destId="{DD350CD5-7B9B-1B4B-AE72-9EA9862B7A33}" srcOrd="0" destOrd="0" presId="urn:microsoft.com/office/officeart/2005/8/layout/orgChart1"/>
    <dgm:cxn modelId="{D5907293-E862-484D-A426-4C060661938A}" type="presParOf" srcId="{5F122C27-BC4C-2A45-9F4D-42C8C3EDA900}" destId="{EF827492-D829-5341-9066-7AB610ECBF3D}" srcOrd="1" destOrd="0" presId="urn:microsoft.com/office/officeart/2005/8/layout/orgChart1"/>
    <dgm:cxn modelId="{31352356-F5B0-6245-8984-87DF3265253C}" type="presParOf" srcId="{3784C374-B3C7-3A47-A277-9F7D2A9D44F1}" destId="{5C5A5499-FC75-1241-BD1A-F60E3A6F811C}" srcOrd="1" destOrd="0" presId="urn:microsoft.com/office/officeart/2005/8/layout/orgChart1"/>
    <dgm:cxn modelId="{A8411A94-7DBE-C04C-A7C3-9672246E2464}" type="presParOf" srcId="{3784C374-B3C7-3A47-A277-9F7D2A9D44F1}" destId="{B7D620AC-84E5-9940-A352-CC77116682EE}" srcOrd="2" destOrd="0" presId="urn:microsoft.com/office/officeart/2005/8/layout/orgChart1"/>
    <dgm:cxn modelId="{57EE34E3-79B0-244A-8D32-29F2291E2610}" type="presParOf" srcId="{207D6E0C-D26E-3A4B-8D79-E79783BA616A}" destId="{BAFF3368-571F-6148-B228-C1F1BA97F19C}" srcOrd="6" destOrd="0" presId="urn:microsoft.com/office/officeart/2005/8/layout/orgChart1"/>
    <dgm:cxn modelId="{15E1D697-A152-0244-811E-958666952E81}" type="presParOf" srcId="{207D6E0C-D26E-3A4B-8D79-E79783BA616A}" destId="{B86A0B6B-A582-8041-B0C1-82B7438500A0}" srcOrd="7" destOrd="0" presId="urn:microsoft.com/office/officeart/2005/8/layout/orgChart1"/>
    <dgm:cxn modelId="{0ADA0773-B9E1-8841-8914-CE1FD9FD305D}" type="presParOf" srcId="{B86A0B6B-A582-8041-B0C1-82B7438500A0}" destId="{AE4958D4-6F34-A646-989E-ED75A594BD5E}" srcOrd="0" destOrd="0" presId="urn:microsoft.com/office/officeart/2005/8/layout/orgChart1"/>
    <dgm:cxn modelId="{7A5C259D-9DEB-B942-88D7-F7296E6B6E28}" type="presParOf" srcId="{AE4958D4-6F34-A646-989E-ED75A594BD5E}" destId="{5DF97FC0-50ED-794D-8D23-40DCFAE6682B}" srcOrd="0" destOrd="0" presId="urn:microsoft.com/office/officeart/2005/8/layout/orgChart1"/>
    <dgm:cxn modelId="{804082E7-8535-184F-BD59-987E45548D3E}" type="presParOf" srcId="{AE4958D4-6F34-A646-989E-ED75A594BD5E}" destId="{3825F2A7-5A74-4149-9A96-6F81D1CE6DE4}" srcOrd="1" destOrd="0" presId="urn:microsoft.com/office/officeart/2005/8/layout/orgChart1"/>
    <dgm:cxn modelId="{546F39AA-4E6D-854A-A76A-D6C254A0CE82}" type="presParOf" srcId="{B86A0B6B-A582-8041-B0C1-82B7438500A0}" destId="{4D98365E-B1F7-BF40-8C41-BF91153FAE92}" srcOrd="1" destOrd="0" presId="urn:microsoft.com/office/officeart/2005/8/layout/orgChart1"/>
    <dgm:cxn modelId="{54B52F00-1AE2-6B40-A4EE-55041198F4A3}" type="presParOf" srcId="{B86A0B6B-A582-8041-B0C1-82B7438500A0}" destId="{8E6C5059-2D62-AC4B-A517-BAA73BDC2BD4}" srcOrd="2" destOrd="0" presId="urn:microsoft.com/office/officeart/2005/8/layout/orgChart1"/>
    <dgm:cxn modelId="{0686EAD2-0368-5042-A58B-008D67FE8C56}" type="presParOf" srcId="{2F511EC8-A277-5443-B7FE-8FF4015D6AC1}" destId="{6FA08ECC-0084-5042-86DD-23395622FDF7}" srcOrd="2" destOrd="0" presId="urn:microsoft.com/office/officeart/2005/8/layout/orgChart1"/>
    <dgm:cxn modelId="{89A884FC-ED76-0647-A626-C95151392EB5}" type="presParOf" srcId="{0E123001-EF0D-AF42-8BCB-2DFB1979D8EB}" destId="{A25274DD-8795-114A-AB57-D62E2C7FE234}" srcOrd="10" destOrd="0" presId="urn:microsoft.com/office/officeart/2005/8/layout/orgChart1"/>
    <dgm:cxn modelId="{B33ABB13-B4FA-994B-ADD3-CE94B1790CD5}" type="presParOf" srcId="{0E123001-EF0D-AF42-8BCB-2DFB1979D8EB}" destId="{A1D7C586-EF86-1145-92FA-14D7DF648CF7}" srcOrd="11" destOrd="0" presId="urn:microsoft.com/office/officeart/2005/8/layout/orgChart1"/>
    <dgm:cxn modelId="{A09CAD0B-0507-4A42-AC4E-74EE3DFC937B}" type="presParOf" srcId="{A1D7C586-EF86-1145-92FA-14D7DF648CF7}" destId="{48F0F188-CC6D-1640-85B7-B7ADCCC39443}" srcOrd="0" destOrd="0" presId="urn:microsoft.com/office/officeart/2005/8/layout/orgChart1"/>
    <dgm:cxn modelId="{DD292293-9209-CF41-A504-D95A1E0AD624}" type="presParOf" srcId="{48F0F188-CC6D-1640-85B7-B7ADCCC39443}" destId="{8B9F7BCE-6612-354D-BF17-9E2D461DB1A4}" srcOrd="0" destOrd="0" presId="urn:microsoft.com/office/officeart/2005/8/layout/orgChart1"/>
    <dgm:cxn modelId="{10479ECA-F0AF-1D4B-AAD9-55BBEE3A8DA0}" type="presParOf" srcId="{48F0F188-CC6D-1640-85B7-B7ADCCC39443}" destId="{ED85A317-7510-0F4D-8D4E-D29FD9D054F1}" srcOrd="1" destOrd="0" presId="urn:microsoft.com/office/officeart/2005/8/layout/orgChart1"/>
    <dgm:cxn modelId="{10023312-EA7A-D241-BE60-24261E48E474}" type="presParOf" srcId="{A1D7C586-EF86-1145-92FA-14D7DF648CF7}" destId="{D6AE3652-5C7B-664D-91C3-CC0DB6B6C40A}" srcOrd="1" destOrd="0" presId="urn:microsoft.com/office/officeart/2005/8/layout/orgChart1"/>
    <dgm:cxn modelId="{DA26E251-9A63-2A4E-B35D-EE0351014D1E}" type="presParOf" srcId="{A1D7C586-EF86-1145-92FA-14D7DF648CF7}" destId="{DA8F4C15-6243-5040-8196-686937AB81F2}" srcOrd="2" destOrd="0" presId="urn:microsoft.com/office/officeart/2005/8/layout/orgChart1"/>
    <dgm:cxn modelId="{2E5C8C21-8A84-0940-B4EE-9D174D3463F9}" type="presParOf" srcId="{F58FEF69-EA5B-7145-A0DF-06A1853311F3}" destId="{DD0DBB6D-7966-A740-A8B8-37739C7EA5C4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BFC84-AD90-5646-9D7D-493D76213A9E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C75B01F9-8171-F84D-AB81-CFA51A30B4AA}">
      <dgm:prSet phldrT="[טקסט]" custT="1"/>
      <dgm:spPr/>
      <dgm:t>
        <a:bodyPr/>
        <a:lstStyle/>
        <a:p>
          <a:pPr rtl="1"/>
          <a:r>
            <a:rPr lang="he-IL" sz="1200" b="1" dirty="0">
              <a:solidFill>
                <a:schemeClr val="tx2"/>
              </a:solidFill>
            </a:rPr>
            <a:t>מענה על השאלון</a:t>
          </a:r>
        </a:p>
      </dgm:t>
    </dgm:pt>
    <dgm:pt modelId="{18FBFF60-12BB-A44C-B718-308AA40C7E5C}" type="parTrans" cxnId="{460A6FEA-560B-D44D-B320-27AFAFAA8E44}">
      <dgm:prSet/>
      <dgm:spPr/>
      <dgm:t>
        <a:bodyPr/>
        <a:lstStyle/>
        <a:p>
          <a:pPr rtl="1"/>
          <a:endParaRPr lang="he-IL" sz="1200"/>
        </a:p>
      </dgm:t>
    </dgm:pt>
    <dgm:pt modelId="{91E1DE5B-C985-7F4C-A7C6-E5668288DF23}" type="sibTrans" cxnId="{460A6FEA-560B-D44D-B320-27AFAFAA8E44}">
      <dgm:prSet custT="1"/>
      <dgm:spPr/>
      <dgm:t>
        <a:bodyPr/>
        <a:lstStyle/>
        <a:p>
          <a:pPr rtl="1"/>
          <a:endParaRPr lang="he-IL" sz="1200"/>
        </a:p>
      </dgm:t>
    </dgm:pt>
    <dgm:pt modelId="{C3CAA4F0-5BF6-9E44-A2E8-FA557640EBB4}">
      <dgm:prSet phldrT="[טקסט]" custT="1"/>
      <dgm:spPr/>
      <dgm:t>
        <a:bodyPr/>
        <a:lstStyle/>
        <a:p>
          <a:pPr rtl="1"/>
          <a:r>
            <a:rPr lang="he-IL" sz="1200" b="1" dirty="0">
              <a:solidFill>
                <a:schemeClr val="tx2"/>
              </a:solidFill>
            </a:rPr>
            <a:t>בחירת סוג המוצר הרצוי</a:t>
          </a:r>
        </a:p>
      </dgm:t>
    </dgm:pt>
    <dgm:pt modelId="{A898D3BC-DB94-274D-BE96-1FC9B610F820}" type="parTrans" cxnId="{6F33DB27-87A3-B345-9778-C90701B900C9}">
      <dgm:prSet/>
      <dgm:spPr/>
      <dgm:t>
        <a:bodyPr/>
        <a:lstStyle/>
        <a:p>
          <a:pPr rtl="1"/>
          <a:endParaRPr lang="he-IL" sz="1200"/>
        </a:p>
      </dgm:t>
    </dgm:pt>
    <dgm:pt modelId="{2C11B72F-E5BB-AC47-ACBD-BDE09042FC07}" type="sibTrans" cxnId="{6F33DB27-87A3-B345-9778-C90701B900C9}">
      <dgm:prSet custT="1"/>
      <dgm:spPr/>
      <dgm:t>
        <a:bodyPr/>
        <a:lstStyle/>
        <a:p>
          <a:pPr rtl="1"/>
          <a:endParaRPr lang="he-IL" sz="1200"/>
        </a:p>
      </dgm:t>
    </dgm:pt>
    <dgm:pt modelId="{DE23D95E-0522-5A43-B0FB-68628E7C2410}">
      <dgm:prSet phldrT="[טקסט]" custT="1"/>
      <dgm:spPr/>
      <dgm:t>
        <a:bodyPr/>
        <a:lstStyle/>
        <a:p>
          <a:pPr rtl="1"/>
          <a:r>
            <a:rPr lang="he-IL" sz="1200" b="1" dirty="0">
              <a:solidFill>
                <a:schemeClr val="tx2"/>
              </a:solidFill>
            </a:rPr>
            <a:t>ביצוע הזמנה</a:t>
          </a:r>
        </a:p>
      </dgm:t>
    </dgm:pt>
    <dgm:pt modelId="{3C6715CC-2D3C-BD47-86C7-BC3281FDC23C}" type="parTrans" cxnId="{CDADF6CA-57A7-F443-8F1E-10A35A1502C2}">
      <dgm:prSet/>
      <dgm:spPr/>
      <dgm:t>
        <a:bodyPr/>
        <a:lstStyle/>
        <a:p>
          <a:pPr rtl="1"/>
          <a:endParaRPr lang="he-IL" sz="1200"/>
        </a:p>
      </dgm:t>
    </dgm:pt>
    <dgm:pt modelId="{EF19692E-E31C-7741-813E-55E5E6FFA5F7}" type="sibTrans" cxnId="{CDADF6CA-57A7-F443-8F1E-10A35A1502C2}">
      <dgm:prSet/>
      <dgm:spPr/>
      <dgm:t>
        <a:bodyPr/>
        <a:lstStyle/>
        <a:p>
          <a:pPr rtl="1"/>
          <a:endParaRPr lang="he-IL" sz="1200"/>
        </a:p>
      </dgm:t>
    </dgm:pt>
    <dgm:pt modelId="{217D9DC4-0BEC-CE46-9EBC-E436BBA35252}">
      <dgm:prSet phldrT="[טקסט]" custT="1"/>
      <dgm:spPr/>
      <dgm:t>
        <a:bodyPr/>
        <a:lstStyle/>
        <a:p>
          <a:pPr rtl="0"/>
          <a:r>
            <a:rPr lang="he-IL" sz="1200" b="1" dirty="0">
              <a:solidFill>
                <a:schemeClr val="tx2"/>
              </a:solidFill>
            </a:rPr>
            <a:t>צילום תמונה ובחירת מגדר </a:t>
          </a:r>
        </a:p>
      </dgm:t>
    </dgm:pt>
    <dgm:pt modelId="{E3F8D477-EC78-3749-964F-D1C76AB12185}" type="sibTrans" cxnId="{945787C8-C29C-0E48-AB63-DDB36606E5DF}">
      <dgm:prSet custT="1"/>
      <dgm:spPr/>
      <dgm:t>
        <a:bodyPr/>
        <a:lstStyle/>
        <a:p>
          <a:pPr rtl="1"/>
          <a:endParaRPr lang="he-IL" sz="1200"/>
        </a:p>
      </dgm:t>
    </dgm:pt>
    <dgm:pt modelId="{2160BB6A-851C-BF4B-AA56-7937CC50C8D6}" type="parTrans" cxnId="{945787C8-C29C-0E48-AB63-DDB36606E5DF}">
      <dgm:prSet/>
      <dgm:spPr/>
      <dgm:t>
        <a:bodyPr/>
        <a:lstStyle/>
        <a:p>
          <a:pPr rtl="1"/>
          <a:endParaRPr lang="he-IL" sz="1200"/>
        </a:p>
      </dgm:t>
    </dgm:pt>
    <dgm:pt modelId="{549EE802-83ED-544F-AEC1-6934176688BE}" type="pres">
      <dgm:prSet presAssocID="{4CCBFC84-AD90-5646-9D7D-493D76213A9E}" presName="linearFlow" presStyleCnt="0">
        <dgm:presLayoutVars>
          <dgm:resizeHandles val="exact"/>
        </dgm:presLayoutVars>
      </dgm:prSet>
      <dgm:spPr/>
    </dgm:pt>
    <dgm:pt modelId="{12E63C68-400E-8E4C-9B97-72CAB3F1A94C}" type="pres">
      <dgm:prSet presAssocID="{217D9DC4-0BEC-CE46-9EBC-E436BBA35252}" presName="node" presStyleLbl="node1" presStyleIdx="0" presStyleCnt="4" custLinFactX="-72019" custLinFactNeighborX="-100000">
        <dgm:presLayoutVars>
          <dgm:bulletEnabled val="1"/>
        </dgm:presLayoutVars>
      </dgm:prSet>
      <dgm:spPr/>
    </dgm:pt>
    <dgm:pt modelId="{7F4EAF15-93D2-5C48-9641-1A21BA0C1AF9}" type="pres">
      <dgm:prSet presAssocID="{E3F8D477-EC78-3749-964F-D1C76AB12185}" presName="sibTrans" presStyleLbl="sibTrans2D1" presStyleIdx="0" presStyleCnt="3"/>
      <dgm:spPr/>
    </dgm:pt>
    <dgm:pt modelId="{DF707E99-E38C-FA42-A355-B052F2B4A55C}" type="pres">
      <dgm:prSet presAssocID="{E3F8D477-EC78-3749-964F-D1C76AB12185}" presName="connectorText" presStyleLbl="sibTrans2D1" presStyleIdx="0" presStyleCnt="3"/>
      <dgm:spPr/>
    </dgm:pt>
    <dgm:pt modelId="{8AFFB204-7EA7-7A4E-B7E7-98AA859F7865}" type="pres">
      <dgm:prSet presAssocID="{C75B01F9-8171-F84D-AB81-CFA51A30B4AA}" presName="node" presStyleLbl="node1" presStyleIdx="1" presStyleCnt="4" custLinFactX="-72019" custLinFactNeighborX="-100000">
        <dgm:presLayoutVars>
          <dgm:bulletEnabled val="1"/>
        </dgm:presLayoutVars>
      </dgm:prSet>
      <dgm:spPr/>
    </dgm:pt>
    <dgm:pt modelId="{DE9174AF-FAF2-5545-B461-EAC9B0A86BBE}" type="pres">
      <dgm:prSet presAssocID="{91E1DE5B-C985-7F4C-A7C6-E5668288DF23}" presName="sibTrans" presStyleLbl="sibTrans2D1" presStyleIdx="1" presStyleCnt="3"/>
      <dgm:spPr/>
    </dgm:pt>
    <dgm:pt modelId="{A0557FAC-27DE-E24E-B275-DFE044608952}" type="pres">
      <dgm:prSet presAssocID="{91E1DE5B-C985-7F4C-A7C6-E5668288DF23}" presName="connectorText" presStyleLbl="sibTrans2D1" presStyleIdx="1" presStyleCnt="3"/>
      <dgm:spPr/>
    </dgm:pt>
    <dgm:pt modelId="{1E859512-23C3-D446-B928-740455A86335}" type="pres">
      <dgm:prSet presAssocID="{C3CAA4F0-5BF6-9E44-A2E8-FA557640EBB4}" presName="node" presStyleLbl="node1" presStyleIdx="2" presStyleCnt="4" custLinFactX="-72019" custLinFactNeighborX="-100000">
        <dgm:presLayoutVars>
          <dgm:bulletEnabled val="1"/>
        </dgm:presLayoutVars>
      </dgm:prSet>
      <dgm:spPr/>
    </dgm:pt>
    <dgm:pt modelId="{B90081B3-247D-254B-9BEF-376D494943DC}" type="pres">
      <dgm:prSet presAssocID="{2C11B72F-E5BB-AC47-ACBD-BDE09042FC07}" presName="sibTrans" presStyleLbl="sibTrans2D1" presStyleIdx="2" presStyleCnt="3"/>
      <dgm:spPr/>
    </dgm:pt>
    <dgm:pt modelId="{5E8126C3-4A62-844B-A49B-74E3D603815E}" type="pres">
      <dgm:prSet presAssocID="{2C11B72F-E5BB-AC47-ACBD-BDE09042FC07}" presName="connectorText" presStyleLbl="sibTrans2D1" presStyleIdx="2" presStyleCnt="3"/>
      <dgm:spPr/>
    </dgm:pt>
    <dgm:pt modelId="{24B0DC7C-E954-1041-8CD9-BC2694C1F8B2}" type="pres">
      <dgm:prSet presAssocID="{DE23D95E-0522-5A43-B0FB-68628E7C2410}" presName="node" presStyleLbl="node1" presStyleIdx="3" presStyleCnt="4" custLinFactX="-72019" custLinFactNeighborX="-100000">
        <dgm:presLayoutVars>
          <dgm:bulletEnabled val="1"/>
        </dgm:presLayoutVars>
      </dgm:prSet>
      <dgm:spPr/>
    </dgm:pt>
  </dgm:ptLst>
  <dgm:cxnLst>
    <dgm:cxn modelId="{C39A5F01-DCBB-9544-89A5-2E8B93810762}" type="presOf" srcId="{E3F8D477-EC78-3749-964F-D1C76AB12185}" destId="{DF707E99-E38C-FA42-A355-B052F2B4A55C}" srcOrd="1" destOrd="0" presId="urn:microsoft.com/office/officeart/2005/8/layout/process2"/>
    <dgm:cxn modelId="{8F61CB01-53C8-C84C-9AE7-431F55FEAA78}" type="presOf" srcId="{217D9DC4-0BEC-CE46-9EBC-E436BBA35252}" destId="{12E63C68-400E-8E4C-9B97-72CAB3F1A94C}" srcOrd="0" destOrd="0" presId="urn:microsoft.com/office/officeart/2005/8/layout/process2"/>
    <dgm:cxn modelId="{27895314-60B8-E148-A335-F834ACED753C}" type="presOf" srcId="{C3CAA4F0-5BF6-9E44-A2E8-FA557640EBB4}" destId="{1E859512-23C3-D446-B928-740455A86335}" srcOrd="0" destOrd="0" presId="urn:microsoft.com/office/officeart/2005/8/layout/process2"/>
    <dgm:cxn modelId="{6F33DB27-87A3-B345-9778-C90701B900C9}" srcId="{4CCBFC84-AD90-5646-9D7D-493D76213A9E}" destId="{C3CAA4F0-5BF6-9E44-A2E8-FA557640EBB4}" srcOrd="2" destOrd="0" parTransId="{A898D3BC-DB94-274D-BE96-1FC9B610F820}" sibTransId="{2C11B72F-E5BB-AC47-ACBD-BDE09042FC07}"/>
    <dgm:cxn modelId="{BE2A7933-A451-E041-8602-6DC0577CE99B}" type="presOf" srcId="{E3F8D477-EC78-3749-964F-D1C76AB12185}" destId="{7F4EAF15-93D2-5C48-9641-1A21BA0C1AF9}" srcOrd="0" destOrd="0" presId="urn:microsoft.com/office/officeart/2005/8/layout/process2"/>
    <dgm:cxn modelId="{225A3044-A8E3-AD48-9752-D0DEF8C1BD60}" type="presOf" srcId="{91E1DE5B-C985-7F4C-A7C6-E5668288DF23}" destId="{A0557FAC-27DE-E24E-B275-DFE044608952}" srcOrd="1" destOrd="0" presId="urn:microsoft.com/office/officeart/2005/8/layout/process2"/>
    <dgm:cxn modelId="{7F5CF74A-416B-D94A-ADFD-565102474BEB}" type="presOf" srcId="{91E1DE5B-C985-7F4C-A7C6-E5668288DF23}" destId="{DE9174AF-FAF2-5545-B461-EAC9B0A86BBE}" srcOrd="0" destOrd="0" presId="urn:microsoft.com/office/officeart/2005/8/layout/process2"/>
    <dgm:cxn modelId="{A4E19F4F-B011-394E-A1B5-AEA86EF566E5}" type="presOf" srcId="{4CCBFC84-AD90-5646-9D7D-493D76213A9E}" destId="{549EE802-83ED-544F-AEC1-6934176688BE}" srcOrd="0" destOrd="0" presId="urn:microsoft.com/office/officeart/2005/8/layout/process2"/>
    <dgm:cxn modelId="{D1546C79-FF3A-7646-ADB0-EDD836AA1B98}" type="presOf" srcId="{2C11B72F-E5BB-AC47-ACBD-BDE09042FC07}" destId="{B90081B3-247D-254B-9BEF-376D494943DC}" srcOrd="0" destOrd="0" presId="urn:microsoft.com/office/officeart/2005/8/layout/process2"/>
    <dgm:cxn modelId="{8C87D37D-D129-7945-81A3-9649368580CA}" type="presOf" srcId="{2C11B72F-E5BB-AC47-ACBD-BDE09042FC07}" destId="{5E8126C3-4A62-844B-A49B-74E3D603815E}" srcOrd="1" destOrd="0" presId="urn:microsoft.com/office/officeart/2005/8/layout/process2"/>
    <dgm:cxn modelId="{945787C8-C29C-0E48-AB63-DDB36606E5DF}" srcId="{4CCBFC84-AD90-5646-9D7D-493D76213A9E}" destId="{217D9DC4-0BEC-CE46-9EBC-E436BBA35252}" srcOrd="0" destOrd="0" parTransId="{2160BB6A-851C-BF4B-AA56-7937CC50C8D6}" sibTransId="{E3F8D477-EC78-3749-964F-D1C76AB12185}"/>
    <dgm:cxn modelId="{CDADF6CA-57A7-F443-8F1E-10A35A1502C2}" srcId="{4CCBFC84-AD90-5646-9D7D-493D76213A9E}" destId="{DE23D95E-0522-5A43-B0FB-68628E7C2410}" srcOrd="3" destOrd="0" parTransId="{3C6715CC-2D3C-BD47-86C7-BC3281FDC23C}" sibTransId="{EF19692E-E31C-7741-813E-55E5E6FFA5F7}"/>
    <dgm:cxn modelId="{460A6FEA-560B-D44D-B320-27AFAFAA8E44}" srcId="{4CCBFC84-AD90-5646-9D7D-493D76213A9E}" destId="{C75B01F9-8171-F84D-AB81-CFA51A30B4AA}" srcOrd="1" destOrd="0" parTransId="{18FBFF60-12BB-A44C-B718-308AA40C7E5C}" sibTransId="{91E1DE5B-C985-7F4C-A7C6-E5668288DF23}"/>
    <dgm:cxn modelId="{0C1701F9-53D4-7F46-B480-EDEF6093EE1A}" type="presOf" srcId="{DE23D95E-0522-5A43-B0FB-68628E7C2410}" destId="{24B0DC7C-E954-1041-8CD9-BC2694C1F8B2}" srcOrd="0" destOrd="0" presId="urn:microsoft.com/office/officeart/2005/8/layout/process2"/>
    <dgm:cxn modelId="{C345E7FF-9F57-444C-9D05-4C0603E09D34}" type="presOf" srcId="{C75B01F9-8171-F84D-AB81-CFA51A30B4AA}" destId="{8AFFB204-7EA7-7A4E-B7E7-98AA859F7865}" srcOrd="0" destOrd="0" presId="urn:microsoft.com/office/officeart/2005/8/layout/process2"/>
    <dgm:cxn modelId="{C1B2AA8D-A2DA-DF40-9999-A1C8B97A8663}" type="presParOf" srcId="{549EE802-83ED-544F-AEC1-6934176688BE}" destId="{12E63C68-400E-8E4C-9B97-72CAB3F1A94C}" srcOrd="0" destOrd="0" presId="urn:microsoft.com/office/officeart/2005/8/layout/process2"/>
    <dgm:cxn modelId="{17F4938D-309C-F140-9792-CE2D6B2D150A}" type="presParOf" srcId="{549EE802-83ED-544F-AEC1-6934176688BE}" destId="{7F4EAF15-93D2-5C48-9641-1A21BA0C1AF9}" srcOrd="1" destOrd="0" presId="urn:microsoft.com/office/officeart/2005/8/layout/process2"/>
    <dgm:cxn modelId="{FD79064B-3805-BC40-8C1A-ACBC04B13CA8}" type="presParOf" srcId="{7F4EAF15-93D2-5C48-9641-1A21BA0C1AF9}" destId="{DF707E99-E38C-FA42-A355-B052F2B4A55C}" srcOrd="0" destOrd="0" presId="urn:microsoft.com/office/officeart/2005/8/layout/process2"/>
    <dgm:cxn modelId="{21A9DD1E-033D-5949-8E12-0D642AAA77EF}" type="presParOf" srcId="{549EE802-83ED-544F-AEC1-6934176688BE}" destId="{8AFFB204-7EA7-7A4E-B7E7-98AA859F7865}" srcOrd="2" destOrd="0" presId="urn:microsoft.com/office/officeart/2005/8/layout/process2"/>
    <dgm:cxn modelId="{78E6E115-D180-6247-8113-E4B4FE32538A}" type="presParOf" srcId="{549EE802-83ED-544F-AEC1-6934176688BE}" destId="{DE9174AF-FAF2-5545-B461-EAC9B0A86BBE}" srcOrd="3" destOrd="0" presId="urn:microsoft.com/office/officeart/2005/8/layout/process2"/>
    <dgm:cxn modelId="{841CCCE2-D7EA-4B40-91CD-82A0987AAB5D}" type="presParOf" srcId="{DE9174AF-FAF2-5545-B461-EAC9B0A86BBE}" destId="{A0557FAC-27DE-E24E-B275-DFE044608952}" srcOrd="0" destOrd="0" presId="urn:microsoft.com/office/officeart/2005/8/layout/process2"/>
    <dgm:cxn modelId="{9F8E4157-08B5-6441-95BA-5258E4925659}" type="presParOf" srcId="{549EE802-83ED-544F-AEC1-6934176688BE}" destId="{1E859512-23C3-D446-B928-740455A86335}" srcOrd="4" destOrd="0" presId="urn:microsoft.com/office/officeart/2005/8/layout/process2"/>
    <dgm:cxn modelId="{1F8D70D0-0EAD-3B4B-BF56-E2516FAF291A}" type="presParOf" srcId="{549EE802-83ED-544F-AEC1-6934176688BE}" destId="{B90081B3-247D-254B-9BEF-376D494943DC}" srcOrd="5" destOrd="0" presId="urn:microsoft.com/office/officeart/2005/8/layout/process2"/>
    <dgm:cxn modelId="{C680C49A-6B39-FC4D-9BDD-2AB7AF577A81}" type="presParOf" srcId="{B90081B3-247D-254B-9BEF-376D494943DC}" destId="{5E8126C3-4A62-844B-A49B-74E3D603815E}" srcOrd="0" destOrd="0" presId="urn:microsoft.com/office/officeart/2005/8/layout/process2"/>
    <dgm:cxn modelId="{9D632394-F0CE-C341-9BBF-34ADA01F50D4}" type="presParOf" srcId="{549EE802-83ED-544F-AEC1-6934176688BE}" destId="{24B0DC7C-E954-1041-8CD9-BC2694C1F8B2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274DD-8795-114A-AB57-D62E2C7FE234}">
      <dsp:nvSpPr>
        <dsp:cNvPr id="0" name=""/>
        <dsp:cNvSpPr/>
      </dsp:nvSpPr>
      <dsp:spPr>
        <a:xfrm>
          <a:off x="1774152" y="771941"/>
          <a:ext cx="4532672" cy="211823"/>
        </a:xfrm>
        <a:custGeom>
          <a:avLst/>
          <a:gdLst/>
          <a:ahLst/>
          <a:cxnLst/>
          <a:rect l="0" t="0" r="0" b="0"/>
          <a:pathLst>
            <a:path>
              <a:moveTo>
                <a:pt x="4532672" y="0"/>
              </a:moveTo>
              <a:lnTo>
                <a:pt x="4532672" y="105911"/>
              </a:lnTo>
              <a:lnTo>
                <a:pt x="0" y="105911"/>
              </a:lnTo>
              <a:lnTo>
                <a:pt x="0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F3368-571F-6148-B228-C1F1BA97F19C}">
      <dsp:nvSpPr>
        <dsp:cNvPr id="0" name=""/>
        <dsp:cNvSpPr/>
      </dsp:nvSpPr>
      <dsp:spPr>
        <a:xfrm>
          <a:off x="2889009" y="1645798"/>
          <a:ext cx="211656" cy="35360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6054"/>
              </a:lnTo>
              <a:lnTo>
                <a:pt x="211656" y="35360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F64E6-F104-3341-AD9E-B42214D82D6F}">
      <dsp:nvSpPr>
        <dsp:cNvPr id="0" name=""/>
        <dsp:cNvSpPr/>
      </dsp:nvSpPr>
      <dsp:spPr>
        <a:xfrm>
          <a:off x="2889009" y="1645798"/>
          <a:ext cx="211656" cy="2557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7816"/>
              </a:lnTo>
              <a:lnTo>
                <a:pt x="211656" y="255781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A4C02-F89F-C34B-9D9A-DBF84BA7B2AC}">
      <dsp:nvSpPr>
        <dsp:cNvPr id="0" name=""/>
        <dsp:cNvSpPr/>
      </dsp:nvSpPr>
      <dsp:spPr>
        <a:xfrm>
          <a:off x="2889009" y="1645798"/>
          <a:ext cx="211656" cy="1585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5126"/>
              </a:lnTo>
              <a:lnTo>
                <a:pt x="211656" y="158512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A38FBD-666A-4745-BB77-24A0A875DFF2}">
      <dsp:nvSpPr>
        <dsp:cNvPr id="0" name=""/>
        <dsp:cNvSpPr/>
      </dsp:nvSpPr>
      <dsp:spPr>
        <a:xfrm>
          <a:off x="2889009" y="1645798"/>
          <a:ext cx="211656" cy="6046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4621"/>
              </a:lnTo>
              <a:lnTo>
                <a:pt x="211656" y="6046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220AC-6527-874B-8BF7-E462965C69A5}">
      <dsp:nvSpPr>
        <dsp:cNvPr id="0" name=""/>
        <dsp:cNvSpPr/>
      </dsp:nvSpPr>
      <dsp:spPr>
        <a:xfrm>
          <a:off x="3453427" y="771941"/>
          <a:ext cx="2853397" cy="211823"/>
        </a:xfrm>
        <a:custGeom>
          <a:avLst/>
          <a:gdLst/>
          <a:ahLst/>
          <a:cxnLst/>
          <a:rect l="0" t="0" r="0" b="0"/>
          <a:pathLst>
            <a:path>
              <a:moveTo>
                <a:pt x="2853397" y="0"/>
              </a:moveTo>
              <a:lnTo>
                <a:pt x="2853397" y="105911"/>
              </a:lnTo>
              <a:lnTo>
                <a:pt x="0" y="105911"/>
              </a:lnTo>
              <a:lnTo>
                <a:pt x="0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1CF2D-2984-4F84-8D70-2CE11A9318AA}">
      <dsp:nvSpPr>
        <dsp:cNvPr id="0" name=""/>
        <dsp:cNvSpPr/>
      </dsp:nvSpPr>
      <dsp:spPr>
        <a:xfrm>
          <a:off x="4508015" y="1676523"/>
          <a:ext cx="205863" cy="237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7194"/>
              </a:lnTo>
              <a:lnTo>
                <a:pt x="205863" y="23771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F0D703-9F14-BC43-8CBA-16E1FDE5704B}">
      <dsp:nvSpPr>
        <dsp:cNvPr id="0" name=""/>
        <dsp:cNvSpPr/>
      </dsp:nvSpPr>
      <dsp:spPr>
        <a:xfrm>
          <a:off x="4508015" y="1676523"/>
          <a:ext cx="205863" cy="1491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369"/>
              </a:lnTo>
              <a:lnTo>
                <a:pt x="205863" y="14913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8FD1C-907F-C34C-8A61-E71932379ADC}">
      <dsp:nvSpPr>
        <dsp:cNvPr id="0" name=""/>
        <dsp:cNvSpPr/>
      </dsp:nvSpPr>
      <dsp:spPr>
        <a:xfrm>
          <a:off x="4508015" y="1676523"/>
          <a:ext cx="205863" cy="586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780"/>
              </a:lnTo>
              <a:lnTo>
                <a:pt x="205863" y="5867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2E75B-F865-5B43-A966-38FFE20143DC}">
      <dsp:nvSpPr>
        <dsp:cNvPr id="0" name=""/>
        <dsp:cNvSpPr/>
      </dsp:nvSpPr>
      <dsp:spPr>
        <a:xfrm>
          <a:off x="5056985" y="771941"/>
          <a:ext cx="1249839" cy="211823"/>
        </a:xfrm>
        <a:custGeom>
          <a:avLst/>
          <a:gdLst/>
          <a:ahLst/>
          <a:cxnLst/>
          <a:rect l="0" t="0" r="0" b="0"/>
          <a:pathLst>
            <a:path>
              <a:moveTo>
                <a:pt x="1249839" y="0"/>
              </a:moveTo>
              <a:lnTo>
                <a:pt x="1249839" y="105911"/>
              </a:lnTo>
              <a:lnTo>
                <a:pt x="0" y="105911"/>
              </a:lnTo>
              <a:lnTo>
                <a:pt x="0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23AFB8-03E4-7B4A-A033-CA24A398C33E}">
      <dsp:nvSpPr>
        <dsp:cNvPr id="0" name=""/>
        <dsp:cNvSpPr/>
      </dsp:nvSpPr>
      <dsp:spPr>
        <a:xfrm>
          <a:off x="6380715" y="1690241"/>
          <a:ext cx="220226" cy="250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6638"/>
              </a:lnTo>
              <a:lnTo>
                <a:pt x="220226" y="25066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A036C-DAEA-0747-B10E-9901FA4B4D92}">
      <dsp:nvSpPr>
        <dsp:cNvPr id="0" name=""/>
        <dsp:cNvSpPr/>
      </dsp:nvSpPr>
      <dsp:spPr>
        <a:xfrm>
          <a:off x="6380715" y="1690241"/>
          <a:ext cx="220226" cy="1563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661"/>
              </a:lnTo>
              <a:lnTo>
                <a:pt x="220226" y="15636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0129C5-D68F-2047-B21F-46E212660D68}">
      <dsp:nvSpPr>
        <dsp:cNvPr id="0" name=""/>
        <dsp:cNvSpPr/>
      </dsp:nvSpPr>
      <dsp:spPr>
        <a:xfrm>
          <a:off x="6380715" y="1690241"/>
          <a:ext cx="220226" cy="603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3058"/>
              </a:lnTo>
              <a:lnTo>
                <a:pt x="220226" y="6030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D5304-1D54-374D-8A34-87469D3B5DCB}">
      <dsp:nvSpPr>
        <dsp:cNvPr id="0" name=""/>
        <dsp:cNvSpPr/>
      </dsp:nvSpPr>
      <dsp:spPr>
        <a:xfrm>
          <a:off x="6306824" y="771941"/>
          <a:ext cx="661162" cy="21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11"/>
              </a:lnTo>
              <a:lnTo>
                <a:pt x="661162" y="105911"/>
              </a:lnTo>
              <a:lnTo>
                <a:pt x="661162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3DF05-60D9-BA47-B787-8F2EFFD1B1C7}">
      <dsp:nvSpPr>
        <dsp:cNvPr id="0" name=""/>
        <dsp:cNvSpPr/>
      </dsp:nvSpPr>
      <dsp:spPr>
        <a:xfrm>
          <a:off x="8140108" y="1601905"/>
          <a:ext cx="202838" cy="15376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7698"/>
              </a:lnTo>
              <a:lnTo>
                <a:pt x="202838" y="15376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C7BF0-0F6D-A84A-8AF9-F35C174DFC07}">
      <dsp:nvSpPr>
        <dsp:cNvPr id="0" name=""/>
        <dsp:cNvSpPr/>
      </dsp:nvSpPr>
      <dsp:spPr>
        <a:xfrm>
          <a:off x="8140108" y="1601905"/>
          <a:ext cx="202838" cy="556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6623"/>
              </a:lnTo>
              <a:lnTo>
                <a:pt x="202838" y="556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6F429-2F97-8D4E-81CD-930345BDC02A}">
      <dsp:nvSpPr>
        <dsp:cNvPr id="0" name=""/>
        <dsp:cNvSpPr/>
      </dsp:nvSpPr>
      <dsp:spPr>
        <a:xfrm>
          <a:off x="6306824" y="771941"/>
          <a:ext cx="2374187" cy="21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11"/>
              </a:lnTo>
              <a:lnTo>
                <a:pt x="2374187" y="105911"/>
              </a:lnTo>
              <a:lnTo>
                <a:pt x="2374187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82FE1-D87F-7E45-8085-5B30C9EB2333}">
      <dsp:nvSpPr>
        <dsp:cNvPr id="0" name=""/>
        <dsp:cNvSpPr/>
      </dsp:nvSpPr>
      <dsp:spPr>
        <a:xfrm>
          <a:off x="10156893" y="1862973"/>
          <a:ext cx="240755" cy="566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148"/>
              </a:lnTo>
              <a:lnTo>
                <a:pt x="240755" y="5661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162BE-6665-0346-A1B6-E1F5DCC23103}">
      <dsp:nvSpPr>
        <dsp:cNvPr id="0" name=""/>
        <dsp:cNvSpPr/>
      </dsp:nvSpPr>
      <dsp:spPr>
        <a:xfrm>
          <a:off x="6306824" y="771941"/>
          <a:ext cx="4492082" cy="2118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911"/>
              </a:lnTo>
              <a:lnTo>
                <a:pt x="4492082" y="105911"/>
              </a:lnTo>
              <a:lnTo>
                <a:pt x="4492082" y="2118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ED0B8-F7FE-B046-94F3-00B0FE835FA3}">
      <dsp:nvSpPr>
        <dsp:cNvPr id="0" name=""/>
        <dsp:cNvSpPr/>
      </dsp:nvSpPr>
      <dsp:spPr>
        <a:xfrm>
          <a:off x="5445611" y="541"/>
          <a:ext cx="1722426" cy="771399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+mj-lt"/>
            </a:rPr>
            <a:t>0</a:t>
          </a:r>
          <a:r>
            <a:rPr lang="he-IL" sz="1200" b="1" kern="1200" dirty="0">
              <a:latin typeface="Lig"/>
            </a:rPr>
            <a:t>. </a:t>
          </a:r>
          <a:r>
            <a:rPr lang="he-IL" sz="1200" b="1" kern="1200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בחירת מוצרים לשיער באפליקציית </a:t>
          </a:r>
          <a:r>
            <a:rPr lang="en-US" sz="1200" b="1" kern="1200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”your hair, our care.”</a:t>
          </a:r>
          <a:endParaRPr lang="he-IL" sz="1200" b="1" kern="1200" dirty="0">
            <a:solidFill>
              <a:schemeClr val="tx1"/>
            </a:solidFill>
            <a:latin typeface="Lig"/>
          </a:endParaRPr>
        </a:p>
      </dsp:txBody>
      <dsp:txXfrm>
        <a:off x="5445611" y="541"/>
        <a:ext cx="1722426" cy="771399"/>
      </dsp:txXfrm>
    </dsp:sp>
    <dsp:sp modelId="{E5CFCC47-70E0-1145-9A3A-295BD67CE7F0}">
      <dsp:nvSpPr>
        <dsp:cNvPr id="0" name=""/>
        <dsp:cNvSpPr/>
      </dsp:nvSpPr>
      <dsp:spPr>
        <a:xfrm>
          <a:off x="9996389" y="983765"/>
          <a:ext cx="1605035" cy="879207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1"/>
              </a:solidFill>
              <a:latin typeface="Lig"/>
            </a:rPr>
            <a:t>1. </a:t>
          </a:r>
          <a:r>
            <a:rPr lang="he-IL" sz="1200" b="1" kern="1200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היכנס לאפליקציה "</a:t>
          </a:r>
          <a:r>
            <a:rPr lang="en-US" sz="1200" b="1" kern="1200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your hair, our care. </a:t>
          </a:r>
          <a:r>
            <a:rPr lang="he-IL" sz="1200" b="1" kern="1200" dirty="0">
              <a:solidFill>
                <a:schemeClr val="tx1"/>
              </a:solidFill>
              <a:latin typeface="Lig"/>
              <a:ea typeface="Calibri Light" panose="020F0302020204030204" pitchFamily="34" charset="0"/>
              <a:cs typeface="Calibri Light" panose="020F0302020204030204" pitchFamily="34" charset="0"/>
            </a:rPr>
            <a:t>"</a:t>
          </a:r>
          <a:endParaRPr lang="he-IL" sz="1200" b="1" kern="1200" dirty="0">
            <a:solidFill>
              <a:schemeClr val="tx1"/>
            </a:solidFill>
            <a:latin typeface="Lig"/>
          </a:endParaRPr>
        </a:p>
      </dsp:txBody>
      <dsp:txXfrm>
        <a:off x="9996389" y="983765"/>
        <a:ext cx="1605035" cy="879207"/>
      </dsp:txXfrm>
    </dsp:sp>
    <dsp:sp modelId="{F6471432-B5C2-0C48-BBF9-7C8198E82BA1}">
      <dsp:nvSpPr>
        <dsp:cNvPr id="0" name=""/>
        <dsp:cNvSpPr/>
      </dsp:nvSpPr>
      <dsp:spPr>
        <a:xfrm>
          <a:off x="10397648" y="2074796"/>
          <a:ext cx="1205587" cy="708649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1.1 הירשם או התחבר למשתמש</a:t>
          </a:r>
        </a:p>
      </dsp:txBody>
      <dsp:txXfrm>
        <a:off x="10397648" y="2074796"/>
        <a:ext cx="1205587" cy="708649"/>
      </dsp:txXfrm>
    </dsp:sp>
    <dsp:sp modelId="{65F39EE5-6FFE-5045-9321-643BCD4DD5BB}">
      <dsp:nvSpPr>
        <dsp:cNvPr id="0" name=""/>
        <dsp:cNvSpPr/>
      </dsp:nvSpPr>
      <dsp:spPr>
        <a:xfrm>
          <a:off x="8004882" y="983765"/>
          <a:ext cx="1352259" cy="61814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2. צלם את שיערך </a:t>
          </a:r>
        </a:p>
      </dsp:txBody>
      <dsp:txXfrm>
        <a:off x="8004882" y="983765"/>
        <a:ext cx="1352259" cy="618140"/>
      </dsp:txXfrm>
    </dsp:sp>
    <dsp:sp modelId="{A0564511-FF43-9642-821E-3FAFC44A1942}">
      <dsp:nvSpPr>
        <dsp:cNvPr id="0" name=""/>
        <dsp:cNvSpPr/>
      </dsp:nvSpPr>
      <dsp:spPr>
        <a:xfrm>
          <a:off x="8342947" y="1813729"/>
          <a:ext cx="1441618" cy="68960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2.1 צלם שוב או לחץ על המשך</a:t>
          </a:r>
        </a:p>
      </dsp:txBody>
      <dsp:txXfrm>
        <a:off x="8342947" y="1813729"/>
        <a:ext cx="1441618" cy="689600"/>
      </dsp:txXfrm>
    </dsp:sp>
    <dsp:sp modelId="{9893D8E9-32DD-C74C-AF68-A7576F32AA91}">
      <dsp:nvSpPr>
        <dsp:cNvPr id="0" name=""/>
        <dsp:cNvSpPr/>
      </dsp:nvSpPr>
      <dsp:spPr>
        <a:xfrm>
          <a:off x="8342947" y="2715153"/>
          <a:ext cx="1447852" cy="848902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2.2 בחר לאיזה מגדר תרצה את המוצר 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גבר/ אישה </a:t>
          </a:r>
        </a:p>
      </dsp:txBody>
      <dsp:txXfrm>
        <a:off x="8342947" y="2715153"/>
        <a:ext cx="1447852" cy="848902"/>
      </dsp:txXfrm>
    </dsp:sp>
    <dsp:sp modelId="{CC067ACF-697E-CD4B-A3C7-13586B662E7D}">
      <dsp:nvSpPr>
        <dsp:cNvPr id="0" name=""/>
        <dsp:cNvSpPr/>
      </dsp:nvSpPr>
      <dsp:spPr>
        <a:xfrm>
          <a:off x="6233898" y="983765"/>
          <a:ext cx="1468177" cy="706476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3.  התאם אישית – 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ענה על שאלות </a:t>
          </a:r>
        </a:p>
      </dsp:txBody>
      <dsp:txXfrm>
        <a:off x="6233898" y="983765"/>
        <a:ext cx="1468177" cy="706476"/>
      </dsp:txXfrm>
    </dsp:sp>
    <dsp:sp modelId="{1128C352-51AC-3F4C-8948-97210DCAAD07}">
      <dsp:nvSpPr>
        <dsp:cNvPr id="0" name=""/>
        <dsp:cNvSpPr/>
      </dsp:nvSpPr>
      <dsp:spPr>
        <a:xfrm>
          <a:off x="6600942" y="1902064"/>
          <a:ext cx="1415887" cy="78247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3.1 סוג שיער – 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חלק/ מתולתל/ גלי / מקורזל/ אחר (פרט)</a:t>
          </a:r>
        </a:p>
      </dsp:txBody>
      <dsp:txXfrm>
        <a:off x="6600942" y="1902064"/>
        <a:ext cx="1415887" cy="782470"/>
      </dsp:txXfrm>
    </dsp:sp>
    <dsp:sp modelId="{C7C3124A-97FC-4447-ABA3-3B660575F3FE}">
      <dsp:nvSpPr>
        <dsp:cNvPr id="0" name=""/>
        <dsp:cNvSpPr/>
      </dsp:nvSpPr>
      <dsp:spPr>
        <a:xfrm>
          <a:off x="6600942" y="2896358"/>
          <a:ext cx="1530181" cy="715090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3.2 שינויים כימיקליים בשנה האחרונה-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החלקה / צבע / פתיחת תלתלים / אחר (פרט) </a:t>
          </a:r>
        </a:p>
      </dsp:txBody>
      <dsp:txXfrm>
        <a:off x="6600942" y="2896358"/>
        <a:ext cx="1530181" cy="715090"/>
      </dsp:txXfrm>
    </dsp:sp>
    <dsp:sp modelId="{467A7BDF-C615-C04E-850E-3B12234E25A0}">
      <dsp:nvSpPr>
        <dsp:cNvPr id="0" name=""/>
        <dsp:cNvSpPr/>
      </dsp:nvSpPr>
      <dsp:spPr>
        <a:xfrm>
          <a:off x="6600942" y="3823271"/>
          <a:ext cx="1640218" cy="747216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3.3 עובי שיער –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עבה / דק/ דליל / אחר (פרט)</a:t>
          </a:r>
        </a:p>
      </dsp:txBody>
      <dsp:txXfrm>
        <a:off x="6600942" y="3823271"/>
        <a:ext cx="1640218" cy="747216"/>
      </dsp:txXfrm>
    </dsp:sp>
    <dsp:sp modelId="{0F1226AE-1AE2-404B-8F09-AAF2EF96E939}">
      <dsp:nvSpPr>
        <dsp:cNvPr id="0" name=""/>
        <dsp:cNvSpPr/>
      </dsp:nvSpPr>
      <dsp:spPr>
        <a:xfrm>
          <a:off x="4370773" y="983765"/>
          <a:ext cx="1372423" cy="692758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4. בחר מוצר</a:t>
          </a:r>
        </a:p>
      </dsp:txBody>
      <dsp:txXfrm>
        <a:off x="4370773" y="983765"/>
        <a:ext cx="1372423" cy="692758"/>
      </dsp:txXfrm>
    </dsp:sp>
    <dsp:sp modelId="{CF5FD5B7-67A7-274B-A072-0FE291EC9466}">
      <dsp:nvSpPr>
        <dsp:cNvPr id="0" name=""/>
        <dsp:cNvSpPr/>
      </dsp:nvSpPr>
      <dsp:spPr>
        <a:xfrm>
          <a:off x="4713879" y="1888346"/>
          <a:ext cx="1675239" cy="749915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4.1 בחר סוג מוצר – שמפו / מרכך / מסכה/ קרם /סרום/ שמן/ ספריי</a:t>
          </a:r>
        </a:p>
      </dsp:txBody>
      <dsp:txXfrm>
        <a:off x="4713879" y="1888346"/>
        <a:ext cx="1675239" cy="749915"/>
      </dsp:txXfrm>
    </dsp:sp>
    <dsp:sp modelId="{901A5412-4FAA-7947-892A-AEFA7882C198}">
      <dsp:nvSpPr>
        <dsp:cNvPr id="0" name=""/>
        <dsp:cNvSpPr/>
      </dsp:nvSpPr>
      <dsp:spPr>
        <a:xfrm>
          <a:off x="4713879" y="2850084"/>
          <a:ext cx="1344513" cy="635616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4.2 בחר סוג מוצר מהרשימה שהותאם עבורך </a:t>
          </a:r>
        </a:p>
      </dsp:txBody>
      <dsp:txXfrm>
        <a:off x="4713879" y="2850084"/>
        <a:ext cx="1344513" cy="635616"/>
      </dsp:txXfrm>
    </dsp:sp>
    <dsp:sp modelId="{D349B73D-5A4B-4630-A4E5-046FE90DC9F4}">
      <dsp:nvSpPr>
        <dsp:cNvPr id="0" name=""/>
        <dsp:cNvSpPr/>
      </dsp:nvSpPr>
      <dsp:spPr>
        <a:xfrm>
          <a:off x="4713879" y="3697524"/>
          <a:ext cx="1382621" cy="712386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4.3 הוסף את המוצרים לסל</a:t>
          </a:r>
        </a:p>
      </dsp:txBody>
      <dsp:txXfrm>
        <a:off x="4713879" y="3697524"/>
        <a:ext cx="1382621" cy="712386"/>
      </dsp:txXfrm>
    </dsp:sp>
    <dsp:sp modelId="{3907FA65-A53D-4B41-BF14-E1A5765729CF}">
      <dsp:nvSpPr>
        <dsp:cNvPr id="0" name=""/>
        <dsp:cNvSpPr/>
      </dsp:nvSpPr>
      <dsp:spPr>
        <a:xfrm>
          <a:off x="2747904" y="983765"/>
          <a:ext cx="1411045" cy="662033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5. בצע הזמנה</a:t>
          </a:r>
        </a:p>
      </dsp:txBody>
      <dsp:txXfrm>
        <a:off x="2747904" y="983765"/>
        <a:ext cx="1411045" cy="662033"/>
      </dsp:txXfrm>
    </dsp:sp>
    <dsp:sp modelId="{B8D69A9D-E9BA-D542-AA95-2D523B1B0BE0}">
      <dsp:nvSpPr>
        <dsp:cNvPr id="0" name=""/>
        <dsp:cNvSpPr/>
      </dsp:nvSpPr>
      <dsp:spPr>
        <a:xfrm>
          <a:off x="3100665" y="1857622"/>
          <a:ext cx="1331702" cy="785597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5.1 בחר אפשרויות שילוח/איסוף עצמי</a:t>
          </a:r>
        </a:p>
      </dsp:txBody>
      <dsp:txXfrm>
        <a:off x="3100665" y="1857622"/>
        <a:ext cx="1331702" cy="785597"/>
      </dsp:txXfrm>
    </dsp:sp>
    <dsp:sp modelId="{3152261C-D23E-AE48-A004-C2F8EEFA29D5}">
      <dsp:nvSpPr>
        <dsp:cNvPr id="0" name=""/>
        <dsp:cNvSpPr/>
      </dsp:nvSpPr>
      <dsp:spPr>
        <a:xfrm>
          <a:off x="3100665" y="2855042"/>
          <a:ext cx="1365534" cy="751765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5.2 בחירת כתובת/הזנת כתובת חדשה</a:t>
          </a:r>
        </a:p>
      </dsp:txBody>
      <dsp:txXfrm>
        <a:off x="3100665" y="2855042"/>
        <a:ext cx="1365534" cy="751765"/>
      </dsp:txXfrm>
    </dsp:sp>
    <dsp:sp modelId="{DD350CD5-7B9B-1B4B-AE72-9EA9862B7A33}">
      <dsp:nvSpPr>
        <dsp:cNvPr id="0" name=""/>
        <dsp:cNvSpPr/>
      </dsp:nvSpPr>
      <dsp:spPr>
        <a:xfrm>
          <a:off x="3100665" y="3818631"/>
          <a:ext cx="1374309" cy="769967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5.3 הזן קוד קופון</a:t>
          </a:r>
        </a:p>
      </dsp:txBody>
      <dsp:txXfrm>
        <a:off x="3100665" y="3818631"/>
        <a:ext cx="1374309" cy="769967"/>
      </dsp:txXfrm>
    </dsp:sp>
    <dsp:sp modelId="{5DF97FC0-50ED-794D-8D23-40DCFAE6682B}">
      <dsp:nvSpPr>
        <dsp:cNvPr id="0" name=""/>
        <dsp:cNvSpPr/>
      </dsp:nvSpPr>
      <dsp:spPr>
        <a:xfrm>
          <a:off x="3100665" y="4800422"/>
          <a:ext cx="1240568" cy="762861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5.4 בחירת אמצעי תשלום</a:t>
          </a:r>
        </a:p>
      </dsp:txBody>
      <dsp:txXfrm>
        <a:off x="3100665" y="4800422"/>
        <a:ext cx="1240568" cy="762861"/>
      </dsp:txXfrm>
    </dsp:sp>
    <dsp:sp modelId="{8B9F7BCE-6612-354D-BF17-9E2D461DB1A4}">
      <dsp:nvSpPr>
        <dsp:cNvPr id="0" name=""/>
        <dsp:cNvSpPr/>
      </dsp:nvSpPr>
      <dsp:spPr>
        <a:xfrm>
          <a:off x="1012224" y="983765"/>
          <a:ext cx="1523856" cy="685682"/>
        </a:xfrm>
        <a:prstGeom prst="rect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latin typeface="Lig"/>
            </a:rPr>
            <a:t>6. הזמנה בוצעה בהצלחה!</a:t>
          </a:r>
        </a:p>
      </dsp:txBody>
      <dsp:txXfrm>
        <a:off x="1012224" y="983765"/>
        <a:ext cx="1523856" cy="685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63C68-400E-8E4C-9B97-72CAB3F1A94C}">
      <dsp:nvSpPr>
        <dsp:cNvPr id="0" name=""/>
        <dsp:cNvSpPr/>
      </dsp:nvSpPr>
      <dsp:spPr>
        <a:xfrm>
          <a:off x="457746" y="2147"/>
          <a:ext cx="1438182" cy="798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2"/>
              </a:solidFill>
            </a:rPr>
            <a:t>צילום תמונה ובחירת מגדר </a:t>
          </a:r>
        </a:p>
      </dsp:txBody>
      <dsp:txXfrm>
        <a:off x="481148" y="25549"/>
        <a:ext cx="1391378" cy="752186"/>
      </dsp:txXfrm>
    </dsp:sp>
    <dsp:sp modelId="{7F4EAF15-93D2-5C48-9641-1A21BA0C1AF9}">
      <dsp:nvSpPr>
        <dsp:cNvPr id="0" name=""/>
        <dsp:cNvSpPr/>
      </dsp:nvSpPr>
      <dsp:spPr>
        <a:xfrm rot="5400000">
          <a:off x="1027027" y="821113"/>
          <a:ext cx="299621" cy="359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068974" y="851075"/>
        <a:ext cx="215727" cy="209735"/>
      </dsp:txXfrm>
    </dsp:sp>
    <dsp:sp modelId="{8AFFB204-7EA7-7A4E-B7E7-98AA859F7865}">
      <dsp:nvSpPr>
        <dsp:cNvPr id="0" name=""/>
        <dsp:cNvSpPr/>
      </dsp:nvSpPr>
      <dsp:spPr>
        <a:xfrm>
          <a:off x="457746" y="1200633"/>
          <a:ext cx="1438182" cy="798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2"/>
              </a:solidFill>
            </a:rPr>
            <a:t>מענה על השאלון</a:t>
          </a:r>
        </a:p>
      </dsp:txBody>
      <dsp:txXfrm>
        <a:off x="481148" y="1224035"/>
        <a:ext cx="1391378" cy="752186"/>
      </dsp:txXfrm>
    </dsp:sp>
    <dsp:sp modelId="{DE9174AF-FAF2-5545-B461-EAC9B0A86BBE}">
      <dsp:nvSpPr>
        <dsp:cNvPr id="0" name=""/>
        <dsp:cNvSpPr/>
      </dsp:nvSpPr>
      <dsp:spPr>
        <a:xfrm rot="5400000">
          <a:off x="1027027" y="2019598"/>
          <a:ext cx="299621" cy="359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068974" y="2049560"/>
        <a:ext cx="215727" cy="209735"/>
      </dsp:txXfrm>
    </dsp:sp>
    <dsp:sp modelId="{1E859512-23C3-D446-B928-740455A86335}">
      <dsp:nvSpPr>
        <dsp:cNvPr id="0" name=""/>
        <dsp:cNvSpPr/>
      </dsp:nvSpPr>
      <dsp:spPr>
        <a:xfrm>
          <a:off x="457746" y="2399119"/>
          <a:ext cx="1438182" cy="798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2"/>
              </a:solidFill>
            </a:rPr>
            <a:t>בחירת סוג המוצר הרצוי</a:t>
          </a:r>
        </a:p>
      </dsp:txBody>
      <dsp:txXfrm>
        <a:off x="481148" y="2422521"/>
        <a:ext cx="1391378" cy="752186"/>
      </dsp:txXfrm>
    </dsp:sp>
    <dsp:sp modelId="{B90081B3-247D-254B-9BEF-376D494943DC}">
      <dsp:nvSpPr>
        <dsp:cNvPr id="0" name=""/>
        <dsp:cNvSpPr/>
      </dsp:nvSpPr>
      <dsp:spPr>
        <a:xfrm rot="5400000">
          <a:off x="1027027" y="3218084"/>
          <a:ext cx="299621" cy="3595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068974" y="3248046"/>
        <a:ext cx="215727" cy="209735"/>
      </dsp:txXfrm>
    </dsp:sp>
    <dsp:sp modelId="{24B0DC7C-E954-1041-8CD9-BC2694C1F8B2}">
      <dsp:nvSpPr>
        <dsp:cNvPr id="0" name=""/>
        <dsp:cNvSpPr/>
      </dsp:nvSpPr>
      <dsp:spPr>
        <a:xfrm>
          <a:off x="457746" y="3597604"/>
          <a:ext cx="1438182" cy="798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b="1" kern="1200" dirty="0">
              <a:solidFill>
                <a:schemeClr val="tx2"/>
              </a:solidFill>
            </a:rPr>
            <a:t>ביצוע הזמנה</a:t>
          </a:r>
        </a:p>
      </dsp:txBody>
      <dsp:txXfrm>
        <a:off x="481148" y="3621006"/>
        <a:ext cx="1391378" cy="752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C1BF39-BF3D-7F59-CA8F-2D40F1A20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73DF5F-E839-42C6-14B7-03785F0D3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2D08BD-B4CE-21AB-D25D-3F847B27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1AE87-CDA0-FFB9-B115-92727822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4E35D4-5E04-E6E8-BE02-5032D91B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2743CD-3F8B-99EE-635C-0AD35863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CB3DE00-7C40-C69C-AA61-8F4D858D7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0AFC9F-519D-5DA8-FD61-0308EA6D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60B64EC-F9A8-608B-229B-B685299E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78A097-EB56-3FBA-79F6-EDC01A2C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6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00A22A9-6656-FEB7-6E28-CCA5DA573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26E83E-22DD-FFB1-A226-1B64445F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A262E6-6E5E-409A-EA39-67C9CE11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B0D493-4D38-4E33-CDC7-B1CD18A6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C90E7D-818A-FC58-5A34-BF9CF473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403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9DA3F2-2ED1-2FA7-704B-40C1448B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6D8340-574F-539A-D2F5-8F8CFBD4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C2956A-F949-E709-358B-BF85972A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1442E8-7B71-01E1-3E15-95E347EF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4FAE61-B724-1166-FC76-57A66EBFD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851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887338-E81C-6005-2926-D1AFA618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BDAEA7-D96C-172B-015F-FC26D88E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4F75AC-ABBB-B234-B84E-59EACA45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AD6888-42FA-6073-36BC-7577E7C6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3212-3C91-D4E8-6445-755103C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84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2E7C9D-92C2-06C9-E772-A872D95E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192792-6FB6-4C50-48D8-C32C1C372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2F47FC2-1DA7-D2E3-CA34-3F07AC6F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C29648-D16F-C4AF-CA7D-2D3A519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17CF604-62B0-2A63-D71F-3C1AF3CD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E774AF-AB37-8630-62BC-DE99E8BC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17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1A9DB4-A5C3-DABA-0A8B-30071264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203A974-5B09-C76A-C984-D4117B419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26B0F13-090D-5AC3-B7B5-51F7DD47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F38F13B-FD83-2EDA-4548-3E1CDB7B0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43B570C-09FF-8CF5-3EB7-9268B0F5C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AE1D01B-033D-9A6B-6532-01004BF7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8F3204-B9EE-F0CF-3010-75C5E63AB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C15B684-609F-9BEF-3D2D-E88FFF70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752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D84F0B-255F-5DF1-20F8-1D5F8A00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57121E4-7D1F-266A-C879-BA91E8F0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84B1F98-6758-FCC6-D685-9508A366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278311E-5B56-8130-8516-3EFA2377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866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FEFCF19-BA0A-EEC8-9416-5833570C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A6214E-4E03-51AC-4EE9-7A3052EC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979DA4-CF28-24F7-8344-D757553C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289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C484AB-64C6-61ED-190B-55247B95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150F8F-C116-16EC-3508-72E7587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A2AD4F0-D8E5-9F1B-B7FF-4F7ABC95A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13E01D-E94B-E320-F2D5-507756EF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CA86DD-B050-6F88-50FA-0BC76109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137F9D-783A-76E1-8A23-A85E0BDD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719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D63AE8-2789-31EE-E12E-7269C125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46E5159-1D69-0DD7-4CE5-BE111FBF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4D6B082-CBE3-FFD6-A53A-BCC8BE5F2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6F7266E-D874-170E-8242-C703DD36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8A6EAA3-F87F-BBBA-BF2E-B8AB1B2F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33690D-2A2A-104E-27F4-16973576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185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B9A92A-78B2-9BF1-6E09-F319A776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159598B-E491-4618-4893-B0612A5F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C6BC2E-24AA-AC02-73BE-4A140992B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83EF3-51D6-4DB5-82ED-1FAB63B43375}" type="datetimeFigureOut">
              <a:rPr lang="he-IL" smtClean="0"/>
              <a:t>כ"ג/אדר 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4AB8C7-7442-225A-9B98-6972C5E3B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B0C086-28EE-E58D-79CB-92DAFB79E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6EB60-FBF5-4932-9458-4A2E26E0C1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16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8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20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E8DFCD-5BFD-5608-ECDF-8F613368E180}"/>
              </a:ext>
            </a:extLst>
          </p:cNvPr>
          <p:cNvSpPr txBox="1"/>
          <p:nvPr/>
        </p:nvSpPr>
        <p:spPr>
          <a:xfrm>
            <a:off x="838200" y="484632"/>
            <a:ext cx="6081713" cy="356616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Your hair, </a:t>
            </a:r>
          </a:p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our care.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50D5EC04-DCA5-626C-D94F-03051BC75311}"/>
              </a:ext>
            </a:extLst>
          </p:cNvPr>
          <p:cNvSpPr txBox="1"/>
          <p:nvPr/>
        </p:nvSpPr>
        <p:spPr>
          <a:xfrm>
            <a:off x="8100526" y="5212806"/>
            <a:ext cx="409147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מגישות-</a:t>
            </a:r>
          </a:p>
          <a:p>
            <a:r>
              <a:rPr lang="he-IL" sz="24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מסאיי אלמו</a:t>
            </a:r>
          </a:p>
          <a:p>
            <a:r>
              <a:rPr lang="he-IL" sz="24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באייאט אביי</a:t>
            </a:r>
          </a:p>
          <a:p>
            <a:r>
              <a:rPr lang="he-IL" sz="2400" dirty="0">
                <a:solidFill>
                  <a:schemeClr val="accent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יעל ארגה</a:t>
            </a:r>
          </a:p>
        </p:txBody>
      </p:sp>
      <p:pic>
        <p:nvPicPr>
          <p:cNvPr id="34" name="תמונה 33">
            <a:extLst>
              <a:ext uri="{FF2B5EF4-FFF2-40B4-BE49-F238E27FC236}">
                <a16:creationId xmlns:a16="http://schemas.microsoft.com/office/drawing/2014/main" id="{0761B7B4-AC20-84AC-A33A-AA74DAC5E9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904425" y="1138116"/>
            <a:ext cx="4057347" cy="303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13316D40-73A4-46E4-3094-D449504B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677" y="1183886"/>
            <a:ext cx="2442277" cy="474089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F11CF09-A8BD-39A6-6FEF-3CF98495D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75" y="1068065"/>
            <a:ext cx="2565654" cy="483769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AC3F536-A8CA-7FA1-3C12-0B0D676E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184" y="1068065"/>
            <a:ext cx="2442277" cy="4713047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A9D00906-62C1-2108-7727-2E8FF6B85CFC}"/>
              </a:ext>
            </a:extLst>
          </p:cNvPr>
          <p:cNvSpPr txBox="1"/>
          <p:nvPr/>
        </p:nvSpPr>
        <p:spPr>
          <a:xfrm>
            <a:off x="10264346" y="5977361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D7D9CCD4-D680-3179-79BE-03FB1FC208D8}"/>
              </a:ext>
            </a:extLst>
          </p:cNvPr>
          <p:cNvSpPr txBox="1"/>
          <p:nvPr/>
        </p:nvSpPr>
        <p:spPr>
          <a:xfrm>
            <a:off x="6180242" y="5919595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23CF639D-E6A2-6B99-6C3B-238AF4F34F64}"/>
              </a:ext>
            </a:extLst>
          </p:cNvPr>
          <p:cNvSpPr txBox="1"/>
          <p:nvPr/>
        </p:nvSpPr>
        <p:spPr>
          <a:xfrm>
            <a:off x="1871961" y="5905756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5" name="Graphic 13">
            <a:extLst>
              <a:ext uri="{FF2B5EF4-FFF2-40B4-BE49-F238E27FC236}">
                <a16:creationId xmlns:a16="http://schemas.microsoft.com/office/drawing/2014/main" id="{3AD29654-92DF-4762-6095-5399FD401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6" name="כותרת 3">
            <a:extLst>
              <a:ext uri="{FF2B5EF4-FFF2-40B4-BE49-F238E27FC236}">
                <a16:creationId xmlns:a16="http://schemas.microsoft.com/office/drawing/2014/main" id="{8A17149A-062F-CD9D-38B3-6728787BF366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A3B28A4D-6F24-3635-4CCA-DAAD44FB75C7}"/>
              </a:ext>
            </a:extLst>
          </p:cNvPr>
          <p:cNvSpPr txBox="1"/>
          <p:nvPr/>
        </p:nvSpPr>
        <p:spPr>
          <a:xfrm>
            <a:off x="5708822" y="650314"/>
            <a:ext cx="959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Wireframes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משתמשת מיומנת 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114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05EC662-67E4-61CB-0C3F-80042896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4" y="807411"/>
            <a:ext cx="2592125" cy="499546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56A39F3-F16F-D870-9673-A796673E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2517749" cy="4865762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310605F-7869-D158-1833-509E0FF4A1EF}"/>
              </a:ext>
            </a:extLst>
          </p:cNvPr>
          <p:cNvSpPr txBox="1"/>
          <p:nvPr/>
        </p:nvSpPr>
        <p:spPr>
          <a:xfrm>
            <a:off x="5210183" y="5987545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524304B-E956-D444-AC34-E3DA105A0EB3}"/>
              </a:ext>
            </a:extLst>
          </p:cNvPr>
          <p:cNvSpPr txBox="1"/>
          <p:nvPr/>
        </p:nvSpPr>
        <p:spPr>
          <a:xfrm>
            <a:off x="1524000" y="5940620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" name="Graphic 13">
            <a:extLst>
              <a:ext uri="{FF2B5EF4-FFF2-40B4-BE49-F238E27FC236}">
                <a16:creationId xmlns:a16="http://schemas.microsoft.com/office/drawing/2014/main" id="{5F307E90-7661-3C99-D937-249F8CAA8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11" name="כותרת 3">
            <a:extLst>
              <a:ext uri="{FF2B5EF4-FFF2-40B4-BE49-F238E27FC236}">
                <a16:creationId xmlns:a16="http://schemas.microsoft.com/office/drawing/2014/main" id="{1771E355-E543-8CB2-CC28-733729487D4F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74F617C3-08F7-A543-7D9F-B48F080FE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9404" y="817582"/>
            <a:ext cx="2669886" cy="508620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A3CA424-61A1-62BE-9698-0960C86DE8C6}"/>
              </a:ext>
            </a:extLst>
          </p:cNvPr>
          <p:cNvSpPr txBox="1"/>
          <p:nvPr/>
        </p:nvSpPr>
        <p:spPr>
          <a:xfrm>
            <a:off x="9282576" y="607957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058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87DC3374-9ABC-45A5-3737-4637CF4C501A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B1661B56-31A7-EE11-C1BC-AB694C84C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9B1A2CE-0D6D-10A9-9D56-214ED296FA86}"/>
              </a:ext>
            </a:extLst>
          </p:cNvPr>
          <p:cNvSpPr txBox="1"/>
          <p:nvPr/>
        </p:nvSpPr>
        <p:spPr>
          <a:xfrm>
            <a:off x="7276365" y="601895"/>
            <a:ext cx="569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e-IL" sz="1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אב-טיפוס של עיצוב מסכים – משתמש חדש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תמונה 7" descr="תמונה שמכילה טקסט, טלפון נייד, צילום מסך, גאדג'ט&#10;&#10;התיאור נוצר באופן אוטומטי">
            <a:extLst>
              <a:ext uri="{FF2B5EF4-FFF2-40B4-BE49-F238E27FC236}">
                <a16:creationId xmlns:a16="http://schemas.microsoft.com/office/drawing/2014/main" id="{A23FADBC-F49D-82DE-11E5-7554E358F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49" y="1104962"/>
            <a:ext cx="2129146" cy="4227789"/>
          </a:xfrm>
          <a:prstGeom prst="rect">
            <a:avLst/>
          </a:prstGeom>
        </p:spPr>
      </p:pic>
      <p:pic>
        <p:nvPicPr>
          <p:cNvPr id="10" name="תמונה 9" descr="תמונה שמכילה טקסט, טלפון נייד, גאדג'ט, מכשיר נייד&#10;&#10;התיאור נוצר באופן אוטומטי">
            <a:extLst>
              <a:ext uri="{FF2B5EF4-FFF2-40B4-BE49-F238E27FC236}">
                <a16:creationId xmlns:a16="http://schemas.microsoft.com/office/drawing/2014/main" id="{B298965A-20D4-9AA6-F18F-317F660DB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854" y="1121908"/>
            <a:ext cx="2209960" cy="4169620"/>
          </a:xfrm>
          <a:prstGeom prst="rect">
            <a:avLst/>
          </a:prstGeom>
        </p:spPr>
      </p:pic>
      <p:pic>
        <p:nvPicPr>
          <p:cNvPr id="12" name="תמונה 11" descr="תמונה שמכילה טקסט, טלפון נייד, גאדג'ט, מכשיר נייד&#10;&#10;התיאור נוצר באופן אוטומטי">
            <a:extLst>
              <a:ext uri="{FF2B5EF4-FFF2-40B4-BE49-F238E27FC236}">
                <a16:creationId xmlns:a16="http://schemas.microsoft.com/office/drawing/2014/main" id="{C949783E-14D0-FD86-8813-A8AEBF419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918" y="1044936"/>
            <a:ext cx="2209961" cy="4246592"/>
          </a:xfrm>
          <a:prstGeom prst="rect">
            <a:avLst/>
          </a:prstGeom>
        </p:spPr>
      </p:pic>
      <p:pic>
        <p:nvPicPr>
          <p:cNvPr id="14" name="תמונה 13" descr="תמונה שמכילה טלפון נייד, גאדג'ט, פני אדם, מולטימדיה&#10;&#10;התיאור נוצר באופן אוטומטי">
            <a:extLst>
              <a:ext uri="{FF2B5EF4-FFF2-40B4-BE49-F238E27FC236}">
                <a16:creationId xmlns:a16="http://schemas.microsoft.com/office/drawing/2014/main" id="{4B99FDD4-5BEE-AB32-D549-ED8F504AF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" y="1086158"/>
            <a:ext cx="2255810" cy="4246593"/>
          </a:xfrm>
          <a:prstGeom prst="rect">
            <a:avLst/>
          </a:prstGeom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EB0C20FD-4F68-1800-A1C0-A8E629FCEC90}"/>
              </a:ext>
            </a:extLst>
          </p:cNvPr>
          <p:cNvSpPr txBox="1"/>
          <p:nvPr/>
        </p:nvSpPr>
        <p:spPr>
          <a:xfrm>
            <a:off x="10488486" y="546968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81696A4E-165A-3337-3A43-C03770712979}"/>
              </a:ext>
            </a:extLst>
          </p:cNvPr>
          <p:cNvSpPr txBox="1"/>
          <p:nvPr/>
        </p:nvSpPr>
        <p:spPr>
          <a:xfrm>
            <a:off x="7276365" y="546968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B3E863A-4522-A4D5-0089-BF84908909C6}"/>
              </a:ext>
            </a:extLst>
          </p:cNvPr>
          <p:cNvSpPr txBox="1"/>
          <p:nvPr/>
        </p:nvSpPr>
        <p:spPr>
          <a:xfrm>
            <a:off x="3928813" y="5441143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FC2DB28-EDF3-CF62-474D-8E99E309A21D}"/>
              </a:ext>
            </a:extLst>
          </p:cNvPr>
          <p:cNvSpPr txBox="1"/>
          <p:nvPr/>
        </p:nvSpPr>
        <p:spPr>
          <a:xfrm>
            <a:off x="716692" y="5504509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047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EE4E405A-5E43-7241-CF0A-52E8E56A9A83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CD050E54-ACFB-8F76-213F-51CF2A9F2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תמונה 6" descr="תמונה שמכילה טקסט, פני אדם, טלפון נייד, גאדג'ט&#10;&#10;התיאור נוצר באופן אוטומטי">
            <a:extLst>
              <a:ext uri="{FF2B5EF4-FFF2-40B4-BE49-F238E27FC236}">
                <a16:creationId xmlns:a16="http://schemas.microsoft.com/office/drawing/2014/main" id="{AB6942E3-4D8F-D01E-89B9-8D966C4B9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65" y="1278294"/>
            <a:ext cx="4206305" cy="3986367"/>
          </a:xfrm>
          <a:prstGeom prst="rect">
            <a:avLst/>
          </a:prstGeom>
        </p:spPr>
      </p:pic>
      <p:pic>
        <p:nvPicPr>
          <p:cNvPr id="9" name="תמונה 8" descr="תמונה שמכילה טקסט, חשמל, טלפון נייד, גאדג'ט&#10;&#10;התיאור נוצר באופן אוטומטי">
            <a:extLst>
              <a:ext uri="{FF2B5EF4-FFF2-40B4-BE49-F238E27FC236}">
                <a16:creationId xmlns:a16="http://schemas.microsoft.com/office/drawing/2014/main" id="{CE21D9F9-90C6-9F51-992C-2431AF0CB0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324" y="1028825"/>
            <a:ext cx="2397976" cy="4524358"/>
          </a:xfrm>
          <a:prstGeom prst="rect">
            <a:avLst/>
          </a:prstGeom>
        </p:spPr>
      </p:pic>
      <p:pic>
        <p:nvPicPr>
          <p:cNvPr id="13" name="תמונה 12" descr="תמונה שמכילה טקסט, חשמל, טלפון נייד, גאדג'ט&#10;&#10;התיאור נוצר באופן אוטומטי">
            <a:extLst>
              <a:ext uri="{FF2B5EF4-FFF2-40B4-BE49-F238E27FC236}">
                <a16:creationId xmlns:a16="http://schemas.microsoft.com/office/drawing/2014/main" id="{4D408CA4-762B-05D1-DD61-BAC711729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825"/>
            <a:ext cx="2319135" cy="45262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629899CC-C6C1-4EA9-1428-1D8E0CCC77D0}"/>
              </a:ext>
            </a:extLst>
          </p:cNvPr>
          <p:cNvSpPr txBox="1"/>
          <p:nvPr/>
        </p:nvSpPr>
        <p:spPr>
          <a:xfrm>
            <a:off x="10488486" y="546968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DE82C1F-5679-358D-8D63-BFC81538F4FD}"/>
              </a:ext>
            </a:extLst>
          </p:cNvPr>
          <p:cNvSpPr txBox="1"/>
          <p:nvPr/>
        </p:nvSpPr>
        <p:spPr>
          <a:xfrm>
            <a:off x="5163816" y="5654353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6C945821-1404-394D-2C71-AF116EB4831C}"/>
              </a:ext>
            </a:extLst>
          </p:cNvPr>
          <p:cNvSpPr txBox="1"/>
          <p:nvPr/>
        </p:nvSpPr>
        <p:spPr>
          <a:xfrm>
            <a:off x="1375588" y="558117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6921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3">
            <a:extLst>
              <a:ext uri="{FF2B5EF4-FFF2-40B4-BE49-F238E27FC236}">
                <a16:creationId xmlns:a16="http://schemas.microsoft.com/office/drawing/2014/main" id="{182732D3-5B5C-5E7D-E6E7-2B21340E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5" name="כותרת 3">
            <a:extLst>
              <a:ext uri="{FF2B5EF4-FFF2-40B4-BE49-F238E27FC236}">
                <a16:creationId xmlns:a16="http://schemas.microsoft.com/office/drawing/2014/main" id="{5C6C9A41-041F-EA77-54D6-8DEEE91DCC5F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2714454-FDA3-8717-A213-E8828DCD1983}"/>
              </a:ext>
            </a:extLst>
          </p:cNvPr>
          <p:cNvSpPr txBox="1"/>
          <p:nvPr/>
        </p:nvSpPr>
        <p:spPr>
          <a:xfrm>
            <a:off x="7024438" y="533204"/>
            <a:ext cx="569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he-IL" sz="18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אב-טיפוס של עיצוב מסכים – משתמשת מיומנת</a:t>
            </a:r>
            <a:r>
              <a:rPr lang="he-IL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8" name="תמונה 7" descr="תמונה שמכילה חשמל, טקסט, טלפון נייד, גאדג'ט&#10;&#10;התיאור נוצר באופן אוטומטי">
            <a:extLst>
              <a:ext uri="{FF2B5EF4-FFF2-40B4-BE49-F238E27FC236}">
                <a16:creationId xmlns:a16="http://schemas.microsoft.com/office/drawing/2014/main" id="{5AF2E7D4-6068-F478-2B50-B34C6A7B4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391" y="1137426"/>
            <a:ext cx="2361280" cy="4641833"/>
          </a:xfrm>
          <a:prstGeom prst="rect">
            <a:avLst/>
          </a:prstGeom>
        </p:spPr>
      </p:pic>
      <p:pic>
        <p:nvPicPr>
          <p:cNvPr id="10" name="תמונה 9" descr="תמונה שמכילה טקסט, טלפון נייד, צילום מסך, גאדג'ט&#10;&#10;התיאור נוצר באופן אוטומטי">
            <a:extLst>
              <a:ext uri="{FF2B5EF4-FFF2-40B4-BE49-F238E27FC236}">
                <a16:creationId xmlns:a16="http://schemas.microsoft.com/office/drawing/2014/main" id="{009294DA-BD12-F2E1-D252-C92111C14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59" y="1104197"/>
            <a:ext cx="2361280" cy="4675062"/>
          </a:xfrm>
          <a:prstGeom prst="rect">
            <a:avLst/>
          </a:prstGeom>
        </p:spPr>
      </p:pic>
      <p:pic>
        <p:nvPicPr>
          <p:cNvPr id="12" name="תמונה 11" descr="תמונה שמכילה טלפון נייד, טקסט, גאדג'ט, מכשירי תקשורת נישאים&#10;&#10;התיאור נוצר באופן אוטומטי">
            <a:extLst>
              <a:ext uri="{FF2B5EF4-FFF2-40B4-BE49-F238E27FC236}">
                <a16:creationId xmlns:a16="http://schemas.microsoft.com/office/drawing/2014/main" id="{160B7FF8-2FC9-3B1E-1482-B0024B0AE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5" y="1104198"/>
            <a:ext cx="2371409" cy="4675062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2FB711-C09C-590D-584F-D5327904DC9E}"/>
              </a:ext>
            </a:extLst>
          </p:cNvPr>
          <p:cNvSpPr txBox="1"/>
          <p:nvPr/>
        </p:nvSpPr>
        <p:spPr>
          <a:xfrm>
            <a:off x="9244302" y="5829483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76FBA1B0-092E-F994-92D2-F7386F0246C0}"/>
              </a:ext>
            </a:extLst>
          </p:cNvPr>
          <p:cNvSpPr txBox="1"/>
          <p:nvPr/>
        </p:nvSpPr>
        <p:spPr>
          <a:xfrm>
            <a:off x="5217661" y="5796254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C8B0ED5D-BA94-2B5D-1057-F6D9CFAD9674}"/>
              </a:ext>
            </a:extLst>
          </p:cNvPr>
          <p:cNvSpPr txBox="1"/>
          <p:nvPr/>
        </p:nvSpPr>
        <p:spPr>
          <a:xfrm>
            <a:off x="1090009" y="5829483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0036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47AE4576-E326-D0FE-5839-6B1A3DAC2AB0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FF3EF009-0A7A-7A0B-297F-BB85C6CA1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תמונה 6" descr="תמונה שמכילה טקסט, טלפון נייד, צילום מסך, מכשיר תקשורת&#10;&#10;התיאור נוצר באופן אוטומטי">
            <a:extLst>
              <a:ext uri="{FF2B5EF4-FFF2-40B4-BE49-F238E27FC236}">
                <a16:creationId xmlns:a16="http://schemas.microsoft.com/office/drawing/2014/main" id="{361F4C2F-1CA6-DAF6-197D-59B14D244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75" y="914400"/>
            <a:ext cx="2475025" cy="4872042"/>
          </a:xfrm>
          <a:prstGeom prst="rect">
            <a:avLst/>
          </a:prstGeom>
        </p:spPr>
      </p:pic>
      <p:pic>
        <p:nvPicPr>
          <p:cNvPr id="9" name="תמונה 8" descr="תמונה שמכילה טקסט, טלפון נייד, גאדג'ט, צילום מסך&#10;&#10;התיאור נוצר באופן אוטומטי">
            <a:extLst>
              <a:ext uri="{FF2B5EF4-FFF2-40B4-BE49-F238E27FC236}">
                <a16:creationId xmlns:a16="http://schemas.microsoft.com/office/drawing/2014/main" id="{FAF7F984-945C-9038-563C-58CB9D66E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1" y="985198"/>
            <a:ext cx="2475025" cy="4743797"/>
          </a:xfrm>
          <a:prstGeom prst="rect">
            <a:avLst/>
          </a:prstGeom>
        </p:spPr>
      </p:pic>
      <p:pic>
        <p:nvPicPr>
          <p:cNvPr id="11" name="תמונה 10" descr="תמונה שמכילה טקסט, טלפון נייד, גאדג'ט, מכשיר נייד&#10;&#10;התיאור נוצר באופן אוטומטי">
            <a:extLst>
              <a:ext uri="{FF2B5EF4-FFF2-40B4-BE49-F238E27FC236}">
                <a16:creationId xmlns:a16="http://schemas.microsoft.com/office/drawing/2014/main" id="{50E8E127-CE11-64D4-053A-0E055349CC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0"/>
            <a:ext cx="2402971" cy="4743796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1A0C0D73-1FA0-23B1-6C42-25D221A0C8C5}"/>
              </a:ext>
            </a:extLst>
          </p:cNvPr>
          <p:cNvSpPr txBox="1"/>
          <p:nvPr/>
        </p:nvSpPr>
        <p:spPr>
          <a:xfrm>
            <a:off x="9412253" y="5856835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501CBDC0-DDB6-C38B-20E3-8627B9F782F4}"/>
              </a:ext>
            </a:extLst>
          </p:cNvPr>
          <p:cNvSpPr txBox="1"/>
          <p:nvPr/>
        </p:nvSpPr>
        <p:spPr>
          <a:xfrm>
            <a:off x="5288692" y="5856835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888C576-E73E-76F8-CA52-FA9DA2328EB4}"/>
              </a:ext>
            </a:extLst>
          </p:cNvPr>
          <p:cNvSpPr txBox="1"/>
          <p:nvPr/>
        </p:nvSpPr>
        <p:spPr>
          <a:xfrm>
            <a:off x="1408028" y="5728995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292865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סרט מצויר, אנימציה, לבוש, פני אדם&#10;&#10;התיאור נוצר באופן אוטומטי">
            <a:extLst>
              <a:ext uri="{FF2B5EF4-FFF2-40B4-BE49-F238E27FC236}">
                <a16:creationId xmlns:a16="http://schemas.microsoft.com/office/drawing/2014/main" id="{0ECDB077-1A7A-B122-C7B5-49C8F0120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7" y="3644430"/>
            <a:ext cx="2626736" cy="19602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F3EBF25-3E3B-F859-A124-44FB2E9F9B3B}"/>
              </a:ext>
            </a:extLst>
          </p:cNvPr>
          <p:cNvSpPr txBox="1"/>
          <p:nvPr/>
        </p:nvSpPr>
        <p:spPr>
          <a:xfrm>
            <a:off x="3177663" y="376414"/>
            <a:ext cx="870567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02336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en-US" sz="3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0494912-5B38-55AA-60B2-BB549BB7D85C}"/>
              </a:ext>
            </a:extLst>
          </p:cNvPr>
          <p:cNvSpPr txBox="1"/>
          <p:nvPr/>
        </p:nvSpPr>
        <p:spPr>
          <a:xfrm>
            <a:off x="3670644" y="376414"/>
            <a:ext cx="6094674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02336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en-US" sz="32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kern="1200" dirty="0">
                <a:solidFill>
                  <a:schemeClr val="bg1"/>
                </a:solidFill>
                <a:latin typeface="Abadi Extra Light" panose="020B0204020104020204" pitchFamily="34" charset="0"/>
                <a:cs typeface="+mj-cs"/>
              </a:rPr>
              <a:t>Your hair, ou</a:t>
            </a:r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+mj-cs"/>
              </a:rPr>
              <a:t>r care. </a:t>
            </a:r>
            <a:endParaRPr lang="en-US" sz="3200" kern="1200" dirty="0">
              <a:solidFill>
                <a:schemeClr val="bg1"/>
              </a:solidFill>
              <a:latin typeface="Abadi Extra Light" panose="020B0204020104020204" pitchFamily="34" charset="0"/>
              <a:cs typeface="+mj-cs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C603990-A011-848F-D8EE-8BCE1319ABE7}"/>
              </a:ext>
            </a:extLst>
          </p:cNvPr>
          <p:cNvSpPr txBox="1"/>
          <p:nvPr/>
        </p:nvSpPr>
        <p:spPr>
          <a:xfrm>
            <a:off x="3177663" y="1001842"/>
            <a:ext cx="8884013" cy="554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תיאור :</a:t>
            </a:r>
            <a:endParaRPr lang="en-US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האפליקציה נועדה לאנשים שמחפשים מוצרים לשיער אך אינם יודעים איזה מוצר לבחור מסיבות רבות כגון : לא יודעים איזה מוצר טוב לשיער שלהם , לא יודעים מה הסוג שיער שלהם , לא יודעים האם סובלים מבעיות בקרקפת וכן סיבות כאלה ואחרות.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המשתמש יצלם תמונה  של השיער שלו -יכול להוסיף כמה תמונות כדי שהאפליקציה תיתן את התוצאה הטובה ביותר.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לאחר הצילום יכול להוסיף כמובן הערות כגון , רגישות למוצרים מסוימים 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לאחר מכן האפליקציה מראה לו את המוצרים הטובים ביותר שיכולים להתאים למצב שערו. 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האפליקציה יודעת לזהות את המרקם של השיער וכך מתאימה את המוצרים בהתאם. 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18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סוגי משתמשים :</a:t>
            </a:r>
            <a:endParaRPr lang="en-US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01752" indent="-301752"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  <a:buFont typeface="+mj-lt"/>
              <a:buAutoNum type="arabicPeriod"/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משתמשים חדשים- לא השתמשו מעולם באפליקציה.</a:t>
            </a:r>
            <a:endParaRPr lang="en-US" sz="18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01752" indent="-301752"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  <a:buFont typeface="+mj-lt"/>
              <a:buAutoNum type="arabicPeriod"/>
            </a:pPr>
            <a:r>
              <a:rPr lang="he-IL" sz="18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משתמשים מיומנים – משתמשים שכבר מנוסים רבות באפליקציה , בעיקר בודקים מוצרים חדשים שיצאו לשוק.</a:t>
            </a:r>
            <a:endParaRPr lang="en-US" sz="1800" dirty="0">
              <a:solidFill>
                <a:schemeClr val="bg1"/>
              </a:solidFill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Graphic 13">
            <a:extLst>
              <a:ext uri="{FF2B5EF4-FFF2-40B4-BE49-F238E27FC236}">
                <a16:creationId xmlns:a16="http://schemas.microsoft.com/office/drawing/2014/main" id="{F44D06BA-E6F1-1FC2-5947-2077AA541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95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4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32F209C-6EB9-AC73-9503-B6C819BEB4B4}"/>
              </a:ext>
            </a:extLst>
          </p:cNvPr>
          <p:cNvSpPr txBox="1"/>
          <p:nvPr/>
        </p:nvSpPr>
        <p:spPr>
          <a:xfrm>
            <a:off x="1740171" y="-9925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</a:t>
            </a:r>
            <a:endParaRPr lang="he-IL" sz="3200" dirty="0">
              <a:solidFill>
                <a:schemeClr val="bg1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0DBD0BC-AC38-F3B8-F509-89F13F32EF46}"/>
              </a:ext>
            </a:extLst>
          </p:cNvPr>
          <p:cNvSpPr txBox="1"/>
          <p:nvPr/>
        </p:nvSpPr>
        <p:spPr>
          <a:xfrm>
            <a:off x="-2216739" y="3529180"/>
            <a:ext cx="9616577" cy="1185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402336" rtl="1">
              <a:lnSpc>
                <a:spcPct val="115000"/>
              </a:lnSpc>
              <a:spcBef>
                <a:spcPts val="440"/>
              </a:spcBef>
              <a:spcAft>
                <a:spcPts val="880"/>
              </a:spcAft>
            </a:pPr>
            <a:r>
              <a:rPr lang="he-IL" sz="6600" kern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פרסונות</a:t>
            </a:r>
            <a:endParaRPr lang="en-US" sz="6600" kern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955BC6C-FB0E-E355-677C-D91A448AD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537" y="824077"/>
            <a:ext cx="4260463" cy="603392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F2EA413-C2CD-E5C7-42B3-55070E1F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540"/>
            <a:ext cx="4260463" cy="6033922"/>
          </a:xfrm>
          <a:prstGeom prst="rect">
            <a:avLst/>
          </a:prstGeom>
        </p:spPr>
      </p:pic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B0B3B72C-030E-D003-5CFE-D4FB7A2C3713}"/>
              </a:ext>
            </a:extLst>
          </p:cNvPr>
          <p:cNvCxnSpPr>
            <a:cxnSpLocks/>
          </p:cNvCxnSpPr>
          <p:nvPr/>
        </p:nvCxnSpPr>
        <p:spPr>
          <a:xfrm flipH="1" flipV="1">
            <a:off x="4260463" y="1062975"/>
            <a:ext cx="1679018" cy="28722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21C1F915-DCA5-0552-2541-21D35C815F35}"/>
              </a:ext>
            </a:extLst>
          </p:cNvPr>
          <p:cNvCxnSpPr>
            <a:cxnSpLocks/>
          </p:cNvCxnSpPr>
          <p:nvPr/>
        </p:nvCxnSpPr>
        <p:spPr>
          <a:xfrm flipV="1">
            <a:off x="5939481" y="1062975"/>
            <a:ext cx="1992056" cy="2872237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821FB62-25F5-B64B-2E87-487B72950502}"/>
              </a:ext>
            </a:extLst>
          </p:cNvPr>
          <p:cNvSpPr txBox="1"/>
          <p:nvPr/>
        </p:nvSpPr>
        <p:spPr>
          <a:xfrm rot="18260010">
            <a:off x="5825847" y="2647922"/>
            <a:ext cx="21433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משתמשת מיומנת 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A4668279-6D52-5678-E913-CEE0C8D32D6E}"/>
              </a:ext>
            </a:extLst>
          </p:cNvPr>
          <p:cNvSpPr txBox="1"/>
          <p:nvPr/>
        </p:nvSpPr>
        <p:spPr>
          <a:xfrm rot="3566663">
            <a:off x="3802475" y="2110822"/>
            <a:ext cx="19590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משתמש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חדש</a:t>
            </a:r>
          </a:p>
        </p:txBody>
      </p:sp>
      <p:pic>
        <p:nvPicPr>
          <p:cNvPr id="2" name="Graphic 13">
            <a:extLst>
              <a:ext uri="{FF2B5EF4-FFF2-40B4-BE49-F238E27FC236}">
                <a16:creationId xmlns:a16="http://schemas.microsoft.com/office/drawing/2014/main" id="{04518F19-97EE-B4BC-968B-2535E25FC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628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42F3188-CD4D-A395-444E-8363E4096643}"/>
              </a:ext>
            </a:extLst>
          </p:cNvPr>
          <p:cNvSpPr txBox="1"/>
          <p:nvPr/>
        </p:nvSpPr>
        <p:spPr>
          <a:xfrm>
            <a:off x="2236305" y="61825"/>
            <a:ext cx="60946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</a:t>
            </a:r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E5772EC-24C1-E09D-609C-17A8CC26940B}"/>
              </a:ext>
            </a:extLst>
          </p:cNvPr>
          <p:cNvSpPr txBox="1"/>
          <p:nvPr/>
        </p:nvSpPr>
        <p:spPr>
          <a:xfrm>
            <a:off x="5852238" y="1710858"/>
            <a:ext cx="61098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 </a:t>
            </a:r>
            <a:r>
              <a:rPr lang="he-IL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בחירת מוצרים לשיער באפליקציית </a:t>
            </a:r>
            <a:r>
              <a:rPr lang="en-US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”your hair, our care.”</a:t>
            </a:r>
            <a:endParaRPr lang="he-IL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 algn="r" rtl="1">
              <a:buAutoNum type="arabicPeriod"/>
            </a:pPr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היכנס לאפליקציה "</a:t>
            </a:r>
            <a:r>
              <a:rPr lang="en-US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 hair, our care. </a:t>
            </a:r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1.1 הירשם / התחבר למשתמש קיים</a:t>
            </a:r>
          </a:p>
          <a:p>
            <a:pPr algn="r" rtl="1"/>
            <a:endParaRPr lang="en-US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  צלם את שיערך 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2.1 צלם שוב או לחץ על המשך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2.2 בחר לאיזה מגדר תרצי את המוצר נשים / גברים 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endParaRPr lang="en-US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 </a:t>
            </a:r>
            <a:r>
              <a:rPr lang="he-IL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התאם אישית – ענה על שאלות </a:t>
            </a:r>
            <a:endParaRPr lang="en-US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3.1 סוג שיער- חלק / מתולתל / גלי / מקורזל / אחר (פרט)</a:t>
            </a:r>
            <a:endParaRPr lang="en-US" sz="18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3.2 שינויים כימיקליים בשנה האחרונה – החלקה / צבע /    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	פתיחת תלתלים / אחר (פרט)     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3.3 </a:t>
            </a:r>
            <a:r>
              <a:rPr lang="he-IL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עובי שיער – עבה / דק / דליל / אחר (פרט)</a:t>
            </a:r>
            <a:endParaRPr lang="he-IL" sz="18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4F55057-FB84-3C63-4308-D3F440577C9B}"/>
              </a:ext>
            </a:extLst>
          </p:cNvPr>
          <p:cNvSpPr txBox="1"/>
          <p:nvPr/>
        </p:nvSpPr>
        <p:spPr>
          <a:xfrm>
            <a:off x="-76384" y="2326436"/>
            <a:ext cx="61098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</a:t>
            </a:r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  בחר מוצר 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4.1 סוג מוצר – שמפו / מרכך / מסכה / קרם / סרום 			/ שמן / ספריי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4.2 בחר מוצר מהרשימה שהותאם עבורך 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</a:p>
          <a:p>
            <a:pPr algn="r" rtl="1"/>
            <a:endParaRPr lang="he-IL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endParaRPr lang="en-US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  בצע הזמנה</a:t>
            </a: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5.1 בחר אפשרויות שילוח / איסוף עצמי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5.2 בחר כתובת / הזנת כתובת חדשה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5.3 הזן קוד קופון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5.4 בחר אמצעי תשלום </a:t>
            </a:r>
          </a:p>
          <a:p>
            <a:pPr algn="r" rtl="1"/>
            <a:endParaRPr lang="he-IL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r>
              <a:rPr lang="he-IL" sz="18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6.  הזמנה בוצעה בהצלחה!</a:t>
            </a:r>
          </a:p>
          <a:p>
            <a:pPr algn="r" rtl="1"/>
            <a:endParaRPr lang="he-IL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 rtl="1"/>
            <a:endParaRPr lang="he-IL" sz="1800" b="1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A3EC9C7-6087-93AF-A95C-699B8E65FA35}"/>
              </a:ext>
            </a:extLst>
          </p:cNvPr>
          <p:cNvSpPr txBox="1"/>
          <p:nvPr/>
        </p:nvSpPr>
        <p:spPr>
          <a:xfrm>
            <a:off x="7813966" y="899825"/>
            <a:ext cx="625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Bree Serif"/>
              </a:rPr>
              <a:t>HTA טקסטואלי :</a:t>
            </a:r>
            <a:endParaRPr lang="en-US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Graphic 13">
            <a:extLst>
              <a:ext uri="{FF2B5EF4-FFF2-40B4-BE49-F238E27FC236}">
                <a16:creationId xmlns:a16="http://schemas.microsoft.com/office/drawing/2014/main" id="{2689D67C-02B3-9724-769C-FD9EA4EFA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5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5DB7FAD3-4280-E99A-3003-3B10C70073D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770490" y="175573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</a:t>
            </a:r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87B9C9D8-6925-D64E-073D-E732DEA5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575"/>
            <a:ext cx="914400" cy="914400"/>
          </a:xfrm>
          <a:prstGeom prst="rect">
            <a:avLst/>
          </a:prstGeom>
        </p:spPr>
      </p:pic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EB1961E4-EB19-D7DF-42FE-E4CCBC6B16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03666" y="795227"/>
            <a:ext cx="9144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1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Bree Serif"/>
              </a:rPr>
              <a:t>HTA ויזואלי :</a:t>
            </a:r>
            <a:endParaRPr lang="en-US" sz="18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7" name="דיאגרמה 6">
            <a:extLst>
              <a:ext uri="{FF2B5EF4-FFF2-40B4-BE49-F238E27FC236}">
                <a16:creationId xmlns:a16="http://schemas.microsoft.com/office/drawing/2014/main" id="{F3260AB6-B0F9-552C-46F0-BD57B559E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786801"/>
              </p:ext>
            </p:extLst>
          </p:nvPr>
        </p:nvGraphicFramePr>
        <p:xfrm>
          <a:off x="-423460" y="985093"/>
          <a:ext cx="12615460" cy="5563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5315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>
            <a:extLst>
              <a:ext uri="{FF2B5EF4-FFF2-40B4-BE49-F238E27FC236}">
                <a16:creationId xmlns:a16="http://schemas.microsoft.com/office/drawing/2014/main" id="{D7AF0FE1-620F-9947-AA34-52580A3A5F95}"/>
              </a:ext>
            </a:extLst>
          </p:cNvPr>
          <p:cNvSpPr txBox="1">
            <a:spLocks/>
          </p:cNvSpPr>
          <p:nvPr/>
        </p:nvSpPr>
        <p:spPr>
          <a:xfrm>
            <a:off x="1770490" y="175573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C5969432-2EB0-6E7B-6C9F-F841E1B40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575"/>
            <a:ext cx="914400" cy="91440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3279960-AD32-F678-DBFE-BE72DDAA9145}"/>
              </a:ext>
            </a:extLst>
          </p:cNvPr>
          <p:cNvSpPr txBox="1"/>
          <p:nvPr/>
        </p:nvSpPr>
        <p:spPr>
          <a:xfrm>
            <a:off x="7017214" y="715159"/>
            <a:ext cx="7301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Bree Serif"/>
              </a:rPr>
              <a:t>ניתוח המשימה </a:t>
            </a:r>
            <a:r>
              <a:rPr lang="en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Bree Serif"/>
              </a:rPr>
              <a:t>Input &amp; Output </a:t>
            </a:r>
            <a:r>
              <a:rPr lang="he-IL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Bree Serif"/>
              </a:rPr>
              <a:t> :</a:t>
            </a:r>
            <a:endParaRPr lang="en-US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8" name="דיאגרמה 57">
            <a:extLst>
              <a:ext uri="{FF2B5EF4-FFF2-40B4-BE49-F238E27FC236}">
                <a16:creationId xmlns:a16="http://schemas.microsoft.com/office/drawing/2014/main" id="{31C56626-F503-9C80-784F-0A4FA1F168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4277274"/>
              </p:ext>
            </p:extLst>
          </p:nvPr>
        </p:nvGraphicFramePr>
        <p:xfrm>
          <a:off x="4226275" y="1615436"/>
          <a:ext cx="7301571" cy="4398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9FA61176-E008-3426-2305-04B04256E0D8}"/>
              </a:ext>
            </a:extLst>
          </p:cNvPr>
          <p:cNvGrpSpPr/>
          <p:nvPr/>
        </p:nvGrpSpPr>
        <p:grpSpPr>
          <a:xfrm>
            <a:off x="7226918" y="1593519"/>
            <a:ext cx="1657905" cy="798990"/>
            <a:chOff x="2821832" y="2147"/>
            <a:chExt cx="1657905" cy="798990"/>
          </a:xfrm>
        </p:grpSpPr>
        <p:sp>
          <p:nvSpPr>
            <p:cNvPr id="3" name="מלבן מעוגל 30">
              <a:extLst>
                <a:ext uri="{FF2B5EF4-FFF2-40B4-BE49-F238E27FC236}">
                  <a16:creationId xmlns:a16="http://schemas.microsoft.com/office/drawing/2014/main" id="{763172E7-9EED-E6E3-151F-17778BEC9D1B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59" name="תיבת טקסט 58">
              <a:extLst>
                <a:ext uri="{FF2B5EF4-FFF2-40B4-BE49-F238E27FC236}">
                  <a16:creationId xmlns:a16="http://schemas.microsoft.com/office/drawing/2014/main" id="{3438A44A-B222-2C76-9376-C3B49CAAF774}"/>
                </a:ext>
              </a:extLst>
            </p:cNvPr>
            <p:cNvSpPr txBox="1"/>
            <p:nvPr/>
          </p:nvSpPr>
          <p:spPr>
            <a:xfrm>
              <a:off x="2821832" y="41002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dirty="0">
                  <a:solidFill>
                    <a:schemeClr val="tx2"/>
                  </a:solidFill>
                </a:rPr>
                <a:t>נבחר מגדר וצולמה תמונה</a:t>
              </a:r>
              <a:endParaRPr lang="he-IL" sz="12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0" name="קבוצה 59">
            <a:extLst>
              <a:ext uri="{FF2B5EF4-FFF2-40B4-BE49-F238E27FC236}">
                <a16:creationId xmlns:a16="http://schemas.microsoft.com/office/drawing/2014/main" id="{C1FFF9DC-621D-5A36-77D9-C7BF92A554CF}"/>
              </a:ext>
            </a:extLst>
          </p:cNvPr>
          <p:cNvGrpSpPr/>
          <p:nvPr/>
        </p:nvGrpSpPr>
        <p:grpSpPr>
          <a:xfrm>
            <a:off x="7209501" y="2770791"/>
            <a:ext cx="1657905" cy="807311"/>
            <a:chOff x="2821832" y="2147"/>
            <a:chExt cx="1657905" cy="807311"/>
          </a:xfrm>
        </p:grpSpPr>
        <p:sp>
          <p:nvSpPr>
            <p:cNvPr id="61" name="מלבן מעוגל 39">
              <a:extLst>
                <a:ext uri="{FF2B5EF4-FFF2-40B4-BE49-F238E27FC236}">
                  <a16:creationId xmlns:a16="http://schemas.microsoft.com/office/drawing/2014/main" id="{330F6100-BFDC-D6FF-6C54-66D360F776E0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62" name="תיבת טקסט 61">
              <a:extLst>
                <a:ext uri="{FF2B5EF4-FFF2-40B4-BE49-F238E27FC236}">
                  <a16:creationId xmlns:a16="http://schemas.microsoft.com/office/drawing/2014/main" id="{70DECF44-D083-D5FC-AFFB-7D908923CCBC}"/>
                </a:ext>
              </a:extLst>
            </p:cNvPr>
            <p:cNvSpPr txBox="1"/>
            <p:nvPr/>
          </p:nvSpPr>
          <p:spPr>
            <a:xfrm>
              <a:off x="2839248" y="57272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מענה על השאלון וצילום תמונה</a:t>
              </a:r>
            </a:p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3" name="קבוצה 62">
            <a:extLst>
              <a:ext uri="{FF2B5EF4-FFF2-40B4-BE49-F238E27FC236}">
                <a16:creationId xmlns:a16="http://schemas.microsoft.com/office/drawing/2014/main" id="{050CEAEF-2A1B-F4DF-80CA-CBFEF8309E79}"/>
              </a:ext>
            </a:extLst>
          </p:cNvPr>
          <p:cNvGrpSpPr/>
          <p:nvPr/>
        </p:nvGrpSpPr>
        <p:grpSpPr>
          <a:xfrm>
            <a:off x="7190096" y="3983464"/>
            <a:ext cx="1677313" cy="826897"/>
            <a:chOff x="2802424" y="2147"/>
            <a:chExt cx="1677313" cy="826897"/>
          </a:xfrm>
        </p:grpSpPr>
        <p:sp>
          <p:nvSpPr>
            <p:cNvPr id="64" name="מלבן מעוגל 48">
              <a:extLst>
                <a:ext uri="{FF2B5EF4-FFF2-40B4-BE49-F238E27FC236}">
                  <a16:creationId xmlns:a16="http://schemas.microsoft.com/office/drawing/2014/main" id="{E1E9CD65-210C-09AC-B790-390CFA0AB202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65" name="תיבת טקסט 64">
              <a:extLst>
                <a:ext uri="{FF2B5EF4-FFF2-40B4-BE49-F238E27FC236}">
                  <a16:creationId xmlns:a16="http://schemas.microsoft.com/office/drawing/2014/main" id="{3118DAF4-337D-ACE8-DF83-2907661C2879}"/>
                </a:ext>
              </a:extLst>
            </p:cNvPr>
            <p:cNvSpPr txBox="1"/>
            <p:nvPr/>
          </p:nvSpPr>
          <p:spPr>
            <a:xfrm>
              <a:off x="2802424" y="76858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dirty="0">
                  <a:solidFill>
                    <a:schemeClr val="tx2"/>
                  </a:solidFill>
                </a:rPr>
                <a:t>נבחרו מוצרים לאחר סינון מחיר</a:t>
              </a:r>
              <a:endParaRPr lang="he-IL" sz="12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קבוצה 65">
            <a:extLst>
              <a:ext uri="{FF2B5EF4-FFF2-40B4-BE49-F238E27FC236}">
                <a16:creationId xmlns:a16="http://schemas.microsoft.com/office/drawing/2014/main" id="{729C9F90-580D-7482-5C71-BA7F2EF9D283}"/>
              </a:ext>
            </a:extLst>
          </p:cNvPr>
          <p:cNvGrpSpPr/>
          <p:nvPr/>
        </p:nvGrpSpPr>
        <p:grpSpPr>
          <a:xfrm>
            <a:off x="7226918" y="5191740"/>
            <a:ext cx="1657905" cy="798990"/>
            <a:chOff x="2821832" y="2147"/>
            <a:chExt cx="1657905" cy="798990"/>
          </a:xfrm>
        </p:grpSpPr>
        <p:sp>
          <p:nvSpPr>
            <p:cNvPr id="67" name="מלבן מעוגל 57">
              <a:extLst>
                <a:ext uri="{FF2B5EF4-FFF2-40B4-BE49-F238E27FC236}">
                  <a16:creationId xmlns:a16="http://schemas.microsoft.com/office/drawing/2014/main" id="{7CEE46E4-77C3-026A-32E2-FD6CD75E96EA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68" name="תיבת טקסט 67">
              <a:extLst>
                <a:ext uri="{FF2B5EF4-FFF2-40B4-BE49-F238E27FC236}">
                  <a16:creationId xmlns:a16="http://schemas.microsoft.com/office/drawing/2014/main" id="{353FC44E-9607-718D-2161-A6FD5FF6C307}"/>
                </a:ext>
              </a:extLst>
            </p:cNvPr>
            <p:cNvSpPr txBox="1"/>
            <p:nvPr/>
          </p:nvSpPr>
          <p:spPr>
            <a:xfrm>
              <a:off x="2821832" y="48951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הזמנה בוצעה</a:t>
              </a:r>
            </a:p>
          </p:txBody>
        </p:sp>
      </p:grpSp>
      <p:grpSp>
        <p:nvGrpSpPr>
          <p:cNvPr id="69" name="קבוצה 68">
            <a:extLst>
              <a:ext uri="{FF2B5EF4-FFF2-40B4-BE49-F238E27FC236}">
                <a16:creationId xmlns:a16="http://schemas.microsoft.com/office/drawing/2014/main" id="{8AC957EE-F3F6-8BFB-27E8-255EC80FB915}"/>
              </a:ext>
            </a:extLst>
          </p:cNvPr>
          <p:cNvGrpSpPr/>
          <p:nvPr/>
        </p:nvGrpSpPr>
        <p:grpSpPr>
          <a:xfrm>
            <a:off x="1976828" y="1606961"/>
            <a:ext cx="1657905" cy="798990"/>
            <a:chOff x="2821832" y="2147"/>
            <a:chExt cx="1657905" cy="798990"/>
          </a:xfrm>
        </p:grpSpPr>
        <p:sp>
          <p:nvSpPr>
            <p:cNvPr id="70" name="מלבן מעוגל 66">
              <a:extLst>
                <a:ext uri="{FF2B5EF4-FFF2-40B4-BE49-F238E27FC236}">
                  <a16:creationId xmlns:a16="http://schemas.microsoft.com/office/drawing/2014/main" id="{6493AF0C-1FAB-84BA-7767-B3C967D66CB0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71" name="תיבת טקסט 70">
              <a:extLst>
                <a:ext uri="{FF2B5EF4-FFF2-40B4-BE49-F238E27FC236}">
                  <a16:creationId xmlns:a16="http://schemas.microsoft.com/office/drawing/2014/main" id="{3F46D7D1-0823-C449-F8A6-BC5E992AE095}"/>
                </a:ext>
              </a:extLst>
            </p:cNvPr>
            <p:cNvSpPr txBox="1"/>
            <p:nvPr/>
          </p:nvSpPr>
          <p:spPr>
            <a:xfrm>
              <a:off x="2821832" y="48951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מידע מהמערכת (אפשרות לצילום תמונה/הגדרת מין המשתמש</a:t>
              </a:r>
            </a:p>
          </p:txBody>
        </p:sp>
      </p:grpSp>
      <p:grpSp>
        <p:nvGrpSpPr>
          <p:cNvPr id="72" name="קבוצה 71">
            <a:extLst>
              <a:ext uri="{FF2B5EF4-FFF2-40B4-BE49-F238E27FC236}">
                <a16:creationId xmlns:a16="http://schemas.microsoft.com/office/drawing/2014/main" id="{FCE0A6DE-D1B9-09FD-D7EA-F02AD2125B32}"/>
              </a:ext>
            </a:extLst>
          </p:cNvPr>
          <p:cNvGrpSpPr/>
          <p:nvPr/>
        </p:nvGrpSpPr>
        <p:grpSpPr>
          <a:xfrm>
            <a:off x="1976828" y="2794279"/>
            <a:ext cx="1657905" cy="798990"/>
            <a:chOff x="2821832" y="2147"/>
            <a:chExt cx="1657905" cy="798990"/>
          </a:xfrm>
        </p:grpSpPr>
        <p:sp>
          <p:nvSpPr>
            <p:cNvPr id="73" name="מלבן מעוגל 72">
              <a:extLst>
                <a:ext uri="{FF2B5EF4-FFF2-40B4-BE49-F238E27FC236}">
                  <a16:creationId xmlns:a16="http://schemas.microsoft.com/office/drawing/2014/main" id="{9F448039-AB32-AFE9-835E-0F93BE22B113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74" name="תיבת טקסט 73">
              <a:extLst>
                <a:ext uri="{FF2B5EF4-FFF2-40B4-BE49-F238E27FC236}">
                  <a16:creationId xmlns:a16="http://schemas.microsoft.com/office/drawing/2014/main" id="{7C8E0AA7-D607-E284-B92F-41D539B3CB08}"/>
                </a:ext>
              </a:extLst>
            </p:cNvPr>
            <p:cNvSpPr txBox="1"/>
            <p:nvPr/>
          </p:nvSpPr>
          <p:spPr>
            <a:xfrm>
              <a:off x="2821832" y="48951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מידע מהמערכת (קטגוריית</a:t>
              </a:r>
              <a:r>
                <a:rPr lang="he-IL" sz="1200" b="1" dirty="0">
                  <a:solidFill>
                    <a:schemeClr val="tx2"/>
                  </a:solidFill>
                </a:rPr>
                <a:t> שאלות על סוג השיער)</a:t>
              </a:r>
              <a:endParaRPr lang="he-IL" sz="12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5" name="קבוצה 74">
            <a:extLst>
              <a:ext uri="{FF2B5EF4-FFF2-40B4-BE49-F238E27FC236}">
                <a16:creationId xmlns:a16="http://schemas.microsoft.com/office/drawing/2014/main" id="{203B3840-0FCF-3E85-68CA-92AC4EBEFFCA}"/>
              </a:ext>
            </a:extLst>
          </p:cNvPr>
          <p:cNvGrpSpPr/>
          <p:nvPr/>
        </p:nvGrpSpPr>
        <p:grpSpPr>
          <a:xfrm>
            <a:off x="1976831" y="4006952"/>
            <a:ext cx="1657905" cy="798990"/>
            <a:chOff x="2821832" y="2147"/>
            <a:chExt cx="1657905" cy="798990"/>
          </a:xfrm>
        </p:grpSpPr>
        <p:sp>
          <p:nvSpPr>
            <p:cNvPr id="76" name="מלבן מעוגל 78">
              <a:extLst>
                <a:ext uri="{FF2B5EF4-FFF2-40B4-BE49-F238E27FC236}">
                  <a16:creationId xmlns:a16="http://schemas.microsoft.com/office/drawing/2014/main" id="{6AFE53E2-9840-0F6B-9432-A866B307B5CB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77" name="תיבת טקסט 76">
              <a:extLst>
                <a:ext uri="{FF2B5EF4-FFF2-40B4-BE49-F238E27FC236}">
                  <a16:creationId xmlns:a16="http://schemas.microsoft.com/office/drawing/2014/main" id="{2FEF7304-3325-AFF2-3084-D6C500E32EB4}"/>
                </a:ext>
              </a:extLst>
            </p:cNvPr>
            <p:cNvSpPr txBox="1"/>
            <p:nvPr/>
          </p:nvSpPr>
          <p:spPr>
            <a:xfrm>
              <a:off x="2821832" y="48951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מידע מהמערכת (קטגוריית סוגי מוצרים )</a:t>
              </a:r>
            </a:p>
          </p:txBody>
        </p:sp>
      </p:grpSp>
      <p:grpSp>
        <p:nvGrpSpPr>
          <p:cNvPr id="78" name="קבוצה 77">
            <a:extLst>
              <a:ext uri="{FF2B5EF4-FFF2-40B4-BE49-F238E27FC236}">
                <a16:creationId xmlns:a16="http://schemas.microsoft.com/office/drawing/2014/main" id="{369DA24E-B1E7-485C-0C2A-0F7154B8FD91}"/>
              </a:ext>
            </a:extLst>
          </p:cNvPr>
          <p:cNvGrpSpPr/>
          <p:nvPr/>
        </p:nvGrpSpPr>
        <p:grpSpPr>
          <a:xfrm>
            <a:off x="1994245" y="5215228"/>
            <a:ext cx="1657905" cy="798990"/>
            <a:chOff x="2821832" y="2147"/>
            <a:chExt cx="1657905" cy="798990"/>
          </a:xfrm>
        </p:grpSpPr>
        <p:sp>
          <p:nvSpPr>
            <p:cNvPr id="79" name="מלבן מעוגל 84">
              <a:extLst>
                <a:ext uri="{FF2B5EF4-FFF2-40B4-BE49-F238E27FC236}">
                  <a16:creationId xmlns:a16="http://schemas.microsoft.com/office/drawing/2014/main" id="{6F2ED6A1-AAE7-A495-54EC-AB9810F0FE97}"/>
                </a:ext>
              </a:extLst>
            </p:cNvPr>
            <p:cNvSpPr/>
            <p:nvPr/>
          </p:nvSpPr>
          <p:spPr>
            <a:xfrm>
              <a:off x="2821832" y="2147"/>
              <a:ext cx="1657905" cy="79899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80" name="תיבת טקסט 79">
              <a:extLst>
                <a:ext uri="{FF2B5EF4-FFF2-40B4-BE49-F238E27FC236}">
                  <a16:creationId xmlns:a16="http://schemas.microsoft.com/office/drawing/2014/main" id="{F5EC1F03-FE35-0CC8-8748-F69783E418B2}"/>
                </a:ext>
              </a:extLst>
            </p:cNvPr>
            <p:cNvSpPr txBox="1"/>
            <p:nvPr/>
          </p:nvSpPr>
          <p:spPr>
            <a:xfrm>
              <a:off x="2821832" y="48951"/>
              <a:ext cx="1611101" cy="7521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marL="0" lvl="0" indent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200" b="1" kern="1200" dirty="0">
                  <a:solidFill>
                    <a:schemeClr val="tx2"/>
                  </a:solidFill>
                </a:rPr>
                <a:t>מידע מהמערכת (אפשרויו</a:t>
              </a:r>
              <a:r>
                <a:rPr lang="he-IL" sz="1200" b="1" dirty="0">
                  <a:solidFill>
                    <a:schemeClr val="tx2"/>
                  </a:solidFill>
                </a:rPr>
                <a:t>ת משלוח/</a:t>
              </a:r>
              <a:r>
                <a:rPr lang="he-IL" sz="1200" b="1" kern="1200" dirty="0">
                  <a:solidFill>
                    <a:schemeClr val="tx2"/>
                  </a:solidFill>
                </a:rPr>
                <a:t>הזנת כתובת משלוח/ אפשרויות תשלום)</a:t>
              </a:r>
            </a:p>
          </p:txBody>
        </p:sp>
      </p:grpSp>
      <p:grpSp>
        <p:nvGrpSpPr>
          <p:cNvPr id="81" name="קבוצה 80">
            <a:extLst>
              <a:ext uri="{FF2B5EF4-FFF2-40B4-BE49-F238E27FC236}">
                <a16:creationId xmlns:a16="http://schemas.microsoft.com/office/drawing/2014/main" id="{2520C4A1-6086-D9EF-09BC-BB935ABCD332}"/>
              </a:ext>
            </a:extLst>
          </p:cNvPr>
          <p:cNvGrpSpPr/>
          <p:nvPr/>
        </p:nvGrpSpPr>
        <p:grpSpPr>
          <a:xfrm rot="16200000">
            <a:off x="4049935" y="1668892"/>
            <a:ext cx="359545" cy="643021"/>
            <a:chOff x="3471012" y="851075"/>
            <a:chExt cx="359545" cy="299621"/>
          </a:xfrm>
        </p:grpSpPr>
        <p:sp>
          <p:nvSpPr>
            <p:cNvPr id="82" name="חץ ימינה 87">
              <a:extLst>
                <a:ext uri="{FF2B5EF4-FFF2-40B4-BE49-F238E27FC236}">
                  <a16:creationId xmlns:a16="http://schemas.microsoft.com/office/drawing/2014/main" id="{B2134329-E60B-A3C0-76B8-C56EEA98EF88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83" name="חץ ימינה 4">
              <a:extLst>
                <a:ext uri="{FF2B5EF4-FFF2-40B4-BE49-F238E27FC236}">
                  <a16:creationId xmlns:a16="http://schemas.microsoft.com/office/drawing/2014/main" id="{BAD51DF8-FE5A-DFE6-2F78-680370FF2593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ABEFA95E-6F83-3517-5CE8-0A8CE5087988}"/>
              </a:ext>
            </a:extLst>
          </p:cNvPr>
          <p:cNvSpPr txBox="1"/>
          <p:nvPr/>
        </p:nvSpPr>
        <p:spPr>
          <a:xfrm>
            <a:off x="2531487" y="1182029"/>
            <a:ext cx="6912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r" defTabSz="457200" rtl="1" eaLnBrk="1" latinLnBrk="0" hangingPunct="1"/>
            <a:r>
              <a:rPr lang="en-US" b="1" dirty="0">
                <a:solidFill>
                  <a:schemeClr val="tx2"/>
                </a:solidFill>
              </a:rPr>
              <a:t>input</a:t>
            </a:r>
            <a:endParaRPr lang="he-IL" b="1" dirty="0">
              <a:solidFill>
                <a:schemeClr val="tx2"/>
              </a:solidFill>
            </a:endParaRPr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FF8DAC4B-5135-3736-1BF7-E02ECB4E3EC9}"/>
              </a:ext>
            </a:extLst>
          </p:cNvPr>
          <p:cNvSpPr txBox="1"/>
          <p:nvPr/>
        </p:nvSpPr>
        <p:spPr>
          <a:xfrm>
            <a:off x="7598991" y="1173841"/>
            <a:ext cx="79701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r" defTabSz="457200" rtl="1" eaLnBrk="1" latinLnBrk="0" hangingPunct="1"/>
            <a:r>
              <a:rPr lang="en-US" sz="1600" b="1" dirty="0">
                <a:solidFill>
                  <a:schemeClr val="tx2"/>
                </a:solidFill>
              </a:rPr>
              <a:t>output</a:t>
            </a:r>
            <a:endParaRPr lang="he-IL" sz="1600" b="1" dirty="0">
              <a:solidFill>
                <a:schemeClr val="tx2"/>
              </a:solidFill>
            </a:endParaRPr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D3A09713-D7DC-22AA-E6A2-171735A09142}"/>
              </a:ext>
            </a:extLst>
          </p:cNvPr>
          <p:cNvSpPr txBox="1"/>
          <p:nvPr/>
        </p:nvSpPr>
        <p:spPr>
          <a:xfrm>
            <a:off x="5013527" y="1175026"/>
            <a:ext cx="7216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algn="r" defTabSz="457200" rtl="1" eaLnBrk="1" latinLnBrk="0" hangingPunct="1"/>
            <a:r>
              <a:rPr lang="he-IL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פעולה</a:t>
            </a:r>
          </a:p>
        </p:txBody>
      </p:sp>
      <p:grpSp>
        <p:nvGrpSpPr>
          <p:cNvPr id="87" name="קבוצה 86">
            <a:extLst>
              <a:ext uri="{FF2B5EF4-FFF2-40B4-BE49-F238E27FC236}">
                <a16:creationId xmlns:a16="http://schemas.microsoft.com/office/drawing/2014/main" id="{A8F4AB43-376E-7B27-997A-2FEE1B6C0C95}"/>
              </a:ext>
            </a:extLst>
          </p:cNvPr>
          <p:cNvGrpSpPr/>
          <p:nvPr/>
        </p:nvGrpSpPr>
        <p:grpSpPr>
          <a:xfrm rot="16200000">
            <a:off x="6498151" y="1655167"/>
            <a:ext cx="359545" cy="643021"/>
            <a:chOff x="3471012" y="851075"/>
            <a:chExt cx="359545" cy="299621"/>
          </a:xfrm>
        </p:grpSpPr>
        <p:sp>
          <p:nvSpPr>
            <p:cNvPr id="88" name="חץ ימינה 87">
              <a:extLst>
                <a:ext uri="{FF2B5EF4-FFF2-40B4-BE49-F238E27FC236}">
                  <a16:creationId xmlns:a16="http://schemas.microsoft.com/office/drawing/2014/main" id="{C030915C-0C83-166D-46E2-F8006CF6CD9E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89" name="חץ ימינה 4">
              <a:extLst>
                <a:ext uri="{FF2B5EF4-FFF2-40B4-BE49-F238E27FC236}">
                  <a16:creationId xmlns:a16="http://schemas.microsoft.com/office/drawing/2014/main" id="{FC9C99CD-1784-E82E-18D3-CBCC3EA1A61B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90" name="קבוצה 89">
            <a:extLst>
              <a:ext uri="{FF2B5EF4-FFF2-40B4-BE49-F238E27FC236}">
                <a16:creationId xmlns:a16="http://schemas.microsoft.com/office/drawing/2014/main" id="{B8045741-23AF-95A7-012D-F363545B5E6E}"/>
              </a:ext>
            </a:extLst>
          </p:cNvPr>
          <p:cNvGrpSpPr/>
          <p:nvPr/>
        </p:nvGrpSpPr>
        <p:grpSpPr>
          <a:xfrm rot="16200000">
            <a:off x="4046503" y="2840856"/>
            <a:ext cx="359545" cy="643021"/>
            <a:chOff x="3471012" y="851075"/>
            <a:chExt cx="359545" cy="299621"/>
          </a:xfrm>
        </p:grpSpPr>
        <p:sp>
          <p:nvSpPr>
            <p:cNvPr id="91" name="חץ ימינה 87">
              <a:extLst>
                <a:ext uri="{FF2B5EF4-FFF2-40B4-BE49-F238E27FC236}">
                  <a16:creationId xmlns:a16="http://schemas.microsoft.com/office/drawing/2014/main" id="{CD301E0C-CFD6-CA6E-1C47-F4C890A9B638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92" name="חץ ימינה 4">
              <a:extLst>
                <a:ext uri="{FF2B5EF4-FFF2-40B4-BE49-F238E27FC236}">
                  <a16:creationId xmlns:a16="http://schemas.microsoft.com/office/drawing/2014/main" id="{73DFB142-3FE8-224A-7829-CE6CF2AD05B5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93" name="קבוצה 92">
            <a:extLst>
              <a:ext uri="{FF2B5EF4-FFF2-40B4-BE49-F238E27FC236}">
                <a16:creationId xmlns:a16="http://schemas.microsoft.com/office/drawing/2014/main" id="{AE0BEF12-51AB-E996-8AA7-74A809717DDD}"/>
              </a:ext>
            </a:extLst>
          </p:cNvPr>
          <p:cNvGrpSpPr/>
          <p:nvPr/>
        </p:nvGrpSpPr>
        <p:grpSpPr>
          <a:xfrm rot="16200000">
            <a:off x="6494719" y="2827131"/>
            <a:ext cx="359545" cy="643021"/>
            <a:chOff x="3471012" y="851075"/>
            <a:chExt cx="359545" cy="299621"/>
          </a:xfrm>
        </p:grpSpPr>
        <p:sp>
          <p:nvSpPr>
            <p:cNvPr id="94" name="חץ ימינה 87">
              <a:extLst>
                <a:ext uri="{FF2B5EF4-FFF2-40B4-BE49-F238E27FC236}">
                  <a16:creationId xmlns:a16="http://schemas.microsoft.com/office/drawing/2014/main" id="{9BF0EC32-0239-D0FB-B7A1-8E2996F7CCC0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95" name="חץ ימינה 4">
              <a:extLst>
                <a:ext uri="{FF2B5EF4-FFF2-40B4-BE49-F238E27FC236}">
                  <a16:creationId xmlns:a16="http://schemas.microsoft.com/office/drawing/2014/main" id="{72F715B9-3912-2267-08D2-7C7A2D9FF8AA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96" name="קבוצה 95">
            <a:extLst>
              <a:ext uri="{FF2B5EF4-FFF2-40B4-BE49-F238E27FC236}">
                <a16:creationId xmlns:a16="http://schemas.microsoft.com/office/drawing/2014/main" id="{C61BAF08-ADD7-9495-3467-359C4DCDE2C4}"/>
              </a:ext>
            </a:extLst>
          </p:cNvPr>
          <p:cNvGrpSpPr/>
          <p:nvPr/>
        </p:nvGrpSpPr>
        <p:grpSpPr>
          <a:xfrm rot="16200000">
            <a:off x="4046503" y="4094422"/>
            <a:ext cx="359545" cy="643021"/>
            <a:chOff x="3471012" y="851075"/>
            <a:chExt cx="359545" cy="299621"/>
          </a:xfrm>
        </p:grpSpPr>
        <p:sp>
          <p:nvSpPr>
            <p:cNvPr id="97" name="חץ ימינה 87">
              <a:extLst>
                <a:ext uri="{FF2B5EF4-FFF2-40B4-BE49-F238E27FC236}">
                  <a16:creationId xmlns:a16="http://schemas.microsoft.com/office/drawing/2014/main" id="{30395FEB-F7BB-5B88-B089-A6F273690F28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98" name="חץ ימינה 4">
              <a:extLst>
                <a:ext uri="{FF2B5EF4-FFF2-40B4-BE49-F238E27FC236}">
                  <a16:creationId xmlns:a16="http://schemas.microsoft.com/office/drawing/2014/main" id="{4F6B1DF1-AD6A-D1FC-EF9E-FC17B1D02427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99" name="קבוצה 98">
            <a:extLst>
              <a:ext uri="{FF2B5EF4-FFF2-40B4-BE49-F238E27FC236}">
                <a16:creationId xmlns:a16="http://schemas.microsoft.com/office/drawing/2014/main" id="{B2785B3E-E3A9-3877-EB9D-C330FDD8902C}"/>
              </a:ext>
            </a:extLst>
          </p:cNvPr>
          <p:cNvGrpSpPr/>
          <p:nvPr/>
        </p:nvGrpSpPr>
        <p:grpSpPr>
          <a:xfrm rot="16200000">
            <a:off x="6494719" y="4080697"/>
            <a:ext cx="359545" cy="643021"/>
            <a:chOff x="3471012" y="851075"/>
            <a:chExt cx="359545" cy="299621"/>
          </a:xfrm>
        </p:grpSpPr>
        <p:sp>
          <p:nvSpPr>
            <p:cNvPr id="100" name="חץ ימינה 87">
              <a:extLst>
                <a:ext uri="{FF2B5EF4-FFF2-40B4-BE49-F238E27FC236}">
                  <a16:creationId xmlns:a16="http://schemas.microsoft.com/office/drawing/2014/main" id="{C8715F49-DC53-4F7E-9DE9-13C3BDB899CD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101" name="חץ ימינה 4">
              <a:extLst>
                <a:ext uri="{FF2B5EF4-FFF2-40B4-BE49-F238E27FC236}">
                  <a16:creationId xmlns:a16="http://schemas.microsoft.com/office/drawing/2014/main" id="{87CBC8F8-AF2B-B3C5-0E1A-6BB0A593A6D1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102" name="קבוצה 101">
            <a:extLst>
              <a:ext uri="{FF2B5EF4-FFF2-40B4-BE49-F238E27FC236}">
                <a16:creationId xmlns:a16="http://schemas.microsoft.com/office/drawing/2014/main" id="{8E3932F6-4206-B767-E00D-874C5CE5AC88}"/>
              </a:ext>
            </a:extLst>
          </p:cNvPr>
          <p:cNvGrpSpPr/>
          <p:nvPr/>
        </p:nvGrpSpPr>
        <p:grpSpPr>
          <a:xfrm rot="16200000">
            <a:off x="4035653" y="5290256"/>
            <a:ext cx="359545" cy="643021"/>
            <a:chOff x="3471012" y="851075"/>
            <a:chExt cx="359545" cy="299621"/>
          </a:xfrm>
        </p:grpSpPr>
        <p:sp>
          <p:nvSpPr>
            <p:cNvPr id="103" name="חץ ימינה 87">
              <a:extLst>
                <a:ext uri="{FF2B5EF4-FFF2-40B4-BE49-F238E27FC236}">
                  <a16:creationId xmlns:a16="http://schemas.microsoft.com/office/drawing/2014/main" id="{02874E56-1184-CA45-9E43-41DBE50D5A73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104" name="חץ ימינה 4">
              <a:extLst>
                <a:ext uri="{FF2B5EF4-FFF2-40B4-BE49-F238E27FC236}">
                  <a16:creationId xmlns:a16="http://schemas.microsoft.com/office/drawing/2014/main" id="{4D4831CE-5D5D-8F2C-0849-6C600A0A53A5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  <p:grpSp>
        <p:nvGrpSpPr>
          <p:cNvPr id="105" name="קבוצה 104">
            <a:extLst>
              <a:ext uri="{FF2B5EF4-FFF2-40B4-BE49-F238E27FC236}">
                <a16:creationId xmlns:a16="http://schemas.microsoft.com/office/drawing/2014/main" id="{2BF39F84-B571-9993-910E-EA98359BCF6B}"/>
              </a:ext>
            </a:extLst>
          </p:cNvPr>
          <p:cNvGrpSpPr/>
          <p:nvPr/>
        </p:nvGrpSpPr>
        <p:grpSpPr>
          <a:xfrm rot="16200000">
            <a:off x="6483869" y="5276531"/>
            <a:ext cx="359545" cy="643021"/>
            <a:chOff x="3471012" y="851075"/>
            <a:chExt cx="359545" cy="299621"/>
          </a:xfrm>
        </p:grpSpPr>
        <p:sp>
          <p:nvSpPr>
            <p:cNvPr id="106" name="חץ ימינה 87">
              <a:extLst>
                <a:ext uri="{FF2B5EF4-FFF2-40B4-BE49-F238E27FC236}">
                  <a16:creationId xmlns:a16="http://schemas.microsoft.com/office/drawing/2014/main" id="{FE21165A-F651-95D6-4F00-8A73732A487D}"/>
                </a:ext>
              </a:extLst>
            </p:cNvPr>
            <p:cNvSpPr/>
            <p:nvPr/>
          </p:nvSpPr>
          <p:spPr>
            <a:xfrm rot="5400000">
              <a:off x="3500974" y="821113"/>
              <a:ext cx="299621" cy="35954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e-IL" b="1">
                <a:solidFill>
                  <a:schemeClr val="tx2"/>
                </a:solidFill>
              </a:endParaRPr>
            </a:p>
          </p:txBody>
        </p:sp>
        <p:sp>
          <p:nvSpPr>
            <p:cNvPr id="107" name="חץ ימינה 4">
              <a:extLst>
                <a:ext uri="{FF2B5EF4-FFF2-40B4-BE49-F238E27FC236}">
                  <a16:creationId xmlns:a16="http://schemas.microsoft.com/office/drawing/2014/main" id="{DDA3FA80-6F3E-C4E1-D18A-873857CA47F6}"/>
                </a:ext>
              </a:extLst>
            </p:cNvPr>
            <p:cNvSpPr txBox="1"/>
            <p:nvPr/>
          </p:nvSpPr>
          <p:spPr>
            <a:xfrm>
              <a:off x="3542921" y="851075"/>
              <a:ext cx="215727" cy="2097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6223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he-IL" sz="1200" b="1" kern="120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30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2DD61CE3-128A-40A2-985C-2B2C09B03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3" name="כותרת 3">
            <a:extLst>
              <a:ext uri="{FF2B5EF4-FFF2-40B4-BE49-F238E27FC236}">
                <a16:creationId xmlns:a16="http://schemas.microsoft.com/office/drawing/2014/main" id="{13B4D1B4-E0D3-6E2F-3E49-25ABC0727CD0}"/>
              </a:ext>
            </a:extLst>
          </p:cNvPr>
          <p:cNvSpPr txBox="1">
            <a:spLocks/>
          </p:cNvSpPr>
          <p:nvPr/>
        </p:nvSpPr>
        <p:spPr>
          <a:xfrm>
            <a:off x="1524000" y="8226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1974A160-C149-4392-9DA5-888EF4FC9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096" y="1530008"/>
            <a:ext cx="2230922" cy="4448986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236249AF-1DFB-1DA4-D5E5-2D270AD31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0755" y="1486991"/>
            <a:ext cx="2230922" cy="4417480"/>
          </a:xfrm>
          <a:prstGeom prst="rect">
            <a:avLst/>
          </a:prstGeom>
        </p:spPr>
      </p:pic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C99EEAF-8DE3-123A-3FE0-A21EEF665569}"/>
              </a:ext>
            </a:extLst>
          </p:cNvPr>
          <p:cNvSpPr txBox="1"/>
          <p:nvPr/>
        </p:nvSpPr>
        <p:spPr>
          <a:xfrm>
            <a:off x="10000735" y="6140156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E462EB7-C6FF-D6B1-C796-8A22F2EDE7AC}"/>
              </a:ext>
            </a:extLst>
          </p:cNvPr>
          <p:cNvSpPr txBox="1"/>
          <p:nvPr/>
        </p:nvSpPr>
        <p:spPr>
          <a:xfrm>
            <a:off x="6429633" y="6046954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0FCF8EEB-E0E0-BD66-0C21-27575D8CDCBD}"/>
              </a:ext>
            </a:extLst>
          </p:cNvPr>
          <p:cNvSpPr txBox="1"/>
          <p:nvPr/>
        </p:nvSpPr>
        <p:spPr>
          <a:xfrm>
            <a:off x="2253049" y="6140156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4806292-816E-B2A0-28A1-816B8EBC7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2735" y="1486991"/>
            <a:ext cx="2342766" cy="45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7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807F29E6-D945-C4E5-6C7D-9DC34E9B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070" y="1235942"/>
            <a:ext cx="2688036" cy="513779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105D70D-DCEA-D376-9446-EBFC14AB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48" y="1101050"/>
            <a:ext cx="5046067" cy="5237317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B70D081-FD47-A685-D812-02DE8CE6C9FA}"/>
              </a:ext>
            </a:extLst>
          </p:cNvPr>
          <p:cNvSpPr txBox="1"/>
          <p:nvPr/>
        </p:nvSpPr>
        <p:spPr>
          <a:xfrm>
            <a:off x="9142430" y="6373740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A96B57C-D536-9123-9E71-2C9172105A15}"/>
              </a:ext>
            </a:extLst>
          </p:cNvPr>
          <p:cNvSpPr txBox="1"/>
          <p:nvPr/>
        </p:nvSpPr>
        <p:spPr>
          <a:xfrm>
            <a:off x="4433579" y="6338367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כותרת 3">
            <a:extLst>
              <a:ext uri="{FF2B5EF4-FFF2-40B4-BE49-F238E27FC236}">
                <a16:creationId xmlns:a16="http://schemas.microsoft.com/office/drawing/2014/main" id="{D3EDE29A-E61A-5C49-0B15-D59E9F1F2836}"/>
              </a:ext>
            </a:extLst>
          </p:cNvPr>
          <p:cNvSpPr txBox="1">
            <a:spLocks/>
          </p:cNvSpPr>
          <p:nvPr/>
        </p:nvSpPr>
        <p:spPr>
          <a:xfrm>
            <a:off x="1524000" y="82267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0" name="Graphic 13">
            <a:extLst>
              <a:ext uri="{FF2B5EF4-FFF2-40B4-BE49-F238E27FC236}">
                <a16:creationId xmlns:a16="http://schemas.microsoft.com/office/drawing/2014/main" id="{65E3D9ED-D2D8-5A6F-EF17-C5AA8BDD4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46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3">
            <a:extLst>
              <a:ext uri="{FF2B5EF4-FFF2-40B4-BE49-F238E27FC236}">
                <a16:creationId xmlns:a16="http://schemas.microsoft.com/office/drawing/2014/main" id="{63163E1F-02B3-D57A-E5FA-DA4C0826504D}"/>
              </a:ext>
            </a:extLst>
          </p:cNvPr>
          <p:cNvSpPr txBox="1">
            <a:spLocks/>
          </p:cNvSpPr>
          <p:nvPr/>
        </p:nvSpPr>
        <p:spPr>
          <a:xfrm>
            <a:off x="1524000" y="66364"/>
            <a:ext cx="9144000" cy="535531"/>
          </a:xfrm>
          <a:prstGeom prst="rect">
            <a:avLst/>
          </a:prstGeom>
          <a:noFill/>
        </p:spPr>
        <p:txBody>
          <a:bodyPr vert="horz" wrap="square" lIns="91440" tIns="45720" rIns="91440" bIns="45720" rtlCol="1" anchor="b">
            <a:sp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Abadi Extra Light" panose="020B0204020104020204" pitchFamily="34" charset="0"/>
                <a:cs typeface="Arial" panose="020B0604020202020204" pitchFamily="34" charset="0"/>
              </a:rPr>
              <a:t>Your hair, our care. </a:t>
            </a:r>
            <a:endParaRPr lang="he-IL" sz="3200" dirty="0">
              <a:solidFill>
                <a:schemeClr val="bg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3" name="Graphic 13">
            <a:extLst>
              <a:ext uri="{FF2B5EF4-FFF2-40B4-BE49-F238E27FC236}">
                <a16:creationId xmlns:a16="http://schemas.microsoft.com/office/drawing/2014/main" id="{17B94144-3982-3EBA-86F4-BBFFF933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0398715B-EA7A-9ECA-8532-869994B20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288" y="755944"/>
            <a:ext cx="2593022" cy="51115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47888D4-26A1-B437-FD05-D26074927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189" y="755944"/>
            <a:ext cx="2593022" cy="5023980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10C4D4E-D855-7930-BA3F-4412CB683CE6}"/>
              </a:ext>
            </a:extLst>
          </p:cNvPr>
          <p:cNvSpPr txBox="1"/>
          <p:nvPr/>
        </p:nvSpPr>
        <p:spPr>
          <a:xfrm>
            <a:off x="8060079" y="5917390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05441284-AA6B-EA40-E4E6-61CD6DFF04EA}"/>
              </a:ext>
            </a:extLst>
          </p:cNvPr>
          <p:cNvSpPr txBox="1"/>
          <p:nvPr/>
        </p:nvSpPr>
        <p:spPr>
          <a:xfrm>
            <a:off x="2813135" y="5779924"/>
            <a:ext cx="80730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952048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התאמה אישית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5F5F5F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</TotalTime>
  <Words>720</Words>
  <Application>Microsoft Office PowerPoint</Application>
  <PresentationFormat>מסך רחב</PresentationFormat>
  <Paragraphs>132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Abadi Extra Light</vt:lpstr>
      <vt:lpstr>Aharoni</vt:lpstr>
      <vt:lpstr>Arial</vt:lpstr>
      <vt:lpstr>Calibri</vt:lpstr>
      <vt:lpstr>Calibri Light</vt:lpstr>
      <vt:lpstr>Lig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Your hair, our care.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מסאיי אלמו</dc:creator>
  <cp:lastModifiedBy>מסאיי אלמו</cp:lastModifiedBy>
  <cp:revision>1</cp:revision>
  <dcterms:created xsi:type="dcterms:W3CDTF">2023-12-03T13:57:39Z</dcterms:created>
  <dcterms:modified xsi:type="dcterms:W3CDTF">2024-04-02T13:36:02Z</dcterms:modified>
</cp:coreProperties>
</file>