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FCDB4-89AB-B007-8A58-07A1B78FF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D1B540-BF0F-BF82-41C9-0E7A3911D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DBACB-2BF0-3683-698A-ACC7023E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61317-392F-2824-D077-01E1C655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6E580-B612-E159-B0CE-5618F6AF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0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8F4A0-DF5F-E9E0-CD82-06AAE067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A43E36-7D77-4B16-4249-CA7EB66E9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67051-15E8-5C79-095C-7B59B36C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F569A-3417-92D7-DE8E-B51D8710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34A88F-283B-EDE3-8899-55181831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65C3E7-5C88-B095-71D0-D10F6EDC7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7B0852-4E11-6CD8-638B-FE2739316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498DFC-D3C1-3ADF-3EC3-F39EC950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1EDA93-E20F-3E8E-3189-215E3962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4800F-DAC8-7A34-A559-4177313E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13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57762-27B8-60E1-FBC1-0ADAF60A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DD0EA-BA24-1000-EE2F-639777E65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3CFB5-0E17-5BE3-1A6A-18ED710A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A58B8-3185-D002-53BE-512DC457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CBC96-1382-F12C-07EF-7643D54B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70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C2C10-D079-9768-707C-3B8707E3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44F0B-DB9B-22E7-6A0D-323B86D2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8563EA-8E24-97A1-0FB1-413C06E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E62F0-6CAB-0C35-D245-F454F396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051F-B7E0-D9C8-738B-53484F99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30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B026C-8D19-9967-5DFC-DECA9459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31AB0-CEBE-D4D4-1904-672634C3C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3E7C8-A949-70A7-424F-0EC554B14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20E475-CCD0-D40F-4DB3-042ADA2C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449942-7D31-2A76-391C-2809C06A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F69B0D-78C5-A69A-647B-094FE1ED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84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31AE6-7C23-4573-B8A8-D999A783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DF768B-D7E0-CAEA-0E8E-0F19E7E1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B96E80-86BC-BF0F-D521-2BF8683DB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96F469-6E1D-E3CD-9250-823941BBD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7EBA38-C489-EDFA-38EC-1BE33345F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8918B-3DCF-1E77-3FC8-126E3923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25F379-413F-3BA3-628A-01CF4E7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602ACD-0F55-938C-F3B9-F2007934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0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4F8E5-6EC5-683B-27DE-78B2A2FB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EA65EB-279F-E63E-B0A2-2625E1E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F5F3F9-1F90-E1CD-3930-0E451C74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138D96-8807-96BA-6CD5-D653FCBB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17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A3487A-B937-CAEE-1458-23F3869A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127B61-4B5C-1123-8F8C-5D221813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991E5D-3F3D-13D1-4B3D-F6C43819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21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3F949-15B7-A9D3-8684-F1191388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49EE71-90F8-72A3-F4F4-EAC43B45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53578F-023F-03BD-BF2E-C10A85DA3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7470C4-265E-8E48-7410-5DFEBE67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1FD4BB-D40B-90B8-6FA3-EF594BAD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C5AE2A-672A-C3E3-6956-7C5940B6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7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CB02C-5464-4D16-B0CA-85DA070D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0BE841-21CC-5CFF-9BDB-6D998DF18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FC004-1743-2277-7540-15CE532C4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A4364B-7494-ED59-5B69-BD1740CD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62E49B-7ABE-1261-D386-C5FD4FD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9E1601-C401-7D65-14ED-F910CC3F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7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D4B0E-5F37-3735-731D-D068C1B3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BD84F4-70E8-4419-31F0-156C12A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5F2B7-A31C-F506-102E-1818D756F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8FF3-EDC8-4D44-A7FB-D98CDF66822E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7562B-35F9-3E6D-1BB2-8102794E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40AC9-1F55-F29C-A71A-8BE5BDBF3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2729-8969-4A84-944F-64A9FCAAE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76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4F68AD6-1A95-1B4D-905B-EBCFEAE3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76990"/>
              </p:ext>
            </p:extLst>
          </p:nvPr>
        </p:nvGraphicFramePr>
        <p:xfrm>
          <a:off x="2539148" y="643467"/>
          <a:ext cx="7113704" cy="5571067"/>
        </p:xfrm>
        <a:graphic>
          <a:graphicData uri="http://schemas.openxmlformats.org/drawingml/2006/table">
            <a:tbl>
              <a:tblPr/>
              <a:tblGrid>
                <a:gridCol w="3480860">
                  <a:extLst>
                    <a:ext uri="{9D8B030D-6E8A-4147-A177-3AD203B41FA5}">
                      <a16:colId xmlns:a16="http://schemas.microsoft.com/office/drawing/2014/main" val="2504008829"/>
                    </a:ext>
                  </a:extLst>
                </a:gridCol>
                <a:gridCol w="3632844">
                  <a:extLst>
                    <a:ext uri="{9D8B030D-6E8A-4147-A177-3AD203B41FA5}">
                      <a16:colId xmlns:a16="http://schemas.microsoft.com/office/drawing/2014/main" val="3774198728"/>
                    </a:ext>
                  </a:extLst>
                </a:gridCol>
              </a:tblGrid>
              <a:tr h="59430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たちばな出版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ディズニー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107742"/>
                  </a:ext>
                </a:extLst>
              </a:tr>
              <a:tr h="10646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たちばな出版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ディズニー・おはなしぬりえ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29070"/>
                  </a:ext>
                </a:extLst>
              </a:tr>
              <a:tr h="10646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たちばな出版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戸渡阿見絵本シリーズ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9623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たちばな出版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ディズニー</a:t>
                      </a:r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</a:t>
                      </a:r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ぬりえ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64719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のら書店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どうぶつ絵本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52132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のら書店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むかしばなし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722921"/>
                  </a:ext>
                </a:extLst>
              </a:tr>
              <a:tr h="10646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のら書店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グリムのむかしばなし</a:t>
                      </a:r>
                    </a:p>
                  </a:txBody>
                  <a:tcPr marL="21378" marR="21378" marT="21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2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5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F6EFF-44AC-355B-2170-63F47BE0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書誌マスターの完全一致を確認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95157C-C838-3984-4AE0-85083F89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14"/>
            <a:ext cx="10515600" cy="13255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出版社が同じシリーズ名をみる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書誌マスターの</a:t>
            </a:r>
            <a:r>
              <a:rPr lang="ja-JP" altLang="en-US" dirty="0"/>
              <a:t>書誌名をみて、既存のシリーズ名を完全に含むかを確認する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186BD4-9DE8-B80F-3323-C692BF106925}"/>
              </a:ext>
            </a:extLst>
          </p:cNvPr>
          <p:cNvSpPr txBox="1"/>
          <p:nvPr/>
        </p:nvSpPr>
        <p:spPr>
          <a:xfrm>
            <a:off x="978010" y="3429000"/>
            <a:ext cx="8494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r>
              <a:rPr lang="ja-JP" altLang="en-US" dirty="0"/>
              <a:t>「サキヨミ！　恋と決意の文化祭」は</a:t>
            </a:r>
            <a:r>
              <a:rPr lang="en-US" altLang="ja-JP" dirty="0"/>
              <a:t>KADOKAWA</a:t>
            </a:r>
            <a:r>
              <a:rPr lang="ja-JP" altLang="en-US" dirty="0"/>
              <a:t>から出版されている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KADOKAWA</a:t>
            </a:r>
            <a:r>
              <a:rPr lang="ja-JP" altLang="en-US" dirty="0"/>
              <a:t>に紐づくシリーズ名を確認</a:t>
            </a:r>
            <a:endParaRPr lang="en-US" altLang="ja-JP" dirty="0"/>
          </a:p>
          <a:p>
            <a:r>
              <a:rPr kumimoji="1" lang="en-US" altLang="ja-JP" dirty="0"/>
              <a:t>KADOKAWA</a:t>
            </a:r>
            <a:r>
              <a:rPr kumimoji="1" lang="ja-JP" altLang="en-US" dirty="0"/>
              <a:t>には「サキヨミ！」がシリーズ名に含まれており、</a:t>
            </a:r>
            <a:endParaRPr kumimoji="1" lang="en-US" altLang="ja-JP" dirty="0"/>
          </a:p>
          <a:p>
            <a:r>
              <a:rPr lang="ja-JP" altLang="en-US" dirty="0"/>
              <a:t>「サキヨミ！　恋と決意の文化祭」はシリーズ名</a:t>
            </a:r>
            <a:r>
              <a:rPr kumimoji="1" lang="ja-JP" altLang="en-US" dirty="0"/>
              <a:t>「サキヨミ！」を完全に含む。</a:t>
            </a:r>
            <a:endParaRPr kumimoji="1" lang="en-US" altLang="ja-JP" dirty="0"/>
          </a:p>
          <a:p>
            <a:r>
              <a:rPr lang="ja-JP" altLang="en-US" dirty="0"/>
              <a:t>そのため「サキヨミ！　恋と決意の文化祭」のシリーズ名候補は</a:t>
            </a:r>
            <a:r>
              <a:rPr kumimoji="1" lang="ja-JP" altLang="en-US" dirty="0"/>
              <a:t>「サキヨミ！」</a:t>
            </a:r>
            <a:endParaRPr kumimoji="1" lang="en-US" altLang="ja-JP" dirty="0"/>
          </a:p>
          <a:p>
            <a:r>
              <a:rPr lang="ja-JP" altLang="en-US" dirty="0"/>
              <a:t>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212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73F8F-415F-441F-D68D-4D858B62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書誌マスターの部分一致を確認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4725F-A9D5-24B0-3E21-3930CD45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2118"/>
          </a:xfrm>
        </p:spPr>
        <p:txBody>
          <a:bodyPr/>
          <a:lstStyle/>
          <a:p>
            <a:r>
              <a:rPr kumimoji="1" lang="ja-JP" altLang="en-US" dirty="0"/>
              <a:t>出版社が同じもののシリーズ名をチェック</a:t>
            </a:r>
            <a:endParaRPr kumimoji="1" lang="en-US" altLang="ja-JP" dirty="0"/>
          </a:p>
          <a:p>
            <a:r>
              <a:rPr kumimoji="1" lang="ja-JP" altLang="en-US" dirty="0"/>
              <a:t>書籍名をみて既存のシリーズ名と最も長く文字列が一致するものをシリーズ候補として持ってくる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7C7046-D2E5-3702-2193-B62B8F35A24C}"/>
              </a:ext>
            </a:extLst>
          </p:cNvPr>
          <p:cNvSpPr txBox="1"/>
          <p:nvPr/>
        </p:nvSpPr>
        <p:spPr>
          <a:xfrm>
            <a:off x="1025718" y="3641697"/>
            <a:ext cx="9187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  <a:endParaRPr kumimoji="1" lang="en-US" altLang="ja-JP" dirty="0"/>
          </a:p>
          <a:p>
            <a:r>
              <a:rPr lang="ja-JP" altLang="en-US"/>
              <a:t>書籍名「新装版　</a:t>
            </a:r>
            <a:r>
              <a:rPr lang="ja-JP" altLang="en-US" dirty="0"/>
              <a:t>どうぶつえあわせ　ぴったりカード」（ポプラ社）</a:t>
            </a:r>
            <a:endParaRPr lang="en-US" altLang="ja-JP" dirty="0"/>
          </a:p>
          <a:p>
            <a:r>
              <a:rPr kumimoji="1" lang="ja-JP" altLang="en-US" dirty="0"/>
              <a:t>ポプラ社に紐づくシリーズ「鉄道コミック」「どうぶつ絵本」「コドダマ！」、、、</a:t>
            </a:r>
            <a:endParaRPr kumimoji="1" lang="en-US" altLang="ja-JP" dirty="0"/>
          </a:p>
          <a:p>
            <a:r>
              <a:rPr lang="ja-JP" altLang="en-US" dirty="0"/>
              <a:t>のなかで上記の書籍名と最も長く文字列が一致するシリーズは「どうぶつ絵本」</a:t>
            </a:r>
            <a:endParaRPr lang="en-US" altLang="ja-JP" dirty="0"/>
          </a:p>
          <a:p>
            <a:r>
              <a:rPr lang="ja-JP" altLang="en-US" dirty="0"/>
              <a:t>よって「どうぶつ絵本」をシリーズ候補とする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3128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244</Words>
  <Application>Microsoft Office PowerPoint</Application>
  <PresentationFormat>ワイド画面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書誌マスターの完全一致を確認</vt:lpstr>
      <vt:lpstr>書誌マスターの部分一致を確認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安倍 雅史</dc:creator>
  <cp:lastModifiedBy>安倍 雅史</cp:lastModifiedBy>
  <cp:revision>2</cp:revision>
  <dcterms:created xsi:type="dcterms:W3CDTF">2023-05-16T09:37:15Z</dcterms:created>
  <dcterms:modified xsi:type="dcterms:W3CDTF">2023-05-17T02:07:30Z</dcterms:modified>
</cp:coreProperties>
</file>