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43" d="100"/>
          <a:sy n="143" d="100"/>
        </p:scale>
        <p:origin x="1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A72F4-0093-BC4A-B9EB-F417C5172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CD5031-6A44-A94B-9B0F-0955FD07E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F4841-264A-F147-BDE4-55AF4A63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BFCB3B-A9DB-924D-BED1-4E3C6F0A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EE58D0-15D7-F242-BC32-EB087020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21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A9282-15B0-4942-A3C5-0990ADAB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7C37AF-0CFF-DF4D-911A-BB186AA1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160D7-9E50-4F40-AC4D-E963A3D3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0B6BBB-347A-A942-81A7-25343A80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907F0E-977C-524C-B0BC-E9398A6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54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9EFEA1-2447-3D47-8265-46D537930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AD2C9D-73F9-9E42-BF08-E0BAF3A5B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E4C4B-AFD7-944C-9EC3-1F8588C3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591CC-E43C-B54B-9833-4ADAE206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05D7FC-3E28-6F4D-8383-C910FE06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4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E6164-B772-034F-8B40-8C8E109B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DE100-7D9D-C943-92F2-DC227BA0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40148-8122-924F-8A94-82E3A979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5368F-7814-924D-AB89-E651528E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4FF3CC-9E5A-AA48-92DC-B0B9E427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31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2F73A-E08C-5C4E-9CDC-8DE4DAD3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A12E35-A025-DC4A-BE9B-0E504827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2D32A-C351-DF4A-8A85-B048F657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3441D-A4E9-AD4D-8392-DB99EF20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170D4-62F2-B74E-9B56-827FB23E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8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83BBA-6218-8647-B66A-6183AEF0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3CCC9-E4BF-9347-9101-33DA0D9D0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B0BE12-790F-EA44-8484-CA3333BE4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D8DE33-9C49-A44E-B7F9-C3077927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65E682-7363-F849-8D1C-7887A4DF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6B8BEC-F310-E244-A65D-6190F221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84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C9D3E-9845-EF42-90EB-22F591CC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DF5ED4-D3AB-724B-B255-D5F73B47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1D8D66-CCB5-BC4B-9AC5-D6BA3CBD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57D101-8AD6-3547-8AAC-63E39EDC5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2202A5-111A-DF47-ABA2-3F8FE425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93389F-58C1-EC4C-8CA1-A14F2143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3C48E0-278C-9846-8FC1-907FD6FD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CF20E8-2952-9342-9CDB-EDD1AE1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6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0D9A9-EB3C-8443-A26E-AFCEED79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885542-3C9D-2B4E-BFE0-C9593875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81D12-C260-B647-9589-C35B0CAD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CCBA01-C5AD-F547-A03B-F8EA5ECE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13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166C6F-4664-F846-8887-7CB2307B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C65B0A-DEBF-CE4E-9B77-29784CA8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B7A997-541D-1D48-BA25-4DFD60FA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5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ACBB9-2E55-7447-8D29-28A130C4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1D918-228C-1D47-84C1-46F58000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02F484-DEA5-A948-BDA4-28C9A85E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2E5453-B16D-954F-8A11-D0AB32EF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922C1D-4124-624D-8968-43A410A4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ADD53F-7CDA-6944-BA1B-D5C5F78F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8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0DB96-B39A-6242-A6E0-3A911C16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246623-B3ED-644C-9F80-0CA03F92A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0FF4EF-EC33-2C40-94AB-41F9CB2AC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4779C-EB81-2643-BBB3-B74E8574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47B896-8685-1B46-BCAB-1137E529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FE5C6-0711-3F42-8BFB-BBF9AB25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9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7F4F88-1E1B-6E4F-9409-1A3589CA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E2CBAE-1B0E-354F-B8D0-C21F264F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BA24A-F194-AE47-86BF-8CD04F206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1D48C-BA66-914F-B561-45230F49AA54}" type="datetimeFigureOut">
              <a:rPr kumimoji="1" lang="ja-JP" altLang="en-US" smtClean="0"/>
              <a:t>2021/1/27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A9896-AC0F-1C4E-BC26-ED2F62E3D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4CD38-3666-9F4F-8251-B1EF266A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6E4C-9C63-8F4D-B163-D7531394E9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12547F51-D013-0149-94DB-7AFDA1ADCEF2}"/>
              </a:ext>
            </a:extLst>
          </p:cNvPr>
          <p:cNvSpPr/>
          <p:nvPr/>
        </p:nvSpPr>
        <p:spPr>
          <a:xfrm>
            <a:off x="7065817" y="192918"/>
            <a:ext cx="1097951" cy="416682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Start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76434B77-C627-FA4B-B940-EDCD3A4B2C33}"/>
              </a:ext>
            </a:extLst>
          </p:cNvPr>
          <p:cNvSpPr/>
          <p:nvPr/>
        </p:nvSpPr>
        <p:spPr>
          <a:xfrm>
            <a:off x="6395591" y="932872"/>
            <a:ext cx="2438399" cy="812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 is empty?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88F491F2-DD95-B34D-AE60-0C0924FECEA3}"/>
              </a:ext>
            </a:extLst>
          </p:cNvPr>
          <p:cNvSpPr/>
          <p:nvPr/>
        </p:nvSpPr>
        <p:spPr>
          <a:xfrm>
            <a:off x="6606012" y="2068944"/>
            <a:ext cx="2017556" cy="637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Pick best node from O and add it to C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フローチャート: 判断 8">
            <a:extLst>
              <a:ext uri="{FF2B5EF4-FFF2-40B4-BE49-F238E27FC236}">
                <a16:creationId xmlns:a16="http://schemas.microsoft.com/office/drawing/2014/main" id="{CCB52BE4-463A-7742-8557-79C6D3EFEE27}"/>
              </a:ext>
            </a:extLst>
          </p:cNvPr>
          <p:cNvSpPr/>
          <p:nvPr/>
        </p:nvSpPr>
        <p:spPr>
          <a:xfrm>
            <a:off x="6395591" y="3022599"/>
            <a:ext cx="2438399" cy="812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Best node is goal?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74A09BD1-F04F-BB41-97CC-7AC7BAFC30E8}"/>
              </a:ext>
            </a:extLst>
          </p:cNvPr>
          <p:cNvSpPr/>
          <p:nvPr/>
        </p:nvSpPr>
        <p:spPr>
          <a:xfrm>
            <a:off x="4017816" y="3110344"/>
            <a:ext cx="2017556" cy="637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Find neighbors of best node that aren’t in C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0F13ADBF-A796-2C42-9E12-FB1230A85A53}"/>
              </a:ext>
            </a:extLst>
          </p:cNvPr>
          <p:cNvSpPr/>
          <p:nvPr/>
        </p:nvSpPr>
        <p:spPr>
          <a:xfrm>
            <a:off x="3807395" y="4151746"/>
            <a:ext cx="2438399" cy="812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Neighbor is not in O?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D10A1CFA-77E0-D14C-9863-2522BEE0B3DF}"/>
              </a:ext>
            </a:extLst>
          </p:cNvPr>
          <p:cNvSpPr/>
          <p:nvPr/>
        </p:nvSpPr>
        <p:spPr>
          <a:xfrm>
            <a:off x="2202871" y="5340928"/>
            <a:ext cx="2017556" cy="637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Update back pointer if current cost is better than previous one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B683DD9E-841F-A749-93EC-38BA93B67AD3}"/>
              </a:ext>
            </a:extLst>
          </p:cNvPr>
          <p:cNvSpPr/>
          <p:nvPr/>
        </p:nvSpPr>
        <p:spPr>
          <a:xfrm>
            <a:off x="5791198" y="5336311"/>
            <a:ext cx="2017556" cy="637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Add neighbor to O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319060C-AAAC-534E-AF45-D07DF20803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7614791" y="609600"/>
            <a:ext cx="2" cy="32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57174E-99F0-5B47-9230-DB6B999EB75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614790" y="1745672"/>
            <a:ext cx="1" cy="32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89A1218-1AF6-794F-9518-4E5DAF5772B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7614790" y="2706255"/>
            <a:ext cx="1" cy="316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B9C44C9-EE7A-D14F-B563-38477FF8CBAB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6035372" y="3428999"/>
            <a:ext cx="360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9CA1883-397B-BE4C-854A-F01E2B417C6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026594" y="3747655"/>
            <a:ext cx="1" cy="40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ACFBF86D-173C-C249-95CB-8844B07B2E58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6245794" y="4558146"/>
            <a:ext cx="554182" cy="7781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DC1B628F-22F8-9648-936B-54DAA5409396}"/>
              </a:ext>
            </a:extLst>
          </p:cNvPr>
          <p:cNvCxnSpPr>
            <a:stCxn id="11" idx="1"/>
            <a:endCxn id="13" idx="0"/>
          </p:cNvCxnSpPr>
          <p:nvPr/>
        </p:nvCxnSpPr>
        <p:spPr>
          <a:xfrm rot="10800000" flipV="1">
            <a:off x="3211649" y="4558146"/>
            <a:ext cx="595746" cy="782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81FDB624-0745-7E4F-8AFB-FCD3464E879A}"/>
              </a:ext>
            </a:extLst>
          </p:cNvPr>
          <p:cNvSpPr/>
          <p:nvPr/>
        </p:nvSpPr>
        <p:spPr>
          <a:xfrm>
            <a:off x="9434944" y="3220658"/>
            <a:ext cx="1097951" cy="416682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0E3B593B-FD91-4D4B-9053-5736F25CD607}"/>
              </a:ext>
            </a:extLst>
          </p:cNvPr>
          <p:cNvSpPr/>
          <p:nvPr/>
        </p:nvSpPr>
        <p:spPr>
          <a:xfrm>
            <a:off x="9434943" y="1130931"/>
            <a:ext cx="1097951" cy="416682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5024DB3-D294-6844-AB7C-C73F30B4B838}"/>
              </a:ext>
            </a:extLst>
          </p:cNvPr>
          <p:cNvCxnSpPr>
            <a:stCxn id="5" idx="3"/>
            <a:endCxn id="34" idx="1"/>
          </p:cNvCxnSpPr>
          <p:nvPr/>
        </p:nvCxnSpPr>
        <p:spPr>
          <a:xfrm>
            <a:off x="8833990" y="1339272"/>
            <a:ext cx="600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5947ECB-AB5F-164D-B7D5-B79BC4BFD684}"/>
              </a:ext>
            </a:extLst>
          </p:cNvPr>
          <p:cNvCxnSpPr>
            <a:stCxn id="9" idx="3"/>
            <a:endCxn id="33" idx="1"/>
          </p:cNvCxnSpPr>
          <p:nvPr/>
        </p:nvCxnSpPr>
        <p:spPr>
          <a:xfrm>
            <a:off x="8833990" y="3428999"/>
            <a:ext cx="600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131CBFAC-0434-C549-8ECF-0E515D92C679}"/>
              </a:ext>
            </a:extLst>
          </p:cNvPr>
          <p:cNvCxnSpPr>
            <a:stCxn id="13" idx="2"/>
            <a:endCxn id="5" idx="1"/>
          </p:cNvCxnSpPr>
          <p:nvPr/>
        </p:nvCxnSpPr>
        <p:spPr>
          <a:xfrm rot="5400000" flipH="1" flipV="1">
            <a:off x="2484136" y="2066785"/>
            <a:ext cx="4638967" cy="3183942"/>
          </a:xfrm>
          <a:prstGeom prst="bentConnector4">
            <a:avLst>
              <a:gd name="adj1" fmla="val -4928"/>
              <a:gd name="adj2" fmla="val -507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>
            <a:extLst>
              <a:ext uri="{FF2B5EF4-FFF2-40B4-BE49-F238E27FC236}">
                <a16:creationId xmlns:a16="http://schemas.microsoft.com/office/drawing/2014/main" id="{0C688F5B-6755-9E49-9AE9-F27B97C16C96}"/>
              </a:ext>
            </a:extLst>
          </p:cNvPr>
          <p:cNvCxnSpPr>
            <a:stCxn id="14" idx="2"/>
            <a:endCxn id="5" idx="1"/>
          </p:cNvCxnSpPr>
          <p:nvPr/>
        </p:nvCxnSpPr>
        <p:spPr>
          <a:xfrm rot="5400000" flipH="1">
            <a:off x="4280609" y="3454255"/>
            <a:ext cx="4634350" cy="404385"/>
          </a:xfrm>
          <a:prstGeom prst="bentConnector4">
            <a:avLst>
              <a:gd name="adj1" fmla="val -4933"/>
              <a:gd name="adj2" fmla="val 1286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6804C39-802B-E849-B0B5-DB2BAAA4B829}"/>
              </a:ext>
            </a:extLst>
          </p:cNvPr>
          <p:cNvSpPr txBox="1"/>
          <p:nvPr/>
        </p:nvSpPr>
        <p:spPr>
          <a:xfrm>
            <a:off x="8870686" y="3121222"/>
            <a:ext cx="46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3873413-6CB1-1D4F-B094-D33C515D7E36}"/>
              </a:ext>
            </a:extLst>
          </p:cNvPr>
          <p:cNvSpPr txBox="1"/>
          <p:nvPr/>
        </p:nvSpPr>
        <p:spPr>
          <a:xfrm>
            <a:off x="6070415" y="3121223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No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F1FAF1C-1DAC-864C-B330-BD1668332905}"/>
              </a:ext>
            </a:extLst>
          </p:cNvPr>
          <p:cNvSpPr txBox="1"/>
          <p:nvPr/>
        </p:nvSpPr>
        <p:spPr>
          <a:xfrm>
            <a:off x="8870686" y="1031495"/>
            <a:ext cx="46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242219F-9DF4-764B-BF49-CF647027C28D}"/>
              </a:ext>
            </a:extLst>
          </p:cNvPr>
          <p:cNvSpPr txBox="1"/>
          <p:nvPr/>
        </p:nvSpPr>
        <p:spPr>
          <a:xfrm>
            <a:off x="3315395" y="4250368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No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075F6F7-0B76-1A4B-B53F-E314A77B9E2D}"/>
              </a:ext>
            </a:extLst>
          </p:cNvPr>
          <p:cNvSpPr txBox="1"/>
          <p:nvPr/>
        </p:nvSpPr>
        <p:spPr>
          <a:xfrm>
            <a:off x="6273075" y="4250368"/>
            <a:ext cx="46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CD482F3-BA8E-564C-AAD0-B347DDA0C2E8}"/>
              </a:ext>
            </a:extLst>
          </p:cNvPr>
          <p:cNvSpPr/>
          <p:nvPr/>
        </p:nvSpPr>
        <p:spPr>
          <a:xfrm>
            <a:off x="3686120" y="28649"/>
            <a:ext cx="1097951" cy="416682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Start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3" name="フローチャート: 判断 2">
            <a:extLst>
              <a:ext uri="{FF2B5EF4-FFF2-40B4-BE49-F238E27FC236}">
                <a16:creationId xmlns:a16="http://schemas.microsoft.com/office/drawing/2014/main" id="{2058CEE5-4E52-5B45-92A8-F2E80A7A3690}"/>
              </a:ext>
            </a:extLst>
          </p:cNvPr>
          <p:cNvSpPr/>
          <p:nvPr/>
        </p:nvSpPr>
        <p:spPr>
          <a:xfrm>
            <a:off x="3015896" y="1399714"/>
            <a:ext cx="2438399" cy="812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Randomly sample?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FA805DFF-DDE4-B14A-BBA5-5F723BA3FEC9}"/>
              </a:ext>
            </a:extLst>
          </p:cNvPr>
          <p:cNvSpPr/>
          <p:nvPr/>
        </p:nvSpPr>
        <p:spPr>
          <a:xfrm>
            <a:off x="4697504" y="2326323"/>
            <a:ext cx="2017556" cy="53654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Randomly sample point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F0674A86-3874-CB4C-9C1B-57A143C0CF99}"/>
              </a:ext>
            </a:extLst>
          </p:cNvPr>
          <p:cNvSpPr/>
          <p:nvPr/>
        </p:nvSpPr>
        <p:spPr>
          <a:xfrm>
            <a:off x="1708181" y="2443425"/>
            <a:ext cx="2017556" cy="4194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Sample goal point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5DDF0F62-61FA-EE47-8337-633AF5C3A7F7}"/>
              </a:ext>
            </a:extLst>
          </p:cNvPr>
          <p:cNvSpPr/>
          <p:nvPr/>
        </p:nvSpPr>
        <p:spPr>
          <a:xfrm>
            <a:off x="3226318" y="3408894"/>
            <a:ext cx="2017556" cy="4194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Find nearest node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6866A27E-647D-D74E-B5AD-26A58C1A573C}"/>
              </a:ext>
            </a:extLst>
          </p:cNvPr>
          <p:cNvSpPr/>
          <p:nvPr/>
        </p:nvSpPr>
        <p:spPr>
          <a:xfrm>
            <a:off x="3226316" y="4059246"/>
            <a:ext cx="2017556" cy="637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Expand tree towards nearest node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フローチャート: 判断 7">
            <a:extLst>
              <a:ext uri="{FF2B5EF4-FFF2-40B4-BE49-F238E27FC236}">
                <a16:creationId xmlns:a16="http://schemas.microsoft.com/office/drawing/2014/main" id="{F47E8A78-97FB-134D-830F-22B79C116428}"/>
              </a:ext>
            </a:extLst>
          </p:cNvPr>
          <p:cNvSpPr/>
          <p:nvPr/>
        </p:nvSpPr>
        <p:spPr>
          <a:xfrm>
            <a:off x="3015896" y="4965353"/>
            <a:ext cx="2438399" cy="812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Is collision?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4106E468-8782-1647-9BA1-33FF0B0B7CCD}"/>
              </a:ext>
            </a:extLst>
          </p:cNvPr>
          <p:cNvSpPr/>
          <p:nvPr/>
        </p:nvSpPr>
        <p:spPr>
          <a:xfrm>
            <a:off x="6310176" y="5053097"/>
            <a:ext cx="2017556" cy="6373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Add new node in parent list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061EB90B-C301-EB4D-AF23-552C8DF38B73}"/>
              </a:ext>
            </a:extLst>
          </p:cNvPr>
          <p:cNvSpPr/>
          <p:nvPr/>
        </p:nvSpPr>
        <p:spPr>
          <a:xfrm>
            <a:off x="6096000" y="6025118"/>
            <a:ext cx="2438399" cy="812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Is goal?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143A23F2-7DB3-054E-8A6E-1A818C3EBE8A}"/>
              </a:ext>
            </a:extLst>
          </p:cNvPr>
          <p:cNvSpPr/>
          <p:nvPr/>
        </p:nvSpPr>
        <p:spPr>
          <a:xfrm>
            <a:off x="9381155" y="6223177"/>
            <a:ext cx="1097951" cy="416682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End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B3E5A9B-D6C7-5042-8CB5-817FAA87DBF9}"/>
              </a:ext>
            </a:extLst>
          </p:cNvPr>
          <p:cNvCxnSpPr>
            <a:cxnSpLocks/>
            <a:stCxn id="41" idx="2"/>
            <a:endCxn id="3" idx="0"/>
          </p:cNvCxnSpPr>
          <p:nvPr/>
        </p:nvCxnSpPr>
        <p:spPr>
          <a:xfrm>
            <a:off x="4235094" y="1139610"/>
            <a:ext cx="2" cy="26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FBFB8DFF-06A2-6B4F-B9B5-EF8FA82DFFF6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>
            <a:off x="5454295" y="1806114"/>
            <a:ext cx="251987" cy="5202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F7EE0BDE-1BA2-AA47-B24B-5BE7294207A6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2716960" y="1806113"/>
            <a:ext cx="298937" cy="6373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89909C27-B1DE-9E4B-86DB-1EE18B50C2B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203015" y="2376812"/>
            <a:ext cx="546025" cy="15181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2A67AFF5-D692-E548-8F30-DE990E7CB16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697677" y="2400288"/>
            <a:ext cx="546025" cy="14711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6EE1C67-FAC9-1641-A801-BA327937E6A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235094" y="3828338"/>
            <a:ext cx="2" cy="230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0196052-9DF5-1E44-A26C-33B911A90DC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35094" y="4696557"/>
            <a:ext cx="2" cy="268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>
            <a:extLst>
              <a:ext uri="{FF2B5EF4-FFF2-40B4-BE49-F238E27FC236}">
                <a16:creationId xmlns:a16="http://schemas.microsoft.com/office/drawing/2014/main" id="{69170BDA-BC13-A345-A66D-B83997EA5392}"/>
              </a:ext>
            </a:extLst>
          </p:cNvPr>
          <p:cNvSpPr/>
          <p:nvPr/>
        </p:nvSpPr>
        <p:spPr>
          <a:xfrm>
            <a:off x="3226316" y="720166"/>
            <a:ext cx="2017556" cy="4194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Sample point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8536FF7-BCB2-4E44-AC05-F383A8805325}"/>
              </a:ext>
            </a:extLst>
          </p:cNvPr>
          <p:cNvCxnSpPr>
            <a:stCxn id="2" idx="2"/>
            <a:endCxn id="41" idx="0"/>
          </p:cNvCxnSpPr>
          <p:nvPr/>
        </p:nvCxnSpPr>
        <p:spPr>
          <a:xfrm flipH="1">
            <a:off x="4235094" y="445331"/>
            <a:ext cx="2" cy="27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5B9AE535-4758-2F4C-A6F9-C54748C7A024}"/>
              </a:ext>
            </a:extLst>
          </p:cNvPr>
          <p:cNvCxnSpPr>
            <a:stCxn id="8" idx="1"/>
            <a:endCxn id="41" idx="1"/>
          </p:cNvCxnSpPr>
          <p:nvPr/>
        </p:nvCxnSpPr>
        <p:spPr>
          <a:xfrm rot="10800000" flipH="1">
            <a:off x="3015896" y="929889"/>
            <a:ext cx="210420" cy="4441865"/>
          </a:xfrm>
          <a:prstGeom prst="bentConnector3">
            <a:avLst>
              <a:gd name="adj1" fmla="val -8968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D647BCA-1677-674F-AF92-537FD0DF091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454295" y="5371753"/>
            <a:ext cx="8558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4AD1F4F-167A-4C40-8C62-B9B6CF104E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315200" y="5690408"/>
            <a:ext cx="3754" cy="334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946963A-FF17-9C4C-98BF-7132AC2ED3F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534399" y="6431518"/>
            <a:ext cx="846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>
            <a:extLst>
              <a:ext uri="{FF2B5EF4-FFF2-40B4-BE49-F238E27FC236}">
                <a16:creationId xmlns:a16="http://schemas.microsoft.com/office/drawing/2014/main" id="{89EEB7FE-A97E-564D-B385-3E49DF2FE9F3}"/>
              </a:ext>
            </a:extLst>
          </p:cNvPr>
          <p:cNvCxnSpPr>
            <a:stCxn id="10" idx="1"/>
            <a:endCxn id="41" idx="1"/>
          </p:cNvCxnSpPr>
          <p:nvPr/>
        </p:nvCxnSpPr>
        <p:spPr>
          <a:xfrm rot="10800000">
            <a:off x="3226316" y="929888"/>
            <a:ext cx="2869684" cy="5501630"/>
          </a:xfrm>
          <a:prstGeom prst="bentConnector3">
            <a:avLst>
              <a:gd name="adj1" fmla="val 173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6B8286-C20F-A54E-814D-994ADB88CA51}"/>
              </a:ext>
            </a:extLst>
          </p:cNvPr>
          <p:cNvSpPr txBox="1"/>
          <p:nvPr/>
        </p:nvSpPr>
        <p:spPr>
          <a:xfrm>
            <a:off x="5454295" y="1481217"/>
            <a:ext cx="46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4C7E656-55BE-EB40-8E9F-CB772CAB1F29}"/>
              </a:ext>
            </a:extLst>
          </p:cNvPr>
          <p:cNvSpPr txBox="1"/>
          <p:nvPr/>
        </p:nvSpPr>
        <p:spPr>
          <a:xfrm>
            <a:off x="2607255" y="148228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No</a:t>
            </a:r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2C77BF3-8ECB-E549-9659-00A1A63F0592}"/>
              </a:ext>
            </a:extLst>
          </p:cNvPr>
          <p:cNvSpPr txBox="1"/>
          <p:nvPr/>
        </p:nvSpPr>
        <p:spPr>
          <a:xfrm>
            <a:off x="2560630" y="5036794"/>
            <a:ext cx="46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7A2F097-F0B1-0246-A46E-70658B552FFA}"/>
              </a:ext>
            </a:extLst>
          </p:cNvPr>
          <p:cNvSpPr txBox="1"/>
          <p:nvPr/>
        </p:nvSpPr>
        <p:spPr>
          <a:xfrm>
            <a:off x="5507869" y="5038505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No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C004ADD-5B9E-8640-8492-C113D9C5B38E}"/>
              </a:ext>
            </a:extLst>
          </p:cNvPr>
          <p:cNvSpPr txBox="1"/>
          <p:nvPr/>
        </p:nvSpPr>
        <p:spPr>
          <a:xfrm>
            <a:off x="5713436" y="612374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No</a:t>
            </a:r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68E700F-715F-AC4D-9AA0-B6EACCA52A43}"/>
              </a:ext>
            </a:extLst>
          </p:cNvPr>
          <p:cNvSpPr txBox="1"/>
          <p:nvPr/>
        </p:nvSpPr>
        <p:spPr>
          <a:xfrm>
            <a:off x="8615682" y="6123740"/>
            <a:ext cx="46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50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_Helvetica">
      <a:majorFont>
        <a:latin typeface="HelveticaNeue-Medium"/>
        <a:ea typeface="HiraginoSans-W5"/>
        <a:cs typeface=""/>
      </a:majorFont>
      <a:minorFont>
        <a:latin typeface="HelveticaNeue"/>
        <a:ea typeface="HiraginoSans-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96</Words>
  <Application>Microsoft Macintosh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HelveticaNeue</vt:lpstr>
      <vt:lpstr>HelveticaNeue-Medium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Endo, Masafumi</dc:creator>
  <cp:lastModifiedBy>Endo, Masafumi</cp:lastModifiedBy>
  <cp:revision>5</cp:revision>
  <dcterms:created xsi:type="dcterms:W3CDTF">2021-01-28T06:10:50Z</dcterms:created>
  <dcterms:modified xsi:type="dcterms:W3CDTF">2021-01-28T08:03:34Z</dcterms:modified>
</cp:coreProperties>
</file>