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>
        <p:scale>
          <a:sx n="170" d="100"/>
          <a:sy n="170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525A2-CAE3-1D4C-972A-196D6D33845A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F1FE9-4E23-3A42-9CE3-6AAE0626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77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F1FE9-4E23-3A42-9CE3-6AAE0626FBB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26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6FBEE-19D3-104B-A119-5151A410B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D723BE-5C72-394C-B7B8-276D4BB96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167769-EC36-0749-8E7D-ECBBA3AC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860B66-00DB-2947-9935-05FBD53C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C317AD-AEA2-874C-95D6-AB808537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96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009A3-CB3F-8B43-B0BB-A73A0A50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4D816A-6FF5-454D-ADED-4A1E23C0B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19972-C92B-9F4F-87F9-121DACC3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E3EC3E-5CBE-DE4E-BB10-F8C65881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BAD83B-6B3F-E44A-9E29-53DA7FDF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26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7CE5B6-1818-C142-8BED-780515E0F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67BF58-9783-4F48-A2C8-908C4B67D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D952F-3DC9-844F-B309-40216E99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2F4CC9-F314-6048-A8CD-77F736E0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B86FDA-96D1-DD46-ADDE-5A1F4F19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55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ED2CC-1039-DC41-88C0-8D7B9D02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F3D7D9-0EB5-E24B-9553-5F3D6C73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4CDD58-33BC-AE48-9C46-C7A6F63C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B202E-8929-1A4B-8E5A-1E8848DC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C9DDC8-CAF0-D842-BE00-C51A36C6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78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461E7-71B1-A54E-B050-DC15FD90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D61B0F-F821-1649-AC74-F04485BD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F7EAA4-F65F-DF47-9545-E03E82E1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F21EB7-7C72-C442-BA65-433AA720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9063AD-BB57-AC41-BA15-3636952C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05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ED394-8FE5-6940-BEDA-1BB24389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442F41-E9C1-394F-8CE3-63AF894E8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C44B3F-C49D-1B4B-889A-D143864A4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62638-4F7D-2340-A427-65D2E979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DC4D89-D595-6044-855C-5CAC67DA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3B9E2A-8BA5-A349-AC42-AA4D825C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53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C07F6-1CE5-BC4B-9D37-F52D9C50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B569D9-201A-FF4C-B2B9-DC53B825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178EE5-E944-DF42-BDFE-54B9ADA21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530BE1-A812-CA48-8847-711A7FB35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ECF613-49A9-554B-A6B9-1468C5C96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23941A-A328-6444-80CD-0C0F671C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EDAB60-5821-0749-BD6D-94FA79AA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531A82-4D57-A340-91BC-96473AA7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49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166FA-9F8A-724F-8818-EA6575C0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6D324C-790B-CE46-A684-35C4B7E2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396F3A-CE3E-8840-B388-D83011DD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FB9F4E-5360-A74A-8DBA-8D55D7DF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6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2DDD57-677D-4A4C-B21E-C1B06321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1CAF5A-E7AD-6A4E-A0D5-268BCD3C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506E25-C28D-5141-9424-C7C20DD4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00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7D1B7-5FD8-4D42-B26A-89F11357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4B424D-3743-FB42-9651-30D3E223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D53191-947D-9045-88F8-4056FC442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954B15-C1DC-9042-AECC-259AE997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FD636-39C1-E34B-8400-19A53003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E5D7AD-8623-6A48-AE3F-2BB028A5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35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39160-36FE-1A4D-BD07-09098DE1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DED860-0ACC-E04C-BF78-C6174EA30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2DEFB5-A190-784B-8924-F54319CB7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91E5A2-DAA9-AB4D-B3E1-46AD2E8D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4801-2092-7A4B-A83C-62DAF7A159E9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435145-D71B-C745-94C1-661123CF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A4F41B-0801-C045-93AA-4728916E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96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E0813F8-BC50-C946-A9B8-6C841A48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561D6B-8EC5-6740-9D8A-A6A6B9792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1B5DB5-FF22-0A4F-818B-C288C9F0C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4801-2092-7A4B-A83C-62DAF7A159E9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6CFE02-B396-BE4A-BC1B-912D727E7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E428DE-8317-6341-A711-07A2B0402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34C78-06D1-8641-87A4-C92F048C10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17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6F91B95-25D0-D14C-82B1-216A7F4AE489}"/>
              </a:ext>
            </a:extLst>
          </p:cNvPr>
          <p:cNvCxnSpPr/>
          <p:nvPr/>
        </p:nvCxnSpPr>
        <p:spPr>
          <a:xfrm>
            <a:off x="2734574" y="5555411"/>
            <a:ext cx="55554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C7EA28B-1E73-5B48-8552-0612487ADE24}"/>
              </a:ext>
            </a:extLst>
          </p:cNvPr>
          <p:cNvCxnSpPr>
            <a:cxnSpLocks/>
          </p:cNvCxnSpPr>
          <p:nvPr/>
        </p:nvCxnSpPr>
        <p:spPr>
          <a:xfrm flipV="1">
            <a:off x="2734574" y="1207699"/>
            <a:ext cx="0" cy="4347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444D895-EE66-8A4E-AF72-BCB1139C56CB}"/>
              </a:ext>
            </a:extLst>
          </p:cNvPr>
          <p:cNvCxnSpPr>
            <a:cxnSpLocks/>
          </p:cNvCxnSpPr>
          <p:nvPr/>
        </p:nvCxnSpPr>
        <p:spPr>
          <a:xfrm flipV="1">
            <a:off x="8289985" y="1207699"/>
            <a:ext cx="0" cy="43477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0859DE6-01A6-2F49-874D-A94969D82D0D}"/>
              </a:ext>
            </a:extLst>
          </p:cNvPr>
          <p:cNvCxnSpPr>
            <a:cxnSpLocks/>
          </p:cNvCxnSpPr>
          <p:nvPr/>
        </p:nvCxnSpPr>
        <p:spPr>
          <a:xfrm flipH="1">
            <a:off x="2734575" y="1587731"/>
            <a:ext cx="5555410" cy="3967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8D56027-1794-D14F-92E0-F88704C6200C}"/>
              </a:ext>
            </a:extLst>
          </p:cNvPr>
          <p:cNvCxnSpPr>
            <a:cxnSpLocks/>
          </p:cNvCxnSpPr>
          <p:nvPr/>
        </p:nvCxnSpPr>
        <p:spPr>
          <a:xfrm>
            <a:off x="2734575" y="1587730"/>
            <a:ext cx="5555410" cy="3967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71BF01F-1B99-E242-8604-0BBA189D886E}"/>
              </a:ext>
            </a:extLst>
          </p:cNvPr>
          <p:cNvCxnSpPr/>
          <p:nvPr/>
        </p:nvCxnSpPr>
        <p:spPr>
          <a:xfrm>
            <a:off x="2734573" y="2103122"/>
            <a:ext cx="55554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74AC9FF-4D9E-0E4F-A2AE-907E3655B80B}"/>
              </a:ext>
            </a:extLst>
          </p:cNvPr>
          <p:cNvCxnSpPr/>
          <p:nvPr/>
        </p:nvCxnSpPr>
        <p:spPr>
          <a:xfrm>
            <a:off x="2734574" y="1587730"/>
            <a:ext cx="721858" cy="5199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0E6E30D-6F1F-FA42-8035-BD19AB30F535}"/>
              </a:ext>
            </a:extLst>
          </p:cNvPr>
          <p:cNvCxnSpPr>
            <a:cxnSpLocks/>
          </p:cNvCxnSpPr>
          <p:nvPr/>
        </p:nvCxnSpPr>
        <p:spPr>
          <a:xfrm flipV="1">
            <a:off x="3447288" y="2103121"/>
            <a:ext cx="4119372" cy="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A2EFC2-C371-8143-B1A9-1DF7BF57E3DF}"/>
              </a:ext>
            </a:extLst>
          </p:cNvPr>
          <p:cNvCxnSpPr>
            <a:cxnSpLocks/>
          </p:cNvCxnSpPr>
          <p:nvPr/>
        </p:nvCxnSpPr>
        <p:spPr>
          <a:xfrm flipV="1">
            <a:off x="7566660" y="1587730"/>
            <a:ext cx="723325" cy="51539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95322DC-15ED-A748-B6C6-013232302EB5}"/>
                  </a:ext>
                </a:extLst>
              </p:cNvPr>
              <p:cNvSpPr txBox="1"/>
              <p:nvPr/>
            </p:nvSpPr>
            <p:spPr>
              <a:xfrm rot="16200000">
                <a:off x="2126512" y="3244333"/>
                <a:ext cx="722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95322DC-15ED-A748-B6C6-013232302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26512" y="3244333"/>
                <a:ext cx="722827" cy="369332"/>
              </a:xfrm>
              <a:prstGeom prst="rect">
                <a:avLst/>
              </a:prstGeom>
              <a:blipFill>
                <a:blip r:embed="rId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76CA040-02E8-CC4B-9BAF-5126263743D8}"/>
                  </a:ext>
                </a:extLst>
              </p:cNvPr>
              <p:cNvSpPr txBox="1"/>
              <p:nvPr/>
            </p:nvSpPr>
            <p:spPr>
              <a:xfrm>
                <a:off x="5147846" y="5550842"/>
                <a:ext cx="112466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𝑟𝑖𝑔h𝑡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76CA040-02E8-CC4B-9BAF-512626374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846" y="5550842"/>
                <a:ext cx="1124667" cy="39190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49EB2D-A328-D448-9952-945D73EDC483}"/>
                  </a:ext>
                </a:extLst>
              </p:cNvPr>
              <p:cNvSpPr txBox="1"/>
              <p:nvPr/>
            </p:nvSpPr>
            <p:spPr>
              <a:xfrm>
                <a:off x="2264575" y="194923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49EB2D-A328-D448-9952-945D73EDC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575" y="1949233"/>
                <a:ext cx="4700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4A637CF-A292-B44B-B910-25ADFC1D43D1}"/>
                  </a:ext>
                </a:extLst>
              </p:cNvPr>
              <p:cNvSpPr txBox="1"/>
              <p:nvPr/>
            </p:nvSpPr>
            <p:spPr>
              <a:xfrm>
                <a:off x="2303259" y="1433841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4A637CF-A292-B44B-B910-25ADFC1D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59" y="1433841"/>
                <a:ext cx="43473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F4BA918-773B-1541-BEBA-9433E96E6869}"/>
                  </a:ext>
                </a:extLst>
              </p:cNvPr>
              <p:cNvSpPr txBox="1"/>
              <p:nvPr/>
            </p:nvSpPr>
            <p:spPr>
              <a:xfrm>
                <a:off x="2069220" y="5401522"/>
                <a:ext cx="668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F4BA918-773B-1541-BEBA-9433E96E6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20" y="5401522"/>
                <a:ext cx="66877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1154266-4D3A-E04C-AF2B-135503E65392}"/>
                  </a:ext>
                </a:extLst>
              </p:cNvPr>
              <p:cNvSpPr txBox="1"/>
              <p:nvPr/>
            </p:nvSpPr>
            <p:spPr>
              <a:xfrm>
                <a:off x="2520626" y="5556453"/>
                <a:ext cx="4716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1154266-4D3A-E04C-AF2B-135503E65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626" y="5556453"/>
                <a:ext cx="47160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CA46555-9342-BD4E-B06C-3856397E2A6C}"/>
                  </a:ext>
                </a:extLst>
              </p:cNvPr>
              <p:cNvSpPr txBox="1"/>
              <p:nvPr/>
            </p:nvSpPr>
            <p:spPr>
              <a:xfrm>
                <a:off x="8065293" y="5550842"/>
                <a:ext cx="4716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CA46555-9342-BD4E-B06C-3856397E2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293" y="5550842"/>
                <a:ext cx="47160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D6C3CA0-8DC9-FB46-B8DA-20426BE769D8}"/>
                  </a:ext>
                </a:extLst>
              </p:cNvPr>
              <p:cNvSpPr txBox="1"/>
              <p:nvPr/>
            </p:nvSpPr>
            <p:spPr>
              <a:xfrm>
                <a:off x="8278608" y="1918455"/>
                <a:ext cx="865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𝑙𝑖𝑠𝑡𝑒𝑛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D6C3CA0-8DC9-FB46-B8DA-20426BE76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608" y="1918455"/>
                <a:ext cx="8655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59F898B-1118-8748-B496-603477E3E1E0}"/>
                  </a:ext>
                </a:extLst>
              </p:cNvPr>
              <p:cNvSpPr txBox="1"/>
              <p:nvPr/>
            </p:nvSpPr>
            <p:spPr>
              <a:xfrm>
                <a:off x="8296241" y="4304389"/>
                <a:ext cx="83029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59F898B-1118-8748-B496-603477E3E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41" y="4304389"/>
                <a:ext cx="830292" cy="391902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061A28B-63B8-3F42-B9E4-74A408006B84}"/>
                  </a:ext>
                </a:extLst>
              </p:cNvPr>
              <p:cNvSpPr txBox="1"/>
              <p:nvPr/>
            </p:nvSpPr>
            <p:spPr>
              <a:xfrm>
                <a:off x="8296241" y="3100297"/>
                <a:ext cx="71808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061A28B-63B8-3F42-B9E4-74A40800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41" y="3100297"/>
                <a:ext cx="718082" cy="39158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21CC5F4-4C2E-AD4C-8395-A0A44BEA3380}"/>
              </a:ext>
            </a:extLst>
          </p:cNvPr>
          <p:cNvCxnSpPr>
            <a:cxnSpLocks/>
          </p:cNvCxnSpPr>
          <p:nvPr/>
        </p:nvCxnSpPr>
        <p:spPr>
          <a:xfrm flipH="1">
            <a:off x="7506145" y="4696291"/>
            <a:ext cx="1030752" cy="287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EA6404A-17A3-A741-ABBA-38851DA85472}"/>
              </a:ext>
            </a:extLst>
          </p:cNvPr>
          <p:cNvCxnSpPr>
            <a:cxnSpLocks/>
          </p:cNvCxnSpPr>
          <p:nvPr/>
        </p:nvCxnSpPr>
        <p:spPr>
          <a:xfrm flipH="1" flipV="1">
            <a:off x="6970427" y="2550072"/>
            <a:ext cx="1566470" cy="549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1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</Words>
  <Application>Microsoft Macintosh PowerPoint</Application>
  <PresentationFormat>ワイド画面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Endo, Masafumi</dc:creator>
  <cp:lastModifiedBy>Endo, Masafumi</cp:lastModifiedBy>
  <cp:revision>4</cp:revision>
  <dcterms:created xsi:type="dcterms:W3CDTF">2021-03-07T06:21:11Z</dcterms:created>
  <dcterms:modified xsi:type="dcterms:W3CDTF">2021-03-07T06:58:16Z</dcterms:modified>
</cp:coreProperties>
</file>