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4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ECAB6-0D7A-DB8E-67D2-02F46A46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792F4F-49F0-64EA-F9EA-AD76EE3A9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47DD7-A244-D298-8894-86A49FB9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51DE8-678A-E35C-7A26-B3F4B45B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972D23-4563-AEDB-14D6-C0218F02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3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AC8F6-68D0-2D0D-F307-4266EF75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BAA908-C0B5-5C7D-49A6-6F2CDF730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7B0CA-FD7C-0ADD-7362-D830DA03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E214E-AABA-BAAA-6BDC-9562F240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636662-4637-36BC-5375-E6F94327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13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13C36A-E134-2032-971D-68C4E6350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F6C986-C24A-5704-34FF-73B42DFE5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ACFE42-B85C-B3B5-3563-BD55A862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3B521F-18ED-2696-7080-4BA4BFE9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702A0-C001-E15C-206A-F5EB3D0B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965C8-8FA1-4F4E-45BF-AEBEB5EE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368ADD-ECEB-C8DE-86D2-37044D25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F7EFA1-C3A7-E5BC-406C-935BEEBC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AB3F6-E7FD-9545-171D-50F64C68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EEBFC-BFBA-672F-8E74-85636DD7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D3DFF-F6A8-337F-63F4-2125B22F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74042A-2CA6-CC68-2DAC-0BF29330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4C6731-C170-A90D-DD3A-BA09D74C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9CFF5-1EA1-AEAC-E65E-C8A02E2B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AD390-C8C1-3B4D-EDBD-CAACFB25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3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38D84-3324-DB6C-C6E4-9998B957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D47C6D-9FD8-4756-2920-9375F6659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35AB6-4BAD-ACCF-CDC5-F482E91A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6A1553-C600-A74D-98B7-5D867F64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D05DF9-B38B-63B1-31D7-7918C77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9F626B-F608-0549-A787-1ACA9ABC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79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AAE32-3961-10AC-B7E4-46FC8A07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F8F48-6669-7BAC-1D97-59D5DBA1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71BC78-D422-A5B4-E923-C3EC933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25713D-2560-AD08-E73B-786360673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D40AC5-7587-58DC-223B-B1A962B0E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B50C06-812A-A8B0-C73A-11BD7C96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062706-F3E1-2CF5-AC1A-2E7D8940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2269F1-2444-73D4-E959-CEBE93AC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51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913C6-B462-4F08-7138-5D4C73EE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30EEA9-CA56-C461-5967-76A93720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64624D-E625-A4FA-8876-8BD7B545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70BFC-94E7-107E-FFB8-686C4B01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6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63AD89-ED4C-9635-B45A-4E11397C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6CE2A0-902C-1FAA-DA76-9CE7B1C5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90D965-AC28-3FA3-EA07-1D0C1D47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83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0022C-7644-0AA7-F0D3-A40C1D82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62F097-8986-EE66-3528-230B06C4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5B6EE8-AD2E-C88F-5D47-F2AD2A42D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303684-6CAA-835F-C7DC-6C2506DD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556BBE-E735-8217-D69B-7E63AC43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428A89-EA6E-6CF8-BDAE-C8C9352D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3AE3C-FF72-D510-1D2A-4CFDB4E2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3D0364-4AB8-813F-D1A5-4BCF3E9D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F7C4EC-8B93-2756-503F-6AC996B1B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B749CB-59A5-5DA3-9FE4-2DC1CC61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0C98A-63DA-BE94-55A4-3C5A1B59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41EE49-0810-1B48-6B5D-2B2C5F85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7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994A9-8D75-E128-8C8C-3551EB35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83412-4CF3-291C-C4E3-CF3C753F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82C13D-B436-2E0C-2C09-3D25C07DF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5B86-FEDD-45EE-ADDD-3010FB0006D4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1EC0B-744E-A97C-A926-E2566E664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F37ACC-40B5-45FD-E076-008118165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4139-AC28-4FC9-9010-F1D668396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8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A3106-2EEC-D9D2-83BF-C890117D4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This is sample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F3B8A6-9A26-EDF7-69F8-0C0A8E1EF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My presentation</a:t>
            </a:r>
            <a:endParaRPr kumimoji="1"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0A26F30A-56BC-E1E8-9133-70D71BF7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529" y="944563"/>
            <a:ext cx="762000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6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This is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sample</dc:title>
  <dc:creator>加藤　正元</dc:creator>
  <cp:lastModifiedBy>加藤　正元</cp:lastModifiedBy>
  <cp:revision>2</cp:revision>
  <dcterms:created xsi:type="dcterms:W3CDTF">2022-11-17T17:37:02Z</dcterms:created>
  <dcterms:modified xsi:type="dcterms:W3CDTF">2022-11-17T20:02:07Z</dcterms:modified>
</cp:coreProperties>
</file>