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1907" y="2428027"/>
            <a:ext cx="8506704" cy="230006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04136" y="5871412"/>
            <a:ext cx="5598646" cy="18663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19" y="1440000"/>
            <a:ext cx="18285714" cy="8472381"/>
            <a:chOff x="7619" y="1440000"/>
            <a:chExt cx="18285714" cy="847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" y="1440000"/>
              <a:ext cx="18285714" cy="847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3336" y="-270573"/>
            <a:ext cx="4939913" cy="25051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836190" cy="10285714"/>
            <a:chOff x="0" y="0"/>
            <a:chExt cx="10836190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83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42857" y="3013333"/>
            <a:ext cx="419048" cy="548571"/>
            <a:chOff x="3642857" y="3013333"/>
            <a:chExt cx="419048" cy="54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2857" y="3013333"/>
              <a:ext cx="419048" cy="54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76190" y="114286"/>
            <a:ext cx="700000" cy="678095"/>
            <a:chOff x="6976190" y="114286"/>
            <a:chExt cx="700000" cy="6780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6190" y="114286"/>
              <a:ext cx="700000" cy="6780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61905" y="4182857"/>
            <a:ext cx="746667" cy="746667"/>
            <a:chOff x="4061905" y="4182857"/>
            <a:chExt cx="746667" cy="7466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1905" y="4182857"/>
              <a:ext cx="746667" cy="7466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416585" y="8716190"/>
            <a:ext cx="580163" cy="725203"/>
            <a:chOff x="7416585" y="8716190"/>
            <a:chExt cx="580163" cy="72520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16585" y="8716190"/>
              <a:ext cx="580163" cy="72520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104762" y="2707933"/>
            <a:ext cx="5726905" cy="340317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142857" y="6133962"/>
            <a:ext cx="6875001" cy="187936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33333" y="8076190"/>
            <a:ext cx="6731429" cy="158983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066667" y="772064"/>
            <a:ext cx="7255715" cy="187936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141431" y="-424695"/>
            <a:ext cx="5850161" cy="23000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0952"/>
            <a:ext cx="9693333" cy="10224762"/>
            <a:chOff x="0" y="60952"/>
            <a:chExt cx="9693333" cy="1022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0952"/>
              <a:ext cx="9693333" cy="1022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86667" y="1550479"/>
            <a:ext cx="723810" cy="685714"/>
            <a:chOff x="5486667" y="1550479"/>
            <a:chExt cx="723810" cy="6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6667" y="1550479"/>
              <a:ext cx="723810" cy="6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63692" y="7299048"/>
            <a:ext cx="648689" cy="944762"/>
            <a:chOff x="5363692" y="7299048"/>
            <a:chExt cx="648689" cy="9447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3692" y="7299048"/>
              <a:ext cx="648689" cy="94476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78095" y="2749213"/>
            <a:ext cx="8044048" cy="158983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87619" y="6587936"/>
            <a:ext cx="8276191" cy="15746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331429" cy="10285714"/>
            <a:chOff x="0" y="0"/>
            <a:chExt cx="10331429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331429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93333" y="411429"/>
            <a:ext cx="510476" cy="681908"/>
            <a:chOff x="3093333" y="411429"/>
            <a:chExt cx="510476" cy="6819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3333" y="411429"/>
              <a:ext cx="510476" cy="6819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30476" y="6844444"/>
            <a:ext cx="1843810" cy="1721905"/>
            <a:chOff x="8030476" y="6844444"/>
            <a:chExt cx="1843810" cy="17219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30476" y="6844444"/>
              <a:ext cx="1843810" cy="172190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29524" y="1916190"/>
            <a:ext cx="7545001" cy="157460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29524" y="6133333"/>
            <a:ext cx="7484286" cy="15746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2024-01-24T14:29:10Z</dcterms:created>
  <dcterms:modified xsi:type="dcterms:W3CDTF">2024-01-24T14:29:10Z</dcterms:modified>
</cp:coreProperties>
</file>