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 Sahil (B.Tech_2025)" userId="fcf31705-c67d-4357-a00d-89feb54f8cdf" providerId="ADAL" clId="{5208FBBB-4EA6-4BBC-8ACB-F35DC2888B2C}"/>
    <pc:docChg chg="custSel modSld">
      <pc:chgData name="Abdul Sahil (B.Tech_2025)" userId="fcf31705-c67d-4357-a00d-89feb54f8cdf" providerId="ADAL" clId="{5208FBBB-4EA6-4BBC-8ACB-F35DC2888B2C}" dt="2023-11-20T08:46:29.202" v="2" actId="478"/>
      <pc:docMkLst>
        <pc:docMk/>
      </pc:docMkLst>
      <pc:sldChg chg="delSp modSp mod">
        <pc:chgData name="Abdul Sahil (B.Tech_2025)" userId="fcf31705-c67d-4357-a00d-89feb54f8cdf" providerId="ADAL" clId="{5208FBBB-4EA6-4BBC-8ACB-F35DC2888B2C}" dt="2023-11-20T08:46:29.202" v="2" actId="478"/>
        <pc:sldMkLst>
          <pc:docMk/>
          <pc:sldMk cId="3178458071" sldId="256"/>
        </pc:sldMkLst>
        <pc:spChg chg="del mod">
          <ac:chgData name="Abdul Sahil (B.Tech_2025)" userId="fcf31705-c67d-4357-a00d-89feb54f8cdf" providerId="ADAL" clId="{5208FBBB-4EA6-4BBC-8ACB-F35DC2888B2C}" dt="2023-11-20T08:46:29.202" v="2" actId="478"/>
          <ac:spMkLst>
            <pc:docMk/>
            <pc:sldMk cId="3178458071" sldId="256"/>
            <ac:spMk id="3" creationId="{1A2F5ED9-07A7-15EE-F1AE-8B27AC09FC84}"/>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ata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6FE657-1B83-4872-A931-9F368C2EB02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435AA18-9D6A-4C1D-89F1-888D0F8265E1}">
      <dgm:prSet/>
      <dgm:spPr/>
      <dgm:t>
        <a:bodyPr/>
        <a:lstStyle/>
        <a:p>
          <a:r>
            <a:rPr lang="en-US" b="1" dirty="0"/>
            <a:t>Step 1: </a:t>
          </a:r>
          <a:r>
            <a:rPr lang="en-US" dirty="0"/>
            <a:t>Select the files you want to encrypt, either individually or as a batch.</a:t>
          </a:r>
        </a:p>
      </dgm:t>
    </dgm:pt>
    <dgm:pt modelId="{515424BE-A40A-4733-A2CE-53298B7CD313}" type="parTrans" cxnId="{8F2AD564-70F7-4963-8746-C3E0CF859B07}">
      <dgm:prSet/>
      <dgm:spPr/>
      <dgm:t>
        <a:bodyPr/>
        <a:lstStyle/>
        <a:p>
          <a:endParaRPr lang="en-US"/>
        </a:p>
      </dgm:t>
    </dgm:pt>
    <dgm:pt modelId="{F8C9125B-D793-4F12-9ECB-CCF2DC977CCB}" type="sibTrans" cxnId="{8F2AD564-70F7-4963-8746-C3E0CF859B07}">
      <dgm:prSet/>
      <dgm:spPr/>
      <dgm:t>
        <a:bodyPr/>
        <a:lstStyle/>
        <a:p>
          <a:endParaRPr lang="en-US"/>
        </a:p>
      </dgm:t>
    </dgm:pt>
    <dgm:pt modelId="{F5937A27-1090-4BF4-9CD6-90BD14398685}">
      <dgm:prSet/>
      <dgm:spPr/>
      <dgm:t>
        <a:bodyPr/>
        <a:lstStyle/>
        <a:p>
          <a:r>
            <a:rPr lang="en-US" dirty="0"/>
            <a:t>Step 2: Select the encryption algorithm that best suits your needs.</a:t>
          </a:r>
          <a:r>
            <a:rPr lang="en-US" b="1" dirty="0"/>
            <a:t> </a:t>
          </a:r>
          <a:endParaRPr lang="en-US" dirty="0"/>
        </a:p>
      </dgm:t>
    </dgm:pt>
    <dgm:pt modelId="{BB385C0D-765B-4977-82E7-8971321D967C}" type="parTrans" cxnId="{8732DD29-7B88-47E1-9197-72A3451F7130}">
      <dgm:prSet/>
      <dgm:spPr/>
      <dgm:t>
        <a:bodyPr/>
        <a:lstStyle/>
        <a:p>
          <a:endParaRPr lang="en-US"/>
        </a:p>
      </dgm:t>
    </dgm:pt>
    <dgm:pt modelId="{F5C4A2F4-6AAC-4C2E-B7D1-FD25F4704B38}" type="sibTrans" cxnId="{8732DD29-7B88-47E1-9197-72A3451F7130}">
      <dgm:prSet/>
      <dgm:spPr/>
      <dgm:t>
        <a:bodyPr/>
        <a:lstStyle/>
        <a:p>
          <a:endParaRPr lang="en-US"/>
        </a:p>
      </dgm:t>
    </dgm:pt>
    <dgm:pt modelId="{A8118D84-3AF0-4489-9925-E1143C4B0FA5}" type="pres">
      <dgm:prSet presAssocID="{FC6FE657-1B83-4872-A931-9F368C2EB02C}" presName="root" presStyleCnt="0">
        <dgm:presLayoutVars>
          <dgm:dir/>
          <dgm:resizeHandles val="exact"/>
        </dgm:presLayoutVars>
      </dgm:prSet>
      <dgm:spPr/>
    </dgm:pt>
    <dgm:pt modelId="{AB59BAA3-1515-4D5F-8130-6A04AE2716FA}" type="pres">
      <dgm:prSet presAssocID="{1435AA18-9D6A-4C1D-89F1-888D0F8265E1}" presName="compNode" presStyleCnt="0"/>
      <dgm:spPr/>
    </dgm:pt>
    <dgm:pt modelId="{873F4CAC-933B-4DC6-B861-13DECEBA4BFF}" type="pres">
      <dgm:prSet presAssocID="{1435AA18-9D6A-4C1D-89F1-888D0F8265E1}" presName="bgRect" presStyleLbl="bgShp" presStyleIdx="0" presStyleCnt="2"/>
      <dgm:spPr/>
    </dgm:pt>
    <dgm:pt modelId="{1FFDB745-7501-4AD3-B222-564D349AFAFB}" type="pres">
      <dgm:prSet presAssocID="{1435AA18-9D6A-4C1D-89F1-888D0F8265E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ey"/>
        </a:ext>
      </dgm:extLst>
    </dgm:pt>
    <dgm:pt modelId="{EE759694-545A-41B8-B69E-D2B24F74208E}" type="pres">
      <dgm:prSet presAssocID="{1435AA18-9D6A-4C1D-89F1-888D0F8265E1}" presName="spaceRect" presStyleCnt="0"/>
      <dgm:spPr/>
    </dgm:pt>
    <dgm:pt modelId="{00A4652F-735F-404D-85A5-136D0D7489CE}" type="pres">
      <dgm:prSet presAssocID="{1435AA18-9D6A-4C1D-89F1-888D0F8265E1}" presName="parTx" presStyleLbl="revTx" presStyleIdx="0" presStyleCnt="2">
        <dgm:presLayoutVars>
          <dgm:chMax val="0"/>
          <dgm:chPref val="0"/>
        </dgm:presLayoutVars>
      </dgm:prSet>
      <dgm:spPr/>
    </dgm:pt>
    <dgm:pt modelId="{A0054CF8-56E0-463A-A65E-B3B574CBFAA2}" type="pres">
      <dgm:prSet presAssocID="{F8C9125B-D793-4F12-9ECB-CCF2DC977CCB}" presName="sibTrans" presStyleCnt="0"/>
      <dgm:spPr/>
    </dgm:pt>
    <dgm:pt modelId="{BFD16F02-3346-4AFC-8737-7ED8B2472934}" type="pres">
      <dgm:prSet presAssocID="{F5937A27-1090-4BF4-9CD6-90BD14398685}" presName="compNode" presStyleCnt="0"/>
      <dgm:spPr/>
    </dgm:pt>
    <dgm:pt modelId="{ED6559CA-79DD-4678-82DE-204DDB8152DA}" type="pres">
      <dgm:prSet presAssocID="{F5937A27-1090-4BF4-9CD6-90BD14398685}" presName="bgRect" presStyleLbl="bgShp" presStyleIdx="1" presStyleCnt="2"/>
      <dgm:spPr/>
    </dgm:pt>
    <dgm:pt modelId="{5F3342F4-2300-4312-A1CD-29E90F55CF1E}" type="pres">
      <dgm:prSet presAssocID="{F5937A27-1090-4BF4-9CD6-90BD1439868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ing Cloud"/>
        </a:ext>
      </dgm:extLst>
    </dgm:pt>
    <dgm:pt modelId="{DA1CE9C1-F82E-417A-A483-D78BC67F1418}" type="pres">
      <dgm:prSet presAssocID="{F5937A27-1090-4BF4-9CD6-90BD14398685}" presName="spaceRect" presStyleCnt="0"/>
      <dgm:spPr/>
    </dgm:pt>
    <dgm:pt modelId="{7A067FE9-8BB0-43D0-B850-0FE96C43CF46}" type="pres">
      <dgm:prSet presAssocID="{F5937A27-1090-4BF4-9CD6-90BD14398685}" presName="parTx" presStyleLbl="revTx" presStyleIdx="1" presStyleCnt="2">
        <dgm:presLayoutVars>
          <dgm:chMax val="0"/>
          <dgm:chPref val="0"/>
        </dgm:presLayoutVars>
      </dgm:prSet>
      <dgm:spPr/>
    </dgm:pt>
  </dgm:ptLst>
  <dgm:cxnLst>
    <dgm:cxn modelId="{8732DD29-7B88-47E1-9197-72A3451F7130}" srcId="{FC6FE657-1B83-4872-A931-9F368C2EB02C}" destId="{F5937A27-1090-4BF4-9CD6-90BD14398685}" srcOrd="1" destOrd="0" parTransId="{BB385C0D-765B-4977-82E7-8971321D967C}" sibTransId="{F5C4A2F4-6AAC-4C2E-B7D1-FD25F4704B38}"/>
    <dgm:cxn modelId="{8F2AD564-70F7-4963-8746-C3E0CF859B07}" srcId="{FC6FE657-1B83-4872-A931-9F368C2EB02C}" destId="{1435AA18-9D6A-4C1D-89F1-888D0F8265E1}" srcOrd="0" destOrd="0" parTransId="{515424BE-A40A-4733-A2CE-53298B7CD313}" sibTransId="{F8C9125B-D793-4F12-9ECB-CCF2DC977CCB}"/>
    <dgm:cxn modelId="{BE4F4B57-12A0-4FC7-95A4-B11DA1CBB0FB}" type="presOf" srcId="{F5937A27-1090-4BF4-9CD6-90BD14398685}" destId="{7A067FE9-8BB0-43D0-B850-0FE96C43CF46}" srcOrd="0" destOrd="0" presId="urn:microsoft.com/office/officeart/2018/2/layout/IconVerticalSolidList"/>
    <dgm:cxn modelId="{DEF4F8A1-4D9C-456E-8739-9617BA343332}" type="presOf" srcId="{1435AA18-9D6A-4C1D-89F1-888D0F8265E1}" destId="{00A4652F-735F-404D-85A5-136D0D7489CE}" srcOrd="0" destOrd="0" presId="urn:microsoft.com/office/officeart/2018/2/layout/IconVerticalSolidList"/>
    <dgm:cxn modelId="{270ED3D3-ED77-451A-BFBE-59342F697C2F}" type="presOf" srcId="{FC6FE657-1B83-4872-A931-9F368C2EB02C}" destId="{A8118D84-3AF0-4489-9925-E1143C4B0FA5}" srcOrd="0" destOrd="0" presId="urn:microsoft.com/office/officeart/2018/2/layout/IconVerticalSolidList"/>
    <dgm:cxn modelId="{77CDDCFC-CD1B-441E-AE71-A8676882922A}" type="presParOf" srcId="{A8118D84-3AF0-4489-9925-E1143C4B0FA5}" destId="{AB59BAA3-1515-4D5F-8130-6A04AE2716FA}" srcOrd="0" destOrd="0" presId="urn:microsoft.com/office/officeart/2018/2/layout/IconVerticalSolidList"/>
    <dgm:cxn modelId="{AF5D8E2D-883C-4864-8A00-ADA615E212BE}" type="presParOf" srcId="{AB59BAA3-1515-4D5F-8130-6A04AE2716FA}" destId="{873F4CAC-933B-4DC6-B861-13DECEBA4BFF}" srcOrd="0" destOrd="0" presId="urn:microsoft.com/office/officeart/2018/2/layout/IconVerticalSolidList"/>
    <dgm:cxn modelId="{740D848B-4F2E-431F-B257-2DD1E59F0578}" type="presParOf" srcId="{AB59BAA3-1515-4D5F-8130-6A04AE2716FA}" destId="{1FFDB745-7501-4AD3-B222-564D349AFAFB}" srcOrd="1" destOrd="0" presId="urn:microsoft.com/office/officeart/2018/2/layout/IconVerticalSolidList"/>
    <dgm:cxn modelId="{1CC50534-AB95-425E-A75B-3082315BA461}" type="presParOf" srcId="{AB59BAA3-1515-4D5F-8130-6A04AE2716FA}" destId="{EE759694-545A-41B8-B69E-D2B24F74208E}" srcOrd="2" destOrd="0" presId="urn:microsoft.com/office/officeart/2018/2/layout/IconVerticalSolidList"/>
    <dgm:cxn modelId="{58B9AAFE-542B-4F97-B564-F9229CDAB29A}" type="presParOf" srcId="{AB59BAA3-1515-4D5F-8130-6A04AE2716FA}" destId="{00A4652F-735F-404D-85A5-136D0D7489CE}" srcOrd="3" destOrd="0" presId="urn:microsoft.com/office/officeart/2018/2/layout/IconVerticalSolidList"/>
    <dgm:cxn modelId="{F35E77F2-588D-4157-A996-3DEA41C61FC1}" type="presParOf" srcId="{A8118D84-3AF0-4489-9925-E1143C4B0FA5}" destId="{A0054CF8-56E0-463A-A65E-B3B574CBFAA2}" srcOrd="1" destOrd="0" presId="urn:microsoft.com/office/officeart/2018/2/layout/IconVerticalSolidList"/>
    <dgm:cxn modelId="{E2C75EAF-96F1-4435-AA6D-8B8B7D3F0C41}" type="presParOf" srcId="{A8118D84-3AF0-4489-9925-E1143C4B0FA5}" destId="{BFD16F02-3346-4AFC-8737-7ED8B2472934}" srcOrd="2" destOrd="0" presId="urn:microsoft.com/office/officeart/2018/2/layout/IconVerticalSolidList"/>
    <dgm:cxn modelId="{55E9B51E-65FD-4EA6-A5A4-A75D14903D09}" type="presParOf" srcId="{BFD16F02-3346-4AFC-8737-7ED8B2472934}" destId="{ED6559CA-79DD-4678-82DE-204DDB8152DA}" srcOrd="0" destOrd="0" presId="urn:microsoft.com/office/officeart/2018/2/layout/IconVerticalSolidList"/>
    <dgm:cxn modelId="{A62695C0-FA9B-4376-B10E-1FAEB20F954D}" type="presParOf" srcId="{BFD16F02-3346-4AFC-8737-7ED8B2472934}" destId="{5F3342F4-2300-4312-A1CD-29E90F55CF1E}" srcOrd="1" destOrd="0" presId="urn:microsoft.com/office/officeart/2018/2/layout/IconVerticalSolidList"/>
    <dgm:cxn modelId="{4CA69C26-48AD-4734-962F-49795F05393E}" type="presParOf" srcId="{BFD16F02-3346-4AFC-8737-7ED8B2472934}" destId="{DA1CE9C1-F82E-417A-A483-D78BC67F1418}" srcOrd="2" destOrd="0" presId="urn:microsoft.com/office/officeart/2018/2/layout/IconVerticalSolidList"/>
    <dgm:cxn modelId="{8E855E9E-266F-415E-8479-A257C216C90F}" type="presParOf" srcId="{BFD16F02-3346-4AFC-8737-7ED8B2472934}" destId="{7A067FE9-8BB0-43D0-B850-0FE96C43CF4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76EE27-1E60-4336-9409-D55D1864C08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DACB555-2612-412B-A4C5-ECC06E105658}">
      <dgm:prSet/>
      <dgm:spPr/>
      <dgm:t>
        <a:bodyPr/>
        <a:lstStyle/>
        <a:p>
          <a:r>
            <a:rPr lang="en-US" b="1" dirty="0"/>
            <a:t>Step </a:t>
          </a:r>
          <a:r>
            <a:rPr lang="en-US" dirty="0"/>
            <a:t>3: Choose a secure key to encrypt your data. Make sure to store it safely. </a:t>
          </a:r>
        </a:p>
      </dgm:t>
    </dgm:pt>
    <dgm:pt modelId="{F03F9097-6CD8-45A8-B73E-C5CD02B51D0E}" type="parTrans" cxnId="{5BC7A5A8-7789-45DD-84A5-1DB9F877F3AD}">
      <dgm:prSet/>
      <dgm:spPr/>
      <dgm:t>
        <a:bodyPr/>
        <a:lstStyle/>
        <a:p>
          <a:endParaRPr lang="en-US"/>
        </a:p>
      </dgm:t>
    </dgm:pt>
    <dgm:pt modelId="{7F9AC781-D459-4BE6-BC67-688E5A468019}" type="sibTrans" cxnId="{5BC7A5A8-7789-45DD-84A5-1DB9F877F3AD}">
      <dgm:prSet/>
      <dgm:spPr/>
      <dgm:t>
        <a:bodyPr/>
        <a:lstStyle/>
        <a:p>
          <a:endParaRPr lang="en-US"/>
        </a:p>
      </dgm:t>
    </dgm:pt>
    <dgm:pt modelId="{CB9C7FD8-F8F0-49E3-90DA-72D6D71A5232}">
      <dgm:prSet/>
      <dgm:spPr/>
      <dgm:t>
        <a:bodyPr/>
        <a:lstStyle/>
        <a:p>
          <a:r>
            <a:rPr lang="en-US" dirty="0"/>
            <a:t>Step 4: Click the "Encrypt" button and watch as our tool securely encrypts your data.: </a:t>
          </a:r>
        </a:p>
      </dgm:t>
    </dgm:pt>
    <dgm:pt modelId="{B9FF467E-8A26-45FF-92A5-C4D5390962BF}" type="parTrans" cxnId="{282299F7-69BA-4A13-A1E0-934EA6C44871}">
      <dgm:prSet/>
      <dgm:spPr/>
      <dgm:t>
        <a:bodyPr/>
        <a:lstStyle/>
        <a:p>
          <a:endParaRPr lang="en-US"/>
        </a:p>
      </dgm:t>
    </dgm:pt>
    <dgm:pt modelId="{DD471E94-B06F-4259-9F27-2C69983BE6A4}" type="sibTrans" cxnId="{282299F7-69BA-4A13-A1E0-934EA6C44871}">
      <dgm:prSet/>
      <dgm:spPr/>
      <dgm:t>
        <a:bodyPr/>
        <a:lstStyle/>
        <a:p>
          <a:endParaRPr lang="en-US"/>
        </a:p>
      </dgm:t>
    </dgm:pt>
    <dgm:pt modelId="{1ADFF99C-3138-42B9-B897-D68E073378C5}" type="pres">
      <dgm:prSet presAssocID="{1D76EE27-1E60-4336-9409-D55D1864C084}" presName="root" presStyleCnt="0">
        <dgm:presLayoutVars>
          <dgm:dir/>
          <dgm:resizeHandles val="exact"/>
        </dgm:presLayoutVars>
      </dgm:prSet>
      <dgm:spPr/>
    </dgm:pt>
    <dgm:pt modelId="{419AB157-CDF0-4C60-AEC7-295E97AD1D68}" type="pres">
      <dgm:prSet presAssocID="{FDACB555-2612-412B-A4C5-ECC06E105658}" presName="compNode" presStyleCnt="0"/>
      <dgm:spPr/>
    </dgm:pt>
    <dgm:pt modelId="{14807F74-A7C7-4647-ACB8-3651C7E93264}" type="pres">
      <dgm:prSet presAssocID="{FDACB555-2612-412B-A4C5-ECC06E105658}" presName="bgRect" presStyleLbl="bgShp" presStyleIdx="0" presStyleCnt="2"/>
      <dgm:spPr/>
    </dgm:pt>
    <dgm:pt modelId="{3CAD99B0-4F2A-4F5F-9DA1-69F816E4D105}" type="pres">
      <dgm:prSet presAssocID="{FDACB555-2612-412B-A4C5-ECC06E10565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nlock"/>
        </a:ext>
      </dgm:extLst>
    </dgm:pt>
    <dgm:pt modelId="{EFE0C35B-5A87-411B-A1BB-6D89E411D784}" type="pres">
      <dgm:prSet presAssocID="{FDACB555-2612-412B-A4C5-ECC06E105658}" presName="spaceRect" presStyleCnt="0"/>
      <dgm:spPr/>
    </dgm:pt>
    <dgm:pt modelId="{BC052D25-12AC-40EA-A1BA-2705D428DFF0}" type="pres">
      <dgm:prSet presAssocID="{FDACB555-2612-412B-A4C5-ECC06E105658}" presName="parTx" presStyleLbl="revTx" presStyleIdx="0" presStyleCnt="2">
        <dgm:presLayoutVars>
          <dgm:chMax val="0"/>
          <dgm:chPref val="0"/>
        </dgm:presLayoutVars>
      </dgm:prSet>
      <dgm:spPr/>
    </dgm:pt>
    <dgm:pt modelId="{C03DB947-1F87-43F8-A979-C88E76BA81A0}" type="pres">
      <dgm:prSet presAssocID="{7F9AC781-D459-4BE6-BC67-688E5A468019}" presName="sibTrans" presStyleCnt="0"/>
      <dgm:spPr/>
    </dgm:pt>
    <dgm:pt modelId="{022B471C-A055-4246-AF81-903E9EF0B2B1}" type="pres">
      <dgm:prSet presAssocID="{CB9C7FD8-F8F0-49E3-90DA-72D6D71A5232}" presName="compNode" presStyleCnt="0"/>
      <dgm:spPr/>
    </dgm:pt>
    <dgm:pt modelId="{7F1275F7-BD2F-44CD-80F3-B4BCA13BB1D6}" type="pres">
      <dgm:prSet presAssocID="{CB9C7FD8-F8F0-49E3-90DA-72D6D71A5232}" presName="bgRect" presStyleLbl="bgShp" presStyleIdx="1" presStyleCnt="2"/>
      <dgm:spPr/>
    </dgm:pt>
    <dgm:pt modelId="{A0D072B7-C322-4785-BC37-9818AB5EB2A0}" type="pres">
      <dgm:prSet presAssocID="{CB9C7FD8-F8F0-49E3-90DA-72D6D71A523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63EFDF20-F929-4513-882A-4AC33309CEA9}" type="pres">
      <dgm:prSet presAssocID="{CB9C7FD8-F8F0-49E3-90DA-72D6D71A5232}" presName="spaceRect" presStyleCnt="0"/>
      <dgm:spPr/>
    </dgm:pt>
    <dgm:pt modelId="{D8659856-672A-4969-A46D-64FD941D056F}" type="pres">
      <dgm:prSet presAssocID="{CB9C7FD8-F8F0-49E3-90DA-72D6D71A5232}" presName="parTx" presStyleLbl="revTx" presStyleIdx="1" presStyleCnt="2">
        <dgm:presLayoutVars>
          <dgm:chMax val="0"/>
          <dgm:chPref val="0"/>
        </dgm:presLayoutVars>
      </dgm:prSet>
      <dgm:spPr/>
    </dgm:pt>
  </dgm:ptLst>
  <dgm:cxnLst>
    <dgm:cxn modelId="{9AA46715-AF60-4344-ABFF-D78D8C38128F}" type="presOf" srcId="{FDACB555-2612-412B-A4C5-ECC06E105658}" destId="{BC052D25-12AC-40EA-A1BA-2705D428DFF0}" srcOrd="0" destOrd="0" presId="urn:microsoft.com/office/officeart/2018/2/layout/IconVerticalSolidList"/>
    <dgm:cxn modelId="{FA0D9021-7A1E-4C2E-843A-CBA269A25B9D}" type="presOf" srcId="{1D76EE27-1E60-4336-9409-D55D1864C084}" destId="{1ADFF99C-3138-42B9-B897-D68E073378C5}" srcOrd="0" destOrd="0" presId="urn:microsoft.com/office/officeart/2018/2/layout/IconVerticalSolidList"/>
    <dgm:cxn modelId="{5BC7A5A8-7789-45DD-84A5-1DB9F877F3AD}" srcId="{1D76EE27-1E60-4336-9409-D55D1864C084}" destId="{FDACB555-2612-412B-A4C5-ECC06E105658}" srcOrd="0" destOrd="0" parTransId="{F03F9097-6CD8-45A8-B73E-C5CD02B51D0E}" sibTransId="{7F9AC781-D459-4BE6-BC67-688E5A468019}"/>
    <dgm:cxn modelId="{D538DED4-5870-4D79-BCAC-FED3E1C6260C}" type="presOf" srcId="{CB9C7FD8-F8F0-49E3-90DA-72D6D71A5232}" destId="{D8659856-672A-4969-A46D-64FD941D056F}" srcOrd="0" destOrd="0" presId="urn:microsoft.com/office/officeart/2018/2/layout/IconVerticalSolidList"/>
    <dgm:cxn modelId="{282299F7-69BA-4A13-A1E0-934EA6C44871}" srcId="{1D76EE27-1E60-4336-9409-D55D1864C084}" destId="{CB9C7FD8-F8F0-49E3-90DA-72D6D71A5232}" srcOrd="1" destOrd="0" parTransId="{B9FF467E-8A26-45FF-92A5-C4D5390962BF}" sibTransId="{DD471E94-B06F-4259-9F27-2C69983BE6A4}"/>
    <dgm:cxn modelId="{DF5BA7AF-98B9-476F-A15A-94088BCBF866}" type="presParOf" srcId="{1ADFF99C-3138-42B9-B897-D68E073378C5}" destId="{419AB157-CDF0-4C60-AEC7-295E97AD1D68}" srcOrd="0" destOrd="0" presId="urn:microsoft.com/office/officeart/2018/2/layout/IconVerticalSolidList"/>
    <dgm:cxn modelId="{6CE6AEDB-FB94-428A-BB59-4652DF2CE5DC}" type="presParOf" srcId="{419AB157-CDF0-4C60-AEC7-295E97AD1D68}" destId="{14807F74-A7C7-4647-ACB8-3651C7E93264}" srcOrd="0" destOrd="0" presId="urn:microsoft.com/office/officeart/2018/2/layout/IconVerticalSolidList"/>
    <dgm:cxn modelId="{CE8880BD-4BF6-4A9A-8815-B9777019996B}" type="presParOf" srcId="{419AB157-CDF0-4C60-AEC7-295E97AD1D68}" destId="{3CAD99B0-4F2A-4F5F-9DA1-69F816E4D105}" srcOrd="1" destOrd="0" presId="urn:microsoft.com/office/officeart/2018/2/layout/IconVerticalSolidList"/>
    <dgm:cxn modelId="{ABBA83CA-AC57-4B32-AEAE-35102CB2C7B7}" type="presParOf" srcId="{419AB157-CDF0-4C60-AEC7-295E97AD1D68}" destId="{EFE0C35B-5A87-411B-A1BB-6D89E411D784}" srcOrd="2" destOrd="0" presId="urn:microsoft.com/office/officeart/2018/2/layout/IconVerticalSolidList"/>
    <dgm:cxn modelId="{C49E50A7-FAB9-4D78-A0C1-A37B55C00A33}" type="presParOf" srcId="{419AB157-CDF0-4C60-AEC7-295E97AD1D68}" destId="{BC052D25-12AC-40EA-A1BA-2705D428DFF0}" srcOrd="3" destOrd="0" presId="urn:microsoft.com/office/officeart/2018/2/layout/IconVerticalSolidList"/>
    <dgm:cxn modelId="{1B59A068-007C-4C1F-B465-67D18DC3F3CB}" type="presParOf" srcId="{1ADFF99C-3138-42B9-B897-D68E073378C5}" destId="{C03DB947-1F87-43F8-A979-C88E76BA81A0}" srcOrd="1" destOrd="0" presId="urn:microsoft.com/office/officeart/2018/2/layout/IconVerticalSolidList"/>
    <dgm:cxn modelId="{14B386BB-6873-46F7-B0CD-D4BD71BAEF55}" type="presParOf" srcId="{1ADFF99C-3138-42B9-B897-D68E073378C5}" destId="{022B471C-A055-4246-AF81-903E9EF0B2B1}" srcOrd="2" destOrd="0" presId="urn:microsoft.com/office/officeart/2018/2/layout/IconVerticalSolidList"/>
    <dgm:cxn modelId="{5CE3754B-D6FC-48F4-BB96-21C1A4B72FBC}" type="presParOf" srcId="{022B471C-A055-4246-AF81-903E9EF0B2B1}" destId="{7F1275F7-BD2F-44CD-80F3-B4BCA13BB1D6}" srcOrd="0" destOrd="0" presId="urn:microsoft.com/office/officeart/2018/2/layout/IconVerticalSolidList"/>
    <dgm:cxn modelId="{1DE7456B-EB6B-41BA-99C2-DEB8C978062A}" type="presParOf" srcId="{022B471C-A055-4246-AF81-903E9EF0B2B1}" destId="{A0D072B7-C322-4785-BC37-9818AB5EB2A0}" srcOrd="1" destOrd="0" presId="urn:microsoft.com/office/officeart/2018/2/layout/IconVerticalSolidList"/>
    <dgm:cxn modelId="{4CFDCF91-1DF3-4B96-82E9-579F41E3C167}" type="presParOf" srcId="{022B471C-A055-4246-AF81-903E9EF0B2B1}" destId="{63EFDF20-F929-4513-882A-4AC33309CEA9}" srcOrd="2" destOrd="0" presId="urn:microsoft.com/office/officeart/2018/2/layout/IconVerticalSolidList"/>
    <dgm:cxn modelId="{7A08C2F6-1480-48C1-A9CE-BDA42E5E0FF3}" type="presParOf" srcId="{022B471C-A055-4246-AF81-903E9EF0B2B1}" destId="{D8659856-672A-4969-A46D-64FD941D056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455046-AC05-4239-A781-0683095C41B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A153BD8-6B16-4946-A09F-FDF56B4ADBB6}">
      <dgm:prSet/>
      <dgm:spPr/>
      <dgm:t>
        <a:bodyPr/>
        <a:lstStyle/>
        <a:p>
          <a:r>
            <a:rPr lang="en-US" b="1"/>
            <a:t>Personal Use</a:t>
          </a:r>
          <a:endParaRPr lang="en-US"/>
        </a:p>
      </dgm:t>
    </dgm:pt>
    <dgm:pt modelId="{C5D24D7A-D05A-4D08-9F1D-5932AC302518}" type="parTrans" cxnId="{58A8C692-610F-4836-90BF-82E59E8F9BBE}">
      <dgm:prSet/>
      <dgm:spPr/>
      <dgm:t>
        <a:bodyPr/>
        <a:lstStyle/>
        <a:p>
          <a:endParaRPr lang="en-US"/>
        </a:p>
      </dgm:t>
    </dgm:pt>
    <dgm:pt modelId="{43D292B5-DCA0-40E6-B384-39601193ED16}" type="sibTrans" cxnId="{58A8C692-610F-4836-90BF-82E59E8F9BBE}">
      <dgm:prSet/>
      <dgm:spPr/>
      <dgm:t>
        <a:bodyPr/>
        <a:lstStyle/>
        <a:p>
          <a:endParaRPr lang="en-US"/>
        </a:p>
      </dgm:t>
    </dgm:pt>
    <dgm:pt modelId="{0BCBE55D-D415-436D-8C29-EFB64BE10AFA}">
      <dgm:prSet/>
      <dgm:spPr/>
      <dgm:t>
        <a:bodyPr/>
        <a:lstStyle/>
        <a:p>
          <a:r>
            <a:rPr lang="en-US"/>
            <a:t>Encrypt personal files such as photos, documents, and videos to protect them from theft or unauthorized access.</a:t>
          </a:r>
        </a:p>
      </dgm:t>
    </dgm:pt>
    <dgm:pt modelId="{6488DB19-15C7-4BF4-937F-460107232214}" type="parTrans" cxnId="{64ED8DDA-B676-400C-9DD8-7768633DDCE1}">
      <dgm:prSet/>
      <dgm:spPr/>
      <dgm:t>
        <a:bodyPr/>
        <a:lstStyle/>
        <a:p>
          <a:endParaRPr lang="en-US"/>
        </a:p>
      </dgm:t>
    </dgm:pt>
    <dgm:pt modelId="{1F486A46-D2D4-4CE1-BCDB-03CD42FC80DA}" type="sibTrans" cxnId="{64ED8DDA-B676-400C-9DD8-7768633DDCE1}">
      <dgm:prSet/>
      <dgm:spPr/>
      <dgm:t>
        <a:bodyPr/>
        <a:lstStyle/>
        <a:p>
          <a:endParaRPr lang="en-US"/>
        </a:p>
      </dgm:t>
    </dgm:pt>
    <dgm:pt modelId="{46088B50-FB10-4456-BCAC-7E196E461794}">
      <dgm:prSet/>
      <dgm:spPr/>
      <dgm:t>
        <a:bodyPr/>
        <a:lstStyle/>
        <a:p>
          <a:r>
            <a:rPr lang="en-US" b="1"/>
            <a:t>Business Use</a:t>
          </a:r>
          <a:endParaRPr lang="en-US"/>
        </a:p>
      </dgm:t>
    </dgm:pt>
    <dgm:pt modelId="{2FBDAD20-1BC8-4602-8326-44320144798A}" type="parTrans" cxnId="{2A69F9A4-311D-41B1-9ACE-363012B79BFA}">
      <dgm:prSet/>
      <dgm:spPr/>
      <dgm:t>
        <a:bodyPr/>
        <a:lstStyle/>
        <a:p>
          <a:endParaRPr lang="en-US"/>
        </a:p>
      </dgm:t>
    </dgm:pt>
    <dgm:pt modelId="{5249D29E-7BDA-4823-9993-A87DCBFCC9A3}" type="sibTrans" cxnId="{2A69F9A4-311D-41B1-9ACE-363012B79BFA}">
      <dgm:prSet/>
      <dgm:spPr/>
      <dgm:t>
        <a:bodyPr/>
        <a:lstStyle/>
        <a:p>
          <a:endParaRPr lang="en-US"/>
        </a:p>
      </dgm:t>
    </dgm:pt>
    <dgm:pt modelId="{9D986060-67F8-43DB-9B14-8C4E342D4079}">
      <dgm:prSet/>
      <dgm:spPr/>
      <dgm:t>
        <a:bodyPr/>
        <a:lstStyle/>
        <a:p>
          <a:r>
            <a:rPr lang="en-US"/>
            <a:t>Businesses can use our tool to secure sensitive information such as financial data, customer information, and confidential contracts.</a:t>
          </a:r>
        </a:p>
      </dgm:t>
    </dgm:pt>
    <dgm:pt modelId="{51BAD879-6036-4707-BDFC-DEA4027DBDCF}" type="parTrans" cxnId="{AFD7CD6C-3E9A-4D40-9B5B-C51E15450154}">
      <dgm:prSet/>
      <dgm:spPr/>
      <dgm:t>
        <a:bodyPr/>
        <a:lstStyle/>
        <a:p>
          <a:endParaRPr lang="en-US"/>
        </a:p>
      </dgm:t>
    </dgm:pt>
    <dgm:pt modelId="{049BBF1A-E1BB-4923-9EE9-0FE98B0B7AA2}" type="sibTrans" cxnId="{AFD7CD6C-3E9A-4D40-9B5B-C51E15450154}">
      <dgm:prSet/>
      <dgm:spPr/>
      <dgm:t>
        <a:bodyPr/>
        <a:lstStyle/>
        <a:p>
          <a:endParaRPr lang="en-US"/>
        </a:p>
      </dgm:t>
    </dgm:pt>
    <dgm:pt modelId="{7FE212CE-7C59-4F70-8225-B3D7EC189CB3}">
      <dgm:prSet/>
      <dgm:spPr/>
      <dgm:t>
        <a:bodyPr/>
        <a:lstStyle/>
        <a:p>
          <a:r>
            <a:rPr lang="en-US" b="1"/>
            <a:t>Government Use</a:t>
          </a:r>
          <a:endParaRPr lang="en-US"/>
        </a:p>
      </dgm:t>
    </dgm:pt>
    <dgm:pt modelId="{701DEF80-4C69-48C7-AC1E-CACAC70FB23D}" type="parTrans" cxnId="{EF6CA7C3-602A-4678-BC13-A65CD49FAEBD}">
      <dgm:prSet/>
      <dgm:spPr/>
      <dgm:t>
        <a:bodyPr/>
        <a:lstStyle/>
        <a:p>
          <a:endParaRPr lang="en-US"/>
        </a:p>
      </dgm:t>
    </dgm:pt>
    <dgm:pt modelId="{97C99899-3D12-4A1A-B2D7-1847AF46F6FC}" type="sibTrans" cxnId="{EF6CA7C3-602A-4678-BC13-A65CD49FAEBD}">
      <dgm:prSet/>
      <dgm:spPr/>
      <dgm:t>
        <a:bodyPr/>
        <a:lstStyle/>
        <a:p>
          <a:endParaRPr lang="en-US"/>
        </a:p>
      </dgm:t>
    </dgm:pt>
    <dgm:pt modelId="{A6159242-A7FA-4A6F-A0E6-CFA8B4A094EF}">
      <dgm:prSet/>
      <dgm:spPr/>
      <dgm:t>
        <a:bodyPr/>
        <a:lstStyle/>
        <a:p>
          <a:r>
            <a:rPr lang="en-US"/>
            <a:t>Governments and organizations can use our tool to secure classified data and protect national security.</a:t>
          </a:r>
        </a:p>
      </dgm:t>
    </dgm:pt>
    <dgm:pt modelId="{F99C1293-04A6-42F4-B35D-803B2F738912}" type="parTrans" cxnId="{CFADCC8C-0645-4193-B7FF-252134FD095E}">
      <dgm:prSet/>
      <dgm:spPr/>
      <dgm:t>
        <a:bodyPr/>
        <a:lstStyle/>
        <a:p>
          <a:endParaRPr lang="en-US"/>
        </a:p>
      </dgm:t>
    </dgm:pt>
    <dgm:pt modelId="{178C2ADA-0FCA-42C9-8612-9F0F00252FDA}" type="sibTrans" cxnId="{CFADCC8C-0645-4193-B7FF-252134FD095E}">
      <dgm:prSet/>
      <dgm:spPr/>
      <dgm:t>
        <a:bodyPr/>
        <a:lstStyle/>
        <a:p>
          <a:endParaRPr lang="en-US"/>
        </a:p>
      </dgm:t>
    </dgm:pt>
    <dgm:pt modelId="{8D7154B4-3827-4AA6-8343-7CDAB5B7E24B}" type="pres">
      <dgm:prSet presAssocID="{E1455046-AC05-4239-A781-0683095C41B1}" presName="root" presStyleCnt="0">
        <dgm:presLayoutVars>
          <dgm:dir/>
          <dgm:resizeHandles val="exact"/>
        </dgm:presLayoutVars>
      </dgm:prSet>
      <dgm:spPr/>
    </dgm:pt>
    <dgm:pt modelId="{DE9FC7A8-4F40-4D76-9D9A-63E6507B8621}" type="pres">
      <dgm:prSet presAssocID="{2A153BD8-6B16-4946-A09F-FDF56B4ADBB6}" presName="compNode" presStyleCnt="0"/>
      <dgm:spPr/>
    </dgm:pt>
    <dgm:pt modelId="{E3B448E5-3A91-4ABE-9AE6-D33555033A33}" type="pres">
      <dgm:prSet presAssocID="{2A153BD8-6B16-4946-A09F-FDF56B4ADBB6}" presName="bgRect" presStyleLbl="bgShp" presStyleIdx="0" presStyleCnt="6"/>
      <dgm:spPr/>
    </dgm:pt>
    <dgm:pt modelId="{70E3FB6D-3196-4FEC-A140-DF4F80D2E8D6}" type="pres">
      <dgm:prSet presAssocID="{2A153BD8-6B16-4946-A09F-FDF56B4ADBB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6FE416A8-C9DD-41C7-949C-6688D8FEFE18}" type="pres">
      <dgm:prSet presAssocID="{2A153BD8-6B16-4946-A09F-FDF56B4ADBB6}" presName="spaceRect" presStyleCnt="0"/>
      <dgm:spPr/>
    </dgm:pt>
    <dgm:pt modelId="{7CB79678-2B16-444B-BE9F-CC30AC49D1FF}" type="pres">
      <dgm:prSet presAssocID="{2A153BD8-6B16-4946-A09F-FDF56B4ADBB6}" presName="parTx" presStyleLbl="revTx" presStyleIdx="0" presStyleCnt="6">
        <dgm:presLayoutVars>
          <dgm:chMax val="0"/>
          <dgm:chPref val="0"/>
        </dgm:presLayoutVars>
      </dgm:prSet>
      <dgm:spPr/>
    </dgm:pt>
    <dgm:pt modelId="{7A1865AA-BF92-4694-AFFA-DF46DB975FB3}" type="pres">
      <dgm:prSet presAssocID="{43D292B5-DCA0-40E6-B384-39601193ED16}" presName="sibTrans" presStyleCnt="0"/>
      <dgm:spPr/>
    </dgm:pt>
    <dgm:pt modelId="{F7625981-9651-4222-A692-0B556B9B82F5}" type="pres">
      <dgm:prSet presAssocID="{0BCBE55D-D415-436D-8C29-EFB64BE10AFA}" presName="compNode" presStyleCnt="0"/>
      <dgm:spPr/>
    </dgm:pt>
    <dgm:pt modelId="{1A9AF8C8-F85A-4545-A34D-4072C2D636CB}" type="pres">
      <dgm:prSet presAssocID="{0BCBE55D-D415-436D-8C29-EFB64BE10AFA}" presName="bgRect" presStyleLbl="bgShp" presStyleIdx="1" presStyleCnt="6"/>
      <dgm:spPr/>
    </dgm:pt>
    <dgm:pt modelId="{090108B3-B3DF-402D-9205-0E1E6C8BA847}" type="pres">
      <dgm:prSet presAssocID="{0BCBE55D-D415-436D-8C29-EFB64BE10AF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ber"/>
        </a:ext>
      </dgm:extLst>
    </dgm:pt>
    <dgm:pt modelId="{AB8FD8F2-8A10-4F48-ACF3-649BFC081F93}" type="pres">
      <dgm:prSet presAssocID="{0BCBE55D-D415-436D-8C29-EFB64BE10AFA}" presName="spaceRect" presStyleCnt="0"/>
      <dgm:spPr/>
    </dgm:pt>
    <dgm:pt modelId="{5AF51755-9AED-464C-A736-E71AC27218A3}" type="pres">
      <dgm:prSet presAssocID="{0BCBE55D-D415-436D-8C29-EFB64BE10AFA}" presName="parTx" presStyleLbl="revTx" presStyleIdx="1" presStyleCnt="6">
        <dgm:presLayoutVars>
          <dgm:chMax val="0"/>
          <dgm:chPref val="0"/>
        </dgm:presLayoutVars>
      </dgm:prSet>
      <dgm:spPr/>
    </dgm:pt>
    <dgm:pt modelId="{9B960BFA-0461-4DBB-A346-027D128726AA}" type="pres">
      <dgm:prSet presAssocID="{1F486A46-D2D4-4CE1-BCDB-03CD42FC80DA}" presName="sibTrans" presStyleCnt="0"/>
      <dgm:spPr/>
    </dgm:pt>
    <dgm:pt modelId="{DFA46D7A-0A82-4D59-B67C-FEADBEE1DCA8}" type="pres">
      <dgm:prSet presAssocID="{46088B50-FB10-4456-BCAC-7E196E461794}" presName="compNode" presStyleCnt="0"/>
      <dgm:spPr/>
    </dgm:pt>
    <dgm:pt modelId="{027E1FF6-3633-4F81-ACC6-A5911E497DFC}" type="pres">
      <dgm:prSet presAssocID="{46088B50-FB10-4456-BCAC-7E196E461794}" presName="bgRect" presStyleLbl="bgShp" presStyleIdx="2" presStyleCnt="6"/>
      <dgm:spPr/>
    </dgm:pt>
    <dgm:pt modelId="{A98DC622-A210-42CE-BEC2-37CA0431B7CC}" type="pres">
      <dgm:prSet presAssocID="{46088B50-FB10-4456-BCAC-7E196E461794}"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AB3421E4-7668-41AC-A122-4498EDEA7F66}" type="pres">
      <dgm:prSet presAssocID="{46088B50-FB10-4456-BCAC-7E196E461794}" presName="spaceRect" presStyleCnt="0"/>
      <dgm:spPr/>
    </dgm:pt>
    <dgm:pt modelId="{118BBCB7-473E-45E9-BA3A-FD2A04533B3B}" type="pres">
      <dgm:prSet presAssocID="{46088B50-FB10-4456-BCAC-7E196E461794}" presName="parTx" presStyleLbl="revTx" presStyleIdx="2" presStyleCnt="6">
        <dgm:presLayoutVars>
          <dgm:chMax val="0"/>
          <dgm:chPref val="0"/>
        </dgm:presLayoutVars>
      </dgm:prSet>
      <dgm:spPr/>
    </dgm:pt>
    <dgm:pt modelId="{CBE53401-F7BE-4862-8BED-6A29C2F2D82F}" type="pres">
      <dgm:prSet presAssocID="{5249D29E-7BDA-4823-9993-A87DCBFCC9A3}" presName="sibTrans" presStyleCnt="0"/>
      <dgm:spPr/>
    </dgm:pt>
    <dgm:pt modelId="{AC464CD7-F72D-4814-BC03-A26CEB2206B2}" type="pres">
      <dgm:prSet presAssocID="{9D986060-67F8-43DB-9B14-8C4E342D4079}" presName="compNode" presStyleCnt="0"/>
      <dgm:spPr/>
    </dgm:pt>
    <dgm:pt modelId="{AF46A5EE-C338-4E7B-817C-292519338769}" type="pres">
      <dgm:prSet presAssocID="{9D986060-67F8-43DB-9B14-8C4E342D4079}" presName="bgRect" presStyleLbl="bgShp" presStyleIdx="3" presStyleCnt="6"/>
      <dgm:spPr/>
    </dgm:pt>
    <dgm:pt modelId="{07A1DD80-E141-4B59-8BEE-F954C52C6BAA}" type="pres">
      <dgm:prSet presAssocID="{9D986060-67F8-43DB-9B14-8C4E342D407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88609F58-0C01-4934-9598-7DCD03924C58}" type="pres">
      <dgm:prSet presAssocID="{9D986060-67F8-43DB-9B14-8C4E342D4079}" presName="spaceRect" presStyleCnt="0"/>
      <dgm:spPr/>
    </dgm:pt>
    <dgm:pt modelId="{1EB12CD4-63A3-45B5-8187-E14D03CBAFEC}" type="pres">
      <dgm:prSet presAssocID="{9D986060-67F8-43DB-9B14-8C4E342D4079}" presName="parTx" presStyleLbl="revTx" presStyleIdx="3" presStyleCnt="6">
        <dgm:presLayoutVars>
          <dgm:chMax val="0"/>
          <dgm:chPref val="0"/>
        </dgm:presLayoutVars>
      </dgm:prSet>
      <dgm:spPr/>
    </dgm:pt>
    <dgm:pt modelId="{D1403B1F-9202-4B74-A5AA-9C4F9CF68E2D}" type="pres">
      <dgm:prSet presAssocID="{049BBF1A-E1BB-4923-9EE9-0FE98B0B7AA2}" presName="sibTrans" presStyleCnt="0"/>
      <dgm:spPr/>
    </dgm:pt>
    <dgm:pt modelId="{35EC9DB8-B8B6-49D7-B2B1-39DF239224BA}" type="pres">
      <dgm:prSet presAssocID="{7FE212CE-7C59-4F70-8225-B3D7EC189CB3}" presName="compNode" presStyleCnt="0"/>
      <dgm:spPr/>
    </dgm:pt>
    <dgm:pt modelId="{A3423BEB-02AD-487C-B616-C97287579D88}" type="pres">
      <dgm:prSet presAssocID="{7FE212CE-7C59-4F70-8225-B3D7EC189CB3}" presName="bgRect" presStyleLbl="bgShp" presStyleIdx="4" presStyleCnt="6"/>
      <dgm:spPr/>
    </dgm:pt>
    <dgm:pt modelId="{F801E508-D500-455E-844A-775E0D228914}" type="pres">
      <dgm:prSet presAssocID="{7FE212CE-7C59-4F70-8225-B3D7EC189CB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nk"/>
        </a:ext>
      </dgm:extLst>
    </dgm:pt>
    <dgm:pt modelId="{C2795DF5-5DB8-40D9-8BD2-EEA4C8AEFFF4}" type="pres">
      <dgm:prSet presAssocID="{7FE212CE-7C59-4F70-8225-B3D7EC189CB3}" presName="spaceRect" presStyleCnt="0"/>
      <dgm:spPr/>
    </dgm:pt>
    <dgm:pt modelId="{9E8E2ED5-6978-45CF-B532-55C2F8F80DFF}" type="pres">
      <dgm:prSet presAssocID="{7FE212CE-7C59-4F70-8225-B3D7EC189CB3}" presName="parTx" presStyleLbl="revTx" presStyleIdx="4" presStyleCnt="6">
        <dgm:presLayoutVars>
          <dgm:chMax val="0"/>
          <dgm:chPref val="0"/>
        </dgm:presLayoutVars>
      </dgm:prSet>
      <dgm:spPr/>
    </dgm:pt>
    <dgm:pt modelId="{CEFB1DBB-3B61-42A0-AC6C-24B69C103DE6}" type="pres">
      <dgm:prSet presAssocID="{97C99899-3D12-4A1A-B2D7-1847AF46F6FC}" presName="sibTrans" presStyleCnt="0"/>
      <dgm:spPr/>
    </dgm:pt>
    <dgm:pt modelId="{54AF3E10-EED8-4BE5-AE1D-F98F52629FFB}" type="pres">
      <dgm:prSet presAssocID="{A6159242-A7FA-4A6F-A0E6-CFA8B4A094EF}" presName="compNode" presStyleCnt="0"/>
      <dgm:spPr/>
    </dgm:pt>
    <dgm:pt modelId="{0564DA96-6F0C-43DD-952A-E534358AFE94}" type="pres">
      <dgm:prSet presAssocID="{A6159242-A7FA-4A6F-A0E6-CFA8B4A094EF}" presName="bgRect" presStyleLbl="bgShp" presStyleIdx="5" presStyleCnt="6"/>
      <dgm:spPr/>
    </dgm:pt>
    <dgm:pt modelId="{4D9002B3-FA10-4C09-B5C2-678BAB3EF9AA}" type="pres">
      <dgm:prSet presAssocID="{A6159242-A7FA-4A6F-A0E6-CFA8B4A094EF}"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rocessor"/>
        </a:ext>
      </dgm:extLst>
    </dgm:pt>
    <dgm:pt modelId="{3DB6D102-BFCC-4139-A94A-FCB350B730EC}" type="pres">
      <dgm:prSet presAssocID="{A6159242-A7FA-4A6F-A0E6-CFA8B4A094EF}" presName="spaceRect" presStyleCnt="0"/>
      <dgm:spPr/>
    </dgm:pt>
    <dgm:pt modelId="{7FCC1D2E-C0BF-4FE2-B226-C29BD9B16A8A}" type="pres">
      <dgm:prSet presAssocID="{A6159242-A7FA-4A6F-A0E6-CFA8B4A094EF}" presName="parTx" presStyleLbl="revTx" presStyleIdx="5" presStyleCnt="6">
        <dgm:presLayoutVars>
          <dgm:chMax val="0"/>
          <dgm:chPref val="0"/>
        </dgm:presLayoutVars>
      </dgm:prSet>
      <dgm:spPr/>
    </dgm:pt>
  </dgm:ptLst>
  <dgm:cxnLst>
    <dgm:cxn modelId="{39C58927-5996-4828-9203-B18FA440E30C}" type="presOf" srcId="{A6159242-A7FA-4A6F-A0E6-CFA8B4A094EF}" destId="{7FCC1D2E-C0BF-4FE2-B226-C29BD9B16A8A}" srcOrd="0" destOrd="0" presId="urn:microsoft.com/office/officeart/2018/2/layout/IconVerticalSolidList"/>
    <dgm:cxn modelId="{F7974A32-EC48-46EE-BEE7-373EA27B680E}" type="presOf" srcId="{E1455046-AC05-4239-A781-0683095C41B1}" destId="{8D7154B4-3827-4AA6-8343-7CDAB5B7E24B}" srcOrd="0" destOrd="0" presId="urn:microsoft.com/office/officeart/2018/2/layout/IconVerticalSolidList"/>
    <dgm:cxn modelId="{5E2A4263-DEE2-4CF8-A3CB-402F1F24D956}" type="presOf" srcId="{0BCBE55D-D415-436D-8C29-EFB64BE10AFA}" destId="{5AF51755-9AED-464C-A736-E71AC27218A3}" srcOrd="0" destOrd="0" presId="urn:microsoft.com/office/officeart/2018/2/layout/IconVerticalSolidList"/>
    <dgm:cxn modelId="{AFD7CD6C-3E9A-4D40-9B5B-C51E15450154}" srcId="{E1455046-AC05-4239-A781-0683095C41B1}" destId="{9D986060-67F8-43DB-9B14-8C4E342D4079}" srcOrd="3" destOrd="0" parTransId="{51BAD879-6036-4707-BDFC-DEA4027DBDCF}" sibTransId="{049BBF1A-E1BB-4923-9EE9-0FE98B0B7AA2}"/>
    <dgm:cxn modelId="{CFADCC8C-0645-4193-B7FF-252134FD095E}" srcId="{E1455046-AC05-4239-A781-0683095C41B1}" destId="{A6159242-A7FA-4A6F-A0E6-CFA8B4A094EF}" srcOrd="5" destOrd="0" parTransId="{F99C1293-04A6-42F4-B35D-803B2F738912}" sibTransId="{178C2ADA-0FCA-42C9-8612-9F0F00252FDA}"/>
    <dgm:cxn modelId="{58A8C692-610F-4836-90BF-82E59E8F9BBE}" srcId="{E1455046-AC05-4239-A781-0683095C41B1}" destId="{2A153BD8-6B16-4946-A09F-FDF56B4ADBB6}" srcOrd="0" destOrd="0" parTransId="{C5D24D7A-D05A-4D08-9F1D-5932AC302518}" sibTransId="{43D292B5-DCA0-40E6-B384-39601193ED16}"/>
    <dgm:cxn modelId="{438AE496-7EDC-43BF-AEAB-FFC25168D217}" type="presOf" srcId="{7FE212CE-7C59-4F70-8225-B3D7EC189CB3}" destId="{9E8E2ED5-6978-45CF-B532-55C2F8F80DFF}" srcOrd="0" destOrd="0" presId="urn:microsoft.com/office/officeart/2018/2/layout/IconVerticalSolidList"/>
    <dgm:cxn modelId="{2A69F9A4-311D-41B1-9ACE-363012B79BFA}" srcId="{E1455046-AC05-4239-A781-0683095C41B1}" destId="{46088B50-FB10-4456-BCAC-7E196E461794}" srcOrd="2" destOrd="0" parTransId="{2FBDAD20-1BC8-4602-8326-44320144798A}" sibTransId="{5249D29E-7BDA-4823-9993-A87DCBFCC9A3}"/>
    <dgm:cxn modelId="{DBA48CA7-5676-49ED-AD7A-7FFF057D41B4}" type="presOf" srcId="{46088B50-FB10-4456-BCAC-7E196E461794}" destId="{118BBCB7-473E-45E9-BA3A-FD2A04533B3B}" srcOrd="0" destOrd="0" presId="urn:microsoft.com/office/officeart/2018/2/layout/IconVerticalSolidList"/>
    <dgm:cxn modelId="{69C378BD-531A-41A0-9758-D4F6D5E13440}" type="presOf" srcId="{2A153BD8-6B16-4946-A09F-FDF56B4ADBB6}" destId="{7CB79678-2B16-444B-BE9F-CC30AC49D1FF}" srcOrd="0" destOrd="0" presId="urn:microsoft.com/office/officeart/2018/2/layout/IconVerticalSolidList"/>
    <dgm:cxn modelId="{659E1AC2-9388-42A7-AFF0-F123EAA8C618}" type="presOf" srcId="{9D986060-67F8-43DB-9B14-8C4E342D4079}" destId="{1EB12CD4-63A3-45B5-8187-E14D03CBAFEC}" srcOrd="0" destOrd="0" presId="urn:microsoft.com/office/officeart/2018/2/layout/IconVerticalSolidList"/>
    <dgm:cxn modelId="{EF6CA7C3-602A-4678-BC13-A65CD49FAEBD}" srcId="{E1455046-AC05-4239-A781-0683095C41B1}" destId="{7FE212CE-7C59-4F70-8225-B3D7EC189CB3}" srcOrd="4" destOrd="0" parTransId="{701DEF80-4C69-48C7-AC1E-CACAC70FB23D}" sibTransId="{97C99899-3D12-4A1A-B2D7-1847AF46F6FC}"/>
    <dgm:cxn modelId="{64ED8DDA-B676-400C-9DD8-7768633DDCE1}" srcId="{E1455046-AC05-4239-A781-0683095C41B1}" destId="{0BCBE55D-D415-436D-8C29-EFB64BE10AFA}" srcOrd="1" destOrd="0" parTransId="{6488DB19-15C7-4BF4-937F-460107232214}" sibTransId="{1F486A46-D2D4-4CE1-BCDB-03CD42FC80DA}"/>
    <dgm:cxn modelId="{D23534F2-64FF-4B29-9C6F-D699551EE4F4}" type="presParOf" srcId="{8D7154B4-3827-4AA6-8343-7CDAB5B7E24B}" destId="{DE9FC7A8-4F40-4D76-9D9A-63E6507B8621}" srcOrd="0" destOrd="0" presId="urn:microsoft.com/office/officeart/2018/2/layout/IconVerticalSolidList"/>
    <dgm:cxn modelId="{ECEBDED6-6A5A-4587-B61C-90A2D8B43BC4}" type="presParOf" srcId="{DE9FC7A8-4F40-4D76-9D9A-63E6507B8621}" destId="{E3B448E5-3A91-4ABE-9AE6-D33555033A33}" srcOrd="0" destOrd="0" presId="urn:microsoft.com/office/officeart/2018/2/layout/IconVerticalSolidList"/>
    <dgm:cxn modelId="{C4BAC356-29A9-48B5-A5A1-4C60B50A1126}" type="presParOf" srcId="{DE9FC7A8-4F40-4D76-9D9A-63E6507B8621}" destId="{70E3FB6D-3196-4FEC-A140-DF4F80D2E8D6}" srcOrd="1" destOrd="0" presId="urn:microsoft.com/office/officeart/2018/2/layout/IconVerticalSolidList"/>
    <dgm:cxn modelId="{1D901CB6-1218-42DE-A4A1-EB90104190E9}" type="presParOf" srcId="{DE9FC7A8-4F40-4D76-9D9A-63E6507B8621}" destId="{6FE416A8-C9DD-41C7-949C-6688D8FEFE18}" srcOrd="2" destOrd="0" presId="urn:microsoft.com/office/officeart/2018/2/layout/IconVerticalSolidList"/>
    <dgm:cxn modelId="{8D9FAA00-DE5A-4CE5-9C00-5BE0D3E57319}" type="presParOf" srcId="{DE9FC7A8-4F40-4D76-9D9A-63E6507B8621}" destId="{7CB79678-2B16-444B-BE9F-CC30AC49D1FF}" srcOrd="3" destOrd="0" presId="urn:microsoft.com/office/officeart/2018/2/layout/IconVerticalSolidList"/>
    <dgm:cxn modelId="{9844588F-5A39-4B5C-9BA5-C7AC5A3E1FD5}" type="presParOf" srcId="{8D7154B4-3827-4AA6-8343-7CDAB5B7E24B}" destId="{7A1865AA-BF92-4694-AFFA-DF46DB975FB3}" srcOrd="1" destOrd="0" presId="urn:microsoft.com/office/officeart/2018/2/layout/IconVerticalSolidList"/>
    <dgm:cxn modelId="{7984AD9D-3951-4D60-89E9-2B74B0101548}" type="presParOf" srcId="{8D7154B4-3827-4AA6-8343-7CDAB5B7E24B}" destId="{F7625981-9651-4222-A692-0B556B9B82F5}" srcOrd="2" destOrd="0" presId="urn:microsoft.com/office/officeart/2018/2/layout/IconVerticalSolidList"/>
    <dgm:cxn modelId="{D1CF5178-66D7-4A9E-8DBF-A7B93F6A691D}" type="presParOf" srcId="{F7625981-9651-4222-A692-0B556B9B82F5}" destId="{1A9AF8C8-F85A-4545-A34D-4072C2D636CB}" srcOrd="0" destOrd="0" presId="urn:microsoft.com/office/officeart/2018/2/layout/IconVerticalSolidList"/>
    <dgm:cxn modelId="{AE5DA69F-309B-44FB-8AA4-E4CF004E9F48}" type="presParOf" srcId="{F7625981-9651-4222-A692-0B556B9B82F5}" destId="{090108B3-B3DF-402D-9205-0E1E6C8BA847}" srcOrd="1" destOrd="0" presId="urn:microsoft.com/office/officeart/2018/2/layout/IconVerticalSolidList"/>
    <dgm:cxn modelId="{BE18D06C-02E3-4614-B72D-16431E8AFCB8}" type="presParOf" srcId="{F7625981-9651-4222-A692-0B556B9B82F5}" destId="{AB8FD8F2-8A10-4F48-ACF3-649BFC081F93}" srcOrd="2" destOrd="0" presId="urn:microsoft.com/office/officeart/2018/2/layout/IconVerticalSolidList"/>
    <dgm:cxn modelId="{B8D14690-35D3-43F1-935C-57422956419A}" type="presParOf" srcId="{F7625981-9651-4222-A692-0B556B9B82F5}" destId="{5AF51755-9AED-464C-A736-E71AC27218A3}" srcOrd="3" destOrd="0" presId="urn:microsoft.com/office/officeart/2018/2/layout/IconVerticalSolidList"/>
    <dgm:cxn modelId="{73E7C6D4-3A09-4C2A-80A8-B715B0ACA8E0}" type="presParOf" srcId="{8D7154B4-3827-4AA6-8343-7CDAB5B7E24B}" destId="{9B960BFA-0461-4DBB-A346-027D128726AA}" srcOrd="3" destOrd="0" presId="urn:microsoft.com/office/officeart/2018/2/layout/IconVerticalSolidList"/>
    <dgm:cxn modelId="{7AAD6469-9FBF-4893-A13A-E413897E92CA}" type="presParOf" srcId="{8D7154B4-3827-4AA6-8343-7CDAB5B7E24B}" destId="{DFA46D7A-0A82-4D59-B67C-FEADBEE1DCA8}" srcOrd="4" destOrd="0" presId="urn:microsoft.com/office/officeart/2018/2/layout/IconVerticalSolidList"/>
    <dgm:cxn modelId="{2A2FAE95-6E78-471E-8784-F52780479C45}" type="presParOf" srcId="{DFA46D7A-0A82-4D59-B67C-FEADBEE1DCA8}" destId="{027E1FF6-3633-4F81-ACC6-A5911E497DFC}" srcOrd="0" destOrd="0" presId="urn:microsoft.com/office/officeart/2018/2/layout/IconVerticalSolidList"/>
    <dgm:cxn modelId="{BFFCD092-FE9D-40E7-A9F7-B59B093C3FEE}" type="presParOf" srcId="{DFA46D7A-0A82-4D59-B67C-FEADBEE1DCA8}" destId="{A98DC622-A210-42CE-BEC2-37CA0431B7CC}" srcOrd="1" destOrd="0" presId="urn:microsoft.com/office/officeart/2018/2/layout/IconVerticalSolidList"/>
    <dgm:cxn modelId="{A2572C2E-97B2-4193-B082-E0FCB22CFC01}" type="presParOf" srcId="{DFA46D7A-0A82-4D59-B67C-FEADBEE1DCA8}" destId="{AB3421E4-7668-41AC-A122-4498EDEA7F66}" srcOrd="2" destOrd="0" presId="urn:microsoft.com/office/officeart/2018/2/layout/IconVerticalSolidList"/>
    <dgm:cxn modelId="{494A0A2B-7338-4442-9F3C-78C5EA6A1AA3}" type="presParOf" srcId="{DFA46D7A-0A82-4D59-B67C-FEADBEE1DCA8}" destId="{118BBCB7-473E-45E9-BA3A-FD2A04533B3B}" srcOrd="3" destOrd="0" presId="urn:microsoft.com/office/officeart/2018/2/layout/IconVerticalSolidList"/>
    <dgm:cxn modelId="{8465DFE0-F0C0-481C-95AE-A9C1B6E504C3}" type="presParOf" srcId="{8D7154B4-3827-4AA6-8343-7CDAB5B7E24B}" destId="{CBE53401-F7BE-4862-8BED-6A29C2F2D82F}" srcOrd="5" destOrd="0" presId="urn:microsoft.com/office/officeart/2018/2/layout/IconVerticalSolidList"/>
    <dgm:cxn modelId="{9EA0A770-A9F6-40D2-8E8F-869859C14F4D}" type="presParOf" srcId="{8D7154B4-3827-4AA6-8343-7CDAB5B7E24B}" destId="{AC464CD7-F72D-4814-BC03-A26CEB2206B2}" srcOrd="6" destOrd="0" presId="urn:microsoft.com/office/officeart/2018/2/layout/IconVerticalSolidList"/>
    <dgm:cxn modelId="{1AEF6E5E-35E2-4EF1-AC5B-46018059BF45}" type="presParOf" srcId="{AC464CD7-F72D-4814-BC03-A26CEB2206B2}" destId="{AF46A5EE-C338-4E7B-817C-292519338769}" srcOrd="0" destOrd="0" presId="urn:microsoft.com/office/officeart/2018/2/layout/IconVerticalSolidList"/>
    <dgm:cxn modelId="{BA0E378E-2E90-4078-B84B-D5EECA9F2622}" type="presParOf" srcId="{AC464CD7-F72D-4814-BC03-A26CEB2206B2}" destId="{07A1DD80-E141-4B59-8BEE-F954C52C6BAA}" srcOrd="1" destOrd="0" presId="urn:microsoft.com/office/officeart/2018/2/layout/IconVerticalSolidList"/>
    <dgm:cxn modelId="{978C971C-B77E-4DBD-B1E3-88A6A79989B5}" type="presParOf" srcId="{AC464CD7-F72D-4814-BC03-A26CEB2206B2}" destId="{88609F58-0C01-4934-9598-7DCD03924C58}" srcOrd="2" destOrd="0" presId="urn:microsoft.com/office/officeart/2018/2/layout/IconVerticalSolidList"/>
    <dgm:cxn modelId="{3E0C8B14-E85C-4EEC-A150-0351484250FF}" type="presParOf" srcId="{AC464CD7-F72D-4814-BC03-A26CEB2206B2}" destId="{1EB12CD4-63A3-45B5-8187-E14D03CBAFEC}" srcOrd="3" destOrd="0" presId="urn:microsoft.com/office/officeart/2018/2/layout/IconVerticalSolidList"/>
    <dgm:cxn modelId="{EEBB506B-2D45-4C92-AF1F-FCD9FF6FCC15}" type="presParOf" srcId="{8D7154B4-3827-4AA6-8343-7CDAB5B7E24B}" destId="{D1403B1F-9202-4B74-A5AA-9C4F9CF68E2D}" srcOrd="7" destOrd="0" presId="urn:microsoft.com/office/officeart/2018/2/layout/IconVerticalSolidList"/>
    <dgm:cxn modelId="{DD2DD0CF-E8A1-4810-B2D0-230542946093}" type="presParOf" srcId="{8D7154B4-3827-4AA6-8343-7CDAB5B7E24B}" destId="{35EC9DB8-B8B6-49D7-B2B1-39DF239224BA}" srcOrd="8" destOrd="0" presId="urn:microsoft.com/office/officeart/2018/2/layout/IconVerticalSolidList"/>
    <dgm:cxn modelId="{12A04056-609D-4F2B-BF0A-67FBD40046CC}" type="presParOf" srcId="{35EC9DB8-B8B6-49D7-B2B1-39DF239224BA}" destId="{A3423BEB-02AD-487C-B616-C97287579D88}" srcOrd="0" destOrd="0" presId="urn:microsoft.com/office/officeart/2018/2/layout/IconVerticalSolidList"/>
    <dgm:cxn modelId="{B44A26A0-CDAF-4F21-A531-F1D8D854B148}" type="presParOf" srcId="{35EC9DB8-B8B6-49D7-B2B1-39DF239224BA}" destId="{F801E508-D500-455E-844A-775E0D228914}" srcOrd="1" destOrd="0" presId="urn:microsoft.com/office/officeart/2018/2/layout/IconVerticalSolidList"/>
    <dgm:cxn modelId="{DEF71EB4-87BB-4C23-B439-F66BE511E6A0}" type="presParOf" srcId="{35EC9DB8-B8B6-49D7-B2B1-39DF239224BA}" destId="{C2795DF5-5DB8-40D9-8BD2-EEA4C8AEFFF4}" srcOrd="2" destOrd="0" presId="urn:microsoft.com/office/officeart/2018/2/layout/IconVerticalSolidList"/>
    <dgm:cxn modelId="{2404CCC8-4F98-445E-A762-C88E68717BEE}" type="presParOf" srcId="{35EC9DB8-B8B6-49D7-B2B1-39DF239224BA}" destId="{9E8E2ED5-6978-45CF-B532-55C2F8F80DFF}" srcOrd="3" destOrd="0" presId="urn:microsoft.com/office/officeart/2018/2/layout/IconVerticalSolidList"/>
    <dgm:cxn modelId="{ECAC52F5-484F-4D55-A1E0-844ECA9B0E10}" type="presParOf" srcId="{8D7154B4-3827-4AA6-8343-7CDAB5B7E24B}" destId="{CEFB1DBB-3B61-42A0-AC6C-24B69C103DE6}" srcOrd="9" destOrd="0" presId="urn:microsoft.com/office/officeart/2018/2/layout/IconVerticalSolidList"/>
    <dgm:cxn modelId="{A5D31814-9076-469C-94C9-BC716CDCAE63}" type="presParOf" srcId="{8D7154B4-3827-4AA6-8343-7CDAB5B7E24B}" destId="{54AF3E10-EED8-4BE5-AE1D-F98F52629FFB}" srcOrd="10" destOrd="0" presId="urn:microsoft.com/office/officeart/2018/2/layout/IconVerticalSolidList"/>
    <dgm:cxn modelId="{355B2588-4BE6-4A24-9F8C-4632F3441B17}" type="presParOf" srcId="{54AF3E10-EED8-4BE5-AE1D-F98F52629FFB}" destId="{0564DA96-6F0C-43DD-952A-E534358AFE94}" srcOrd="0" destOrd="0" presId="urn:microsoft.com/office/officeart/2018/2/layout/IconVerticalSolidList"/>
    <dgm:cxn modelId="{C9E22D01-E21E-42C0-867B-FD9BC004F66A}" type="presParOf" srcId="{54AF3E10-EED8-4BE5-AE1D-F98F52629FFB}" destId="{4D9002B3-FA10-4C09-B5C2-678BAB3EF9AA}" srcOrd="1" destOrd="0" presId="urn:microsoft.com/office/officeart/2018/2/layout/IconVerticalSolidList"/>
    <dgm:cxn modelId="{198B270B-1106-42B5-992F-64007C56E313}" type="presParOf" srcId="{54AF3E10-EED8-4BE5-AE1D-F98F52629FFB}" destId="{3DB6D102-BFCC-4139-A94A-FCB350B730EC}" srcOrd="2" destOrd="0" presId="urn:microsoft.com/office/officeart/2018/2/layout/IconVerticalSolidList"/>
    <dgm:cxn modelId="{69CB843B-0E5A-45A6-A53F-947E155E534E}" type="presParOf" srcId="{54AF3E10-EED8-4BE5-AE1D-F98F52629FFB}" destId="{7FCC1D2E-C0BF-4FE2-B226-C29BD9B16A8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C3A157D-2518-40B7-AAAB-9214F02F9C4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2054D4B-DF48-415B-8C72-EAA958624258}">
      <dgm:prSet/>
      <dgm:spPr/>
      <dgm:t>
        <a:bodyPr/>
        <a:lstStyle/>
        <a:p>
          <a:r>
            <a:rPr lang="en-US" b="0" i="0"/>
            <a:t>AES is one of the most widely used symmetric encryption algorithms. It offers strong security and efficient performance. </a:t>
          </a:r>
          <a:endParaRPr lang="en-US"/>
        </a:p>
      </dgm:t>
    </dgm:pt>
    <dgm:pt modelId="{CF581287-2FF4-4B1F-BBFF-224BCDA5B9AB}" type="parTrans" cxnId="{E8AAF8D0-7F78-4239-9276-3DF0F9E777B6}">
      <dgm:prSet/>
      <dgm:spPr/>
      <dgm:t>
        <a:bodyPr/>
        <a:lstStyle/>
        <a:p>
          <a:endParaRPr lang="en-US"/>
        </a:p>
      </dgm:t>
    </dgm:pt>
    <dgm:pt modelId="{638A875B-6CC4-4445-8FC9-790475839C27}" type="sibTrans" cxnId="{E8AAF8D0-7F78-4239-9276-3DF0F9E777B6}">
      <dgm:prSet/>
      <dgm:spPr/>
      <dgm:t>
        <a:bodyPr/>
        <a:lstStyle/>
        <a:p>
          <a:endParaRPr lang="en-US"/>
        </a:p>
      </dgm:t>
    </dgm:pt>
    <dgm:pt modelId="{09F35045-1E3C-4A18-8577-D6AF03C4B2D2}">
      <dgm:prSet/>
      <dgm:spPr/>
      <dgm:t>
        <a:bodyPr/>
        <a:lstStyle/>
        <a:p>
          <a:r>
            <a:rPr lang="en-US" b="0" i="0"/>
            <a:t>AES operates on blocks of data and supports key lengths of 128, 192, or 256 bits. It is widely recognized and standardized, making it a popular choice for a wide range of applications.</a:t>
          </a:r>
          <a:endParaRPr lang="en-US"/>
        </a:p>
      </dgm:t>
    </dgm:pt>
    <dgm:pt modelId="{2747DC96-7B2B-4DA0-BB6D-4A7CF6717D86}" type="parTrans" cxnId="{638BA26A-5194-46CE-BEC9-03C149227785}">
      <dgm:prSet/>
      <dgm:spPr/>
      <dgm:t>
        <a:bodyPr/>
        <a:lstStyle/>
        <a:p>
          <a:endParaRPr lang="en-US"/>
        </a:p>
      </dgm:t>
    </dgm:pt>
    <dgm:pt modelId="{B37CBCD6-E4D3-46E0-9236-B17141C70084}" type="sibTrans" cxnId="{638BA26A-5194-46CE-BEC9-03C149227785}">
      <dgm:prSet/>
      <dgm:spPr/>
      <dgm:t>
        <a:bodyPr/>
        <a:lstStyle/>
        <a:p>
          <a:endParaRPr lang="en-US"/>
        </a:p>
      </dgm:t>
    </dgm:pt>
    <dgm:pt modelId="{FDC48177-051B-41E7-8ADE-1BF17EF2255F}" type="pres">
      <dgm:prSet presAssocID="{2C3A157D-2518-40B7-AAAB-9214F02F9C4D}" presName="root" presStyleCnt="0">
        <dgm:presLayoutVars>
          <dgm:dir/>
          <dgm:resizeHandles val="exact"/>
        </dgm:presLayoutVars>
      </dgm:prSet>
      <dgm:spPr/>
    </dgm:pt>
    <dgm:pt modelId="{BBBD1CEB-D751-4AA9-A452-03C8F22478EC}" type="pres">
      <dgm:prSet presAssocID="{22054D4B-DF48-415B-8C72-EAA958624258}" presName="compNode" presStyleCnt="0"/>
      <dgm:spPr/>
    </dgm:pt>
    <dgm:pt modelId="{EFAF72B6-4B40-4274-A3D2-C81480587C4F}" type="pres">
      <dgm:prSet presAssocID="{22054D4B-DF48-415B-8C72-EAA958624258}" presName="bgRect" presStyleLbl="bgShp" presStyleIdx="0" presStyleCnt="2"/>
      <dgm:spPr/>
    </dgm:pt>
    <dgm:pt modelId="{FAE3C210-9171-454F-A6E1-EBEC14BF5A77}" type="pres">
      <dgm:prSet presAssocID="{22054D4B-DF48-415B-8C72-EAA95862425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5B315FA5-AEF5-4324-94FC-AB613E35F2D8}" type="pres">
      <dgm:prSet presAssocID="{22054D4B-DF48-415B-8C72-EAA958624258}" presName="spaceRect" presStyleCnt="0"/>
      <dgm:spPr/>
    </dgm:pt>
    <dgm:pt modelId="{F33FE45D-D99A-420C-BFA7-458B479D65B6}" type="pres">
      <dgm:prSet presAssocID="{22054D4B-DF48-415B-8C72-EAA958624258}" presName="parTx" presStyleLbl="revTx" presStyleIdx="0" presStyleCnt="2">
        <dgm:presLayoutVars>
          <dgm:chMax val="0"/>
          <dgm:chPref val="0"/>
        </dgm:presLayoutVars>
      </dgm:prSet>
      <dgm:spPr/>
    </dgm:pt>
    <dgm:pt modelId="{39F9DF9A-42DE-4437-896A-CEF8D6D2477E}" type="pres">
      <dgm:prSet presAssocID="{638A875B-6CC4-4445-8FC9-790475839C27}" presName="sibTrans" presStyleCnt="0"/>
      <dgm:spPr/>
    </dgm:pt>
    <dgm:pt modelId="{C4B88033-5BF1-449E-B6C5-6597B550320C}" type="pres">
      <dgm:prSet presAssocID="{09F35045-1E3C-4A18-8577-D6AF03C4B2D2}" presName="compNode" presStyleCnt="0"/>
      <dgm:spPr/>
    </dgm:pt>
    <dgm:pt modelId="{5B8056BF-2C36-47A3-844B-049632D642F0}" type="pres">
      <dgm:prSet presAssocID="{09F35045-1E3C-4A18-8577-D6AF03C4B2D2}" presName="bgRect" presStyleLbl="bgShp" presStyleIdx="1" presStyleCnt="2"/>
      <dgm:spPr/>
    </dgm:pt>
    <dgm:pt modelId="{3AA0B66B-B403-4B34-B340-9FD3EB82185E}" type="pres">
      <dgm:prSet presAssocID="{09F35045-1E3C-4A18-8577-D6AF03C4B2D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ey"/>
        </a:ext>
      </dgm:extLst>
    </dgm:pt>
    <dgm:pt modelId="{E7A37C56-B550-4A9D-A88F-D8E1D55F2A67}" type="pres">
      <dgm:prSet presAssocID="{09F35045-1E3C-4A18-8577-D6AF03C4B2D2}" presName="spaceRect" presStyleCnt="0"/>
      <dgm:spPr/>
    </dgm:pt>
    <dgm:pt modelId="{BB38A3E0-E644-4D5C-BA06-C838F25B001D}" type="pres">
      <dgm:prSet presAssocID="{09F35045-1E3C-4A18-8577-D6AF03C4B2D2}" presName="parTx" presStyleLbl="revTx" presStyleIdx="1" presStyleCnt="2">
        <dgm:presLayoutVars>
          <dgm:chMax val="0"/>
          <dgm:chPref val="0"/>
        </dgm:presLayoutVars>
      </dgm:prSet>
      <dgm:spPr/>
    </dgm:pt>
  </dgm:ptLst>
  <dgm:cxnLst>
    <dgm:cxn modelId="{638BA26A-5194-46CE-BEC9-03C149227785}" srcId="{2C3A157D-2518-40B7-AAAB-9214F02F9C4D}" destId="{09F35045-1E3C-4A18-8577-D6AF03C4B2D2}" srcOrd="1" destOrd="0" parTransId="{2747DC96-7B2B-4DA0-BB6D-4A7CF6717D86}" sibTransId="{B37CBCD6-E4D3-46E0-9236-B17141C70084}"/>
    <dgm:cxn modelId="{4431A94B-83A5-4E83-8B56-1B6D3BF02CB5}" type="presOf" srcId="{2C3A157D-2518-40B7-AAAB-9214F02F9C4D}" destId="{FDC48177-051B-41E7-8ADE-1BF17EF2255F}" srcOrd="0" destOrd="0" presId="urn:microsoft.com/office/officeart/2018/2/layout/IconVerticalSolidList"/>
    <dgm:cxn modelId="{F4E98951-0EC8-4E6F-9F5D-75D13B691517}" type="presOf" srcId="{22054D4B-DF48-415B-8C72-EAA958624258}" destId="{F33FE45D-D99A-420C-BFA7-458B479D65B6}" srcOrd="0" destOrd="0" presId="urn:microsoft.com/office/officeart/2018/2/layout/IconVerticalSolidList"/>
    <dgm:cxn modelId="{E8AAF8D0-7F78-4239-9276-3DF0F9E777B6}" srcId="{2C3A157D-2518-40B7-AAAB-9214F02F9C4D}" destId="{22054D4B-DF48-415B-8C72-EAA958624258}" srcOrd="0" destOrd="0" parTransId="{CF581287-2FF4-4B1F-BBFF-224BCDA5B9AB}" sibTransId="{638A875B-6CC4-4445-8FC9-790475839C27}"/>
    <dgm:cxn modelId="{4F5439D9-2803-4B30-AF4B-0512A10DEC11}" type="presOf" srcId="{09F35045-1E3C-4A18-8577-D6AF03C4B2D2}" destId="{BB38A3E0-E644-4D5C-BA06-C838F25B001D}" srcOrd="0" destOrd="0" presId="urn:microsoft.com/office/officeart/2018/2/layout/IconVerticalSolidList"/>
    <dgm:cxn modelId="{00338637-67E7-4326-91A7-7C9FA901898A}" type="presParOf" srcId="{FDC48177-051B-41E7-8ADE-1BF17EF2255F}" destId="{BBBD1CEB-D751-4AA9-A452-03C8F22478EC}" srcOrd="0" destOrd="0" presId="urn:microsoft.com/office/officeart/2018/2/layout/IconVerticalSolidList"/>
    <dgm:cxn modelId="{4E0EB0F9-57AD-404D-ADB3-6CF70E982609}" type="presParOf" srcId="{BBBD1CEB-D751-4AA9-A452-03C8F22478EC}" destId="{EFAF72B6-4B40-4274-A3D2-C81480587C4F}" srcOrd="0" destOrd="0" presId="urn:microsoft.com/office/officeart/2018/2/layout/IconVerticalSolidList"/>
    <dgm:cxn modelId="{A7A9021D-9541-4690-8893-EEE369EEB59E}" type="presParOf" srcId="{BBBD1CEB-D751-4AA9-A452-03C8F22478EC}" destId="{FAE3C210-9171-454F-A6E1-EBEC14BF5A77}" srcOrd="1" destOrd="0" presId="urn:microsoft.com/office/officeart/2018/2/layout/IconVerticalSolidList"/>
    <dgm:cxn modelId="{1727104A-3538-4604-8CEF-FBE63C9C6F2B}" type="presParOf" srcId="{BBBD1CEB-D751-4AA9-A452-03C8F22478EC}" destId="{5B315FA5-AEF5-4324-94FC-AB613E35F2D8}" srcOrd="2" destOrd="0" presId="urn:microsoft.com/office/officeart/2018/2/layout/IconVerticalSolidList"/>
    <dgm:cxn modelId="{3F99D4BD-612C-41FE-A83E-654E28F6F2FE}" type="presParOf" srcId="{BBBD1CEB-D751-4AA9-A452-03C8F22478EC}" destId="{F33FE45D-D99A-420C-BFA7-458B479D65B6}" srcOrd="3" destOrd="0" presId="urn:microsoft.com/office/officeart/2018/2/layout/IconVerticalSolidList"/>
    <dgm:cxn modelId="{B53132D5-15DD-4207-9984-5AF4C254047F}" type="presParOf" srcId="{FDC48177-051B-41E7-8ADE-1BF17EF2255F}" destId="{39F9DF9A-42DE-4437-896A-CEF8D6D2477E}" srcOrd="1" destOrd="0" presId="urn:microsoft.com/office/officeart/2018/2/layout/IconVerticalSolidList"/>
    <dgm:cxn modelId="{A5544FA9-D4C9-488F-AA98-67E0E07FA224}" type="presParOf" srcId="{FDC48177-051B-41E7-8ADE-1BF17EF2255F}" destId="{C4B88033-5BF1-449E-B6C5-6597B550320C}" srcOrd="2" destOrd="0" presId="urn:microsoft.com/office/officeart/2018/2/layout/IconVerticalSolidList"/>
    <dgm:cxn modelId="{4A12ADBB-47E1-4BA6-9FE8-E75F181C5584}" type="presParOf" srcId="{C4B88033-5BF1-449E-B6C5-6597B550320C}" destId="{5B8056BF-2C36-47A3-844B-049632D642F0}" srcOrd="0" destOrd="0" presId="urn:microsoft.com/office/officeart/2018/2/layout/IconVerticalSolidList"/>
    <dgm:cxn modelId="{B723399A-4EFB-4248-881F-96EDE85A38C9}" type="presParOf" srcId="{C4B88033-5BF1-449E-B6C5-6597B550320C}" destId="{3AA0B66B-B403-4B34-B340-9FD3EB82185E}" srcOrd="1" destOrd="0" presId="urn:microsoft.com/office/officeart/2018/2/layout/IconVerticalSolidList"/>
    <dgm:cxn modelId="{029AB7D6-69A9-440D-BE34-AE810C797AE2}" type="presParOf" srcId="{C4B88033-5BF1-449E-B6C5-6597B550320C}" destId="{E7A37C56-B550-4A9D-A88F-D8E1D55F2A67}" srcOrd="2" destOrd="0" presId="urn:microsoft.com/office/officeart/2018/2/layout/IconVerticalSolidList"/>
    <dgm:cxn modelId="{51948498-2FDF-49C3-ADAB-D18F13F9C105}" type="presParOf" srcId="{C4B88033-5BF1-449E-B6C5-6597B550320C}" destId="{BB38A3E0-E644-4D5C-BA06-C838F25B001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35F1DF2-DE1C-491D-BDBC-8344AFF32926}"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C11CADD4-6A46-4289-B90C-052F634BB353}">
      <dgm:prSet/>
      <dgm:spPr/>
      <dgm:t>
        <a:bodyPr/>
        <a:lstStyle/>
        <a:p>
          <a:r>
            <a:rPr lang="en-IN"/>
            <a:t>Bhanu Prakash</a:t>
          </a:r>
          <a:endParaRPr lang="en-US"/>
        </a:p>
      </dgm:t>
    </dgm:pt>
    <dgm:pt modelId="{7B77A3B8-AB11-459D-8CF3-EF2213A5584B}" type="parTrans" cxnId="{DE651D63-657A-4083-9F10-BEEE98451167}">
      <dgm:prSet/>
      <dgm:spPr/>
      <dgm:t>
        <a:bodyPr/>
        <a:lstStyle/>
        <a:p>
          <a:endParaRPr lang="en-US"/>
        </a:p>
      </dgm:t>
    </dgm:pt>
    <dgm:pt modelId="{E91F3A2C-7354-42E2-AE0D-939E0C97F693}" type="sibTrans" cxnId="{DE651D63-657A-4083-9F10-BEEE98451167}">
      <dgm:prSet/>
      <dgm:spPr/>
      <dgm:t>
        <a:bodyPr/>
        <a:lstStyle/>
        <a:p>
          <a:endParaRPr lang="en-US"/>
        </a:p>
      </dgm:t>
    </dgm:pt>
    <dgm:pt modelId="{30022795-982D-46A6-B560-90DACC89F997}">
      <dgm:prSet/>
      <dgm:spPr/>
      <dgm:t>
        <a:bodyPr/>
        <a:lstStyle/>
        <a:p>
          <a:r>
            <a:rPr lang="en-IN"/>
            <a:t>Abdul Sahil</a:t>
          </a:r>
          <a:endParaRPr lang="en-US"/>
        </a:p>
      </dgm:t>
    </dgm:pt>
    <dgm:pt modelId="{0312E227-AB8B-4675-AB84-C9E4F01CFB09}" type="parTrans" cxnId="{98308E15-764E-4D0F-A7A4-77FEF2A1F536}">
      <dgm:prSet/>
      <dgm:spPr/>
      <dgm:t>
        <a:bodyPr/>
        <a:lstStyle/>
        <a:p>
          <a:endParaRPr lang="en-US"/>
        </a:p>
      </dgm:t>
    </dgm:pt>
    <dgm:pt modelId="{FA4D0344-5855-4643-92AB-78BA05514C5F}" type="sibTrans" cxnId="{98308E15-764E-4D0F-A7A4-77FEF2A1F536}">
      <dgm:prSet/>
      <dgm:spPr/>
      <dgm:t>
        <a:bodyPr/>
        <a:lstStyle/>
        <a:p>
          <a:endParaRPr lang="en-US"/>
        </a:p>
      </dgm:t>
    </dgm:pt>
    <dgm:pt modelId="{3FDC678A-CF4B-43B3-BBDC-9DF722A04B1E}">
      <dgm:prSet/>
      <dgm:spPr/>
      <dgm:t>
        <a:bodyPr/>
        <a:lstStyle/>
        <a:p>
          <a:r>
            <a:rPr lang="en-IN"/>
            <a:t>Nikhil Reddy</a:t>
          </a:r>
          <a:endParaRPr lang="en-US"/>
        </a:p>
      </dgm:t>
    </dgm:pt>
    <dgm:pt modelId="{4D9B1885-806F-4E1F-9F2E-A6133A2187B7}" type="parTrans" cxnId="{4408920E-5E91-4D85-A242-B4367BD17469}">
      <dgm:prSet/>
      <dgm:spPr/>
      <dgm:t>
        <a:bodyPr/>
        <a:lstStyle/>
        <a:p>
          <a:endParaRPr lang="en-US"/>
        </a:p>
      </dgm:t>
    </dgm:pt>
    <dgm:pt modelId="{48D58114-4E15-44F6-AF00-4E814D307DD7}" type="sibTrans" cxnId="{4408920E-5E91-4D85-A242-B4367BD17469}">
      <dgm:prSet/>
      <dgm:spPr/>
      <dgm:t>
        <a:bodyPr/>
        <a:lstStyle/>
        <a:p>
          <a:endParaRPr lang="en-US"/>
        </a:p>
      </dgm:t>
    </dgm:pt>
    <dgm:pt modelId="{01F80E20-DC75-44CB-9F86-A93E8B8FF08C}">
      <dgm:prSet/>
      <dgm:spPr/>
      <dgm:t>
        <a:bodyPr/>
        <a:lstStyle/>
        <a:p>
          <a:r>
            <a:rPr lang="en-IN" dirty="0"/>
            <a:t>Prudhvi </a:t>
          </a:r>
          <a:r>
            <a:rPr lang="en-IN" dirty="0" err="1"/>
            <a:t>vignesh</a:t>
          </a:r>
          <a:endParaRPr lang="en-US" dirty="0"/>
        </a:p>
      </dgm:t>
    </dgm:pt>
    <dgm:pt modelId="{9E03F365-6E9C-4F9A-95CD-FE0946DE87F6}" type="parTrans" cxnId="{B3263A51-5DCA-4E0E-A302-9B09580FE2BF}">
      <dgm:prSet/>
      <dgm:spPr/>
      <dgm:t>
        <a:bodyPr/>
        <a:lstStyle/>
        <a:p>
          <a:endParaRPr lang="en-US"/>
        </a:p>
      </dgm:t>
    </dgm:pt>
    <dgm:pt modelId="{DF124F73-7EAB-4AE1-A633-D951DF527C49}" type="sibTrans" cxnId="{B3263A51-5DCA-4E0E-A302-9B09580FE2BF}">
      <dgm:prSet/>
      <dgm:spPr/>
      <dgm:t>
        <a:bodyPr/>
        <a:lstStyle/>
        <a:p>
          <a:endParaRPr lang="en-US"/>
        </a:p>
      </dgm:t>
    </dgm:pt>
    <dgm:pt modelId="{28AB9BBA-6A2A-4E76-A308-1D76320A749B}" type="pres">
      <dgm:prSet presAssocID="{035F1DF2-DE1C-491D-BDBC-8344AFF32926}" presName="linear" presStyleCnt="0">
        <dgm:presLayoutVars>
          <dgm:animLvl val="lvl"/>
          <dgm:resizeHandles val="exact"/>
        </dgm:presLayoutVars>
      </dgm:prSet>
      <dgm:spPr/>
    </dgm:pt>
    <dgm:pt modelId="{76B424C8-E919-4330-8C88-86EB4D41CD56}" type="pres">
      <dgm:prSet presAssocID="{C11CADD4-6A46-4289-B90C-052F634BB353}" presName="parentText" presStyleLbl="node1" presStyleIdx="0" presStyleCnt="4">
        <dgm:presLayoutVars>
          <dgm:chMax val="0"/>
          <dgm:bulletEnabled val="1"/>
        </dgm:presLayoutVars>
      </dgm:prSet>
      <dgm:spPr/>
    </dgm:pt>
    <dgm:pt modelId="{A0148069-6907-4161-A799-7F3E340FC8D5}" type="pres">
      <dgm:prSet presAssocID="{E91F3A2C-7354-42E2-AE0D-939E0C97F693}" presName="spacer" presStyleCnt="0"/>
      <dgm:spPr/>
    </dgm:pt>
    <dgm:pt modelId="{F125A1AE-F39D-4E71-999F-AB96FF09A695}" type="pres">
      <dgm:prSet presAssocID="{30022795-982D-46A6-B560-90DACC89F997}" presName="parentText" presStyleLbl="node1" presStyleIdx="1" presStyleCnt="4">
        <dgm:presLayoutVars>
          <dgm:chMax val="0"/>
          <dgm:bulletEnabled val="1"/>
        </dgm:presLayoutVars>
      </dgm:prSet>
      <dgm:spPr/>
    </dgm:pt>
    <dgm:pt modelId="{8286BF49-311F-403D-84C3-09196952D32A}" type="pres">
      <dgm:prSet presAssocID="{FA4D0344-5855-4643-92AB-78BA05514C5F}" presName="spacer" presStyleCnt="0"/>
      <dgm:spPr/>
    </dgm:pt>
    <dgm:pt modelId="{3ED16728-6E4A-446A-90E5-6AA6E72BAE4F}" type="pres">
      <dgm:prSet presAssocID="{3FDC678A-CF4B-43B3-BBDC-9DF722A04B1E}" presName="parentText" presStyleLbl="node1" presStyleIdx="2" presStyleCnt="4">
        <dgm:presLayoutVars>
          <dgm:chMax val="0"/>
          <dgm:bulletEnabled val="1"/>
        </dgm:presLayoutVars>
      </dgm:prSet>
      <dgm:spPr/>
    </dgm:pt>
    <dgm:pt modelId="{0CBA42FD-20DF-4C6A-8EAF-3EA399A696D2}" type="pres">
      <dgm:prSet presAssocID="{48D58114-4E15-44F6-AF00-4E814D307DD7}" presName="spacer" presStyleCnt="0"/>
      <dgm:spPr/>
    </dgm:pt>
    <dgm:pt modelId="{5DE1C537-E099-4AE4-A51C-4271801551E7}" type="pres">
      <dgm:prSet presAssocID="{01F80E20-DC75-44CB-9F86-A93E8B8FF08C}" presName="parentText" presStyleLbl="node1" presStyleIdx="3" presStyleCnt="4">
        <dgm:presLayoutVars>
          <dgm:chMax val="0"/>
          <dgm:bulletEnabled val="1"/>
        </dgm:presLayoutVars>
      </dgm:prSet>
      <dgm:spPr/>
    </dgm:pt>
  </dgm:ptLst>
  <dgm:cxnLst>
    <dgm:cxn modelId="{4408920E-5E91-4D85-A242-B4367BD17469}" srcId="{035F1DF2-DE1C-491D-BDBC-8344AFF32926}" destId="{3FDC678A-CF4B-43B3-BBDC-9DF722A04B1E}" srcOrd="2" destOrd="0" parTransId="{4D9B1885-806F-4E1F-9F2E-A6133A2187B7}" sibTransId="{48D58114-4E15-44F6-AF00-4E814D307DD7}"/>
    <dgm:cxn modelId="{3F0D9711-066D-4B8A-BC75-2DCA38C6BC6F}" type="presOf" srcId="{3FDC678A-CF4B-43B3-BBDC-9DF722A04B1E}" destId="{3ED16728-6E4A-446A-90E5-6AA6E72BAE4F}" srcOrd="0" destOrd="0" presId="urn:microsoft.com/office/officeart/2005/8/layout/vList2"/>
    <dgm:cxn modelId="{98308E15-764E-4D0F-A7A4-77FEF2A1F536}" srcId="{035F1DF2-DE1C-491D-BDBC-8344AFF32926}" destId="{30022795-982D-46A6-B560-90DACC89F997}" srcOrd="1" destOrd="0" parTransId="{0312E227-AB8B-4675-AB84-C9E4F01CFB09}" sibTransId="{FA4D0344-5855-4643-92AB-78BA05514C5F}"/>
    <dgm:cxn modelId="{9901C121-52C4-497D-9BAF-97DA046FAF6C}" type="presOf" srcId="{035F1DF2-DE1C-491D-BDBC-8344AFF32926}" destId="{28AB9BBA-6A2A-4E76-A308-1D76320A749B}" srcOrd="0" destOrd="0" presId="urn:microsoft.com/office/officeart/2005/8/layout/vList2"/>
    <dgm:cxn modelId="{DE651D63-657A-4083-9F10-BEEE98451167}" srcId="{035F1DF2-DE1C-491D-BDBC-8344AFF32926}" destId="{C11CADD4-6A46-4289-B90C-052F634BB353}" srcOrd="0" destOrd="0" parTransId="{7B77A3B8-AB11-459D-8CF3-EF2213A5584B}" sibTransId="{E91F3A2C-7354-42E2-AE0D-939E0C97F693}"/>
    <dgm:cxn modelId="{B3263A51-5DCA-4E0E-A302-9B09580FE2BF}" srcId="{035F1DF2-DE1C-491D-BDBC-8344AFF32926}" destId="{01F80E20-DC75-44CB-9F86-A93E8B8FF08C}" srcOrd="3" destOrd="0" parTransId="{9E03F365-6E9C-4F9A-95CD-FE0946DE87F6}" sibTransId="{DF124F73-7EAB-4AE1-A633-D951DF527C49}"/>
    <dgm:cxn modelId="{6D181F7A-FA95-429E-8AF5-40D292BBEF27}" type="presOf" srcId="{30022795-982D-46A6-B560-90DACC89F997}" destId="{F125A1AE-F39D-4E71-999F-AB96FF09A695}" srcOrd="0" destOrd="0" presId="urn:microsoft.com/office/officeart/2005/8/layout/vList2"/>
    <dgm:cxn modelId="{FEE925A2-A2E8-4F8B-881B-50933B614AB1}" type="presOf" srcId="{C11CADD4-6A46-4289-B90C-052F634BB353}" destId="{76B424C8-E919-4330-8C88-86EB4D41CD56}" srcOrd="0" destOrd="0" presId="urn:microsoft.com/office/officeart/2005/8/layout/vList2"/>
    <dgm:cxn modelId="{DFF950FF-0CAD-4ED7-AEBD-A1E443073847}" type="presOf" srcId="{01F80E20-DC75-44CB-9F86-A93E8B8FF08C}" destId="{5DE1C537-E099-4AE4-A51C-4271801551E7}" srcOrd="0" destOrd="0" presId="urn:microsoft.com/office/officeart/2005/8/layout/vList2"/>
    <dgm:cxn modelId="{43287C67-8C8F-45AD-A34C-2D90F893C591}" type="presParOf" srcId="{28AB9BBA-6A2A-4E76-A308-1D76320A749B}" destId="{76B424C8-E919-4330-8C88-86EB4D41CD56}" srcOrd="0" destOrd="0" presId="urn:microsoft.com/office/officeart/2005/8/layout/vList2"/>
    <dgm:cxn modelId="{FE7217B2-FBC9-44AF-8694-BE2D2FCBC913}" type="presParOf" srcId="{28AB9BBA-6A2A-4E76-A308-1D76320A749B}" destId="{A0148069-6907-4161-A799-7F3E340FC8D5}" srcOrd="1" destOrd="0" presId="urn:microsoft.com/office/officeart/2005/8/layout/vList2"/>
    <dgm:cxn modelId="{B9B6887F-73B8-457A-A527-2A40DF181640}" type="presParOf" srcId="{28AB9BBA-6A2A-4E76-A308-1D76320A749B}" destId="{F125A1AE-F39D-4E71-999F-AB96FF09A695}" srcOrd="2" destOrd="0" presId="urn:microsoft.com/office/officeart/2005/8/layout/vList2"/>
    <dgm:cxn modelId="{EFB065D2-9529-4B5A-9D22-A4DCD455EA40}" type="presParOf" srcId="{28AB9BBA-6A2A-4E76-A308-1D76320A749B}" destId="{8286BF49-311F-403D-84C3-09196952D32A}" srcOrd="3" destOrd="0" presId="urn:microsoft.com/office/officeart/2005/8/layout/vList2"/>
    <dgm:cxn modelId="{435131B1-6F2E-45E8-A3EE-E08B080695A8}" type="presParOf" srcId="{28AB9BBA-6A2A-4E76-A308-1D76320A749B}" destId="{3ED16728-6E4A-446A-90E5-6AA6E72BAE4F}" srcOrd="4" destOrd="0" presId="urn:microsoft.com/office/officeart/2005/8/layout/vList2"/>
    <dgm:cxn modelId="{11A41112-AB96-4BFB-9FD1-514EE1E3C34F}" type="presParOf" srcId="{28AB9BBA-6A2A-4E76-A308-1D76320A749B}" destId="{0CBA42FD-20DF-4C6A-8EAF-3EA399A696D2}" srcOrd="5" destOrd="0" presId="urn:microsoft.com/office/officeart/2005/8/layout/vList2"/>
    <dgm:cxn modelId="{A9494AA0-1C89-4740-925F-0D28CCD3D3A2}" type="presParOf" srcId="{28AB9BBA-6A2A-4E76-A308-1D76320A749B}" destId="{5DE1C537-E099-4AE4-A51C-4271801551E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3F4CAC-933B-4DC6-B861-13DECEBA4BFF}">
      <dsp:nvSpPr>
        <dsp:cNvPr id="0" name=""/>
        <dsp:cNvSpPr/>
      </dsp:nvSpPr>
      <dsp:spPr>
        <a:xfrm>
          <a:off x="0" y="902546"/>
          <a:ext cx="5927575" cy="16662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FDB745-7501-4AD3-B222-564D349AFAFB}">
      <dsp:nvSpPr>
        <dsp:cNvPr id="0" name=""/>
        <dsp:cNvSpPr/>
      </dsp:nvSpPr>
      <dsp:spPr>
        <a:xfrm>
          <a:off x="504037" y="1277450"/>
          <a:ext cx="916431" cy="9164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A4652F-735F-404D-85A5-136D0D7489CE}">
      <dsp:nvSpPr>
        <dsp:cNvPr id="0" name=""/>
        <dsp:cNvSpPr/>
      </dsp:nvSpPr>
      <dsp:spPr>
        <a:xfrm>
          <a:off x="1924507" y="902546"/>
          <a:ext cx="4003067" cy="1666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344" tIns="176344" rIns="176344" bIns="176344" numCol="1" spcCol="1270" anchor="ctr" anchorCtr="0">
          <a:noAutofit/>
        </a:bodyPr>
        <a:lstStyle/>
        <a:p>
          <a:pPr marL="0" lvl="0" indent="0" algn="l" defTabSz="1111250">
            <a:lnSpc>
              <a:spcPct val="90000"/>
            </a:lnSpc>
            <a:spcBef>
              <a:spcPct val="0"/>
            </a:spcBef>
            <a:spcAft>
              <a:spcPct val="35000"/>
            </a:spcAft>
            <a:buNone/>
          </a:pPr>
          <a:r>
            <a:rPr lang="en-US" sz="2500" b="1" kern="1200" dirty="0"/>
            <a:t>Step 1: </a:t>
          </a:r>
          <a:r>
            <a:rPr lang="en-US" sz="2500" kern="1200" dirty="0"/>
            <a:t>Select the files you want to encrypt, either individually or as a batch.</a:t>
          </a:r>
        </a:p>
      </dsp:txBody>
      <dsp:txXfrm>
        <a:off x="1924507" y="902546"/>
        <a:ext cx="4003067" cy="1666239"/>
      </dsp:txXfrm>
    </dsp:sp>
    <dsp:sp modelId="{ED6559CA-79DD-4678-82DE-204DDB8152DA}">
      <dsp:nvSpPr>
        <dsp:cNvPr id="0" name=""/>
        <dsp:cNvSpPr/>
      </dsp:nvSpPr>
      <dsp:spPr>
        <a:xfrm>
          <a:off x="0" y="2985346"/>
          <a:ext cx="5927575" cy="16662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3342F4-2300-4312-A1CD-29E90F55CF1E}">
      <dsp:nvSpPr>
        <dsp:cNvPr id="0" name=""/>
        <dsp:cNvSpPr/>
      </dsp:nvSpPr>
      <dsp:spPr>
        <a:xfrm>
          <a:off x="504037" y="3360250"/>
          <a:ext cx="916431" cy="9164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067FE9-8BB0-43D0-B850-0FE96C43CF46}">
      <dsp:nvSpPr>
        <dsp:cNvPr id="0" name=""/>
        <dsp:cNvSpPr/>
      </dsp:nvSpPr>
      <dsp:spPr>
        <a:xfrm>
          <a:off x="1924507" y="2985346"/>
          <a:ext cx="4003067" cy="1666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344" tIns="176344" rIns="176344" bIns="176344" numCol="1" spcCol="1270" anchor="ctr" anchorCtr="0">
          <a:noAutofit/>
        </a:bodyPr>
        <a:lstStyle/>
        <a:p>
          <a:pPr marL="0" lvl="0" indent="0" algn="l" defTabSz="1111250">
            <a:lnSpc>
              <a:spcPct val="90000"/>
            </a:lnSpc>
            <a:spcBef>
              <a:spcPct val="0"/>
            </a:spcBef>
            <a:spcAft>
              <a:spcPct val="35000"/>
            </a:spcAft>
            <a:buNone/>
          </a:pPr>
          <a:r>
            <a:rPr lang="en-US" sz="2500" kern="1200" dirty="0"/>
            <a:t>Step 2: Select the encryption algorithm that best suits your needs.</a:t>
          </a:r>
          <a:r>
            <a:rPr lang="en-US" sz="2500" b="1" kern="1200" dirty="0"/>
            <a:t> </a:t>
          </a:r>
          <a:endParaRPr lang="en-US" sz="2500" kern="1200" dirty="0"/>
        </a:p>
      </dsp:txBody>
      <dsp:txXfrm>
        <a:off x="1924507" y="2985346"/>
        <a:ext cx="4003067" cy="16662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807F74-A7C7-4647-ACB8-3651C7E93264}">
      <dsp:nvSpPr>
        <dsp:cNvPr id="0" name=""/>
        <dsp:cNvSpPr/>
      </dsp:nvSpPr>
      <dsp:spPr>
        <a:xfrm>
          <a:off x="0" y="902546"/>
          <a:ext cx="5927575" cy="16662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AD99B0-4F2A-4F5F-9DA1-69F816E4D105}">
      <dsp:nvSpPr>
        <dsp:cNvPr id="0" name=""/>
        <dsp:cNvSpPr/>
      </dsp:nvSpPr>
      <dsp:spPr>
        <a:xfrm>
          <a:off x="504037" y="1277450"/>
          <a:ext cx="916431" cy="9164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052D25-12AC-40EA-A1BA-2705D428DFF0}">
      <dsp:nvSpPr>
        <dsp:cNvPr id="0" name=""/>
        <dsp:cNvSpPr/>
      </dsp:nvSpPr>
      <dsp:spPr>
        <a:xfrm>
          <a:off x="1924507" y="902546"/>
          <a:ext cx="4003067" cy="1666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344" tIns="176344" rIns="176344" bIns="176344" numCol="1" spcCol="1270" anchor="ctr" anchorCtr="0">
          <a:noAutofit/>
        </a:bodyPr>
        <a:lstStyle/>
        <a:p>
          <a:pPr marL="0" lvl="0" indent="0" algn="l" defTabSz="1111250">
            <a:lnSpc>
              <a:spcPct val="90000"/>
            </a:lnSpc>
            <a:spcBef>
              <a:spcPct val="0"/>
            </a:spcBef>
            <a:spcAft>
              <a:spcPct val="35000"/>
            </a:spcAft>
            <a:buNone/>
          </a:pPr>
          <a:r>
            <a:rPr lang="en-US" sz="2500" b="1" kern="1200" dirty="0"/>
            <a:t>Step </a:t>
          </a:r>
          <a:r>
            <a:rPr lang="en-US" sz="2500" kern="1200" dirty="0"/>
            <a:t>3: Choose a secure key to encrypt your data. Make sure to store it safely. </a:t>
          </a:r>
        </a:p>
      </dsp:txBody>
      <dsp:txXfrm>
        <a:off x="1924507" y="902546"/>
        <a:ext cx="4003067" cy="1666239"/>
      </dsp:txXfrm>
    </dsp:sp>
    <dsp:sp modelId="{7F1275F7-BD2F-44CD-80F3-B4BCA13BB1D6}">
      <dsp:nvSpPr>
        <dsp:cNvPr id="0" name=""/>
        <dsp:cNvSpPr/>
      </dsp:nvSpPr>
      <dsp:spPr>
        <a:xfrm>
          <a:off x="0" y="2985346"/>
          <a:ext cx="5927575" cy="16662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D072B7-C322-4785-BC37-9818AB5EB2A0}">
      <dsp:nvSpPr>
        <dsp:cNvPr id="0" name=""/>
        <dsp:cNvSpPr/>
      </dsp:nvSpPr>
      <dsp:spPr>
        <a:xfrm>
          <a:off x="504037" y="3360250"/>
          <a:ext cx="916431" cy="9164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659856-672A-4969-A46D-64FD941D056F}">
      <dsp:nvSpPr>
        <dsp:cNvPr id="0" name=""/>
        <dsp:cNvSpPr/>
      </dsp:nvSpPr>
      <dsp:spPr>
        <a:xfrm>
          <a:off x="1924507" y="2985346"/>
          <a:ext cx="4003067" cy="1666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344" tIns="176344" rIns="176344" bIns="176344" numCol="1" spcCol="1270" anchor="ctr" anchorCtr="0">
          <a:noAutofit/>
        </a:bodyPr>
        <a:lstStyle/>
        <a:p>
          <a:pPr marL="0" lvl="0" indent="0" algn="l" defTabSz="1111250">
            <a:lnSpc>
              <a:spcPct val="90000"/>
            </a:lnSpc>
            <a:spcBef>
              <a:spcPct val="0"/>
            </a:spcBef>
            <a:spcAft>
              <a:spcPct val="35000"/>
            </a:spcAft>
            <a:buNone/>
          </a:pPr>
          <a:r>
            <a:rPr lang="en-US" sz="2500" kern="1200" dirty="0"/>
            <a:t>Step 4: Click the "Encrypt" button and watch as our tool securely encrypts your data.: </a:t>
          </a:r>
        </a:p>
      </dsp:txBody>
      <dsp:txXfrm>
        <a:off x="1924507" y="2985346"/>
        <a:ext cx="4003067" cy="16662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B448E5-3A91-4ABE-9AE6-D33555033A33}">
      <dsp:nvSpPr>
        <dsp:cNvPr id="0" name=""/>
        <dsp:cNvSpPr/>
      </dsp:nvSpPr>
      <dsp:spPr>
        <a:xfrm>
          <a:off x="0" y="1796"/>
          <a:ext cx="5927575" cy="76559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E3FB6D-3196-4FEC-A140-DF4F80D2E8D6}">
      <dsp:nvSpPr>
        <dsp:cNvPr id="0" name=""/>
        <dsp:cNvSpPr/>
      </dsp:nvSpPr>
      <dsp:spPr>
        <a:xfrm>
          <a:off x="231591" y="174054"/>
          <a:ext cx="421075" cy="4210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B79678-2B16-444B-BE9F-CC30AC49D1FF}">
      <dsp:nvSpPr>
        <dsp:cNvPr id="0" name=""/>
        <dsp:cNvSpPr/>
      </dsp:nvSpPr>
      <dsp:spPr>
        <a:xfrm>
          <a:off x="884258" y="1796"/>
          <a:ext cx="5043316" cy="765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025" tIns="81025" rIns="81025" bIns="81025" numCol="1" spcCol="1270" anchor="ctr" anchorCtr="0">
          <a:noAutofit/>
        </a:bodyPr>
        <a:lstStyle/>
        <a:p>
          <a:pPr marL="0" lvl="0" indent="0" algn="l" defTabSz="666750">
            <a:lnSpc>
              <a:spcPct val="90000"/>
            </a:lnSpc>
            <a:spcBef>
              <a:spcPct val="0"/>
            </a:spcBef>
            <a:spcAft>
              <a:spcPct val="35000"/>
            </a:spcAft>
            <a:buNone/>
          </a:pPr>
          <a:r>
            <a:rPr lang="en-US" sz="1500" b="1" kern="1200"/>
            <a:t>Personal Use</a:t>
          </a:r>
          <a:endParaRPr lang="en-US" sz="1500" kern="1200"/>
        </a:p>
      </dsp:txBody>
      <dsp:txXfrm>
        <a:off x="884258" y="1796"/>
        <a:ext cx="5043316" cy="765591"/>
      </dsp:txXfrm>
    </dsp:sp>
    <dsp:sp modelId="{1A9AF8C8-F85A-4545-A34D-4072C2D636CB}">
      <dsp:nvSpPr>
        <dsp:cNvPr id="0" name=""/>
        <dsp:cNvSpPr/>
      </dsp:nvSpPr>
      <dsp:spPr>
        <a:xfrm>
          <a:off x="0" y="958786"/>
          <a:ext cx="5927575" cy="76559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0108B3-B3DF-402D-9205-0E1E6C8BA847}">
      <dsp:nvSpPr>
        <dsp:cNvPr id="0" name=""/>
        <dsp:cNvSpPr/>
      </dsp:nvSpPr>
      <dsp:spPr>
        <a:xfrm>
          <a:off x="231591" y="1131044"/>
          <a:ext cx="421075" cy="4210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F51755-9AED-464C-A736-E71AC27218A3}">
      <dsp:nvSpPr>
        <dsp:cNvPr id="0" name=""/>
        <dsp:cNvSpPr/>
      </dsp:nvSpPr>
      <dsp:spPr>
        <a:xfrm>
          <a:off x="884258" y="958786"/>
          <a:ext cx="5043316" cy="765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025" tIns="81025" rIns="81025" bIns="81025" numCol="1" spcCol="1270" anchor="ctr" anchorCtr="0">
          <a:noAutofit/>
        </a:bodyPr>
        <a:lstStyle/>
        <a:p>
          <a:pPr marL="0" lvl="0" indent="0" algn="l" defTabSz="666750">
            <a:lnSpc>
              <a:spcPct val="90000"/>
            </a:lnSpc>
            <a:spcBef>
              <a:spcPct val="0"/>
            </a:spcBef>
            <a:spcAft>
              <a:spcPct val="35000"/>
            </a:spcAft>
            <a:buNone/>
          </a:pPr>
          <a:r>
            <a:rPr lang="en-US" sz="1500" kern="1200"/>
            <a:t>Encrypt personal files such as photos, documents, and videos to protect them from theft or unauthorized access.</a:t>
          </a:r>
        </a:p>
      </dsp:txBody>
      <dsp:txXfrm>
        <a:off x="884258" y="958786"/>
        <a:ext cx="5043316" cy="765591"/>
      </dsp:txXfrm>
    </dsp:sp>
    <dsp:sp modelId="{027E1FF6-3633-4F81-ACC6-A5911E497DFC}">
      <dsp:nvSpPr>
        <dsp:cNvPr id="0" name=""/>
        <dsp:cNvSpPr/>
      </dsp:nvSpPr>
      <dsp:spPr>
        <a:xfrm>
          <a:off x="0" y="1915775"/>
          <a:ext cx="5927575" cy="76559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8DC622-A210-42CE-BEC2-37CA0431B7CC}">
      <dsp:nvSpPr>
        <dsp:cNvPr id="0" name=""/>
        <dsp:cNvSpPr/>
      </dsp:nvSpPr>
      <dsp:spPr>
        <a:xfrm>
          <a:off x="231591" y="2088033"/>
          <a:ext cx="421075" cy="4210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8BBCB7-473E-45E9-BA3A-FD2A04533B3B}">
      <dsp:nvSpPr>
        <dsp:cNvPr id="0" name=""/>
        <dsp:cNvSpPr/>
      </dsp:nvSpPr>
      <dsp:spPr>
        <a:xfrm>
          <a:off x="884258" y="1915775"/>
          <a:ext cx="5043316" cy="765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025" tIns="81025" rIns="81025" bIns="81025" numCol="1" spcCol="1270" anchor="ctr" anchorCtr="0">
          <a:noAutofit/>
        </a:bodyPr>
        <a:lstStyle/>
        <a:p>
          <a:pPr marL="0" lvl="0" indent="0" algn="l" defTabSz="666750">
            <a:lnSpc>
              <a:spcPct val="90000"/>
            </a:lnSpc>
            <a:spcBef>
              <a:spcPct val="0"/>
            </a:spcBef>
            <a:spcAft>
              <a:spcPct val="35000"/>
            </a:spcAft>
            <a:buNone/>
          </a:pPr>
          <a:r>
            <a:rPr lang="en-US" sz="1500" b="1" kern="1200"/>
            <a:t>Business Use</a:t>
          </a:r>
          <a:endParaRPr lang="en-US" sz="1500" kern="1200"/>
        </a:p>
      </dsp:txBody>
      <dsp:txXfrm>
        <a:off x="884258" y="1915775"/>
        <a:ext cx="5043316" cy="765591"/>
      </dsp:txXfrm>
    </dsp:sp>
    <dsp:sp modelId="{AF46A5EE-C338-4E7B-817C-292519338769}">
      <dsp:nvSpPr>
        <dsp:cNvPr id="0" name=""/>
        <dsp:cNvSpPr/>
      </dsp:nvSpPr>
      <dsp:spPr>
        <a:xfrm>
          <a:off x="0" y="2872765"/>
          <a:ext cx="5927575" cy="76559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A1DD80-E141-4B59-8BEE-F954C52C6BAA}">
      <dsp:nvSpPr>
        <dsp:cNvPr id="0" name=""/>
        <dsp:cNvSpPr/>
      </dsp:nvSpPr>
      <dsp:spPr>
        <a:xfrm>
          <a:off x="231591" y="3045023"/>
          <a:ext cx="421075" cy="4210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B12CD4-63A3-45B5-8187-E14D03CBAFEC}">
      <dsp:nvSpPr>
        <dsp:cNvPr id="0" name=""/>
        <dsp:cNvSpPr/>
      </dsp:nvSpPr>
      <dsp:spPr>
        <a:xfrm>
          <a:off x="884258" y="2872765"/>
          <a:ext cx="5043316" cy="765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025" tIns="81025" rIns="81025" bIns="81025" numCol="1" spcCol="1270" anchor="ctr" anchorCtr="0">
          <a:noAutofit/>
        </a:bodyPr>
        <a:lstStyle/>
        <a:p>
          <a:pPr marL="0" lvl="0" indent="0" algn="l" defTabSz="666750">
            <a:lnSpc>
              <a:spcPct val="90000"/>
            </a:lnSpc>
            <a:spcBef>
              <a:spcPct val="0"/>
            </a:spcBef>
            <a:spcAft>
              <a:spcPct val="35000"/>
            </a:spcAft>
            <a:buNone/>
          </a:pPr>
          <a:r>
            <a:rPr lang="en-US" sz="1500" kern="1200"/>
            <a:t>Businesses can use our tool to secure sensitive information such as financial data, customer information, and confidential contracts.</a:t>
          </a:r>
        </a:p>
      </dsp:txBody>
      <dsp:txXfrm>
        <a:off x="884258" y="2872765"/>
        <a:ext cx="5043316" cy="765591"/>
      </dsp:txXfrm>
    </dsp:sp>
    <dsp:sp modelId="{A3423BEB-02AD-487C-B616-C97287579D88}">
      <dsp:nvSpPr>
        <dsp:cNvPr id="0" name=""/>
        <dsp:cNvSpPr/>
      </dsp:nvSpPr>
      <dsp:spPr>
        <a:xfrm>
          <a:off x="0" y="3829755"/>
          <a:ext cx="5927575" cy="76559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01E508-D500-455E-844A-775E0D228914}">
      <dsp:nvSpPr>
        <dsp:cNvPr id="0" name=""/>
        <dsp:cNvSpPr/>
      </dsp:nvSpPr>
      <dsp:spPr>
        <a:xfrm>
          <a:off x="231591" y="4002013"/>
          <a:ext cx="421075" cy="42107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8E2ED5-6978-45CF-B532-55C2F8F80DFF}">
      <dsp:nvSpPr>
        <dsp:cNvPr id="0" name=""/>
        <dsp:cNvSpPr/>
      </dsp:nvSpPr>
      <dsp:spPr>
        <a:xfrm>
          <a:off x="884258" y="3829755"/>
          <a:ext cx="5043316" cy="765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025" tIns="81025" rIns="81025" bIns="81025" numCol="1" spcCol="1270" anchor="ctr" anchorCtr="0">
          <a:noAutofit/>
        </a:bodyPr>
        <a:lstStyle/>
        <a:p>
          <a:pPr marL="0" lvl="0" indent="0" algn="l" defTabSz="666750">
            <a:lnSpc>
              <a:spcPct val="90000"/>
            </a:lnSpc>
            <a:spcBef>
              <a:spcPct val="0"/>
            </a:spcBef>
            <a:spcAft>
              <a:spcPct val="35000"/>
            </a:spcAft>
            <a:buNone/>
          </a:pPr>
          <a:r>
            <a:rPr lang="en-US" sz="1500" b="1" kern="1200"/>
            <a:t>Government Use</a:t>
          </a:r>
          <a:endParaRPr lang="en-US" sz="1500" kern="1200"/>
        </a:p>
      </dsp:txBody>
      <dsp:txXfrm>
        <a:off x="884258" y="3829755"/>
        <a:ext cx="5043316" cy="765591"/>
      </dsp:txXfrm>
    </dsp:sp>
    <dsp:sp modelId="{0564DA96-6F0C-43DD-952A-E534358AFE94}">
      <dsp:nvSpPr>
        <dsp:cNvPr id="0" name=""/>
        <dsp:cNvSpPr/>
      </dsp:nvSpPr>
      <dsp:spPr>
        <a:xfrm>
          <a:off x="0" y="4786744"/>
          <a:ext cx="5927575" cy="76559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9002B3-FA10-4C09-B5C2-678BAB3EF9AA}">
      <dsp:nvSpPr>
        <dsp:cNvPr id="0" name=""/>
        <dsp:cNvSpPr/>
      </dsp:nvSpPr>
      <dsp:spPr>
        <a:xfrm>
          <a:off x="231591" y="4959002"/>
          <a:ext cx="421075" cy="42107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CC1D2E-C0BF-4FE2-B226-C29BD9B16A8A}">
      <dsp:nvSpPr>
        <dsp:cNvPr id="0" name=""/>
        <dsp:cNvSpPr/>
      </dsp:nvSpPr>
      <dsp:spPr>
        <a:xfrm>
          <a:off x="884258" y="4786744"/>
          <a:ext cx="5043316" cy="765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025" tIns="81025" rIns="81025" bIns="81025" numCol="1" spcCol="1270" anchor="ctr" anchorCtr="0">
          <a:noAutofit/>
        </a:bodyPr>
        <a:lstStyle/>
        <a:p>
          <a:pPr marL="0" lvl="0" indent="0" algn="l" defTabSz="666750">
            <a:lnSpc>
              <a:spcPct val="90000"/>
            </a:lnSpc>
            <a:spcBef>
              <a:spcPct val="0"/>
            </a:spcBef>
            <a:spcAft>
              <a:spcPct val="35000"/>
            </a:spcAft>
            <a:buNone/>
          </a:pPr>
          <a:r>
            <a:rPr lang="en-US" sz="1500" kern="1200"/>
            <a:t>Governments and organizations can use our tool to secure classified data and protect national security.</a:t>
          </a:r>
        </a:p>
      </dsp:txBody>
      <dsp:txXfrm>
        <a:off x="884258" y="4786744"/>
        <a:ext cx="5043316" cy="7655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AF72B6-4B40-4274-A3D2-C81480587C4F}">
      <dsp:nvSpPr>
        <dsp:cNvPr id="0" name=""/>
        <dsp:cNvSpPr/>
      </dsp:nvSpPr>
      <dsp:spPr>
        <a:xfrm>
          <a:off x="0" y="902546"/>
          <a:ext cx="5927575" cy="16662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E3C210-9171-454F-A6E1-EBEC14BF5A77}">
      <dsp:nvSpPr>
        <dsp:cNvPr id="0" name=""/>
        <dsp:cNvSpPr/>
      </dsp:nvSpPr>
      <dsp:spPr>
        <a:xfrm>
          <a:off x="504037" y="1277450"/>
          <a:ext cx="916431" cy="9164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3FE45D-D99A-420C-BFA7-458B479D65B6}">
      <dsp:nvSpPr>
        <dsp:cNvPr id="0" name=""/>
        <dsp:cNvSpPr/>
      </dsp:nvSpPr>
      <dsp:spPr>
        <a:xfrm>
          <a:off x="1924507" y="902546"/>
          <a:ext cx="4003067" cy="1666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344" tIns="176344" rIns="176344" bIns="176344" numCol="1" spcCol="1270" anchor="ctr" anchorCtr="0">
          <a:noAutofit/>
        </a:bodyPr>
        <a:lstStyle/>
        <a:p>
          <a:pPr marL="0" lvl="0" indent="0" algn="l" defTabSz="755650">
            <a:lnSpc>
              <a:spcPct val="90000"/>
            </a:lnSpc>
            <a:spcBef>
              <a:spcPct val="0"/>
            </a:spcBef>
            <a:spcAft>
              <a:spcPct val="35000"/>
            </a:spcAft>
            <a:buNone/>
          </a:pPr>
          <a:r>
            <a:rPr lang="en-US" sz="1700" b="0" i="0" kern="1200"/>
            <a:t>AES is one of the most widely used symmetric encryption algorithms. It offers strong security and efficient performance. </a:t>
          </a:r>
          <a:endParaRPr lang="en-US" sz="1700" kern="1200"/>
        </a:p>
      </dsp:txBody>
      <dsp:txXfrm>
        <a:off x="1924507" y="902546"/>
        <a:ext cx="4003067" cy="1666239"/>
      </dsp:txXfrm>
    </dsp:sp>
    <dsp:sp modelId="{5B8056BF-2C36-47A3-844B-049632D642F0}">
      <dsp:nvSpPr>
        <dsp:cNvPr id="0" name=""/>
        <dsp:cNvSpPr/>
      </dsp:nvSpPr>
      <dsp:spPr>
        <a:xfrm>
          <a:off x="0" y="2985346"/>
          <a:ext cx="5927575" cy="16662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A0B66B-B403-4B34-B340-9FD3EB82185E}">
      <dsp:nvSpPr>
        <dsp:cNvPr id="0" name=""/>
        <dsp:cNvSpPr/>
      </dsp:nvSpPr>
      <dsp:spPr>
        <a:xfrm>
          <a:off x="504037" y="3360250"/>
          <a:ext cx="916431" cy="9164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38A3E0-E644-4D5C-BA06-C838F25B001D}">
      <dsp:nvSpPr>
        <dsp:cNvPr id="0" name=""/>
        <dsp:cNvSpPr/>
      </dsp:nvSpPr>
      <dsp:spPr>
        <a:xfrm>
          <a:off x="1924507" y="2985346"/>
          <a:ext cx="4003067" cy="1666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344" tIns="176344" rIns="176344" bIns="176344" numCol="1" spcCol="1270" anchor="ctr" anchorCtr="0">
          <a:noAutofit/>
        </a:bodyPr>
        <a:lstStyle/>
        <a:p>
          <a:pPr marL="0" lvl="0" indent="0" algn="l" defTabSz="755650">
            <a:lnSpc>
              <a:spcPct val="90000"/>
            </a:lnSpc>
            <a:spcBef>
              <a:spcPct val="0"/>
            </a:spcBef>
            <a:spcAft>
              <a:spcPct val="35000"/>
            </a:spcAft>
            <a:buNone/>
          </a:pPr>
          <a:r>
            <a:rPr lang="en-US" sz="1700" b="0" i="0" kern="1200"/>
            <a:t>AES operates on blocks of data and supports key lengths of 128, 192, or 256 bits. It is widely recognized and standardized, making it a popular choice for a wide range of applications.</a:t>
          </a:r>
          <a:endParaRPr lang="en-US" sz="1700" kern="1200"/>
        </a:p>
      </dsp:txBody>
      <dsp:txXfrm>
        <a:off x="1924507" y="2985346"/>
        <a:ext cx="4003067" cy="16662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B424C8-E919-4330-8C88-86EB4D41CD56}">
      <dsp:nvSpPr>
        <dsp:cNvPr id="0" name=""/>
        <dsp:cNvSpPr/>
      </dsp:nvSpPr>
      <dsp:spPr>
        <a:xfrm>
          <a:off x="0" y="29816"/>
          <a:ext cx="5927575" cy="125482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IN" sz="5500" kern="1200"/>
            <a:t>Bhanu Prakash</a:t>
          </a:r>
          <a:endParaRPr lang="en-US" sz="5500" kern="1200"/>
        </a:p>
      </dsp:txBody>
      <dsp:txXfrm>
        <a:off x="61256" y="91072"/>
        <a:ext cx="5805063" cy="1132313"/>
      </dsp:txXfrm>
    </dsp:sp>
    <dsp:sp modelId="{F125A1AE-F39D-4E71-999F-AB96FF09A695}">
      <dsp:nvSpPr>
        <dsp:cNvPr id="0" name=""/>
        <dsp:cNvSpPr/>
      </dsp:nvSpPr>
      <dsp:spPr>
        <a:xfrm>
          <a:off x="0" y="1443041"/>
          <a:ext cx="5927575" cy="1254825"/>
        </a:xfrm>
        <a:prstGeom prst="roundRect">
          <a:avLst/>
        </a:prstGeom>
        <a:gradFill rotWithShape="0">
          <a:gsLst>
            <a:gs pos="0">
              <a:schemeClr val="accent2">
                <a:hueOff val="-485121"/>
                <a:satOff val="-27976"/>
                <a:lumOff val="2614"/>
                <a:alphaOff val="0"/>
                <a:satMod val="103000"/>
                <a:lumMod val="102000"/>
                <a:tint val="94000"/>
              </a:schemeClr>
            </a:gs>
            <a:gs pos="50000">
              <a:schemeClr val="accent2">
                <a:hueOff val="-485121"/>
                <a:satOff val="-27976"/>
                <a:lumOff val="2614"/>
                <a:alphaOff val="0"/>
                <a:satMod val="110000"/>
                <a:lumMod val="100000"/>
                <a:shade val="100000"/>
              </a:schemeClr>
            </a:gs>
            <a:gs pos="100000">
              <a:schemeClr val="accent2">
                <a:hueOff val="-485121"/>
                <a:satOff val="-27976"/>
                <a:lumOff val="26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IN" sz="5500" kern="1200"/>
            <a:t>Abdul Sahil</a:t>
          </a:r>
          <a:endParaRPr lang="en-US" sz="5500" kern="1200"/>
        </a:p>
      </dsp:txBody>
      <dsp:txXfrm>
        <a:off x="61256" y="1504297"/>
        <a:ext cx="5805063" cy="1132313"/>
      </dsp:txXfrm>
    </dsp:sp>
    <dsp:sp modelId="{3ED16728-6E4A-446A-90E5-6AA6E72BAE4F}">
      <dsp:nvSpPr>
        <dsp:cNvPr id="0" name=""/>
        <dsp:cNvSpPr/>
      </dsp:nvSpPr>
      <dsp:spPr>
        <a:xfrm>
          <a:off x="0" y="2856266"/>
          <a:ext cx="5927575" cy="1254825"/>
        </a:xfrm>
        <a:prstGeom prst="roundRect">
          <a:avLst/>
        </a:prstGeom>
        <a:gradFill rotWithShape="0">
          <a:gsLst>
            <a:gs pos="0">
              <a:schemeClr val="accent2">
                <a:hueOff val="-970242"/>
                <a:satOff val="-55952"/>
                <a:lumOff val="5229"/>
                <a:alphaOff val="0"/>
                <a:satMod val="103000"/>
                <a:lumMod val="102000"/>
                <a:tint val="94000"/>
              </a:schemeClr>
            </a:gs>
            <a:gs pos="50000">
              <a:schemeClr val="accent2">
                <a:hueOff val="-970242"/>
                <a:satOff val="-55952"/>
                <a:lumOff val="5229"/>
                <a:alphaOff val="0"/>
                <a:satMod val="110000"/>
                <a:lumMod val="100000"/>
                <a:shade val="100000"/>
              </a:schemeClr>
            </a:gs>
            <a:gs pos="100000">
              <a:schemeClr val="accent2">
                <a:hueOff val="-970242"/>
                <a:satOff val="-55952"/>
                <a:lumOff val="522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IN" sz="5500" kern="1200"/>
            <a:t>Nikhil Reddy</a:t>
          </a:r>
          <a:endParaRPr lang="en-US" sz="5500" kern="1200"/>
        </a:p>
      </dsp:txBody>
      <dsp:txXfrm>
        <a:off x="61256" y="2917522"/>
        <a:ext cx="5805063" cy="1132313"/>
      </dsp:txXfrm>
    </dsp:sp>
    <dsp:sp modelId="{5DE1C537-E099-4AE4-A51C-4271801551E7}">
      <dsp:nvSpPr>
        <dsp:cNvPr id="0" name=""/>
        <dsp:cNvSpPr/>
      </dsp:nvSpPr>
      <dsp:spPr>
        <a:xfrm>
          <a:off x="0" y="4269491"/>
          <a:ext cx="5927575" cy="1254825"/>
        </a:xfrm>
        <a:prstGeom prst="roundRect">
          <a:avLst/>
        </a:prstGeom>
        <a:gradFill rotWithShape="0">
          <a:gsLst>
            <a:gs pos="0">
              <a:schemeClr val="accent2">
                <a:hueOff val="-1455363"/>
                <a:satOff val="-83928"/>
                <a:lumOff val="7843"/>
                <a:alphaOff val="0"/>
                <a:satMod val="103000"/>
                <a:lumMod val="102000"/>
                <a:tint val="94000"/>
              </a:schemeClr>
            </a:gs>
            <a:gs pos="50000">
              <a:schemeClr val="accent2">
                <a:hueOff val="-1455363"/>
                <a:satOff val="-83928"/>
                <a:lumOff val="7843"/>
                <a:alphaOff val="0"/>
                <a:satMod val="110000"/>
                <a:lumMod val="100000"/>
                <a:shade val="100000"/>
              </a:schemeClr>
            </a:gs>
            <a:gs pos="100000">
              <a:schemeClr val="accent2">
                <a:hueOff val="-1455363"/>
                <a:satOff val="-83928"/>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IN" sz="5500" kern="1200" dirty="0"/>
            <a:t>Prudhvi </a:t>
          </a:r>
          <a:r>
            <a:rPr lang="en-IN" sz="5500" kern="1200" dirty="0" err="1"/>
            <a:t>vignesh</a:t>
          </a:r>
          <a:endParaRPr lang="en-US" sz="5500" kern="1200" dirty="0"/>
        </a:p>
      </dsp:txBody>
      <dsp:txXfrm>
        <a:off x="61256" y="4330747"/>
        <a:ext cx="5805063" cy="113231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11/20/2023</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6570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11/20/2023</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277642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11/20/2023</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7520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11/20/2023</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246100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11/20/2023</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034564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11/20/2023</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422965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11/20/2023</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04459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11/20/2023</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5285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11/20/2023</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742891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11/20/2023</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95769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11/20/2023</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81644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11/20/2023</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87470228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gital padlock art">
            <a:extLst>
              <a:ext uri="{FF2B5EF4-FFF2-40B4-BE49-F238E27FC236}">
                <a16:creationId xmlns:a16="http://schemas.microsoft.com/office/drawing/2014/main" id="{CFF85893-CE0A-848F-536B-57E044FC9CD6}"/>
              </a:ext>
            </a:extLst>
          </p:cNvPr>
          <p:cNvPicPr>
            <a:picLocks noChangeAspect="1"/>
          </p:cNvPicPr>
          <p:nvPr/>
        </p:nvPicPr>
        <p:blipFill rotWithShape="1">
          <a:blip r:embed="rId2">
            <a:alphaModFix amt="60000"/>
          </a:blip>
          <a:srcRect t="20308" b="3161"/>
          <a:stretch/>
        </p:blipFill>
        <p:spPr>
          <a:xfrm>
            <a:off x="20" y="10"/>
            <a:ext cx="12191980" cy="6857990"/>
          </a:xfrm>
          <a:prstGeom prst="rect">
            <a:avLst/>
          </a:prstGeom>
        </p:spPr>
      </p:pic>
      <p:sp>
        <p:nvSpPr>
          <p:cNvPr id="2" name="Title 1">
            <a:extLst>
              <a:ext uri="{FF2B5EF4-FFF2-40B4-BE49-F238E27FC236}">
                <a16:creationId xmlns:a16="http://schemas.microsoft.com/office/drawing/2014/main" id="{13A23EFB-4E2A-30AB-3270-41165729DC3D}"/>
              </a:ext>
            </a:extLst>
          </p:cNvPr>
          <p:cNvSpPr>
            <a:spLocks noGrp="1"/>
          </p:cNvSpPr>
          <p:nvPr>
            <p:ph type="ctrTitle"/>
          </p:nvPr>
        </p:nvSpPr>
        <p:spPr>
          <a:xfrm>
            <a:off x="960120" y="640079"/>
            <a:ext cx="10268712" cy="3963093"/>
          </a:xfrm>
        </p:spPr>
        <p:txBody>
          <a:bodyPr anchor="b">
            <a:normAutofit/>
          </a:bodyPr>
          <a:lstStyle/>
          <a:p>
            <a:r>
              <a:rPr lang="en-IN" dirty="0"/>
              <a:t>File Encryption Tool</a:t>
            </a:r>
          </a:p>
        </p:txBody>
      </p:sp>
    </p:spTree>
    <p:extLst>
      <p:ext uri="{BB962C8B-B14F-4D97-AF65-F5344CB8AC3E}">
        <p14:creationId xmlns:p14="http://schemas.microsoft.com/office/powerpoint/2010/main" val="317845807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595FFE-AACD-89CF-9D91-9643D08840B9}"/>
              </a:ext>
            </a:extLst>
          </p:cNvPr>
          <p:cNvSpPr>
            <a:spLocks noGrp="1"/>
          </p:cNvSpPr>
          <p:nvPr>
            <p:ph type="title"/>
          </p:nvPr>
        </p:nvSpPr>
        <p:spPr>
          <a:xfrm>
            <a:off x="960120" y="643467"/>
            <a:ext cx="3212593" cy="5571066"/>
          </a:xfrm>
        </p:spPr>
        <p:txBody>
          <a:bodyPr>
            <a:normAutofit/>
          </a:bodyPr>
          <a:lstStyle/>
          <a:p>
            <a:r>
              <a:rPr lang="en-IN" dirty="0"/>
              <a:t>Thank you</a:t>
            </a:r>
            <a:br>
              <a:rPr lang="en-IN" dirty="0"/>
            </a:br>
            <a:endParaRPr lang="en-IN" dirty="0"/>
          </a:p>
        </p:txBody>
      </p:sp>
      <p:graphicFrame>
        <p:nvGraphicFramePr>
          <p:cNvPr id="5" name="Content Placeholder 2">
            <a:extLst>
              <a:ext uri="{FF2B5EF4-FFF2-40B4-BE49-F238E27FC236}">
                <a16:creationId xmlns:a16="http://schemas.microsoft.com/office/drawing/2014/main" id="{3E7155D0-DFC0-DBF1-00AB-2238BF970647}"/>
              </a:ext>
            </a:extLst>
          </p:cNvPr>
          <p:cNvGraphicFramePr>
            <a:graphicFrameLocks noGrp="1"/>
          </p:cNvGraphicFramePr>
          <p:nvPr>
            <p:ph idx="1"/>
            <p:extLst>
              <p:ext uri="{D42A27DB-BD31-4B8C-83A1-F6EECF244321}">
                <p14:modId xmlns:p14="http://schemas.microsoft.com/office/powerpoint/2010/main" val="2185861037"/>
              </p:ext>
            </p:extLst>
          </p:nvPr>
        </p:nvGraphicFramePr>
        <p:xfrm>
          <a:off x="5300812" y="643466"/>
          <a:ext cx="5927575" cy="5554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231358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33703-8C8B-CD58-43D1-73488DC9CE84}"/>
              </a:ext>
            </a:extLst>
          </p:cNvPr>
          <p:cNvSpPr>
            <a:spLocks noGrp="1"/>
          </p:cNvSpPr>
          <p:nvPr>
            <p:ph type="title"/>
          </p:nvPr>
        </p:nvSpPr>
        <p:spPr/>
        <p:txBody>
          <a:bodyPr/>
          <a:lstStyle/>
          <a:p>
            <a:r>
              <a:rPr lang="en-IN" dirty="0" err="1"/>
              <a:t>InTRODUCTION</a:t>
            </a:r>
            <a:r>
              <a:rPr lang="en-IN" dirty="0"/>
              <a:t>:</a:t>
            </a:r>
          </a:p>
        </p:txBody>
      </p:sp>
      <p:sp>
        <p:nvSpPr>
          <p:cNvPr id="3" name="Content Placeholder 2">
            <a:extLst>
              <a:ext uri="{FF2B5EF4-FFF2-40B4-BE49-F238E27FC236}">
                <a16:creationId xmlns:a16="http://schemas.microsoft.com/office/drawing/2014/main" id="{67DD3DFF-D144-D5FC-06BD-2E34F9E9BFA8}"/>
              </a:ext>
            </a:extLst>
          </p:cNvPr>
          <p:cNvSpPr>
            <a:spLocks noGrp="1"/>
          </p:cNvSpPr>
          <p:nvPr>
            <p:ph idx="1"/>
          </p:nvPr>
        </p:nvSpPr>
        <p:spPr>
          <a:xfrm>
            <a:off x="960120" y="2587751"/>
            <a:ext cx="10268712" cy="3709139"/>
          </a:xfrm>
        </p:spPr>
        <p:txBody>
          <a:bodyPr>
            <a:normAutofit fontScale="92500" lnSpcReduction="10000"/>
          </a:bodyPr>
          <a:lstStyle/>
          <a:p>
            <a:pPr marL="457200" indent="-457200">
              <a:buFont typeface="Arial" panose="020B0604020202020204" pitchFamily="34" charset="0"/>
              <a:buChar char="•"/>
            </a:pPr>
            <a:r>
              <a:rPr lang="en-US" b="0" i="0" dirty="0">
                <a:solidFill>
                  <a:srgbClr val="374151"/>
                </a:solidFill>
                <a:effectLst/>
                <a:latin typeface="Söhne"/>
              </a:rPr>
              <a:t>In an era marked by digitalization and interconnectedness, the need to secure sensitive information has never been more critical.</a:t>
            </a:r>
          </a:p>
          <a:p>
            <a:pPr marL="457200" indent="-457200">
              <a:buFont typeface="Arial" panose="020B0604020202020204" pitchFamily="34" charset="0"/>
              <a:buChar char="•"/>
            </a:pPr>
            <a:r>
              <a:rPr lang="en-US" b="0" i="0" dirty="0">
                <a:solidFill>
                  <a:srgbClr val="374151"/>
                </a:solidFill>
                <a:effectLst/>
                <a:latin typeface="Söhne"/>
              </a:rPr>
              <a:t>The File Encryption Tool, fortified by the principles of cryptography, emerges as a paramount solution to safeguarding the confidentiality and integrity of digital files.</a:t>
            </a:r>
          </a:p>
          <a:p>
            <a:pPr marL="457200" indent="-457200">
              <a:buFont typeface="Arial" panose="020B0604020202020204" pitchFamily="34" charset="0"/>
              <a:buChar char="•"/>
            </a:pPr>
            <a:r>
              <a:rPr lang="en-US" dirty="0">
                <a:solidFill>
                  <a:srgbClr val="374151"/>
                </a:solidFill>
                <a:latin typeface="Söhne"/>
              </a:rPr>
              <a:t>T</a:t>
            </a:r>
            <a:r>
              <a:rPr lang="en-US" b="0" i="0" dirty="0">
                <a:solidFill>
                  <a:srgbClr val="374151"/>
                </a:solidFill>
                <a:effectLst/>
                <a:latin typeface="Söhne"/>
              </a:rPr>
              <a:t>he File Encryption Tool leverages the art and science of cryptography to transform plain, readable files into ciphertext - a complex, unreadable format that can only be deciphered by those in possession of the appropriate cryptographic key.</a:t>
            </a:r>
          </a:p>
          <a:p>
            <a:pPr marL="457200" indent="-457200">
              <a:buFont typeface="Arial" panose="020B0604020202020204" pitchFamily="34" charset="0"/>
              <a:buChar char="•"/>
            </a:pPr>
            <a:endParaRPr lang="en-US" b="0" i="0" dirty="0">
              <a:solidFill>
                <a:srgbClr val="374151"/>
              </a:solidFill>
              <a:effectLst/>
              <a:latin typeface="Söhne"/>
            </a:endParaRPr>
          </a:p>
          <a:p>
            <a:pPr marL="457200" indent="-457200">
              <a:buFont typeface="Arial" panose="020B0604020202020204" pitchFamily="34" charset="0"/>
              <a:buChar char="•"/>
            </a:pPr>
            <a:endParaRPr lang="en-IN" dirty="0"/>
          </a:p>
        </p:txBody>
      </p:sp>
    </p:spTree>
    <p:extLst>
      <p:ext uri="{BB962C8B-B14F-4D97-AF65-F5344CB8AC3E}">
        <p14:creationId xmlns:p14="http://schemas.microsoft.com/office/powerpoint/2010/main" val="844827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13763-7A44-524B-596F-0720CAAFCB65}"/>
              </a:ext>
            </a:extLst>
          </p:cNvPr>
          <p:cNvSpPr>
            <a:spLocks noGrp="1"/>
          </p:cNvSpPr>
          <p:nvPr>
            <p:ph type="title"/>
          </p:nvPr>
        </p:nvSpPr>
        <p:spPr/>
        <p:txBody>
          <a:bodyPr>
            <a:normAutofit fontScale="90000"/>
          </a:bodyPr>
          <a:lstStyle/>
          <a:p>
            <a:r>
              <a:rPr lang="en-US" b="1" dirty="0"/>
              <a:t>Types of File Encryption:</a:t>
            </a:r>
            <a:br>
              <a:rPr lang="en-US" b="1" dirty="0"/>
            </a:br>
            <a:endParaRPr lang="en-IN" dirty="0"/>
          </a:p>
        </p:txBody>
      </p:sp>
      <p:sp>
        <p:nvSpPr>
          <p:cNvPr id="3" name="Content Placeholder 2">
            <a:extLst>
              <a:ext uri="{FF2B5EF4-FFF2-40B4-BE49-F238E27FC236}">
                <a16:creationId xmlns:a16="http://schemas.microsoft.com/office/drawing/2014/main" id="{A2E5ADFF-D5B5-4F3C-8992-2200829F5F75}"/>
              </a:ext>
            </a:extLst>
          </p:cNvPr>
          <p:cNvSpPr>
            <a:spLocks noGrp="1"/>
          </p:cNvSpPr>
          <p:nvPr>
            <p:ph idx="1"/>
          </p:nvPr>
        </p:nvSpPr>
        <p:spPr>
          <a:xfrm>
            <a:off x="960120" y="2587751"/>
            <a:ext cx="10268712" cy="4124775"/>
          </a:xfrm>
        </p:spPr>
        <p:txBody>
          <a:bodyPr>
            <a:normAutofit fontScale="85000" lnSpcReduction="20000"/>
          </a:bodyPr>
          <a:lstStyle/>
          <a:p>
            <a:pPr marL="457200" indent="-457200">
              <a:buFont typeface="Arial" panose="020B0604020202020204" pitchFamily="34" charset="0"/>
              <a:buChar char="•"/>
            </a:pPr>
            <a:r>
              <a:rPr lang="en-US" b="1" dirty="0"/>
              <a:t>Symmetric Encryption: </a:t>
            </a:r>
          </a:p>
          <a:p>
            <a:pPr marL="457200" indent="-457200" algn="just">
              <a:buFont typeface="Arial" panose="020B0604020202020204" pitchFamily="34" charset="0"/>
              <a:buChar char="•"/>
            </a:pPr>
            <a:r>
              <a:rPr lang="en-US" i="1" dirty="0"/>
              <a:t>A single key is used to both encrypt and decrypt the data, making it fast</a:t>
            </a:r>
          </a:p>
          <a:p>
            <a:pPr algn="just"/>
            <a:r>
              <a:rPr lang="en-US" i="1" dirty="0"/>
              <a:t>      and simple, but less secure than asymmetric methods.</a:t>
            </a:r>
          </a:p>
          <a:p>
            <a:pPr marL="457200" indent="-457200">
              <a:buFont typeface="Arial" panose="020B0604020202020204" pitchFamily="34" charset="0"/>
              <a:buChar char="•"/>
            </a:pPr>
            <a:r>
              <a:rPr lang="en-US" b="1" dirty="0"/>
              <a:t>Asymmetric Encryption:</a:t>
            </a:r>
            <a:r>
              <a:rPr lang="en-US" dirty="0"/>
              <a:t>             </a:t>
            </a:r>
          </a:p>
          <a:p>
            <a:pPr marL="457200" indent="-457200">
              <a:buFont typeface="Arial" panose="020B0604020202020204" pitchFamily="34" charset="0"/>
              <a:buChar char="•"/>
            </a:pPr>
            <a:r>
              <a:rPr lang="en-US" i="1" dirty="0"/>
              <a:t>Two keys are used to encrypt and decrypt the data, providing a higher level of security, but at the cost of speed and complexity.</a:t>
            </a:r>
          </a:p>
          <a:p>
            <a:pPr marL="457200" indent="-457200">
              <a:buFont typeface="Arial" panose="020B0604020202020204" pitchFamily="34" charset="0"/>
              <a:buChar char="•"/>
            </a:pPr>
            <a:r>
              <a:rPr lang="en-US" b="1" dirty="0"/>
              <a:t>Hybrid Encryption:</a:t>
            </a:r>
          </a:p>
          <a:p>
            <a:pPr marL="457200" indent="-457200">
              <a:buFont typeface="Arial" panose="020B0604020202020204" pitchFamily="34" charset="0"/>
              <a:buChar char="•"/>
            </a:pPr>
            <a:r>
              <a:rPr lang="en-US" i="1" dirty="0"/>
              <a:t> A combination of symmetric and asymmetric methods, providing both</a:t>
            </a:r>
          </a:p>
          <a:p>
            <a:r>
              <a:rPr lang="en-IN" i="1" dirty="0"/>
              <a:t>       </a:t>
            </a:r>
            <a:r>
              <a:rPr lang="en-US" i="1" dirty="0"/>
              <a:t>speed and security.</a:t>
            </a:r>
          </a:p>
          <a:p>
            <a:endParaRPr lang="en-IN" dirty="0"/>
          </a:p>
        </p:txBody>
      </p:sp>
    </p:spTree>
    <p:extLst>
      <p:ext uri="{BB962C8B-B14F-4D97-AF65-F5344CB8AC3E}">
        <p14:creationId xmlns:p14="http://schemas.microsoft.com/office/powerpoint/2010/main" val="519145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E109FC-2D04-331F-05F0-9AC287E58A89}"/>
              </a:ext>
            </a:extLst>
          </p:cNvPr>
          <p:cNvSpPr>
            <a:spLocks noGrp="1"/>
          </p:cNvSpPr>
          <p:nvPr>
            <p:ph type="title"/>
          </p:nvPr>
        </p:nvSpPr>
        <p:spPr>
          <a:xfrm>
            <a:off x="960120" y="643467"/>
            <a:ext cx="3212593" cy="5571066"/>
          </a:xfrm>
        </p:spPr>
        <p:txBody>
          <a:bodyPr>
            <a:normAutofit/>
          </a:bodyPr>
          <a:lstStyle/>
          <a:p>
            <a:r>
              <a:rPr lang="en-IN" sz="4600" dirty="0"/>
              <a:t>How to use a file encryption tool</a:t>
            </a:r>
          </a:p>
        </p:txBody>
      </p:sp>
      <p:graphicFrame>
        <p:nvGraphicFramePr>
          <p:cNvPr id="5" name="Content Placeholder 2">
            <a:extLst>
              <a:ext uri="{FF2B5EF4-FFF2-40B4-BE49-F238E27FC236}">
                <a16:creationId xmlns:a16="http://schemas.microsoft.com/office/drawing/2014/main" id="{3C10A3E4-5740-6135-5394-2DF6BF65DB87}"/>
              </a:ext>
            </a:extLst>
          </p:cNvPr>
          <p:cNvGraphicFramePr>
            <a:graphicFrameLocks noGrp="1"/>
          </p:cNvGraphicFramePr>
          <p:nvPr>
            <p:ph idx="1"/>
            <p:extLst>
              <p:ext uri="{D42A27DB-BD31-4B8C-83A1-F6EECF244321}">
                <p14:modId xmlns:p14="http://schemas.microsoft.com/office/powerpoint/2010/main" val="3714865067"/>
              </p:ext>
            </p:extLst>
          </p:nvPr>
        </p:nvGraphicFramePr>
        <p:xfrm>
          <a:off x="5300812" y="643466"/>
          <a:ext cx="5927575" cy="5554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224353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1C1F8A-1D5A-48E8-8FBE-DAAA0FDBEC98}"/>
              </a:ext>
            </a:extLst>
          </p:cNvPr>
          <p:cNvSpPr>
            <a:spLocks noGrp="1"/>
          </p:cNvSpPr>
          <p:nvPr>
            <p:ph type="title"/>
          </p:nvPr>
        </p:nvSpPr>
        <p:spPr>
          <a:xfrm>
            <a:off x="960120" y="643467"/>
            <a:ext cx="3212593" cy="5571066"/>
          </a:xfrm>
        </p:spPr>
        <p:txBody>
          <a:bodyPr>
            <a:normAutofit/>
          </a:bodyPr>
          <a:lstStyle/>
          <a:p>
            <a:r>
              <a:rPr lang="en-IN" sz="4600" dirty="0"/>
              <a:t>HOW TO USE A FILE ENCRYPTION TOOL</a:t>
            </a:r>
          </a:p>
        </p:txBody>
      </p:sp>
      <p:graphicFrame>
        <p:nvGraphicFramePr>
          <p:cNvPr id="5" name="Content Placeholder 2">
            <a:extLst>
              <a:ext uri="{FF2B5EF4-FFF2-40B4-BE49-F238E27FC236}">
                <a16:creationId xmlns:a16="http://schemas.microsoft.com/office/drawing/2014/main" id="{FB48E874-8161-6BB1-B4DE-EC86399FBEBC}"/>
              </a:ext>
            </a:extLst>
          </p:cNvPr>
          <p:cNvGraphicFramePr>
            <a:graphicFrameLocks noGrp="1"/>
          </p:cNvGraphicFramePr>
          <p:nvPr>
            <p:ph idx="1"/>
            <p:extLst>
              <p:ext uri="{D42A27DB-BD31-4B8C-83A1-F6EECF244321}">
                <p14:modId xmlns:p14="http://schemas.microsoft.com/office/powerpoint/2010/main" val="1590406170"/>
              </p:ext>
            </p:extLst>
          </p:nvPr>
        </p:nvGraphicFramePr>
        <p:xfrm>
          <a:off x="5300812" y="643466"/>
          <a:ext cx="5927575" cy="5554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077102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639EDD-88EC-2892-1A02-010D6BBEFFCA}"/>
              </a:ext>
            </a:extLst>
          </p:cNvPr>
          <p:cNvSpPr>
            <a:spLocks noGrp="1"/>
          </p:cNvSpPr>
          <p:nvPr>
            <p:ph type="title"/>
          </p:nvPr>
        </p:nvSpPr>
        <p:spPr>
          <a:xfrm>
            <a:off x="960120" y="643467"/>
            <a:ext cx="3212593" cy="5571066"/>
          </a:xfrm>
        </p:spPr>
        <p:txBody>
          <a:bodyPr>
            <a:normAutofit/>
          </a:bodyPr>
          <a:lstStyle/>
          <a:p>
            <a:r>
              <a:rPr lang="en-US" sz="4600" b="1"/>
              <a:t>Real-World Use Cases of Our File Encryption Tool:</a:t>
            </a:r>
            <a:br>
              <a:rPr lang="en-US" sz="4600" b="1"/>
            </a:br>
            <a:endParaRPr lang="en-IN" sz="4600"/>
          </a:p>
        </p:txBody>
      </p:sp>
      <p:graphicFrame>
        <p:nvGraphicFramePr>
          <p:cNvPr id="5" name="Content Placeholder 2">
            <a:extLst>
              <a:ext uri="{FF2B5EF4-FFF2-40B4-BE49-F238E27FC236}">
                <a16:creationId xmlns:a16="http://schemas.microsoft.com/office/drawing/2014/main" id="{00B468E5-47E6-59EA-C141-E6EA2B2A96BA}"/>
              </a:ext>
            </a:extLst>
          </p:cNvPr>
          <p:cNvGraphicFramePr>
            <a:graphicFrameLocks noGrp="1"/>
          </p:cNvGraphicFramePr>
          <p:nvPr>
            <p:ph idx="1"/>
            <p:extLst>
              <p:ext uri="{D42A27DB-BD31-4B8C-83A1-F6EECF244321}">
                <p14:modId xmlns:p14="http://schemas.microsoft.com/office/powerpoint/2010/main" val="3963184005"/>
              </p:ext>
            </p:extLst>
          </p:nvPr>
        </p:nvGraphicFramePr>
        <p:xfrm>
          <a:off x="5300812" y="643466"/>
          <a:ext cx="5927575" cy="5554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472984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2708"/>
            <a:ext cx="12192000" cy="2645291"/>
          </a:xfrm>
          <a:prstGeom prst="rect">
            <a:avLst/>
          </a:prstGeom>
          <a:solidFill>
            <a:schemeClr val="tx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1412E4-B92C-1CC3-12EF-9DA7A1AE4849}"/>
              </a:ext>
            </a:extLst>
          </p:cNvPr>
          <p:cNvSpPr>
            <a:spLocks noGrp="1"/>
          </p:cNvSpPr>
          <p:nvPr>
            <p:ph type="title"/>
          </p:nvPr>
        </p:nvSpPr>
        <p:spPr>
          <a:xfrm>
            <a:off x="961644" y="4572003"/>
            <a:ext cx="10268712" cy="1169121"/>
          </a:xfrm>
        </p:spPr>
        <p:txBody>
          <a:bodyPr vert="horz" lIns="91440" tIns="45720" rIns="91440" bIns="45720" rtlCol="0" anchor="ctr">
            <a:normAutofit/>
          </a:bodyPr>
          <a:lstStyle/>
          <a:p>
            <a:pPr algn="ctr"/>
            <a:r>
              <a:rPr lang="en-US" sz="7200"/>
              <a:t>Reference:</a:t>
            </a:r>
          </a:p>
        </p:txBody>
      </p:sp>
      <p:pic>
        <p:nvPicPr>
          <p:cNvPr id="5" name="Content Placeholder 4">
            <a:extLst>
              <a:ext uri="{FF2B5EF4-FFF2-40B4-BE49-F238E27FC236}">
                <a16:creationId xmlns:a16="http://schemas.microsoft.com/office/drawing/2014/main" id="{8D5AC996-4960-EDC4-9BF6-8DEA8361C7DC}"/>
              </a:ext>
            </a:extLst>
          </p:cNvPr>
          <p:cNvPicPr>
            <a:picLocks noGrp="1" noChangeAspect="1"/>
          </p:cNvPicPr>
          <p:nvPr>
            <p:ph idx="1"/>
          </p:nvPr>
        </p:nvPicPr>
        <p:blipFill>
          <a:blip r:embed="rId2"/>
          <a:stretch>
            <a:fillRect/>
          </a:stretch>
        </p:blipFill>
        <p:spPr>
          <a:xfrm>
            <a:off x="914400" y="1131634"/>
            <a:ext cx="10363200" cy="2098546"/>
          </a:xfrm>
          <a:prstGeom prst="rect">
            <a:avLst/>
          </a:prstGeom>
        </p:spPr>
      </p:pic>
    </p:spTree>
    <p:extLst>
      <p:ext uri="{BB962C8B-B14F-4D97-AF65-F5344CB8AC3E}">
        <p14:creationId xmlns:p14="http://schemas.microsoft.com/office/powerpoint/2010/main" val="3483010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825266-2D0E-CC65-5FC8-0D5BE48B3E4C}"/>
              </a:ext>
            </a:extLst>
          </p:cNvPr>
          <p:cNvSpPr>
            <a:spLocks noGrp="1"/>
          </p:cNvSpPr>
          <p:nvPr>
            <p:ph type="title"/>
          </p:nvPr>
        </p:nvSpPr>
        <p:spPr>
          <a:xfrm>
            <a:off x="960120" y="643467"/>
            <a:ext cx="3212593" cy="5571066"/>
          </a:xfrm>
        </p:spPr>
        <p:txBody>
          <a:bodyPr>
            <a:normAutofit/>
          </a:bodyPr>
          <a:lstStyle/>
          <a:p>
            <a:r>
              <a:rPr lang="en-IN" sz="4600" dirty="0" err="1"/>
              <a:t>Aes</a:t>
            </a:r>
            <a:r>
              <a:rPr lang="en-IN" sz="4600" dirty="0"/>
              <a:t> (advanced encryption standard):</a:t>
            </a:r>
            <a:br>
              <a:rPr lang="en-IN" sz="4600" dirty="0"/>
            </a:br>
            <a:endParaRPr lang="en-IN" sz="4600" dirty="0"/>
          </a:p>
        </p:txBody>
      </p:sp>
      <p:graphicFrame>
        <p:nvGraphicFramePr>
          <p:cNvPr id="5" name="Content Placeholder 2">
            <a:extLst>
              <a:ext uri="{FF2B5EF4-FFF2-40B4-BE49-F238E27FC236}">
                <a16:creationId xmlns:a16="http://schemas.microsoft.com/office/drawing/2014/main" id="{063FAF64-9DF2-E999-3BCB-6D91AB36AC93}"/>
              </a:ext>
            </a:extLst>
          </p:cNvPr>
          <p:cNvGraphicFramePr>
            <a:graphicFrameLocks noGrp="1"/>
          </p:cNvGraphicFramePr>
          <p:nvPr>
            <p:ph idx="1"/>
            <p:extLst>
              <p:ext uri="{D42A27DB-BD31-4B8C-83A1-F6EECF244321}">
                <p14:modId xmlns:p14="http://schemas.microsoft.com/office/powerpoint/2010/main" val="191778237"/>
              </p:ext>
            </p:extLst>
          </p:nvPr>
        </p:nvGraphicFramePr>
        <p:xfrm>
          <a:off x="5300812" y="643466"/>
          <a:ext cx="5927575" cy="5554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640339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43C37-2F4C-A900-ACBC-2C14AA2AA8B7}"/>
              </a:ext>
            </a:extLst>
          </p:cNvPr>
          <p:cNvSpPr>
            <a:spLocks noGrp="1"/>
          </p:cNvSpPr>
          <p:nvPr>
            <p:ph type="title"/>
          </p:nvPr>
        </p:nvSpPr>
        <p:spPr/>
        <p:txBody>
          <a:bodyPr>
            <a:normAutofit fontScale="90000"/>
          </a:bodyPr>
          <a:lstStyle/>
          <a:p>
            <a:r>
              <a:rPr lang="en-IN" dirty="0"/>
              <a:t>Conclusion</a:t>
            </a:r>
            <a:br>
              <a:rPr lang="en-IN" dirty="0"/>
            </a:br>
            <a:endParaRPr lang="en-IN" dirty="0"/>
          </a:p>
        </p:txBody>
      </p:sp>
      <p:sp>
        <p:nvSpPr>
          <p:cNvPr id="3" name="Content Placeholder 2">
            <a:extLst>
              <a:ext uri="{FF2B5EF4-FFF2-40B4-BE49-F238E27FC236}">
                <a16:creationId xmlns:a16="http://schemas.microsoft.com/office/drawing/2014/main" id="{66026006-A375-67AE-84F7-92EB984B3969}"/>
              </a:ext>
            </a:extLst>
          </p:cNvPr>
          <p:cNvSpPr>
            <a:spLocks noGrp="1"/>
          </p:cNvSpPr>
          <p:nvPr>
            <p:ph idx="1"/>
          </p:nvPr>
        </p:nvSpPr>
        <p:spPr/>
        <p:txBody>
          <a:bodyPr/>
          <a:lstStyle/>
          <a:p>
            <a:pPr marL="457200" indent="-457200">
              <a:buFont typeface="Arial" panose="020B0604020202020204" pitchFamily="34" charset="0"/>
              <a:buChar char="•"/>
            </a:pPr>
            <a:r>
              <a:rPr lang="en-US" b="0" i="0" dirty="0">
                <a:solidFill>
                  <a:srgbClr val="374151"/>
                </a:solidFill>
                <a:effectLst/>
                <a:latin typeface="Söhne"/>
              </a:rPr>
              <a:t>In a world where information is a valuable asset, the File Encryption Tool stands as a crucial line of defense against unauthorized access, breaches, and data compromise. By harnessing the power of cryptography, this tool empowers users to take proactive steps toward securing their digital assets and maintaining the confidentiality of their sensitive information.</a:t>
            </a:r>
            <a:endParaRPr lang="en-IN" dirty="0"/>
          </a:p>
        </p:txBody>
      </p:sp>
    </p:spTree>
    <p:extLst>
      <p:ext uri="{BB962C8B-B14F-4D97-AF65-F5344CB8AC3E}">
        <p14:creationId xmlns:p14="http://schemas.microsoft.com/office/powerpoint/2010/main" val="1673081591"/>
      </p:ext>
    </p:extLst>
  </p:cSld>
  <p:clrMapOvr>
    <a:masterClrMapping/>
  </p:clrMapOvr>
</p:sld>
</file>

<file path=ppt/theme/theme1.xml><?xml version="1.0" encoding="utf-8"?>
<a:theme xmlns:a="http://schemas.openxmlformats.org/drawingml/2006/main" name="Juxtapos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118</TotalTime>
  <Words>474</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Franklin Gothic Demi Cond</vt:lpstr>
      <vt:lpstr>Franklin Gothic Medium</vt:lpstr>
      <vt:lpstr>Söhne</vt:lpstr>
      <vt:lpstr>Wingdings</vt:lpstr>
      <vt:lpstr>JuxtaposeVTI</vt:lpstr>
      <vt:lpstr>File Encryption Tool</vt:lpstr>
      <vt:lpstr>InTRODUCTION:</vt:lpstr>
      <vt:lpstr>Types of File Encryption: </vt:lpstr>
      <vt:lpstr>How to use a file encryption tool</vt:lpstr>
      <vt:lpstr>HOW TO USE A FILE ENCRYPTION TOOL</vt:lpstr>
      <vt:lpstr>Real-World Use Cases of Our File Encryption Tool: </vt:lpstr>
      <vt:lpstr>Reference:</vt:lpstr>
      <vt:lpstr>Aes (advanced encryption standard): </vt:lpstr>
      <vt:lpstr>Conclusion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Encryption Tool</dc:title>
  <dc:creator>Bhanu parchuri (B.Tech_2025)</dc:creator>
  <cp:lastModifiedBy>Abdul Sahil (B.Tech_2025)</cp:lastModifiedBy>
  <cp:revision>12</cp:revision>
  <dcterms:created xsi:type="dcterms:W3CDTF">2023-08-11T08:15:55Z</dcterms:created>
  <dcterms:modified xsi:type="dcterms:W3CDTF">2023-11-20T08:46:35Z</dcterms:modified>
</cp:coreProperties>
</file>