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48" r:id="rId1"/>
    <p:sldMasterId id="2147483673" r:id="rId2"/>
    <p:sldMasterId id="2147483912" r:id="rId3"/>
  </p:sldMasterIdLst>
  <p:notesMasterIdLst>
    <p:notesMasterId r:id="rId12"/>
  </p:notesMasterIdLst>
  <p:handoutMasterIdLst>
    <p:handoutMasterId r:id="rId13"/>
  </p:handoutMasterIdLst>
  <p:sldIdLst>
    <p:sldId id="256" r:id="rId4"/>
    <p:sldId id="916" r:id="rId5"/>
    <p:sldId id="927" r:id="rId6"/>
    <p:sldId id="928" r:id="rId7"/>
    <p:sldId id="931" r:id="rId8"/>
    <p:sldId id="925" r:id="rId9"/>
    <p:sldId id="816" r:id="rId10"/>
    <p:sldId id="933" r:id="rId11"/>
  </p:sldIdLst>
  <p:sldSz cx="9906000" cy="6858000" type="A4"/>
  <p:notesSz cx="6807200" cy="9939338"/>
  <p:defaultTextStyle>
    <a:defPPr>
      <a:defRPr lang="ja-JP"/>
    </a:defPPr>
    <a:lvl1pPr algn="l" rtl="0" fontAlgn="base">
      <a:spcBef>
        <a:spcPct val="0"/>
      </a:spcBef>
      <a:spcAft>
        <a:spcPct val="0"/>
      </a:spcAft>
      <a:defRPr kumimoji="1" kern="1200">
        <a:solidFill>
          <a:schemeClr val="tx1"/>
        </a:solidFill>
        <a:latin typeface="Arial" charset="0"/>
        <a:ea typeface="ＭＳ Ｐゴシック" pitchFamily="50" charset="-128"/>
        <a:cs typeface="+mn-cs"/>
      </a:defRPr>
    </a:lvl1pPr>
    <a:lvl2pPr marL="457200" algn="l" rtl="0" fontAlgn="base">
      <a:spcBef>
        <a:spcPct val="0"/>
      </a:spcBef>
      <a:spcAft>
        <a:spcPct val="0"/>
      </a:spcAft>
      <a:defRPr kumimoji="1" kern="1200">
        <a:solidFill>
          <a:schemeClr val="tx1"/>
        </a:solidFill>
        <a:latin typeface="Arial" charset="0"/>
        <a:ea typeface="ＭＳ Ｐゴシック" pitchFamily="50" charset="-128"/>
        <a:cs typeface="+mn-cs"/>
      </a:defRPr>
    </a:lvl2pPr>
    <a:lvl3pPr marL="914400" algn="l" rtl="0" fontAlgn="base">
      <a:spcBef>
        <a:spcPct val="0"/>
      </a:spcBef>
      <a:spcAft>
        <a:spcPct val="0"/>
      </a:spcAft>
      <a:defRPr kumimoji="1" kern="1200">
        <a:solidFill>
          <a:schemeClr val="tx1"/>
        </a:solidFill>
        <a:latin typeface="Arial" charset="0"/>
        <a:ea typeface="ＭＳ Ｐゴシック" pitchFamily="50" charset="-128"/>
        <a:cs typeface="+mn-cs"/>
      </a:defRPr>
    </a:lvl3pPr>
    <a:lvl4pPr marL="1371600" algn="l" rtl="0" fontAlgn="base">
      <a:spcBef>
        <a:spcPct val="0"/>
      </a:spcBef>
      <a:spcAft>
        <a:spcPct val="0"/>
      </a:spcAft>
      <a:defRPr kumimoji="1" kern="1200">
        <a:solidFill>
          <a:schemeClr val="tx1"/>
        </a:solidFill>
        <a:latin typeface="Arial" charset="0"/>
        <a:ea typeface="ＭＳ Ｐゴシック" pitchFamily="50" charset="-128"/>
        <a:cs typeface="+mn-cs"/>
      </a:defRPr>
    </a:lvl4pPr>
    <a:lvl5pPr marL="1828800" algn="l" rtl="0" fontAlgn="base">
      <a:spcBef>
        <a:spcPct val="0"/>
      </a:spcBef>
      <a:spcAft>
        <a:spcPct val="0"/>
      </a:spcAft>
      <a:defRPr kumimoji="1" kern="1200">
        <a:solidFill>
          <a:schemeClr val="tx1"/>
        </a:solidFill>
        <a:latin typeface="Arial" charset="0"/>
        <a:ea typeface="ＭＳ Ｐゴシック" pitchFamily="50" charset="-128"/>
        <a:cs typeface="+mn-cs"/>
      </a:defRPr>
    </a:lvl5pPr>
    <a:lvl6pPr marL="2286000" algn="l" defTabSz="914400" rtl="0" eaLnBrk="1" latinLnBrk="0" hangingPunct="1">
      <a:defRPr kumimoji="1" kern="1200">
        <a:solidFill>
          <a:schemeClr val="tx1"/>
        </a:solidFill>
        <a:latin typeface="Arial" charset="0"/>
        <a:ea typeface="ＭＳ Ｐゴシック" pitchFamily="50" charset="-128"/>
        <a:cs typeface="+mn-cs"/>
      </a:defRPr>
    </a:lvl6pPr>
    <a:lvl7pPr marL="2743200" algn="l" defTabSz="914400" rtl="0" eaLnBrk="1" latinLnBrk="0" hangingPunct="1">
      <a:defRPr kumimoji="1" kern="1200">
        <a:solidFill>
          <a:schemeClr val="tx1"/>
        </a:solidFill>
        <a:latin typeface="Arial" charset="0"/>
        <a:ea typeface="ＭＳ Ｐゴシック" pitchFamily="50" charset="-128"/>
        <a:cs typeface="+mn-cs"/>
      </a:defRPr>
    </a:lvl7pPr>
    <a:lvl8pPr marL="3200400" algn="l" defTabSz="914400" rtl="0" eaLnBrk="1" latinLnBrk="0" hangingPunct="1">
      <a:defRPr kumimoji="1" kern="1200">
        <a:solidFill>
          <a:schemeClr val="tx1"/>
        </a:solidFill>
        <a:latin typeface="Arial" charset="0"/>
        <a:ea typeface="ＭＳ Ｐゴシック" pitchFamily="50" charset="-128"/>
        <a:cs typeface="+mn-cs"/>
      </a:defRPr>
    </a:lvl8pPr>
    <a:lvl9pPr marL="3657600" algn="l" defTabSz="914400" rtl="0" eaLnBrk="1" latinLnBrk="0" hangingPunct="1">
      <a:defRPr kumimoji="1" kern="1200">
        <a:solidFill>
          <a:schemeClr val="tx1"/>
        </a:solidFill>
        <a:latin typeface="Arial" charset="0"/>
        <a:ea typeface="ＭＳ Ｐゴシック" pitchFamily="50" charset="-128"/>
        <a:cs typeface="+mn-cs"/>
      </a:defRPr>
    </a:lvl9pPr>
  </p:defaultTextStyle>
  <p:extLst>
    <p:ext uri="{EFAFB233-063F-42B5-8137-9DF3F51BA10A}">
      <p15:sldGuideLst xmlns:p15="http://schemas.microsoft.com/office/powerpoint/2012/main">
        <p15:guide id="1" orient="horz" pos="799">
          <p15:clr>
            <a:srgbClr val="A4A3A4"/>
          </p15:clr>
        </p15:guide>
        <p15:guide id="2" orient="horz" pos="3221">
          <p15:clr>
            <a:srgbClr val="A4A3A4"/>
          </p15:clr>
        </p15:guide>
        <p15:guide id="3" orient="horz" pos="4156">
          <p15:clr>
            <a:srgbClr val="A4A3A4"/>
          </p15:clr>
        </p15:guide>
        <p15:guide id="4" orient="horz" pos="280">
          <p15:clr>
            <a:srgbClr val="A4A3A4"/>
          </p15:clr>
        </p15:guide>
        <p15:guide id="5" orient="horz" pos="95">
          <p15:clr>
            <a:srgbClr val="A4A3A4"/>
          </p15:clr>
        </p15:guide>
        <p15:guide id="6" pos="716">
          <p15:clr>
            <a:srgbClr val="A4A3A4"/>
          </p15:clr>
        </p15:guide>
        <p15:guide id="7" pos="5524">
          <p15:clr>
            <a:srgbClr val="A4A3A4"/>
          </p15:clr>
        </p15:guide>
        <p15:guide id="8" pos="126">
          <p15:clr>
            <a:srgbClr val="A4A3A4"/>
          </p15:clr>
        </p15:guide>
        <p15:guide id="9" pos="612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大久保　将博" initials="大久保　将博" lastIdx="1" clrIdx="0">
    <p:extLst>
      <p:ext uri="{19B8F6BF-5375-455C-9EA6-DF929625EA0E}">
        <p15:presenceInfo xmlns:p15="http://schemas.microsoft.com/office/powerpoint/2012/main" userId="S-1-5-21-1560543840-1706770251-621696214-26365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BC9C5"/>
    <a:srgbClr val="CEECD8"/>
    <a:srgbClr val="00A84C"/>
    <a:srgbClr val="C6F9BD"/>
    <a:srgbClr val="C5FBCA"/>
    <a:srgbClr val="00CC00"/>
    <a:srgbClr val="FDFDFD"/>
    <a:srgbClr val="99FF99"/>
    <a:srgbClr val="0000FF"/>
    <a:srgbClr val="66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間スタイル 2 - アクセント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テーマ スタイル 1 - アクセント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BDBED569-4797-4DF1-A0F4-6AAB3CD982D8}" styleName="淡色スタイル 3 - アクセント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FABFCF23-3B69-468F-B69F-88F6DE6A72F2}" styleName="中間スタイル 1 - アクセント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808" autoAdjust="0"/>
    <p:restoredTop sz="84848" autoAdjust="0"/>
  </p:normalViewPr>
  <p:slideViewPr>
    <p:cSldViewPr snapToGrid="0">
      <p:cViewPr varScale="1">
        <p:scale>
          <a:sx n="101" d="100"/>
          <a:sy n="101" d="100"/>
        </p:scale>
        <p:origin x="132" y="444"/>
      </p:cViewPr>
      <p:guideLst>
        <p:guide orient="horz" pos="799"/>
        <p:guide orient="horz" pos="3221"/>
        <p:guide orient="horz" pos="4156"/>
        <p:guide orient="horz" pos="280"/>
        <p:guide orient="horz" pos="95"/>
        <p:guide pos="716"/>
        <p:guide pos="5524"/>
        <p:guide pos="126"/>
        <p:guide pos="6121"/>
      </p:guideLst>
    </p:cSldViewPr>
  </p:slideViewPr>
  <p:outlineViewPr>
    <p:cViewPr>
      <p:scale>
        <a:sx n="33" d="100"/>
        <a:sy n="33" d="100"/>
      </p:scale>
      <p:origin x="252" y="0"/>
    </p:cViewPr>
  </p:outlineViewPr>
  <p:notesTextViewPr>
    <p:cViewPr>
      <p:scale>
        <a:sx n="100" d="100"/>
        <a:sy n="100" d="100"/>
      </p:scale>
      <p:origin x="0" y="0"/>
    </p:cViewPr>
  </p:notesTextViewPr>
  <p:sorterViewPr>
    <p:cViewPr>
      <p:scale>
        <a:sx n="125" d="100"/>
        <a:sy n="125" d="100"/>
      </p:scale>
      <p:origin x="0" y="5586"/>
    </p:cViewPr>
  </p:sorterViewPr>
  <p:notesViewPr>
    <p:cSldViewPr snapToGrid="0">
      <p:cViewPr varScale="1">
        <p:scale>
          <a:sx n="96" d="100"/>
          <a:sy n="96" d="100"/>
        </p:scale>
        <p:origin x="1470"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handoutMaster" Target="handoutMasters/handoutMaster1.xml"/><Relationship Id="rId18" Type="http://schemas.openxmlformats.org/officeDocument/2006/relationships/tableStyles" Target="tableStyle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presProps" Target="presProps.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49575" cy="496888"/>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ja-JP" altLang="en-US"/>
          </a:p>
        </p:txBody>
      </p:sp>
      <p:sp>
        <p:nvSpPr>
          <p:cNvPr id="3" name="日付プレースホルダ 2"/>
          <p:cNvSpPr>
            <a:spLocks noGrp="1"/>
          </p:cNvSpPr>
          <p:nvPr>
            <p:ph type="dt" sz="quarter" idx="1"/>
          </p:nvPr>
        </p:nvSpPr>
        <p:spPr>
          <a:xfrm>
            <a:off x="3856038" y="0"/>
            <a:ext cx="2949575" cy="496888"/>
          </a:xfrm>
          <a:prstGeom prst="rect">
            <a:avLst/>
          </a:prstGeom>
        </p:spPr>
        <p:txBody>
          <a:bodyPr vert="horz" lIns="91440" tIns="45720" rIns="91440" bIns="45720" rtlCol="0"/>
          <a:lstStyle>
            <a:lvl1pPr algn="r" fontAlgn="auto">
              <a:spcBef>
                <a:spcPts val="0"/>
              </a:spcBef>
              <a:spcAft>
                <a:spcPts val="0"/>
              </a:spcAft>
              <a:defRPr sz="1200">
                <a:latin typeface="+mn-lt"/>
                <a:ea typeface="+mn-ea"/>
              </a:defRPr>
            </a:lvl1pPr>
          </a:lstStyle>
          <a:p>
            <a:pPr>
              <a:defRPr/>
            </a:pPr>
            <a:fld id="{D4B8ABDE-7753-490F-8BAF-8C457DB514A7}" type="datetimeFigureOut">
              <a:rPr lang="ja-JP" altLang="en-US"/>
              <a:pPr>
                <a:defRPr/>
              </a:pPr>
              <a:t>2017/11/4</a:t>
            </a:fld>
            <a:endParaRPr lang="ja-JP" altLang="en-US"/>
          </a:p>
        </p:txBody>
      </p:sp>
      <p:sp>
        <p:nvSpPr>
          <p:cNvPr id="4" name="フッター プレースホルダ 3"/>
          <p:cNvSpPr>
            <a:spLocks noGrp="1"/>
          </p:cNvSpPr>
          <p:nvPr>
            <p:ph type="ftr" sz="quarter" idx="2"/>
          </p:nvPr>
        </p:nvSpPr>
        <p:spPr>
          <a:xfrm>
            <a:off x="0" y="9440863"/>
            <a:ext cx="2949575" cy="496887"/>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ja-JP" altLang="en-US"/>
          </a:p>
        </p:txBody>
      </p:sp>
      <p:sp>
        <p:nvSpPr>
          <p:cNvPr id="5" name="スライド番号プレースホルダ 4"/>
          <p:cNvSpPr>
            <a:spLocks noGrp="1"/>
          </p:cNvSpPr>
          <p:nvPr>
            <p:ph type="sldNum" sz="quarter" idx="3"/>
          </p:nvPr>
        </p:nvSpPr>
        <p:spPr>
          <a:xfrm>
            <a:off x="3856038" y="9440863"/>
            <a:ext cx="2949575" cy="496887"/>
          </a:xfrm>
          <a:prstGeom prst="rect">
            <a:avLst/>
          </a:prstGeom>
        </p:spPr>
        <p:txBody>
          <a:bodyPr vert="horz" lIns="91440" tIns="45720" rIns="91440" bIns="45720" rtlCol="0" anchor="b"/>
          <a:lstStyle>
            <a:lvl1pPr algn="r" fontAlgn="auto">
              <a:spcBef>
                <a:spcPts val="0"/>
              </a:spcBef>
              <a:spcAft>
                <a:spcPts val="0"/>
              </a:spcAft>
              <a:defRPr sz="1200">
                <a:latin typeface="+mn-lt"/>
                <a:ea typeface="+mn-ea"/>
              </a:defRPr>
            </a:lvl1pPr>
          </a:lstStyle>
          <a:p>
            <a:pPr>
              <a:defRPr/>
            </a:pPr>
            <a:fld id="{C63A4D5E-E09A-45BA-B37F-733F4E83D747}" type="slidenum">
              <a:rPr lang="ja-JP" altLang="en-US"/>
              <a:pPr>
                <a:defRPr/>
              </a:pPr>
              <a:t>‹#›</a:t>
            </a:fld>
            <a:endParaRPr lang="ja-JP" altLang="en-US"/>
          </a:p>
        </p:txBody>
      </p:sp>
    </p:spTree>
    <p:extLst>
      <p:ext uri="{BB962C8B-B14F-4D97-AF65-F5344CB8AC3E}">
        <p14:creationId xmlns:p14="http://schemas.microsoft.com/office/powerpoint/2010/main" val="2852195758"/>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49575" cy="496888"/>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ja-JP" altLang="en-US"/>
          </a:p>
        </p:txBody>
      </p:sp>
      <p:sp>
        <p:nvSpPr>
          <p:cNvPr id="3" name="日付プレースホルダ 2"/>
          <p:cNvSpPr>
            <a:spLocks noGrp="1"/>
          </p:cNvSpPr>
          <p:nvPr>
            <p:ph type="dt" idx="1"/>
          </p:nvPr>
        </p:nvSpPr>
        <p:spPr>
          <a:xfrm>
            <a:off x="3856038" y="0"/>
            <a:ext cx="2949575" cy="496888"/>
          </a:xfrm>
          <a:prstGeom prst="rect">
            <a:avLst/>
          </a:prstGeom>
        </p:spPr>
        <p:txBody>
          <a:bodyPr vert="horz" lIns="91440" tIns="45720" rIns="91440" bIns="45720" rtlCol="0"/>
          <a:lstStyle>
            <a:lvl1pPr algn="r" fontAlgn="auto">
              <a:spcBef>
                <a:spcPts val="0"/>
              </a:spcBef>
              <a:spcAft>
                <a:spcPts val="0"/>
              </a:spcAft>
              <a:defRPr sz="1200">
                <a:latin typeface="+mn-lt"/>
                <a:ea typeface="+mn-ea"/>
              </a:defRPr>
            </a:lvl1pPr>
          </a:lstStyle>
          <a:p>
            <a:pPr>
              <a:defRPr/>
            </a:pPr>
            <a:fld id="{1240D82C-0925-43EB-852C-F00BC34D02AF}" type="datetimeFigureOut">
              <a:rPr lang="ja-JP" altLang="en-US"/>
              <a:pPr>
                <a:defRPr/>
              </a:pPr>
              <a:t>2017/11/4</a:t>
            </a:fld>
            <a:endParaRPr lang="ja-JP" altLang="en-US"/>
          </a:p>
        </p:txBody>
      </p:sp>
      <p:sp>
        <p:nvSpPr>
          <p:cNvPr id="4" name="スライド イメージ プレースホルダ 3"/>
          <p:cNvSpPr>
            <a:spLocks noGrp="1" noRot="1" noChangeAspect="1"/>
          </p:cNvSpPr>
          <p:nvPr>
            <p:ph type="sldImg" idx="2"/>
          </p:nvPr>
        </p:nvSpPr>
        <p:spPr>
          <a:xfrm>
            <a:off x="712788" y="746125"/>
            <a:ext cx="5381625" cy="3725863"/>
          </a:xfrm>
          <a:prstGeom prst="rect">
            <a:avLst/>
          </a:prstGeom>
          <a:noFill/>
          <a:ln w="12700">
            <a:solidFill>
              <a:prstClr val="black"/>
            </a:solidFill>
          </a:ln>
        </p:spPr>
        <p:txBody>
          <a:bodyPr vert="horz" lIns="91440" tIns="45720" rIns="91440" bIns="45720" rtlCol="0" anchor="ctr"/>
          <a:lstStyle/>
          <a:p>
            <a:pPr lvl="0"/>
            <a:endParaRPr lang="ja-JP" altLang="en-US" noProof="0"/>
          </a:p>
        </p:txBody>
      </p:sp>
      <p:sp>
        <p:nvSpPr>
          <p:cNvPr id="5" name="ノート プレースホルダ 4"/>
          <p:cNvSpPr>
            <a:spLocks noGrp="1"/>
          </p:cNvSpPr>
          <p:nvPr>
            <p:ph type="body" sz="quarter" idx="3"/>
          </p:nvPr>
        </p:nvSpPr>
        <p:spPr>
          <a:xfrm>
            <a:off x="681038" y="4721225"/>
            <a:ext cx="5445125" cy="4471988"/>
          </a:xfrm>
          <a:prstGeom prst="rect">
            <a:avLst/>
          </a:prstGeom>
        </p:spPr>
        <p:txBody>
          <a:bodyPr vert="horz" lIns="91440" tIns="45720" rIns="91440" bIns="45720" rtlCol="0">
            <a:normAutofit/>
          </a:bodyPr>
          <a:lstStyle/>
          <a:p>
            <a:pPr lvl="0"/>
            <a:r>
              <a:rPr lang="ja-JP" altLang="en-US" noProof="0" smtClean="0"/>
              <a:t>マスタ テキストの書式設定</a:t>
            </a:r>
          </a:p>
          <a:p>
            <a:pPr lvl="1"/>
            <a:r>
              <a:rPr lang="ja-JP" altLang="en-US" noProof="0" smtClean="0"/>
              <a:t>第 </a:t>
            </a:r>
            <a:r>
              <a:rPr lang="en-US" altLang="ja-JP" noProof="0" smtClean="0"/>
              <a:t>2 </a:t>
            </a:r>
            <a:r>
              <a:rPr lang="ja-JP" altLang="en-US" noProof="0" smtClean="0"/>
              <a:t>レベル</a:t>
            </a:r>
          </a:p>
          <a:p>
            <a:pPr lvl="2"/>
            <a:r>
              <a:rPr lang="ja-JP" altLang="en-US" noProof="0" smtClean="0"/>
              <a:t>第 </a:t>
            </a:r>
            <a:r>
              <a:rPr lang="en-US" altLang="ja-JP" noProof="0" smtClean="0"/>
              <a:t>3 </a:t>
            </a:r>
            <a:r>
              <a:rPr lang="ja-JP" altLang="en-US" noProof="0" smtClean="0"/>
              <a:t>レベル</a:t>
            </a:r>
          </a:p>
          <a:p>
            <a:pPr lvl="3"/>
            <a:r>
              <a:rPr lang="ja-JP" altLang="en-US" noProof="0" smtClean="0"/>
              <a:t>第 </a:t>
            </a:r>
            <a:r>
              <a:rPr lang="en-US" altLang="ja-JP" noProof="0" smtClean="0"/>
              <a:t>4 </a:t>
            </a:r>
            <a:r>
              <a:rPr lang="ja-JP" altLang="en-US" noProof="0" smtClean="0"/>
              <a:t>レベル</a:t>
            </a:r>
          </a:p>
          <a:p>
            <a:pPr lvl="4"/>
            <a:r>
              <a:rPr lang="ja-JP" altLang="en-US" noProof="0" smtClean="0"/>
              <a:t>第 </a:t>
            </a:r>
            <a:r>
              <a:rPr lang="en-US" altLang="ja-JP" noProof="0" smtClean="0"/>
              <a:t>5 </a:t>
            </a:r>
            <a:r>
              <a:rPr lang="ja-JP" altLang="en-US" noProof="0" smtClean="0"/>
              <a:t>レベル</a:t>
            </a:r>
            <a:endParaRPr lang="ja-JP" altLang="en-US" noProof="0"/>
          </a:p>
        </p:txBody>
      </p:sp>
      <p:sp>
        <p:nvSpPr>
          <p:cNvPr id="6" name="フッター プレースホルダ 5"/>
          <p:cNvSpPr>
            <a:spLocks noGrp="1"/>
          </p:cNvSpPr>
          <p:nvPr>
            <p:ph type="ftr" sz="quarter" idx="4"/>
          </p:nvPr>
        </p:nvSpPr>
        <p:spPr>
          <a:xfrm>
            <a:off x="0" y="9440863"/>
            <a:ext cx="2949575" cy="496887"/>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ja-JP" altLang="en-US"/>
          </a:p>
        </p:txBody>
      </p:sp>
      <p:sp>
        <p:nvSpPr>
          <p:cNvPr id="7" name="スライド番号プレースホルダ 6"/>
          <p:cNvSpPr>
            <a:spLocks noGrp="1"/>
          </p:cNvSpPr>
          <p:nvPr>
            <p:ph type="sldNum" sz="quarter" idx="5"/>
          </p:nvPr>
        </p:nvSpPr>
        <p:spPr>
          <a:xfrm>
            <a:off x="3856038" y="9440863"/>
            <a:ext cx="2949575" cy="496887"/>
          </a:xfrm>
          <a:prstGeom prst="rect">
            <a:avLst/>
          </a:prstGeom>
        </p:spPr>
        <p:txBody>
          <a:bodyPr vert="horz" lIns="91440" tIns="45720" rIns="91440" bIns="45720" rtlCol="0" anchor="b"/>
          <a:lstStyle>
            <a:lvl1pPr algn="r" fontAlgn="auto">
              <a:spcBef>
                <a:spcPts val="0"/>
              </a:spcBef>
              <a:spcAft>
                <a:spcPts val="0"/>
              </a:spcAft>
              <a:defRPr sz="1200">
                <a:latin typeface="+mn-lt"/>
                <a:ea typeface="+mn-ea"/>
              </a:defRPr>
            </a:lvl1pPr>
          </a:lstStyle>
          <a:p>
            <a:pPr>
              <a:defRPr/>
            </a:pPr>
            <a:fld id="{1AAB58D0-94DD-4EAC-B0DE-2643817387DE}" type="slidenum">
              <a:rPr lang="ja-JP" altLang="en-US"/>
              <a:pPr>
                <a:defRPr/>
              </a:pPr>
              <a:t>‹#›</a:t>
            </a:fld>
            <a:endParaRPr lang="ja-JP" altLang="en-US"/>
          </a:p>
        </p:txBody>
      </p:sp>
    </p:spTree>
    <p:extLst>
      <p:ext uri="{BB962C8B-B14F-4D97-AF65-F5344CB8AC3E}">
        <p14:creationId xmlns:p14="http://schemas.microsoft.com/office/powerpoint/2010/main" val="3517354022"/>
      </p:ext>
    </p:extLst>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kumimoji="1" sz="1200" kern="1200">
        <a:solidFill>
          <a:schemeClr val="tx1"/>
        </a:solidFill>
        <a:latin typeface="+mn-lt"/>
        <a:ea typeface="+mn-ea"/>
        <a:cs typeface="+mn-cs"/>
      </a:defRPr>
    </a:lvl1pPr>
    <a:lvl2pPr marL="457200" algn="l" rtl="0" eaLnBrk="0" fontAlgn="base" hangingPunct="0">
      <a:spcBef>
        <a:spcPct val="30000"/>
      </a:spcBef>
      <a:spcAft>
        <a:spcPct val="0"/>
      </a:spcAft>
      <a:defRPr kumimoji="1" sz="1200" kern="1200">
        <a:solidFill>
          <a:schemeClr val="tx1"/>
        </a:solidFill>
        <a:latin typeface="+mn-lt"/>
        <a:ea typeface="+mn-ea"/>
        <a:cs typeface="+mn-cs"/>
      </a:defRPr>
    </a:lvl2pPr>
    <a:lvl3pPr marL="914400" algn="l" rtl="0" eaLnBrk="0" fontAlgn="base" hangingPunct="0">
      <a:spcBef>
        <a:spcPct val="30000"/>
      </a:spcBef>
      <a:spcAft>
        <a:spcPct val="0"/>
      </a:spcAft>
      <a:defRPr kumimoji="1" sz="1200" kern="1200">
        <a:solidFill>
          <a:schemeClr val="tx1"/>
        </a:solidFill>
        <a:latin typeface="+mn-lt"/>
        <a:ea typeface="+mn-ea"/>
        <a:cs typeface="+mn-cs"/>
      </a:defRPr>
    </a:lvl3pPr>
    <a:lvl4pPr marL="1371600" algn="l" rtl="0" eaLnBrk="0" fontAlgn="base" hangingPunct="0">
      <a:spcBef>
        <a:spcPct val="30000"/>
      </a:spcBef>
      <a:spcAft>
        <a:spcPct val="0"/>
      </a:spcAft>
      <a:defRPr kumimoji="1" sz="1200" kern="1200">
        <a:solidFill>
          <a:schemeClr val="tx1"/>
        </a:solidFill>
        <a:latin typeface="+mn-lt"/>
        <a:ea typeface="+mn-ea"/>
        <a:cs typeface="+mn-cs"/>
      </a:defRPr>
    </a:lvl4pPr>
    <a:lvl5pPr marL="1828800" algn="l" rtl="0" eaLnBrk="0" fontAlgn="base" hangingPunct="0">
      <a:spcBef>
        <a:spcPct val="30000"/>
      </a:spcBef>
      <a:spcAft>
        <a:spcPct val="0"/>
      </a:spcAft>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それではアプリケーション第１事業部 第３グループの大久保が発表させていただきます。</a:t>
            </a:r>
            <a:endParaRPr kumimoji="1" lang="ja-JP" altLang="en-US" dirty="0"/>
          </a:p>
        </p:txBody>
      </p:sp>
      <p:sp>
        <p:nvSpPr>
          <p:cNvPr id="4" name="フッター プレースホルダー 3"/>
          <p:cNvSpPr>
            <a:spLocks noGrp="1"/>
          </p:cNvSpPr>
          <p:nvPr>
            <p:ph type="ftr" sz="quarter" idx="10"/>
          </p:nvPr>
        </p:nvSpPr>
        <p:spPr/>
        <p:txBody>
          <a:bodyPr/>
          <a:lstStyle/>
          <a:p>
            <a:pPr>
              <a:defRPr/>
            </a:pPr>
            <a:endParaRPr lang="ja-JP" altLang="en-US"/>
          </a:p>
        </p:txBody>
      </p:sp>
      <p:sp>
        <p:nvSpPr>
          <p:cNvPr id="5" name="スライド番号プレースホルダー 4"/>
          <p:cNvSpPr>
            <a:spLocks noGrp="1"/>
          </p:cNvSpPr>
          <p:nvPr>
            <p:ph type="sldNum" sz="quarter" idx="11"/>
          </p:nvPr>
        </p:nvSpPr>
        <p:spPr/>
        <p:txBody>
          <a:bodyPr/>
          <a:lstStyle/>
          <a:p>
            <a:pPr>
              <a:defRPr/>
            </a:pPr>
            <a:fld id="{1AAB58D0-94DD-4EAC-B0DE-2643817387DE}" type="slidenum">
              <a:rPr lang="ja-JP" altLang="en-US" smtClean="0"/>
              <a:pPr>
                <a:defRPr/>
              </a:pPr>
              <a:t>0</a:t>
            </a:fld>
            <a:endParaRPr lang="ja-JP" altLang="en-US"/>
          </a:p>
        </p:txBody>
      </p:sp>
    </p:spTree>
    <p:extLst>
      <p:ext uri="{BB962C8B-B14F-4D97-AF65-F5344CB8AC3E}">
        <p14:creationId xmlns:p14="http://schemas.microsoft.com/office/powerpoint/2010/main" val="41857778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目次はこのようになっています。</a:t>
            </a:r>
            <a:endParaRPr kumimoji="1" lang="en-US" altLang="ja-JP" dirty="0" smtClean="0"/>
          </a:p>
        </p:txBody>
      </p:sp>
      <p:sp>
        <p:nvSpPr>
          <p:cNvPr id="4" name="フッター プレースホルダー 3"/>
          <p:cNvSpPr>
            <a:spLocks noGrp="1"/>
          </p:cNvSpPr>
          <p:nvPr>
            <p:ph type="ftr" sz="quarter" idx="10"/>
          </p:nvPr>
        </p:nvSpPr>
        <p:spPr/>
        <p:txBody>
          <a:bodyPr/>
          <a:lstStyle/>
          <a:p>
            <a:pPr>
              <a:defRPr/>
            </a:pPr>
            <a:endParaRPr lang="ja-JP" altLang="en-US"/>
          </a:p>
        </p:txBody>
      </p:sp>
      <p:sp>
        <p:nvSpPr>
          <p:cNvPr id="5" name="スライド番号プレースホルダー 4"/>
          <p:cNvSpPr>
            <a:spLocks noGrp="1"/>
          </p:cNvSpPr>
          <p:nvPr>
            <p:ph type="sldNum" sz="quarter" idx="11"/>
          </p:nvPr>
        </p:nvSpPr>
        <p:spPr/>
        <p:txBody>
          <a:bodyPr/>
          <a:lstStyle/>
          <a:p>
            <a:pPr>
              <a:defRPr/>
            </a:pPr>
            <a:fld id="{1AAB58D0-94DD-4EAC-B0DE-2643817387DE}" type="slidenum">
              <a:rPr lang="ja-JP" altLang="en-US" smtClean="0"/>
              <a:pPr>
                <a:defRPr/>
              </a:pPr>
              <a:t>1</a:t>
            </a:fld>
            <a:endParaRPr lang="ja-JP" altLang="en-US"/>
          </a:p>
        </p:txBody>
      </p:sp>
    </p:spTree>
    <p:extLst>
      <p:ext uri="{BB962C8B-B14F-4D97-AF65-F5344CB8AC3E}">
        <p14:creationId xmlns:p14="http://schemas.microsoft.com/office/powerpoint/2010/main" val="42517609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最初に、簡単な自己紹介をさせていただきます。</a:t>
            </a:r>
            <a:endParaRPr kumimoji="1" lang="en-US" altLang="ja-JP" dirty="0" smtClean="0"/>
          </a:p>
          <a:p>
            <a:r>
              <a:rPr kumimoji="1" lang="ja-JP" altLang="en-US" dirty="0" smtClean="0"/>
              <a:t>私、大久保 将博 と申します。</a:t>
            </a:r>
            <a:endParaRPr kumimoji="1" lang="en-US" altLang="ja-JP" dirty="0" smtClean="0"/>
          </a:p>
          <a:p>
            <a:r>
              <a:rPr kumimoji="1" lang="ja-JP" altLang="en-US" dirty="0" smtClean="0"/>
              <a:t>現在は</a:t>
            </a:r>
            <a:r>
              <a:rPr kumimoji="1" lang="en-US" altLang="ja-JP" dirty="0" smtClean="0"/>
              <a:t>AP1-3</a:t>
            </a:r>
            <a:r>
              <a:rPr kumimoji="1" lang="ja-JP" altLang="en-US" dirty="0" smtClean="0"/>
              <a:t>の</a:t>
            </a:r>
            <a:r>
              <a:rPr kumimoji="1" lang="en-US" altLang="ja-JP" dirty="0" smtClean="0"/>
              <a:t>A-Master</a:t>
            </a:r>
            <a:r>
              <a:rPr kumimoji="1" lang="ja-JP" altLang="en-US" dirty="0" smtClean="0"/>
              <a:t>チームに所属しております。</a:t>
            </a:r>
            <a:endParaRPr kumimoji="1" lang="en-US" altLang="ja-JP" dirty="0" smtClean="0"/>
          </a:p>
          <a:p>
            <a:r>
              <a:rPr kumimoji="1" lang="en-US" altLang="ja-JP" dirty="0" smtClean="0"/>
              <a:t>10</a:t>
            </a:r>
            <a:r>
              <a:rPr kumimoji="1" lang="ja-JP" altLang="en-US" dirty="0" smtClean="0"/>
              <a:t>月以前は</a:t>
            </a:r>
            <a:r>
              <a:rPr kumimoji="1" lang="en-US" altLang="ja-JP" dirty="0" smtClean="0"/>
              <a:t>QSD</a:t>
            </a:r>
            <a:r>
              <a:rPr kumimoji="1" lang="ja-JP" altLang="en-US" dirty="0" smtClean="0"/>
              <a:t>に所属しており、主にコード変換プロジェクトにて設計・開発・テストを担当させていただきました。</a:t>
            </a:r>
            <a:endParaRPr kumimoji="1" lang="en-US" altLang="ja-JP" dirty="0" smtClean="0"/>
          </a:p>
          <a:p>
            <a:r>
              <a:rPr kumimoji="1" lang="ja-JP" altLang="en-US" dirty="0" smtClean="0"/>
              <a:t>その他には、</a:t>
            </a:r>
            <a:r>
              <a:rPr kumimoji="1" lang="en-US" altLang="ja-JP" dirty="0" smtClean="0"/>
              <a:t>R&amp;D</a:t>
            </a:r>
            <a:r>
              <a:rPr kumimoji="1" lang="ja-JP" altLang="en-US" dirty="0" smtClean="0"/>
              <a:t>としてバッチ処理開発の標準化や新基盤環境である</a:t>
            </a:r>
            <a:r>
              <a:rPr kumimoji="1" lang="en-US" altLang="ja-JP" dirty="0" smtClean="0"/>
              <a:t>PostgreSQL</a:t>
            </a:r>
            <a:r>
              <a:rPr kumimoji="1" lang="ja-JP" altLang="en-US" dirty="0" smtClean="0"/>
              <a:t>で大容量のデータを検索・アップデート・移行する際の処理技術についての研究に関わらせていただきました。</a:t>
            </a:r>
            <a:endParaRPr kumimoji="1" lang="en-US" altLang="ja-JP" dirty="0" smtClean="0"/>
          </a:p>
          <a:p>
            <a:r>
              <a:rPr kumimoji="1" lang="en-US" altLang="ja-JP" dirty="0" smtClean="0"/>
              <a:t>(</a:t>
            </a:r>
            <a:r>
              <a:rPr kumimoji="1" lang="ja-JP" altLang="en-US" dirty="0" smtClean="0"/>
              <a:t>ここまでで</a:t>
            </a:r>
            <a:r>
              <a:rPr kumimoji="1" lang="en-US" altLang="ja-JP" dirty="0" smtClean="0"/>
              <a:t>45</a:t>
            </a:r>
            <a:r>
              <a:rPr kumimoji="1" lang="ja-JP" altLang="en-US" dirty="0" smtClean="0"/>
              <a:t>秒</a:t>
            </a:r>
            <a:r>
              <a:rPr kumimoji="1" lang="en-US" altLang="ja-JP" dirty="0" smtClean="0"/>
              <a:t>)</a:t>
            </a:r>
            <a:endParaRPr kumimoji="1" lang="ja-JP" altLang="en-US" dirty="0"/>
          </a:p>
        </p:txBody>
      </p:sp>
      <p:sp>
        <p:nvSpPr>
          <p:cNvPr id="4" name="フッター プレースホルダー 3"/>
          <p:cNvSpPr>
            <a:spLocks noGrp="1"/>
          </p:cNvSpPr>
          <p:nvPr>
            <p:ph type="ftr" sz="quarter" idx="10"/>
          </p:nvPr>
        </p:nvSpPr>
        <p:spPr/>
        <p:txBody>
          <a:bodyPr/>
          <a:lstStyle/>
          <a:p>
            <a:pPr>
              <a:defRPr/>
            </a:pPr>
            <a:endParaRPr lang="ja-JP" altLang="en-US"/>
          </a:p>
        </p:txBody>
      </p:sp>
      <p:sp>
        <p:nvSpPr>
          <p:cNvPr id="5" name="スライド番号プレースホルダー 4"/>
          <p:cNvSpPr>
            <a:spLocks noGrp="1"/>
          </p:cNvSpPr>
          <p:nvPr>
            <p:ph type="sldNum" sz="quarter" idx="11"/>
          </p:nvPr>
        </p:nvSpPr>
        <p:spPr/>
        <p:txBody>
          <a:bodyPr/>
          <a:lstStyle/>
          <a:p>
            <a:pPr>
              <a:defRPr/>
            </a:pPr>
            <a:fld id="{1AAB58D0-94DD-4EAC-B0DE-2643817387DE}" type="slidenum">
              <a:rPr lang="ja-JP" altLang="en-US" smtClean="0"/>
              <a:pPr>
                <a:defRPr/>
              </a:pPr>
              <a:t>2</a:t>
            </a:fld>
            <a:endParaRPr lang="ja-JP" altLang="en-US"/>
          </a:p>
        </p:txBody>
      </p:sp>
    </p:spTree>
    <p:extLst>
      <p:ext uri="{BB962C8B-B14F-4D97-AF65-F5344CB8AC3E}">
        <p14:creationId xmlns:p14="http://schemas.microsoft.com/office/powerpoint/2010/main" val="21395335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kumimoji="1" lang="ja-JP" altLang="en-US"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それでは本題に入ります。</a:t>
            </a:r>
            <a:endParaRPr kumimoji="1" lang="en-US" altLang="ja-JP"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marL="0" marR="0" indent="0" algn="l" defTabSz="914400" rtl="0" eaLnBrk="0" fontAlgn="base" latinLnBrk="0" hangingPunct="0">
              <a:lnSpc>
                <a:spcPct val="100000"/>
              </a:lnSpc>
              <a:spcBef>
                <a:spcPct val="30000"/>
              </a:spcBef>
              <a:spcAft>
                <a:spcPct val="0"/>
              </a:spcAft>
              <a:buClrTx/>
              <a:buSzTx/>
              <a:buFontTx/>
              <a:buNone/>
              <a:tabLst/>
              <a:defRPr/>
            </a:pPr>
            <a:r>
              <a:rPr kumimoji="1" lang="en-US" altLang="ja-JP"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2</a:t>
            </a:r>
            <a:r>
              <a:rPr kumimoji="1" lang="ja-JP" altLang="en-US"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年目上期ではコード変換のバッチチームの一員としてシェルや</a:t>
            </a:r>
            <a:r>
              <a:rPr kumimoji="1" lang="en-US" altLang="ja-JP"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Python</a:t>
            </a:r>
            <a:r>
              <a:rPr kumimoji="1" lang="ja-JP" altLang="en-US"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を使用しての開発、パーティションやインデックスなど</a:t>
            </a:r>
            <a:r>
              <a:rPr kumimoji="1" lang="en-US" altLang="ja-JP"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DB</a:t>
            </a:r>
            <a:r>
              <a:rPr kumimoji="1" lang="ja-JP" altLang="en-US"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設計を任されましたが、</a:t>
            </a:r>
            <a:endParaRPr kumimoji="1" lang="en-US" altLang="ja-JP"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marL="0" marR="0" indent="0" algn="l" defTabSz="914400" rtl="0" eaLnBrk="0" fontAlgn="base" latinLnBrk="0" hangingPunct="0">
              <a:lnSpc>
                <a:spcPct val="100000"/>
              </a:lnSpc>
              <a:spcBef>
                <a:spcPct val="30000"/>
              </a:spcBef>
              <a:spcAft>
                <a:spcPct val="0"/>
              </a:spcAft>
              <a:buClrTx/>
              <a:buSzTx/>
              <a:buFontTx/>
              <a:buNone/>
              <a:tabLst/>
              <a:defRPr/>
            </a:pPr>
            <a:r>
              <a:rPr kumimoji="1" lang="ja-JP" altLang="en-US"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新しいことばかりで、何から始めていいかわからない</a:t>
            </a:r>
            <a:r>
              <a:rPr kumimoji="1" lang="en-US" altLang="ja-JP"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kumimoji="1" lang="ja-JP" altLang="en-US"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正解がないといった状態で手探りでの作業を経験しました</a:t>
            </a:r>
            <a:r>
              <a:rPr kumimoji="1" lang="ja-JP" altLang="en-US" dirty="0" err="1"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endParaRPr kumimoji="1" lang="en-US" altLang="ja-JP"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kumimoji="1" lang="en-US" altLang="ja-JP"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endParaRPr kumimoji="1" lang="en-US" altLang="ja-JP" dirty="0" smtClean="0"/>
          </a:p>
        </p:txBody>
      </p:sp>
      <p:sp>
        <p:nvSpPr>
          <p:cNvPr id="4" name="フッター プレースホルダー 3"/>
          <p:cNvSpPr>
            <a:spLocks noGrp="1"/>
          </p:cNvSpPr>
          <p:nvPr>
            <p:ph type="ftr" sz="quarter" idx="10"/>
          </p:nvPr>
        </p:nvSpPr>
        <p:spPr/>
        <p:txBody>
          <a:bodyPr/>
          <a:lstStyle/>
          <a:p>
            <a:pPr>
              <a:defRPr/>
            </a:pPr>
            <a:endParaRPr lang="ja-JP" altLang="en-US"/>
          </a:p>
        </p:txBody>
      </p:sp>
      <p:sp>
        <p:nvSpPr>
          <p:cNvPr id="5" name="スライド番号プレースホルダー 4"/>
          <p:cNvSpPr>
            <a:spLocks noGrp="1"/>
          </p:cNvSpPr>
          <p:nvPr>
            <p:ph type="sldNum" sz="quarter" idx="11"/>
          </p:nvPr>
        </p:nvSpPr>
        <p:spPr/>
        <p:txBody>
          <a:bodyPr/>
          <a:lstStyle/>
          <a:p>
            <a:pPr>
              <a:defRPr/>
            </a:pPr>
            <a:fld id="{1AAB58D0-94DD-4EAC-B0DE-2643817387DE}" type="slidenum">
              <a:rPr lang="ja-JP" altLang="en-US" smtClean="0"/>
              <a:pPr>
                <a:defRPr/>
              </a:pPr>
              <a:t>3</a:t>
            </a:fld>
            <a:endParaRPr lang="ja-JP" altLang="en-US"/>
          </a:p>
        </p:txBody>
      </p:sp>
    </p:spTree>
    <p:extLst>
      <p:ext uri="{BB962C8B-B14F-4D97-AF65-F5344CB8AC3E}">
        <p14:creationId xmlns:p14="http://schemas.microsoft.com/office/powerpoint/2010/main" val="36438354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自分がレベルアップするためには、</a:t>
            </a:r>
            <a:endParaRPr kumimoji="1" lang="en-US" altLang="ja-JP" dirty="0" smtClean="0"/>
          </a:p>
          <a:p>
            <a:r>
              <a:rPr kumimoji="1" lang="ja-JP" altLang="en-US" dirty="0" smtClean="0"/>
              <a:t>自分ができる範囲を広げる</a:t>
            </a:r>
            <a:r>
              <a:rPr kumimoji="1" lang="en-US" altLang="ja-JP" dirty="0" smtClean="0"/>
              <a:t>/</a:t>
            </a:r>
            <a:r>
              <a:rPr kumimoji="1" lang="ja-JP" altLang="en-US" dirty="0" smtClean="0"/>
              <a:t>業務の効率を上げる</a:t>
            </a:r>
            <a:r>
              <a:rPr kumimoji="1" lang="en-US" altLang="ja-JP" dirty="0" smtClean="0"/>
              <a:t>/</a:t>
            </a:r>
            <a:r>
              <a:rPr kumimoji="1" lang="ja-JP" altLang="en-US" dirty="0" smtClean="0"/>
              <a:t>率先して動くことが大事だと考えています。</a:t>
            </a:r>
            <a:endParaRPr kumimoji="1" lang="en-US" altLang="ja-JP" dirty="0" smtClean="0"/>
          </a:p>
          <a:p>
            <a:r>
              <a:rPr kumimoji="1" lang="ja-JP" altLang="en-US" dirty="0" smtClean="0"/>
              <a:t>そこで、自分ができる範囲を広げるために</a:t>
            </a:r>
            <a:r>
              <a:rPr kumimoji="1" lang="ja-JP" altLang="en-US" dirty="0" err="1" smtClean="0"/>
              <a:t>。。。</a:t>
            </a:r>
            <a:endParaRPr kumimoji="1" lang="en-US" altLang="ja-JP" dirty="0" smtClean="0"/>
          </a:p>
        </p:txBody>
      </p:sp>
      <p:sp>
        <p:nvSpPr>
          <p:cNvPr id="4" name="フッター プレースホルダー 3"/>
          <p:cNvSpPr>
            <a:spLocks noGrp="1"/>
          </p:cNvSpPr>
          <p:nvPr>
            <p:ph type="ftr" sz="quarter" idx="10"/>
          </p:nvPr>
        </p:nvSpPr>
        <p:spPr/>
        <p:txBody>
          <a:bodyPr/>
          <a:lstStyle/>
          <a:p>
            <a:pPr>
              <a:defRPr/>
            </a:pPr>
            <a:endParaRPr lang="ja-JP" altLang="en-US"/>
          </a:p>
        </p:txBody>
      </p:sp>
      <p:sp>
        <p:nvSpPr>
          <p:cNvPr id="5" name="スライド番号プレースホルダー 4"/>
          <p:cNvSpPr>
            <a:spLocks noGrp="1"/>
          </p:cNvSpPr>
          <p:nvPr>
            <p:ph type="sldNum" sz="quarter" idx="11"/>
          </p:nvPr>
        </p:nvSpPr>
        <p:spPr/>
        <p:txBody>
          <a:bodyPr/>
          <a:lstStyle/>
          <a:p>
            <a:pPr>
              <a:defRPr/>
            </a:pPr>
            <a:fld id="{1AAB58D0-94DD-4EAC-B0DE-2643817387DE}" type="slidenum">
              <a:rPr lang="ja-JP" altLang="en-US" smtClean="0"/>
              <a:pPr>
                <a:defRPr/>
              </a:pPr>
              <a:t>4</a:t>
            </a:fld>
            <a:endParaRPr lang="ja-JP" altLang="en-US"/>
          </a:p>
        </p:txBody>
      </p:sp>
    </p:spTree>
    <p:extLst>
      <p:ext uri="{BB962C8B-B14F-4D97-AF65-F5344CB8AC3E}">
        <p14:creationId xmlns:p14="http://schemas.microsoft.com/office/powerpoint/2010/main" val="24006831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フッター プレースホルダー 3"/>
          <p:cNvSpPr>
            <a:spLocks noGrp="1"/>
          </p:cNvSpPr>
          <p:nvPr>
            <p:ph type="ftr" sz="quarter" idx="10"/>
          </p:nvPr>
        </p:nvSpPr>
        <p:spPr/>
        <p:txBody>
          <a:bodyPr/>
          <a:lstStyle/>
          <a:p>
            <a:pPr>
              <a:defRPr/>
            </a:pPr>
            <a:endParaRPr lang="ja-JP" altLang="en-US"/>
          </a:p>
        </p:txBody>
      </p:sp>
      <p:sp>
        <p:nvSpPr>
          <p:cNvPr id="5" name="スライド番号プレースホルダー 4"/>
          <p:cNvSpPr>
            <a:spLocks noGrp="1"/>
          </p:cNvSpPr>
          <p:nvPr>
            <p:ph type="sldNum" sz="quarter" idx="11"/>
          </p:nvPr>
        </p:nvSpPr>
        <p:spPr/>
        <p:txBody>
          <a:bodyPr/>
          <a:lstStyle/>
          <a:p>
            <a:pPr>
              <a:defRPr/>
            </a:pPr>
            <a:fld id="{1AAB58D0-94DD-4EAC-B0DE-2643817387DE}" type="slidenum">
              <a:rPr lang="ja-JP" altLang="en-US" smtClean="0"/>
              <a:pPr>
                <a:defRPr/>
              </a:pPr>
              <a:t>6</a:t>
            </a:fld>
            <a:endParaRPr lang="ja-JP" altLang="en-US"/>
          </a:p>
        </p:txBody>
      </p:sp>
    </p:spTree>
    <p:extLst>
      <p:ext uri="{BB962C8B-B14F-4D97-AF65-F5344CB8AC3E}">
        <p14:creationId xmlns:p14="http://schemas.microsoft.com/office/powerpoint/2010/main" val="12311705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pPr>
              <a:defRPr/>
            </a:pPr>
            <a:endParaRPr lang="ja-JP" altLang="en-US"/>
          </a:p>
        </p:txBody>
      </p:sp>
      <p:sp>
        <p:nvSpPr>
          <p:cNvPr id="5" name="スライド番号プレースホルダー 4"/>
          <p:cNvSpPr>
            <a:spLocks noGrp="1"/>
          </p:cNvSpPr>
          <p:nvPr>
            <p:ph type="sldNum" sz="quarter" idx="11"/>
          </p:nvPr>
        </p:nvSpPr>
        <p:spPr/>
        <p:txBody>
          <a:bodyPr/>
          <a:lstStyle/>
          <a:p>
            <a:pPr>
              <a:defRPr/>
            </a:pPr>
            <a:fld id="{1AAB58D0-94DD-4EAC-B0DE-2643817387DE}" type="slidenum">
              <a:rPr lang="ja-JP" altLang="en-US" smtClean="0"/>
              <a:pPr>
                <a:defRPr/>
              </a:pPr>
              <a:t>7</a:t>
            </a:fld>
            <a:endParaRPr lang="ja-JP" altLang="en-US"/>
          </a:p>
        </p:txBody>
      </p:sp>
    </p:spTree>
    <p:extLst>
      <p:ext uri="{BB962C8B-B14F-4D97-AF65-F5344CB8AC3E}">
        <p14:creationId xmlns:p14="http://schemas.microsoft.com/office/powerpoint/2010/main" val="179618781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hyperlink" Target="http://www.pwc.com/jp/advisory" TargetMode="External"/><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タイトル スライド">
    <p:spTree>
      <p:nvGrpSpPr>
        <p:cNvPr id="1" name=""/>
        <p:cNvGrpSpPr/>
        <p:nvPr/>
      </p:nvGrpSpPr>
      <p:grpSpPr>
        <a:xfrm>
          <a:off x="0" y="0"/>
          <a:ext cx="0" cy="0"/>
          <a:chOff x="0" y="0"/>
          <a:chExt cx="0" cy="0"/>
        </a:xfrm>
      </p:grpSpPr>
      <p:sp>
        <p:nvSpPr>
          <p:cNvPr id="8" name="Rectangle 258"/>
          <p:cNvSpPr>
            <a:spLocks noChangeArrowheads="1"/>
          </p:cNvSpPr>
          <p:nvPr userDrawn="1"/>
        </p:nvSpPr>
        <p:spPr bwMode="auto">
          <a:xfrm>
            <a:off x="6019800" y="6705600"/>
            <a:ext cx="3886200" cy="152400"/>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ja-JP" altLang="en-US">
              <a:latin typeface="Calibri" pitchFamily="34" charset="0"/>
            </a:endParaRPr>
          </a:p>
        </p:txBody>
      </p:sp>
      <p:sp>
        <p:nvSpPr>
          <p:cNvPr id="9" name="Rectangle 341"/>
          <p:cNvSpPr>
            <a:spLocks noChangeArrowheads="1"/>
          </p:cNvSpPr>
          <p:nvPr userDrawn="1"/>
        </p:nvSpPr>
        <p:spPr bwMode="auto">
          <a:xfrm>
            <a:off x="7570788" y="0"/>
            <a:ext cx="2332037" cy="76200"/>
          </a:xfrm>
          <a:prstGeom prst="rect">
            <a:avLst/>
          </a:prstGeom>
          <a:solidFill>
            <a:schemeClr val="accent5"/>
          </a:solidFill>
          <a:ln w="9525">
            <a:noFill/>
            <a:miter lim="800000"/>
            <a:headEnd/>
            <a:tailEnd/>
          </a:ln>
          <a:effectLst/>
        </p:spPr>
        <p:txBody>
          <a:bodyPr wrap="none" anchor="ctr"/>
          <a:lstStyle/>
          <a:p>
            <a:pPr fontAlgn="auto">
              <a:spcBef>
                <a:spcPts val="0"/>
              </a:spcBef>
              <a:spcAft>
                <a:spcPts val="0"/>
              </a:spcAft>
              <a:defRPr/>
            </a:pPr>
            <a:endParaRPr lang="ja-JP" altLang="en-US">
              <a:latin typeface="+mn-lt"/>
            </a:endParaRPr>
          </a:p>
        </p:txBody>
      </p:sp>
      <p:sp>
        <p:nvSpPr>
          <p:cNvPr id="10" name="Line 282"/>
          <p:cNvSpPr>
            <a:spLocks noChangeShapeType="1"/>
          </p:cNvSpPr>
          <p:nvPr userDrawn="1"/>
        </p:nvSpPr>
        <p:spPr bwMode="auto">
          <a:xfrm>
            <a:off x="1136650" y="1268413"/>
            <a:ext cx="8769350" cy="0"/>
          </a:xfrm>
          <a:prstGeom prst="line">
            <a:avLst/>
          </a:prstGeom>
          <a:noFill/>
          <a:ln w="6350">
            <a:solidFill>
              <a:schemeClr val="accent5"/>
            </a:solidFill>
            <a:prstDash val="solid"/>
            <a:round/>
            <a:headEnd/>
            <a:tailEnd/>
          </a:ln>
          <a:effectLst/>
        </p:spPr>
        <p:txBody>
          <a:bodyPr/>
          <a:lstStyle/>
          <a:p>
            <a:pPr fontAlgn="auto">
              <a:spcBef>
                <a:spcPts val="0"/>
              </a:spcBef>
              <a:spcAft>
                <a:spcPts val="0"/>
              </a:spcAft>
              <a:defRPr/>
            </a:pPr>
            <a:endParaRPr lang="ja-JP" altLang="en-US">
              <a:latin typeface="+mn-lt"/>
            </a:endParaRPr>
          </a:p>
        </p:txBody>
      </p:sp>
      <p:sp>
        <p:nvSpPr>
          <p:cNvPr id="11" name="Line 197"/>
          <p:cNvSpPr>
            <a:spLocks noChangeShapeType="1"/>
          </p:cNvSpPr>
          <p:nvPr userDrawn="1"/>
        </p:nvSpPr>
        <p:spPr bwMode="auto">
          <a:xfrm>
            <a:off x="6019800" y="4953000"/>
            <a:ext cx="3886200" cy="0"/>
          </a:xfrm>
          <a:prstGeom prst="line">
            <a:avLst/>
          </a:prstGeom>
          <a:noFill/>
          <a:ln w="6350">
            <a:solidFill>
              <a:schemeClr val="accent5"/>
            </a:solidFill>
            <a:prstDash val="solid"/>
            <a:round/>
            <a:headEnd/>
            <a:tailEnd/>
          </a:ln>
          <a:effectLst/>
        </p:spPr>
        <p:txBody>
          <a:bodyPr/>
          <a:lstStyle/>
          <a:p>
            <a:pPr fontAlgn="auto">
              <a:spcBef>
                <a:spcPts val="0"/>
              </a:spcBef>
              <a:spcAft>
                <a:spcPts val="0"/>
              </a:spcAft>
              <a:defRPr/>
            </a:pPr>
            <a:endParaRPr lang="ja-JP" altLang="en-US">
              <a:latin typeface="+mn-lt"/>
            </a:endParaRPr>
          </a:p>
        </p:txBody>
      </p:sp>
      <p:grpSp>
        <p:nvGrpSpPr>
          <p:cNvPr id="12" name="グループ化 369"/>
          <p:cNvGrpSpPr>
            <a:grpSpLocks noChangeAspect="1"/>
          </p:cNvGrpSpPr>
          <p:nvPr userDrawn="1"/>
        </p:nvGrpSpPr>
        <p:grpSpPr bwMode="auto">
          <a:xfrm>
            <a:off x="5710238" y="152400"/>
            <a:ext cx="1260475" cy="603250"/>
            <a:chOff x="539552" y="3284984"/>
            <a:chExt cx="6537211" cy="3132584"/>
          </a:xfrm>
        </p:grpSpPr>
        <p:pic>
          <p:nvPicPr>
            <p:cNvPr id="13" name="Picture 30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98908" y="3959694"/>
              <a:ext cx="4753741" cy="1839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Freeform 290"/>
            <p:cNvSpPr>
              <a:spLocks noChangeAspect="1"/>
            </p:cNvSpPr>
            <p:nvPr userDrawn="1"/>
          </p:nvSpPr>
          <p:spPr bwMode="auto">
            <a:xfrm>
              <a:off x="3108330" y="3293230"/>
              <a:ext cx="403427" cy="1475609"/>
            </a:xfrm>
            <a:custGeom>
              <a:avLst/>
              <a:gdLst>
                <a:gd name="T0" fmla="*/ 2147483647 w 132"/>
                <a:gd name="T1" fmla="*/ 0 h 492"/>
                <a:gd name="T2" fmla="*/ 0 w 132"/>
                <a:gd name="T3" fmla="*/ 0 h 492"/>
                <a:gd name="T4" fmla="*/ 0 w 132"/>
                <a:gd name="T5" fmla="*/ 0 h 492"/>
                <a:gd name="T6" fmla="*/ 2147483647 w 132"/>
                <a:gd name="T7" fmla="*/ 2147483647 h 492"/>
                <a:gd name="T8" fmla="*/ 2147483647 w 132"/>
                <a:gd name="T9" fmla="*/ 2147483647 h 492"/>
                <a:gd name="T10" fmla="*/ 2147483647 w 132"/>
                <a:gd name="T11" fmla="*/ 2147483647 h 492"/>
                <a:gd name="T12" fmla="*/ 2147483647 w 132"/>
                <a:gd name="T13" fmla="*/ 2147483647 h 492"/>
                <a:gd name="T14" fmla="*/ 2147483647 w 132"/>
                <a:gd name="T15" fmla="*/ 2147483647 h 492"/>
                <a:gd name="T16" fmla="*/ 2147483647 w 132"/>
                <a:gd name="T17" fmla="*/ 2147483647 h 492"/>
                <a:gd name="T18" fmla="*/ 0 w 132"/>
                <a:gd name="T19" fmla="*/ 2147483647 h 492"/>
                <a:gd name="T20" fmla="*/ 2147483647 w 132"/>
                <a:gd name="T21" fmla="*/ 2147483647 h 492"/>
                <a:gd name="T22" fmla="*/ 2147483647 w 132"/>
                <a:gd name="T23" fmla="*/ 2147483647 h 492"/>
                <a:gd name="T24" fmla="*/ 2147483647 w 132"/>
                <a:gd name="T25" fmla="*/ 2147483647 h 492"/>
                <a:gd name="T26" fmla="*/ 2147483647 w 132"/>
                <a:gd name="T27" fmla="*/ 2147483647 h 492"/>
                <a:gd name="T28" fmla="*/ 2147483647 w 132"/>
                <a:gd name="T29" fmla="*/ 2147483647 h 492"/>
                <a:gd name="T30" fmla="*/ 2147483647 w 132"/>
                <a:gd name="T31" fmla="*/ 2147483647 h 492"/>
                <a:gd name="T32" fmla="*/ 2147483647 w 132"/>
                <a:gd name="T33" fmla="*/ 2147483647 h 492"/>
                <a:gd name="T34" fmla="*/ 2147483647 w 132"/>
                <a:gd name="T35" fmla="*/ 2147483647 h 492"/>
                <a:gd name="T36" fmla="*/ 2147483647 w 132"/>
                <a:gd name="T37" fmla="*/ 0 h 492"/>
                <a:gd name="T38" fmla="*/ 2147483647 w 132"/>
                <a:gd name="T39" fmla="*/ 0 h 492"/>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132" h="492">
                  <a:moveTo>
                    <a:pt x="132" y="0"/>
                  </a:moveTo>
                  <a:lnTo>
                    <a:pt x="0" y="0"/>
                  </a:lnTo>
                  <a:lnTo>
                    <a:pt x="5" y="121"/>
                  </a:lnTo>
                  <a:lnTo>
                    <a:pt x="7" y="183"/>
                  </a:lnTo>
                  <a:lnTo>
                    <a:pt x="8" y="246"/>
                  </a:lnTo>
                  <a:lnTo>
                    <a:pt x="7" y="310"/>
                  </a:lnTo>
                  <a:lnTo>
                    <a:pt x="5" y="372"/>
                  </a:lnTo>
                  <a:lnTo>
                    <a:pt x="0" y="492"/>
                  </a:lnTo>
                  <a:lnTo>
                    <a:pt x="132" y="492"/>
                  </a:lnTo>
                  <a:lnTo>
                    <a:pt x="127" y="372"/>
                  </a:lnTo>
                  <a:lnTo>
                    <a:pt x="124" y="310"/>
                  </a:lnTo>
                  <a:lnTo>
                    <a:pt x="124" y="246"/>
                  </a:lnTo>
                  <a:lnTo>
                    <a:pt x="124" y="183"/>
                  </a:lnTo>
                  <a:lnTo>
                    <a:pt x="127" y="121"/>
                  </a:lnTo>
                  <a:lnTo>
                    <a:pt x="132" y="0"/>
                  </a:lnTo>
                  <a:close/>
                </a:path>
              </a:pathLst>
            </a:custGeom>
            <a:solidFill>
              <a:srgbClr val="005BA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5" name="Freeform 291"/>
            <p:cNvSpPr>
              <a:spLocks noChangeAspect="1"/>
            </p:cNvSpPr>
            <p:nvPr userDrawn="1"/>
          </p:nvSpPr>
          <p:spPr bwMode="auto">
            <a:xfrm>
              <a:off x="539552" y="3284984"/>
              <a:ext cx="2535845" cy="1492102"/>
            </a:xfrm>
            <a:custGeom>
              <a:avLst/>
              <a:gdLst>
                <a:gd name="T0" fmla="*/ 2147483647 w 843"/>
                <a:gd name="T1" fmla="*/ 2147483647 h 497"/>
                <a:gd name="T2" fmla="*/ 2147483647 w 843"/>
                <a:gd name="T3" fmla="*/ 2147483647 h 497"/>
                <a:gd name="T4" fmla="*/ 2147483647 w 843"/>
                <a:gd name="T5" fmla="*/ 2147483647 h 497"/>
                <a:gd name="T6" fmla="*/ 2147483647 w 843"/>
                <a:gd name="T7" fmla="*/ 2147483647 h 497"/>
                <a:gd name="T8" fmla="*/ 2147483647 w 843"/>
                <a:gd name="T9" fmla="*/ 2147483647 h 497"/>
                <a:gd name="T10" fmla="*/ 2147483647 w 843"/>
                <a:gd name="T11" fmla="*/ 2147483647 h 497"/>
                <a:gd name="T12" fmla="*/ 2147483647 w 843"/>
                <a:gd name="T13" fmla="*/ 2147483647 h 497"/>
                <a:gd name="T14" fmla="*/ 2147483647 w 843"/>
                <a:gd name="T15" fmla="*/ 2147483647 h 497"/>
                <a:gd name="T16" fmla="*/ 2147483647 w 843"/>
                <a:gd name="T17" fmla="*/ 2147483647 h 497"/>
                <a:gd name="T18" fmla="*/ 2147483647 w 843"/>
                <a:gd name="T19" fmla="*/ 2147483647 h 497"/>
                <a:gd name="T20" fmla="*/ 2147483647 w 843"/>
                <a:gd name="T21" fmla="*/ 2147483647 h 497"/>
                <a:gd name="T22" fmla="*/ 2147483647 w 843"/>
                <a:gd name="T23" fmla="*/ 2147483647 h 497"/>
                <a:gd name="T24" fmla="*/ 2147483647 w 843"/>
                <a:gd name="T25" fmla="*/ 2147483647 h 497"/>
                <a:gd name="T26" fmla="*/ 2147483647 w 843"/>
                <a:gd name="T27" fmla="*/ 2147483647 h 497"/>
                <a:gd name="T28" fmla="*/ 2147483647 w 843"/>
                <a:gd name="T29" fmla="*/ 0 h 497"/>
                <a:gd name="T30" fmla="*/ 2147483647 w 843"/>
                <a:gd name="T31" fmla="*/ 2147483647 h 497"/>
                <a:gd name="T32" fmla="*/ 2147483647 w 843"/>
                <a:gd name="T33" fmla="*/ 2147483647 h 497"/>
                <a:gd name="T34" fmla="*/ 2147483647 w 843"/>
                <a:gd name="T35" fmla="*/ 2147483647 h 497"/>
                <a:gd name="T36" fmla="*/ 2147483647 w 843"/>
                <a:gd name="T37" fmla="*/ 2147483647 h 497"/>
                <a:gd name="T38" fmla="*/ 2147483647 w 843"/>
                <a:gd name="T39" fmla="*/ 2147483647 h 497"/>
                <a:gd name="T40" fmla="*/ 2147483647 w 843"/>
                <a:gd name="T41" fmla="*/ 2147483647 h 497"/>
                <a:gd name="T42" fmla="*/ 2147483647 w 843"/>
                <a:gd name="T43" fmla="*/ 2147483647 h 497"/>
                <a:gd name="T44" fmla="*/ 0 w 843"/>
                <a:gd name="T45" fmla="*/ 2147483647 h 497"/>
                <a:gd name="T46" fmla="*/ 2147483647 w 843"/>
                <a:gd name="T47" fmla="*/ 2147483647 h 497"/>
                <a:gd name="T48" fmla="*/ 2147483647 w 843"/>
                <a:gd name="T49" fmla="*/ 2147483647 h 497"/>
                <a:gd name="T50" fmla="*/ 2147483647 w 843"/>
                <a:gd name="T51" fmla="*/ 2147483647 h 497"/>
                <a:gd name="T52" fmla="*/ 0 w 843"/>
                <a:gd name="T53" fmla="*/ 2147483647 h 497"/>
                <a:gd name="T54" fmla="*/ 2147483647 w 843"/>
                <a:gd name="T55" fmla="*/ 2147483647 h 497"/>
                <a:gd name="T56" fmla="*/ 2147483647 w 843"/>
                <a:gd name="T57" fmla="*/ 2147483647 h 497"/>
                <a:gd name="T58" fmla="*/ 2147483647 w 843"/>
                <a:gd name="T59" fmla="*/ 2147483647 h 497"/>
                <a:gd name="T60" fmla="*/ 2147483647 w 843"/>
                <a:gd name="T61" fmla="*/ 2147483647 h 497"/>
                <a:gd name="T62" fmla="*/ 2147483647 w 843"/>
                <a:gd name="T63" fmla="*/ 2147483647 h 497"/>
                <a:gd name="T64" fmla="*/ 2147483647 w 843"/>
                <a:gd name="T65" fmla="*/ 2147483647 h 497"/>
                <a:gd name="T66" fmla="*/ 2147483647 w 843"/>
                <a:gd name="T67" fmla="*/ 2147483647 h 497"/>
                <a:gd name="T68" fmla="*/ 2147483647 w 843"/>
                <a:gd name="T69" fmla="*/ 2147483647 h 497"/>
                <a:gd name="T70" fmla="*/ 2147483647 w 843"/>
                <a:gd name="T71" fmla="*/ 2147483647 h 497"/>
                <a:gd name="T72" fmla="*/ 2147483647 w 843"/>
                <a:gd name="T73" fmla="*/ 2147483647 h 497"/>
                <a:gd name="T74" fmla="*/ 2147483647 w 843"/>
                <a:gd name="T75" fmla="*/ 2147483647 h 497"/>
                <a:gd name="T76" fmla="*/ 2147483647 w 843"/>
                <a:gd name="T77" fmla="*/ 2147483647 h 497"/>
                <a:gd name="T78" fmla="*/ 2147483647 w 843"/>
                <a:gd name="T79" fmla="*/ 2147483647 h 497"/>
                <a:gd name="T80" fmla="*/ 2147483647 w 843"/>
                <a:gd name="T81" fmla="*/ 2147483647 h 497"/>
                <a:gd name="T82" fmla="*/ 2147483647 w 843"/>
                <a:gd name="T83" fmla="*/ 2147483647 h 497"/>
                <a:gd name="T84" fmla="*/ 2147483647 w 843"/>
                <a:gd name="T85" fmla="*/ 2147483647 h 497"/>
                <a:gd name="T86" fmla="*/ 2147483647 w 843"/>
                <a:gd name="T87" fmla="*/ 2147483647 h 497"/>
                <a:gd name="T88" fmla="*/ 2147483647 w 843"/>
                <a:gd name="T89" fmla="*/ 2147483647 h 497"/>
                <a:gd name="T90" fmla="*/ 2147483647 w 843"/>
                <a:gd name="T91" fmla="*/ 2147483647 h 497"/>
                <a:gd name="T92" fmla="*/ 2147483647 w 843"/>
                <a:gd name="T93" fmla="*/ 2147483647 h 497"/>
                <a:gd name="T94" fmla="*/ 2147483647 w 843"/>
                <a:gd name="T95" fmla="*/ 2147483647 h 497"/>
                <a:gd name="T96" fmla="*/ 2147483647 w 843"/>
                <a:gd name="T97" fmla="*/ 2147483647 h 497"/>
                <a:gd name="T98" fmla="*/ 2147483647 w 843"/>
                <a:gd name="T99" fmla="*/ 2147483647 h 497"/>
                <a:gd name="T100" fmla="*/ 2147483647 w 843"/>
                <a:gd name="T101" fmla="*/ 2147483647 h 497"/>
                <a:gd name="T102" fmla="*/ 2147483647 w 843"/>
                <a:gd name="T103" fmla="*/ 2147483647 h 497"/>
                <a:gd name="T104" fmla="*/ 2147483647 w 843"/>
                <a:gd name="T105" fmla="*/ 2147483647 h 497"/>
                <a:gd name="T106" fmla="*/ 2147483647 w 843"/>
                <a:gd name="T107" fmla="*/ 2147483647 h 497"/>
                <a:gd name="T108" fmla="*/ 2147483647 w 843"/>
                <a:gd name="T109" fmla="*/ 2147483647 h 497"/>
                <a:gd name="T110" fmla="*/ 2147483647 w 843"/>
                <a:gd name="T111" fmla="*/ 2147483647 h 497"/>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843" h="497">
                  <a:moveTo>
                    <a:pt x="670" y="265"/>
                  </a:moveTo>
                  <a:lnTo>
                    <a:pt x="670" y="265"/>
                  </a:lnTo>
                  <a:lnTo>
                    <a:pt x="697" y="254"/>
                  </a:lnTo>
                  <a:lnTo>
                    <a:pt x="719" y="240"/>
                  </a:lnTo>
                  <a:lnTo>
                    <a:pt x="740" y="226"/>
                  </a:lnTo>
                  <a:lnTo>
                    <a:pt x="757" y="208"/>
                  </a:lnTo>
                  <a:lnTo>
                    <a:pt x="770" y="189"/>
                  </a:lnTo>
                  <a:lnTo>
                    <a:pt x="780" y="168"/>
                  </a:lnTo>
                  <a:lnTo>
                    <a:pt x="784" y="159"/>
                  </a:lnTo>
                  <a:lnTo>
                    <a:pt x="786" y="148"/>
                  </a:lnTo>
                  <a:lnTo>
                    <a:pt x="788" y="138"/>
                  </a:lnTo>
                  <a:lnTo>
                    <a:pt x="788" y="127"/>
                  </a:lnTo>
                  <a:lnTo>
                    <a:pt x="788" y="115"/>
                  </a:lnTo>
                  <a:lnTo>
                    <a:pt x="786" y="103"/>
                  </a:lnTo>
                  <a:lnTo>
                    <a:pt x="784" y="92"/>
                  </a:lnTo>
                  <a:lnTo>
                    <a:pt x="781" y="81"/>
                  </a:lnTo>
                  <a:lnTo>
                    <a:pt x="776" y="72"/>
                  </a:lnTo>
                  <a:lnTo>
                    <a:pt x="770" y="62"/>
                  </a:lnTo>
                  <a:lnTo>
                    <a:pt x="765" y="54"/>
                  </a:lnTo>
                  <a:lnTo>
                    <a:pt x="757" y="46"/>
                  </a:lnTo>
                  <a:lnTo>
                    <a:pt x="742" y="32"/>
                  </a:lnTo>
                  <a:lnTo>
                    <a:pt x="724" y="22"/>
                  </a:lnTo>
                  <a:lnTo>
                    <a:pt x="705" y="14"/>
                  </a:lnTo>
                  <a:lnTo>
                    <a:pt x="683" y="8"/>
                  </a:lnTo>
                  <a:lnTo>
                    <a:pt x="661" y="5"/>
                  </a:lnTo>
                  <a:lnTo>
                    <a:pt x="637" y="2"/>
                  </a:lnTo>
                  <a:lnTo>
                    <a:pt x="611" y="2"/>
                  </a:lnTo>
                  <a:lnTo>
                    <a:pt x="586" y="0"/>
                  </a:lnTo>
                  <a:lnTo>
                    <a:pt x="529" y="2"/>
                  </a:lnTo>
                  <a:lnTo>
                    <a:pt x="470" y="3"/>
                  </a:lnTo>
                  <a:lnTo>
                    <a:pt x="413" y="5"/>
                  </a:lnTo>
                  <a:lnTo>
                    <a:pt x="364" y="5"/>
                  </a:lnTo>
                  <a:lnTo>
                    <a:pt x="368" y="86"/>
                  </a:lnTo>
                  <a:lnTo>
                    <a:pt x="372" y="167"/>
                  </a:lnTo>
                  <a:lnTo>
                    <a:pt x="373" y="243"/>
                  </a:lnTo>
                  <a:lnTo>
                    <a:pt x="373" y="313"/>
                  </a:lnTo>
                  <a:lnTo>
                    <a:pt x="311" y="242"/>
                  </a:lnTo>
                  <a:lnTo>
                    <a:pt x="249" y="165"/>
                  </a:lnTo>
                  <a:lnTo>
                    <a:pt x="187" y="86"/>
                  </a:lnTo>
                  <a:lnTo>
                    <a:pt x="129" y="5"/>
                  </a:lnTo>
                  <a:lnTo>
                    <a:pt x="0" y="5"/>
                  </a:lnTo>
                  <a:lnTo>
                    <a:pt x="7" y="126"/>
                  </a:lnTo>
                  <a:lnTo>
                    <a:pt x="8" y="188"/>
                  </a:lnTo>
                  <a:lnTo>
                    <a:pt x="10" y="251"/>
                  </a:lnTo>
                  <a:lnTo>
                    <a:pt x="8" y="315"/>
                  </a:lnTo>
                  <a:lnTo>
                    <a:pt x="7" y="377"/>
                  </a:lnTo>
                  <a:lnTo>
                    <a:pt x="0" y="497"/>
                  </a:lnTo>
                  <a:lnTo>
                    <a:pt x="107" y="497"/>
                  </a:lnTo>
                  <a:lnTo>
                    <a:pt x="100" y="408"/>
                  </a:lnTo>
                  <a:lnTo>
                    <a:pt x="97" y="319"/>
                  </a:lnTo>
                  <a:lnTo>
                    <a:pt x="95" y="238"/>
                  </a:lnTo>
                  <a:lnTo>
                    <a:pt x="95" y="165"/>
                  </a:lnTo>
                  <a:lnTo>
                    <a:pt x="162" y="242"/>
                  </a:lnTo>
                  <a:lnTo>
                    <a:pt x="230" y="324"/>
                  </a:lnTo>
                  <a:lnTo>
                    <a:pt x="299" y="410"/>
                  </a:lnTo>
                  <a:lnTo>
                    <a:pt x="330" y="454"/>
                  </a:lnTo>
                  <a:lnTo>
                    <a:pt x="362" y="497"/>
                  </a:lnTo>
                  <a:lnTo>
                    <a:pt x="473" y="497"/>
                  </a:lnTo>
                  <a:lnTo>
                    <a:pt x="468" y="377"/>
                  </a:lnTo>
                  <a:lnTo>
                    <a:pt x="467" y="315"/>
                  </a:lnTo>
                  <a:lnTo>
                    <a:pt x="465" y="251"/>
                  </a:lnTo>
                  <a:lnTo>
                    <a:pt x="465" y="159"/>
                  </a:lnTo>
                  <a:lnTo>
                    <a:pt x="468" y="68"/>
                  </a:lnTo>
                  <a:lnTo>
                    <a:pt x="502" y="67"/>
                  </a:lnTo>
                  <a:lnTo>
                    <a:pt x="543" y="67"/>
                  </a:lnTo>
                  <a:lnTo>
                    <a:pt x="568" y="68"/>
                  </a:lnTo>
                  <a:lnTo>
                    <a:pt x="591" y="72"/>
                  </a:lnTo>
                  <a:lnTo>
                    <a:pt x="610" y="80"/>
                  </a:lnTo>
                  <a:lnTo>
                    <a:pt x="618" y="84"/>
                  </a:lnTo>
                  <a:lnTo>
                    <a:pt x="624" y="89"/>
                  </a:lnTo>
                  <a:lnTo>
                    <a:pt x="630" y="94"/>
                  </a:lnTo>
                  <a:lnTo>
                    <a:pt x="635" y="100"/>
                  </a:lnTo>
                  <a:lnTo>
                    <a:pt x="643" y="113"/>
                  </a:lnTo>
                  <a:lnTo>
                    <a:pt x="648" y="127"/>
                  </a:lnTo>
                  <a:lnTo>
                    <a:pt x="649" y="145"/>
                  </a:lnTo>
                  <a:lnTo>
                    <a:pt x="648" y="154"/>
                  </a:lnTo>
                  <a:lnTo>
                    <a:pt x="646" y="165"/>
                  </a:lnTo>
                  <a:lnTo>
                    <a:pt x="643" y="175"/>
                  </a:lnTo>
                  <a:lnTo>
                    <a:pt x="638" y="184"/>
                  </a:lnTo>
                  <a:lnTo>
                    <a:pt x="634" y="192"/>
                  </a:lnTo>
                  <a:lnTo>
                    <a:pt x="626" y="200"/>
                  </a:lnTo>
                  <a:lnTo>
                    <a:pt x="618" y="208"/>
                  </a:lnTo>
                  <a:lnTo>
                    <a:pt x="610" y="215"/>
                  </a:lnTo>
                  <a:lnTo>
                    <a:pt x="589" y="227"/>
                  </a:lnTo>
                  <a:lnTo>
                    <a:pt x="567" y="237"/>
                  </a:lnTo>
                  <a:lnTo>
                    <a:pt x="542" y="245"/>
                  </a:lnTo>
                  <a:lnTo>
                    <a:pt x="515" y="253"/>
                  </a:lnTo>
                  <a:lnTo>
                    <a:pt x="557" y="308"/>
                  </a:lnTo>
                  <a:lnTo>
                    <a:pt x="603" y="370"/>
                  </a:lnTo>
                  <a:lnTo>
                    <a:pt x="648" y="435"/>
                  </a:lnTo>
                  <a:lnTo>
                    <a:pt x="689" y="497"/>
                  </a:lnTo>
                  <a:lnTo>
                    <a:pt x="843" y="497"/>
                  </a:lnTo>
                  <a:lnTo>
                    <a:pt x="748" y="375"/>
                  </a:lnTo>
                  <a:lnTo>
                    <a:pt x="707" y="318"/>
                  </a:lnTo>
                  <a:lnTo>
                    <a:pt x="670" y="265"/>
                  </a:lnTo>
                  <a:close/>
                </a:path>
              </a:pathLst>
            </a:custGeom>
            <a:solidFill>
              <a:srgbClr val="005BA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6" name="Freeform 292"/>
            <p:cNvSpPr>
              <a:spLocks noChangeAspect="1"/>
            </p:cNvSpPr>
            <p:nvPr userDrawn="1"/>
          </p:nvSpPr>
          <p:spPr bwMode="auto">
            <a:xfrm>
              <a:off x="3964590" y="4505043"/>
              <a:ext cx="518693" cy="692466"/>
            </a:xfrm>
            <a:custGeom>
              <a:avLst/>
              <a:gdLst>
                <a:gd name="T0" fmla="*/ 2147483647 w 173"/>
                <a:gd name="T1" fmla="*/ 2147483647 h 228"/>
                <a:gd name="T2" fmla="*/ 2147483647 w 173"/>
                <a:gd name="T3" fmla="*/ 2147483647 h 228"/>
                <a:gd name="T4" fmla="*/ 2147483647 w 173"/>
                <a:gd name="T5" fmla="*/ 2147483647 h 228"/>
                <a:gd name="T6" fmla="*/ 2147483647 w 173"/>
                <a:gd name="T7" fmla="*/ 2147483647 h 228"/>
                <a:gd name="T8" fmla="*/ 2147483647 w 173"/>
                <a:gd name="T9" fmla="*/ 2147483647 h 228"/>
                <a:gd name="T10" fmla="*/ 2147483647 w 173"/>
                <a:gd name="T11" fmla="*/ 2147483647 h 228"/>
                <a:gd name="T12" fmla="*/ 2147483647 w 173"/>
                <a:gd name="T13" fmla="*/ 2147483647 h 228"/>
                <a:gd name="T14" fmla="*/ 2147483647 w 173"/>
                <a:gd name="T15" fmla="*/ 2147483647 h 228"/>
                <a:gd name="T16" fmla="*/ 2147483647 w 173"/>
                <a:gd name="T17" fmla="*/ 0 h 228"/>
                <a:gd name="T18" fmla="*/ 2147483647 w 173"/>
                <a:gd name="T19" fmla="*/ 0 h 228"/>
                <a:gd name="T20" fmla="*/ 2147483647 w 173"/>
                <a:gd name="T21" fmla="*/ 2147483647 h 228"/>
                <a:gd name="T22" fmla="*/ 2147483647 w 173"/>
                <a:gd name="T23" fmla="*/ 2147483647 h 228"/>
                <a:gd name="T24" fmla="*/ 2147483647 w 173"/>
                <a:gd name="T25" fmla="*/ 2147483647 h 228"/>
                <a:gd name="T26" fmla="*/ 2147483647 w 173"/>
                <a:gd name="T27" fmla="*/ 2147483647 h 228"/>
                <a:gd name="T28" fmla="*/ 2147483647 w 173"/>
                <a:gd name="T29" fmla="*/ 2147483647 h 228"/>
                <a:gd name="T30" fmla="*/ 2147483647 w 173"/>
                <a:gd name="T31" fmla="*/ 2147483647 h 228"/>
                <a:gd name="T32" fmla="*/ 2147483647 w 173"/>
                <a:gd name="T33" fmla="*/ 2147483647 h 228"/>
                <a:gd name="T34" fmla="*/ 2147483647 w 173"/>
                <a:gd name="T35" fmla="*/ 2147483647 h 228"/>
                <a:gd name="T36" fmla="*/ 2147483647 w 173"/>
                <a:gd name="T37" fmla="*/ 2147483647 h 228"/>
                <a:gd name="T38" fmla="*/ 2147483647 w 173"/>
                <a:gd name="T39" fmla="*/ 2147483647 h 228"/>
                <a:gd name="T40" fmla="*/ 2147483647 w 173"/>
                <a:gd name="T41" fmla="*/ 2147483647 h 228"/>
                <a:gd name="T42" fmla="*/ 2147483647 w 173"/>
                <a:gd name="T43" fmla="*/ 2147483647 h 228"/>
                <a:gd name="T44" fmla="*/ 0 w 173"/>
                <a:gd name="T45" fmla="*/ 2147483647 h 228"/>
                <a:gd name="T46" fmla="*/ 2147483647 w 173"/>
                <a:gd name="T47" fmla="*/ 2147483647 h 228"/>
                <a:gd name="T48" fmla="*/ 2147483647 w 173"/>
                <a:gd name="T49" fmla="*/ 2147483647 h 228"/>
                <a:gd name="T50" fmla="*/ 2147483647 w 173"/>
                <a:gd name="T51" fmla="*/ 2147483647 h 228"/>
                <a:gd name="T52" fmla="*/ 2147483647 w 173"/>
                <a:gd name="T53" fmla="*/ 2147483647 h 228"/>
                <a:gd name="T54" fmla="*/ 2147483647 w 173"/>
                <a:gd name="T55" fmla="*/ 2147483647 h 228"/>
                <a:gd name="T56" fmla="*/ 2147483647 w 173"/>
                <a:gd name="T57" fmla="*/ 2147483647 h 228"/>
                <a:gd name="T58" fmla="*/ 2147483647 w 173"/>
                <a:gd name="T59" fmla="*/ 2147483647 h 228"/>
                <a:gd name="T60" fmla="*/ 2147483647 w 173"/>
                <a:gd name="T61" fmla="*/ 2147483647 h 228"/>
                <a:gd name="T62" fmla="*/ 2147483647 w 173"/>
                <a:gd name="T63" fmla="*/ 2147483647 h 228"/>
                <a:gd name="T64" fmla="*/ 2147483647 w 173"/>
                <a:gd name="T65" fmla="*/ 2147483647 h 228"/>
                <a:gd name="T66" fmla="*/ 2147483647 w 173"/>
                <a:gd name="T67" fmla="*/ 2147483647 h 228"/>
                <a:gd name="T68" fmla="*/ 2147483647 w 173"/>
                <a:gd name="T69" fmla="*/ 2147483647 h 228"/>
                <a:gd name="T70" fmla="*/ 2147483647 w 173"/>
                <a:gd name="T71" fmla="*/ 2147483647 h 228"/>
                <a:gd name="T72" fmla="*/ 2147483647 w 173"/>
                <a:gd name="T73" fmla="*/ 2147483647 h 228"/>
                <a:gd name="T74" fmla="*/ 2147483647 w 173"/>
                <a:gd name="T75" fmla="*/ 2147483647 h 228"/>
                <a:gd name="T76" fmla="*/ 2147483647 w 173"/>
                <a:gd name="T77" fmla="*/ 2147483647 h 228"/>
                <a:gd name="T78" fmla="*/ 2147483647 w 173"/>
                <a:gd name="T79" fmla="*/ 2147483647 h 228"/>
                <a:gd name="T80" fmla="*/ 2147483647 w 173"/>
                <a:gd name="T81" fmla="*/ 2147483647 h 228"/>
                <a:gd name="T82" fmla="*/ 2147483647 w 173"/>
                <a:gd name="T83" fmla="*/ 2147483647 h 228"/>
                <a:gd name="T84" fmla="*/ 2147483647 w 173"/>
                <a:gd name="T85" fmla="*/ 2147483647 h 228"/>
                <a:gd name="T86" fmla="*/ 2147483647 w 173"/>
                <a:gd name="T87" fmla="*/ 2147483647 h 228"/>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73" h="228">
                  <a:moveTo>
                    <a:pt x="103" y="114"/>
                  </a:moveTo>
                  <a:lnTo>
                    <a:pt x="171" y="114"/>
                  </a:lnTo>
                  <a:lnTo>
                    <a:pt x="171" y="97"/>
                  </a:lnTo>
                  <a:lnTo>
                    <a:pt x="97" y="97"/>
                  </a:lnTo>
                  <a:lnTo>
                    <a:pt x="97" y="54"/>
                  </a:lnTo>
                  <a:lnTo>
                    <a:pt x="159" y="54"/>
                  </a:lnTo>
                  <a:lnTo>
                    <a:pt x="159" y="36"/>
                  </a:lnTo>
                  <a:lnTo>
                    <a:pt x="97" y="36"/>
                  </a:lnTo>
                  <a:lnTo>
                    <a:pt x="97" y="0"/>
                  </a:lnTo>
                  <a:lnTo>
                    <a:pt x="76" y="0"/>
                  </a:lnTo>
                  <a:lnTo>
                    <a:pt x="76" y="36"/>
                  </a:lnTo>
                  <a:lnTo>
                    <a:pt x="14" y="36"/>
                  </a:lnTo>
                  <a:lnTo>
                    <a:pt x="14" y="54"/>
                  </a:lnTo>
                  <a:lnTo>
                    <a:pt x="76" y="54"/>
                  </a:lnTo>
                  <a:lnTo>
                    <a:pt x="76" y="97"/>
                  </a:lnTo>
                  <a:lnTo>
                    <a:pt x="3" y="97"/>
                  </a:lnTo>
                  <a:lnTo>
                    <a:pt x="3" y="114"/>
                  </a:lnTo>
                  <a:lnTo>
                    <a:pt x="70" y="114"/>
                  </a:lnTo>
                  <a:lnTo>
                    <a:pt x="54" y="135"/>
                  </a:lnTo>
                  <a:lnTo>
                    <a:pt x="38" y="155"/>
                  </a:lnTo>
                  <a:lnTo>
                    <a:pt x="19" y="174"/>
                  </a:lnTo>
                  <a:lnTo>
                    <a:pt x="0" y="192"/>
                  </a:lnTo>
                  <a:lnTo>
                    <a:pt x="11" y="208"/>
                  </a:lnTo>
                  <a:lnTo>
                    <a:pt x="29" y="192"/>
                  </a:lnTo>
                  <a:lnTo>
                    <a:pt x="46" y="173"/>
                  </a:lnTo>
                  <a:lnTo>
                    <a:pt x="62" y="154"/>
                  </a:lnTo>
                  <a:lnTo>
                    <a:pt x="76" y="133"/>
                  </a:lnTo>
                  <a:lnTo>
                    <a:pt x="76" y="228"/>
                  </a:lnTo>
                  <a:lnTo>
                    <a:pt x="97" y="228"/>
                  </a:lnTo>
                  <a:lnTo>
                    <a:pt x="97" y="133"/>
                  </a:lnTo>
                  <a:lnTo>
                    <a:pt x="111" y="154"/>
                  </a:lnTo>
                  <a:lnTo>
                    <a:pt x="127" y="173"/>
                  </a:lnTo>
                  <a:lnTo>
                    <a:pt x="144" y="192"/>
                  </a:lnTo>
                  <a:lnTo>
                    <a:pt x="162" y="208"/>
                  </a:lnTo>
                  <a:lnTo>
                    <a:pt x="173" y="192"/>
                  </a:lnTo>
                  <a:lnTo>
                    <a:pt x="154" y="174"/>
                  </a:lnTo>
                  <a:lnTo>
                    <a:pt x="136" y="155"/>
                  </a:lnTo>
                  <a:lnTo>
                    <a:pt x="119" y="135"/>
                  </a:lnTo>
                  <a:lnTo>
                    <a:pt x="103" y="1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7" name="Freeform 293"/>
            <p:cNvSpPr>
              <a:spLocks noChangeAspect="1"/>
            </p:cNvSpPr>
            <p:nvPr userDrawn="1"/>
          </p:nvSpPr>
          <p:spPr bwMode="auto">
            <a:xfrm>
              <a:off x="4631481" y="4505043"/>
              <a:ext cx="535165" cy="692466"/>
            </a:xfrm>
            <a:custGeom>
              <a:avLst/>
              <a:gdLst>
                <a:gd name="T0" fmla="*/ 2147483647 w 175"/>
                <a:gd name="T1" fmla="*/ 2147483647 h 228"/>
                <a:gd name="T2" fmla="*/ 2147483647 w 175"/>
                <a:gd name="T3" fmla="*/ 2147483647 h 228"/>
                <a:gd name="T4" fmla="*/ 2147483647 w 175"/>
                <a:gd name="T5" fmla="*/ 2147483647 h 228"/>
                <a:gd name="T6" fmla="*/ 2147483647 w 175"/>
                <a:gd name="T7" fmla="*/ 2147483647 h 228"/>
                <a:gd name="T8" fmla="*/ 2147483647 w 175"/>
                <a:gd name="T9" fmla="*/ 2147483647 h 228"/>
                <a:gd name="T10" fmla="*/ 2147483647 w 175"/>
                <a:gd name="T11" fmla="*/ 2147483647 h 228"/>
                <a:gd name="T12" fmla="*/ 2147483647 w 175"/>
                <a:gd name="T13" fmla="*/ 2147483647 h 228"/>
                <a:gd name="T14" fmla="*/ 2147483647 w 175"/>
                <a:gd name="T15" fmla="*/ 2147483647 h 228"/>
                <a:gd name="T16" fmla="*/ 2147483647 w 175"/>
                <a:gd name="T17" fmla="*/ 2147483647 h 228"/>
                <a:gd name="T18" fmla="*/ 2147483647 w 175"/>
                <a:gd name="T19" fmla="*/ 2147483647 h 228"/>
                <a:gd name="T20" fmla="*/ 2147483647 w 175"/>
                <a:gd name="T21" fmla="*/ 2147483647 h 228"/>
                <a:gd name="T22" fmla="*/ 2147483647 w 175"/>
                <a:gd name="T23" fmla="*/ 2147483647 h 228"/>
                <a:gd name="T24" fmla="*/ 2147483647 w 175"/>
                <a:gd name="T25" fmla="*/ 0 h 228"/>
                <a:gd name="T26" fmla="*/ 2147483647 w 175"/>
                <a:gd name="T27" fmla="*/ 0 h 228"/>
                <a:gd name="T28" fmla="*/ 2147483647 w 175"/>
                <a:gd name="T29" fmla="*/ 2147483647 h 228"/>
                <a:gd name="T30" fmla="*/ 2147483647 w 175"/>
                <a:gd name="T31" fmla="*/ 2147483647 h 228"/>
                <a:gd name="T32" fmla="*/ 2147483647 w 175"/>
                <a:gd name="T33" fmla="*/ 2147483647 h 228"/>
                <a:gd name="T34" fmla="*/ 2147483647 w 175"/>
                <a:gd name="T35" fmla="*/ 2147483647 h 228"/>
                <a:gd name="T36" fmla="*/ 2147483647 w 175"/>
                <a:gd name="T37" fmla="*/ 2147483647 h 228"/>
                <a:gd name="T38" fmla="*/ 2147483647 w 175"/>
                <a:gd name="T39" fmla="*/ 2147483647 h 228"/>
                <a:gd name="T40" fmla="*/ 2147483647 w 175"/>
                <a:gd name="T41" fmla="*/ 2147483647 h 228"/>
                <a:gd name="T42" fmla="*/ 2147483647 w 175"/>
                <a:gd name="T43" fmla="*/ 2147483647 h 228"/>
                <a:gd name="T44" fmla="*/ 2147483647 w 175"/>
                <a:gd name="T45" fmla="*/ 2147483647 h 228"/>
                <a:gd name="T46" fmla="*/ 2147483647 w 175"/>
                <a:gd name="T47" fmla="*/ 2147483647 h 228"/>
                <a:gd name="T48" fmla="*/ 2147483647 w 175"/>
                <a:gd name="T49" fmla="*/ 2147483647 h 228"/>
                <a:gd name="T50" fmla="*/ 2147483647 w 175"/>
                <a:gd name="T51" fmla="*/ 2147483647 h 228"/>
                <a:gd name="T52" fmla="*/ 2147483647 w 175"/>
                <a:gd name="T53" fmla="*/ 2147483647 h 228"/>
                <a:gd name="T54" fmla="*/ 2147483647 w 175"/>
                <a:gd name="T55" fmla="*/ 2147483647 h 228"/>
                <a:gd name="T56" fmla="*/ 2147483647 w 175"/>
                <a:gd name="T57" fmla="*/ 2147483647 h 228"/>
                <a:gd name="T58" fmla="*/ 2147483647 w 175"/>
                <a:gd name="T59" fmla="*/ 2147483647 h 228"/>
                <a:gd name="T60" fmla="*/ 0 w 175"/>
                <a:gd name="T61" fmla="*/ 2147483647 h 228"/>
                <a:gd name="T62" fmla="*/ 2147483647 w 175"/>
                <a:gd name="T63" fmla="*/ 2147483647 h 228"/>
                <a:gd name="T64" fmla="*/ 2147483647 w 175"/>
                <a:gd name="T65" fmla="*/ 2147483647 h 228"/>
                <a:gd name="T66" fmla="*/ 2147483647 w 175"/>
                <a:gd name="T67" fmla="*/ 2147483647 h 228"/>
                <a:gd name="T68" fmla="*/ 2147483647 w 175"/>
                <a:gd name="T69" fmla="*/ 2147483647 h 228"/>
                <a:gd name="T70" fmla="*/ 2147483647 w 175"/>
                <a:gd name="T71" fmla="*/ 2147483647 h 228"/>
                <a:gd name="T72" fmla="*/ 2147483647 w 175"/>
                <a:gd name="T73" fmla="*/ 2147483647 h 228"/>
                <a:gd name="T74" fmla="*/ 2147483647 w 175"/>
                <a:gd name="T75" fmla="*/ 2147483647 h 228"/>
                <a:gd name="T76" fmla="*/ 2147483647 w 175"/>
                <a:gd name="T77" fmla="*/ 2147483647 h 228"/>
                <a:gd name="T78" fmla="*/ 2147483647 w 175"/>
                <a:gd name="T79" fmla="*/ 2147483647 h 228"/>
                <a:gd name="T80" fmla="*/ 2147483647 w 175"/>
                <a:gd name="T81" fmla="*/ 2147483647 h 228"/>
                <a:gd name="T82" fmla="*/ 2147483647 w 175"/>
                <a:gd name="T83" fmla="*/ 2147483647 h 228"/>
                <a:gd name="T84" fmla="*/ 2147483647 w 175"/>
                <a:gd name="T85" fmla="*/ 2147483647 h 228"/>
                <a:gd name="T86" fmla="*/ 2147483647 w 175"/>
                <a:gd name="T87" fmla="*/ 2147483647 h 228"/>
                <a:gd name="T88" fmla="*/ 2147483647 w 175"/>
                <a:gd name="T89" fmla="*/ 2147483647 h 228"/>
                <a:gd name="T90" fmla="*/ 2147483647 w 175"/>
                <a:gd name="T91" fmla="*/ 2147483647 h 228"/>
                <a:gd name="T92" fmla="*/ 2147483647 w 175"/>
                <a:gd name="T93" fmla="*/ 2147483647 h 228"/>
                <a:gd name="T94" fmla="*/ 2147483647 w 175"/>
                <a:gd name="T95" fmla="*/ 2147483647 h 228"/>
                <a:gd name="T96" fmla="*/ 2147483647 w 175"/>
                <a:gd name="T97" fmla="*/ 2147483647 h 228"/>
                <a:gd name="T98" fmla="*/ 2147483647 w 175"/>
                <a:gd name="T99" fmla="*/ 2147483647 h 228"/>
                <a:gd name="T100" fmla="*/ 2147483647 w 175"/>
                <a:gd name="T101" fmla="*/ 2147483647 h 228"/>
                <a:gd name="T102" fmla="*/ 2147483647 w 175"/>
                <a:gd name="T103" fmla="*/ 2147483647 h 228"/>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175" h="228">
                  <a:moveTo>
                    <a:pt x="108" y="125"/>
                  </a:moveTo>
                  <a:lnTo>
                    <a:pt x="172" y="125"/>
                  </a:lnTo>
                  <a:lnTo>
                    <a:pt x="172" y="108"/>
                  </a:lnTo>
                  <a:lnTo>
                    <a:pt x="143" y="108"/>
                  </a:lnTo>
                  <a:lnTo>
                    <a:pt x="143" y="63"/>
                  </a:lnTo>
                  <a:lnTo>
                    <a:pt x="124" y="63"/>
                  </a:lnTo>
                  <a:lnTo>
                    <a:pt x="124" y="108"/>
                  </a:lnTo>
                  <a:lnTo>
                    <a:pt x="97" y="108"/>
                  </a:lnTo>
                  <a:lnTo>
                    <a:pt x="97" y="46"/>
                  </a:lnTo>
                  <a:lnTo>
                    <a:pt x="164" y="46"/>
                  </a:lnTo>
                  <a:lnTo>
                    <a:pt x="164" y="30"/>
                  </a:lnTo>
                  <a:lnTo>
                    <a:pt x="97" y="30"/>
                  </a:lnTo>
                  <a:lnTo>
                    <a:pt x="97" y="0"/>
                  </a:lnTo>
                  <a:lnTo>
                    <a:pt x="78" y="0"/>
                  </a:lnTo>
                  <a:lnTo>
                    <a:pt x="78" y="30"/>
                  </a:lnTo>
                  <a:lnTo>
                    <a:pt x="12" y="30"/>
                  </a:lnTo>
                  <a:lnTo>
                    <a:pt x="12" y="46"/>
                  </a:lnTo>
                  <a:lnTo>
                    <a:pt x="78" y="46"/>
                  </a:lnTo>
                  <a:lnTo>
                    <a:pt x="78" y="108"/>
                  </a:lnTo>
                  <a:lnTo>
                    <a:pt x="50" y="108"/>
                  </a:lnTo>
                  <a:lnTo>
                    <a:pt x="50" y="63"/>
                  </a:lnTo>
                  <a:lnTo>
                    <a:pt x="32" y="63"/>
                  </a:lnTo>
                  <a:lnTo>
                    <a:pt x="32" y="108"/>
                  </a:lnTo>
                  <a:lnTo>
                    <a:pt x="4" y="108"/>
                  </a:lnTo>
                  <a:lnTo>
                    <a:pt x="4" y="125"/>
                  </a:lnTo>
                  <a:lnTo>
                    <a:pt x="67" y="125"/>
                  </a:lnTo>
                  <a:lnTo>
                    <a:pt x="51" y="144"/>
                  </a:lnTo>
                  <a:lnTo>
                    <a:pt x="35" y="162"/>
                  </a:lnTo>
                  <a:lnTo>
                    <a:pt x="18" y="179"/>
                  </a:lnTo>
                  <a:lnTo>
                    <a:pt x="0" y="195"/>
                  </a:lnTo>
                  <a:lnTo>
                    <a:pt x="12" y="211"/>
                  </a:lnTo>
                  <a:lnTo>
                    <a:pt x="29" y="195"/>
                  </a:lnTo>
                  <a:lnTo>
                    <a:pt x="46" y="176"/>
                  </a:lnTo>
                  <a:lnTo>
                    <a:pt x="64" y="157"/>
                  </a:lnTo>
                  <a:lnTo>
                    <a:pt x="78" y="138"/>
                  </a:lnTo>
                  <a:lnTo>
                    <a:pt x="78" y="228"/>
                  </a:lnTo>
                  <a:lnTo>
                    <a:pt x="97" y="228"/>
                  </a:lnTo>
                  <a:lnTo>
                    <a:pt x="97" y="138"/>
                  </a:lnTo>
                  <a:lnTo>
                    <a:pt x="112" y="157"/>
                  </a:lnTo>
                  <a:lnTo>
                    <a:pt x="129" y="176"/>
                  </a:lnTo>
                  <a:lnTo>
                    <a:pt x="147" y="195"/>
                  </a:lnTo>
                  <a:lnTo>
                    <a:pt x="164" y="211"/>
                  </a:lnTo>
                  <a:lnTo>
                    <a:pt x="175" y="195"/>
                  </a:lnTo>
                  <a:lnTo>
                    <a:pt x="158" y="179"/>
                  </a:lnTo>
                  <a:lnTo>
                    <a:pt x="140" y="162"/>
                  </a:lnTo>
                  <a:lnTo>
                    <a:pt x="124" y="144"/>
                  </a:lnTo>
                  <a:lnTo>
                    <a:pt x="108" y="1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8" name="Rectangle 294"/>
            <p:cNvSpPr>
              <a:spLocks noChangeAspect="1" noChangeArrowheads="1"/>
            </p:cNvSpPr>
            <p:nvPr userDrawn="1"/>
          </p:nvSpPr>
          <p:spPr bwMode="auto">
            <a:xfrm>
              <a:off x="5635939" y="4579238"/>
              <a:ext cx="65866" cy="41218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ja-JP" altLang="en-US">
                <a:latin typeface="Calibri" pitchFamily="34" charset="0"/>
              </a:endParaRPr>
            </a:p>
          </p:txBody>
        </p:sp>
        <p:sp>
          <p:nvSpPr>
            <p:cNvPr id="19" name="Freeform 295"/>
            <p:cNvSpPr>
              <a:spLocks noChangeAspect="1"/>
            </p:cNvSpPr>
            <p:nvPr userDrawn="1"/>
          </p:nvSpPr>
          <p:spPr bwMode="auto">
            <a:xfrm>
              <a:off x="5290142" y="4529777"/>
              <a:ext cx="312864" cy="197847"/>
            </a:xfrm>
            <a:custGeom>
              <a:avLst/>
              <a:gdLst>
                <a:gd name="T0" fmla="*/ 2147483647 w 106"/>
                <a:gd name="T1" fmla="*/ 2147483647 h 67"/>
                <a:gd name="T2" fmla="*/ 2147483647 w 106"/>
                <a:gd name="T3" fmla="*/ 2147483647 h 67"/>
                <a:gd name="T4" fmla="*/ 2147483647 w 106"/>
                <a:gd name="T5" fmla="*/ 2147483647 h 67"/>
                <a:gd name="T6" fmla="*/ 2147483647 w 106"/>
                <a:gd name="T7" fmla="*/ 0 h 67"/>
                <a:gd name="T8" fmla="*/ 2147483647 w 106"/>
                <a:gd name="T9" fmla="*/ 0 h 67"/>
                <a:gd name="T10" fmla="*/ 2147483647 w 106"/>
                <a:gd name="T11" fmla="*/ 0 h 67"/>
                <a:gd name="T12" fmla="*/ 2147483647 w 106"/>
                <a:gd name="T13" fmla="*/ 0 h 67"/>
                <a:gd name="T14" fmla="*/ 2147483647 w 106"/>
                <a:gd name="T15" fmla="*/ 2147483647 h 67"/>
                <a:gd name="T16" fmla="*/ 2147483647 w 106"/>
                <a:gd name="T17" fmla="*/ 2147483647 h 67"/>
                <a:gd name="T18" fmla="*/ 2147483647 w 106"/>
                <a:gd name="T19" fmla="*/ 2147483647 h 67"/>
                <a:gd name="T20" fmla="*/ 2147483647 w 106"/>
                <a:gd name="T21" fmla="*/ 2147483647 h 67"/>
                <a:gd name="T22" fmla="*/ 0 w 106"/>
                <a:gd name="T23" fmla="*/ 2147483647 h 67"/>
                <a:gd name="T24" fmla="*/ 2147483647 w 106"/>
                <a:gd name="T25" fmla="*/ 2147483647 h 67"/>
                <a:gd name="T26" fmla="*/ 2147483647 w 106"/>
                <a:gd name="T27" fmla="*/ 2147483647 h 67"/>
                <a:gd name="T28" fmla="*/ 2147483647 w 106"/>
                <a:gd name="T29" fmla="*/ 2147483647 h 67"/>
                <a:gd name="T30" fmla="*/ 2147483647 w 106"/>
                <a:gd name="T31" fmla="*/ 2147483647 h 67"/>
                <a:gd name="T32" fmla="*/ 2147483647 w 106"/>
                <a:gd name="T33" fmla="*/ 2147483647 h 67"/>
                <a:gd name="T34" fmla="*/ 2147483647 w 106"/>
                <a:gd name="T35" fmla="*/ 2147483647 h 67"/>
                <a:gd name="T36" fmla="*/ 2147483647 w 106"/>
                <a:gd name="T37" fmla="*/ 2147483647 h 67"/>
                <a:gd name="T38" fmla="*/ 2147483647 w 106"/>
                <a:gd name="T39" fmla="*/ 2147483647 h 67"/>
                <a:gd name="T40" fmla="*/ 2147483647 w 106"/>
                <a:gd name="T41" fmla="*/ 2147483647 h 67"/>
                <a:gd name="T42" fmla="*/ 2147483647 w 106"/>
                <a:gd name="T43" fmla="*/ 2147483647 h 67"/>
                <a:gd name="T44" fmla="*/ 2147483647 w 106"/>
                <a:gd name="T45" fmla="*/ 2147483647 h 67"/>
                <a:gd name="T46" fmla="*/ 2147483647 w 106"/>
                <a:gd name="T47" fmla="*/ 2147483647 h 67"/>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106" h="67">
                  <a:moveTo>
                    <a:pt x="70" y="8"/>
                  </a:moveTo>
                  <a:lnTo>
                    <a:pt x="70" y="8"/>
                  </a:lnTo>
                  <a:lnTo>
                    <a:pt x="65" y="2"/>
                  </a:lnTo>
                  <a:lnTo>
                    <a:pt x="62" y="0"/>
                  </a:lnTo>
                  <a:lnTo>
                    <a:pt x="57" y="0"/>
                  </a:lnTo>
                  <a:lnTo>
                    <a:pt x="54" y="0"/>
                  </a:lnTo>
                  <a:lnTo>
                    <a:pt x="49" y="3"/>
                  </a:lnTo>
                  <a:lnTo>
                    <a:pt x="44" y="8"/>
                  </a:lnTo>
                  <a:lnTo>
                    <a:pt x="24" y="30"/>
                  </a:lnTo>
                  <a:lnTo>
                    <a:pt x="0" y="51"/>
                  </a:lnTo>
                  <a:lnTo>
                    <a:pt x="9" y="67"/>
                  </a:lnTo>
                  <a:lnTo>
                    <a:pt x="35" y="43"/>
                  </a:lnTo>
                  <a:lnTo>
                    <a:pt x="57" y="17"/>
                  </a:lnTo>
                  <a:lnTo>
                    <a:pt x="74" y="35"/>
                  </a:lnTo>
                  <a:lnTo>
                    <a:pt x="97" y="56"/>
                  </a:lnTo>
                  <a:lnTo>
                    <a:pt x="106" y="41"/>
                  </a:lnTo>
                  <a:lnTo>
                    <a:pt x="89" y="25"/>
                  </a:lnTo>
                  <a:lnTo>
                    <a:pt x="70"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20" name="Freeform 296"/>
            <p:cNvSpPr>
              <a:spLocks noChangeAspect="1"/>
            </p:cNvSpPr>
            <p:nvPr userDrawn="1"/>
          </p:nvSpPr>
          <p:spPr bwMode="auto">
            <a:xfrm>
              <a:off x="5685339" y="4538018"/>
              <a:ext cx="131732" cy="634763"/>
            </a:xfrm>
            <a:custGeom>
              <a:avLst/>
              <a:gdLst>
                <a:gd name="T0" fmla="*/ 2147483647 w 42"/>
                <a:gd name="T1" fmla="*/ 0 h 213"/>
                <a:gd name="T2" fmla="*/ 2147483647 w 42"/>
                <a:gd name="T3" fmla="*/ 2147483647 h 213"/>
                <a:gd name="T4" fmla="*/ 2147483647 w 42"/>
                <a:gd name="T5" fmla="*/ 2147483647 h 213"/>
                <a:gd name="T6" fmla="*/ 2147483647 w 42"/>
                <a:gd name="T7" fmla="*/ 2147483647 h 213"/>
                <a:gd name="T8" fmla="*/ 2147483647 w 42"/>
                <a:gd name="T9" fmla="*/ 2147483647 h 213"/>
                <a:gd name="T10" fmla="*/ 2147483647 w 42"/>
                <a:gd name="T11" fmla="*/ 2147483647 h 213"/>
                <a:gd name="T12" fmla="*/ 0 w 42"/>
                <a:gd name="T13" fmla="*/ 2147483647 h 213"/>
                <a:gd name="T14" fmla="*/ 0 w 42"/>
                <a:gd name="T15" fmla="*/ 2147483647 h 213"/>
                <a:gd name="T16" fmla="*/ 2147483647 w 42"/>
                <a:gd name="T17" fmla="*/ 2147483647 h 213"/>
                <a:gd name="T18" fmla="*/ 2147483647 w 42"/>
                <a:gd name="T19" fmla="*/ 2147483647 h 213"/>
                <a:gd name="T20" fmla="*/ 2147483647 w 42"/>
                <a:gd name="T21" fmla="*/ 2147483647 h 213"/>
                <a:gd name="T22" fmla="*/ 2147483647 w 42"/>
                <a:gd name="T23" fmla="*/ 2147483647 h 213"/>
                <a:gd name="T24" fmla="*/ 2147483647 w 42"/>
                <a:gd name="T25" fmla="*/ 2147483647 h 213"/>
                <a:gd name="T26" fmla="*/ 2147483647 w 42"/>
                <a:gd name="T27" fmla="*/ 2147483647 h 213"/>
                <a:gd name="T28" fmla="*/ 2147483647 w 42"/>
                <a:gd name="T29" fmla="*/ 0 h 213"/>
                <a:gd name="T30" fmla="*/ 2147483647 w 42"/>
                <a:gd name="T31" fmla="*/ 0 h 21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42" h="213">
                  <a:moveTo>
                    <a:pt x="23" y="0"/>
                  </a:moveTo>
                  <a:lnTo>
                    <a:pt x="23" y="189"/>
                  </a:lnTo>
                  <a:lnTo>
                    <a:pt x="21" y="194"/>
                  </a:lnTo>
                  <a:lnTo>
                    <a:pt x="19" y="196"/>
                  </a:lnTo>
                  <a:lnTo>
                    <a:pt x="16" y="196"/>
                  </a:lnTo>
                  <a:lnTo>
                    <a:pt x="0" y="196"/>
                  </a:lnTo>
                  <a:lnTo>
                    <a:pt x="0" y="213"/>
                  </a:lnTo>
                  <a:lnTo>
                    <a:pt x="23" y="213"/>
                  </a:lnTo>
                  <a:lnTo>
                    <a:pt x="30" y="213"/>
                  </a:lnTo>
                  <a:lnTo>
                    <a:pt x="37" y="208"/>
                  </a:lnTo>
                  <a:lnTo>
                    <a:pt x="40" y="202"/>
                  </a:lnTo>
                  <a:lnTo>
                    <a:pt x="42" y="194"/>
                  </a:lnTo>
                  <a:lnTo>
                    <a:pt x="42" y="0"/>
                  </a:lnTo>
                  <a:lnTo>
                    <a:pt x="2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21" name="Freeform 297"/>
            <p:cNvSpPr>
              <a:spLocks noChangeAspect="1" noEditPoints="1"/>
            </p:cNvSpPr>
            <p:nvPr userDrawn="1"/>
          </p:nvSpPr>
          <p:spPr bwMode="auto">
            <a:xfrm>
              <a:off x="5290142" y="4645188"/>
              <a:ext cx="312864" cy="519347"/>
            </a:xfrm>
            <a:custGeom>
              <a:avLst/>
              <a:gdLst>
                <a:gd name="T0" fmla="*/ 2147483647 w 102"/>
                <a:gd name="T1" fmla="*/ 2147483647 h 173"/>
                <a:gd name="T2" fmla="*/ 2147483647 w 102"/>
                <a:gd name="T3" fmla="*/ 2147483647 h 173"/>
                <a:gd name="T4" fmla="*/ 2147483647 w 102"/>
                <a:gd name="T5" fmla="*/ 2147483647 h 173"/>
                <a:gd name="T6" fmla="*/ 2147483647 w 102"/>
                <a:gd name="T7" fmla="*/ 2147483647 h 173"/>
                <a:gd name="T8" fmla="*/ 2147483647 w 102"/>
                <a:gd name="T9" fmla="*/ 2147483647 h 173"/>
                <a:gd name="T10" fmla="*/ 2147483647 w 102"/>
                <a:gd name="T11" fmla="*/ 2147483647 h 173"/>
                <a:gd name="T12" fmla="*/ 2147483647 w 102"/>
                <a:gd name="T13" fmla="*/ 2147483647 h 173"/>
                <a:gd name="T14" fmla="*/ 2147483647 w 102"/>
                <a:gd name="T15" fmla="*/ 2147483647 h 173"/>
                <a:gd name="T16" fmla="*/ 2147483647 w 102"/>
                <a:gd name="T17" fmla="*/ 2147483647 h 173"/>
                <a:gd name="T18" fmla="*/ 2147483647 w 102"/>
                <a:gd name="T19" fmla="*/ 2147483647 h 173"/>
                <a:gd name="T20" fmla="*/ 2147483647 w 102"/>
                <a:gd name="T21" fmla="*/ 0 h 173"/>
                <a:gd name="T22" fmla="*/ 2147483647 w 102"/>
                <a:gd name="T23" fmla="*/ 2147483647 h 173"/>
                <a:gd name="T24" fmla="*/ 2147483647 w 102"/>
                <a:gd name="T25" fmla="*/ 2147483647 h 173"/>
                <a:gd name="T26" fmla="*/ 2147483647 w 102"/>
                <a:gd name="T27" fmla="*/ 2147483647 h 173"/>
                <a:gd name="T28" fmla="*/ 2147483647 w 102"/>
                <a:gd name="T29" fmla="*/ 2147483647 h 173"/>
                <a:gd name="T30" fmla="*/ 2147483647 w 102"/>
                <a:gd name="T31" fmla="*/ 2147483647 h 173"/>
                <a:gd name="T32" fmla="*/ 2147483647 w 102"/>
                <a:gd name="T33" fmla="*/ 2147483647 h 173"/>
                <a:gd name="T34" fmla="*/ 2147483647 w 102"/>
                <a:gd name="T35" fmla="*/ 2147483647 h 173"/>
                <a:gd name="T36" fmla="*/ 2147483647 w 102"/>
                <a:gd name="T37" fmla="*/ 2147483647 h 173"/>
                <a:gd name="T38" fmla="*/ 2147483647 w 102"/>
                <a:gd name="T39" fmla="*/ 2147483647 h 173"/>
                <a:gd name="T40" fmla="*/ 2147483647 w 102"/>
                <a:gd name="T41" fmla="*/ 2147483647 h 173"/>
                <a:gd name="T42" fmla="*/ 2147483647 w 102"/>
                <a:gd name="T43" fmla="*/ 2147483647 h 173"/>
                <a:gd name="T44" fmla="*/ 2147483647 w 102"/>
                <a:gd name="T45" fmla="*/ 2147483647 h 173"/>
                <a:gd name="T46" fmla="*/ 2147483647 w 102"/>
                <a:gd name="T47" fmla="*/ 2147483647 h 173"/>
                <a:gd name="T48" fmla="*/ 2147483647 w 102"/>
                <a:gd name="T49" fmla="*/ 2147483647 h 173"/>
                <a:gd name="T50" fmla="*/ 2147483647 w 102"/>
                <a:gd name="T51" fmla="*/ 2147483647 h 173"/>
                <a:gd name="T52" fmla="*/ 2147483647 w 102"/>
                <a:gd name="T53" fmla="*/ 2147483647 h 173"/>
                <a:gd name="T54" fmla="*/ 2147483647 w 102"/>
                <a:gd name="T55" fmla="*/ 2147483647 h 173"/>
                <a:gd name="T56" fmla="*/ 2147483647 w 102"/>
                <a:gd name="T57" fmla="*/ 2147483647 h 173"/>
                <a:gd name="T58" fmla="*/ 2147483647 w 102"/>
                <a:gd name="T59" fmla="*/ 2147483647 h 173"/>
                <a:gd name="T60" fmla="*/ 2147483647 w 102"/>
                <a:gd name="T61" fmla="*/ 2147483647 h 173"/>
                <a:gd name="T62" fmla="*/ 2147483647 w 102"/>
                <a:gd name="T63" fmla="*/ 2147483647 h 173"/>
                <a:gd name="T64" fmla="*/ 2147483647 w 102"/>
                <a:gd name="T65" fmla="*/ 2147483647 h 173"/>
                <a:gd name="T66" fmla="*/ 2147483647 w 102"/>
                <a:gd name="T67" fmla="*/ 2147483647 h 173"/>
                <a:gd name="T68" fmla="*/ 2147483647 w 102"/>
                <a:gd name="T69" fmla="*/ 2147483647 h 173"/>
                <a:gd name="T70" fmla="*/ 2147483647 w 102"/>
                <a:gd name="T71" fmla="*/ 2147483647 h 173"/>
                <a:gd name="T72" fmla="*/ 2147483647 w 102"/>
                <a:gd name="T73" fmla="*/ 2147483647 h 173"/>
                <a:gd name="T74" fmla="*/ 2147483647 w 102"/>
                <a:gd name="T75" fmla="*/ 2147483647 h 173"/>
                <a:gd name="T76" fmla="*/ 2147483647 w 102"/>
                <a:gd name="T77" fmla="*/ 2147483647 h 173"/>
                <a:gd name="T78" fmla="*/ 2147483647 w 102"/>
                <a:gd name="T79" fmla="*/ 2147483647 h 173"/>
                <a:gd name="T80" fmla="*/ 2147483647 w 102"/>
                <a:gd name="T81" fmla="*/ 2147483647 h 173"/>
                <a:gd name="T82" fmla="*/ 2147483647 w 102"/>
                <a:gd name="T83" fmla="*/ 2147483647 h 173"/>
                <a:gd name="T84" fmla="*/ 2147483647 w 102"/>
                <a:gd name="T85" fmla="*/ 2147483647 h 173"/>
                <a:gd name="T86" fmla="*/ 2147483647 w 102"/>
                <a:gd name="T87" fmla="*/ 2147483647 h 173"/>
                <a:gd name="T88" fmla="*/ 2147483647 w 102"/>
                <a:gd name="T89" fmla="*/ 2147483647 h 173"/>
                <a:gd name="T90" fmla="*/ 2147483647 w 102"/>
                <a:gd name="T91" fmla="*/ 2147483647 h 173"/>
                <a:gd name="T92" fmla="*/ 2147483647 w 102"/>
                <a:gd name="T93" fmla="*/ 2147483647 h 173"/>
                <a:gd name="T94" fmla="*/ 2147483647 w 102"/>
                <a:gd name="T95" fmla="*/ 2147483647 h 173"/>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102" h="173">
                  <a:moveTo>
                    <a:pt x="88" y="114"/>
                  </a:moveTo>
                  <a:lnTo>
                    <a:pt x="40" y="114"/>
                  </a:lnTo>
                  <a:lnTo>
                    <a:pt x="35" y="116"/>
                  </a:lnTo>
                  <a:lnTo>
                    <a:pt x="30" y="117"/>
                  </a:lnTo>
                  <a:lnTo>
                    <a:pt x="32" y="100"/>
                  </a:lnTo>
                  <a:lnTo>
                    <a:pt x="84" y="100"/>
                  </a:lnTo>
                  <a:lnTo>
                    <a:pt x="89" y="100"/>
                  </a:lnTo>
                  <a:lnTo>
                    <a:pt x="94" y="97"/>
                  </a:lnTo>
                  <a:lnTo>
                    <a:pt x="96" y="92"/>
                  </a:lnTo>
                  <a:lnTo>
                    <a:pt x="97" y="87"/>
                  </a:lnTo>
                  <a:lnTo>
                    <a:pt x="97" y="38"/>
                  </a:lnTo>
                  <a:lnTo>
                    <a:pt x="96" y="31"/>
                  </a:lnTo>
                  <a:lnTo>
                    <a:pt x="94" y="27"/>
                  </a:lnTo>
                  <a:lnTo>
                    <a:pt x="89" y="25"/>
                  </a:lnTo>
                  <a:lnTo>
                    <a:pt x="84" y="24"/>
                  </a:lnTo>
                  <a:lnTo>
                    <a:pt x="65" y="24"/>
                  </a:lnTo>
                  <a:lnTo>
                    <a:pt x="65" y="0"/>
                  </a:lnTo>
                  <a:lnTo>
                    <a:pt x="48" y="0"/>
                  </a:lnTo>
                  <a:lnTo>
                    <a:pt x="48" y="24"/>
                  </a:lnTo>
                  <a:lnTo>
                    <a:pt x="27" y="24"/>
                  </a:lnTo>
                  <a:lnTo>
                    <a:pt x="23" y="25"/>
                  </a:lnTo>
                  <a:lnTo>
                    <a:pt x="18" y="27"/>
                  </a:lnTo>
                  <a:lnTo>
                    <a:pt x="16" y="31"/>
                  </a:lnTo>
                  <a:lnTo>
                    <a:pt x="15" y="38"/>
                  </a:lnTo>
                  <a:lnTo>
                    <a:pt x="15" y="79"/>
                  </a:lnTo>
                  <a:lnTo>
                    <a:pt x="15" y="105"/>
                  </a:lnTo>
                  <a:lnTo>
                    <a:pt x="11" y="125"/>
                  </a:lnTo>
                  <a:lnTo>
                    <a:pt x="7" y="143"/>
                  </a:lnTo>
                  <a:lnTo>
                    <a:pt x="0" y="160"/>
                  </a:lnTo>
                  <a:lnTo>
                    <a:pt x="15" y="170"/>
                  </a:lnTo>
                  <a:lnTo>
                    <a:pt x="21" y="154"/>
                  </a:lnTo>
                  <a:lnTo>
                    <a:pt x="27" y="138"/>
                  </a:lnTo>
                  <a:lnTo>
                    <a:pt x="27" y="160"/>
                  </a:lnTo>
                  <a:lnTo>
                    <a:pt x="27" y="166"/>
                  </a:lnTo>
                  <a:lnTo>
                    <a:pt x="30" y="170"/>
                  </a:lnTo>
                  <a:lnTo>
                    <a:pt x="34" y="173"/>
                  </a:lnTo>
                  <a:lnTo>
                    <a:pt x="40" y="173"/>
                  </a:lnTo>
                  <a:lnTo>
                    <a:pt x="88" y="173"/>
                  </a:lnTo>
                  <a:lnTo>
                    <a:pt x="94" y="173"/>
                  </a:lnTo>
                  <a:lnTo>
                    <a:pt x="97" y="170"/>
                  </a:lnTo>
                  <a:lnTo>
                    <a:pt x="100" y="166"/>
                  </a:lnTo>
                  <a:lnTo>
                    <a:pt x="102" y="160"/>
                  </a:lnTo>
                  <a:lnTo>
                    <a:pt x="102" y="128"/>
                  </a:lnTo>
                  <a:lnTo>
                    <a:pt x="100" y="122"/>
                  </a:lnTo>
                  <a:lnTo>
                    <a:pt x="97" y="117"/>
                  </a:lnTo>
                  <a:lnTo>
                    <a:pt x="94" y="116"/>
                  </a:lnTo>
                  <a:lnTo>
                    <a:pt x="88" y="114"/>
                  </a:lnTo>
                  <a:close/>
                  <a:moveTo>
                    <a:pt x="75" y="85"/>
                  </a:moveTo>
                  <a:lnTo>
                    <a:pt x="32" y="85"/>
                  </a:lnTo>
                  <a:lnTo>
                    <a:pt x="32" y="68"/>
                  </a:lnTo>
                  <a:lnTo>
                    <a:pt x="78" y="68"/>
                  </a:lnTo>
                  <a:lnTo>
                    <a:pt x="78" y="81"/>
                  </a:lnTo>
                  <a:lnTo>
                    <a:pt x="78" y="84"/>
                  </a:lnTo>
                  <a:lnTo>
                    <a:pt x="75" y="85"/>
                  </a:lnTo>
                  <a:close/>
                  <a:moveTo>
                    <a:pt x="37" y="38"/>
                  </a:moveTo>
                  <a:lnTo>
                    <a:pt x="75" y="38"/>
                  </a:lnTo>
                  <a:lnTo>
                    <a:pt x="78" y="39"/>
                  </a:lnTo>
                  <a:lnTo>
                    <a:pt x="78" y="43"/>
                  </a:lnTo>
                  <a:lnTo>
                    <a:pt x="78" y="54"/>
                  </a:lnTo>
                  <a:lnTo>
                    <a:pt x="32" y="54"/>
                  </a:lnTo>
                  <a:lnTo>
                    <a:pt x="32" y="43"/>
                  </a:lnTo>
                  <a:lnTo>
                    <a:pt x="34" y="39"/>
                  </a:lnTo>
                  <a:lnTo>
                    <a:pt x="37" y="38"/>
                  </a:lnTo>
                  <a:close/>
                  <a:moveTo>
                    <a:pt x="83" y="154"/>
                  </a:moveTo>
                  <a:lnTo>
                    <a:pt x="83" y="154"/>
                  </a:lnTo>
                  <a:lnTo>
                    <a:pt x="83" y="157"/>
                  </a:lnTo>
                  <a:lnTo>
                    <a:pt x="80" y="157"/>
                  </a:lnTo>
                  <a:lnTo>
                    <a:pt x="48" y="157"/>
                  </a:lnTo>
                  <a:lnTo>
                    <a:pt x="45" y="157"/>
                  </a:lnTo>
                  <a:lnTo>
                    <a:pt x="45" y="154"/>
                  </a:lnTo>
                  <a:lnTo>
                    <a:pt x="45" y="133"/>
                  </a:lnTo>
                  <a:lnTo>
                    <a:pt x="45" y="130"/>
                  </a:lnTo>
                  <a:lnTo>
                    <a:pt x="48" y="128"/>
                  </a:lnTo>
                  <a:lnTo>
                    <a:pt x="80" y="128"/>
                  </a:lnTo>
                  <a:lnTo>
                    <a:pt x="83" y="130"/>
                  </a:lnTo>
                  <a:lnTo>
                    <a:pt x="83" y="133"/>
                  </a:lnTo>
                  <a:lnTo>
                    <a:pt x="83" y="15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22" name="Freeform 298"/>
            <p:cNvSpPr>
              <a:spLocks noChangeAspect="1" noEditPoints="1"/>
            </p:cNvSpPr>
            <p:nvPr userDrawn="1"/>
          </p:nvSpPr>
          <p:spPr bwMode="auto">
            <a:xfrm>
              <a:off x="5957039" y="4538018"/>
              <a:ext cx="526929" cy="643004"/>
            </a:xfrm>
            <a:custGeom>
              <a:avLst/>
              <a:gdLst>
                <a:gd name="T0" fmla="*/ 2147483647 w 176"/>
                <a:gd name="T1" fmla="*/ 2147483647 h 215"/>
                <a:gd name="T2" fmla="*/ 2147483647 w 176"/>
                <a:gd name="T3" fmla="*/ 2147483647 h 215"/>
                <a:gd name="T4" fmla="*/ 2147483647 w 176"/>
                <a:gd name="T5" fmla="*/ 2147483647 h 215"/>
                <a:gd name="T6" fmla="*/ 2147483647 w 176"/>
                <a:gd name="T7" fmla="*/ 2147483647 h 215"/>
                <a:gd name="T8" fmla="*/ 2147483647 w 176"/>
                <a:gd name="T9" fmla="*/ 2147483647 h 215"/>
                <a:gd name="T10" fmla="*/ 2147483647 w 176"/>
                <a:gd name="T11" fmla="*/ 2147483647 h 215"/>
                <a:gd name="T12" fmla="*/ 2147483647 w 176"/>
                <a:gd name="T13" fmla="*/ 2147483647 h 215"/>
                <a:gd name="T14" fmla="*/ 2147483647 w 176"/>
                <a:gd name="T15" fmla="*/ 2147483647 h 215"/>
                <a:gd name="T16" fmla="*/ 2147483647 w 176"/>
                <a:gd name="T17" fmla="*/ 2147483647 h 215"/>
                <a:gd name="T18" fmla="*/ 2147483647 w 176"/>
                <a:gd name="T19" fmla="*/ 2147483647 h 215"/>
                <a:gd name="T20" fmla="*/ 2147483647 w 176"/>
                <a:gd name="T21" fmla="*/ 2147483647 h 215"/>
                <a:gd name="T22" fmla="*/ 2147483647 w 176"/>
                <a:gd name="T23" fmla="*/ 2147483647 h 215"/>
                <a:gd name="T24" fmla="*/ 2147483647 w 176"/>
                <a:gd name="T25" fmla="*/ 2147483647 h 215"/>
                <a:gd name="T26" fmla="*/ 2147483647 w 176"/>
                <a:gd name="T27" fmla="*/ 2147483647 h 215"/>
                <a:gd name="T28" fmla="*/ 2147483647 w 176"/>
                <a:gd name="T29" fmla="*/ 2147483647 h 215"/>
                <a:gd name="T30" fmla="*/ 2147483647 w 176"/>
                <a:gd name="T31" fmla="*/ 2147483647 h 215"/>
                <a:gd name="T32" fmla="*/ 2147483647 w 176"/>
                <a:gd name="T33" fmla="*/ 2147483647 h 215"/>
                <a:gd name="T34" fmla="*/ 2147483647 w 176"/>
                <a:gd name="T35" fmla="*/ 2147483647 h 215"/>
                <a:gd name="T36" fmla="*/ 2147483647 w 176"/>
                <a:gd name="T37" fmla="*/ 0 h 215"/>
                <a:gd name="T38" fmla="*/ 2147483647 w 176"/>
                <a:gd name="T39" fmla="*/ 2147483647 h 215"/>
                <a:gd name="T40" fmla="*/ 2147483647 w 176"/>
                <a:gd name="T41" fmla="*/ 2147483647 h 215"/>
                <a:gd name="T42" fmla="*/ 2147483647 w 176"/>
                <a:gd name="T43" fmla="*/ 2147483647 h 215"/>
                <a:gd name="T44" fmla="*/ 2147483647 w 176"/>
                <a:gd name="T45" fmla="*/ 2147483647 h 215"/>
                <a:gd name="T46" fmla="*/ 2147483647 w 176"/>
                <a:gd name="T47" fmla="*/ 2147483647 h 215"/>
                <a:gd name="T48" fmla="*/ 2147483647 w 176"/>
                <a:gd name="T49" fmla="*/ 2147483647 h 215"/>
                <a:gd name="T50" fmla="*/ 2147483647 w 176"/>
                <a:gd name="T51" fmla="*/ 2147483647 h 215"/>
                <a:gd name="T52" fmla="*/ 2147483647 w 176"/>
                <a:gd name="T53" fmla="*/ 2147483647 h 215"/>
                <a:gd name="T54" fmla="*/ 2147483647 w 176"/>
                <a:gd name="T55" fmla="*/ 2147483647 h 215"/>
                <a:gd name="T56" fmla="*/ 2147483647 w 176"/>
                <a:gd name="T57" fmla="*/ 2147483647 h 215"/>
                <a:gd name="T58" fmla="*/ 2147483647 w 176"/>
                <a:gd name="T59" fmla="*/ 2147483647 h 215"/>
                <a:gd name="T60" fmla="*/ 2147483647 w 176"/>
                <a:gd name="T61" fmla="*/ 2147483647 h 215"/>
                <a:gd name="T62" fmla="*/ 2147483647 w 176"/>
                <a:gd name="T63" fmla="*/ 2147483647 h 215"/>
                <a:gd name="T64" fmla="*/ 2147483647 w 176"/>
                <a:gd name="T65" fmla="*/ 2147483647 h 215"/>
                <a:gd name="T66" fmla="*/ 2147483647 w 176"/>
                <a:gd name="T67" fmla="*/ 2147483647 h 215"/>
                <a:gd name="T68" fmla="*/ 2147483647 w 176"/>
                <a:gd name="T69" fmla="*/ 2147483647 h 215"/>
                <a:gd name="T70" fmla="*/ 2147483647 w 176"/>
                <a:gd name="T71" fmla="*/ 2147483647 h 215"/>
                <a:gd name="T72" fmla="*/ 2147483647 w 176"/>
                <a:gd name="T73" fmla="*/ 2147483647 h 215"/>
                <a:gd name="T74" fmla="*/ 2147483647 w 176"/>
                <a:gd name="T75" fmla="*/ 2147483647 h 215"/>
                <a:gd name="T76" fmla="*/ 2147483647 w 176"/>
                <a:gd name="T77" fmla="*/ 2147483647 h 215"/>
                <a:gd name="T78" fmla="*/ 2147483647 w 176"/>
                <a:gd name="T79" fmla="*/ 2147483647 h 215"/>
                <a:gd name="T80" fmla="*/ 2147483647 w 176"/>
                <a:gd name="T81" fmla="*/ 2147483647 h 215"/>
                <a:gd name="T82" fmla="*/ 2147483647 w 176"/>
                <a:gd name="T83" fmla="*/ 2147483647 h 215"/>
                <a:gd name="T84" fmla="*/ 2147483647 w 176"/>
                <a:gd name="T85" fmla="*/ 2147483647 h 215"/>
                <a:gd name="T86" fmla="*/ 2147483647 w 176"/>
                <a:gd name="T87" fmla="*/ 2147483647 h 215"/>
                <a:gd name="T88" fmla="*/ 2147483647 w 176"/>
                <a:gd name="T89" fmla="*/ 2147483647 h 215"/>
                <a:gd name="T90" fmla="*/ 2147483647 w 176"/>
                <a:gd name="T91" fmla="*/ 2147483647 h 215"/>
                <a:gd name="T92" fmla="*/ 2147483647 w 176"/>
                <a:gd name="T93" fmla="*/ 2147483647 h 215"/>
                <a:gd name="T94" fmla="*/ 2147483647 w 176"/>
                <a:gd name="T95" fmla="*/ 2147483647 h 215"/>
                <a:gd name="T96" fmla="*/ 2147483647 w 176"/>
                <a:gd name="T97" fmla="*/ 2147483647 h 215"/>
                <a:gd name="T98" fmla="*/ 2147483647 w 176"/>
                <a:gd name="T99" fmla="*/ 2147483647 h 215"/>
                <a:gd name="T100" fmla="*/ 2147483647 w 176"/>
                <a:gd name="T101" fmla="*/ 2147483647 h 215"/>
                <a:gd name="T102" fmla="*/ 2147483647 w 176"/>
                <a:gd name="T103" fmla="*/ 2147483647 h 215"/>
                <a:gd name="T104" fmla="*/ 2147483647 w 176"/>
                <a:gd name="T105" fmla="*/ 2147483647 h 215"/>
                <a:gd name="T106" fmla="*/ 2147483647 w 176"/>
                <a:gd name="T107" fmla="*/ 2147483647 h 215"/>
                <a:gd name="T108" fmla="*/ 2147483647 w 176"/>
                <a:gd name="T109" fmla="*/ 2147483647 h 215"/>
                <a:gd name="T110" fmla="*/ 2147483647 w 176"/>
                <a:gd name="T111" fmla="*/ 2147483647 h 215"/>
                <a:gd name="T112" fmla="*/ 2147483647 w 176"/>
                <a:gd name="T113" fmla="*/ 2147483647 h 215"/>
                <a:gd name="T114" fmla="*/ 2147483647 w 176"/>
                <a:gd name="T115" fmla="*/ 2147483647 h 215"/>
                <a:gd name="T116" fmla="*/ 2147483647 w 176"/>
                <a:gd name="T117" fmla="*/ 2147483647 h 215"/>
                <a:gd name="T118" fmla="*/ 2147483647 w 176"/>
                <a:gd name="T119" fmla="*/ 2147483647 h 215"/>
                <a:gd name="T120" fmla="*/ 2147483647 w 176"/>
                <a:gd name="T121" fmla="*/ 2147483647 h 215"/>
                <a:gd name="T122" fmla="*/ 2147483647 w 176"/>
                <a:gd name="T123" fmla="*/ 2147483647 h 215"/>
                <a:gd name="T124" fmla="*/ 2147483647 w 176"/>
                <a:gd name="T125" fmla="*/ 2147483647 h 215"/>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176" h="215">
                  <a:moveTo>
                    <a:pt x="155" y="184"/>
                  </a:moveTo>
                  <a:lnTo>
                    <a:pt x="155" y="184"/>
                  </a:lnTo>
                  <a:lnTo>
                    <a:pt x="154" y="189"/>
                  </a:lnTo>
                  <a:lnTo>
                    <a:pt x="152" y="192"/>
                  </a:lnTo>
                  <a:lnTo>
                    <a:pt x="151" y="196"/>
                  </a:lnTo>
                  <a:lnTo>
                    <a:pt x="146" y="196"/>
                  </a:lnTo>
                  <a:lnTo>
                    <a:pt x="136" y="196"/>
                  </a:lnTo>
                  <a:lnTo>
                    <a:pt x="127" y="196"/>
                  </a:lnTo>
                  <a:lnTo>
                    <a:pt x="122" y="196"/>
                  </a:lnTo>
                  <a:lnTo>
                    <a:pt x="120" y="192"/>
                  </a:lnTo>
                  <a:lnTo>
                    <a:pt x="119" y="189"/>
                  </a:lnTo>
                  <a:lnTo>
                    <a:pt x="117" y="184"/>
                  </a:lnTo>
                  <a:lnTo>
                    <a:pt x="117" y="142"/>
                  </a:lnTo>
                  <a:lnTo>
                    <a:pt x="166" y="142"/>
                  </a:lnTo>
                  <a:lnTo>
                    <a:pt x="166" y="126"/>
                  </a:lnTo>
                  <a:lnTo>
                    <a:pt x="117" y="126"/>
                  </a:lnTo>
                  <a:lnTo>
                    <a:pt x="117" y="86"/>
                  </a:lnTo>
                  <a:lnTo>
                    <a:pt x="139" y="86"/>
                  </a:lnTo>
                  <a:lnTo>
                    <a:pt x="139" y="75"/>
                  </a:lnTo>
                  <a:lnTo>
                    <a:pt x="166" y="95"/>
                  </a:lnTo>
                  <a:lnTo>
                    <a:pt x="176" y="78"/>
                  </a:lnTo>
                  <a:lnTo>
                    <a:pt x="159" y="68"/>
                  </a:lnTo>
                  <a:lnTo>
                    <a:pt x="144" y="56"/>
                  </a:lnTo>
                  <a:lnTo>
                    <a:pt x="165" y="34"/>
                  </a:lnTo>
                  <a:lnTo>
                    <a:pt x="152" y="22"/>
                  </a:lnTo>
                  <a:lnTo>
                    <a:pt x="132" y="45"/>
                  </a:lnTo>
                  <a:lnTo>
                    <a:pt x="119" y="34"/>
                  </a:lnTo>
                  <a:lnTo>
                    <a:pt x="139" y="11"/>
                  </a:lnTo>
                  <a:lnTo>
                    <a:pt x="127" y="0"/>
                  </a:lnTo>
                  <a:lnTo>
                    <a:pt x="108" y="22"/>
                  </a:lnTo>
                  <a:lnTo>
                    <a:pt x="98" y="11"/>
                  </a:lnTo>
                  <a:lnTo>
                    <a:pt x="95" y="7"/>
                  </a:lnTo>
                  <a:lnTo>
                    <a:pt x="90" y="3"/>
                  </a:lnTo>
                  <a:lnTo>
                    <a:pt x="85" y="3"/>
                  </a:lnTo>
                  <a:lnTo>
                    <a:pt x="79" y="2"/>
                  </a:lnTo>
                  <a:lnTo>
                    <a:pt x="32" y="2"/>
                  </a:lnTo>
                  <a:lnTo>
                    <a:pt x="32" y="18"/>
                  </a:lnTo>
                  <a:lnTo>
                    <a:pt x="70" y="18"/>
                  </a:lnTo>
                  <a:lnTo>
                    <a:pt x="57" y="32"/>
                  </a:lnTo>
                  <a:lnTo>
                    <a:pt x="43" y="46"/>
                  </a:lnTo>
                  <a:lnTo>
                    <a:pt x="24" y="22"/>
                  </a:lnTo>
                  <a:lnTo>
                    <a:pt x="11" y="34"/>
                  </a:lnTo>
                  <a:lnTo>
                    <a:pt x="30" y="57"/>
                  </a:lnTo>
                  <a:lnTo>
                    <a:pt x="14" y="68"/>
                  </a:lnTo>
                  <a:lnTo>
                    <a:pt x="0" y="78"/>
                  </a:lnTo>
                  <a:lnTo>
                    <a:pt x="8" y="95"/>
                  </a:lnTo>
                  <a:lnTo>
                    <a:pt x="35" y="75"/>
                  </a:lnTo>
                  <a:lnTo>
                    <a:pt x="35" y="86"/>
                  </a:lnTo>
                  <a:lnTo>
                    <a:pt x="54" y="86"/>
                  </a:lnTo>
                  <a:lnTo>
                    <a:pt x="54" y="95"/>
                  </a:lnTo>
                  <a:lnTo>
                    <a:pt x="52" y="126"/>
                  </a:lnTo>
                  <a:lnTo>
                    <a:pt x="8" y="126"/>
                  </a:lnTo>
                  <a:lnTo>
                    <a:pt x="8" y="142"/>
                  </a:lnTo>
                  <a:lnTo>
                    <a:pt x="49" y="142"/>
                  </a:lnTo>
                  <a:lnTo>
                    <a:pt x="43" y="159"/>
                  </a:lnTo>
                  <a:lnTo>
                    <a:pt x="39" y="167"/>
                  </a:lnTo>
                  <a:lnTo>
                    <a:pt x="35" y="175"/>
                  </a:lnTo>
                  <a:lnTo>
                    <a:pt x="22" y="188"/>
                  </a:lnTo>
                  <a:lnTo>
                    <a:pt x="6" y="199"/>
                  </a:lnTo>
                  <a:lnTo>
                    <a:pt x="16" y="215"/>
                  </a:lnTo>
                  <a:lnTo>
                    <a:pt x="25" y="208"/>
                  </a:lnTo>
                  <a:lnTo>
                    <a:pt x="35" y="200"/>
                  </a:lnTo>
                  <a:lnTo>
                    <a:pt x="43" y="192"/>
                  </a:lnTo>
                  <a:lnTo>
                    <a:pt x="51" y="184"/>
                  </a:lnTo>
                  <a:lnTo>
                    <a:pt x="57" y="175"/>
                  </a:lnTo>
                  <a:lnTo>
                    <a:pt x="62" y="164"/>
                  </a:lnTo>
                  <a:lnTo>
                    <a:pt x="65" y="154"/>
                  </a:lnTo>
                  <a:lnTo>
                    <a:pt x="68" y="142"/>
                  </a:lnTo>
                  <a:lnTo>
                    <a:pt x="100" y="142"/>
                  </a:lnTo>
                  <a:lnTo>
                    <a:pt x="100" y="191"/>
                  </a:lnTo>
                  <a:lnTo>
                    <a:pt x="100" y="200"/>
                  </a:lnTo>
                  <a:lnTo>
                    <a:pt x="105" y="207"/>
                  </a:lnTo>
                  <a:lnTo>
                    <a:pt x="108" y="210"/>
                  </a:lnTo>
                  <a:lnTo>
                    <a:pt x="111" y="211"/>
                  </a:lnTo>
                  <a:lnTo>
                    <a:pt x="122" y="213"/>
                  </a:lnTo>
                  <a:lnTo>
                    <a:pt x="136" y="213"/>
                  </a:lnTo>
                  <a:lnTo>
                    <a:pt x="149" y="213"/>
                  </a:lnTo>
                  <a:lnTo>
                    <a:pt x="160" y="211"/>
                  </a:lnTo>
                  <a:lnTo>
                    <a:pt x="163" y="210"/>
                  </a:lnTo>
                  <a:lnTo>
                    <a:pt x="166" y="207"/>
                  </a:lnTo>
                  <a:lnTo>
                    <a:pt x="171" y="200"/>
                  </a:lnTo>
                  <a:lnTo>
                    <a:pt x="171" y="191"/>
                  </a:lnTo>
                  <a:lnTo>
                    <a:pt x="171" y="165"/>
                  </a:lnTo>
                  <a:lnTo>
                    <a:pt x="155" y="165"/>
                  </a:lnTo>
                  <a:lnTo>
                    <a:pt x="155" y="184"/>
                  </a:lnTo>
                  <a:close/>
                  <a:moveTo>
                    <a:pt x="87" y="24"/>
                  </a:moveTo>
                  <a:lnTo>
                    <a:pt x="87" y="24"/>
                  </a:lnTo>
                  <a:lnTo>
                    <a:pt x="97" y="35"/>
                  </a:lnTo>
                  <a:lnTo>
                    <a:pt x="108" y="48"/>
                  </a:lnTo>
                  <a:lnTo>
                    <a:pt x="133" y="70"/>
                  </a:lnTo>
                  <a:lnTo>
                    <a:pt x="41" y="70"/>
                  </a:lnTo>
                  <a:lnTo>
                    <a:pt x="66" y="48"/>
                  </a:lnTo>
                  <a:lnTo>
                    <a:pt x="87" y="24"/>
                  </a:lnTo>
                  <a:close/>
                  <a:moveTo>
                    <a:pt x="71" y="126"/>
                  </a:moveTo>
                  <a:lnTo>
                    <a:pt x="71" y="126"/>
                  </a:lnTo>
                  <a:lnTo>
                    <a:pt x="73" y="97"/>
                  </a:lnTo>
                  <a:lnTo>
                    <a:pt x="73" y="86"/>
                  </a:lnTo>
                  <a:lnTo>
                    <a:pt x="100" y="86"/>
                  </a:lnTo>
                  <a:lnTo>
                    <a:pt x="100" y="126"/>
                  </a:lnTo>
                  <a:lnTo>
                    <a:pt x="71" y="12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23" name="Freeform 299"/>
            <p:cNvSpPr>
              <a:spLocks noChangeAspect="1" noEditPoints="1"/>
            </p:cNvSpPr>
            <p:nvPr userDrawn="1"/>
          </p:nvSpPr>
          <p:spPr bwMode="auto">
            <a:xfrm>
              <a:off x="2886029" y="6137284"/>
              <a:ext cx="205834" cy="197847"/>
            </a:xfrm>
            <a:custGeom>
              <a:avLst/>
              <a:gdLst>
                <a:gd name="T0" fmla="*/ 2147483647 w 65"/>
                <a:gd name="T1" fmla="*/ 2147483647 h 66"/>
                <a:gd name="T2" fmla="*/ 2147483647 w 65"/>
                <a:gd name="T3" fmla="*/ 2147483647 h 66"/>
                <a:gd name="T4" fmla="*/ 2147483647 w 65"/>
                <a:gd name="T5" fmla="*/ 2147483647 h 66"/>
                <a:gd name="T6" fmla="*/ 2147483647 w 65"/>
                <a:gd name="T7" fmla="*/ 2147483647 h 66"/>
                <a:gd name="T8" fmla="*/ 2147483647 w 65"/>
                <a:gd name="T9" fmla="*/ 2147483647 h 66"/>
                <a:gd name="T10" fmla="*/ 2147483647 w 65"/>
                <a:gd name="T11" fmla="*/ 2147483647 h 66"/>
                <a:gd name="T12" fmla="*/ 2147483647 w 65"/>
                <a:gd name="T13" fmla="*/ 2147483647 h 66"/>
                <a:gd name="T14" fmla="*/ 2147483647 w 65"/>
                <a:gd name="T15" fmla="*/ 2147483647 h 66"/>
                <a:gd name="T16" fmla="*/ 2147483647 w 65"/>
                <a:gd name="T17" fmla="*/ 2147483647 h 66"/>
                <a:gd name="T18" fmla="*/ 2147483647 w 65"/>
                <a:gd name="T19" fmla="*/ 2147483647 h 66"/>
                <a:gd name="T20" fmla="*/ 2147483647 w 65"/>
                <a:gd name="T21" fmla="*/ 2147483647 h 66"/>
                <a:gd name="T22" fmla="*/ 2147483647 w 65"/>
                <a:gd name="T23" fmla="*/ 2147483647 h 66"/>
                <a:gd name="T24" fmla="*/ 2147483647 w 65"/>
                <a:gd name="T25" fmla="*/ 2147483647 h 66"/>
                <a:gd name="T26" fmla="*/ 2147483647 w 65"/>
                <a:gd name="T27" fmla="*/ 2147483647 h 66"/>
                <a:gd name="T28" fmla="*/ 2147483647 w 65"/>
                <a:gd name="T29" fmla="*/ 2147483647 h 66"/>
                <a:gd name="T30" fmla="*/ 2147483647 w 65"/>
                <a:gd name="T31" fmla="*/ 2147483647 h 66"/>
                <a:gd name="T32" fmla="*/ 2147483647 w 65"/>
                <a:gd name="T33" fmla="*/ 2147483647 h 66"/>
                <a:gd name="T34" fmla="*/ 2147483647 w 65"/>
                <a:gd name="T35" fmla="*/ 2147483647 h 66"/>
                <a:gd name="T36" fmla="*/ 2147483647 w 65"/>
                <a:gd name="T37" fmla="*/ 2147483647 h 66"/>
                <a:gd name="T38" fmla="*/ 2147483647 w 65"/>
                <a:gd name="T39" fmla="*/ 2147483647 h 66"/>
                <a:gd name="T40" fmla="*/ 2147483647 w 65"/>
                <a:gd name="T41" fmla="*/ 2147483647 h 66"/>
                <a:gd name="T42" fmla="*/ 2147483647 w 65"/>
                <a:gd name="T43" fmla="*/ 2147483647 h 66"/>
                <a:gd name="T44" fmla="*/ 2147483647 w 65"/>
                <a:gd name="T45" fmla="*/ 2147483647 h 66"/>
                <a:gd name="T46" fmla="*/ 2147483647 w 65"/>
                <a:gd name="T47" fmla="*/ 2147483647 h 66"/>
                <a:gd name="T48" fmla="*/ 0 w 65"/>
                <a:gd name="T49" fmla="*/ 2147483647 h 66"/>
                <a:gd name="T50" fmla="*/ 0 w 65"/>
                <a:gd name="T51" fmla="*/ 2147483647 h 66"/>
                <a:gd name="T52" fmla="*/ 0 w 65"/>
                <a:gd name="T53" fmla="*/ 2147483647 h 66"/>
                <a:gd name="T54" fmla="*/ 0 w 65"/>
                <a:gd name="T55" fmla="*/ 2147483647 h 66"/>
                <a:gd name="T56" fmla="*/ 2147483647 w 65"/>
                <a:gd name="T57" fmla="*/ 2147483647 h 66"/>
                <a:gd name="T58" fmla="*/ 2147483647 w 65"/>
                <a:gd name="T59" fmla="*/ 2147483647 h 66"/>
                <a:gd name="T60" fmla="*/ 2147483647 w 65"/>
                <a:gd name="T61" fmla="*/ 2147483647 h 66"/>
                <a:gd name="T62" fmla="*/ 2147483647 w 65"/>
                <a:gd name="T63" fmla="*/ 2147483647 h 66"/>
                <a:gd name="T64" fmla="*/ 2147483647 w 65"/>
                <a:gd name="T65" fmla="*/ 2147483647 h 66"/>
                <a:gd name="T66" fmla="*/ 2147483647 w 65"/>
                <a:gd name="T67" fmla="*/ 0 h 66"/>
                <a:gd name="T68" fmla="*/ 2147483647 w 65"/>
                <a:gd name="T69" fmla="*/ 0 h 66"/>
                <a:gd name="T70" fmla="*/ 2147483647 w 65"/>
                <a:gd name="T71" fmla="*/ 0 h 66"/>
                <a:gd name="T72" fmla="*/ 2147483647 w 65"/>
                <a:gd name="T73" fmla="*/ 0 h 66"/>
                <a:gd name="T74" fmla="*/ 2147483647 w 65"/>
                <a:gd name="T75" fmla="*/ 2147483647 h 66"/>
                <a:gd name="T76" fmla="*/ 2147483647 w 65"/>
                <a:gd name="T77" fmla="*/ 2147483647 h 66"/>
                <a:gd name="T78" fmla="*/ 2147483647 w 65"/>
                <a:gd name="T79" fmla="*/ 2147483647 h 66"/>
                <a:gd name="T80" fmla="*/ 2147483647 w 65"/>
                <a:gd name="T81" fmla="*/ 2147483647 h 66"/>
                <a:gd name="T82" fmla="*/ 2147483647 w 65"/>
                <a:gd name="T83" fmla="*/ 2147483647 h 66"/>
                <a:gd name="T84" fmla="*/ 2147483647 w 65"/>
                <a:gd name="T85" fmla="*/ 2147483647 h 66"/>
                <a:gd name="T86" fmla="*/ 2147483647 w 65"/>
                <a:gd name="T87" fmla="*/ 2147483647 h 66"/>
                <a:gd name="T88" fmla="*/ 2147483647 w 65"/>
                <a:gd name="T89" fmla="*/ 2147483647 h 66"/>
                <a:gd name="T90" fmla="*/ 2147483647 w 65"/>
                <a:gd name="T91" fmla="*/ 2147483647 h 66"/>
                <a:gd name="T92" fmla="*/ 2147483647 w 65"/>
                <a:gd name="T93" fmla="*/ 2147483647 h 66"/>
                <a:gd name="T94" fmla="*/ 2147483647 w 65"/>
                <a:gd name="T95" fmla="*/ 2147483647 h 66"/>
                <a:gd name="T96" fmla="*/ 2147483647 w 65"/>
                <a:gd name="T97" fmla="*/ 2147483647 h 66"/>
                <a:gd name="T98" fmla="*/ 2147483647 w 65"/>
                <a:gd name="T99" fmla="*/ 2147483647 h 66"/>
                <a:gd name="T100" fmla="*/ 2147483647 w 65"/>
                <a:gd name="T101" fmla="*/ 2147483647 h 66"/>
                <a:gd name="T102" fmla="*/ 2147483647 w 65"/>
                <a:gd name="T103" fmla="*/ 2147483647 h 66"/>
                <a:gd name="T104" fmla="*/ 2147483647 w 65"/>
                <a:gd name="T105" fmla="*/ 2147483647 h 66"/>
                <a:gd name="T106" fmla="*/ 2147483647 w 65"/>
                <a:gd name="T107" fmla="*/ 2147483647 h 66"/>
                <a:gd name="T108" fmla="*/ 2147483647 w 65"/>
                <a:gd name="T109" fmla="*/ 2147483647 h 66"/>
                <a:gd name="T110" fmla="*/ 2147483647 w 65"/>
                <a:gd name="T111" fmla="*/ 2147483647 h 66"/>
                <a:gd name="T112" fmla="*/ 2147483647 w 65"/>
                <a:gd name="T113" fmla="*/ 2147483647 h 6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65" h="66">
                  <a:moveTo>
                    <a:pt x="65" y="39"/>
                  </a:moveTo>
                  <a:lnTo>
                    <a:pt x="19" y="39"/>
                  </a:lnTo>
                  <a:lnTo>
                    <a:pt x="21" y="44"/>
                  </a:lnTo>
                  <a:lnTo>
                    <a:pt x="24" y="47"/>
                  </a:lnTo>
                  <a:lnTo>
                    <a:pt x="29" y="50"/>
                  </a:lnTo>
                  <a:lnTo>
                    <a:pt x="35" y="52"/>
                  </a:lnTo>
                  <a:lnTo>
                    <a:pt x="40" y="50"/>
                  </a:lnTo>
                  <a:lnTo>
                    <a:pt x="43" y="49"/>
                  </a:lnTo>
                  <a:lnTo>
                    <a:pt x="49" y="44"/>
                  </a:lnTo>
                  <a:lnTo>
                    <a:pt x="62" y="55"/>
                  </a:lnTo>
                  <a:lnTo>
                    <a:pt x="56" y="60"/>
                  </a:lnTo>
                  <a:lnTo>
                    <a:pt x="49" y="63"/>
                  </a:lnTo>
                  <a:lnTo>
                    <a:pt x="43" y="66"/>
                  </a:lnTo>
                  <a:lnTo>
                    <a:pt x="35" y="66"/>
                  </a:lnTo>
                  <a:lnTo>
                    <a:pt x="27" y="66"/>
                  </a:lnTo>
                  <a:lnTo>
                    <a:pt x="21" y="65"/>
                  </a:lnTo>
                  <a:lnTo>
                    <a:pt x="14" y="61"/>
                  </a:lnTo>
                  <a:lnTo>
                    <a:pt x="10" y="57"/>
                  </a:lnTo>
                  <a:lnTo>
                    <a:pt x="5" y="52"/>
                  </a:lnTo>
                  <a:lnTo>
                    <a:pt x="2" y="47"/>
                  </a:lnTo>
                  <a:lnTo>
                    <a:pt x="0" y="41"/>
                  </a:lnTo>
                  <a:lnTo>
                    <a:pt x="0" y="33"/>
                  </a:lnTo>
                  <a:lnTo>
                    <a:pt x="0" y="27"/>
                  </a:lnTo>
                  <a:lnTo>
                    <a:pt x="2" y="20"/>
                  </a:lnTo>
                  <a:lnTo>
                    <a:pt x="5" y="14"/>
                  </a:lnTo>
                  <a:lnTo>
                    <a:pt x="8" y="9"/>
                  </a:lnTo>
                  <a:lnTo>
                    <a:pt x="13" y="4"/>
                  </a:lnTo>
                  <a:lnTo>
                    <a:pt x="19" y="1"/>
                  </a:lnTo>
                  <a:lnTo>
                    <a:pt x="26" y="0"/>
                  </a:lnTo>
                  <a:lnTo>
                    <a:pt x="32" y="0"/>
                  </a:lnTo>
                  <a:lnTo>
                    <a:pt x="40" y="0"/>
                  </a:lnTo>
                  <a:lnTo>
                    <a:pt x="48" y="1"/>
                  </a:lnTo>
                  <a:lnTo>
                    <a:pt x="53" y="6"/>
                  </a:lnTo>
                  <a:lnTo>
                    <a:pt x="57" y="11"/>
                  </a:lnTo>
                  <a:lnTo>
                    <a:pt x="62" y="15"/>
                  </a:lnTo>
                  <a:lnTo>
                    <a:pt x="64" y="23"/>
                  </a:lnTo>
                  <a:lnTo>
                    <a:pt x="65" y="30"/>
                  </a:lnTo>
                  <a:lnTo>
                    <a:pt x="65" y="39"/>
                  </a:lnTo>
                  <a:close/>
                  <a:moveTo>
                    <a:pt x="46" y="25"/>
                  </a:moveTo>
                  <a:lnTo>
                    <a:pt x="46" y="25"/>
                  </a:lnTo>
                  <a:lnTo>
                    <a:pt x="45" y="20"/>
                  </a:lnTo>
                  <a:lnTo>
                    <a:pt x="41" y="17"/>
                  </a:lnTo>
                  <a:lnTo>
                    <a:pt x="38" y="14"/>
                  </a:lnTo>
                  <a:lnTo>
                    <a:pt x="34" y="14"/>
                  </a:lnTo>
                  <a:lnTo>
                    <a:pt x="27" y="14"/>
                  </a:lnTo>
                  <a:lnTo>
                    <a:pt x="24" y="17"/>
                  </a:lnTo>
                  <a:lnTo>
                    <a:pt x="21" y="20"/>
                  </a:lnTo>
                  <a:lnTo>
                    <a:pt x="19" y="25"/>
                  </a:lnTo>
                  <a:lnTo>
                    <a:pt x="46" y="25"/>
                  </a:lnTo>
                  <a:close/>
                </a:path>
              </a:pathLst>
            </a:custGeom>
            <a:solidFill>
              <a:srgbClr val="0099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24" name="Freeform 300"/>
            <p:cNvSpPr>
              <a:spLocks noChangeAspect="1"/>
            </p:cNvSpPr>
            <p:nvPr userDrawn="1"/>
          </p:nvSpPr>
          <p:spPr bwMode="auto">
            <a:xfrm>
              <a:off x="2696667" y="6137284"/>
              <a:ext cx="131732" cy="181360"/>
            </a:xfrm>
            <a:custGeom>
              <a:avLst/>
              <a:gdLst>
                <a:gd name="T0" fmla="*/ 0 w 46"/>
                <a:gd name="T1" fmla="*/ 2147483647 h 65"/>
                <a:gd name="T2" fmla="*/ 2147483647 w 46"/>
                <a:gd name="T3" fmla="*/ 2147483647 h 65"/>
                <a:gd name="T4" fmla="*/ 2147483647 w 46"/>
                <a:gd name="T5" fmla="*/ 2147483647 h 65"/>
                <a:gd name="T6" fmla="*/ 2147483647 w 46"/>
                <a:gd name="T7" fmla="*/ 2147483647 h 65"/>
                <a:gd name="T8" fmla="*/ 2147483647 w 46"/>
                <a:gd name="T9" fmla="*/ 2147483647 h 65"/>
                <a:gd name="T10" fmla="*/ 2147483647 w 46"/>
                <a:gd name="T11" fmla="*/ 2147483647 h 65"/>
                <a:gd name="T12" fmla="*/ 2147483647 w 46"/>
                <a:gd name="T13" fmla="*/ 2147483647 h 65"/>
                <a:gd name="T14" fmla="*/ 2147483647 w 46"/>
                <a:gd name="T15" fmla="*/ 0 h 65"/>
                <a:gd name="T16" fmla="*/ 2147483647 w 46"/>
                <a:gd name="T17" fmla="*/ 0 h 65"/>
                <a:gd name="T18" fmla="*/ 2147483647 w 46"/>
                <a:gd name="T19" fmla="*/ 0 h 65"/>
                <a:gd name="T20" fmla="*/ 2147483647 w 46"/>
                <a:gd name="T21" fmla="*/ 0 h 65"/>
                <a:gd name="T22" fmla="*/ 2147483647 w 46"/>
                <a:gd name="T23" fmla="*/ 2147483647 h 65"/>
                <a:gd name="T24" fmla="*/ 2147483647 w 46"/>
                <a:gd name="T25" fmla="*/ 2147483647 h 65"/>
                <a:gd name="T26" fmla="*/ 2147483647 w 46"/>
                <a:gd name="T27" fmla="*/ 2147483647 h 65"/>
                <a:gd name="T28" fmla="*/ 2147483647 w 46"/>
                <a:gd name="T29" fmla="*/ 2147483647 h 65"/>
                <a:gd name="T30" fmla="*/ 2147483647 w 46"/>
                <a:gd name="T31" fmla="*/ 2147483647 h 65"/>
                <a:gd name="T32" fmla="*/ 2147483647 w 46"/>
                <a:gd name="T33" fmla="*/ 2147483647 h 65"/>
                <a:gd name="T34" fmla="*/ 2147483647 w 46"/>
                <a:gd name="T35" fmla="*/ 2147483647 h 65"/>
                <a:gd name="T36" fmla="*/ 2147483647 w 46"/>
                <a:gd name="T37" fmla="*/ 2147483647 h 65"/>
                <a:gd name="T38" fmla="*/ 2147483647 w 46"/>
                <a:gd name="T39" fmla="*/ 2147483647 h 65"/>
                <a:gd name="T40" fmla="*/ 0 w 46"/>
                <a:gd name="T41" fmla="*/ 2147483647 h 65"/>
                <a:gd name="T42" fmla="*/ 0 w 46"/>
                <a:gd name="T43" fmla="*/ 2147483647 h 65"/>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46" h="65">
                  <a:moveTo>
                    <a:pt x="0" y="1"/>
                  </a:moveTo>
                  <a:lnTo>
                    <a:pt x="20" y="1"/>
                  </a:lnTo>
                  <a:lnTo>
                    <a:pt x="20" y="11"/>
                  </a:lnTo>
                  <a:lnTo>
                    <a:pt x="24" y="6"/>
                  </a:lnTo>
                  <a:lnTo>
                    <a:pt x="28" y="3"/>
                  </a:lnTo>
                  <a:lnTo>
                    <a:pt x="33" y="0"/>
                  </a:lnTo>
                  <a:lnTo>
                    <a:pt x="39" y="0"/>
                  </a:lnTo>
                  <a:lnTo>
                    <a:pt x="46" y="0"/>
                  </a:lnTo>
                  <a:lnTo>
                    <a:pt x="46" y="19"/>
                  </a:lnTo>
                  <a:lnTo>
                    <a:pt x="36" y="17"/>
                  </a:lnTo>
                  <a:lnTo>
                    <a:pt x="30" y="17"/>
                  </a:lnTo>
                  <a:lnTo>
                    <a:pt x="25" y="20"/>
                  </a:lnTo>
                  <a:lnTo>
                    <a:pt x="22" y="27"/>
                  </a:lnTo>
                  <a:lnTo>
                    <a:pt x="20" y="36"/>
                  </a:lnTo>
                  <a:lnTo>
                    <a:pt x="20" y="65"/>
                  </a:lnTo>
                  <a:lnTo>
                    <a:pt x="0" y="65"/>
                  </a:lnTo>
                  <a:lnTo>
                    <a:pt x="0" y="1"/>
                  </a:lnTo>
                  <a:close/>
                </a:path>
              </a:pathLst>
            </a:custGeom>
            <a:solidFill>
              <a:srgbClr val="0099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25" name="Freeform 301"/>
            <p:cNvSpPr>
              <a:spLocks noChangeAspect="1"/>
            </p:cNvSpPr>
            <p:nvPr userDrawn="1"/>
          </p:nvSpPr>
          <p:spPr bwMode="auto">
            <a:xfrm>
              <a:off x="7010897" y="6269182"/>
              <a:ext cx="65866" cy="65949"/>
            </a:xfrm>
            <a:custGeom>
              <a:avLst/>
              <a:gdLst>
                <a:gd name="T0" fmla="*/ 2147483647 w 24"/>
                <a:gd name="T1" fmla="*/ 0 h 24"/>
                <a:gd name="T2" fmla="*/ 2147483647 w 24"/>
                <a:gd name="T3" fmla="*/ 0 h 24"/>
                <a:gd name="T4" fmla="*/ 2147483647 w 24"/>
                <a:gd name="T5" fmla="*/ 2147483647 h 24"/>
                <a:gd name="T6" fmla="*/ 2147483647 w 24"/>
                <a:gd name="T7" fmla="*/ 2147483647 h 24"/>
                <a:gd name="T8" fmla="*/ 2147483647 w 24"/>
                <a:gd name="T9" fmla="*/ 2147483647 h 24"/>
                <a:gd name="T10" fmla="*/ 2147483647 w 24"/>
                <a:gd name="T11" fmla="*/ 2147483647 h 24"/>
                <a:gd name="T12" fmla="*/ 2147483647 w 24"/>
                <a:gd name="T13" fmla="*/ 2147483647 h 24"/>
                <a:gd name="T14" fmla="*/ 2147483647 w 24"/>
                <a:gd name="T15" fmla="*/ 2147483647 h 24"/>
                <a:gd name="T16" fmla="*/ 2147483647 w 24"/>
                <a:gd name="T17" fmla="*/ 2147483647 h 24"/>
                <a:gd name="T18" fmla="*/ 2147483647 w 24"/>
                <a:gd name="T19" fmla="*/ 2147483647 h 24"/>
                <a:gd name="T20" fmla="*/ 2147483647 w 24"/>
                <a:gd name="T21" fmla="*/ 2147483647 h 24"/>
                <a:gd name="T22" fmla="*/ 2147483647 w 24"/>
                <a:gd name="T23" fmla="*/ 2147483647 h 24"/>
                <a:gd name="T24" fmla="*/ 2147483647 w 24"/>
                <a:gd name="T25" fmla="*/ 2147483647 h 24"/>
                <a:gd name="T26" fmla="*/ 2147483647 w 24"/>
                <a:gd name="T27" fmla="*/ 2147483647 h 24"/>
                <a:gd name="T28" fmla="*/ 2147483647 w 24"/>
                <a:gd name="T29" fmla="*/ 2147483647 h 24"/>
                <a:gd name="T30" fmla="*/ 0 w 24"/>
                <a:gd name="T31" fmla="*/ 2147483647 h 24"/>
                <a:gd name="T32" fmla="*/ 0 w 24"/>
                <a:gd name="T33" fmla="*/ 2147483647 h 24"/>
                <a:gd name="T34" fmla="*/ 2147483647 w 24"/>
                <a:gd name="T35" fmla="*/ 2147483647 h 24"/>
                <a:gd name="T36" fmla="*/ 2147483647 w 24"/>
                <a:gd name="T37" fmla="*/ 2147483647 h 24"/>
                <a:gd name="T38" fmla="*/ 2147483647 w 24"/>
                <a:gd name="T39" fmla="*/ 2147483647 h 24"/>
                <a:gd name="T40" fmla="*/ 2147483647 w 24"/>
                <a:gd name="T41" fmla="*/ 0 h 24"/>
                <a:gd name="T42" fmla="*/ 2147483647 w 24"/>
                <a:gd name="T43" fmla="*/ 0 h 2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24" h="24">
                  <a:moveTo>
                    <a:pt x="13" y="0"/>
                  </a:moveTo>
                  <a:lnTo>
                    <a:pt x="13" y="0"/>
                  </a:lnTo>
                  <a:lnTo>
                    <a:pt x="16" y="2"/>
                  </a:lnTo>
                  <a:lnTo>
                    <a:pt x="21" y="3"/>
                  </a:lnTo>
                  <a:lnTo>
                    <a:pt x="22" y="8"/>
                  </a:lnTo>
                  <a:lnTo>
                    <a:pt x="24" y="11"/>
                  </a:lnTo>
                  <a:lnTo>
                    <a:pt x="22" y="16"/>
                  </a:lnTo>
                  <a:lnTo>
                    <a:pt x="21" y="19"/>
                  </a:lnTo>
                  <a:lnTo>
                    <a:pt x="16" y="22"/>
                  </a:lnTo>
                  <a:lnTo>
                    <a:pt x="13" y="24"/>
                  </a:lnTo>
                  <a:lnTo>
                    <a:pt x="8" y="22"/>
                  </a:lnTo>
                  <a:lnTo>
                    <a:pt x="3" y="21"/>
                  </a:lnTo>
                  <a:lnTo>
                    <a:pt x="2" y="16"/>
                  </a:lnTo>
                  <a:lnTo>
                    <a:pt x="0" y="13"/>
                  </a:lnTo>
                  <a:lnTo>
                    <a:pt x="2" y="8"/>
                  </a:lnTo>
                  <a:lnTo>
                    <a:pt x="3" y="3"/>
                  </a:lnTo>
                  <a:lnTo>
                    <a:pt x="8" y="2"/>
                  </a:lnTo>
                  <a:lnTo>
                    <a:pt x="13" y="0"/>
                  </a:lnTo>
                  <a:close/>
                </a:path>
              </a:pathLst>
            </a:custGeom>
            <a:solidFill>
              <a:srgbClr val="0099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26" name="Freeform 302"/>
            <p:cNvSpPr>
              <a:spLocks noChangeAspect="1"/>
            </p:cNvSpPr>
            <p:nvPr userDrawn="1"/>
          </p:nvSpPr>
          <p:spPr bwMode="auto">
            <a:xfrm>
              <a:off x="6525132" y="6137284"/>
              <a:ext cx="139968" cy="181360"/>
            </a:xfrm>
            <a:custGeom>
              <a:avLst/>
              <a:gdLst>
                <a:gd name="T0" fmla="*/ 0 w 46"/>
                <a:gd name="T1" fmla="*/ 2147483647 h 65"/>
                <a:gd name="T2" fmla="*/ 2147483647 w 46"/>
                <a:gd name="T3" fmla="*/ 2147483647 h 65"/>
                <a:gd name="T4" fmla="*/ 2147483647 w 46"/>
                <a:gd name="T5" fmla="*/ 2147483647 h 65"/>
                <a:gd name="T6" fmla="*/ 2147483647 w 46"/>
                <a:gd name="T7" fmla="*/ 2147483647 h 65"/>
                <a:gd name="T8" fmla="*/ 2147483647 w 46"/>
                <a:gd name="T9" fmla="*/ 2147483647 h 65"/>
                <a:gd name="T10" fmla="*/ 2147483647 w 46"/>
                <a:gd name="T11" fmla="*/ 2147483647 h 65"/>
                <a:gd name="T12" fmla="*/ 2147483647 w 46"/>
                <a:gd name="T13" fmla="*/ 2147483647 h 65"/>
                <a:gd name="T14" fmla="*/ 2147483647 w 46"/>
                <a:gd name="T15" fmla="*/ 0 h 65"/>
                <a:gd name="T16" fmla="*/ 2147483647 w 46"/>
                <a:gd name="T17" fmla="*/ 0 h 65"/>
                <a:gd name="T18" fmla="*/ 2147483647 w 46"/>
                <a:gd name="T19" fmla="*/ 0 h 65"/>
                <a:gd name="T20" fmla="*/ 2147483647 w 46"/>
                <a:gd name="T21" fmla="*/ 0 h 65"/>
                <a:gd name="T22" fmla="*/ 2147483647 w 46"/>
                <a:gd name="T23" fmla="*/ 2147483647 h 65"/>
                <a:gd name="T24" fmla="*/ 2147483647 w 46"/>
                <a:gd name="T25" fmla="*/ 2147483647 h 65"/>
                <a:gd name="T26" fmla="*/ 2147483647 w 46"/>
                <a:gd name="T27" fmla="*/ 2147483647 h 65"/>
                <a:gd name="T28" fmla="*/ 2147483647 w 46"/>
                <a:gd name="T29" fmla="*/ 2147483647 h 65"/>
                <a:gd name="T30" fmla="*/ 2147483647 w 46"/>
                <a:gd name="T31" fmla="*/ 2147483647 h 65"/>
                <a:gd name="T32" fmla="*/ 2147483647 w 46"/>
                <a:gd name="T33" fmla="*/ 2147483647 h 65"/>
                <a:gd name="T34" fmla="*/ 2147483647 w 46"/>
                <a:gd name="T35" fmla="*/ 2147483647 h 65"/>
                <a:gd name="T36" fmla="*/ 2147483647 w 46"/>
                <a:gd name="T37" fmla="*/ 2147483647 h 65"/>
                <a:gd name="T38" fmla="*/ 2147483647 w 46"/>
                <a:gd name="T39" fmla="*/ 2147483647 h 65"/>
                <a:gd name="T40" fmla="*/ 0 w 46"/>
                <a:gd name="T41" fmla="*/ 2147483647 h 65"/>
                <a:gd name="T42" fmla="*/ 0 w 46"/>
                <a:gd name="T43" fmla="*/ 2147483647 h 65"/>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46" h="65">
                  <a:moveTo>
                    <a:pt x="0" y="1"/>
                  </a:moveTo>
                  <a:lnTo>
                    <a:pt x="21" y="1"/>
                  </a:lnTo>
                  <a:lnTo>
                    <a:pt x="21" y="11"/>
                  </a:lnTo>
                  <a:lnTo>
                    <a:pt x="24" y="6"/>
                  </a:lnTo>
                  <a:lnTo>
                    <a:pt x="29" y="3"/>
                  </a:lnTo>
                  <a:lnTo>
                    <a:pt x="34" y="0"/>
                  </a:lnTo>
                  <a:lnTo>
                    <a:pt x="40" y="0"/>
                  </a:lnTo>
                  <a:lnTo>
                    <a:pt x="46" y="0"/>
                  </a:lnTo>
                  <a:lnTo>
                    <a:pt x="46" y="19"/>
                  </a:lnTo>
                  <a:lnTo>
                    <a:pt x="38" y="17"/>
                  </a:lnTo>
                  <a:lnTo>
                    <a:pt x="32" y="17"/>
                  </a:lnTo>
                  <a:lnTo>
                    <a:pt x="26" y="20"/>
                  </a:lnTo>
                  <a:lnTo>
                    <a:pt x="22" y="27"/>
                  </a:lnTo>
                  <a:lnTo>
                    <a:pt x="21" y="36"/>
                  </a:lnTo>
                  <a:lnTo>
                    <a:pt x="21" y="65"/>
                  </a:lnTo>
                  <a:lnTo>
                    <a:pt x="0" y="65"/>
                  </a:lnTo>
                  <a:lnTo>
                    <a:pt x="0" y="1"/>
                  </a:lnTo>
                  <a:close/>
                </a:path>
              </a:pathLst>
            </a:custGeom>
            <a:solidFill>
              <a:srgbClr val="0099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27" name="Freeform 303"/>
            <p:cNvSpPr>
              <a:spLocks noChangeAspect="1" noEditPoints="1"/>
            </p:cNvSpPr>
            <p:nvPr userDrawn="1"/>
          </p:nvSpPr>
          <p:spPr bwMode="auto">
            <a:xfrm>
              <a:off x="6722730" y="6137284"/>
              <a:ext cx="197598" cy="197847"/>
            </a:xfrm>
            <a:custGeom>
              <a:avLst/>
              <a:gdLst>
                <a:gd name="T0" fmla="*/ 2147483647 w 66"/>
                <a:gd name="T1" fmla="*/ 2147483647 h 66"/>
                <a:gd name="T2" fmla="*/ 2147483647 w 66"/>
                <a:gd name="T3" fmla="*/ 2147483647 h 66"/>
                <a:gd name="T4" fmla="*/ 2147483647 w 66"/>
                <a:gd name="T5" fmla="*/ 2147483647 h 66"/>
                <a:gd name="T6" fmla="*/ 2147483647 w 66"/>
                <a:gd name="T7" fmla="*/ 2147483647 h 66"/>
                <a:gd name="T8" fmla="*/ 2147483647 w 66"/>
                <a:gd name="T9" fmla="*/ 2147483647 h 66"/>
                <a:gd name="T10" fmla="*/ 2147483647 w 66"/>
                <a:gd name="T11" fmla="*/ 2147483647 h 66"/>
                <a:gd name="T12" fmla="*/ 2147483647 w 66"/>
                <a:gd name="T13" fmla="*/ 2147483647 h 66"/>
                <a:gd name="T14" fmla="*/ 2147483647 w 66"/>
                <a:gd name="T15" fmla="*/ 2147483647 h 66"/>
                <a:gd name="T16" fmla="*/ 2147483647 w 66"/>
                <a:gd name="T17" fmla="*/ 2147483647 h 66"/>
                <a:gd name="T18" fmla="*/ 2147483647 w 66"/>
                <a:gd name="T19" fmla="*/ 2147483647 h 66"/>
                <a:gd name="T20" fmla="*/ 2147483647 w 66"/>
                <a:gd name="T21" fmla="*/ 2147483647 h 66"/>
                <a:gd name="T22" fmla="*/ 2147483647 w 66"/>
                <a:gd name="T23" fmla="*/ 2147483647 h 66"/>
                <a:gd name="T24" fmla="*/ 2147483647 w 66"/>
                <a:gd name="T25" fmla="*/ 2147483647 h 66"/>
                <a:gd name="T26" fmla="*/ 2147483647 w 66"/>
                <a:gd name="T27" fmla="*/ 2147483647 h 66"/>
                <a:gd name="T28" fmla="*/ 2147483647 w 66"/>
                <a:gd name="T29" fmla="*/ 2147483647 h 66"/>
                <a:gd name="T30" fmla="*/ 2147483647 w 66"/>
                <a:gd name="T31" fmla="*/ 2147483647 h 66"/>
                <a:gd name="T32" fmla="*/ 2147483647 w 66"/>
                <a:gd name="T33" fmla="*/ 2147483647 h 66"/>
                <a:gd name="T34" fmla="*/ 2147483647 w 66"/>
                <a:gd name="T35" fmla="*/ 2147483647 h 66"/>
                <a:gd name="T36" fmla="*/ 2147483647 w 66"/>
                <a:gd name="T37" fmla="*/ 2147483647 h 66"/>
                <a:gd name="T38" fmla="*/ 2147483647 w 66"/>
                <a:gd name="T39" fmla="*/ 2147483647 h 66"/>
                <a:gd name="T40" fmla="*/ 2147483647 w 66"/>
                <a:gd name="T41" fmla="*/ 2147483647 h 66"/>
                <a:gd name="T42" fmla="*/ 2147483647 w 66"/>
                <a:gd name="T43" fmla="*/ 2147483647 h 66"/>
                <a:gd name="T44" fmla="*/ 2147483647 w 66"/>
                <a:gd name="T45" fmla="*/ 2147483647 h 66"/>
                <a:gd name="T46" fmla="*/ 2147483647 w 66"/>
                <a:gd name="T47" fmla="*/ 2147483647 h 66"/>
                <a:gd name="T48" fmla="*/ 0 w 66"/>
                <a:gd name="T49" fmla="*/ 2147483647 h 66"/>
                <a:gd name="T50" fmla="*/ 0 w 66"/>
                <a:gd name="T51" fmla="*/ 2147483647 h 66"/>
                <a:gd name="T52" fmla="*/ 0 w 66"/>
                <a:gd name="T53" fmla="*/ 2147483647 h 66"/>
                <a:gd name="T54" fmla="*/ 0 w 66"/>
                <a:gd name="T55" fmla="*/ 2147483647 h 66"/>
                <a:gd name="T56" fmla="*/ 2147483647 w 66"/>
                <a:gd name="T57" fmla="*/ 2147483647 h 66"/>
                <a:gd name="T58" fmla="*/ 2147483647 w 66"/>
                <a:gd name="T59" fmla="*/ 2147483647 h 66"/>
                <a:gd name="T60" fmla="*/ 2147483647 w 66"/>
                <a:gd name="T61" fmla="*/ 2147483647 h 66"/>
                <a:gd name="T62" fmla="*/ 2147483647 w 66"/>
                <a:gd name="T63" fmla="*/ 2147483647 h 66"/>
                <a:gd name="T64" fmla="*/ 2147483647 w 66"/>
                <a:gd name="T65" fmla="*/ 2147483647 h 66"/>
                <a:gd name="T66" fmla="*/ 2147483647 w 66"/>
                <a:gd name="T67" fmla="*/ 0 h 66"/>
                <a:gd name="T68" fmla="*/ 2147483647 w 66"/>
                <a:gd name="T69" fmla="*/ 0 h 66"/>
                <a:gd name="T70" fmla="*/ 2147483647 w 66"/>
                <a:gd name="T71" fmla="*/ 0 h 66"/>
                <a:gd name="T72" fmla="*/ 2147483647 w 66"/>
                <a:gd name="T73" fmla="*/ 0 h 66"/>
                <a:gd name="T74" fmla="*/ 2147483647 w 66"/>
                <a:gd name="T75" fmla="*/ 2147483647 h 66"/>
                <a:gd name="T76" fmla="*/ 2147483647 w 66"/>
                <a:gd name="T77" fmla="*/ 2147483647 h 66"/>
                <a:gd name="T78" fmla="*/ 2147483647 w 66"/>
                <a:gd name="T79" fmla="*/ 2147483647 h 66"/>
                <a:gd name="T80" fmla="*/ 2147483647 w 66"/>
                <a:gd name="T81" fmla="*/ 2147483647 h 66"/>
                <a:gd name="T82" fmla="*/ 2147483647 w 66"/>
                <a:gd name="T83" fmla="*/ 2147483647 h 66"/>
                <a:gd name="T84" fmla="*/ 2147483647 w 66"/>
                <a:gd name="T85" fmla="*/ 2147483647 h 66"/>
                <a:gd name="T86" fmla="*/ 2147483647 w 66"/>
                <a:gd name="T87" fmla="*/ 2147483647 h 66"/>
                <a:gd name="T88" fmla="*/ 2147483647 w 66"/>
                <a:gd name="T89" fmla="*/ 2147483647 h 66"/>
                <a:gd name="T90" fmla="*/ 2147483647 w 66"/>
                <a:gd name="T91" fmla="*/ 2147483647 h 66"/>
                <a:gd name="T92" fmla="*/ 2147483647 w 66"/>
                <a:gd name="T93" fmla="*/ 2147483647 h 66"/>
                <a:gd name="T94" fmla="*/ 2147483647 w 66"/>
                <a:gd name="T95" fmla="*/ 2147483647 h 66"/>
                <a:gd name="T96" fmla="*/ 2147483647 w 66"/>
                <a:gd name="T97" fmla="*/ 2147483647 h 66"/>
                <a:gd name="T98" fmla="*/ 2147483647 w 66"/>
                <a:gd name="T99" fmla="*/ 2147483647 h 66"/>
                <a:gd name="T100" fmla="*/ 2147483647 w 66"/>
                <a:gd name="T101" fmla="*/ 2147483647 h 66"/>
                <a:gd name="T102" fmla="*/ 2147483647 w 66"/>
                <a:gd name="T103" fmla="*/ 2147483647 h 66"/>
                <a:gd name="T104" fmla="*/ 2147483647 w 66"/>
                <a:gd name="T105" fmla="*/ 2147483647 h 66"/>
                <a:gd name="T106" fmla="*/ 2147483647 w 66"/>
                <a:gd name="T107" fmla="*/ 2147483647 h 66"/>
                <a:gd name="T108" fmla="*/ 2147483647 w 66"/>
                <a:gd name="T109" fmla="*/ 2147483647 h 66"/>
                <a:gd name="T110" fmla="*/ 2147483647 w 66"/>
                <a:gd name="T111" fmla="*/ 2147483647 h 66"/>
                <a:gd name="T112" fmla="*/ 2147483647 w 66"/>
                <a:gd name="T113" fmla="*/ 2147483647 h 6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66" h="66">
                  <a:moveTo>
                    <a:pt x="66" y="39"/>
                  </a:moveTo>
                  <a:lnTo>
                    <a:pt x="20" y="39"/>
                  </a:lnTo>
                  <a:lnTo>
                    <a:pt x="22" y="44"/>
                  </a:lnTo>
                  <a:lnTo>
                    <a:pt x="25" y="47"/>
                  </a:lnTo>
                  <a:lnTo>
                    <a:pt x="30" y="50"/>
                  </a:lnTo>
                  <a:lnTo>
                    <a:pt x="35" y="52"/>
                  </a:lnTo>
                  <a:lnTo>
                    <a:pt x="39" y="50"/>
                  </a:lnTo>
                  <a:lnTo>
                    <a:pt x="44" y="49"/>
                  </a:lnTo>
                  <a:lnTo>
                    <a:pt x="49" y="44"/>
                  </a:lnTo>
                  <a:lnTo>
                    <a:pt x="62" y="55"/>
                  </a:lnTo>
                  <a:lnTo>
                    <a:pt x="57" y="60"/>
                  </a:lnTo>
                  <a:lnTo>
                    <a:pt x="51" y="63"/>
                  </a:lnTo>
                  <a:lnTo>
                    <a:pt x="43" y="66"/>
                  </a:lnTo>
                  <a:lnTo>
                    <a:pt x="35" y="66"/>
                  </a:lnTo>
                  <a:lnTo>
                    <a:pt x="28" y="66"/>
                  </a:lnTo>
                  <a:lnTo>
                    <a:pt x="20" y="65"/>
                  </a:lnTo>
                  <a:lnTo>
                    <a:pt x="16" y="61"/>
                  </a:lnTo>
                  <a:lnTo>
                    <a:pt x="9" y="57"/>
                  </a:lnTo>
                  <a:lnTo>
                    <a:pt x="6" y="52"/>
                  </a:lnTo>
                  <a:lnTo>
                    <a:pt x="3" y="47"/>
                  </a:lnTo>
                  <a:lnTo>
                    <a:pt x="0" y="41"/>
                  </a:lnTo>
                  <a:lnTo>
                    <a:pt x="0" y="33"/>
                  </a:lnTo>
                  <a:lnTo>
                    <a:pt x="0" y="27"/>
                  </a:lnTo>
                  <a:lnTo>
                    <a:pt x="1" y="20"/>
                  </a:lnTo>
                  <a:lnTo>
                    <a:pt x="5" y="14"/>
                  </a:lnTo>
                  <a:lnTo>
                    <a:pt x="9" y="9"/>
                  </a:lnTo>
                  <a:lnTo>
                    <a:pt x="14" y="4"/>
                  </a:lnTo>
                  <a:lnTo>
                    <a:pt x="19" y="1"/>
                  </a:lnTo>
                  <a:lnTo>
                    <a:pt x="25" y="0"/>
                  </a:lnTo>
                  <a:lnTo>
                    <a:pt x="33" y="0"/>
                  </a:lnTo>
                  <a:lnTo>
                    <a:pt x="41" y="0"/>
                  </a:lnTo>
                  <a:lnTo>
                    <a:pt x="47" y="1"/>
                  </a:lnTo>
                  <a:lnTo>
                    <a:pt x="54" y="6"/>
                  </a:lnTo>
                  <a:lnTo>
                    <a:pt x="59" y="11"/>
                  </a:lnTo>
                  <a:lnTo>
                    <a:pt x="62" y="15"/>
                  </a:lnTo>
                  <a:lnTo>
                    <a:pt x="65" y="23"/>
                  </a:lnTo>
                  <a:lnTo>
                    <a:pt x="66" y="30"/>
                  </a:lnTo>
                  <a:lnTo>
                    <a:pt x="66" y="39"/>
                  </a:lnTo>
                  <a:close/>
                  <a:moveTo>
                    <a:pt x="46" y="25"/>
                  </a:moveTo>
                  <a:lnTo>
                    <a:pt x="46" y="25"/>
                  </a:lnTo>
                  <a:lnTo>
                    <a:pt x="44" y="20"/>
                  </a:lnTo>
                  <a:lnTo>
                    <a:pt x="43" y="17"/>
                  </a:lnTo>
                  <a:lnTo>
                    <a:pt x="38" y="14"/>
                  </a:lnTo>
                  <a:lnTo>
                    <a:pt x="33" y="14"/>
                  </a:lnTo>
                  <a:lnTo>
                    <a:pt x="28" y="14"/>
                  </a:lnTo>
                  <a:lnTo>
                    <a:pt x="24" y="17"/>
                  </a:lnTo>
                  <a:lnTo>
                    <a:pt x="20" y="20"/>
                  </a:lnTo>
                  <a:lnTo>
                    <a:pt x="20" y="25"/>
                  </a:lnTo>
                  <a:lnTo>
                    <a:pt x="46" y="25"/>
                  </a:lnTo>
                  <a:close/>
                </a:path>
              </a:pathLst>
            </a:custGeom>
            <a:solidFill>
              <a:srgbClr val="0099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28" name="Freeform 304"/>
            <p:cNvSpPr>
              <a:spLocks noChangeAspect="1" noEditPoints="1"/>
            </p:cNvSpPr>
            <p:nvPr userDrawn="1"/>
          </p:nvSpPr>
          <p:spPr bwMode="auto">
            <a:xfrm>
              <a:off x="5166646" y="6137284"/>
              <a:ext cx="197598" cy="197847"/>
            </a:xfrm>
            <a:custGeom>
              <a:avLst/>
              <a:gdLst>
                <a:gd name="T0" fmla="*/ 2147483647 w 65"/>
                <a:gd name="T1" fmla="*/ 2147483647 h 66"/>
                <a:gd name="T2" fmla="*/ 2147483647 w 65"/>
                <a:gd name="T3" fmla="*/ 2147483647 h 66"/>
                <a:gd name="T4" fmla="*/ 2147483647 w 65"/>
                <a:gd name="T5" fmla="*/ 2147483647 h 66"/>
                <a:gd name="T6" fmla="*/ 2147483647 w 65"/>
                <a:gd name="T7" fmla="*/ 2147483647 h 66"/>
                <a:gd name="T8" fmla="*/ 2147483647 w 65"/>
                <a:gd name="T9" fmla="*/ 2147483647 h 66"/>
                <a:gd name="T10" fmla="*/ 2147483647 w 65"/>
                <a:gd name="T11" fmla="*/ 2147483647 h 66"/>
                <a:gd name="T12" fmla="*/ 2147483647 w 65"/>
                <a:gd name="T13" fmla="*/ 2147483647 h 66"/>
                <a:gd name="T14" fmla="*/ 2147483647 w 65"/>
                <a:gd name="T15" fmla="*/ 2147483647 h 66"/>
                <a:gd name="T16" fmla="*/ 2147483647 w 65"/>
                <a:gd name="T17" fmla="*/ 2147483647 h 66"/>
                <a:gd name="T18" fmla="*/ 2147483647 w 65"/>
                <a:gd name="T19" fmla="*/ 2147483647 h 66"/>
                <a:gd name="T20" fmla="*/ 2147483647 w 65"/>
                <a:gd name="T21" fmla="*/ 2147483647 h 66"/>
                <a:gd name="T22" fmla="*/ 2147483647 w 65"/>
                <a:gd name="T23" fmla="*/ 2147483647 h 66"/>
                <a:gd name="T24" fmla="*/ 2147483647 w 65"/>
                <a:gd name="T25" fmla="*/ 2147483647 h 66"/>
                <a:gd name="T26" fmla="*/ 2147483647 w 65"/>
                <a:gd name="T27" fmla="*/ 2147483647 h 66"/>
                <a:gd name="T28" fmla="*/ 2147483647 w 65"/>
                <a:gd name="T29" fmla="*/ 2147483647 h 66"/>
                <a:gd name="T30" fmla="*/ 2147483647 w 65"/>
                <a:gd name="T31" fmla="*/ 2147483647 h 66"/>
                <a:gd name="T32" fmla="*/ 2147483647 w 65"/>
                <a:gd name="T33" fmla="*/ 2147483647 h 66"/>
                <a:gd name="T34" fmla="*/ 2147483647 w 65"/>
                <a:gd name="T35" fmla="*/ 2147483647 h 66"/>
                <a:gd name="T36" fmla="*/ 2147483647 w 65"/>
                <a:gd name="T37" fmla="*/ 2147483647 h 66"/>
                <a:gd name="T38" fmla="*/ 2147483647 w 65"/>
                <a:gd name="T39" fmla="*/ 2147483647 h 66"/>
                <a:gd name="T40" fmla="*/ 2147483647 w 65"/>
                <a:gd name="T41" fmla="*/ 2147483647 h 66"/>
                <a:gd name="T42" fmla="*/ 2147483647 w 65"/>
                <a:gd name="T43" fmla="*/ 2147483647 h 66"/>
                <a:gd name="T44" fmla="*/ 2147483647 w 65"/>
                <a:gd name="T45" fmla="*/ 2147483647 h 66"/>
                <a:gd name="T46" fmla="*/ 2147483647 w 65"/>
                <a:gd name="T47" fmla="*/ 2147483647 h 66"/>
                <a:gd name="T48" fmla="*/ 0 w 65"/>
                <a:gd name="T49" fmla="*/ 2147483647 h 66"/>
                <a:gd name="T50" fmla="*/ 0 w 65"/>
                <a:gd name="T51" fmla="*/ 2147483647 h 66"/>
                <a:gd name="T52" fmla="*/ 0 w 65"/>
                <a:gd name="T53" fmla="*/ 2147483647 h 66"/>
                <a:gd name="T54" fmla="*/ 0 w 65"/>
                <a:gd name="T55" fmla="*/ 2147483647 h 66"/>
                <a:gd name="T56" fmla="*/ 2147483647 w 65"/>
                <a:gd name="T57" fmla="*/ 2147483647 h 66"/>
                <a:gd name="T58" fmla="*/ 2147483647 w 65"/>
                <a:gd name="T59" fmla="*/ 2147483647 h 66"/>
                <a:gd name="T60" fmla="*/ 2147483647 w 65"/>
                <a:gd name="T61" fmla="*/ 2147483647 h 66"/>
                <a:gd name="T62" fmla="*/ 2147483647 w 65"/>
                <a:gd name="T63" fmla="*/ 2147483647 h 66"/>
                <a:gd name="T64" fmla="*/ 2147483647 w 65"/>
                <a:gd name="T65" fmla="*/ 2147483647 h 66"/>
                <a:gd name="T66" fmla="*/ 2147483647 w 65"/>
                <a:gd name="T67" fmla="*/ 0 h 66"/>
                <a:gd name="T68" fmla="*/ 2147483647 w 65"/>
                <a:gd name="T69" fmla="*/ 0 h 66"/>
                <a:gd name="T70" fmla="*/ 2147483647 w 65"/>
                <a:gd name="T71" fmla="*/ 0 h 66"/>
                <a:gd name="T72" fmla="*/ 2147483647 w 65"/>
                <a:gd name="T73" fmla="*/ 0 h 66"/>
                <a:gd name="T74" fmla="*/ 2147483647 w 65"/>
                <a:gd name="T75" fmla="*/ 2147483647 h 66"/>
                <a:gd name="T76" fmla="*/ 2147483647 w 65"/>
                <a:gd name="T77" fmla="*/ 2147483647 h 66"/>
                <a:gd name="T78" fmla="*/ 2147483647 w 65"/>
                <a:gd name="T79" fmla="*/ 2147483647 h 66"/>
                <a:gd name="T80" fmla="*/ 2147483647 w 65"/>
                <a:gd name="T81" fmla="*/ 2147483647 h 66"/>
                <a:gd name="T82" fmla="*/ 2147483647 w 65"/>
                <a:gd name="T83" fmla="*/ 2147483647 h 66"/>
                <a:gd name="T84" fmla="*/ 2147483647 w 65"/>
                <a:gd name="T85" fmla="*/ 2147483647 h 66"/>
                <a:gd name="T86" fmla="*/ 2147483647 w 65"/>
                <a:gd name="T87" fmla="*/ 2147483647 h 66"/>
                <a:gd name="T88" fmla="*/ 2147483647 w 65"/>
                <a:gd name="T89" fmla="*/ 2147483647 h 66"/>
                <a:gd name="T90" fmla="*/ 2147483647 w 65"/>
                <a:gd name="T91" fmla="*/ 2147483647 h 66"/>
                <a:gd name="T92" fmla="*/ 2147483647 w 65"/>
                <a:gd name="T93" fmla="*/ 2147483647 h 66"/>
                <a:gd name="T94" fmla="*/ 2147483647 w 65"/>
                <a:gd name="T95" fmla="*/ 2147483647 h 66"/>
                <a:gd name="T96" fmla="*/ 2147483647 w 65"/>
                <a:gd name="T97" fmla="*/ 2147483647 h 66"/>
                <a:gd name="T98" fmla="*/ 2147483647 w 65"/>
                <a:gd name="T99" fmla="*/ 2147483647 h 66"/>
                <a:gd name="T100" fmla="*/ 2147483647 w 65"/>
                <a:gd name="T101" fmla="*/ 2147483647 h 66"/>
                <a:gd name="T102" fmla="*/ 2147483647 w 65"/>
                <a:gd name="T103" fmla="*/ 2147483647 h 66"/>
                <a:gd name="T104" fmla="*/ 2147483647 w 65"/>
                <a:gd name="T105" fmla="*/ 2147483647 h 66"/>
                <a:gd name="T106" fmla="*/ 2147483647 w 65"/>
                <a:gd name="T107" fmla="*/ 2147483647 h 66"/>
                <a:gd name="T108" fmla="*/ 2147483647 w 65"/>
                <a:gd name="T109" fmla="*/ 2147483647 h 66"/>
                <a:gd name="T110" fmla="*/ 2147483647 w 65"/>
                <a:gd name="T111" fmla="*/ 2147483647 h 66"/>
                <a:gd name="T112" fmla="*/ 2147483647 w 65"/>
                <a:gd name="T113" fmla="*/ 2147483647 h 6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65" h="66">
                  <a:moveTo>
                    <a:pt x="65" y="39"/>
                  </a:moveTo>
                  <a:lnTo>
                    <a:pt x="19" y="39"/>
                  </a:lnTo>
                  <a:lnTo>
                    <a:pt x="20" y="44"/>
                  </a:lnTo>
                  <a:lnTo>
                    <a:pt x="25" y="47"/>
                  </a:lnTo>
                  <a:lnTo>
                    <a:pt x="30" y="50"/>
                  </a:lnTo>
                  <a:lnTo>
                    <a:pt x="35" y="52"/>
                  </a:lnTo>
                  <a:lnTo>
                    <a:pt x="40" y="50"/>
                  </a:lnTo>
                  <a:lnTo>
                    <a:pt x="43" y="49"/>
                  </a:lnTo>
                  <a:lnTo>
                    <a:pt x="49" y="44"/>
                  </a:lnTo>
                  <a:lnTo>
                    <a:pt x="62" y="55"/>
                  </a:lnTo>
                  <a:lnTo>
                    <a:pt x="57" y="60"/>
                  </a:lnTo>
                  <a:lnTo>
                    <a:pt x="49" y="63"/>
                  </a:lnTo>
                  <a:lnTo>
                    <a:pt x="43" y="66"/>
                  </a:lnTo>
                  <a:lnTo>
                    <a:pt x="35" y="66"/>
                  </a:lnTo>
                  <a:lnTo>
                    <a:pt x="27" y="66"/>
                  </a:lnTo>
                  <a:lnTo>
                    <a:pt x="20" y="65"/>
                  </a:lnTo>
                  <a:lnTo>
                    <a:pt x="14" y="61"/>
                  </a:lnTo>
                  <a:lnTo>
                    <a:pt x="9" y="57"/>
                  </a:lnTo>
                  <a:lnTo>
                    <a:pt x="5" y="52"/>
                  </a:lnTo>
                  <a:lnTo>
                    <a:pt x="1" y="47"/>
                  </a:lnTo>
                  <a:lnTo>
                    <a:pt x="0" y="41"/>
                  </a:lnTo>
                  <a:lnTo>
                    <a:pt x="0" y="33"/>
                  </a:lnTo>
                  <a:lnTo>
                    <a:pt x="0" y="27"/>
                  </a:lnTo>
                  <a:lnTo>
                    <a:pt x="1" y="20"/>
                  </a:lnTo>
                  <a:lnTo>
                    <a:pt x="5" y="14"/>
                  </a:lnTo>
                  <a:lnTo>
                    <a:pt x="8" y="9"/>
                  </a:lnTo>
                  <a:lnTo>
                    <a:pt x="13" y="4"/>
                  </a:lnTo>
                  <a:lnTo>
                    <a:pt x="19" y="1"/>
                  </a:lnTo>
                  <a:lnTo>
                    <a:pt x="25" y="0"/>
                  </a:lnTo>
                  <a:lnTo>
                    <a:pt x="33" y="0"/>
                  </a:lnTo>
                  <a:lnTo>
                    <a:pt x="40" y="0"/>
                  </a:lnTo>
                  <a:lnTo>
                    <a:pt x="47" y="1"/>
                  </a:lnTo>
                  <a:lnTo>
                    <a:pt x="52" y="6"/>
                  </a:lnTo>
                  <a:lnTo>
                    <a:pt x="57" y="11"/>
                  </a:lnTo>
                  <a:lnTo>
                    <a:pt x="62" y="15"/>
                  </a:lnTo>
                  <a:lnTo>
                    <a:pt x="63" y="23"/>
                  </a:lnTo>
                  <a:lnTo>
                    <a:pt x="65" y="30"/>
                  </a:lnTo>
                  <a:lnTo>
                    <a:pt x="65" y="39"/>
                  </a:lnTo>
                  <a:close/>
                  <a:moveTo>
                    <a:pt x="46" y="25"/>
                  </a:moveTo>
                  <a:lnTo>
                    <a:pt x="46" y="25"/>
                  </a:lnTo>
                  <a:lnTo>
                    <a:pt x="44" y="20"/>
                  </a:lnTo>
                  <a:lnTo>
                    <a:pt x="41" y="17"/>
                  </a:lnTo>
                  <a:lnTo>
                    <a:pt x="38" y="14"/>
                  </a:lnTo>
                  <a:lnTo>
                    <a:pt x="33" y="14"/>
                  </a:lnTo>
                  <a:lnTo>
                    <a:pt x="27" y="14"/>
                  </a:lnTo>
                  <a:lnTo>
                    <a:pt x="24" y="17"/>
                  </a:lnTo>
                  <a:lnTo>
                    <a:pt x="20" y="20"/>
                  </a:lnTo>
                  <a:lnTo>
                    <a:pt x="19" y="25"/>
                  </a:lnTo>
                  <a:lnTo>
                    <a:pt x="46" y="25"/>
                  </a:lnTo>
                  <a:close/>
                </a:path>
              </a:pathLst>
            </a:custGeom>
            <a:solidFill>
              <a:srgbClr val="0099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29" name="Freeform 305"/>
            <p:cNvSpPr>
              <a:spLocks noChangeAspect="1" noEditPoints="1"/>
            </p:cNvSpPr>
            <p:nvPr userDrawn="1"/>
          </p:nvSpPr>
          <p:spPr bwMode="auto">
            <a:xfrm>
              <a:off x="3157730" y="6137284"/>
              <a:ext cx="222296" cy="197847"/>
            </a:xfrm>
            <a:custGeom>
              <a:avLst/>
              <a:gdLst>
                <a:gd name="T0" fmla="*/ 2147483647 w 70"/>
                <a:gd name="T1" fmla="*/ 2147483647 h 66"/>
                <a:gd name="T2" fmla="*/ 2147483647 w 70"/>
                <a:gd name="T3" fmla="*/ 2147483647 h 66"/>
                <a:gd name="T4" fmla="*/ 2147483647 w 70"/>
                <a:gd name="T5" fmla="*/ 2147483647 h 66"/>
                <a:gd name="T6" fmla="*/ 2147483647 w 70"/>
                <a:gd name="T7" fmla="*/ 2147483647 h 66"/>
                <a:gd name="T8" fmla="*/ 2147483647 w 70"/>
                <a:gd name="T9" fmla="*/ 2147483647 h 66"/>
                <a:gd name="T10" fmla="*/ 2147483647 w 70"/>
                <a:gd name="T11" fmla="*/ 2147483647 h 66"/>
                <a:gd name="T12" fmla="*/ 2147483647 w 70"/>
                <a:gd name="T13" fmla="*/ 2147483647 h 66"/>
                <a:gd name="T14" fmla="*/ 2147483647 w 70"/>
                <a:gd name="T15" fmla="*/ 2147483647 h 66"/>
                <a:gd name="T16" fmla="*/ 2147483647 w 70"/>
                <a:gd name="T17" fmla="*/ 2147483647 h 66"/>
                <a:gd name="T18" fmla="*/ 2147483647 w 70"/>
                <a:gd name="T19" fmla="*/ 2147483647 h 66"/>
                <a:gd name="T20" fmla="*/ 2147483647 w 70"/>
                <a:gd name="T21" fmla="*/ 2147483647 h 66"/>
                <a:gd name="T22" fmla="*/ 2147483647 w 70"/>
                <a:gd name="T23" fmla="*/ 2147483647 h 66"/>
                <a:gd name="T24" fmla="*/ 2147483647 w 70"/>
                <a:gd name="T25" fmla="*/ 2147483647 h 66"/>
                <a:gd name="T26" fmla="*/ 2147483647 w 70"/>
                <a:gd name="T27" fmla="*/ 2147483647 h 66"/>
                <a:gd name="T28" fmla="*/ 2147483647 w 70"/>
                <a:gd name="T29" fmla="*/ 2147483647 h 66"/>
                <a:gd name="T30" fmla="*/ 2147483647 w 70"/>
                <a:gd name="T31" fmla="*/ 2147483647 h 66"/>
                <a:gd name="T32" fmla="*/ 0 w 70"/>
                <a:gd name="T33" fmla="*/ 2147483647 h 66"/>
                <a:gd name="T34" fmla="*/ 0 w 70"/>
                <a:gd name="T35" fmla="*/ 2147483647 h 66"/>
                <a:gd name="T36" fmla="*/ 0 w 70"/>
                <a:gd name="T37" fmla="*/ 2147483647 h 66"/>
                <a:gd name="T38" fmla="*/ 0 w 70"/>
                <a:gd name="T39" fmla="*/ 2147483647 h 66"/>
                <a:gd name="T40" fmla="*/ 2147483647 w 70"/>
                <a:gd name="T41" fmla="*/ 2147483647 h 66"/>
                <a:gd name="T42" fmla="*/ 2147483647 w 70"/>
                <a:gd name="T43" fmla="*/ 2147483647 h 66"/>
                <a:gd name="T44" fmla="*/ 2147483647 w 70"/>
                <a:gd name="T45" fmla="*/ 2147483647 h 66"/>
                <a:gd name="T46" fmla="*/ 2147483647 w 70"/>
                <a:gd name="T47" fmla="*/ 2147483647 h 66"/>
                <a:gd name="T48" fmla="*/ 2147483647 w 70"/>
                <a:gd name="T49" fmla="*/ 2147483647 h 66"/>
                <a:gd name="T50" fmla="*/ 2147483647 w 70"/>
                <a:gd name="T51" fmla="*/ 0 h 66"/>
                <a:gd name="T52" fmla="*/ 2147483647 w 70"/>
                <a:gd name="T53" fmla="*/ 0 h 66"/>
                <a:gd name="T54" fmla="*/ 2147483647 w 70"/>
                <a:gd name="T55" fmla="*/ 0 h 66"/>
                <a:gd name="T56" fmla="*/ 2147483647 w 70"/>
                <a:gd name="T57" fmla="*/ 0 h 66"/>
                <a:gd name="T58" fmla="*/ 2147483647 w 70"/>
                <a:gd name="T59" fmla="*/ 2147483647 h 66"/>
                <a:gd name="T60" fmla="*/ 2147483647 w 70"/>
                <a:gd name="T61" fmla="*/ 2147483647 h 66"/>
                <a:gd name="T62" fmla="*/ 2147483647 w 70"/>
                <a:gd name="T63" fmla="*/ 2147483647 h 66"/>
                <a:gd name="T64" fmla="*/ 2147483647 w 70"/>
                <a:gd name="T65" fmla="*/ 2147483647 h 66"/>
                <a:gd name="T66" fmla="*/ 2147483647 w 70"/>
                <a:gd name="T67" fmla="*/ 2147483647 h 66"/>
                <a:gd name="T68" fmla="*/ 2147483647 w 70"/>
                <a:gd name="T69" fmla="*/ 2147483647 h 66"/>
                <a:gd name="T70" fmla="*/ 2147483647 w 70"/>
                <a:gd name="T71" fmla="*/ 2147483647 h 66"/>
                <a:gd name="T72" fmla="*/ 2147483647 w 70"/>
                <a:gd name="T73" fmla="*/ 2147483647 h 66"/>
                <a:gd name="T74" fmla="*/ 2147483647 w 70"/>
                <a:gd name="T75" fmla="*/ 2147483647 h 66"/>
                <a:gd name="T76" fmla="*/ 2147483647 w 70"/>
                <a:gd name="T77" fmla="*/ 2147483647 h 66"/>
                <a:gd name="T78" fmla="*/ 2147483647 w 70"/>
                <a:gd name="T79" fmla="*/ 2147483647 h 66"/>
                <a:gd name="T80" fmla="*/ 2147483647 w 70"/>
                <a:gd name="T81" fmla="*/ 2147483647 h 66"/>
                <a:gd name="T82" fmla="*/ 2147483647 w 70"/>
                <a:gd name="T83" fmla="*/ 2147483647 h 66"/>
                <a:gd name="T84" fmla="*/ 2147483647 w 70"/>
                <a:gd name="T85" fmla="*/ 2147483647 h 66"/>
                <a:gd name="T86" fmla="*/ 2147483647 w 70"/>
                <a:gd name="T87" fmla="*/ 2147483647 h 66"/>
                <a:gd name="T88" fmla="*/ 2147483647 w 70"/>
                <a:gd name="T89" fmla="*/ 2147483647 h 66"/>
                <a:gd name="T90" fmla="*/ 2147483647 w 70"/>
                <a:gd name="T91" fmla="*/ 2147483647 h 66"/>
                <a:gd name="T92" fmla="*/ 2147483647 w 70"/>
                <a:gd name="T93" fmla="*/ 2147483647 h 66"/>
                <a:gd name="T94" fmla="*/ 2147483647 w 70"/>
                <a:gd name="T95" fmla="*/ 2147483647 h 66"/>
                <a:gd name="T96" fmla="*/ 2147483647 w 70"/>
                <a:gd name="T97" fmla="*/ 2147483647 h 66"/>
                <a:gd name="T98" fmla="*/ 2147483647 w 70"/>
                <a:gd name="T99" fmla="*/ 2147483647 h 66"/>
                <a:gd name="T100" fmla="*/ 2147483647 w 70"/>
                <a:gd name="T101" fmla="*/ 2147483647 h 66"/>
                <a:gd name="T102" fmla="*/ 2147483647 w 70"/>
                <a:gd name="T103" fmla="*/ 2147483647 h 66"/>
                <a:gd name="T104" fmla="*/ 2147483647 w 70"/>
                <a:gd name="T105" fmla="*/ 2147483647 h 66"/>
                <a:gd name="T106" fmla="*/ 2147483647 w 70"/>
                <a:gd name="T107" fmla="*/ 2147483647 h 66"/>
                <a:gd name="T108" fmla="*/ 2147483647 w 70"/>
                <a:gd name="T109" fmla="*/ 2147483647 h 66"/>
                <a:gd name="T110" fmla="*/ 2147483647 w 70"/>
                <a:gd name="T111" fmla="*/ 2147483647 h 66"/>
                <a:gd name="T112" fmla="*/ 2147483647 w 70"/>
                <a:gd name="T113" fmla="*/ 2147483647 h 66"/>
                <a:gd name="T114" fmla="*/ 2147483647 w 70"/>
                <a:gd name="T115" fmla="*/ 2147483647 h 6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70" h="66">
                  <a:moveTo>
                    <a:pt x="70" y="65"/>
                  </a:moveTo>
                  <a:lnTo>
                    <a:pt x="52" y="65"/>
                  </a:lnTo>
                  <a:lnTo>
                    <a:pt x="52" y="57"/>
                  </a:lnTo>
                  <a:lnTo>
                    <a:pt x="47" y="60"/>
                  </a:lnTo>
                  <a:lnTo>
                    <a:pt x="43" y="63"/>
                  </a:lnTo>
                  <a:lnTo>
                    <a:pt x="36" y="66"/>
                  </a:lnTo>
                  <a:lnTo>
                    <a:pt x="30" y="66"/>
                  </a:lnTo>
                  <a:lnTo>
                    <a:pt x="24" y="66"/>
                  </a:lnTo>
                  <a:lnTo>
                    <a:pt x="19" y="65"/>
                  </a:lnTo>
                  <a:lnTo>
                    <a:pt x="12" y="61"/>
                  </a:lnTo>
                  <a:lnTo>
                    <a:pt x="8" y="57"/>
                  </a:lnTo>
                  <a:lnTo>
                    <a:pt x="4" y="52"/>
                  </a:lnTo>
                  <a:lnTo>
                    <a:pt x="1" y="47"/>
                  </a:lnTo>
                  <a:lnTo>
                    <a:pt x="0" y="41"/>
                  </a:lnTo>
                  <a:lnTo>
                    <a:pt x="0" y="33"/>
                  </a:lnTo>
                  <a:lnTo>
                    <a:pt x="0" y="27"/>
                  </a:lnTo>
                  <a:lnTo>
                    <a:pt x="1" y="20"/>
                  </a:lnTo>
                  <a:lnTo>
                    <a:pt x="4" y="14"/>
                  </a:lnTo>
                  <a:lnTo>
                    <a:pt x="9" y="9"/>
                  </a:lnTo>
                  <a:lnTo>
                    <a:pt x="12" y="4"/>
                  </a:lnTo>
                  <a:lnTo>
                    <a:pt x="19" y="1"/>
                  </a:lnTo>
                  <a:lnTo>
                    <a:pt x="25" y="0"/>
                  </a:lnTo>
                  <a:lnTo>
                    <a:pt x="31" y="0"/>
                  </a:lnTo>
                  <a:lnTo>
                    <a:pt x="36" y="0"/>
                  </a:lnTo>
                  <a:lnTo>
                    <a:pt x="43" y="1"/>
                  </a:lnTo>
                  <a:lnTo>
                    <a:pt x="46" y="4"/>
                  </a:lnTo>
                  <a:lnTo>
                    <a:pt x="50" y="7"/>
                  </a:lnTo>
                  <a:lnTo>
                    <a:pt x="50" y="1"/>
                  </a:lnTo>
                  <a:lnTo>
                    <a:pt x="70" y="1"/>
                  </a:lnTo>
                  <a:lnTo>
                    <a:pt x="70" y="65"/>
                  </a:lnTo>
                  <a:close/>
                  <a:moveTo>
                    <a:pt x="36" y="15"/>
                  </a:moveTo>
                  <a:lnTo>
                    <a:pt x="36" y="15"/>
                  </a:lnTo>
                  <a:lnTo>
                    <a:pt x="30" y="17"/>
                  </a:lnTo>
                  <a:lnTo>
                    <a:pt x="24" y="20"/>
                  </a:lnTo>
                  <a:lnTo>
                    <a:pt x="20" y="25"/>
                  </a:lnTo>
                  <a:lnTo>
                    <a:pt x="20" y="33"/>
                  </a:lnTo>
                  <a:lnTo>
                    <a:pt x="20" y="39"/>
                  </a:lnTo>
                  <a:lnTo>
                    <a:pt x="24" y="46"/>
                  </a:lnTo>
                  <a:lnTo>
                    <a:pt x="30" y="49"/>
                  </a:lnTo>
                  <a:lnTo>
                    <a:pt x="36" y="50"/>
                  </a:lnTo>
                  <a:lnTo>
                    <a:pt x="43" y="49"/>
                  </a:lnTo>
                  <a:lnTo>
                    <a:pt x="47" y="46"/>
                  </a:lnTo>
                  <a:lnTo>
                    <a:pt x="50" y="39"/>
                  </a:lnTo>
                  <a:lnTo>
                    <a:pt x="52" y="33"/>
                  </a:lnTo>
                  <a:lnTo>
                    <a:pt x="50" y="25"/>
                  </a:lnTo>
                  <a:lnTo>
                    <a:pt x="47" y="20"/>
                  </a:lnTo>
                  <a:lnTo>
                    <a:pt x="43" y="17"/>
                  </a:lnTo>
                  <a:lnTo>
                    <a:pt x="36" y="15"/>
                  </a:lnTo>
                  <a:close/>
                </a:path>
              </a:pathLst>
            </a:custGeom>
            <a:solidFill>
              <a:srgbClr val="0099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30" name="Freeform 306"/>
            <p:cNvSpPr>
              <a:spLocks noChangeAspect="1" noEditPoints="1"/>
            </p:cNvSpPr>
            <p:nvPr userDrawn="1"/>
          </p:nvSpPr>
          <p:spPr bwMode="auto">
            <a:xfrm>
              <a:off x="4277454" y="6137284"/>
              <a:ext cx="214065" cy="280284"/>
            </a:xfrm>
            <a:custGeom>
              <a:avLst/>
              <a:gdLst>
                <a:gd name="T0" fmla="*/ 0 w 69"/>
                <a:gd name="T1" fmla="*/ 2147483647 h 95"/>
                <a:gd name="T2" fmla="*/ 2147483647 w 69"/>
                <a:gd name="T3" fmla="*/ 2147483647 h 95"/>
                <a:gd name="T4" fmla="*/ 2147483647 w 69"/>
                <a:gd name="T5" fmla="*/ 2147483647 h 95"/>
                <a:gd name="T6" fmla="*/ 2147483647 w 69"/>
                <a:gd name="T7" fmla="*/ 2147483647 h 95"/>
                <a:gd name="T8" fmla="*/ 2147483647 w 69"/>
                <a:gd name="T9" fmla="*/ 2147483647 h 95"/>
                <a:gd name="T10" fmla="*/ 2147483647 w 69"/>
                <a:gd name="T11" fmla="*/ 2147483647 h 95"/>
                <a:gd name="T12" fmla="*/ 2147483647 w 69"/>
                <a:gd name="T13" fmla="*/ 2147483647 h 95"/>
                <a:gd name="T14" fmla="*/ 2147483647 w 69"/>
                <a:gd name="T15" fmla="*/ 0 h 95"/>
                <a:gd name="T16" fmla="*/ 2147483647 w 69"/>
                <a:gd name="T17" fmla="*/ 0 h 95"/>
                <a:gd name="T18" fmla="*/ 2147483647 w 69"/>
                <a:gd name="T19" fmla="*/ 0 h 95"/>
                <a:gd name="T20" fmla="*/ 2147483647 w 69"/>
                <a:gd name="T21" fmla="*/ 0 h 95"/>
                <a:gd name="T22" fmla="*/ 2147483647 w 69"/>
                <a:gd name="T23" fmla="*/ 2147483647 h 95"/>
                <a:gd name="T24" fmla="*/ 2147483647 w 69"/>
                <a:gd name="T25" fmla="*/ 2147483647 h 95"/>
                <a:gd name="T26" fmla="*/ 2147483647 w 69"/>
                <a:gd name="T27" fmla="*/ 2147483647 h 95"/>
                <a:gd name="T28" fmla="*/ 2147483647 w 69"/>
                <a:gd name="T29" fmla="*/ 2147483647 h 95"/>
                <a:gd name="T30" fmla="*/ 2147483647 w 69"/>
                <a:gd name="T31" fmla="*/ 2147483647 h 95"/>
                <a:gd name="T32" fmla="*/ 2147483647 w 69"/>
                <a:gd name="T33" fmla="*/ 2147483647 h 95"/>
                <a:gd name="T34" fmla="*/ 2147483647 w 69"/>
                <a:gd name="T35" fmla="*/ 2147483647 h 95"/>
                <a:gd name="T36" fmla="*/ 2147483647 w 69"/>
                <a:gd name="T37" fmla="*/ 2147483647 h 95"/>
                <a:gd name="T38" fmla="*/ 2147483647 w 69"/>
                <a:gd name="T39" fmla="*/ 2147483647 h 95"/>
                <a:gd name="T40" fmla="*/ 2147483647 w 69"/>
                <a:gd name="T41" fmla="*/ 2147483647 h 95"/>
                <a:gd name="T42" fmla="*/ 2147483647 w 69"/>
                <a:gd name="T43" fmla="*/ 2147483647 h 95"/>
                <a:gd name="T44" fmla="*/ 2147483647 w 69"/>
                <a:gd name="T45" fmla="*/ 2147483647 h 95"/>
                <a:gd name="T46" fmla="*/ 2147483647 w 69"/>
                <a:gd name="T47" fmla="*/ 2147483647 h 95"/>
                <a:gd name="T48" fmla="*/ 2147483647 w 69"/>
                <a:gd name="T49" fmla="*/ 2147483647 h 95"/>
                <a:gd name="T50" fmla="*/ 2147483647 w 69"/>
                <a:gd name="T51" fmla="*/ 2147483647 h 95"/>
                <a:gd name="T52" fmla="*/ 2147483647 w 69"/>
                <a:gd name="T53" fmla="*/ 2147483647 h 95"/>
                <a:gd name="T54" fmla="*/ 2147483647 w 69"/>
                <a:gd name="T55" fmla="*/ 2147483647 h 95"/>
                <a:gd name="T56" fmla="*/ 2147483647 w 69"/>
                <a:gd name="T57" fmla="*/ 2147483647 h 95"/>
                <a:gd name="T58" fmla="*/ 2147483647 w 69"/>
                <a:gd name="T59" fmla="*/ 2147483647 h 95"/>
                <a:gd name="T60" fmla="*/ 2147483647 w 69"/>
                <a:gd name="T61" fmla="*/ 2147483647 h 95"/>
                <a:gd name="T62" fmla="*/ 2147483647 w 69"/>
                <a:gd name="T63" fmla="*/ 2147483647 h 95"/>
                <a:gd name="T64" fmla="*/ 2147483647 w 69"/>
                <a:gd name="T65" fmla="*/ 2147483647 h 95"/>
                <a:gd name="T66" fmla="*/ 0 w 69"/>
                <a:gd name="T67" fmla="*/ 2147483647 h 95"/>
                <a:gd name="T68" fmla="*/ 0 w 69"/>
                <a:gd name="T69" fmla="*/ 2147483647 h 95"/>
                <a:gd name="T70" fmla="*/ 2147483647 w 69"/>
                <a:gd name="T71" fmla="*/ 2147483647 h 95"/>
                <a:gd name="T72" fmla="*/ 2147483647 w 69"/>
                <a:gd name="T73" fmla="*/ 2147483647 h 95"/>
                <a:gd name="T74" fmla="*/ 2147483647 w 69"/>
                <a:gd name="T75" fmla="*/ 2147483647 h 95"/>
                <a:gd name="T76" fmla="*/ 2147483647 w 69"/>
                <a:gd name="T77" fmla="*/ 2147483647 h 95"/>
                <a:gd name="T78" fmla="*/ 2147483647 w 69"/>
                <a:gd name="T79" fmla="*/ 2147483647 h 95"/>
                <a:gd name="T80" fmla="*/ 2147483647 w 69"/>
                <a:gd name="T81" fmla="*/ 2147483647 h 95"/>
                <a:gd name="T82" fmla="*/ 2147483647 w 69"/>
                <a:gd name="T83" fmla="*/ 2147483647 h 95"/>
                <a:gd name="T84" fmla="*/ 2147483647 w 69"/>
                <a:gd name="T85" fmla="*/ 2147483647 h 95"/>
                <a:gd name="T86" fmla="*/ 2147483647 w 69"/>
                <a:gd name="T87" fmla="*/ 2147483647 h 95"/>
                <a:gd name="T88" fmla="*/ 2147483647 w 69"/>
                <a:gd name="T89" fmla="*/ 2147483647 h 95"/>
                <a:gd name="T90" fmla="*/ 2147483647 w 69"/>
                <a:gd name="T91" fmla="*/ 2147483647 h 95"/>
                <a:gd name="T92" fmla="*/ 2147483647 w 69"/>
                <a:gd name="T93" fmla="*/ 2147483647 h 95"/>
                <a:gd name="T94" fmla="*/ 2147483647 w 69"/>
                <a:gd name="T95" fmla="*/ 2147483647 h 95"/>
                <a:gd name="T96" fmla="*/ 2147483647 w 69"/>
                <a:gd name="T97" fmla="*/ 2147483647 h 95"/>
                <a:gd name="T98" fmla="*/ 2147483647 w 69"/>
                <a:gd name="T99" fmla="*/ 2147483647 h 95"/>
                <a:gd name="T100" fmla="*/ 2147483647 w 69"/>
                <a:gd name="T101" fmla="*/ 2147483647 h 95"/>
                <a:gd name="T102" fmla="*/ 2147483647 w 69"/>
                <a:gd name="T103" fmla="*/ 2147483647 h 95"/>
                <a:gd name="T104" fmla="*/ 2147483647 w 69"/>
                <a:gd name="T105" fmla="*/ 2147483647 h 95"/>
                <a:gd name="T106" fmla="*/ 2147483647 w 69"/>
                <a:gd name="T107" fmla="*/ 2147483647 h 95"/>
                <a:gd name="T108" fmla="*/ 2147483647 w 69"/>
                <a:gd name="T109" fmla="*/ 2147483647 h 95"/>
                <a:gd name="T110" fmla="*/ 2147483647 w 69"/>
                <a:gd name="T111" fmla="*/ 2147483647 h 95"/>
                <a:gd name="T112" fmla="*/ 2147483647 w 69"/>
                <a:gd name="T113" fmla="*/ 2147483647 h 95"/>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69" h="95">
                  <a:moveTo>
                    <a:pt x="0" y="1"/>
                  </a:moveTo>
                  <a:lnTo>
                    <a:pt x="19" y="1"/>
                  </a:lnTo>
                  <a:lnTo>
                    <a:pt x="19" y="9"/>
                  </a:lnTo>
                  <a:lnTo>
                    <a:pt x="22" y="4"/>
                  </a:lnTo>
                  <a:lnTo>
                    <a:pt x="27" y="1"/>
                  </a:lnTo>
                  <a:lnTo>
                    <a:pt x="33" y="0"/>
                  </a:lnTo>
                  <a:lnTo>
                    <a:pt x="39" y="0"/>
                  </a:lnTo>
                  <a:lnTo>
                    <a:pt x="46" y="0"/>
                  </a:lnTo>
                  <a:lnTo>
                    <a:pt x="52" y="1"/>
                  </a:lnTo>
                  <a:lnTo>
                    <a:pt x="57" y="4"/>
                  </a:lnTo>
                  <a:lnTo>
                    <a:pt x="61" y="7"/>
                  </a:lnTo>
                  <a:lnTo>
                    <a:pt x="65" y="12"/>
                  </a:lnTo>
                  <a:lnTo>
                    <a:pt x="68" y="19"/>
                  </a:lnTo>
                  <a:lnTo>
                    <a:pt x="69" y="25"/>
                  </a:lnTo>
                  <a:lnTo>
                    <a:pt x="69" y="33"/>
                  </a:lnTo>
                  <a:lnTo>
                    <a:pt x="69" y="39"/>
                  </a:lnTo>
                  <a:lnTo>
                    <a:pt x="68" y="46"/>
                  </a:lnTo>
                  <a:lnTo>
                    <a:pt x="65" y="52"/>
                  </a:lnTo>
                  <a:lnTo>
                    <a:pt x="61" y="57"/>
                  </a:lnTo>
                  <a:lnTo>
                    <a:pt x="57" y="61"/>
                  </a:lnTo>
                  <a:lnTo>
                    <a:pt x="50" y="65"/>
                  </a:lnTo>
                  <a:lnTo>
                    <a:pt x="46" y="66"/>
                  </a:lnTo>
                  <a:lnTo>
                    <a:pt x="38" y="66"/>
                  </a:lnTo>
                  <a:lnTo>
                    <a:pt x="28" y="65"/>
                  </a:lnTo>
                  <a:lnTo>
                    <a:pt x="23" y="63"/>
                  </a:lnTo>
                  <a:lnTo>
                    <a:pt x="20" y="60"/>
                  </a:lnTo>
                  <a:lnTo>
                    <a:pt x="20" y="95"/>
                  </a:lnTo>
                  <a:lnTo>
                    <a:pt x="0" y="95"/>
                  </a:lnTo>
                  <a:lnTo>
                    <a:pt x="0" y="1"/>
                  </a:lnTo>
                  <a:close/>
                  <a:moveTo>
                    <a:pt x="34" y="50"/>
                  </a:moveTo>
                  <a:lnTo>
                    <a:pt x="34" y="50"/>
                  </a:lnTo>
                  <a:lnTo>
                    <a:pt x="41" y="49"/>
                  </a:lnTo>
                  <a:lnTo>
                    <a:pt x="46" y="46"/>
                  </a:lnTo>
                  <a:lnTo>
                    <a:pt x="49" y="39"/>
                  </a:lnTo>
                  <a:lnTo>
                    <a:pt x="50" y="33"/>
                  </a:lnTo>
                  <a:lnTo>
                    <a:pt x="49" y="25"/>
                  </a:lnTo>
                  <a:lnTo>
                    <a:pt x="46" y="20"/>
                  </a:lnTo>
                  <a:lnTo>
                    <a:pt x="41" y="17"/>
                  </a:lnTo>
                  <a:lnTo>
                    <a:pt x="34" y="15"/>
                  </a:lnTo>
                  <a:lnTo>
                    <a:pt x="28" y="17"/>
                  </a:lnTo>
                  <a:lnTo>
                    <a:pt x="23" y="20"/>
                  </a:lnTo>
                  <a:lnTo>
                    <a:pt x="20" y="25"/>
                  </a:lnTo>
                  <a:lnTo>
                    <a:pt x="19" y="33"/>
                  </a:lnTo>
                  <a:lnTo>
                    <a:pt x="20" y="39"/>
                  </a:lnTo>
                  <a:lnTo>
                    <a:pt x="23" y="46"/>
                  </a:lnTo>
                  <a:lnTo>
                    <a:pt x="28" y="49"/>
                  </a:lnTo>
                  <a:lnTo>
                    <a:pt x="34" y="50"/>
                  </a:lnTo>
                  <a:close/>
                </a:path>
              </a:pathLst>
            </a:custGeom>
            <a:solidFill>
              <a:srgbClr val="0099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31" name="Freeform 307"/>
            <p:cNvSpPr>
              <a:spLocks noChangeAspect="1"/>
            </p:cNvSpPr>
            <p:nvPr userDrawn="1"/>
          </p:nvSpPr>
          <p:spPr bwMode="auto">
            <a:xfrm>
              <a:off x="3470594" y="6137284"/>
              <a:ext cx="312864" cy="181360"/>
            </a:xfrm>
            <a:custGeom>
              <a:avLst/>
              <a:gdLst>
                <a:gd name="T0" fmla="*/ 0 w 101"/>
                <a:gd name="T1" fmla="*/ 2147483647 h 65"/>
                <a:gd name="T2" fmla="*/ 2147483647 w 101"/>
                <a:gd name="T3" fmla="*/ 2147483647 h 65"/>
                <a:gd name="T4" fmla="*/ 2147483647 w 101"/>
                <a:gd name="T5" fmla="*/ 2147483647 h 65"/>
                <a:gd name="T6" fmla="*/ 2147483647 w 101"/>
                <a:gd name="T7" fmla="*/ 2147483647 h 65"/>
                <a:gd name="T8" fmla="*/ 2147483647 w 101"/>
                <a:gd name="T9" fmla="*/ 2147483647 h 65"/>
                <a:gd name="T10" fmla="*/ 2147483647 w 101"/>
                <a:gd name="T11" fmla="*/ 2147483647 h 65"/>
                <a:gd name="T12" fmla="*/ 2147483647 w 101"/>
                <a:gd name="T13" fmla="*/ 2147483647 h 65"/>
                <a:gd name="T14" fmla="*/ 2147483647 w 101"/>
                <a:gd name="T15" fmla="*/ 0 h 65"/>
                <a:gd name="T16" fmla="*/ 2147483647 w 101"/>
                <a:gd name="T17" fmla="*/ 0 h 65"/>
                <a:gd name="T18" fmla="*/ 2147483647 w 101"/>
                <a:gd name="T19" fmla="*/ 0 h 65"/>
                <a:gd name="T20" fmla="*/ 2147483647 w 101"/>
                <a:gd name="T21" fmla="*/ 0 h 65"/>
                <a:gd name="T22" fmla="*/ 2147483647 w 101"/>
                <a:gd name="T23" fmla="*/ 2147483647 h 65"/>
                <a:gd name="T24" fmla="*/ 2147483647 w 101"/>
                <a:gd name="T25" fmla="*/ 2147483647 h 65"/>
                <a:gd name="T26" fmla="*/ 2147483647 w 101"/>
                <a:gd name="T27" fmla="*/ 2147483647 h 65"/>
                <a:gd name="T28" fmla="*/ 2147483647 w 101"/>
                <a:gd name="T29" fmla="*/ 2147483647 h 65"/>
                <a:gd name="T30" fmla="*/ 2147483647 w 101"/>
                <a:gd name="T31" fmla="*/ 2147483647 h 65"/>
                <a:gd name="T32" fmla="*/ 2147483647 w 101"/>
                <a:gd name="T33" fmla="*/ 2147483647 h 65"/>
                <a:gd name="T34" fmla="*/ 2147483647 w 101"/>
                <a:gd name="T35" fmla="*/ 2147483647 h 65"/>
                <a:gd name="T36" fmla="*/ 2147483647 w 101"/>
                <a:gd name="T37" fmla="*/ 2147483647 h 65"/>
                <a:gd name="T38" fmla="*/ 2147483647 w 101"/>
                <a:gd name="T39" fmla="*/ 0 h 65"/>
                <a:gd name="T40" fmla="*/ 2147483647 w 101"/>
                <a:gd name="T41" fmla="*/ 0 h 65"/>
                <a:gd name="T42" fmla="*/ 2147483647 w 101"/>
                <a:gd name="T43" fmla="*/ 0 h 65"/>
                <a:gd name="T44" fmla="*/ 2147483647 w 101"/>
                <a:gd name="T45" fmla="*/ 0 h 65"/>
                <a:gd name="T46" fmla="*/ 2147483647 w 101"/>
                <a:gd name="T47" fmla="*/ 2147483647 h 65"/>
                <a:gd name="T48" fmla="*/ 2147483647 w 101"/>
                <a:gd name="T49" fmla="*/ 2147483647 h 65"/>
                <a:gd name="T50" fmla="*/ 2147483647 w 101"/>
                <a:gd name="T51" fmla="*/ 2147483647 h 65"/>
                <a:gd name="T52" fmla="*/ 2147483647 w 101"/>
                <a:gd name="T53" fmla="*/ 2147483647 h 65"/>
                <a:gd name="T54" fmla="*/ 2147483647 w 101"/>
                <a:gd name="T55" fmla="*/ 2147483647 h 65"/>
                <a:gd name="T56" fmla="*/ 2147483647 w 101"/>
                <a:gd name="T57" fmla="*/ 2147483647 h 65"/>
                <a:gd name="T58" fmla="*/ 2147483647 w 101"/>
                <a:gd name="T59" fmla="*/ 2147483647 h 65"/>
                <a:gd name="T60" fmla="*/ 2147483647 w 101"/>
                <a:gd name="T61" fmla="*/ 2147483647 h 65"/>
                <a:gd name="T62" fmla="*/ 2147483647 w 101"/>
                <a:gd name="T63" fmla="*/ 2147483647 h 65"/>
                <a:gd name="T64" fmla="*/ 2147483647 w 101"/>
                <a:gd name="T65" fmla="*/ 2147483647 h 65"/>
                <a:gd name="T66" fmla="*/ 2147483647 w 101"/>
                <a:gd name="T67" fmla="*/ 2147483647 h 65"/>
                <a:gd name="T68" fmla="*/ 2147483647 w 101"/>
                <a:gd name="T69" fmla="*/ 2147483647 h 65"/>
                <a:gd name="T70" fmla="*/ 2147483647 w 101"/>
                <a:gd name="T71" fmla="*/ 2147483647 h 65"/>
                <a:gd name="T72" fmla="*/ 2147483647 w 101"/>
                <a:gd name="T73" fmla="*/ 2147483647 h 65"/>
                <a:gd name="T74" fmla="*/ 2147483647 w 101"/>
                <a:gd name="T75" fmla="*/ 2147483647 h 65"/>
                <a:gd name="T76" fmla="*/ 2147483647 w 101"/>
                <a:gd name="T77" fmla="*/ 2147483647 h 65"/>
                <a:gd name="T78" fmla="*/ 2147483647 w 101"/>
                <a:gd name="T79" fmla="*/ 2147483647 h 65"/>
                <a:gd name="T80" fmla="*/ 2147483647 w 101"/>
                <a:gd name="T81" fmla="*/ 2147483647 h 65"/>
                <a:gd name="T82" fmla="*/ 2147483647 w 101"/>
                <a:gd name="T83" fmla="*/ 2147483647 h 65"/>
                <a:gd name="T84" fmla="*/ 2147483647 w 101"/>
                <a:gd name="T85" fmla="*/ 2147483647 h 65"/>
                <a:gd name="T86" fmla="*/ 2147483647 w 101"/>
                <a:gd name="T87" fmla="*/ 2147483647 h 65"/>
                <a:gd name="T88" fmla="*/ 2147483647 w 101"/>
                <a:gd name="T89" fmla="*/ 2147483647 h 65"/>
                <a:gd name="T90" fmla="*/ 2147483647 w 101"/>
                <a:gd name="T91" fmla="*/ 2147483647 h 65"/>
                <a:gd name="T92" fmla="*/ 2147483647 w 101"/>
                <a:gd name="T93" fmla="*/ 2147483647 h 65"/>
                <a:gd name="T94" fmla="*/ 2147483647 w 101"/>
                <a:gd name="T95" fmla="*/ 2147483647 h 65"/>
                <a:gd name="T96" fmla="*/ 2147483647 w 101"/>
                <a:gd name="T97" fmla="*/ 2147483647 h 65"/>
                <a:gd name="T98" fmla="*/ 2147483647 w 101"/>
                <a:gd name="T99" fmla="*/ 2147483647 h 65"/>
                <a:gd name="T100" fmla="*/ 2147483647 w 101"/>
                <a:gd name="T101" fmla="*/ 2147483647 h 65"/>
                <a:gd name="T102" fmla="*/ 2147483647 w 101"/>
                <a:gd name="T103" fmla="*/ 2147483647 h 65"/>
                <a:gd name="T104" fmla="*/ 2147483647 w 101"/>
                <a:gd name="T105" fmla="*/ 2147483647 h 65"/>
                <a:gd name="T106" fmla="*/ 2147483647 w 101"/>
                <a:gd name="T107" fmla="*/ 2147483647 h 65"/>
                <a:gd name="T108" fmla="*/ 2147483647 w 101"/>
                <a:gd name="T109" fmla="*/ 2147483647 h 65"/>
                <a:gd name="T110" fmla="*/ 2147483647 w 101"/>
                <a:gd name="T111" fmla="*/ 2147483647 h 65"/>
                <a:gd name="T112" fmla="*/ 0 w 101"/>
                <a:gd name="T113" fmla="*/ 2147483647 h 65"/>
                <a:gd name="T114" fmla="*/ 0 w 101"/>
                <a:gd name="T115" fmla="*/ 2147483647 h 65"/>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101" h="65">
                  <a:moveTo>
                    <a:pt x="0" y="1"/>
                  </a:moveTo>
                  <a:lnTo>
                    <a:pt x="19" y="1"/>
                  </a:lnTo>
                  <a:lnTo>
                    <a:pt x="19" y="9"/>
                  </a:lnTo>
                  <a:lnTo>
                    <a:pt x="22" y="6"/>
                  </a:lnTo>
                  <a:lnTo>
                    <a:pt x="27" y="3"/>
                  </a:lnTo>
                  <a:lnTo>
                    <a:pt x="32" y="0"/>
                  </a:lnTo>
                  <a:lnTo>
                    <a:pt x="38" y="0"/>
                  </a:lnTo>
                  <a:lnTo>
                    <a:pt x="44" y="0"/>
                  </a:lnTo>
                  <a:lnTo>
                    <a:pt x="51" y="3"/>
                  </a:lnTo>
                  <a:lnTo>
                    <a:pt x="55" y="6"/>
                  </a:lnTo>
                  <a:lnTo>
                    <a:pt x="57" y="11"/>
                  </a:lnTo>
                  <a:lnTo>
                    <a:pt x="62" y="6"/>
                  </a:lnTo>
                  <a:lnTo>
                    <a:pt x="67" y="1"/>
                  </a:lnTo>
                  <a:lnTo>
                    <a:pt x="71" y="0"/>
                  </a:lnTo>
                  <a:lnTo>
                    <a:pt x="79" y="0"/>
                  </a:lnTo>
                  <a:lnTo>
                    <a:pt x="84" y="0"/>
                  </a:lnTo>
                  <a:lnTo>
                    <a:pt x="89" y="1"/>
                  </a:lnTo>
                  <a:lnTo>
                    <a:pt x="94" y="4"/>
                  </a:lnTo>
                  <a:lnTo>
                    <a:pt x="97" y="7"/>
                  </a:lnTo>
                  <a:lnTo>
                    <a:pt x="100" y="15"/>
                  </a:lnTo>
                  <a:lnTo>
                    <a:pt x="101" y="27"/>
                  </a:lnTo>
                  <a:lnTo>
                    <a:pt x="101" y="65"/>
                  </a:lnTo>
                  <a:lnTo>
                    <a:pt x="81" y="65"/>
                  </a:lnTo>
                  <a:lnTo>
                    <a:pt x="81" y="28"/>
                  </a:lnTo>
                  <a:lnTo>
                    <a:pt x="81" y="23"/>
                  </a:lnTo>
                  <a:lnTo>
                    <a:pt x="79" y="20"/>
                  </a:lnTo>
                  <a:lnTo>
                    <a:pt x="76" y="17"/>
                  </a:lnTo>
                  <a:lnTo>
                    <a:pt x="71" y="17"/>
                  </a:lnTo>
                  <a:lnTo>
                    <a:pt x="67" y="17"/>
                  </a:lnTo>
                  <a:lnTo>
                    <a:pt x="63" y="20"/>
                  </a:lnTo>
                  <a:lnTo>
                    <a:pt x="62" y="25"/>
                  </a:lnTo>
                  <a:lnTo>
                    <a:pt x="60" y="31"/>
                  </a:lnTo>
                  <a:lnTo>
                    <a:pt x="60" y="65"/>
                  </a:lnTo>
                  <a:lnTo>
                    <a:pt x="40" y="65"/>
                  </a:lnTo>
                  <a:lnTo>
                    <a:pt x="40" y="31"/>
                  </a:lnTo>
                  <a:lnTo>
                    <a:pt x="40" y="27"/>
                  </a:lnTo>
                  <a:lnTo>
                    <a:pt x="40" y="22"/>
                  </a:lnTo>
                  <a:lnTo>
                    <a:pt x="36" y="19"/>
                  </a:lnTo>
                  <a:lnTo>
                    <a:pt x="33" y="17"/>
                  </a:lnTo>
                  <a:lnTo>
                    <a:pt x="32" y="17"/>
                  </a:lnTo>
                  <a:lnTo>
                    <a:pt x="27" y="17"/>
                  </a:lnTo>
                  <a:lnTo>
                    <a:pt x="22" y="20"/>
                  </a:lnTo>
                  <a:lnTo>
                    <a:pt x="21" y="25"/>
                  </a:lnTo>
                  <a:lnTo>
                    <a:pt x="19" y="31"/>
                  </a:lnTo>
                  <a:lnTo>
                    <a:pt x="19" y="65"/>
                  </a:lnTo>
                  <a:lnTo>
                    <a:pt x="0" y="65"/>
                  </a:lnTo>
                  <a:lnTo>
                    <a:pt x="0" y="1"/>
                  </a:lnTo>
                  <a:close/>
                </a:path>
              </a:pathLst>
            </a:custGeom>
            <a:solidFill>
              <a:srgbClr val="0099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32" name="Freeform 308"/>
            <p:cNvSpPr>
              <a:spLocks noChangeAspect="1"/>
            </p:cNvSpPr>
            <p:nvPr userDrawn="1"/>
          </p:nvSpPr>
          <p:spPr bwMode="auto">
            <a:xfrm>
              <a:off x="3989287" y="6137284"/>
              <a:ext cx="181132" cy="197847"/>
            </a:xfrm>
            <a:custGeom>
              <a:avLst/>
              <a:gdLst>
                <a:gd name="T0" fmla="*/ 2147483647 w 62"/>
                <a:gd name="T1" fmla="*/ 2147483647 h 65"/>
                <a:gd name="T2" fmla="*/ 2147483647 w 62"/>
                <a:gd name="T3" fmla="*/ 2147483647 h 65"/>
                <a:gd name="T4" fmla="*/ 2147483647 w 62"/>
                <a:gd name="T5" fmla="*/ 2147483647 h 65"/>
                <a:gd name="T6" fmla="*/ 2147483647 w 62"/>
                <a:gd name="T7" fmla="*/ 2147483647 h 65"/>
                <a:gd name="T8" fmla="*/ 2147483647 w 62"/>
                <a:gd name="T9" fmla="*/ 2147483647 h 65"/>
                <a:gd name="T10" fmla="*/ 2147483647 w 62"/>
                <a:gd name="T11" fmla="*/ 2147483647 h 65"/>
                <a:gd name="T12" fmla="*/ 2147483647 w 62"/>
                <a:gd name="T13" fmla="*/ 2147483647 h 65"/>
                <a:gd name="T14" fmla="*/ 2147483647 w 62"/>
                <a:gd name="T15" fmla="*/ 2147483647 h 65"/>
                <a:gd name="T16" fmla="*/ 2147483647 w 62"/>
                <a:gd name="T17" fmla="*/ 2147483647 h 65"/>
                <a:gd name="T18" fmla="*/ 2147483647 w 62"/>
                <a:gd name="T19" fmla="*/ 2147483647 h 65"/>
                <a:gd name="T20" fmla="*/ 2147483647 w 62"/>
                <a:gd name="T21" fmla="*/ 2147483647 h 65"/>
                <a:gd name="T22" fmla="*/ 2147483647 w 62"/>
                <a:gd name="T23" fmla="*/ 2147483647 h 65"/>
                <a:gd name="T24" fmla="*/ 2147483647 w 62"/>
                <a:gd name="T25" fmla="*/ 2147483647 h 65"/>
                <a:gd name="T26" fmla="*/ 2147483647 w 62"/>
                <a:gd name="T27" fmla="*/ 2147483647 h 65"/>
                <a:gd name="T28" fmla="*/ 2147483647 w 62"/>
                <a:gd name="T29" fmla="*/ 2147483647 h 65"/>
                <a:gd name="T30" fmla="*/ 0 w 62"/>
                <a:gd name="T31" fmla="*/ 2147483647 h 65"/>
                <a:gd name="T32" fmla="*/ 0 w 62"/>
                <a:gd name="T33" fmla="*/ 2147483647 h 65"/>
                <a:gd name="T34" fmla="*/ 0 w 62"/>
                <a:gd name="T35" fmla="*/ 0 h 65"/>
                <a:gd name="T36" fmla="*/ 2147483647 w 62"/>
                <a:gd name="T37" fmla="*/ 0 h 65"/>
                <a:gd name="T38" fmla="*/ 2147483647 w 62"/>
                <a:gd name="T39" fmla="*/ 2147483647 h 65"/>
                <a:gd name="T40" fmla="*/ 2147483647 w 62"/>
                <a:gd name="T41" fmla="*/ 2147483647 h 65"/>
                <a:gd name="T42" fmla="*/ 2147483647 w 62"/>
                <a:gd name="T43" fmla="*/ 2147483647 h 65"/>
                <a:gd name="T44" fmla="*/ 2147483647 w 62"/>
                <a:gd name="T45" fmla="*/ 2147483647 h 65"/>
                <a:gd name="T46" fmla="*/ 2147483647 w 62"/>
                <a:gd name="T47" fmla="*/ 2147483647 h 65"/>
                <a:gd name="T48" fmla="*/ 2147483647 w 62"/>
                <a:gd name="T49" fmla="*/ 2147483647 h 65"/>
                <a:gd name="T50" fmla="*/ 2147483647 w 62"/>
                <a:gd name="T51" fmla="*/ 2147483647 h 65"/>
                <a:gd name="T52" fmla="*/ 2147483647 w 62"/>
                <a:gd name="T53" fmla="*/ 2147483647 h 65"/>
                <a:gd name="T54" fmla="*/ 2147483647 w 62"/>
                <a:gd name="T55" fmla="*/ 2147483647 h 65"/>
                <a:gd name="T56" fmla="*/ 2147483647 w 62"/>
                <a:gd name="T57" fmla="*/ 2147483647 h 65"/>
                <a:gd name="T58" fmla="*/ 2147483647 w 62"/>
                <a:gd name="T59" fmla="*/ 2147483647 h 65"/>
                <a:gd name="T60" fmla="*/ 2147483647 w 62"/>
                <a:gd name="T61" fmla="*/ 0 h 65"/>
                <a:gd name="T62" fmla="*/ 2147483647 w 62"/>
                <a:gd name="T63" fmla="*/ 0 h 65"/>
                <a:gd name="T64" fmla="*/ 2147483647 w 62"/>
                <a:gd name="T65" fmla="*/ 2147483647 h 6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62" h="65">
                  <a:moveTo>
                    <a:pt x="62" y="64"/>
                  </a:moveTo>
                  <a:lnTo>
                    <a:pt x="43" y="64"/>
                  </a:lnTo>
                  <a:lnTo>
                    <a:pt x="43" y="56"/>
                  </a:lnTo>
                  <a:lnTo>
                    <a:pt x="40" y="59"/>
                  </a:lnTo>
                  <a:lnTo>
                    <a:pt x="35" y="62"/>
                  </a:lnTo>
                  <a:lnTo>
                    <a:pt x="30" y="65"/>
                  </a:lnTo>
                  <a:lnTo>
                    <a:pt x="24" y="65"/>
                  </a:lnTo>
                  <a:lnTo>
                    <a:pt x="17" y="65"/>
                  </a:lnTo>
                  <a:lnTo>
                    <a:pt x="13" y="64"/>
                  </a:lnTo>
                  <a:lnTo>
                    <a:pt x="8" y="62"/>
                  </a:lnTo>
                  <a:lnTo>
                    <a:pt x="5" y="57"/>
                  </a:lnTo>
                  <a:lnTo>
                    <a:pt x="3" y="54"/>
                  </a:lnTo>
                  <a:lnTo>
                    <a:pt x="0" y="49"/>
                  </a:lnTo>
                  <a:lnTo>
                    <a:pt x="0" y="37"/>
                  </a:lnTo>
                  <a:lnTo>
                    <a:pt x="0" y="0"/>
                  </a:lnTo>
                  <a:lnTo>
                    <a:pt x="19" y="0"/>
                  </a:lnTo>
                  <a:lnTo>
                    <a:pt x="19" y="35"/>
                  </a:lnTo>
                  <a:lnTo>
                    <a:pt x="19" y="40"/>
                  </a:lnTo>
                  <a:lnTo>
                    <a:pt x="21" y="45"/>
                  </a:lnTo>
                  <a:lnTo>
                    <a:pt x="24" y="48"/>
                  </a:lnTo>
                  <a:lnTo>
                    <a:pt x="30" y="49"/>
                  </a:lnTo>
                  <a:lnTo>
                    <a:pt x="35" y="48"/>
                  </a:lnTo>
                  <a:lnTo>
                    <a:pt x="40" y="45"/>
                  </a:lnTo>
                  <a:lnTo>
                    <a:pt x="41" y="40"/>
                  </a:lnTo>
                  <a:lnTo>
                    <a:pt x="41" y="33"/>
                  </a:lnTo>
                  <a:lnTo>
                    <a:pt x="41" y="0"/>
                  </a:lnTo>
                  <a:lnTo>
                    <a:pt x="62" y="0"/>
                  </a:lnTo>
                  <a:lnTo>
                    <a:pt x="62" y="64"/>
                  </a:lnTo>
                  <a:close/>
                </a:path>
              </a:pathLst>
            </a:custGeom>
            <a:solidFill>
              <a:srgbClr val="0099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33" name="Freeform 309"/>
            <p:cNvSpPr>
              <a:spLocks noChangeAspect="1"/>
            </p:cNvSpPr>
            <p:nvPr userDrawn="1"/>
          </p:nvSpPr>
          <p:spPr bwMode="auto">
            <a:xfrm>
              <a:off x="6253437" y="6137284"/>
              <a:ext cx="181132" cy="197847"/>
            </a:xfrm>
            <a:custGeom>
              <a:avLst/>
              <a:gdLst>
                <a:gd name="T0" fmla="*/ 2147483647 w 62"/>
                <a:gd name="T1" fmla="*/ 2147483647 h 65"/>
                <a:gd name="T2" fmla="*/ 2147483647 w 62"/>
                <a:gd name="T3" fmla="*/ 2147483647 h 65"/>
                <a:gd name="T4" fmla="*/ 2147483647 w 62"/>
                <a:gd name="T5" fmla="*/ 2147483647 h 65"/>
                <a:gd name="T6" fmla="*/ 2147483647 w 62"/>
                <a:gd name="T7" fmla="*/ 2147483647 h 65"/>
                <a:gd name="T8" fmla="*/ 2147483647 w 62"/>
                <a:gd name="T9" fmla="*/ 2147483647 h 65"/>
                <a:gd name="T10" fmla="*/ 2147483647 w 62"/>
                <a:gd name="T11" fmla="*/ 2147483647 h 65"/>
                <a:gd name="T12" fmla="*/ 2147483647 w 62"/>
                <a:gd name="T13" fmla="*/ 2147483647 h 65"/>
                <a:gd name="T14" fmla="*/ 2147483647 w 62"/>
                <a:gd name="T15" fmla="*/ 2147483647 h 65"/>
                <a:gd name="T16" fmla="*/ 2147483647 w 62"/>
                <a:gd name="T17" fmla="*/ 2147483647 h 65"/>
                <a:gd name="T18" fmla="*/ 2147483647 w 62"/>
                <a:gd name="T19" fmla="*/ 2147483647 h 65"/>
                <a:gd name="T20" fmla="*/ 2147483647 w 62"/>
                <a:gd name="T21" fmla="*/ 2147483647 h 65"/>
                <a:gd name="T22" fmla="*/ 2147483647 w 62"/>
                <a:gd name="T23" fmla="*/ 2147483647 h 65"/>
                <a:gd name="T24" fmla="*/ 2147483647 w 62"/>
                <a:gd name="T25" fmla="*/ 2147483647 h 65"/>
                <a:gd name="T26" fmla="*/ 2147483647 w 62"/>
                <a:gd name="T27" fmla="*/ 2147483647 h 65"/>
                <a:gd name="T28" fmla="*/ 2147483647 w 62"/>
                <a:gd name="T29" fmla="*/ 2147483647 h 65"/>
                <a:gd name="T30" fmla="*/ 2147483647 w 62"/>
                <a:gd name="T31" fmla="*/ 2147483647 h 65"/>
                <a:gd name="T32" fmla="*/ 0 w 62"/>
                <a:gd name="T33" fmla="*/ 2147483647 h 65"/>
                <a:gd name="T34" fmla="*/ 0 w 62"/>
                <a:gd name="T35" fmla="*/ 0 h 65"/>
                <a:gd name="T36" fmla="*/ 2147483647 w 62"/>
                <a:gd name="T37" fmla="*/ 0 h 65"/>
                <a:gd name="T38" fmla="*/ 2147483647 w 62"/>
                <a:gd name="T39" fmla="*/ 2147483647 h 65"/>
                <a:gd name="T40" fmla="*/ 2147483647 w 62"/>
                <a:gd name="T41" fmla="*/ 2147483647 h 65"/>
                <a:gd name="T42" fmla="*/ 2147483647 w 62"/>
                <a:gd name="T43" fmla="*/ 2147483647 h 65"/>
                <a:gd name="T44" fmla="*/ 2147483647 w 62"/>
                <a:gd name="T45" fmla="*/ 2147483647 h 65"/>
                <a:gd name="T46" fmla="*/ 2147483647 w 62"/>
                <a:gd name="T47" fmla="*/ 2147483647 h 65"/>
                <a:gd name="T48" fmla="*/ 2147483647 w 62"/>
                <a:gd name="T49" fmla="*/ 2147483647 h 65"/>
                <a:gd name="T50" fmla="*/ 2147483647 w 62"/>
                <a:gd name="T51" fmla="*/ 2147483647 h 65"/>
                <a:gd name="T52" fmla="*/ 2147483647 w 62"/>
                <a:gd name="T53" fmla="*/ 2147483647 h 65"/>
                <a:gd name="T54" fmla="*/ 2147483647 w 62"/>
                <a:gd name="T55" fmla="*/ 2147483647 h 65"/>
                <a:gd name="T56" fmla="*/ 2147483647 w 62"/>
                <a:gd name="T57" fmla="*/ 2147483647 h 65"/>
                <a:gd name="T58" fmla="*/ 2147483647 w 62"/>
                <a:gd name="T59" fmla="*/ 2147483647 h 65"/>
                <a:gd name="T60" fmla="*/ 2147483647 w 62"/>
                <a:gd name="T61" fmla="*/ 0 h 65"/>
                <a:gd name="T62" fmla="*/ 2147483647 w 62"/>
                <a:gd name="T63" fmla="*/ 0 h 65"/>
                <a:gd name="T64" fmla="*/ 2147483647 w 62"/>
                <a:gd name="T65" fmla="*/ 2147483647 h 6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62" h="65">
                  <a:moveTo>
                    <a:pt x="62" y="64"/>
                  </a:moveTo>
                  <a:lnTo>
                    <a:pt x="43" y="64"/>
                  </a:lnTo>
                  <a:lnTo>
                    <a:pt x="43" y="56"/>
                  </a:lnTo>
                  <a:lnTo>
                    <a:pt x="40" y="59"/>
                  </a:lnTo>
                  <a:lnTo>
                    <a:pt x="35" y="62"/>
                  </a:lnTo>
                  <a:lnTo>
                    <a:pt x="30" y="65"/>
                  </a:lnTo>
                  <a:lnTo>
                    <a:pt x="24" y="65"/>
                  </a:lnTo>
                  <a:lnTo>
                    <a:pt x="18" y="65"/>
                  </a:lnTo>
                  <a:lnTo>
                    <a:pt x="13" y="64"/>
                  </a:lnTo>
                  <a:lnTo>
                    <a:pt x="10" y="62"/>
                  </a:lnTo>
                  <a:lnTo>
                    <a:pt x="7" y="57"/>
                  </a:lnTo>
                  <a:lnTo>
                    <a:pt x="3" y="54"/>
                  </a:lnTo>
                  <a:lnTo>
                    <a:pt x="2" y="49"/>
                  </a:lnTo>
                  <a:lnTo>
                    <a:pt x="0" y="37"/>
                  </a:lnTo>
                  <a:lnTo>
                    <a:pt x="0" y="0"/>
                  </a:lnTo>
                  <a:lnTo>
                    <a:pt x="19" y="0"/>
                  </a:lnTo>
                  <a:lnTo>
                    <a:pt x="19" y="35"/>
                  </a:lnTo>
                  <a:lnTo>
                    <a:pt x="21" y="40"/>
                  </a:lnTo>
                  <a:lnTo>
                    <a:pt x="22" y="45"/>
                  </a:lnTo>
                  <a:lnTo>
                    <a:pt x="26" y="48"/>
                  </a:lnTo>
                  <a:lnTo>
                    <a:pt x="30" y="49"/>
                  </a:lnTo>
                  <a:lnTo>
                    <a:pt x="37" y="48"/>
                  </a:lnTo>
                  <a:lnTo>
                    <a:pt x="40" y="45"/>
                  </a:lnTo>
                  <a:lnTo>
                    <a:pt x="41" y="40"/>
                  </a:lnTo>
                  <a:lnTo>
                    <a:pt x="43" y="33"/>
                  </a:lnTo>
                  <a:lnTo>
                    <a:pt x="43" y="0"/>
                  </a:lnTo>
                  <a:lnTo>
                    <a:pt x="62" y="0"/>
                  </a:lnTo>
                  <a:lnTo>
                    <a:pt x="62" y="64"/>
                  </a:lnTo>
                  <a:close/>
                </a:path>
              </a:pathLst>
            </a:custGeom>
            <a:solidFill>
              <a:srgbClr val="0099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34" name="Freeform 310"/>
            <p:cNvSpPr>
              <a:spLocks noChangeAspect="1"/>
            </p:cNvSpPr>
            <p:nvPr userDrawn="1"/>
          </p:nvSpPr>
          <p:spPr bwMode="auto">
            <a:xfrm>
              <a:off x="5759441" y="6137284"/>
              <a:ext cx="181132" cy="197847"/>
            </a:xfrm>
            <a:custGeom>
              <a:avLst/>
              <a:gdLst>
                <a:gd name="T0" fmla="*/ 2147483647 w 62"/>
                <a:gd name="T1" fmla="*/ 2147483647 h 65"/>
                <a:gd name="T2" fmla="*/ 2147483647 w 62"/>
                <a:gd name="T3" fmla="*/ 2147483647 h 65"/>
                <a:gd name="T4" fmla="*/ 2147483647 w 62"/>
                <a:gd name="T5" fmla="*/ 2147483647 h 65"/>
                <a:gd name="T6" fmla="*/ 2147483647 w 62"/>
                <a:gd name="T7" fmla="*/ 2147483647 h 65"/>
                <a:gd name="T8" fmla="*/ 2147483647 w 62"/>
                <a:gd name="T9" fmla="*/ 2147483647 h 65"/>
                <a:gd name="T10" fmla="*/ 2147483647 w 62"/>
                <a:gd name="T11" fmla="*/ 2147483647 h 65"/>
                <a:gd name="T12" fmla="*/ 2147483647 w 62"/>
                <a:gd name="T13" fmla="*/ 2147483647 h 65"/>
                <a:gd name="T14" fmla="*/ 2147483647 w 62"/>
                <a:gd name="T15" fmla="*/ 2147483647 h 65"/>
                <a:gd name="T16" fmla="*/ 2147483647 w 62"/>
                <a:gd name="T17" fmla="*/ 2147483647 h 65"/>
                <a:gd name="T18" fmla="*/ 2147483647 w 62"/>
                <a:gd name="T19" fmla="*/ 2147483647 h 65"/>
                <a:gd name="T20" fmla="*/ 2147483647 w 62"/>
                <a:gd name="T21" fmla="*/ 2147483647 h 65"/>
                <a:gd name="T22" fmla="*/ 2147483647 w 62"/>
                <a:gd name="T23" fmla="*/ 2147483647 h 65"/>
                <a:gd name="T24" fmla="*/ 2147483647 w 62"/>
                <a:gd name="T25" fmla="*/ 2147483647 h 65"/>
                <a:gd name="T26" fmla="*/ 2147483647 w 62"/>
                <a:gd name="T27" fmla="*/ 2147483647 h 65"/>
                <a:gd name="T28" fmla="*/ 2147483647 w 62"/>
                <a:gd name="T29" fmla="*/ 2147483647 h 65"/>
                <a:gd name="T30" fmla="*/ 2147483647 w 62"/>
                <a:gd name="T31" fmla="*/ 2147483647 h 65"/>
                <a:gd name="T32" fmla="*/ 0 w 62"/>
                <a:gd name="T33" fmla="*/ 2147483647 h 65"/>
                <a:gd name="T34" fmla="*/ 0 w 62"/>
                <a:gd name="T35" fmla="*/ 0 h 65"/>
                <a:gd name="T36" fmla="*/ 2147483647 w 62"/>
                <a:gd name="T37" fmla="*/ 0 h 65"/>
                <a:gd name="T38" fmla="*/ 2147483647 w 62"/>
                <a:gd name="T39" fmla="*/ 2147483647 h 65"/>
                <a:gd name="T40" fmla="*/ 2147483647 w 62"/>
                <a:gd name="T41" fmla="*/ 2147483647 h 65"/>
                <a:gd name="T42" fmla="*/ 2147483647 w 62"/>
                <a:gd name="T43" fmla="*/ 2147483647 h 65"/>
                <a:gd name="T44" fmla="*/ 2147483647 w 62"/>
                <a:gd name="T45" fmla="*/ 2147483647 h 65"/>
                <a:gd name="T46" fmla="*/ 2147483647 w 62"/>
                <a:gd name="T47" fmla="*/ 2147483647 h 65"/>
                <a:gd name="T48" fmla="*/ 2147483647 w 62"/>
                <a:gd name="T49" fmla="*/ 2147483647 h 65"/>
                <a:gd name="T50" fmla="*/ 2147483647 w 62"/>
                <a:gd name="T51" fmla="*/ 2147483647 h 65"/>
                <a:gd name="T52" fmla="*/ 2147483647 w 62"/>
                <a:gd name="T53" fmla="*/ 2147483647 h 65"/>
                <a:gd name="T54" fmla="*/ 2147483647 w 62"/>
                <a:gd name="T55" fmla="*/ 2147483647 h 65"/>
                <a:gd name="T56" fmla="*/ 2147483647 w 62"/>
                <a:gd name="T57" fmla="*/ 2147483647 h 65"/>
                <a:gd name="T58" fmla="*/ 2147483647 w 62"/>
                <a:gd name="T59" fmla="*/ 2147483647 h 65"/>
                <a:gd name="T60" fmla="*/ 2147483647 w 62"/>
                <a:gd name="T61" fmla="*/ 0 h 65"/>
                <a:gd name="T62" fmla="*/ 2147483647 w 62"/>
                <a:gd name="T63" fmla="*/ 0 h 65"/>
                <a:gd name="T64" fmla="*/ 2147483647 w 62"/>
                <a:gd name="T65" fmla="*/ 2147483647 h 6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62" h="65">
                  <a:moveTo>
                    <a:pt x="62" y="64"/>
                  </a:moveTo>
                  <a:lnTo>
                    <a:pt x="43" y="64"/>
                  </a:lnTo>
                  <a:lnTo>
                    <a:pt x="43" y="56"/>
                  </a:lnTo>
                  <a:lnTo>
                    <a:pt x="40" y="59"/>
                  </a:lnTo>
                  <a:lnTo>
                    <a:pt x="36" y="62"/>
                  </a:lnTo>
                  <a:lnTo>
                    <a:pt x="30" y="65"/>
                  </a:lnTo>
                  <a:lnTo>
                    <a:pt x="24" y="65"/>
                  </a:lnTo>
                  <a:lnTo>
                    <a:pt x="19" y="65"/>
                  </a:lnTo>
                  <a:lnTo>
                    <a:pt x="14" y="64"/>
                  </a:lnTo>
                  <a:lnTo>
                    <a:pt x="9" y="62"/>
                  </a:lnTo>
                  <a:lnTo>
                    <a:pt x="6" y="57"/>
                  </a:lnTo>
                  <a:lnTo>
                    <a:pt x="3" y="54"/>
                  </a:lnTo>
                  <a:lnTo>
                    <a:pt x="1" y="49"/>
                  </a:lnTo>
                  <a:lnTo>
                    <a:pt x="0" y="37"/>
                  </a:lnTo>
                  <a:lnTo>
                    <a:pt x="0" y="0"/>
                  </a:lnTo>
                  <a:lnTo>
                    <a:pt x="20" y="0"/>
                  </a:lnTo>
                  <a:lnTo>
                    <a:pt x="20" y="35"/>
                  </a:lnTo>
                  <a:lnTo>
                    <a:pt x="20" y="40"/>
                  </a:lnTo>
                  <a:lnTo>
                    <a:pt x="22" y="45"/>
                  </a:lnTo>
                  <a:lnTo>
                    <a:pt x="25" y="48"/>
                  </a:lnTo>
                  <a:lnTo>
                    <a:pt x="30" y="49"/>
                  </a:lnTo>
                  <a:lnTo>
                    <a:pt x="36" y="48"/>
                  </a:lnTo>
                  <a:lnTo>
                    <a:pt x="40" y="45"/>
                  </a:lnTo>
                  <a:lnTo>
                    <a:pt x="41" y="40"/>
                  </a:lnTo>
                  <a:lnTo>
                    <a:pt x="43" y="33"/>
                  </a:lnTo>
                  <a:lnTo>
                    <a:pt x="43" y="0"/>
                  </a:lnTo>
                  <a:lnTo>
                    <a:pt x="62" y="0"/>
                  </a:lnTo>
                  <a:lnTo>
                    <a:pt x="62" y="64"/>
                  </a:lnTo>
                  <a:close/>
                </a:path>
              </a:pathLst>
            </a:custGeom>
            <a:solidFill>
              <a:srgbClr val="0099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35" name="Freeform 311"/>
            <p:cNvSpPr>
              <a:spLocks noChangeAspect="1"/>
            </p:cNvSpPr>
            <p:nvPr userDrawn="1"/>
          </p:nvSpPr>
          <p:spPr bwMode="auto">
            <a:xfrm>
              <a:off x="4886715" y="6030119"/>
              <a:ext cx="181132" cy="296771"/>
            </a:xfrm>
            <a:custGeom>
              <a:avLst/>
              <a:gdLst>
                <a:gd name="T0" fmla="*/ 2147483647 w 62"/>
                <a:gd name="T1" fmla="*/ 0 h 100"/>
                <a:gd name="T2" fmla="*/ 2147483647 w 62"/>
                <a:gd name="T3" fmla="*/ 2147483647 h 100"/>
                <a:gd name="T4" fmla="*/ 2147483647 w 62"/>
                <a:gd name="T5" fmla="*/ 2147483647 h 100"/>
                <a:gd name="T6" fmla="*/ 2147483647 w 62"/>
                <a:gd name="T7" fmla="*/ 2147483647 h 100"/>
                <a:gd name="T8" fmla="*/ 2147483647 w 62"/>
                <a:gd name="T9" fmla="*/ 2147483647 h 100"/>
                <a:gd name="T10" fmla="*/ 2147483647 w 62"/>
                <a:gd name="T11" fmla="*/ 2147483647 h 100"/>
                <a:gd name="T12" fmla="*/ 2147483647 w 62"/>
                <a:gd name="T13" fmla="*/ 2147483647 h 100"/>
                <a:gd name="T14" fmla="*/ 2147483647 w 62"/>
                <a:gd name="T15" fmla="*/ 2147483647 h 100"/>
                <a:gd name="T16" fmla="*/ 2147483647 w 62"/>
                <a:gd name="T17" fmla="*/ 2147483647 h 100"/>
                <a:gd name="T18" fmla="*/ 2147483647 w 62"/>
                <a:gd name="T19" fmla="*/ 2147483647 h 100"/>
                <a:gd name="T20" fmla="*/ 2147483647 w 62"/>
                <a:gd name="T21" fmla="*/ 2147483647 h 100"/>
                <a:gd name="T22" fmla="*/ 2147483647 w 62"/>
                <a:gd name="T23" fmla="*/ 2147483647 h 100"/>
                <a:gd name="T24" fmla="*/ 2147483647 w 62"/>
                <a:gd name="T25" fmla="*/ 2147483647 h 100"/>
                <a:gd name="T26" fmla="*/ 2147483647 w 62"/>
                <a:gd name="T27" fmla="*/ 2147483647 h 100"/>
                <a:gd name="T28" fmla="*/ 2147483647 w 62"/>
                <a:gd name="T29" fmla="*/ 2147483647 h 100"/>
                <a:gd name="T30" fmla="*/ 2147483647 w 62"/>
                <a:gd name="T31" fmla="*/ 2147483647 h 100"/>
                <a:gd name="T32" fmla="*/ 2147483647 w 62"/>
                <a:gd name="T33" fmla="*/ 2147483647 h 100"/>
                <a:gd name="T34" fmla="*/ 2147483647 w 62"/>
                <a:gd name="T35" fmla="*/ 2147483647 h 100"/>
                <a:gd name="T36" fmla="*/ 2147483647 w 62"/>
                <a:gd name="T37" fmla="*/ 2147483647 h 100"/>
                <a:gd name="T38" fmla="*/ 2147483647 w 62"/>
                <a:gd name="T39" fmla="*/ 2147483647 h 100"/>
                <a:gd name="T40" fmla="*/ 2147483647 w 62"/>
                <a:gd name="T41" fmla="*/ 2147483647 h 100"/>
                <a:gd name="T42" fmla="*/ 2147483647 w 62"/>
                <a:gd name="T43" fmla="*/ 2147483647 h 100"/>
                <a:gd name="T44" fmla="*/ 2147483647 w 62"/>
                <a:gd name="T45" fmla="*/ 2147483647 h 100"/>
                <a:gd name="T46" fmla="*/ 2147483647 w 62"/>
                <a:gd name="T47" fmla="*/ 2147483647 h 100"/>
                <a:gd name="T48" fmla="*/ 2147483647 w 62"/>
                <a:gd name="T49" fmla="*/ 2147483647 h 100"/>
                <a:gd name="T50" fmla="*/ 2147483647 w 62"/>
                <a:gd name="T51" fmla="*/ 2147483647 h 100"/>
                <a:gd name="T52" fmla="*/ 2147483647 w 62"/>
                <a:gd name="T53" fmla="*/ 2147483647 h 100"/>
                <a:gd name="T54" fmla="*/ 2147483647 w 62"/>
                <a:gd name="T55" fmla="*/ 2147483647 h 100"/>
                <a:gd name="T56" fmla="*/ 2147483647 w 62"/>
                <a:gd name="T57" fmla="*/ 2147483647 h 100"/>
                <a:gd name="T58" fmla="*/ 2147483647 w 62"/>
                <a:gd name="T59" fmla="*/ 2147483647 h 100"/>
                <a:gd name="T60" fmla="*/ 2147483647 w 62"/>
                <a:gd name="T61" fmla="*/ 2147483647 h 100"/>
                <a:gd name="T62" fmla="*/ 0 w 62"/>
                <a:gd name="T63" fmla="*/ 2147483647 h 100"/>
                <a:gd name="T64" fmla="*/ 0 w 62"/>
                <a:gd name="T65" fmla="*/ 0 h 100"/>
                <a:gd name="T66" fmla="*/ 2147483647 w 62"/>
                <a:gd name="T67" fmla="*/ 0 h 10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62" h="100">
                  <a:moveTo>
                    <a:pt x="21" y="0"/>
                  </a:moveTo>
                  <a:lnTo>
                    <a:pt x="21" y="44"/>
                  </a:lnTo>
                  <a:lnTo>
                    <a:pt x="24" y="41"/>
                  </a:lnTo>
                  <a:lnTo>
                    <a:pt x="29" y="36"/>
                  </a:lnTo>
                  <a:lnTo>
                    <a:pt x="33" y="35"/>
                  </a:lnTo>
                  <a:lnTo>
                    <a:pt x="40" y="35"/>
                  </a:lnTo>
                  <a:lnTo>
                    <a:pt x="46" y="35"/>
                  </a:lnTo>
                  <a:lnTo>
                    <a:pt x="51" y="36"/>
                  </a:lnTo>
                  <a:lnTo>
                    <a:pt x="54" y="39"/>
                  </a:lnTo>
                  <a:lnTo>
                    <a:pt x="57" y="42"/>
                  </a:lnTo>
                  <a:lnTo>
                    <a:pt x="60" y="47"/>
                  </a:lnTo>
                  <a:lnTo>
                    <a:pt x="62" y="52"/>
                  </a:lnTo>
                  <a:lnTo>
                    <a:pt x="62" y="65"/>
                  </a:lnTo>
                  <a:lnTo>
                    <a:pt x="62" y="100"/>
                  </a:lnTo>
                  <a:lnTo>
                    <a:pt x="41" y="100"/>
                  </a:lnTo>
                  <a:lnTo>
                    <a:pt x="41" y="68"/>
                  </a:lnTo>
                  <a:lnTo>
                    <a:pt x="41" y="63"/>
                  </a:lnTo>
                  <a:lnTo>
                    <a:pt x="41" y="57"/>
                  </a:lnTo>
                  <a:lnTo>
                    <a:pt x="38" y="54"/>
                  </a:lnTo>
                  <a:lnTo>
                    <a:pt x="35" y="52"/>
                  </a:lnTo>
                  <a:lnTo>
                    <a:pt x="32" y="52"/>
                  </a:lnTo>
                  <a:lnTo>
                    <a:pt x="27" y="52"/>
                  </a:lnTo>
                  <a:lnTo>
                    <a:pt x="22" y="55"/>
                  </a:lnTo>
                  <a:lnTo>
                    <a:pt x="21" y="62"/>
                  </a:lnTo>
                  <a:lnTo>
                    <a:pt x="21" y="68"/>
                  </a:lnTo>
                  <a:lnTo>
                    <a:pt x="21" y="100"/>
                  </a:lnTo>
                  <a:lnTo>
                    <a:pt x="0" y="100"/>
                  </a:lnTo>
                  <a:lnTo>
                    <a:pt x="0" y="0"/>
                  </a:lnTo>
                  <a:lnTo>
                    <a:pt x="21" y="0"/>
                  </a:lnTo>
                  <a:close/>
                </a:path>
              </a:pathLst>
            </a:custGeom>
            <a:solidFill>
              <a:srgbClr val="0099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36" name="Freeform 312"/>
            <p:cNvSpPr>
              <a:spLocks noChangeAspect="1"/>
            </p:cNvSpPr>
            <p:nvPr userDrawn="1"/>
          </p:nvSpPr>
          <p:spPr bwMode="auto">
            <a:xfrm>
              <a:off x="4680881" y="6079581"/>
              <a:ext cx="148199" cy="247309"/>
            </a:xfrm>
            <a:custGeom>
              <a:avLst/>
              <a:gdLst>
                <a:gd name="T0" fmla="*/ 2147483647 w 49"/>
                <a:gd name="T1" fmla="*/ 2147483647 h 83"/>
                <a:gd name="T2" fmla="*/ 2147483647 w 49"/>
                <a:gd name="T3" fmla="*/ 2147483647 h 83"/>
                <a:gd name="T4" fmla="*/ 2147483647 w 49"/>
                <a:gd name="T5" fmla="*/ 2147483647 h 83"/>
                <a:gd name="T6" fmla="*/ 2147483647 w 49"/>
                <a:gd name="T7" fmla="*/ 2147483647 h 83"/>
                <a:gd name="T8" fmla="*/ 2147483647 w 49"/>
                <a:gd name="T9" fmla="*/ 0 h 83"/>
                <a:gd name="T10" fmla="*/ 2147483647 w 49"/>
                <a:gd name="T11" fmla="*/ 0 h 83"/>
                <a:gd name="T12" fmla="*/ 2147483647 w 49"/>
                <a:gd name="T13" fmla="*/ 2147483647 h 83"/>
                <a:gd name="T14" fmla="*/ 0 w 49"/>
                <a:gd name="T15" fmla="*/ 2147483647 h 83"/>
                <a:gd name="T16" fmla="*/ 0 w 49"/>
                <a:gd name="T17" fmla="*/ 2147483647 h 83"/>
                <a:gd name="T18" fmla="*/ 2147483647 w 49"/>
                <a:gd name="T19" fmla="*/ 2147483647 h 83"/>
                <a:gd name="T20" fmla="*/ 2147483647 w 49"/>
                <a:gd name="T21" fmla="*/ 2147483647 h 83"/>
                <a:gd name="T22" fmla="*/ 2147483647 w 49"/>
                <a:gd name="T23" fmla="*/ 2147483647 h 83"/>
                <a:gd name="T24" fmla="*/ 2147483647 w 49"/>
                <a:gd name="T25" fmla="*/ 2147483647 h 8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49" h="83">
                  <a:moveTo>
                    <a:pt x="32" y="35"/>
                  </a:moveTo>
                  <a:lnTo>
                    <a:pt x="49" y="35"/>
                  </a:lnTo>
                  <a:lnTo>
                    <a:pt x="49" y="19"/>
                  </a:lnTo>
                  <a:lnTo>
                    <a:pt x="32" y="19"/>
                  </a:lnTo>
                  <a:lnTo>
                    <a:pt x="32" y="0"/>
                  </a:lnTo>
                  <a:lnTo>
                    <a:pt x="13" y="0"/>
                  </a:lnTo>
                  <a:lnTo>
                    <a:pt x="13" y="19"/>
                  </a:lnTo>
                  <a:lnTo>
                    <a:pt x="0" y="19"/>
                  </a:lnTo>
                  <a:lnTo>
                    <a:pt x="0" y="35"/>
                  </a:lnTo>
                  <a:lnTo>
                    <a:pt x="13" y="35"/>
                  </a:lnTo>
                  <a:lnTo>
                    <a:pt x="13" y="83"/>
                  </a:lnTo>
                  <a:lnTo>
                    <a:pt x="32" y="83"/>
                  </a:lnTo>
                  <a:lnTo>
                    <a:pt x="32" y="35"/>
                  </a:lnTo>
                  <a:close/>
                </a:path>
              </a:pathLst>
            </a:custGeom>
            <a:solidFill>
              <a:srgbClr val="0099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37" name="Freeform 313"/>
            <p:cNvSpPr>
              <a:spLocks noChangeAspect="1"/>
            </p:cNvSpPr>
            <p:nvPr userDrawn="1"/>
          </p:nvSpPr>
          <p:spPr bwMode="auto">
            <a:xfrm>
              <a:off x="6039372" y="6079581"/>
              <a:ext cx="139963" cy="247309"/>
            </a:xfrm>
            <a:custGeom>
              <a:avLst/>
              <a:gdLst>
                <a:gd name="T0" fmla="*/ 2147483647 w 49"/>
                <a:gd name="T1" fmla="*/ 2147483647 h 83"/>
                <a:gd name="T2" fmla="*/ 2147483647 w 49"/>
                <a:gd name="T3" fmla="*/ 2147483647 h 83"/>
                <a:gd name="T4" fmla="*/ 2147483647 w 49"/>
                <a:gd name="T5" fmla="*/ 2147483647 h 83"/>
                <a:gd name="T6" fmla="*/ 2147483647 w 49"/>
                <a:gd name="T7" fmla="*/ 2147483647 h 83"/>
                <a:gd name="T8" fmla="*/ 2147483647 w 49"/>
                <a:gd name="T9" fmla="*/ 0 h 83"/>
                <a:gd name="T10" fmla="*/ 2147483647 w 49"/>
                <a:gd name="T11" fmla="*/ 0 h 83"/>
                <a:gd name="T12" fmla="*/ 2147483647 w 49"/>
                <a:gd name="T13" fmla="*/ 2147483647 h 83"/>
                <a:gd name="T14" fmla="*/ 0 w 49"/>
                <a:gd name="T15" fmla="*/ 2147483647 h 83"/>
                <a:gd name="T16" fmla="*/ 0 w 49"/>
                <a:gd name="T17" fmla="*/ 2147483647 h 83"/>
                <a:gd name="T18" fmla="*/ 2147483647 w 49"/>
                <a:gd name="T19" fmla="*/ 2147483647 h 83"/>
                <a:gd name="T20" fmla="*/ 2147483647 w 49"/>
                <a:gd name="T21" fmla="*/ 2147483647 h 83"/>
                <a:gd name="T22" fmla="*/ 2147483647 w 49"/>
                <a:gd name="T23" fmla="*/ 2147483647 h 83"/>
                <a:gd name="T24" fmla="*/ 2147483647 w 49"/>
                <a:gd name="T25" fmla="*/ 2147483647 h 8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49" h="83">
                  <a:moveTo>
                    <a:pt x="32" y="35"/>
                  </a:moveTo>
                  <a:lnTo>
                    <a:pt x="49" y="35"/>
                  </a:lnTo>
                  <a:lnTo>
                    <a:pt x="49" y="19"/>
                  </a:lnTo>
                  <a:lnTo>
                    <a:pt x="32" y="19"/>
                  </a:lnTo>
                  <a:lnTo>
                    <a:pt x="32" y="0"/>
                  </a:lnTo>
                  <a:lnTo>
                    <a:pt x="13" y="0"/>
                  </a:lnTo>
                  <a:lnTo>
                    <a:pt x="13" y="19"/>
                  </a:lnTo>
                  <a:lnTo>
                    <a:pt x="0" y="19"/>
                  </a:lnTo>
                  <a:lnTo>
                    <a:pt x="0" y="35"/>
                  </a:lnTo>
                  <a:lnTo>
                    <a:pt x="13" y="35"/>
                  </a:lnTo>
                  <a:lnTo>
                    <a:pt x="13" y="83"/>
                  </a:lnTo>
                  <a:lnTo>
                    <a:pt x="32" y="83"/>
                  </a:lnTo>
                  <a:lnTo>
                    <a:pt x="32" y="35"/>
                  </a:lnTo>
                  <a:close/>
                </a:path>
              </a:pathLst>
            </a:custGeom>
            <a:solidFill>
              <a:srgbClr val="0099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38" name="Freeform 314"/>
            <p:cNvSpPr>
              <a:spLocks noChangeAspect="1"/>
            </p:cNvSpPr>
            <p:nvPr userDrawn="1"/>
          </p:nvSpPr>
          <p:spPr bwMode="auto">
            <a:xfrm>
              <a:off x="5553607" y="6030119"/>
              <a:ext cx="148199" cy="296771"/>
            </a:xfrm>
            <a:custGeom>
              <a:avLst/>
              <a:gdLst>
                <a:gd name="T0" fmla="*/ 2147483647 w 50"/>
                <a:gd name="T1" fmla="*/ 2147483647 h 102"/>
                <a:gd name="T2" fmla="*/ 0 w 50"/>
                <a:gd name="T3" fmla="*/ 2147483647 h 102"/>
                <a:gd name="T4" fmla="*/ 0 w 50"/>
                <a:gd name="T5" fmla="*/ 2147483647 h 102"/>
                <a:gd name="T6" fmla="*/ 2147483647 w 50"/>
                <a:gd name="T7" fmla="*/ 2147483647 h 102"/>
                <a:gd name="T8" fmla="*/ 2147483647 w 50"/>
                <a:gd name="T9" fmla="*/ 2147483647 h 102"/>
                <a:gd name="T10" fmla="*/ 2147483647 w 50"/>
                <a:gd name="T11" fmla="*/ 2147483647 h 102"/>
                <a:gd name="T12" fmla="*/ 2147483647 w 50"/>
                <a:gd name="T13" fmla="*/ 2147483647 h 102"/>
                <a:gd name="T14" fmla="*/ 2147483647 w 50"/>
                <a:gd name="T15" fmla="*/ 2147483647 h 102"/>
                <a:gd name="T16" fmla="*/ 2147483647 w 50"/>
                <a:gd name="T17" fmla="*/ 2147483647 h 102"/>
                <a:gd name="T18" fmla="*/ 2147483647 w 50"/>
                <a:gd name="T19" fmla="*/ 2147483647 h 102"/>
                <a:gd name="T20" fmla="*/ 2147483647 w 50"/>
                <a:gd name="T21" fmla="*/ 2147483647 h 102"/>
                <a:gd name="T22" fmla="*/ 2147483647 w 50"/>
                <a:gd name="T23" fmla="*/ 2147483647 h 102"/>
                <a:gd name="T24" fmla="*/ 2147483647 w 50"/>
                <a:gd name="T25" fmla="*/ 0 h 102"/>
                <a:gd name="T26" fmla="*/ 2147483647 w 50"/>
                <a:gd name="T27" fmla="*/ 0 h 102"/>
                <a:gd name="T28" fmla="*/ 2147483647 w 50"/>
                <a:gd name="T29" fmla="*/ 2147483647 h 102"/>
                <a:gd name="T30" fmla="*/ 2147483647 w 50"/>
                <a:gd name="T31" fmla="*/ 2147483647 h 102"/>
                <a:gd name="T32" fmla="*/ 2147483647 w 50"/>
                <a:gd name="T33" fmla="*/ 2147483647 h 102"/>
                <a:gd name="T34" fmla="*/ 2147483647 w 50"/>
                <a:gd name="T35" fmla="*/ 2147483647 h 102"/>
                <a:gd name="T36" fmla="*/ 2147483647 w 50"/>
                <a:gd name="T37" fmla="*/ 2147483647 h 102"/>
                <a:gd name="T38" fmla="*/ 2147483647 w 50"/>
                <a:gd name="T39" fmla="*/ 2147483647 h 102"/>
                <a:gd name="T40" fmla="*/ 2147483647 w 50"/>
                <a:gd name="T41" fmla="*/ 2147483647 h 102"/>
                <a:gd name="T42" fmla="*/ 2147483647 w 50"/>
                <a:gd name="T43" fmla="*/ 2147483647 h 102"/>
                <a:gd name="T44" fmla="*/ 2147483647 w 50"/>
                <a:gd name="T45" fmla="*/ 2147483647 h 102"/>
                <a:gd name="T46" fmla="*/ 2147483647 w 50"/>
                <a:gd name="T47" fmla="*/ 2147483647 h 102"/>
                <a:gd name="T48" fmla="*/ 2147483647 w 50"/>
                <a:gd name="T49" fmla="*/ 2147483647 h 102"/>
                <a:gd name="T50" fmla="*/ 2147483647 w 50"/>
                <a:gd name="T51" fmla="*/ 2147483647 h 102"/>
                <a:gd name="T52" fmla="*/ 2147483647 w 50"/>
                <a:gd name="T53" fmla="*/ 2147483647 h 102"/>
                <a:gd name="T54" fmla="*/ 2147483647 w 50"/>
                <a:gd name="T55" fmla="*/ 2147483647 h 102"/>
                <a:gd name="T56" fmla="*/ 2147483647 w 50"/>
                <a:gd name="T57" fmla="*/ 2147483647 h 102"/>
                <a:gd name="T58" fmla="*/ 2147483647 w 50"/>
                <a:gd name="T59" fmla="*/ 2147483647 h 102"/>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50" h="102">
                  <a:moveTo>
                    <a:pt x="13" y="54"/>
                  </a:moveTo>
                  <a:lnTo>
                    <a:pt x="0" y="54"/>
                  </a:lnTo>
                  <a:lnTo>
                    <a:pt x="0" y="38"/>
                  </a:lnTo>
                  <a:lnTo>
                    <a:pt x="13" y="38"/>
                  </a:lnTo>
                  <a:lnTo>
                    <a:pt x="13" y="25"/>
                  </a:lnTo>
                  <a:lnTo>
                    <a:pt x="13" y="21"/>
                  </a:lnTo>
                  <a:lnTo>
                    <a:pt x="15" y="14"/>
                  </a:lnTo>
                  <a:lnTo>
                    <a:pt x="18" y="10"/>
                  </a:lnTo>
                  <a:lnTo>
                    <a:pt x="21" y="6"/>
                  </a:lnTo>
                  <a:lnTo>
                    <a:pt x="24" y="3"/>
                  </a:lnTo>
                  <a:lnTo>
                    <a:pt x="29" y="2"/>
                  </a:lnTo>
                  <a:lnTo>
                    <a:pt x="40" y="0"/>
                  </a:lnTo>
                  <a:lnTo>
                    <a:pt x="50" y="2"/>
                  </a:lnTo>
                  <a:lnTo>
                    <a:pt x="50" y="17"/>
                  </a:lnTo>
                  <a:lnTo>
                    <a:pt x="43" y="16"/>
                  </a:lnTo>
                  <a:lnTo>
                    <a:pt x="40" y="17"/>
                  </a:lnTo>
                  <a:lnTo>
                    <a:pt x="37" y="19"/>
                  </a:lnTo>
                  <a:lnTo>
                    <a:pt x="34" y="22"/>
                  </a:lnTo>
                  <a:lnTo>
                    <a:pt x="34" y="27"/>
                  </a:lnTo>
                  <a:lnTo>
                    <a:pt x="34" y="38"/>
                  </a:lnTo>
                  <a:lnTo>
                    <a:pt x="48" y="38"/>
                  </a:lnTo>
                  <a:lnTo>
                    <a:pt x="48" y="54"/>
                  </a:lnTo>
                  <a:lnTo>
                    <a:pt x="34" y="54"/>
                  </a:lnTo>
                  <a:lnTo>
                    <a:pt x="34" y="102"/>
                  </a:lnTo>
                  <a:lnTo>
                    <a:pt x="13" y="102"/>
                  </a:lnTo>
                  <a:lnTo>
                    <a:pt x="13" y="54"/>
                  </a:lnTo>
                  <a:close/>
                </a:path>
              </a:pathLst>
            </a:custGeom>
            <a:solidFill>
              <a:srgbClr val="0099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39" name="Freeform 315"/>
            <p:cNvSpPr>
              <a:spLocks noChangeAspect="1" noEditPoints="1"/>
            </p:cNvSpPr>
            <p:nvPr userDrawn="1"/>
          </p:nvSpPr>
          <p:spPr bwMode="auto">
            <a:xfrm>
              <a:off x="2359101" y="6046607"/>
              <a:ext cx="246998" cy="280284"/>
            </a:xfrm>
            <a:custGeom>
              <a:avLst/>
              <a:gdLst>
                <a:gd name="T0" fmla="*/ 2147483647 w 82"/>
                <a:gd name="T1" fmla="*/ 2147483647 h 94"/>
                <a:gd name="T2" fmla="*/ 2147483647 w 82"/>
                <a:gd name="T3" fmla="*/ 2147483647 h 94"/>
                <a:gd name="T4" fmla="*/ 2147483647 w 82"/>
                <a:gd name="T5" fmla="*/ 2147483647 h 94"/>
                <a:gd name="T6" fmla="*/ 2147483647 w 82"/>
                <a:gd name="T7" fmla="*/ 2147483647 h 94"/>
                <a:gd name="T8" fmla="*/ 2147483647 w 82"/>
                <a:gd name="T9" fmla="*/ 2147483647 h 94"/>
                <a:gd name="T10" fmla="*/ 2147483647 w 82"/>
                <a:gd name="T11" fmla="*/ 2147483647 h 94"/>
                <a:gd name="T12" fmla="*/ 2147483647 w 82"/>
                <a:gd name="T13" fmla="*/ 2147483647 h 94"/>
                <a:gd name="T14" fmla="*/ 2147483647 w 82"/>
                <a:gd name="T15" fmla="*/ 2147483647 h 94"/>
                <a:gd name="T16" fmla="*/ 2147483647 w 82"/>
                <a:gd name="T17" fmla="*/ 2147483647 h 94"/>
                <a:gd name="T18" fmla="*/ 2147483647 w 82"/>
                <a:gd name="T19" fmla="*/ 2147483647 h 94"/>
                <a:gd name="T20" fmla="*/ 0 w 82"/>
                <a:gd name="T21" fmla="*/ 2147483647 h 94"/>
                <a:gd name="T22" fmla="*/ 0 w 82"/>
                <a:gd name="T23" fmla="*/ 0 h 94"/>
                <a:gd name="T24" fmla="*/ 2147483647 w 82"/>
                <a:gd name="T25" fmla="*/ 0 h 94"/>
                <a:gd name="T26" fmla="*/ 2147483647 w 82"/>
                <a:gd name="T27" fmla="*/ 0 h 94"/>
                <a:gd name="T28" fmla="*/ 2147483647 w 82"/>
                <a:gd name="T29" fmla="*/ 2147483647 h 94"/>
                <a:gd name="T30" fmla="*/ 2147483647 w 82"/>
                <a:gd name="T31" fmla="*/ 2147483647 h 94"/>
                <a:gd name="T32" fmla="*/ 2147483647 w 82"/>
                <a:gd name="T33" fmla="*/ 2147483647 h 94"/>
                <a:gd name="T34" fmla="*/ 2147483647 w 82"/>
                <a:gd name="T35" fmla="*/ 2147483647 h 94"/>
                <a:gd name="T36" fmla="*/ 2147483647 w 82"/>
                <a:gd name="T37" fmla="*/ 2147483647 h 94"/>
                <a:gd name="T38" fmla="*/ 2147483647 w 82"/>
                <a:gd name="T39" fmla="*/ 2147483647 h 94"/>
                <a:gd name="T40" fmla="*/ 2147483647 w 82"/>
                <a:gd name="T41" fmla="*/ 2147483647 h 94"/>
                <a:gd name="T42" fmla="*/ 2147483647 w 82"/>
                <a:gd name="T43" fmla="*/ 2147483647 h 94"/>
                <a:gd name="T44" fmla="*/ 2147483647 w 82"/>
                <a:gd name="T45" fmla="*/ 2147483647 h 94"/>
                <a:gd name="T46" fmla="*/ 2147483647 w 82"/>
                <a:gd name="T47" fmla="*/ 2147483647 h 94"/>
                <a:gd name="T48" fmla="*/ 2147483647 w 82"/>
                <a:gd name="T49" fmla="*/ 2147483647 h 94"/>
                <a:gd name="T50" fmla="*/ 2147483647 w 82"/>
                <a:gd name="T51" fmla="*/ 2147483647 h 94"/>
                <a:gd name="T52" fmla="*/ 2147483647 w 82"/>
                <a:gd name="T53" fmla="*/ 2147483647 h 94"/>
                <a:gd name="T54" fmla="*/ 2147483647 w 82"/>
                <a:gd name="T55" fmla="*/ 2147483647 h 94"/>
                <a:gd name="T56" fmla="*/ 2147483647 w 82"/>
                <a:gd name="T57" fmla="*/ 2147483647 h 94"/>
                <a:gd name="T58" fmla="*/ 2147483647 w 82"/>
                <a:gd name="T59" fmla="*/ 2147483647 h 94"/>
                <a:gd name="T60" fmla="*/ 2147483647 w 82"/>
                <a:gd name="T61" fmla="*/ 2147483647 h 94"/>
                <a:gd name="T62" fmla="*/ 2147483647 w 82"/>
                <a:gd name="T63" fmla="*/ 2147483647 h 94"/>
                <a:gd name="T64" fmla="*/ 2147483647 w 82"/>
                <a:gd name="T65" fmla="*/ 2147483647 h 94"/>
                <a:gd name="T66" fmla="*/ 2147483647 w 82"/>
                <a:gd name="T67" fmla="*/ 2147483647 h 94"/>
                <a:gd name="T68" fmla="*/ 2147483647 w 82"/>
                <a:gd name="T69" fmla="*/ 2147483647 h 94"/>
                <a:gd name="T70" fmla="*/ 2147483647 w 82"/>
                <a:gd name="T71" fmla="*/ 2147483647 h 94"/>
                <a:gd name="T72" fmla="*/ 2147483647 w 82"/>
                <a:gd name="T73" fmla="*/ 2147483647 h 94"/>
                <a:gd name="T74" fmla="*/ 2147483647 w 82"/>
                <a:gd name="T75" fmla="*/ 2147483647 h 94"/>
                <a:gd name="T76" fmla="*/ 2147483647 w 82"/>
                <a:gd name="T77" fmla="*/ 2147483647 h 94"/>
                <a:gd name="T78" fmla="*/ 2147483647 w 82"/>
                <a:gd name="T79" fmla="*/ 2147483647 h 94"/>
                <a:gd name="T80" fmla="*/ 2147483647 w 82"/>
                <a:gd name="T81" fmla="*/ 2147483647 h 94"/>
                <a:gd name="T82" fmla="*/ 2147483647 w 82"/>
                <a:gd name="T83" fmla="*/ 2147483647 h 94"/>
                <a:gd name="T84" fmla="*/ 2147483647 w 82"/>
                <a:gd name="T85" fmla="*/ 2147483647 h 94"/>
                <a:gd name="T86" fmla="*/ 2147483647 w 82"/>
                <a:gd name="T87" fmla="*/ 2147483647 h 94"/>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82" h="94">
                  <a:moveTo>
                    <a:pt x="82" y="48"/>
                  </a:moveTo>
                  <a:lnTo>
                    <a:pt x="82" y="48"/>
                  </a:lnTo>
                  <a:lnTo>
                    <a:pt x="82" y="57"/>
                  </a:lnTo>
                  <a:lnTo>
                    <a:pt x="79" y="67"/>
                  </a:lnTo>
                  <a:lnTo>
                    <a:pt x="74" y="75"/>
                  </a:lnTo>
                  <a:lnTo>
                    <a:pt x="69" y="81"/>
                  </a:lnTo>
                  <a:lnTo>
                    <a:pt x="61" y="86"/>
                  </a:lnTo>
                  <a:lnTo>
                    <a:pt x="52" y="90"/>
                  </a:lnTo>
                  <a:lnTo>
                    <a:pt x="41" y="94"/>
                  </a:lnTo>
                  <a:lnTo>
                    <a:pt x="30" y="94"/>
                  </a:lnTo>
                  <a:lnTo>
                    <a:pt x="0" y="94"/>
                  </a:lnTo>
                  <a:lnTo>
                    <a:pt x="0" y="0"/>
                  </a:lnTo>
                  <a:lnTo>
                    <a:pt x="30" y="0"/>
                  </a:lnTo>
                  <a:lnTo>
                    <a:pt x="41" y="2"/>
                  </a:lnTo>
                  <a:lnTo>
                    <a:pt x="52" y="3"/>
                  </a:lnTo>
                  <a:lnTo>
                    <a:pt x="61" y="8"/>
                  </a:lnTo>
                  <a:lnTo>
                    <a:pt x="69" y="13"/>
                  </a:lnTo>
                  <a:lnTo>
                    <a:pt x="74" y="21"/>
                  </a:lnTo>
                  <a:lnTo>
                    <a:pt x="79" y="29"/>
                  </a:lnTo>
                  <a:lnTo>
                    <a:pt x="82" y="36"/>
                  </a:lnTo>
                  <a:lnTo>
                    <a:pt x="82" y="48"/>
                  </a:lnTo>
                  <a:close/>
                  <a:moveTo>
                    <a:pt x="30" y="19"/>
                  </a:moveTo>
                  <a:lnTo>
                    <a:pt x="20" y="19"/>
                  </a:lnTo>
                  <a:lnTo>
                    <a:pt x="20" y="75"/>
                  </a:lnTo>
                  <a:lnTo>
                    <a:pt x="30" y="75"/>
                  </a:lnTo>
                  <a:lnTo>
                    <a:pt x="42" y="73"/>
                  </a:lnTo>
                  <a:lnTo>
                    <a:pt x="47" y="71"/>
                  </a:lnTo>
                  <a:lnTo>
                    <a:pt x="52" y="68"/>
                  </a:lnTo>
                  <a:lnTo>
                    <a:pt x="55" y="63"/>
                  </a:lnTo>
                  <a:lnTo>
                    <a:pt x="58" y="59"/>
                  </a:lnTo>
                  <a:lnTo>
                    <a:pt x="60" y="54"/>
                  </a:lnTo>
                  <a:lnTo>
                    <a:pt x="61" y="48"/>
                  </a:lnTo>
                  <a:lnTo>
                    <a:pt x="60" y="41"/>
                  </a:lnTo>
                  <a:lnTo>
                    <a:pt x="58" y="35"/>
                  </a:lnTo>
                  <a:lnTo>
                    <a:pt x="55" y="30"/>
                  </a:lnTo>
                  <a:lnTo>
                    <a:pt x="52" y="25"/>
                  </a:lnTo>
                  <a:lnTo>
                    <a:pt x="47" y="24"/>
                  </a:lnTo>
                  <a:lnTo>
                    <a:pt x="42" y="21"/>
                  </a:lnTo>
                  <a:lnTo>
                    <a:pt x="30" y="19"/>
                  </a:lnTo>
                  <a:close/>
                </a:path>
              </a:pathLst>
            </a:custGeom>
            <a:solidFill>
              <a:srgbClr val="0099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grpSp>
      <p:pic>
        <p:nvPicPr>
          <p:cNvPr id="40" name="図 65"/>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588250" y="146050"/>
            <a:ext cx="1343025" cy="17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2" name="Rectangle 10"/>
          <p:cNvSpPr>
            <a:spLocks noGrp="1" noChangeArrowheads="1"/>
          </p:cNvSpPr>
          <p:nvPr>
            <p:ph type="subTitle" sz="quarter" idx="1"/>
          </p:nvPr>
        </p:nvSpPr>
        <p:spPr bwMode="gray">
          <a:xfrm>
            <a:off x="1136650" y="476672"/>
            <a:ext cx="4325938" cy="762000"/>
          </a:xfrm>
          <a:prstGeom prst="rect">
            <a:avLst/>
          </a:prstGeom>
        </p:spPr>
        <p:txBody>
          <a:bodyPr lIns="0" tIns="43193" rIns="0" bIns="79200" anchor="ctr">
            <a:normAutofit/>
          </a:bodyPr>
          <a:lstStyle>
            <a:lvl1pPr marL="0" indent="0">
              <a:spcBef>
                <a:spcPct val="25000"/>
              </a:spcBef>
              <a:buFont typeface="Wingdings" pitchFamily="2" charset="2"/>
              <a:buNone/>
              <a:defRPr sz="1600"/>
            </a:lvl1pPr>
          </a:lstStyle>
          <a:p>
            <a:pPr lvl="0"/>
            <a:r>
              <a:rPr lang="ja-JP" altLang="en-US" smtClean="0"/>
              <a:t>マスタ サブタイトルの書式設定</a:t>
            </a:r>
            <a:endParaRPr lang="ja-JP" altLang="en-US" dirty="0"/>
          </a:p>
        </p:txBody>
      </p:sp>
      <p:sp>
        <p:nvSpPr>
          <p:cNvPr id="184" name="Rectangle 9"/>
          <p:cNvSpPr>
            <a:spLocks noGrp="1" noChangeArrowheads="1"/>
          </p:cNvSpPr>
          <p:nvPr>
            <p:ph type="ctrTitle" sz="quarter"/>
          </p:nvPr>
        </p:nvSpPr>
        <p:spPr bwMode="gray">
          <a:xfrm>
            <a:off x="1136650" y="1844824"/>
            <a:ext cx="7620000" cy="1981200"/>
          </a:xfrm>
          <a:prstGeom prst="rect">
            <a:avLst/>
          </a:prstGeom>
        </p:spPr>
        <p:txBody>
          <a:bodyPr tIns="43193" bIns="43193" anchor="ctr"/>
          <a:lstStyle>
            <a:lvl1pPr fontAlgn="ctr">
              <a:lnSpc>
                <a:spcPct val="125000"/>
              </a:lnSpc>
              <a:spcBef>
                <a:spcPct val="50000"/>
              </a:spcBef>
              <a:defRPr sz="2400">
                <a:latin typeface="HGP創英角ｺﾞｼｯｸUB" pitchFamily="50" charset="-128"/>
                <a:ea typeface="HGP創英角ｺﾞｼｯｸUB" pitchFamily="50" charset="-128"/>
              </a:defRPr>
            </a:lvl1pPr>
          </a:lstStyle>
          <a:p>
            <a:r>
              <a:rPr lang="ja-JP" altLang="en-US" smtClean="0"/>
              <a:t>マスタ タイトルの書式設定</a:t>
            </a:r>
            <a:endParaRPr lang="ja-JP" altLang="en-US" dirty="0"/>
          </a:p>
        </p:txBody>
      </p:sp>
      <p:sp>
        <p:nvSpPr>
          <p:cNvPr id="65" name="テキスト プレースホルダ 64"/>
          <p:cNvSpPr>
            <a:spLocks noGrp="1"/>
          </p:cNvSpPr>
          <p:nvPr>
            <p:ph type="body" sz="quarter" idx="10"/>
          </p:nvPr>
        </p:nvSpPr>
        <p:spPr>
          <a:xfrm>
            <a:off x="6033120" y="4581128"/>
            <a:ext cx="2232248" cy="288652"/>
          </a:xfrm>
        </p:spPr>
        <p:txBody>
          <a:bodyPr lIns="0" rIns="0" anchor="ctr"/>
          <a:lstStyle>
            <a:lvl1pPr marL="0" indent="0">
              <a:buNone/>
              <a:defRPr sz="1400"/>
            </a:lvl1pPr>
          </a:lstStyle>
          <a:p>
            <a:pPr lvl="0"/>
            <a:r>
              <a:rPr lang="ja-JP" altLang="en-US" smtClean="0"/>
              <a:t>マスタ テキストの書式設定</a:t>
            </a:r>
          </a:p>
        </p:txBody>
      </p:sp>
      <p:sp>
        <p:nvSpPr>
          <p:cNvPr id="68" name="テキスト プレースホルダ 64"/>
          <p:cNvSpPr>
            <a:spLocks noGrp="1"/>
          </p:cNvSpPr>
          <p:nvPr>
            <p:ph type="body" sz="quarter" idx="11"/>
          </p:nvPr>
        </p:nvSpPr>
        <p:spPr>
          <a:xfrm>
            <a:off x="6033120" y="5085184"/>
            <a:ext cx="3672855" cy="648072"/>
          </a:xfrm>
        </p:spPr>
        <p:txBody>
          <a:bodyPr lIns="0" rIns="0" anchor="ctr"/>
          <a:lstStyle>
            <a:lvl1pPr marL="0" indent="0">
              <a:spcBef>
                <a:spcPts val="0"/>
              </a:spcBef>
              <a:buNone/>
              <a:defRPr sz="1200"/>
            </a:lvl1pPr>
          </a:lstStyle>
          <a:p>
            <a:pPr lvl="0"/>
            <a:r>
              <a:rPr lang="ja-JP" altLang="en-US" smtClean="0"/>
              <a:t>マスタ テキストの書式設定</a:t>
            </a:r>
          </a:p>
        </p:txBody>
      </p:sp>
      <p:sp>
        <p:nvSpPr>
          <p:cNvPr id="69" name="テキスト プレースホルダ 64"/>
          <p:cNvSpPr>
            <a:spLocks noGrp="1"/>
          </p:cNvSpPr>
          <p:nvPr>
            <p:ph type="body" sz="quarter" idx="12"/>
          </p:nvPr>
        </p:nvSpPr>
        <p:spPr>
          <a:xfrm>
            <a:off x="6033120" y="5805264"/>
            <a:ext cx="3672855" cy="360040"/>
          </a:xfrm>
        </p:spPr>
        <p:txBody>
          <a:bodyPr lIns="0" rIns="0" anchor="ctr"/>
          <a:lstStyle>
            <a:lvl1pPr marL="0" indent="0">
              <a:buNone/>
              <a:defRPr sz="1800"/>
            </a:lvl1pPr>
          </a:lstStyle>
          <a:p>
            <a:pPr lvl="0"/>
            <a:r>
              <a:rPr lang="ja-JP" altLang="en-US" smtClean="0"/>
              <a:t>マスタ テキストの書式設定</a:t>
            </a:r>
          </a:p>
        </p:txBody>
      </p:sp>
      <p:sp>
        <p:nvSpPr>
          <p:cNvPr id="70" name="テキスト プレースホルダ 64"/>
          <p:cNvSpPr>
            <a:spLocks noGrp="1"/>
          </p:cNvSpPr>
          <p:nvPr>
            <p:ph type="body" sz="quarter" idx="13"/>
          </p:nvPr>
        </p:nvSpPr>
        <p:spPr>
          <a:xfrm>
            <a:off x="6033120" y="6237312"/>
            <a:ext cx="3672855" cy="360040"/>
          </a:xfrm>
        </p:spPr>
        <p:txBody>
          <a:bodyPr lIns="0" rIns="0" anchor="ctr"/>
          <a:lstStyle>
            <a:lvl1pPr marL="0" indent="0">
              <a:spcBef>
                <a:spcPts val="0"/>
              </a:spcBef>
              <a:buNone/>
              <a:defRPr sz="1000"/>
            </a:lvl1pPr>
          </a:lstStyle>
          <a:p>
            <a:pPr lvl="0"/>
            <a:r>
              <a:rPr lang="ja-JP" altLang="en-US" smtClean="0"/>
              <a:t>マスタ テキストの書式設定</a:t>
            </a:r>
          </a:p>
        </p:txBody>
      </p:sp>
    </p:spTree>
    <p:extLst>
      <p:ext uri="{BB962C8B-B14F-4D97-AF65-F5344CB8AC3E}">
        <p14:creationId xmlns:p14="http://schemas.microsoft.com/office/powerpoint/2010/main" val="41370607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コンテンツ プレースホルダ 2"/>
          <p:cNvSpPr>
            <a:spLocks noGrp="1"/>
          </p:cNvSpPr>
          <p:nvPr>
            <p:ph idx="1"/>
          </p:nvPr>
        </p:nvSpPr>
        <p:spPr/>
        <p:txBody>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Slide Number Placeholder 5"/>
          <p:cNvSpPr>
            <a:spLocks noGrp="1"/>
          </p:cNvSpPr>
          <p:nvPr>
            <p:ph type="sldNum" sz="quarter" idx="10"/>
          </p:nvPr>
        </p:nvSpPr>
        <p:spPr/>
        <p:txBody>
          <a:bodyPr/>
          <a:lstStyle>
            <a:lvl1pPr>
              <a:defRPr/>
            </a:lvl1pPr>
          </a:lstStyle>
          <a:p>
            <a:pPr>
              <a:defRPr/>
            </a:pPr>
            <a:fld id="{C19A3C35-ACBF-4E43-A329-8878C429C41D}" type="slidenum">
              <a:rPr lang="en-GB" altLang="ja-JP"/>
              <a:pPr>
                <a:defRPr/>
              </a:pPr>
              <a:t>‹#›</a:t>
            </a:fld>
            <a:endParaRPr lang="en-GB" altLang="ja-JP" dirty="0"/>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24583417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82506" y="4406901"/>
            <a:ext cx="8420100" cy="1362075"/>
          </a:xfrm>
        </p:spPr>
        <p:txBody>
          <a:bodyPr/>
          <a:lstStyle>
            <a:lvl1pPr algn="l">
              <a:defRPr sz="4000" b="1" cap="all"/>
            </a:lvl1pPr>
          </a:lstStyle>
          <a:p>
            <a:r>
              <a:rPr lang="ja-JP" altLang="en-US" smtClean="0"/>
              <a:t>マスタ タイトルの書式設定</a:t>
            </a:r>
            <a:endParaRPr lang="ja-JP" altLang="en-US"/>
          </a:p>
        </p:txBody>
      </p:sp>
      <p:sp>
        <p:nvSpPr>
          <p:cNvPr id="3" name="テキスト プレースホルダ 2"/>
          <p:cNvSpPr>
            <a:spLocks noGrp="1"/>
          </p:cNvSpPr>
          <p:nvPr>
            <p:ph type="body" idx="1"/>
          </p:nvPr>
        </p:nvSpPr>
        <p:spPr>
          <a:xfrm>
            <a:off x="782506" y="2906713"/>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smtClean="0"/>
              <a:t>マスタ テキストの書式設定</a:t>
            </a:r>
          </a:p>
        </p:txBody>
      </p:sp>
      <p:sp>
        <p:nvSpPr>
          <p:cNvPr id="4" name="Slide Number Placeholder 5"/>
          <p:cNvSpPr>
            <a:spLocks noGrp="1"/>
          </p:cNvSpPr>
          <p:nvPr>
            <p:ph type="sldNum" sz="quarter" idx="10"/>
          </p:nvPr>
        </p:nvSpPr>
        <p:spPr/>
        <p:txBody>
          <a:bodyPr/>
          <a:lstStyle>
            <a:lvl1pPr>
              <a:defRPr/>
            </a:lvl1pPr>
          </a:lstStyle>
          <a:p>
            <a:pPr>
              <a:defRPr/>
            </a:pPr>
            <a:fld id="{C789E6AD-2A80-45B1-897C-FD26D2A54EDA}" type="slidenum">
              <a:rPr lang="en-GB" altLang="ja-JP"/>
              <a:pPr>
                <a:defRPr/>
              </a:pPr>
              <a:t>‹#›</a:t>
            </a:fld>
            <a:endParaRPr lang="en-GB" altLang="ja-JP" dirty="0"/>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20524035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コンテンツ プレースホルダ 2"/>
          <p:cNvSpPr>
            <a:spLocks noGrp="1"/>
          </p:cNvSpPr>
          <p:nvPr>
            <p:ph sz="half" idx="1"/>
          </p:nvPr>
        </p:nvSpPr>
        <p:spPr>
          <a:xfrm>
            <a:off x="584729" y="1773238"/>
            <a:ext cx="4285721" cy="46799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コンテンツ プレースホルダ 3"/>
          <p:cNvSpPr>
            <a:spLocks noGrp="1"/>
          </p:cNvSpPr>
          <p:nvPr>
            <p:ph sz="half" idx="2"/>
          </p:nvPr>
        </p:nvSpPr>
        <p:spPr>
          <a:xfrm>
            <a:off x="5035550" y="1773238"/>
            <a:ext cx="4285721" cy="46799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Slide Number Placeholder 5"/>
          <p:cNvSpPr>
            <a:spLocks noGrp="1"/>
          </p:cNvSpPr>
          <p:nvPr>
            <p:ph type="sldNum" sz="quarter" idx="10"/>
          </p:nvPr>
        </p:nvSpPr>
        <p:spPr/>
        <p:txBody>
          <a:bodyPr/>
          <a:lstStyle>
            <a:lvl1pPr>
              <a:defRPr/>
            </a:lvl1pPr>
          </a:lstStyle>
          <a:p>
            <a:pPr>
              <a:defRPr/>
            </a:pPr>
            <a:fld id="{6E2099B3-93C7-4B80-B994-7DA8307AFC6B}" type="slidenum">
              <a:rPr lang="en-GB" altLang="ja-JP"/>
              <a:pPr>
                <a:defRPr/>
              </a:pPr>
              <a:t>‹#›</a:t>
            </a:fld>
            <a:endParaRPr lang="en-GB" altLang="ja-JP" dirty="0"/>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11807859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95300" y="274638"/>
            <a:ext cx="8915400" cy="1143000"/>
          </a:xfrm>
        </p:spPr>
        <p:txBody>
          <a:bodyPr/>
          <a:lstStyle>
            <a:lvl1pPr>
              <a:defRPr/>
            </a:lvl1pPr>
          </a:lstStyle>
          <a:p>
            <a:r>
              <a:rPr lang="ja-JP" altLang="en-US" smtClean="0"/>
              <a:t>マスタ タイトルの書式設定</a:t>
            </a:r>
            <a:endParaRPr lang="ja-JP" altLang="en-US"/>
          </a:p>
        </p:txBody>
      </p:sp>
      <p:sp>
        <p:nvSpPr>
          <p:cNvPr id="3" name="テキスト プレースホルダ 2"/>
          <p:cNvSpPr>
            <a:spLocks noGrp="1"/>
          </p:cNvSpPr>
          <p:nvPr>
            <p:ph type="body" idx="1"/>
          </p:nvPr>
        </p:nvSpPr>
        <p:spPr>
          <a:xfrm>
            <a:off x="495300" y="1535113"/>
            <a:ext cx="437687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 テキストの書式設定</a:t>
            </a:r>
          </a:p>
        </p:txBody>
      </p:sp>
      <p:sp>
        <p:nvSpPr>
          <p:cNvPr id="4" name="コンテンツ プレースホルダ 3"/>
          <p:cNvSpPr>
            <a:spLocks noGrp="1"/>
          </p:cNvSpPr>
          <p:nvPr>
            <p:ph sz="half" idx="2"/>
          </p:nvPr>
        </p:nvSpPr>
        <p:spPr>
          <a:xfrm>
            <a:off x="495300" y="2174875"/>
            <a:ext cx="437687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テキスト プレースホルダ 4"/>
          <p:cNvSpPr>
            <a:spLocks noGrp="1"/>
          </p:cNvSpPr>
          <p:nvPr>
            <p:ph type="body" sz="quarter" idx="3"/>
          </p:nvPr>
        </p:nvSpPr>
        <p:spPr>
          <a:xfrm>
            <a:off x="5032111" y="1535113"/>
            <a:ext cx="437859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 テキストの書式設定</a:t>
            </a:r>
          </a:p>
        </p:txBody>
      </p:sp>
      <p:sp>
        <p:nvSpPr>
          <p:cNvPr id="6" name="コンテンツ プレースホルダ 5"/>
          <p:cNvSpPr>
            <a:spLocks noGrp="1"/>
          </p:cNvSpPr>
          <p:nvPr>
            <p:ph sz="quarter" idx="4"/>
          </p:nvPr>
        </p:nvSpPr>
        <p:spPr>
          <a:xfrm>
            <a:off x="5032111" y="2174875"/>
            <a:ext cx="437859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7" name="Slide Number Placeholder 5"/>
          <p:cNvSpPr>
            <a:spLocks noGrp="1"/>
          </p:cNvSpPr>
          <p:nvPr>
            <p:ph type="sldNum" sz="quarter" idx="10"/>
          </p:nvPr>
        </p:nvSpPr>
        <p:spPr/>
        <p:txBody>
          <a:bodyPr/>
          <a:lstStyle>
            <a:lvl1pPr>
              <a:defRPr/>
            </a:lvl1pPr>
          </a:lstStyle>
          <a:p>
            <a:pPr>
              <a:defRPr/>
            </a:pPr>
            <a:fld id="{73224CAB-69C0-4CEF-9719-7BD7EC4A67DA}" type="slidenum">
              <a:rPr lang="en-GB" altLang="ja-JP"/>
              <a:pPr>
                <a:defRPr/>
              </a:pPr>
              <a:t>‹#›</a:t>
            </a:fld>
            <a:endParaRPr lang="en-GB" altLang="ja-JP" dirty="0"/>
          </a:p>
        </p:txBody>
      </p:sp>
      <p:sp>
        <p:nvSpPr>
          <p:cNvPr id="8" name="Rectangle 6"/>
          <p:cNvSpPr>
            <a:spLocks noGrp="1" noChangeArrowheads="1"/>
          </p:cNvSpPr>
          <p:nvPr>
            <p:ph type="ftr" sz="quarter" idx="11"/>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409665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Slide Number Placeholder 5"/>
          <p:cNvSpPr>
            <a:spLocks noGrp="1"/>
          </p:cNvSpPr>
          <p:nvPr>
            <p:ph type="sldNum" sz="quarter" idx="10"/>
          </p:nvPr>
        </p:nvSpPr>
        <p:spPr/>
        <p:txBody>
          <a:bodyPr/>
          <a:lstStyle>
            <a:lvl1pPr>
              <a:defRPr/>
            </a:lvl1pPr>
          </a:lstStyle>
          <a:p>
            <a:pPr>
              <a:defRPr/>
            </a:pPr>
            <a:fld id="{171737EB-6831-4686-B112-BB33E733FD3A}" type="slidenum">
              <a:rPr lang="en-GB" altLang="ja-JP"/>
              <a:pPr>
                <a:defRPr/>
              </a:pPr>
              <a:t>‹#›</a:t>
            </a:fld>
            <a:endParaRPr lang="en-GB" altLang="ja-JP" dirty="0"/>
          </a:p>
        </p:txBody>
      </p:sp>
      <p:sp>
        <p:nvSpPr>
          <p:cNvPr id="4" name="Rectangle 6"/>
          <p:cNvSpPr>
            <a:spLocks noGrp="1" noChangeArrowheads="1"/>
          </p:cNvSpPr>
          <p:nvPr>
            <p:ph type="ftr" sz="quarter" idx="11"/>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19678710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Slide Number Placeholder 5"/>
          <p:cNvSpPr>
            <a:spLocks noGrp="1"/>
          </p:cNvSpPr>
          <p:nvPr>
            <p:ph type="sldNum" sz="quarter" idx="10"/>
          </p:nvPr>
        </p:nvSpPr>
        <p:spPr/>
        <p:txBody>
          <a:bodyPr/>
          <a:lstStyle>
            <a:lvl1pPr>
              <a:defRPr/>
            </a:lvl1pPr>
          </a:lstStyle>
          <a:p>
            <a:pPr>
              <a:defRPr/>
            </a:pPr>
            <a:fld id="{A1D64255-59FE-41B6-8861-06F016CB59BD}" type="slidenum">
              <a:rPr lang="en-GB" altLang="ja-JP"/>
              <a:pPr>
                <a:defRPr/>
              </a:pPr>
              <a:t>‹#›</a:t>
            </a:fld>
            <a:endParaRPr lang="en-GB" altLang="ja-JP" dirty="0"/>
          </a:p>
        </p:txBody>
      </p:sp>
      <p:sp>
        <p:nvSpPr>
          <p:cNvPr id="3" name="Rectangle 6"/>
          <p:cNvSpPr>
            <a:spLocks noGrp="1" noChangeArrowheads="1"/>
          </p:cNvSpPr>
          <p:nvPr>
            <p:ph type="ftr" sz="quarter" idx="11"/>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32279752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95300" y="273050"/>
            <a:ext cx="3259006" cy="1162050"/>
          </a:xfrm>
        </p:spPr>
        <p:txBody>
          <a:bodyPr anchor="b"/>
          <a:lstStyle>
            <a:lvl1pPr algn="l">
              <a:defRPr sz="2000" b="1"/>
            </a:lvl1pPr>
          </a:lstStyle>
          <a:p>
            <a:r>
              <a:rPr lang="ja-JP" altLang="en-US" smtClean="0"/>
              <a:t>マスタ タイトルの書式設定</a:t>
            </a:r>
            <a:endParaRPr lang="ja-JP" altLang="en-US"/>
          </a:p>
        </p:txBody>
      </p:sp>
      <p:sp>
        <p:nvSpPr>
          <p:cNvPr id="3" name="コンテンツ プレースホルダ 2"/>
          <p:cNvSpPr>
            <a:spLocks noGrp="1"/>
          </p:cNvSpPr>
          <p:nvPr>
            <p:ph idx="1"/>
          </p:nvPr>
        </p:nvSpPr>
        <p:spPr>
          <a:xfrm>
            <a:off x="3872971" y="273051"/>
            <a:ext cx="553772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テキスト プレースホルダ 3"/>
          <p:cNvSpPr>
            <a:spLocks noGrp="1"/>
          </p:cNvSpPr>
          <p:nvPr>
            <p:ph type="body" sz="half" idx="2"/>
          </p:nvPr>
        </p:nvSpPr>
        <p:spPr>
          <a:xfrm>
            <a:off x="495300" y="1435101"/>
            <a:ext cx="3259006"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 テキストの書式設定</a:t>
            </a:r>
          </a:p>
        </p:txBody>
      </p:sp>
      <p:sp>
        <p:nvSpPr>
          <p:cNvPr id="5" name="Slide Number Placeholder 5"/>
          <p:cNvSpPr>
            <a:spLocks noGrp="1"/>
          </p:cNvSpPr>
          <p:nvPr>
            <p:ph type="sldNum" sz="quarter" idx="10"/>
          </p:nvPr>
        </p:nvSpPr>
        <p:spPr/>
        <p:txBody>
          <a:bodyPr/>
          <a:lstStyle>
            <a:lvl1pPr>
              <a:defRPr/>
            </a:lvl1pPr>
          </a:lstStyle>
          <a:p>
            <a:pPr>
              <a:defRPr/>
            </a:pPr>
            <a:fld id="{9C636DAB-63BC-45DC-AA21-8488888E73DA}" type="slidenum">
              <a:rPr lang="en-GB" altLang="ja-JP"/>
              <a:pPr>
                <a:defRPr/>
              </a:pPr>
              <a:t>‹#›</a:t>
            </a:fld>
            <a:endParaRPr lang="en-GB" altLang="ja-JP" dirty="0"/>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21525344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941645" y="4800600"/>
            <a:ext cx="5943600" cy="566738"/>
          </a:xfrm>
        </p:spPr>
        <p:txBody>
          <a:bodyPr anchor="b"/>
          <a:lstStyle>
            <a:lvl1pPr algn="l">
              <a:defRPr sz="2000" b="1"/>
            </a:lvl1pPr>
          </a:lstStyle>
          <a:p>
            <a:r>
              <a:rPr lang="ja-JP" altLang="en-US" smtClean="0"/>
              <a:t>マスタ タイトルの書式設定</a:t>
            </a:r>
            <a:endParaRPr lang="ja-JP" altLang="en-US"/>
          </a:p>
        </p:txBody>
      </p:sp>
      <p:sp>
        <p:nvSpPr>
          <p:cNvPr id="3" name="図プレースホルダ 2"/>
          <p:cNvSpPr>
            <a:spLocks noGrp="1"/>
          </p:cNvSpPr>
          <p:nvPr>
            <p:ph type="pic" idx="1"/>
          </p:nvPr>
        </p:nvSpPr>
        <p:spPr>
          <a:xfrm>
            <a:off x="1941645"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ja-JP" altLang="en-US" noProof="0" dirty="0" smtClean="0"/>
          </a:p>
        </p:txBody>
      </p:sp>
      <p:sp>
        <p:nvSpPr>
          <p:cNvPr id="4" name="テキスト プレースホルダ 3"/>
          <p:cNvSpPr>
            <a:spLocks noGrp="1"/>
          </p:cNvSpPr>
          <p:nvPr>
            <p:ph type="body" sz="half" idx="2"/>
          </p:nvPr>
        </p:nvSpPr>
        <p:spPr>
          <a:xfrm>
            <a:off x="1941645"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 テキストの書式設定</a:t>
            </a:r>
          </a:p>
        </p:txBody>
      </p:sp>
      <p:sp>
        <p:nvSpPr>
          <p:cNvPr id="5" name="Slide Number Placeholder 5"/>
          <p:cNvSpPr>
            <a:spLocks noGrp="1"/>
          </p:cNvSpPr>
          <p:nvPr>
            <p:ph type="sldNum" sz="quarter" idx="10"/>
          </p:nvPr>
        </p:nvSpPr>
        <p:spPr/>
        <p:txBody>
          <a:bodyPr/>
          <a:lstStyle>
            <a:lvl1pPr>
              <a:defRPr/>
            </a:lvl1pPr>
          </a:lstStyle>
          <a:p>
            <a:pPr>
              <a:defRPr/>
            </a:pPr>
            <a:fld id="{6C13E2EF-8886-42D4-B5E6-3394B161E709}" type="slidenum">
              <a:rPr lang="en-GB" altLang="ja-JP"/>
              <a:pPr>
                <a:defRPr/>
              </a:pPr>
              <a:t>‹#›</a:t>
            </a:fld>
            <a:endParaRPr lang="en-GB" altLang="ja-JP" dirty="0"/>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305833833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縦書きテキスト プレースホルダ 2"/>
          <p:cNvSpPr>
            <a:spLocks noGrp="1"/>
          </p:cNvSpPr>
          <p:nvPr>
            <p:ph type="body" orient="vert" idx="1"/>
          </p:nvPr>
        </p:nvSpPr>
        <p:spPr/>
        <p:txBody>
          <a:bodyPr vert="eaVert"/>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Slide Number Placeholder 5"/>
          <p:cNvSpPr>
            <a:spLocks noGrp="1"/>
          </p:cNvSpPr>
          <p:nvPr>
            <p:ph type="sldNum" sz="quarter" idx="10"/>
          </p:nvPr>
        </p:nvSpPr>
        <p:spPr/>
        <p:txBody>
          <a:bodyPr/>
          <a:lstStyle>
            <a:lvl1pPr>
              <a:defRPr/>
            </a:lvl1pPr>
          </a:lstStyle>
          <a:p>
            <a:pPr>
              <a:defRPr/>
            </a:pPr>
            <a:fld id="{525CA1C2-DE69-49C0-A232-248DF27BF031}" type="slidenum">
              <a:rPr lang="en-GB" altLang="ja-JP"/>
              <a:pPr>
                <a:defRPr/>
              </a:pPr>
              <a:t>‹#›</a:t>
            </a:fld>
            <a:endParaRPr lang="en-GB" altLang="ja-JP" dirty="0"/>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45795774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7137136" y="692150"/>
            <a:ext cx="2184135" cy="5761038"/>
          </a:xfrm>
        </p:spPr>
        <p:txBody>
          <a:bodyPr vert="eaVert"/>
          <a:lstStyle/>
          <a:p>
            <a:r>
              <a:rPr lang="ja-JP" altLang="en-US" smtClean="0"/>
              <a:t>マスタ タイトルの書式設定</a:t>
            </a:r>
            <a:endParaRPr lang="ja-JP" altLang="en-US"/>
          </a:p>
        </p:txBody>
      </p:sp>
      <p:sp>
        <p:nvSpPr>
          <p:cNvPr id="3" name="縦書きテキスト プレースホルダ 2"/>
          <p:cNvSpPr>
            <a:spLocks noGrp="1"/>
          </p:cNvSpPr>
          <p:nvPr>
            <p:ph type="body" orient="vert" idx="1"/>
          </p:nvPr>
        </p:nvSpPr>
        <p:spPr>
          <a:xfrm>
            <a:off x="584730" y="692150"/>
            <a:ext cx="6387306" cy="5761038"/>
          </a:xfrm>
        </p:spPr>
        <p:txBody>
          <a:bodyPr vert="eaVert"/>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Slide Number Placeholder 5"/>
          <p:cNvSpPr>
            <a:spLocks noGrp="1"/>
          </p:cNvSpPr>
          <p:nvPr>
            <p:ph type="sldNum" sz="quarter" idx="10"/>
          </p:nvPr>
        </p:nvSpPr>
        <p:spPr/>
        <p:txBody>
          <a:bodyPr/>
          <a:lstStyle>
            <a:lvl1pPr>
              <a:defRPr/>
            </a:lvl1pPr>
          </a:lstStyle>
          <a:p>
            <a:pPr>
              <a:defRPr/>
            </a:pPr>
            <a:fld id="{8781249F-CD38-4C10-9257-D139BBAB7A3B}" type="slidenum">
              <a:rPr lang="en-GB" altLang="ja-JP"/>
              <a:pPr>
                <a:defRPr/>
              </a:pPr>
              <a:t>‹#›</a:t>
            </a:fld>
            <a:endParaRPr lang="en-GB" altLang="ja-JP" dirty="0"/>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8917050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標準">
    <p:spTree>
      <p:nvGrpSpPr>
        <p:cNvPr id="1" name=""/>
        <p:cNvGrpSpPr/>
        <p:nvPr/>
      </p:nvGrpSpPr>
      <p:grpSpPr>
        <a:xfrm>
          <a:off x="0" y="0"/>
          <a:ext cx="0" cy="0"/>
          <a:chOff x="0" y="0"/>
          <a:chExt cx="0" cy="0"/>
        </a:xfrm>
      </p:grpSpPr>
      <p:sp>
        <p:nvSpPr>
          <p:cNvPr id="4" name="Line 26"/>
          <p:cNvSpPr>
            <a:spLocks noChangeShapeType="1"/>
          </p:cNvSpPr>
          <p:nvPr/>
        </p:nvSpPr>
        <p:spPr bwMode="auto">
          <a:xfrm>
            <a:off x="200025" y="1268413"/>
            <a:ext cx="9505950" cy="0"/>
          </a:xfrm>
          <a:prstGeom prst="line">
            <a:avLst/>
          </a:prstGeom>
          <a:noFill/>
          <a:ln w="3175">
            <a:solidFill>
              <a:schemeClr val="accent5"/>
            </a:solidFill>
            <a:prstDash val="solid"/>
            <a:round/>
            <a:headEnd/>
            <a:tailEnd/>
          </a:ln>
          <a:effectLst/>
        </p:spPr>
        <p:txBody>
          <a:bodyPr/>
          <a:lstStyle/>
          <a:p>
            <a:pPr fontAlgn="auto">
              <a:spcBef>
                <a:spcPts val="0"/>
              </a:spcBef>
              <a:spcAft>
                <a:spcPts val="0"/>
              </a:spcAft>
              <a:defRPr/>
            </a:pPr>
            <a:endParaRPr lang="ja-JP" altLang="en-US">
              <a:latin typeface="+mn-lt"/>
            </a:endParaRPr>
          </a:p>
        </p:txBody>
      </p:sp>
      <p:sp>
        <p:nvSpPr>
          <p:cNvPr id="5" name="テキスト ボックス 13"/>
          <p:cNvSpPr txBox="1">
            <a:spLocks noChangeArrowheads="1"/>
          </p:cNvSpPr>
          <p:nvPr/>
        </p:nvSpPr>
        <p:spPr bwMode="auto">
          <a:xfrm>
            <a:off x="200025" y="6597650"/>
            <a:ext cx="3529013"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charset="-128"/>
              </a:defRPr>
            </a:lvl9pPr>
          </a:lstStyle>
          <a:p>
            <a:pPr eaLnBrk="1" hangingPunct="1">
              <a:defRPr/>
            </a:pPr>
            <a:r>
              <a:rPr kumimoji="0" lang="en-US" altLang="ja-JP" sz="800" smtClean="0">
                <a:solidFill>
                  <a:srgbClr val="000000"/>
                </a:solidFill>
                <a:latin typeface="ＭＳ Ｐゴシック" charset="-128"/>
              </a:rPr>
              <a:t>Copyright</a:t>
            </a:r>
            <a:r>
              <a:rPr kumimoji="0" lang="ja-JP" altLang="en-US" sz="800" smtClean="0">
                <a:solidFill>
                  <a:srgbClr val="000000"/>
                </a:solidFill>
                <a:latin typeface="ＭＳ Ｐゴシック" charset="-128"/>
              </a:rPr>
              <a:t>（</a:t>
            </a:r>
            <a:r>
              <a:rPr kumimoji="0" lang="en-US" altLang="ja-JP" sz="800" smtClean="0">
                <a:solidFill>
                  <a:srgbClr val="000000"/>
                </a:solidFill>
                <a:latin typeface="ＭＳ Ｐゴシック" charset="-128"/>
              </a:rPr>
              <a:t>C</a:t>
            </a:r>
            <a:r>
              <a:rPr kumimoji="0" lang="ja-JP" altLang="en-US" sz="800" smtClean="0">
                <a:solidFill>
                  <a:srgbClr val="000000"/>
                </a:solidFill>
                <a:latin typeface="ＭＳ Ｐゴシック" charset="-128"/>
              </a:rPr>
              <a:t>） </a:t>
            </a:r>
            <a:r>
              <a:rPr kumimoji="0" lang="en-US" altLang="ja-JP" sz="800" smtClean="0">
                <a:solidFill>
                  <a:srgbClr val="000000"/>
                </a:solidFill>
                <a:latin typeface="ＭＳ Ｐゴシック" charset="-128"/>
              </a:rPr>
              <a:t>NRI System Techno, Ltd. All rights reserved.</a:t>
            </a:r>
          </a:p>
        </p:txBody>
      </p:sp>
      <p:sp>
        <p:nvSpPr>
          <p:cNvPr id="6" name="テキスト ボックス 14"/>
          <p:cNvSpPr txBox="1">
            <a:spLocks noChangeArrowheads="1"/>
          </p:cNvSpPr>
          <p:nvPr/>
        </p:nvSpPr>
        <p:spPr bwMode="auto">
          <a:xfrm>
            <a:off x="8913813" y="6581775"/>
            <a:ext cx="719137"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charset="-128"/>
              </a:defRPr>
            </a:lvl9pPr>
          </a:lstStyle>
          <a:p>
            <a:pPr algn="r" eaLnBrk="1" hangingPunct="1">
              <a:defRPr/>
            </a:pPr>
            <a:fld id="{D5718D36-EE85-43CD-9687-407C35D1E789}" type="slidenum">
              <a:rPr lang="ja-JP" altLang="en-US" sz="1200" smtClean="0">
                <a:latin typeface="Calibri" pitchFamily="34" charset="0"/>
              </a:rPr>
              <a:pPr algn="r" eaLnBrk="1" hangingPunct="1">
                <a:defRPr/>
              </a:pPr>
              <a:t>‹#›</a:t>
            </a:fld>
            <a:endParaRPr lang="ja-JP" altLang="en-US" sz="1200" smtClean="0">
              <a:latin typeface="Calibri" pitchFamily="34" charset="0"/>
            </a:endParaRPr>
          </a:p>
        </p:txBody>
      </p:sp>
      <p:sp>
        <p:nvSpPr>
          <p:cNvPr id="7" name="Rectangle 341"/>
          <p:cNvSpPr>
            <a:spLocks noChangeArrowheads="1"/>
          </p:cNvSpPr>
          <p:nvPr/>
        </p:nvSpPr>
        <p:spPr bwMode="auto">
          <a:xfrm>
            <a:off x="7570788" y="0"/>
            <a:ext cx="2332037" cy="76200"/>
          </a:xfrm>
          <a:prstGeom prst="rect">
            <a:avLst/>
          </a:prstGeom>
          <a:solidFill>
            <a:schemeClr val="accent5"/>
          </a:solidFill>
          <a:ln w="9525">
            <a:noFill/>
            <a:miter lim="800000"/>
            <a:headEnd/>
            <a:tailEnd/>
          </a:ln>
          <a:effectLst/>
        </p:spPr>
        <p:txBody>
          <a:bodyPr wrap="none" anchor="ctr"/>
          <a:lstStyle/>
          <a:p>
            <a:pPr fontAlgn="auto">
              <a:spcBef>
                <a:spcPts val="0"/>
              </a:spcBef>
              <a:spcAft>
                <a:spcPts val="0"/>
              </a:spcAft>
              <a:defRPr/>
            </a:pPr>
            <a:endParaRPr lang="ja-JP" altLang="en-US">
              <a:latin typeface="+mn-lt"/>
            </a:endParaRPr>
          </a:p>
        </p:txBody>
      </p:sp>
      <p:pic>
        <p:nvPicPr>
          <p:cNvPr id="9" name="図 57"/>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597775" y="146050"/>
            <a:ext cx="1209675"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図 3"/>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588250" y="146050"/>
            <a:ext cx="1208088"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タイトル 7"/>
          <p:cNvSpPr>
            <a:spLocks noGrp="1"/>
          </p:cNvSpPr>
          <p:nvPr>
            <p:ph type="title"/>
          </p:nvPr>
        </p:nvSpPr>
        <p:spPr/>
        <p:txBody>
          <a:bodyPr/>
          <a:lstStyle/>
          <a:p>
            <a:r>
              <a:rPr lang="ja-JP" altLang="en-US" smtClean="0"/>
              <a:t>マスタ タイトルの書式設定</a:t>
            </a:r>
            <a:endParaRPr lang="ja-JP" altLang="en-US"/>
          </a:p>
        </p:txBody>
      </p:sp>
      <p:sp>
        <p:nvSpPr>
          <p:cNvPr id="21" name="テキスト プレースホルダ 20"/>
          <p:cNvSpPr>
            <a:spLocks noGrp="1"/>
          </p:cNvSpPr>
          <p:nvPr>
            <p:ph type="body" sz="quarter" idx="14"/>
          </p:nvPr>
        </p:nvSpPr>
        <p:spPr>
          <a:xfrm>
            <a:off x="200025" y="1484784"/>
            <a:ext cx="9505950" cy="5112866"/>
          </a:xfrm>
          <a:prstGeom prst="rect">
            <a:avLst/>
          </a:prstGeom>
        </p:spPr>
        <p:txBody>
          <a:bodyPr/>
          <a:lstStyle>
            <a:lvl1pPr>
              <a:defRPr sz="1600">
                <a:latin typeface="+mn-ea"/>
                <a:ea typeface="+mn-ea"/>
              </a:defRPr>
            </a:lvl1pPr>
            <a:lvl2pPr>
              <a:defRPr sz="1400">
                <a:latin typeface="+mn-ea"/>
                <a:ea typeface="+mn-ea"/>
              </a:defRPr>
            </a:lvl2pPr>
            <a:lvl3pPr>
              <a:defRPr sz="1400">
                <a:latin typeface="+mj-ea"/>
                <a:ea typeface="+mj-ea"/>
              </a:defRPr>
            </a:lvl3pPr>
            <a:lvl4pPr>
              <a:defRPr sz="1200">
                <a:latin typeface="+mn-ea"/>
                <a:ea typeface="+mn-ea"/>
              </a:defRPr>
            </a:lvl4pPr>
            <a:lvl5pPr>
              <a:defRPr sz="1200"/>
            </a:lvl5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dirty="0"/>
          </a:p>
        </p:txBody>
      </p:sp>
    </p:spTree>
    <p:extLst>
      <p:ext uri="{BB962C8B-B14F-4D97-AF65-F5344CB8AC3E}">
        <p14:creationId xmlns:p14="http://schemas.microsoft.com/office/powerpoint/2010/main" val="290189541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xAndObj" preserve="1">
  <p:cSld name="タイトル、テキスト、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584729" y="692150"/>
            <a:ext cx="8736542" cy="755650"/>
          </a:xfrm>
        </p:spPr>
        <p:txBody>
          <a:bodyPr/>
          <a:lstStyle/>
          <a:p>
            <a:r>
              <a:rPr lang="ja-JP" altLang="en-US" smtClean="0"/>
              <a:t>マスタ タイトルの書式設定</a:t>
            </a:r>
            <a:endParaRPr lang="ja-JP" altLang="en-US"/>
          </a:p>
        </p:txBody>
      </p:sp>
      <p:sp>
        <p:nvSpPr>
          <p:cNvPr id="3" name="テキスト プレースホルダ 2"/>
          <p:cNvSpPr>
            <a:spLocks noGrp="1"/>
          </p:cNvSpPr>
          <p:nvPr>
            <p:ph type="body" sz="half" idx="1"/>
          </p:nvPr>
        </p:nvSpPr>
        <p:spPr>
          <a:xfrm>
            <a:off x="584729" y="1773238"/>
            <a:ext cx="4285721" cy="4679950"/>
          </a:xfrm>
        </p:spPr>
        <p:txBody>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コンテンツ プレースホルダ 3"/>
          <p:cNvSpPr>
            <a:spLocks noGrp="1"/>
          </p:cNvSpPr>
          <p:nvPr>
            <p:ph sz="half" idx="2"/>
          </p:nvPr>
        </p:nvSpPr>
        <p:spPr>
          <a:xfrm>
            <a:off x="5035550" y="1773238"/>
            <a:ext cx="4285721" cy="4679950"/>
          </a:xfrm>
        </p:spPr>
        <p:txBody>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Slide Number Placeholder 5"/>
          <p:cNvSpPr>
            <a:spLocks noGrp="1"/>
          </p:cNvSpPr>
          <p:nvPr>
            <p:ph type="sldNum" sz="quarter" idx="10"/>
          </p:nvPr>
        </p:nvSpPr>
        <p:spPr/>
        <p:txBody>
          <a:bodyPr/>
          <a:lstStyle>
            <a:lvl1pPr>
              <a:defRPr/>
            </a:lvl1pPr>
          </a:lstStyle>
          <a:p>
            <a:pPr>
              <a:defRPr/>
            </a:pPr>
            <a:fld id="{220982FF-C11C-4014-9767-91D16D3577B1}" type="slidenum">
              <a:rPr lang="en-GB" altLang="ja-JP"/>
              <a:pPr>
                <a:defRPr/>
              </a:pPr>
              <a:t>‹#›</a:t>
            </a:fld>
            <a:endParaRPr lang="en-GB" altLang="ja-JP" dirty="0"/>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132576018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bl" preserve="1">
  <p:cSld name="タイトルと表">
    <p:spTree>
      <p:nvGrpSpPr>
        <p:cNvPr id="1" name=""/>
        <p:cNvGrpSpPr/>
        <p:nvPr/>
      </p:nvGrpSpPr>
      <p:grpSpPr>
        <a:xfrm>
          <a:off x="0" y="0"/>
          <a:ext cx="0" cy="0"/>
          <a:chOff x="0" y="0"/>
          <a:chExt cx="0" cy="0"/>
        </a:xfrm>
      </p:grpSpPr>
      <p:sp>
        <p:nvSpPr>
          <p:cNvPr id="2" name="タイトル 1"/>
          <p:cNvSpPr>
            <a:spLocks noGrp="1"/>
          </p:cNvSpPr>
          <p:nvPr>
            <p:ph type="title"/>
          </p:nvPr>
        </p:nvSpPr>
        <p:spPr>
          <a:xfrm>
            <a:off x="584729" y="692150"/>
            <a:ext cx="8736542" cy="755650"/>
          </a:xfrm>
        </p:spPr>
        <p:txBody>
          <a:bodyPr/>
          <a:lstStyle/>
          <a:p>
            <a:r>
              <a:rPr lang="ja-JP" altLang="en-US" smtClean="0"/>
              <a:t>マスタ タイトルの書式設定</a:t>
            </a:r>
            <a:endParaRPr lang="ja-JP" altLang="en-US"/>
          </a:p>
        </p:txBody>
      </p:sp>
      <p:sp>
        <p:nvSpPr>
          <p:cNvPr id="3" name="表プレースホルダ 2"/>
          <p:cNvSpPr>
            <a:spLocks noGrp="1"/>
          </p:cNvSpPr>
          <p:nvPr>
            <p:ph type="tbl" idx="1"/>
          </p:nvPr>
        </p:nvSpPr>
        <p:spPr>
          <a:xfrm>
            <a:off x="584729" y="1773238"/>
            <a:ext cx="8736542" cy="4679950"/>
          </a:xfrm>
        </p:spPr>
        <p:txBody>
          <a:bodyPr/>
          <a:lstStyle/>
          <a:p>
            <a:pPr lvl="0"/>
            <a:endParaRPr lang="ja-JP" altLang="en-US" noProof="0" dirty="0" smtClean="0"/>
          </a:p>
        </p:txBody>
      </p:sp>
      <p:sp>
        <p:nvSpPr>
          <p:cNvPr id="4" name="Slide Number Placeholder 5"/>
          <p:cNvSpPr>
            <a:spLocks noGrp="1"/>
          </p:cNvSpPr>
          <p:nvPr>
            <p:ph type="sldNum" sz="quarter" idx="10"/>
          </p:nvPr>
        </p:nvSpPr>
        <p:spPr/>
        <p:txBody>
          <a:bodyPr/>
          <a:lstStyle>
            <a:lvl1pPr>
              <a:defRPr/>
            </a:lvl1pPr>
          </a:lstStyle>
          <a:p>
            <a:pPr>
              <a:defRPr/>
            </a:pPr>
            <a:fld id="{09641B82-580C-4A7B-8FEB-9386A5990318}" type="slidenum">
              <a:rPr lang="en-GB" altLang="ja-JP"/>
              <a:pPr>
                <a:defRPr/>
              </a:pPr>
              <a:t>‹#›</a:t>
            </a:fld>
            <a:endParaRPr lang="en-GB" altLang="ja-JP" dirty="0"/>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384616009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chartAndTx" preserve="1">
  <p:cSld name="タイトル、グラフ、テキスト">
    <p:spTree>
      <p:nvGrpSpPr>
        <p:cNvPr id="1" name=""/>
        <p:cNvGrpSpPr/>
        <p:nvPr/>
      </p:nvGrpSpPr>
      <p:grpSpPr>
        <a:xfrm>
          <a:off x="0" y="0"/>
          <a:ext cx="0" cy="0"/>
          <a:chOff x="0" y="0"/>
          <a:chExt cx="0" cy="0"/>
        </a:xfrm>
      </p:grpSpPr>
      <p:sp>
        <p:nvSpPr>
          <p:cNvPr id="2" name="タイトル 1"/>
          <p:cNvSpPr>
            <a:spLocks noGrp="1"/>
          </p:cNvSpPr>
          <p:nvPr>
            <p:ph type="title"/>
          </p:nvPr>
        </p:nvSpPr>
        <p:spPr>
          <a:xfrm>
            <a:off x="584729" y="692150"/>
            <a:ext cx="8736542" cy="755650"/>
          </a:xfrm>
        </p:spPr>
        <p:txBody>
          <a:bodyPr/>
          <a:lstStyle/>
          <a:p>
            <a:r>
              <a:rPr lang="ja-JP" altLang="en-US" smtClean="0"/>
              <a:t>マスタ タイトルの書式設定</a:t>
            </a:r>
            <a:endParaRPr lang="ja-JP" altLang="en-US"/>
          </a:p>
        </p:txBody>
      </p:sp>
      <p:sp>
        <p:nvSpPr>
          <p:cNvPr id="3" name="グラフ プレースホルダ 2"/>
          <p:cNvSpPr>
            <a:spLocks noGrp="1"/>
          </p:cNvSpPr>
          <p:nvPr>
            <p:ph type="chart" sz="half" idx="1"/>
          </p:nvPr>
        </p:nvSpPr>
        <p:spPr>
          <a:xfrm>
            <a:off x="584729" y="1773238"/>
            <a:ext cx="4285721" cy="4679950"/>
          </a:xfrm>
        </p:spPr>
        <p:txBody>
          <a:bodyPr/>
          <a:lstStyle/>
          <a:p>
            <a:pPr lvl="0"/>
            <a:endParaRPr lang="ja-JP" altLang="en-US" noProof="0" dirty="0" smtClean="0"/>
          </a:p>
        </p:txBody>
      </p:sp>
      <p:sp>
        <p:nvSpPr>
          <p:cNvPr id="4" name="テキスト プレースホルダ 3"/>
          <p:cNvSpPr>
            <a:spLocks noGrp="1"/>
          </p:cNvSpPr>
          <p:nvPr>
            <p:ph type="body" sz="half" idx="2"/>
          </p:nvPr>
        </p:nvSpPr>
        <p:spPr>
          <a:xfrm>
            <a:off x="5035550" y="1773238"/>
            <a:ext cx="4285721" cy="4679950"/>
          </a:xfrm>
        </p:spPr>
        <p:txBody>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Slide Number Placeholder 5"/>
          <p:cNvSpPr>
            <a:spLocks noGrp="1"/>
          </p:cNvSpPr>
          <p:nvPr>
            <p:ph type="sldNum" sz="quarter" idx="10"/>
          </p:nvPr>
        </p:nvSpPr>
        <p:spPr/>
        <p:txBody>
          <a:bodyPr/>
          <a:lstStyle>
            <a:lvl1pPr>
              <a:defRPr/>
            </a:lvl1pPr>
          </a:lstStyle>
          <a:p>
            <a:pPr>
              <a:defRPr/>
            </a:pPr>
            <a:fld id="{C6C0CC03-5B53-4884-8139-223A16F36249}" type="slidenum">
              <a:rPr lang="en-GB" altLang="ja-JP"/>
              <a:pPr>
                <a:defRPr/>
              </a:pPr>
              <a:t>‹#›</a:t>
            </a:fld>
            <a:endParaRPr lang="en-GB" altLang="ja-JP" dirty="0"/>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80795447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bg>
      <p:bgPr>
        <a:solidFill>
          <a:schemeClr val="bg1"/>
        </a:solidFill>
        <a:effectLst/>
      </p:bgPr>
    </p:bg>
    <p:spTree>
      <p:nvGrpSpPr>
        <p:cNvPr id="1" name=""/>
        <p:cNvGrpSpPr/>
        <p:nvPr/>
      </p:nvGrpSpPr>
      <p:grpSpPr>
        <a:xfrm>
          <a:off x="0" y="0"/>
          <a:ext cx="0" cy="0"/>
          <a:chOff x="0" y="0"/>
          <a:chExt cx="0" cy="0"/>
        </a:xfrm>
      </p:grpSpPr>
      <p:sp>
        <p:nvSpPr>
          <p:cNvPr id="4" name="Freeform 4"/>
          <p:cNvSpPr>
            <a:spLocks/>
          </p:cNvSpPr>
          <p:nvPr/>
        </p:nvSpPr>
        <p:spPr bwMode="auto">
          <a:xfrm>
            <a:off x="428625" y="609600"/>
            <a:ext cx="8893175" cy="144463"/>
          </a:xfrm>
          <a:custGeom>
            <a:avLst/>
            <a:gdLst>
              <a:gd name="T0" fmla="*/ 0 w 4672"/>
              <a:gd name="T1" fmla="*/ 2147483647 h 90"/>
              <a:gd name="T2" fmla="*/ 0 w 4672"/>
              <a:gd name="T3" fmla="*/ 0 h 90"/>
              <a:gd name="T4" fmla="*/ 2147483647 w 4672"/>
              <a:gd name="T5" fmla="*/ 0 h 90"/>
              <a:gd name="T6" fmla="*/ 0 60000 65536"/>
              <a:gd name="T7" fmla="*/ 0 60000 65536"/>
              <a:gd name="T8" fmla="*/ 0 60000 65536"/>
            </a:gdLst>
            <a:ahLst/>
            <a:cxnLst>
              <a:cxn ang="T6">
                <a:pos x="T0" y="T1"/>
              </a:cxn>
              <a:cxn ang="T7">
                <a:pos x="T2" y="T3"/>
              </a:cxn>
              <a:cxn ang="T8">
                <a:pos x="T4" y="T5"/>
              </a:cxn>
            </a:cxnLst>
            <a:rect l="0" t="0" r="r" b="b"/>
            <a:pathLst>
              <a:path w="4672" h="90">
                <a:moveTo>
                  <a:pt x="0" y="90"/>
                </a:moveTo>
                <a:lnTo>
                  <a:pt x="0" y="0"/>
                </a:lnTo>
                <a:lnTo>
                  <a:pt x="4672" y="0"/>
                </a:lnTo>
              </a:path>
            </a:pathLst>
          </a:custGeom>
          <a:noFill/>
          <a:ln w="9525" cap="flat" cmpd="sng">
            <a:solidFill>
              <a:schemeClr val="tx2"/>
            </a:solidFill>
            <a:prstDash val="solid"/>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ja-JP" altLang="en-US"/>
          </a:p>
        </p:txBody>
      </p:sp>
      <p:sp>
        <p:nvSpPr>
          <p:cNvPr id="356354" name="Rectangle 2"/>
          <p:cNvSpPr>
            <a:spLocks noGrp="1" noChangeArrowheads="1"/>
          </p:cNvSpPr>
          <p:nvPr>
            <p:ph type="ctrTitle"/>
          </p:nvPr>
        </p:nvSpPr>
        <p:spPr>
          <a:xfrm>
            <a:off x="584729" y="692150"/>
            <a:ext cx="8736542" cy="1081088"/>
          </a:xfrm>
        </p:spPr>
        <p:txBody>
          <a:bodyPr/>
          <a:lstStyle>
            <a:lvl1pPr eaLnBrk="0" hangingPunct="0">
              <a:defRPr kumimoji="0" sz="3200">
                <a:ea typeface="ＭＳ Ｐ明朝" pitchFamily="18" charset="-128"/>
              </a:defRPr>
            </a:lvl1pPr>
          </a:lstStyle>
          <a:p>
            <a:r>
              <a:rPr lang="en-GB" altLang="ja-JP"/>
              <a:t>Click to edit Master title style</a:t>
            </a:r>
          </a:p>
        </p:txBody>
      </p:sp>
      <p:sp>
        <p:nvSpPr>
          <p:cNvPr id="356355" name="Rectangle 3"/>
          <p:cNvSpPr>
            <a:spLocks noGrp="1" noChangeArrowheads="1"/>
          </p:cNvSpPr>
          <p:nvPr>
            <p:ph type="subTitle" sz="quarter" idx="1"/>
          </p:nvPr>
        </p:nvSpPr>
        <p:spPr>
          <a:xfrm>
            <a:off x="584729" y="1989140"/>
            <a:ext cx="8736542" cy="4122737"/>
          </a:xfrm>
        </p:spPr>
        <p:txBody>
          <a:bodyPr/>
          <a:lstStyle>
            <a:lvl1pPr>
              <a:buClr>
                <a:schemeClr val="bg1"/>
              </a:buClr>
              <a:defRPr sz="3200"/>
            </a:lvl1pPr>
            <a:lvl2pPr lvl="1">
              <a:defRPr sz="2400"/>
            </a:lvl2pPr>
            <a:lvl3pPr lvl="2">
              <a:defRPr sz="2400"/>
            </a:lvl3pPr>
            <a:lvl4pPr lvl="3">
              <a:defRPr sz="2400"/>
            </a:lvl4pPr>
            <a:lvl5pPr lvl="4">
              <a:defRPr sz="2400"/>
            </a:lvl5pPr>
          </a:lstStyle>
          <a:p>
            <a:r>
              <a:rPr lang="en-GB" altLang="ja-JP"/>
              <a:t>Click to edit Master subtitle style</a:t>
            </a:r>
          </a:p>
          <a:p>
            <a:pPr lvl="1"/>
            <a:r>
              <a:rPr lang="en-GB" altLang="ja-JP"/>
              <a:t>Second level</a:t>
            </a:r>
          </a:p>
          <a:p>
            <a:pPr lvl="2"/>
            <a:r>
              <a:rPr lang="en-GB" altLang="ja-JP"/>
              <a:t>Third level</a:t>
            </a:r>
          </a:p>
          <a:p>
            <a:pPr lvl="3"/>
            <a:r>
              <a:rPr lang="en-GB" altLang="ja-JP"/>
              <a:t>Fourth level</a:t>
            </a:r>
          </a:p>
          <a:p>
            <a:pPr lvl="4"/>
            <a:r>
              <a:rPr lang="en-GB" altLang="ja-JP"/>
              <a:t>Fifth level</a:t>
            </a:r>
          </a:p>
        </p:txBody>
      </p:sp>
      <p:sp>
        <p:nvSpPr>
          <p:cNvPr id="5" name="Slide Number Placeholder 5"/>
          <p:cNvSpPr>
            <a:spLocks noGrp="1"/>
          </p:cNvSpPr>
          <p:nvPr>
            <p:ph type="sldNum" sz="quarter" idx="10"/>
          </p:nvPr>
        </p:nvSpPr>
        <p:spPr>
          <a:xfrm>
            <a:off x="8832850" y="6624638"/>
            <a:ext cx="495300" cy="152400"/>
          </a:xfrm>
        </p:spPr>
        <p:txBody>
          <a:bodyPr/>
          <a:lstStyle>
            <a:lvl1pPr hangingPunct="0">
              <a:buSzPct val="90000"/>
              <a:defRPr>
                <a:ea typeface="HGP明朝E" pitchFamily="18" charset="-128"/>
              </a:defRPr>
            </a:lvl1pPr>
          </a:lstStyle>
          <a:p>
            <a:pPr>
              <a:defRPr/>
            </a:pPr>
            <a:fld id="{9DEBA4DA-C2B4-4977-AFE3-BEA30F3CD4E1}" type="slidenum">
              <a:rPr lang="en-GB" altLang="ja-JP"/>
              <a:pPr>
                <a:defRPr/>
              </a:pPr>
              <a:t>‹#›</a:t>
            </a:fld>
            <a:endParaRPr lang="en-GB" altLang="ja-JP"/>
          </a:p>
        </p:txBody>
      </p:sp>
    </p:spTree>
    <p:extLst>
      <p:ext uri="{BB962C8B-B14F-4D97-AF65-F5344CB8AC3E}">
        <p14:creationId xmlns:p14="http://schemas.microsoft.com/office/powerpoint/2010/main" val="309230140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584729" y="692150"/>
            <a:ext cx="8736542" cy="504540"/>
          </a:xfrm>
        </p:spPr>
        <p:txBody>
          <a:bodyPr/>
          <a:lstStyle>
            <a:lvl1pPr>
              <a:defRPr>
                <a:latin typeface="HGP明朝E" pitchFamily="18" charset="-128"/>
                <a:ea typeface="HGP明朝E" pitchFamily="18" charset="-128"/>
              </a:defRPr>
            </a:lvl1pPr>
          </a:lstStyle>
          <a:p>
            <a:r>
              <a:rPr lang="ja-JP" altLang="en-US" dirty="0" smtClean="0"/>
              <a:t>マスタ タイトルの書式設定</a:t>
            </a:r>
            <a:endParaRPr lang="ja-JP" altLang="en-US" dirty="0"/>
          </a:p>
        </p:txBody>
      </p:sp>
      <p:sp>
        <p:nvSpPr>
          <p:cNvPr id="3" name="コンテンツ プレースホルダ 2"/>
          <p:cNvSpPr>
            <a:spLocks noGrp="1"/>
          </p:cNvSpPr>
          <p:nvPr>
            <p:ph idx="1"/>
          </p:nvPr>
        </p:nvSpPr>
        <p:spPr/>
        <p:txBody>
          <a:bodyPr/>
          <a:lstStyle>
            <a:lvl1pPr>
              <a:defRPr>
                <a:latin typeface="HGP明朝E" pitchFamily="18" charset="-128"/>
                <a:ea typeface="HGP明朝E" pitchFamily="18" charset="-128"/>
              </a:defRPr>
            </a:lvl1pPr>
            <a:lvl2pPr>
              <a:defRPr>
                <a:latin typeface="HGP明朝E" pitchFamily="18" charset="-128"/>
                <a:ea typeface="HGP明朝E" pitchFamily="18" charset="-128"/>
              </a:defRPr>
            </a:lvl2pPr>
            <a:lvl3pPr>
              <a:defRPr>
                <a:latin typeface="HGP明朝E" pitchFamily="18" charset="-128"/>
                <a:ea typeface="HGP明朝E" pitchFamily="18" charset="-128"/>
              </a:defRPr>
            </a:lvl3pPr>
            <a:lvl4pPr>
              <a:defRPr>
                <a:latin typeface="HGP明朝E" pitchFamily="18" charset="-128"/>
                <a:ea typeface="HGP明朝E" pitchFamily="18" charset="-128"/>
              </a:defRPr>
            </a:lvl4pPr>
            <a:lvl5pPr>
              <a:defRPr>
                <a:latin typeface="HGP明朝E" pitchFamily="18" charset="-128"/>
                <a:ea typeface="HGP明朝E" pitchFamily="18" charset="-128"/>
              </a:defRPr>
            </a:lvl5pPr>
          </a:lstStyle>
          <a:p>
            <a:pPr lvl="0"/>
            <a:r>
              <a:rPr lang="ja-JP" altLang="en-US" dirty="0" smtClean="0"/>
              <a:t>マスタ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ja-JP" altLang="en-US" dirty="0"/>
          </a:p>
        </p:txBody>
      </p:sp>
      <p:sp>
        <p:nvSpPr>
          <p:cNvPr id="4" name="Slide Number Placeholder 5"/>
          <p:cNvSpPr>
            <a:spLocks noGrp="1"/>
          </p:cNvSpPr>
          <p:nvPr>
            <p:ph type="sldNum" sz="quarter" idx="10"/>
          </p:nvPr>
        </p:nvSpPr>
        <p:spPr>
          <a:xfrm>
            <a:off x="8775700" y="6624638"/>
            <a:ext cx="555625" cy="117475"/>
          </a:xfrm>
        </p:spPr>
        <p:txBody>
          <a:bodyPr/>
          <a:lstStyle>
            <a:lvl1pPr hangingPunct="0">
              <a:buSzPct val="90000"/>
              <a:defRPr>
                <a:latin typeface="HGP明朝E" pitchFamily="18" charset="-128"/>
                <a:ea typeface="HGP明朝E" pitchFamily="18" charset="-128"/>
              </a:defRPr>
            </a:lvl1pPr>
          </a:lstStyle>
          <a:p>
            <a:pPr>
              <a:defRPr/>
            </a:pPr>
            <a:fld id="{AF8466FC-AC4A-43AB-AA52-506200E0708D}" type="slidenum">
              <a:rPr lang="en-GB" altLang="ja-JP"/>
              <a:pPr>
                <a:defRPr/>
              </a:pPr>
              <a:t>‹#›</a:t>
            </a:fld>
            <a:endParaRPr lang="en-GB" altLang="ja-JP" dirty="0"/>
          </a:p>
        </p:txBody>
      </p:sp>
    </p:spTree>
    <p:extLst>
      <p:ext uri="{BB962C8B-B14F-4D97-AF65-F5344CB8AC3E}">
        <p14:creationId xmlns:p14="http://schemas.microsoft.com/office/powerpoint/2010/main" val="237995380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cSld name="白紙">
    <p:bg>
      <p:bgRef idx="1001">
        <a:schemeClr val="bg2"/>
      </p:bgRef>
    </p:bg>
    <p:spTree>
      <p:nvGrpSpPr>
        <p:cNvPr id="1" name=""/>
        <p:cNvGrpSpPr/>
        <p:nvPr/>
      </p:nvGrpSpPr>
      <p:grpSpPr>
        <a:xfrm>
          <a:off x="0" y="0"/>
          <a:ext cx="0" cy="0"/>
          <a:chOff x="0" y="0"/>
          <a:chExt cx="0" cy="0"/>
        </a:xfrm>
      </p:grpSpPr>
      <p:sp>
        <p:nvSpPr>
          <p:cNvPr id="2" name="Slide Number Placeholder 5"/>
          <p:cNvSpPr>
            <a:spLocks noGrp="1"/>
          </p:cNvSpPr>
          <p:nvPr>
            <p:ph type="sldNum" sz="quarter" idx="10"/>
          </p:nvPr>
        </p:nvSpPr>
        <p:spPr/>
        <p:txBody>
          <a:bodyPr/>
          <a:lstStyle>
            <a:lvl1pPr>
              <a:defRPr/>
            </a:lvl1pPr>
          </a:lstStyle>
          <a:p>
            <a:pPr>
              <a:defRPr/>
            </a:pPr>
            <a:fld id="{E43CD2CA-C381-47C2-B22A-3685FD5A6D64}" type="slidenum">
              <a:rPr lang="en-GB" altLang="ja-JP"/>
              <a:pPr>
                <a:defRPr/>
              </a:pPr>
              <a:t>‹#›</a:t>
            </a:fld>
            <a:endParaRPr lang="en-GB" altLang="ja-JP"/>
          </a:p>
        </p:txBody>
      </p:sp>
    </p:spTree>
    <p:extLst>
      <p:ext uri="{BB962C8B-B14F-4D97-AF65-F5344CB8AC3E}">
        <p14:creationId xmlns:p14="http://schemas.microsoft.com/office/powerpoint/2010/main" val="48349437"/>
      </p:ext>
    </p:extLst>
  </p:cSld>
  <p:clrMapOvr>
    <a:overrideClrMapping bg1="lt1" tx1="dk1" bg2="lt2" tx2="dk2" accent1="accent1" accent2="accent2" accent3="accent3" accent4="accent4" accent5="accent5" accent6="accent6" hlink="hlink" folHlink="folHlink"/>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Only">
  <p:cSld name="コンテンツ">
    <p:spTree>
      <p:nvGrpSpPr>
        <p:cNvPr id="1" name=""/>
        <p:cNvGrpSpPr/>
        <p:nvPr/>
      </p:nvGrpSpPr>
      <p:grpSpPr>
        <a:xfrm>
          <a:off x="0" y="0"/>
          <a:ext cx="0" cy="0"/>
          <a:chOff x="0" y="0"/>
          <a:chExt cx="0" cy="0"/>
        </a:xfrm>
      </p:grpSpPr>
      <p:sp>
        <p:nvSpPr>
          <p:cNvPr id="2" name="コンテンツ プレースホルダー 1"/>
          <p:cNvSpPr>
            <a:spLocks noGrp="1"/>
          </p:cNvSpPr>
          <p:nvPr>
            <p:ph/>
          </p:nvPr>
        </p:nvSpPr>
        <p:spPr>
          <a:xfrm>
            <a:off x="173700" y="608013"/>
            <a:ext cx="9556882" cy="548005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3" name="Rectangle 3"/>
          <p:cNvSpPr>
            <a:spLocks noGrp="1" noChangeArrowheads="1"/>
          </p:cNvSpPr>
          <p:nvPr>
            <p:ph type="sldNum" sz="quarter" idx="10"/>
          </p:nvPr>
        </p:nvSpPr>
        <p:spPr/>
        <p:txBody>
          <a:bodyPr/>
          <a:lstStyle>
            <a:lvl1pPr>
              <a:defRPr/>
            </a:lvl1pPr>
          </a:lstStyle>
          <a:p>
            <a:pPr>
              <a:defRPr/>
            </a:pPr>
            <a:r>
              <a:rPr lang="en-GB" altLang="ja-JP"/>
              <a:t>Slide </a:t>
            </a:r>
            <a:fld id="{75E5CBE8-9CB7-4449-BADF-AA192F258475}" type="slidenum">
              <a:rPr lang="en-GB" altLang="ja-JP"/>
              <a:pPr>
                <a:defRPr/>
              </a:pPr>
              <a:t>‹#›</a:t>
            </a:fld>
            <a:endParaRPr lang="en-GB" altLang="ja-JP"/>
          </a:p>
        </p:txBody>
      </p:sp>
      <p:sp>
        <p:nvSpPr>
          <p:cNvPr id="4" name="Rectangle 6"/>
          <p:cNvSpPr>
            <a:spLocks noGrp="1" noChangeArrowheads="1"/>
          </p:cNvSpPr>
          <p:nvPr>
            <p:ph type="ftr" sz="quarter" idx="11"/>
          </p:nvPr>
        </p:nvSpPr>
        <p:spPr>
          <a:xfrm>
            <a:off x="182563" y="6367463"/>
            <a:ext cx="5848350" cy="161925"/>
          </a:xfrm>
          <a:prstGeom prst="rect">
            <a:avLst/>
          </a:prstGeom>
        </p:spPr>
        <p:txBody>
          <a:bodyPr/>
          <a:lstStyle>
            <a:lvl1pPr algn="ctr" hangingPunct="0">
              <a:buSzPct val="90000"/>
              <a:defRPr kumimoji="0" sz="1400">
                <a:solidFill>
                  <a:srgbClr val="000000"/>
                </a:solidFill>
                <a:latin typeface="HGP明朝E" pitchFamily="18" charset="-128"/>
                <a:ea typeface="HGP明朝E" pitchFamily="18" charset="-128"/>
                <a:cs typeface="Arial" charset="0"/>
              </a:defRPr>
            </a:lvl1pPr>
          </a:lstStyle>
          <a:p>
            <a:pPr>
              <a:defRPr/>
            </a:pPr>
            <a:r>
              <a:rPr lang="en-GB" altLang="ja-JP"/>
              <a:t>&lt;footer&gt;</a:t>
            </a:r>
          </a:p>
        </p:txBody>
      </p:sp>
    </p:spTree>
    <p:extLst>
      <p:ext uri="{BB962C8B-B14F-4D97-AF65-F5344CB8AC3E}">
        <p14:creationId xmlns:p14="http://schemas.microsoft.com/office/powerpoint/2010/main" val="120837091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bl">
  <p:cSld name="タイトルと表">
    <p:spTree>
      <p:nvGrpSpPr>
        <p:cNvPr id="1" name=""/>
        <p:cNvGrpSpPr/>
        <p:nvPr/>
      </p:nvGrpSpPr>
      <p:grpSpPr>
        <a:xfrm>
          <a:off x="0" y="0"/>
          <a:ext cx="0" cy="0"/>
          <a:chOff x="0" y="0"/>
          <a:chExt cx="0" cy="0"/>
        </a:xfrm>
      </p:grpSpPr>
      <p:sp>
        <p:nvSpPr>
          <p:cNvPr id="2" name="タイトル 1"/>
          <p:cNvSpPr>
            <a:spLocks noGrp="1"/>
          </p:cNvSpPr>
          <p:nvPr>
            <p:ph type="title"/>
          </p:nvPr>
        </p:nvSpPr>
        <p:spPr>
          <a:xfrm>
            <a:off x="173699" y="608013"/>
            <a:ext cx="9539684" cy="755650"/>
          </a:xfrm>
        </p:spPr>
        <p:txBody>
          <a:bodyPr/>
          <a:lstStyle/>
          <a:p>
            <a:r>
              <a:rPr lang="ja-JP" altLang="en-US" smtClean="0"/>
              <a:t>マスター タイトルの書式設定</a:t>
            </a:r>
            <a:endParaRPr lang="ja-JP" altLang="en-US"/>
          </a:p>
        </p:txBody>
      </p:sp>
      <p:sp>
        <p:nvSpPr>
          <p:cNvPr id="3" name="表プレースホルダー 2"/>
          <p:cNvSpPr>
            <a:spLocks noGrp="1"/>
          </p:cNvSpPr>
          <p:nvPr>
            <p:ph type="tbl" idx="1"/>
          </p:nvPr>
        </p:nvSpPr>
        <p:spPr>
          <a:xfrm>
            <a:off x="173700" y="1752601"/>
            <a:ext cx="9556882" cy="4335463"/>
          </a:xfrm>
        </p:spPr>
        <p:txBody>
          <a:bodyPr/>
          <a:lstStyle/>
          <a:p>
            <a:pPr lvl="0"/>
            <a:endParaRPr lang="ja-JP" altLang="en-US" noProof="0" smtClean="0"/>
          </a:p>
        </p:txBody>
      </p:sp>
      <p:sp>
        <p:nvSpPr>
          <p:cNvPr id="4" name="Rectangle 3"/>
          <p:cNvSpPr>
            <a:spLocks noGrp="1" noChangeArrowheads="1"/>
          </p:cNvSpPr>
          <p:nvPr>
            <p:ph type="sldNum" sz="quarter" idx="10"/>
          </p:nvPr>
        </p:nvSpPr>
        <p:spPr/>
        <p:txBody>
          <a:bodyPr/>
          <a:lstStyle>
            <a:lvl1pPr>
              <a:defRPr/>
            </a:lvl1pPr>
          </a:lstStyle>
          <a:p>
            <a:pPr>
              <a:defRPr/>
            </a:pPr>
            <a:r>
              <a:rPr lang="en-GB" altLang="ja-JP"/>
              <a:t>Slide </a:t>
            </a:r>
            <a:fld id="{49616F93-11E4-4124-B026-7E14969784E8}" type="slidenum">
              <a:rPr lang="en-GB" altLang="ja-JP"/>
              <a:pPr>
                <a:defRPr/>
              </a:pPr>
              <a:t>‹#›</a:t>
            </a:fld>
            <a:endParaRPr lang="en-GB" altLang="ja-JP"/>
          </a:p>
        </p:txBody>
      </p:sp>
      <p:sp>
        <p:nvSpPr>
          <p:cNvPr id="5" name="Rectangle 6"/>
          <p:cNvSpPr>
            <a:spLocks noGrp="1" noChangeArrowheads="1"/>
          </p:cNvSpPr>
          <p:nvPr>
            <p:ph type="ftr" sz="quarter" idx="11"/>
          </p:nvPr>
        </p:nvSpPr>
        <p:spPr>
          <a:xfrm>
            <a:off x="182563" y="6367463"/>
            <a:ext cx="5848350" cy="161925"/>
          </a:xfrm>
          <a:prstGeom prst="rect">
            <a:avLst/>
          </a:prstGeom>
        </p:spPr>
        <p:txBody>
          <a:bodyPr/>
          <a:lstStyle>
            <a:lvl1pPr algn="ctr" hangingPunct="0">
              <a:buSzPct val="90000"/>
              <a:defRPr kumimoji="0" sz="1400">
                <a:solidFill>
                  <a:srgbClr val="000000"/>
                </a:solidFill>
                <a:latin typeface="HGP明朝E" pitchFamily="18" charset="-128"/>
                <a:ea typeface="HGP明朝E" pitchFamily="18" charset="-128"/>
                <a:cs typeface="Arial" charset="0"/>
              </a:defRPr>
            </a:lvl1pPr>
          </a:lstStyle>
          <a:p>
            <a:pPr>
              <a:defRPr/>
            </a:pPr>
            <a:r>
              <a:rPr lang="en-GB" altLang="ja-JP"/>
              <a:t>&lt;footer&gt;</a:t>
            </a:r>
          </a:p>
        </p:txBody>
      </p:sp>
    </p:spTree>
    <p:extLst>
      <p:ext uri="{BB962C8B-B14F-4D97-AF65-F5344CB8AC3E}">
        <p14:creationId xmlns:p14="http://schemas.microsoft.com/office/powerpoint/2010/main" val="71821142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コンテンツ プレースホルダー 2"/>
          <p:cNvSpPr>
            <a:spLocks noGrp="1"/>
          </p:cNvSpPr>
          <p:nvPr>
            <p:ph sz="half" idx="1"/>
          </p:nvPr>
        </p:nvSpPr>
        <p:spPr>
          <a:xfrm>
            <a:off x="173700" y="1752601"/>
            <a:ext cx="4695031" cy="43354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コンテンツ プレースホルダー 3"/>
          <p:cNvSpPr>
            <a:spLocks noGrp="1"/>
          </p:cNvSpPr>
          <p:nvPr>
            <p:ph sz="half" idx="2"/>
          </p:nvPr>
        </p:nvSpPr>
        <p:spPr>
          <a:xfrm>
            <a:off x="5033831" y="1752601"/>
            <a:ext cx="4696751" cy="43354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Rectangle 3"/>
          <p:cNvSpPr>
            <a:spLocks noGrp="1" noChangeArrowheads="1"/>
          </p:cNvSpPr>
          <p:nvPr>
            <p:ph type="sldNum" sz="quarter" idx="10"/>
          </p:nvPr>
        </p:nvSpPr>
        <p:spPr/>
        <p:txBody>
          <a:bodyPr/>
          <a:lstStyle>
            <a:lvl1pPr>
              <a:defRPr/>
            </a:lvl1pPr>
          </a:lstStyle>
          <a:p>
            <a:pPr>
              <a:defRPr/>
            </a:pPr>
            <a:r>
              <a:rPr lang="en-GB" altLang="ja-JP"/>
              <a:t>Slide </a:t>
            </a:r>
            <a:fld id="{A41B09AB-4108-4B97-9CE3-36BA49211D84}" type="slidenum">
              <a:rPr lang="en-GB" altLang="ja-JP"/>
              <a:pPr>
                <a:defRPr/>
              </a:pPr>
              <a:t>‹#›</a:t>
            </a:fld>
            <a:endParaRPr lang="en-GB" altLang="ja-JP"/>
          </a:p>
        </p:txBody>
      </p:sp>
      <p:sp>
        <p:nvSpPr>
          <p:cNvPr id="6" name="Rectangle 6"/>
          <p:cNvSpPr>
            <a:spLocks noGrp="1" noChangeArrowheads="1"/>
          </p:cNvSpPr>
          <p:nvPr>
            <p:ph type="ftr" sz="quarter" idx="11"/>
          </p:nvPr>
        </p:nvSpPr>
        <p:spPr>
          <a:xfrm>
            <a:off x="182563" y="6367463"/>
            <a:ext cx="5848350" cy="161925"/>
          </a:xfrm>
          <a:prstGeom prst="rect">
            <a:avLst/>
          </a:prstGeom>
        </p:spPr>
        <p:txBody>
          <a:bodyPr/>
          <a:lstStyle>
            <a:lvl1pPr algn="ctr" hangingPunct="0">
              <a:buSzPct val="90000"/>
              <a:defRPr kumimoji="0" sz="1400">
                <a:solidFill>
                  <a:srgbClr val="000000"/>
                </a:solidFill>
                <a:latin typeface="HGP明朝E" pitchFamily="18" charset="-128"/>
                <a:ea typeface="HGP明朝E" pitchFamily="18" charset="-128"/>
                <a:cs typeface="Arial" charset="0"/>
              </a:defRPr>
            </a:lvl1pPr>
          </a:lstStyle>
          <a:p>
            <a:pPr>
              <a:defRPr/>
            </a:pPr>
            <a:r>
              <a:rPr lang="en-GB" altLang="ja-JP"/>
              <a:t>&lt;footer&gt;</a:t>
            </a:r>
          </a:p>
        </p:txBody>
      </p:sp>
    </p:spTree>
    <p:extLst>
      <p:ext uri="{BB962C8B-B14F-4D97-AF65-F5344CB8AC3E}">
        <p14:creationId xmlns:p14="http://schemas.microsoft.com/office/powerpoint/2010/main" val="89266157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cSld name="Content: One">
    <p:spTree>
      <p:nvGrpSpPr>
        <p:cNvPr id="1" name=""/>
        <p:cNvGrpSpPr/>
        <p:nvPr/>
      </p:nvGrpSpPr>
      <p:grpSpPr>
        <a:xfrm>
          <a:off x="0" y="0"/>
          <a:ext cx="0" cy="0"/>
          <a:chOff x="0" y="0"/>
          <a:chExt cx="0" cy="0"/>
        </a:xfrm>
      </p:grpSpPr>
      <p:sp>
        <p:nvSpPr>
          <p:cNvPr id="4" name="PwCFirm"/>
          <p:cNvSpPr txBox="1">
            <a:spLocks noChangeArrowheads="1"/>
          </p:cNvSpPr>
          <p:nvPr/>
        </p:nvSpPr>
        <p:spPr bwMode="auto">
          <a:xfrm>
            <a:off x="577850" y="6477000"/>
            <a:ext cx="28067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a:defRPr sz="1400">
                <a:solidFill>
                  <a:schemeClr val="tx1"/>
                </a:solidFill>
                <a:latin typeface="HGP明朝E" pitchFamily="18" charset="-128"/>
                <a:ea typeface="HGP明朝E" pitchFamily="18" charset="-128"/>
              </a:defRPr>
            </a:lvl1pPr>
            <a:lvl2pPr marL="742950" indent="-285750" eaLnBrk="0">
              <a:defRPr sz="1400">
                <a:solidFill>
                  <a:schemeClr val="tx1"/>
                </a:solidFill>
                <a:latin typeface="HGP明朝E" pitchFamily="18" charset="-128"/>
                <a:ea typeface="HGP明朝E" pitchFamily="18" charset="-128"/>
              </a:defRPr>
            </a:lvl2pPr>
            <a:lvl3pPr marL="1143000" indent="-228600" eaLnBrk="0">
              <a:defRPr sz="1400">
                <a:solidFill>
                  <a:schemeClr val="tx1"/>
                </a:solidFill>
                <a:latin typeface="HGP明朝E" pitchFamily="18" charset="-128"/>
                <a:ea typeface="HGP明朝E" pitchFamily="18" charset="-128"/>
              </a:defRPr>
            </a:lvl3pPr>
            <a:lvl4pPr marL="1600200" indent="-228600" eaLnBrk="0">
              <a:defRPr sz="1400">
                <a:solidFill>
                  <a:schemeClr val="tx1"/>
                </a:solidFill>
                <a:latin typeface="HGP明朝E" pitchFamily="18" charset="-128"/>
                <a:ea typeface="HGP明朝E" pitchFamily="18" charset="-128"/>
              </a:defRPr>
            </a:lvl4pPr>
            <a:lvl5pPr marL="2057400" indent="-228600" eaLnBrk="0">
              <a:defRPr sz="1400">
                <a:solidFill>
                  <a:schemeClr val="tx1"/>
                </a:solidFill>
                <a:latin typeface="HGP明朝E" pitchFamily="18" charset="-128"/>
                <a:ea typeface="HGP明朝E" pitchFamily="18" charset="-128"/>
              </a:defRPr>
            </a:lvl5pPr>
            <a:lvl6pPr marL="2514600" indent="-228600" algn="ctr" eaLnBrk="0" fontAlgn="base" hangingPunct="0">
              <a:spcBef>
                <a:spcPct val="0"/>
              </a:spcBef>
              <a:spcAft>
                <a:spcPct val="0"/>
              </a:spcAft>
              <a:buSzPct val="90000"/>
              <a:defRPr sz="1400">
                <a:solidFill>
                  <a:schemeClr val="tx1"/>
                </a:solidFill>
                <a:latin typeface="HGP明朝E" pitchFamily="18" charset="-128"/>
                <a:ea typeface="HGP明朝E" pitchFamily="18" charset="-128"/>
              </a:defRPr>
            </a:lvl6pPr>
            <a:lvl7pPr marL="2971800" indent="-228600" algn="ctr" eaLnBrk="0" fontAlgn="base" hangingPunct="0">
              <a:spcBef>
                <a:spcPct val="0"/>
              </a:spcBef>
              <a:spcAft>
                <a:spcPct val="0"/>
              </a:spcAft>
              <a:buSzPct val="90000"/>
              <a:defRPr sz="1400">
                <a:solidFill>
                  <a:schemeClr val="tx1"/>
                </a:solidFill>
                <a:latin typeface="HGP明朝E" pitchFamily="18" charset="-128"/>
                <a:ea typeface="HGP明朝E" pitchFamily="18" charset="-128"/>
              </a:defRPr>
            </a:lvl7pPr>
            <a:lvl8pPr marL="3429000" indent="-228600" algn="ctr" eaLnBrk="0" fontAlgn="base" hangingPunct="0">
              <a:spcBef>
                <a:spcPct val="0"/>
              </a:spcBef>
              <a:spcAft>
                <a:spcPct val="0"/>
              </a:spcAft>
              <a:buSzPct val="90000"/>
              <a:defRPr sz="1400">
                <a:solidFill>
                  <a:schemeClr val="tx1"/>
                </a:solidFill>
                <a:latin typeface="HGP明朝E" pitchFamily="18" charset="-128"/>
                <a:ea typeface="HGP明朝E" pitchFamily="18" charset="-128"/>
              </a:defRPr>
            </a:lvl8pPr>
            <a:lvl9pPr marL="3886200" indent="-228600" algn="ctr" eaLnBrk="0" fontAlgn="base" hangingPunct="0">
              <a:spcBef>
                <a:spcPct val="0"/>
              </a:spcBef>
              <a:spcAft>
                <a:spcPct val="0"/>
              </a:spcAft>
              <a:buSzPct val="90000"/>
              <a:defRPr sz="1400">
                <a:solidFill>
                  <a:schemeClr val="tx1"/>
                </a:solidFill>
                <a:latin typeface="HGP明朝E" pitchFamily="18" charset="-128"/>
                <a:ea typeface="HGP明朝E" pitchFamily="18" charset="-128"/>
              </a:defRPr>
            </a:lvl9pPr>
          </a:lstStyle>
          <a:p>
            <a:pPr algn="ctr" eaLnBrk="1" hangingPunct="0">
              <a:buSzPct val="90000"/>
              <a:defRPr/>
            </a:pPr>
            <a:r>
              <a:rPr kumimoji="0" lang="en-US" altLang="ja-JP" sz="1000" smtClean="0">
                <a:solidFill>
                  <a:srgbClr val="000000"/>
                </a:solidFill>
                <a:latin typeface="Arial" charset="0"/>
                <a:ea typeface="ＭＳ Ｐゴシック" pitchFamily="50" charset="-128"/>
              </a:rPr>
              <a:t>PwC</a:t>
            </a:r>
            <a:endParaRPr kumimoji="0" lang="ja-JP" altLang="en-US" sz="1000" smtClean="0">
              <a:solidFill>
                <a:srgbClr val="000000"/>
              </a:solidFill>
              <a:latin typeface="Arial" charset="0"/>
              <a:ea typeface="ＭＳ Ｐゴシック" pitchFamily="50" charset="-128"/>
            </a:endParaRPr>
          </a:p>
        </p:txBody>
      </p:sp>
      <p:cxnSp>
        <p:nvCxnSpPr>
          <p:cNvPr id="5" name="Shape 14"/>
          <p:cNvCxnSpPr/>
          <p:nvPr/>
        </p:nvCxnSpPr>
        <p:spPr>
          <a:xfrm rot="5400000" flipH="1" flipV="1">
            <a:off x="4794250" y="-3771900"/>
            <a:ext cx="152400" cy="8915400"/>
          </a:xfrm>
          <a:prstGeom prst="bentConnector2">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577850" y="685800"/>
            <a:ext cx="8750300" cy="914400"/>
          </a:xfrm>
        </p:spPr>
        <p:txBody>
          <a:bodyPr/>
          <a:lstStyle>
            <a:lvl1pPr>
              <a:defRPr/>
            </a:lvl1pPr>
          </a:lstStyle>
          <a:p>
            <a:r>
              <a:rPr lang="en-US" altLang="ja-JP" noProof="0" smtClean="0"/>
              <a:t>Click to edit Master title style</a:t>
            </a:r>
            <a:endParaRPr lang="ja-JP" altLang="en-US" noProof="0" dirty="0"/>
          </a:p>
        </p:txBody>
      </p:sp>
      <p:sp>
        <p:nvSpPr>
          <p:cNvPr id="31" name="Content Placeholder 26"/>
          <p:cNvSpPr>
            <a:spLocks noGrp="1"/>
          </p:cNvSpPr>
          <p:nvPr>
            <p:ph sz="quarter" idx="15"/>
          </p:nvPr>
        </p:nvSpPr>
        <p:spPr>
          <a:xfrm>
            <a:off x="577850" y="1752600"/>
            <a:ext cx="8750300" cy="4419600"/>
          </a:xfrm>
        </p:spPr>
        <p:txBody>
          <a:bodyPr/>
          <a:lstStyle>
            <a:lvl1pPr>
              <a:defRPr baseline="0"/>
            </a:lvl1pPr>
          </a:lstStyle>
          <a:p>
            <a:pPr lvl="0"/>
            <a:r>
              <a:rPr lang="en-US" altLang="ja-JP" noProof="0" smtClean="0"/>
              <a:t>Click to edit Master text styles</a:t>
            </a:r>
          </a:p>
          <a:p>
            <a:pPr lvl="1"/>
            <a:r>
              <a:rPr lang="en-US" altLang="ja-JP" noProof="0" smtClean="0"/>
              <a:t>Second level</a:t>
            </a:r>
          </a:p>
          <a:p>
            <a:pPr lvl="2"/>
            <a:r>
              <a:rPr lang="en-US" altLang="ja-JP" noProof="0" smtClean="0"/>
              <a:t>Third level</a:t>
            </a:r>
          </a:p>
          <a:p>
            <a:pPr lvl="3"/>
            <a:r>
              <a:rPr lang="en-US" altLang="ja-JP" noProof="0" smtClean="0"/>
              <a:t>Fourth level</a:t>
            </a:r>
          </a:p>
          <a:p>
            <a:pPr lvl="4"/>
            <a:r>
              <a:rPr lang="en-US" altLang="ja-JP" noProof="0" smtClean="0"/>
              <a:t>Fifth level</a:t>
            </a:r>
            <a:endParaRPr lang="ja-JP" altLang="en-US" noProof="0" dirty="0"/>
          </a:p>
        </p:txBody>
      </p:sp>
      <p:sp>
        <p:nvSpPr>
          <p:cNvPr id="6" name="Footer Placeholder 4"/>
          <p:cNvSpPr>
            <a:spLocks noGrp="1"/>
          </p:cNvSpPr>
          <p:nvPr>
            <p:ph type="ftr" sz="quarter" idx="16"/>
          </p:nvPr>
        </p:nvSpPr>
        <p:spPr>
          <a:xfrm>
            <a:off x="577850" y="6324600"/>
            <a:ext cx="5695950" cy="152400"/>
          </a:xfrm>
          <a:prstGeom prst="rect">
            <a:avLst/>
          </a:prstGeom>
        </p:spPr>
        <p:txBody>
          <a:bodyPr vert="horz" lIns="0" tIns="0" rIns="0" bIns="0" anchor="b" anchorCtr="0">
            <a:noAutofit/>
          </a:bodyPr>
          <a:lstStyle>
            <a:lvl1pPr algn="l" hangingPunct="0">
              <a:buSzPct val="90000"/>
              <a:defRPr kumimoji="0" sz="1000">
                <a:solidFill>
                  <a:srgbClr val="000000"/>
                </a:solidFill>
                <a:latin typeface="Arial" pitchFamily="34" charset="0"/>
                <a:ea typeface="HGP明朝E" pitchFamily="18" charset="-128"/>
                <a:cs typeface="Arial" pitchFamily="34" charset="0"/>
              </a:defRPr>
            </a:lvl1pPr>
          </a:lstStyle>
          <a:p>
            <a:pPr>
              <a:defRPr/>
            </a:pPr>
            <a:r>
              <a:rPr lang="en-US" altLang="ja-JP"/>
              <a:t>FY12 Staff Advanced Training</a:t>
            </a:r>
            <a:endParaRPr lang="ja-JP" altLang="en-US"/>
          </a:p>
        </p:txBody>
      </p:sp>
      <p:sp>
        <p:nvSpPr>
          <p:cNvPr id="7" name="Slide Number Placeholder 5"/>
          <p:cNvSpPr>
            <a:spLocks noGrp="1"/>
          </p:cNvSpPr>
          <p:nvPr>
            <p:ph type="sldNum" sz="quarter" idx="17"/>
          </p:nvPr>
        </p:nvSpPr>
        <p:spPr>
          <a:xfrm>
            <a:off x="7677150" y="6477000"/>
            <a:ext cx="1654175" cy="152400"/>
          </a:xfrm>
        </p:spPr>
        <p:txBody>
          <a:bodyPr/>
          <a:lstStyle>
            <a:lvl1pPr algn="r">
              <a:defRPr sz="1000">
                <a:solidFill>
                  <a:srgbClr val="000000"/>
                </a:solidFill>
                <a:latin typeface="Arial" pitchFamily="34" charset="0"/>
                <a:cs typeface="Arial" pitchFamily="34" charset="0"/>
              </a:defRPr>
            </a:lvl1pPr>
          </a:lstStyle>
          <a:p>
            <a:pPr>
              <a:defRPr/>
            </a:pPr>
            <a:fld id="{2966CDB6-317E-4121-A41D-F52F0E6E4948}" type="slidenum">
              <a:rPr lang="en-US" altLang="ja-JP"/>
              <a:pPr>
                <a:defRPr/>
              </a:pPr>
              <a:t>‹#›</a:t>
            </a:fld>
            <a:endParaRPr lang="ja-JP" altLang="en-US"/>
          </a:p>
        </p:txBody>
      </p:sp>
      <p:sp>
        <p:nvSpPr>
          <p:cNvPr id="8" name="Date Placeholder 3"/>
          <p:cNvSpPr>
            <a:spLocks noGrp="1"/>
          </p:cNvSpPr>
          <p:nvPr>
            <p:ph type="dt" sz="half" idx="18"/>
          </p:nvPr>
        </p:nvSpPr>
        <p:spPr>
          <a:xfrm>
            <a:off x="7677150" y="6324600"/>
            <a:ext cx="1651000" cy="152400"/>
          </a:xfrm>
          <a:prstGeom prst="rect">
            <a:avLst/>
          </a:prstGeom>
        </p:spPr>
        <p:txBody>
          <a:bodyPr lIns="0" tIns="0" rIns="0" bIns="0" anchor="t" anchorCtr="0">
            <a:noAutofit/>
          </a:bodyPr>
          <a:lstStyle>
            <a:lvl1pPr algn="r" hangingPunct="0">
              <a:buSzPct val="90000"/>
              <a:defRPr kumimoji="0" sz="1000">
                <a:solidFill>
                  <a:srgbClr val="000000"/>
                </a:solidFill>
                <a:latin typeface="Arial" pitchFamily="34" charset="0"/>
                <a:ea typeface="HGP明朝E" pitchFamily="18" charset="-128"/>
                <a:cs typeface="Arial" pitchFamily="34" charset="0"/>
              </a:defRPr>
            </a:lvl1pPr>
          </a:lstStyle>
          <a:p>
            <a:pPr>
              <a:defRPr/>
            </a:pPr>
            <a:r>
              <a:rPr lang="en-US" altLang="ja-JP"/>
              <a:t>October 2011</a:t>
            </a:r>
            <a:endParaRPr lang="ja-JP" altLang="en-US" dirty="0"/>
          </a:p>
        </p:txBody>
      </p:sp>
    </p:spTree>
    <p:extLst>
      <p:ext uri="{BB962C8B-B14F-4D97-AF65-F5344CB8AC3E}">
        <p14:creationId xmlns:p14="http://schemas.microsoft.com/office/powerpoint/2010/main" val="4261237548"/>
      </p:ext>
    </p:extLst>
  </p:cSld>
  <p:clrMapOvr>
    <a:masterClrMapping/>
  </p:clrMapOvr>
  <p:hf hdr="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段">
    <p:spTree>
      <p:nvGrpSpPr>
        <p:cNvPr id="1" name=""/>
        <p:cNvGrpSpPr/>
        <p:nvPr/>
      </p:nvGrpSpPr>
      <p:grpSpPr>
        <a:xfrm>
          <a:off x="0" y="0"/>
          <a:ext cx="0" cy="0"/>
          <a:chOff x="0" y="0"/>
          <a:chExt cx="0" cy="0"/>
        </a:xfrm>
      </p:grpSpPr>
      <p:sp>
        <p:nvSpPr>
          <p:cNvPr id="7" name="タイトル 6"/>
          <p:cNvSpPr>
            <a:spLocks noGrp="1"/>
          </p:cNvSpPr>
          <p:nvPr>
            <p:ph type="title"/>
          </p:nvPr>
        </p:nvSpPr>
        <p:spPr>
          <a:xfrm>
            <a:off x="200472" y="188640"/>
            <a:ext cx="8568878" cy="1008112"/>
          </a:xfrm>
          <a:prstGeom prst="rect">
            <a:avLst/>
          </a:prstGeom>
        </p:spPr>
        <p:txBody>
          <a:bodyPr/>
          <a:lstStyle/>
          <a:p>
            <a:r>
              <a:rPr lang="ja-JP" altLang="en-US" smtClean="0"/>
              <a:t>マスタ タイトルの書式設定</a:t>
            </a:r>
            <a:endParaRPr lang="ja-JP" altLang="en-US"/>
          </a:p>
        </p:txBody>
      </p:sp>
      <p:sp>
        <p:nvSpPr>
          <p:cNvPr id="15" name="テキスト プレースホルダ 20"/>
          <p:cNvSpPr>
            <a:spLocks noGrp="1"/>
          </p:cNvSpPr>
          <p:nvPr>
            <p:ph type="body" sz="quarter" idx="14"/>
          </p:nvPr>
        </p:nvSpPr>
        <p:spPr>
          <a:xfrm>
            <a:off x="200025" y="1484784"/>
            <a:ext cx="4608959" cy="5112866"/>
          </a:xfrm>
          <a:prstGeom prst="rect">
            <a:avLst/>
          </a:prstGeom>
        </p:spPr>
        <p:txBody>
          <a:bodyPr/>
          <a:lstStyle>
            <a:lvl1pPr>
              <a:defRPr sz="1600">
                <a:latin typeface="+mn-ea"/>
                <a:ea typeface="+mn-ea"/>
              </a:defRPr>
            </a:lvl1pPr>
            <a:lvl2pPr>
              <a:defRPr sz="1400">
                <a:latin typeface="+mn-ea"/>
                <a:ea typeface="+mn-ea"/>
              </a:defRPr>
            </a:lvl2pPr>
            <a:lvl3pPr>
              <a:defRPr sz="1400">
                <a:latin typeface="+mj-ea"/>
                <a:ea typeface="+mj-ea"/>
              </a:defRPr>
            </a:lvl3pPr>
            <a:lvl4pPr>
              <a:defRPr sz="1200">
                <a:latin typeface="+mn-ea"/>
                <a:ea typeface="+mn-ea"/>
              </a:defRPr>
            </a:lvl4pPr>
            <a:lvl5pPr>
              <a:defRPr sz="1200"/>
            </a:lvl5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dirty="0"/>
          </a:p>
        </p:txBody>
      </p:sp>
      <p:sp>
        <p:nvSpPr>
          <p:cNvPr id="17" name="テキスト プレースホルダ 20"/>
          <p:cNvSpPr>
            <a:spLocks noGrp="1"/>
          </p:cNvSpPr>
          <p:nvPr>
            <p:ph type="body" sz="quarter" idx="15"/>
          </p:nvPr>
        </p:nvSpPr>
        <p:spPr>
          <a:xfrm>
            <a:off x="5097016" y="1484312"/>
            <a:ext cx="4608959" cy="5113337"/>
          </a:xfrm>
          <a:prstGeom prst="rect">
            <a:avLst/>
          </a:prstGeom>
        </p:spPr>
        <p:txBody>
          <a:bodyPr/>
          <a:lstStyle>
            <a:lvl1pPr>
              <a:defRPr sz="1600">
                <a:latin typeface="+mn-ea"/>
                <a:ea typeface="+mn-ea"/>
              </a:defRPr>
            </a:lvl1pPr>
            <a:lvl2pPr>
              <a:defRPr sz="1400">
                <a:latin typeface="+mn-ea"/>
                <a:ea typeface="+mn-ea"/>
              </a:defRPr>
            </a:lvl2pPr>
            <a:lvl3pPr>
              <a:defRPr sz="1400">
                <a:latin typeface="+mj-ea"/>
                <a:ea typeface="+mj-ea"/>
              </a:defRPr>
            </a:lvl3pPr>
            <a:lvl4pPr>
              <a:defRPr sz="1200">
                <a:latin typeface="+mn-ea"/>
                <a:ea typeface="+mn-ea"/>
              </a:defRPr>
            </a:lvl4pPr>
            <a:lvl5pPr>
              <a:defRPr sz="1200"/>
            </a:lvl5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dirty="0"/>
          </a:p>
        </p:txBody>
      </p:sp>
    </p:spTree>
    <p:extLst>
      <p:ext uri="{BB962C8B-B14F-4D97-AF65-F5344CB8AC3E}">
        <p14:creationId xmlns:p14="http://schemas.microsoft.com/office/powerpoint/2010/main" val="37912623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目次">
    <p:spTree>
      <p:nvGrpSpPr>
        <p:cNvPr id="1" name=""/>
        <p:cNvGrpSpPr/>
        <p:nvPr/>
      </p:nvGrpSpPr>
      <p:grpSpPr>
        <a:xfrm>
          <a:off x="0" y="0"/>
          <a:ext cx="0" cy="0"/>
          <a:chOff x="0" y="0"/>
          <a:chExt cx="0" cy="0"/>
        </a:xfrm>
      </p:grpSpPr>
      <p:sp>
        <p:nvSpPr>
          <p:cNvPr id="15" name="テキスト プレースホルダ 14"/>
          <p:cNvSpPr>
            <a:spLocks noGrp="1"/>
          </p:cNvSpPr>
          <p:nvPr>
            <p:ph type="body" sz="quarter" idx="12"/>
          </p:nvPr>
        </p:nvSpPr>
        <p:spPr>
          <a:xfrm>
            <a:off x="1136650" y="1484313"/>
            <a:ext cx="7632700" cy="503237"/>
          </a:xfrm>
          <a:prstGeom prst="rect">
            <a:avLst/>
          </a:prstGeom>
          <a:solidFill>
            <a:srgbClr val="CCECFF"/>
          </a:solidFill>
          <a:ln>
            <a:solidFill>
              <a:schemeClr val="tx1"/>
            </a:solidFill>
          </a:ln>
        </p:spPr>
        <p:txBody>
          <a:bodyPr lIns="360000" rIns="360000" anchor="ctr"/>
          <a:lstStyle>
            <a:lvl1pPr marL="0" indent="0">
              <a:buNone/>
              <a:defRPr sz="1800"/>
            </a:lvl1pPr>
          </a:lstStyle>
          <a:p>
            <a:pPr lvl="0"/>
            <a:r>
              <a:rPr lang="ja-JP" altLang="en-US" smtClean="0"/>
              <a:t>マスタ テキストの書式設定</a:t>
            </a:r>
          </a:p>
        </p:txBody>
      </p:sp>
      <p:sp>
        <p:nvSpPr>
          <p:cNvPr id="16" name="テキスト プレースホルダ 14"/>
          <p:cNvSpPr>
            <a:spLocks noGrp="1"/>
          </p:cNvSpPr>
          <p:nvPr>
            <p:ph type="body" sz="quarter" idx="13"/>
          </p:nvPr>
        </p:nvSpPr>
        <p:spPr>
          <a:xfrm>
            <a:off x="1136650" y="2132385"/>
            <a:ext cx="7632700" cy="503237"/>
          </a:xfrm>
          <a:prstGeom prst="rect">
            <a:avLst/>
          </a:prstGeom>
          <a:solidFill>
            <a:srgbClr val="CCECFF"/>
          </a:solidFill>
          <a:ln>
            <a:solidFill>
              <a:schemeClr val="tx1"/>
            </a:solidFill>
          </a:ln>
        </p:spPr>
        <p:txBody>
          <a:bodyPr lIns="360000" rIns="360000" anchor="ctr"/>
          <a:lstStyle>
            <a:lvl1pPr marL="0" indent="0">
              <a:buNone/>
              <a:defRPr sz="1800"/>
            </a:lvl1pPr>
          </a:lstStyle>
          <a:p>
            <a:pPr lvl="0"/>
            <a:r>
              <a:rPr lang="ja-JP" altLang="en-US" smtClean="0"/>
              <a:t>マスタ テキストの書式設定</a:t>
            </a:r>
          </a:p>
        </p:txBody>
      </p:sp>
      <p:sp>
        <p:nvSpPr>
          <p:cNvPr id="17" name="テキスト プレースホルダ 14"/>
          <p:cNvSpPr>
            <a:spLocks noGrp="1"/>
          </p:cNvSpPr>
          <p:nvPr>
            <p:ph type="body" sz="quarter" idx="14"/>
          </p:nvPr>
        </p:nvSpPr>
        <p:spPr>
          <a:xfrm>
            <a:off x="1136650" y="2780457"/>
            <a:ext cx="7632700" cy="503237"/>
          </a:xfrm>
          <a:prstGeom prst="rect">
            <a:avLst/>
          </a:prstGeom>
          <a:solidFill>
            <a:srgbClr val="CCECFF"/>
          </a:solidFill>
          <a:ln>
            <a:solidFill>
              <a:schemeClr val="tx1"/>
            </a:solidFill>
          </a:ln>
        </p:spPr>
        <p:txBody>
          <a:bodyPr lIns="360000" rIns="360000" anchor="ctr"/>
          <a:lstStyle>
            <a:lvl1pPr marL="0" indent="0">
              <a:buNone/>
              <a:defRPr sz="1800"/>
            </a:lvl1pPr>
          </a:lstStyle>
          <a:p>
            <a:pPr lvl="0"/>
            <a:r>
              <a:rPr lang="ja-JP" altLang="en-US" smtClean="0"/>
              <a:t>マスタ テキストの書式設定</a:t>
            </a:r>
          </a:p>
        </p:txBody>
      </p:sp>
      <p:sp>
        <p:nvSpPr>
          <p:cNvPr id="18" name="テキスト プレースホルダ 14"/>
          <p:cNvSpPr>
            <a:spLocks noGrp="1"/>
          </p:cNvSpPr>
          <p:nvPr>
            <p:ph type="body" sz="quarter" idx="15"/>
          </p:nvPr>
        </p:nvSpPr>
        <p:spPr>
          <a:xfrm>
            <a:off x="1136650" y="3428529"/>
            <a:ext cx="7632700" cy="503237"/>
          </a:xfrm>
          <a:prstGeom prst="rect">
            <a:avLst/>
          </a:prstGeom>
          <a:solidFill>
            <a:srgbClr val="CCECFF"/>
          </a:solidFill>
          <a:ln>
            <a:solidFill>
              <a:schemeClr val="tx1"/>
            </a:solidFill>
          </a:ln>
        </p:spPr>
        <p:txBody>
          <a:bodyPr lIns="360000" rIns="360000" anchor="ctr"/>
          <a:lstStyle>
            <a:lvl1pPr marL="0" indent="0">
              <a:buNone/>
              <a:defRPr sz="1800"/>
            </a:lvl1pPr>
          </a:lstStyle>
          <a:p>
            <a:pPr lvl="0"/>
            <a:r>
              <a:rPr lang="ja-JP" altLang="en-US" smtClean="0"/>
              <a:t>マスタ テキストの書式設定</a:t>
            </a:r>
          </a:p>
        </p:txBody>
      </p:sp>
      <p:sp>
        <p:nvSpPr>
          <p:cNvPr id="19" name="テキスト プレースホルダ 14"/>
          <p:cNvSpPr>
            <a:spLocks noGrp="1"/>
          </p:cNvSpPr>
          <p:nvPr>
            <p:ph type="body" sz="quarter" idx="16"/>
          </p:nvPr>
        </p:nvSpPr>
        <p:spPr>
          <a:xfrm>
            <a:off x="1136650" y="4076601"/>
            <a:ext cx="7632700" cy="503237"/>
          </a:xfrm>
          <a:prstGeom prst="rect">
            <a:avLst/>
          </a:prstGeom>
          <a:solidFill>
            <a:srgbClr val="CCECFF"/>
          </a:solidFill>
          <a:ln>
            <a:solidFill>
              <a:schemeClr val="tx1"/>
            </a:solidFill>
          </a:ln>
        </p:spPr>
        <p:txBody>
          <a:bodyPr lIns="360000" rIns="360000" anchor="ctr"/>
          <a:lstStyle>
            <a:lvl1pPr marL="0" indent="0">
              <a:buNone/>
              <a:defRPr sz="1800"/>
            </a:lvl1pPr>
          </a:lstStyle>
          <a:p>
            <a:pPr lvl="0"/>
            <a:r>
              <a:rPr lang="ja-JP" altLang="en-US" smtClean="0"/>
              <a:t>マスタ テキストの書式設定</a:t>
            </a:r>
          </a:p>
        </p:txBody>
      </p:sp>
      <p:sp>
        <p:nvSpPr>
          <p:cNvPr id="20" name="テキスト プレースホルダ 14"/>
          <p:cNvSpPr>
            <a:spLocks noGrp="1"/>
          </p:cNvSpPr>
          <p:nvPr>
            <p:ph type="body" sz="quarter" idx="17"/>
          </p:nvPr>
        </p:nvSpPr>
        <p:spPr>
          <a:xfrm>
            <a:off x="1136650" y="4724673"/>
            <a:ext cx="7632700" cy="503237"/>
          </a:xfrm>
          <a:prstGeom prst="rect">
            <a:avLst/>
          </a:prstGeom>
          <a:solidFill>
            <a:srgbClr val="CCECFF"/>
          </a:solidFill>
          <a:ln>
            <a:solidFill>
              <a:schemeClr val="tx1"/>
            </a:solidFill>
          </a:ln>
        </p:spPr>
        <p:txBody>
          <a:bodyPr lIns="360000" rIns="360000" anchor="ctr"/>
          <a:lstStyle>
            <a:lvl1pPr marL="0" indent="0">
              <a:buNone/>
              <a:defRPr sz="1800"/>
            </a:lvl1pPr>
          </a:lstStyle>
          <a:p>
            <a:pPr lvl="0"/>
            <a:r>
              <a:rPr lang="ja-JP" altLang="en-US" smtClean="0"/>
              <a:t>マスタ テキストの書式設定</a:t>
            </a:r>
          </a:p>
        </p:txBody>
      </p:sp>
      <p:sp>
        <p:nvSpPr>
          <p:cNvPr id="21" name="テキスト プレースホルダ 14"/>
          <p:cNvSpPr>
            <a:spLocks noGrp="1"/>
          </p:cNvSpPr>
          <p:nvPr>
            <p:ph type="body" sz="quarter" idx="18"/>
          </p:nvPr>
        </p:nvSpPr>
        <p:spPr>
          <a:xfrm>
            <a:off x="1136650" y="5372745"/>
            <a:ext cx="7632700" cy="503237"/>
          </a:xfrm>
          <a:prstGeom prst="rect">
            <a:avLst/>
          </a:prstGeom>
          <a:solidFill>
            <a:srgbClr val="CCECFF"/>
          </a:solidFill>
          <a:ln>
            <a:solidFill>
              <a:schemeClr val="tx1"/>
            </a:solidFill>
          </a:ln>
        </p:spPr>
        <p:txBody>
          <a:bodyPr lIns="360000" rIns="360000" anchor="ctr"/>
          <a:lstStyle>
            <a:lvl1pPr marL="0" indent="0">
              <a:buNone/>
              <a:defRPr sz="1800"/>
            </a:lvl1pPr>
          </a:lstStyle>
          <a:p>
            <a:pPr lvl="0"/>
            <a:r>
              <a:rPr lang="ja-JP" altLang="en-US" smtClean="0"/>
              <a:t>マスタ テキストの書式設定</a:t>
            </a:r>
          </a:p>
        </p:txBody>
      </p:sp>
      <p:sp>
        <p:nvSpPr>
          <p:cNvPr id="12" name="タイトル 11"/>
          <p:cNvSpPr>
            <a:spLocks noGrp="1"/>
          </p:cNvSpPr>
          <p:nvPr>
            <p:ph type="title"/>
          </p:nvPr>
        </p:nvSpPr>
        <p:spPr>
          <a:xfrm>
            <a:off x="200472" y="188640"/>
            <a:ext cx="8568878" cy="1008112"/>
          </a:xfrm>
          <a:prstGeom prst="rect">
            <a:avLst/>
          </a:prstGeom>
        </p:spPr>
        <p:txBody>
          <a:bodyPr/>
          <a:lstStyle/>
          <a:p>
            <a:r>
              <a:rPr lang="ja-JP" altLang="en-US" smtClean="0"/>
              <a:t>マスタ タイトルの書式設定</a:t>
            </a:r>
            <a:endParaRPr lang="ja-JP" altLang="en-US"/>
          </a:p>
        </p:txBody>
      </p:sp>
    </p:spTree>
    <p:extLst>
      <p:ext uri="{BB962C8B-B14F-4D97-AF65-F5344CB8AC3E}">
        <p14:creationId xmlns:p14="http://schemas.microsoft.com/office/powerpoint/2010/main" val="25037483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タイトルのみ">
    <p:spTree>
      <p:nvGrpSpPr>
        <p:cNvPr id="1" name=""/>
        <p:cNvGrpSpPr/>
        <p:nvPr/>
      </p:nvGrpSpPr>
      <p:grpSpPr>
        <a:xfrm>
          <a:off x="0" y="0"/>
          <a:ext cx="0" cy="0"/>
          <a:chOff x="0" y="0"/>
          <a:chExt cx="0" cy="0"/>
        </a:xfrm>
      </p:grpSpPr>
      <p:sp>
        <p:nvSpPr>
          <p:cNvPr id="4" name="タイトル 3"/>
          <p:cNvSpPr>
            <a:spLocks noGrp="1"/>
          </p:cNvSpPr>
          <p:nvPr>
            <p:ph type="title"/>
          </p:nvPr>
        </p:nvSpPr>
        <p:spPr>
          <a:xfrm>
            <a:off x="200472" y="188640"/>
            <a:ext cx="8568878" cy="1008112"/>
          </a:xfrm>
          <a:prstGeom prst="rect">
            <a:avLst/>
          </a:prstGeom>
        </p:spPr>
        <p:txBody>
          <a:bodyPr/>
          <a:lstStyle/>
          <a:p>
            <a:r>
              <a:rPr lang="ja-JP" altLang="en-US" smtClean="0"/>
              <a:t>マスタ タイトルの書式設定</a:t>
            </a:r>
            <a:endParaRPr lang="ja-JP" altLang="en-US"/>
          </a:p>
        </p:txBody>
      </p:sp>
    </p:spTree>
    <p:extLst>
      <p:ext uri="{BB962C8B-B14F-4D97-AF65-F5344CB8AC3E}">
        <p14:creationId xmlns:p14="http://schemas.microsoft.com/office/powerpoint/2010/main" val="546396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2" name="テキスト ボックス 5"/>
          <p:cNvSpPr txBox="1">
            <a:spLocks noChangeArrowheads="1"/>
          </p:cNvSpPr>
          <p:nvPr userDrawn="1"/>
        </p:nvSpPr>
        <p:spPr bwMode="auto">
          <a:xfrm>
            <a:off x="200025" y="6597650"/>
            <a:ext cx="3529013"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charset="-128"/>
              </a:defRPr>
            </a:lvl9pPr>
          </a:lstStyle>
          <a:p>
            <a:pPr eaLnBrk="1" hangingPunct="1">
              <a:defRPr/>
            </a:pPr>
            <a:r>
              <a:rPr kumimoji="0" lang="en-US" altLang="ja-JP" sz="800" smtClean="0">
                <a:solidFill>
                  <a:srgbClr val="000000"/>
                </a:solidFill>
                <a:latin typeface="ＭＳ Ｐゴシック" charset="-128"/>
              </a:rPr>
              <a:t>Copyright</a:t>
            </a:r>
            <a:r>
              <a:rPr kumimoji="0" lang="ja-JP" altLang="en-US" sz="800" smtClean="0">
                <a:solidFill>
                  <a:srgbClr val="000000"/>
                </a:solidFill>
                <a:latin typeface="ＭＳ Ｐゴシック" charset="-128"/>
              </a:rPr>
              <a:t>（</a:t>
            </a:r>
            <a:r>
              <a:rPr kumimoji="0" lang="en-US" altLang="ja-JP" sz="800" smtClean="0">
                <a:solidFill>
                  <a:srgbClr val="000000"/>
                </a:solidFill>
                <a:latin typeface="ＭＳ Ｐゴシック" charset="-128"/>
              </a:rPr>
              <a:t>C</a:t>
            </a:r>
            <a:r>
              <a:rPr kumimoji="0" lang="ja-JP" altLang="en-US" sz="800" smtClean="0">
                <a:solidFill>
                  <a:srgbClr val="000000"/>
                </a:solidFill>
                <a:latin typeface="ＭＳ Ｐゴシック" charset="-128"/>
              </a:rPr>
              <a:t>） </a:t>
            </a:r>
            <a:r>
              <a:rPr kumimoji="0" lang="en-US" altLang="ja-JP" sz="800" smtClean="0">
                <a:solidFill>
                  <a:srgbClr val="000000"/>
                </a:solidFill>
                <a:latin typeface="ＭＳ Ｐゴシック" charset="-128"/>
              </a:rPr>
              <a:t>NRI System Techno, Ltd. All rights reserved.</a:t>
            </a:r>
          </a:p>
        </p:txBody>
      </p:sp>
      <p:sp>
        <p:nvSpPr>
          <p:cNvPr id="3" name="テキスト ボックス 8"/>
          <p:cNvSpPr txBox="1">
            <a:spLocks noChangeArrowheads="1"/>
          </p:cNvSpPr>
          <p:nvPr userDrawn="1"/>
        </p:nvSpPr>
        <p:spPr bwMode="auto">
          <a:xfrm>
            <a:off x="8913813" y="6581775"/>
            <a:ext cx="719137"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charset="-128"/>
              </a:defRPr>
            </a:lvl9pPr>
          </a:lstStyle>
          <a:p>
            <a:pPr algn="r" eaLnBrk="1" hangingPunct="1">
              <a:defRPr/>
            </a:pPr>
            <a:fld id="{2792CECA-1501-4C76-99FA-AA7B81C50A7E}" type="slidenum">
              <a:rPr lang="ja-JP" altLang="en-US" sz="1200" smtClean="0">
                <a:latin typeface="Calibri" pitchFamily="34" charset="0"/>
              </a:rPr>
              <a:pPr algn="r" eaLnBrk="1" hangingPunct="1">
                <a:defRPr/>
              </a:pPr>
              <a:t>‹#›</a:t>
            </a:fld>
            <a:endParaRPr lang="ja-JP" altLang="en-US" sz="1200" smtClean="0">
              <a:latin typeface="Calibri" pitchFamily="34" charset="0"/>
            </a:endParaRPr>
          </a:p>
        </p:txBody>
      </p:sp>
    </p:spTree>
    <p:extLst>
      <p:ext uri="{BB962C8B-B14F-4D97-AF65-F5344CB8AC3E}">
        <p14:creationId xmlns:p14="http://schemas.microsoft.com/office/powerpoint/2010/main" val="13234270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プロフィール">
    <p:spTree>
      <p:nvGrpSpPr>
        <p:cNvPr id="1" name=""/>
        <p:cNvGrpSpPr/>
        <p:nvPr/>
      </p:nvGrpSpPr>
      <p:grpSpPr>
        <a:xfrm>
          <a:off x="0" y="0"/>
          <a:ext cx="0" cy="0"/>
          <a:chOff x="0" y="0"/>
          <a:chExt cx="0" cy="0"/>
        </a:xfrm>
      </p:grpSpPr>
      <p:grpSp>
        <p:nvGrpSpPr>
          <p:cNvPr id="6" name="Group 22"/>
          <p:cNvGrpSpPr>
            <a:grpSpLocks noChangeAspect="1"/>
          </p:cNvGrpSpPr>
          <p:nvPr userDrawn="1"/>
        </p:nvGrpSpPr>
        <p:grpSpPr bwMode="auto">
          <a:xfrm>
            <a:off x="7616825" y="152400"/>
            <a:ext cx="1079500" cy="157163"/>
            <a:chOff x="2562" y="2341"/>
            <a:chExt cx="843" cy="123"/>
          </a:xfrm>
        </p:grpSpPr>
        <p:sp>
          <p:nvSpPr>
            <p:cNvPr id="7" name="Freeform 23"/>
            <p:cNvSpPr>
              <a:spLocks noChangeAspect="1"/>
            </p:cNvSpPr>
            <p:nvPr/>
          </p:nvSpPr>
          <p:spPr bwMode="auto">
            <a:xfrm>
              <a:off x="3302" y="2350"/>
              <a:ext cx="46" cy="10"/>
            </a:xfrm>
            <a:custGeom>
              <a:avLst/>
              <a:gdLst>
                <a:gd name="T0" fmla="*/ 0 w 46"/>
                <a:gd name="T1" fmla="*/ 0 h 10"/>
                <a:gd name="T2" fmla="*/ 46 w 46"/>
                <a:gd name="T3" fmla="*/ 0 h 10"/>
                <a:gd name="T4" fmla="*/ 46 w 46"/>
                <a:gd name="T5" fmla="*/ 10 h 10"/>
                <a:gd name="T6" fmla="*/ 0 w 46"/>
                <a:gd name="T7" fmla="*/ 10 h 10"/>
                <a:gd name="T8" fmla="*/ 0 w 46"/>
                <a:gd name="T9" fmla="*/ 0 h 10"/>
                <a:gd name="T10" fmla="*/ 0 w 46"/>
                <a:gd name="T11" fmla="*/ 0 h 10"/>
                <a:gd name="T12" fmla="*/ 0 60000 65536"/>
                <a:gd name="T13" fmla="*/ 0 60000 65536"/>
                <a:gd name="T14" fmla="*/ 0 60000 65536"/>
                <a:gd name="T15" fmla="*/ 0 60000 65536"/>
                <a:gd name="T16" fmla="*/ 0 60000 65536"/>
                <a:gd name="T17" fmla="*/ 0 60000 65536"/>
                <a:gd name="T18" fmla="*/ 0 w 46"/>
                <a:gd name="T19" fmla="*/ 0 h 10"/>
                <a:gd name="T20" fmla="*/ 46 w 46"/>
                <a:gd name="T21" fmla="*/ 10 h 10"/>
              </a:gdLst>
              <a:ahLst/>
              <a:cxnLst>
                <a:cxn ang="T12">
                  <a:pos x="T0" y="T1"/>
                </a:cxn>
                <a:cxn ang="T13">
                  <a:pos x="T2" y="T3"/>
                </a:cxn>
                <a:cxn ang="T14">
                  <a:pos x="T4" y="T5"/>
                </a:cxn>
                <a:cxn ang="T15">
                  <a:pos x="T6" y="T7"/>
                </a:cxn>
                <a:cxn ang="T16">
                  <a:pos x="T8" y="T9"/>
                </a:cxn>
                <a:cxn ang="T17">
                  <a:pos x="T10" y="T11"/>
                </a:cxn>
              </a:cxnLst>
              <a:rect l="T18" t="T19" r="T20" b="T21"/>
              <a:pathLst>
                <a:path w="46" h="10">
                  <a:moveTo>
                    <a:pt x="0" y="0"/>
                  </a:moveTo>
                  <a:lnTo>
                    <a:pt x="46" y="0"/>
                  </a:lnTo>
                  <a:lnTo>
                    <a:pt x="46" y="10"/>
                  </a:lnTo>
                  <a:lnTo>
                    <a:pt x="0" y="1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8" name="Freeform 24"/>
            <p:cNvSpPr>
              <a:spLocks noChangeAspect="1" noEditPoints="1"/>
            </p:cNvSpPr>
            <p:nvPr/>
          </p:nvSpPr>
          <p:spPr bwMode="auto">
            <a:xfrm>
              <a:off x="3297" y="2373"/>
              <a:ext cx="48" cy="91"/>
            </a:xfrm>
            <a:custGeom>
              <a:avLst/>
              <a:gdLst>
                <a:gd name="T0" fmla="*/ 38 w 49"/>
                <a:gd name="T1" fmla="*/ 0 h 91"/>
                <a:gd name="T2" fmla="*/ 9 w 49"/>
                <a:gd name="T3" fmla="*/ 0 h 91"/>
                <a:gd name="T4" fmla="*/ 9 w 49"/>
                <a:gd name="T5" fmla="*/ 36 h 91"/>
                <a:gd name="T6" fmla="*/ 9 w 49"/>
                <a:gd name="T7" fmla="*/ 36 h 91"/>
                <a:gd name="T8" fmla="*/ 7 w 49"/>
                <a:gd name="T9" fmla="*/ 65 h 91"/>
                <a:gd name="T10" fmla="*/ 5 w 49"/>
                <a:gd name="T11" fmla="*/ 78 h 91"/>
                <a:gd name="T12" fmla="*/ 0 w 49"/>
                <a:gd name="T13" fmla="*/ 88 h 91"/>
                <a:gd name="T14" fmla="*/ 11 w 49"/>
                <a:gd name="T15" fmla="*/ 91 h 91"/>
                <a:gd name="T16" fmla="*/ 11 w 49"/>
                <a:gd name="T17" fmla="*/ 91 h 91"/>
                <a:gd name="T18" fmla="*/ 17 w 49"/>
                <a:gd name="T19" fmla="*/ 69 h 91"/>
                <a:gd name="T20" fmla="*/ 19 w 49"/>
                <a:gd name="T21" fmla="*/ 46 h 91"/>
                <a:gd name="T22" fmla="*/ 24 w 49"/>
                <a:gd name="T23" fmla="*/ 46 h 91"/>
                <a:gd name="T24" fmla="*/ 24 w 49"/>
                <a:gd name="T25" fmla="*/ 46 h 91"/>
                <a:gd name="T26" fmla="*/ 30 w 49"/>
                <a:gd name="T27" fmla="*/ 46 h 91"/>
                <a:gd name="T28" fmla="*/ 34 w 49"/>
                <a:gd name="T29" fmla="*/ 42 h 91"/>
                <a:gd name="T30" fmla="*/ 36 w 49"/>
                <a:gd name="T31" fmla="*/ 36 h 91"/>
                <a:gd name="T32" fmla="*/ 38 w 49"/>
                <a:gd name="T33" fmla="*/ 27 h 91"/>
                <a:gd name="T34" fmla="*/ 38 w 49"/>
                <a:gd name="T35" fmla="*/ 0 h 91"/>
                <a:gd name="T36" fmla="*/ 38 w 49"/>
                <a:gd name="T37" fmla="*/ 0 h 91"/>
                <a:gd name="T38" fmla="*/ 25 w 49"/>
                <a:gd name="T39" fmla="*/ 27 h 91"/>
                <a:gd name="T40" fmla="*/ 25 w 49"/>
                <a:gd name="T41" fmla="*/ 27 h 91"/>
                <a:gd name="T42" fmla="*/ 25 w 49"/>
                <a:gd name="T43" fmla="*/ 34 h 91"/>
                <a:gd name="T44" fmla="*/ 24 w 49"/>
                <a:gd name="T45" fmla="*/ 36 h 91"/>
                <a:gd name="T46" fmla="*/ 24 w 49"/>
                <a:gd name="T47" fmla="*/ 38 h 91"/>
                <a:gd name="T48" fmla="*/ 24 w 49"/>
                <a:gd name="T49" fmla="*/ 38 h 91"/>
                <a:gd name="T50" fmla="*/ 19 w 49"/>
                <a:gd name="T51" fmla="*/ 38 h 91"/>
                <a:gd name="T52" fmla="*/ 19 w 49"/>
                <a:gd name="T53" fmla="*/ 8 h 91"/>
                <a:gd name="T54" fmla="*/ 25 w 49"/>
                <a:gd name="T55" fmla="*/ 8 h 91"/>
                <a:gd name="T56" fmla="*/ 25 w 49"/>
                <a:gd name="T57" fmla="*/ 27 h 91"/>
                <a:gd name="T58" fmla="*/ 25 w 49"/>
                <a:gd name="T59" fmla="*/ 27 h 91"/>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49"/>
                <a:gd name="T91" fmla="*/ 0 h 91"/>
                <a:gd name="T92" fmla="*/ 49 w 49"/>
                <a:gd name="T93" fmla="*/ 91 h 91"/>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49" h="91">
                  <a:moveTo>
                    <a:pt x="49" y="0"/>
                  </a:moveTo>
                  <a:lnTo>
                    <a:pt x="9" y="0"/>
                  </a:lnTo>
                  <a:lnTo>
                    <a:pt x="9" y="36"/>
                  </a:lnTo>
                  <a:lnTo>
                    <a:pt x="7" y="65"/>
                  </a:lnTo>
                  <a:lnTo>
                    <a:pt x="5" y="78"/>
                  </a:lnTo>
                  <a:lnTo>
                    <a:pt x="0" y="88"/>
                  </a:lnTo>
                  <a:lnTo>
                    <a:pt x="11" y="91"/>
                  </a:lnTo>
                  <a:lnTo>
                    <a:pt x="17" y="69"/>
                  </a:lnTo>
                  <a:lnTo>
                    <a:pt x="19" y="46"/>
                  </a:lnTo>
                  <a:lnTo>
                    <a:pt x="32" y="46"/>
                  </a:lnTo>
                  <a:lnTo>
                    <a:pt x="41" y="46"/>
                  </a:lnTo>
                  <a:lnTo>
                    <a:pt x="45" y="42"/>
                  </a:lnTo>
                  <a:lnTo>
                    <a:pt x="47" y="36"/>
                  </a:lnTo>
                  <a:lnTo>
                    <a:pt x="49" y="27"/>
                  </a:lnTo>
                  <a:lnTo>
                    <a:pt x="49" y="0"/>
                  </a:lnTo>
                  <a:close/>
                  <a:moveTo>
                    <a:pt x="36" y="27"/>
                  </a:moveTo>
                  <a:lnTo>
                    <a:pt x="36" y="27"/>
                  </a:lnTo>
                  <a:lnTo>
                    <a:pt x="36" y="34"/>
                  </a:lnTo>
                  <a:lnTo>
                    <a:pt x="34" y="36"/>
                  </a:lnTo>
                  <a:lnTo>
                    <a:pt x="32" y="38"/>
                  </a:lnTo>
                  <a:lnTo>
                    <a:pt x="28" y="38"/>
                  </a:lnTo>
                  <a:lnTo>
                    <a:pt x="19" y="38"/>
                  </a:lnTo>
                  <a:lnTo>
                    <a:pt x="19" y="8"/>
                  </a:lnTo>
                  <a:lnTo>
                    <a:pt x="36" y="8"/>
                  </a:lnTo>
                  <a:lnTo>
                    <a:pt x="36" y="2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9" name="Freeform 25"/>
            <p:cNvSpPr>
              <a:spLocks noChangeAspect="1"/>
            </p:cNvSpPr>
            <p:nvPr/>
          </p:nvSpPr>
          <p:spPr bwMode="auto">
            <a:xfrm>
              <a:off x="3342" y="2348"/>
              <a:ext cx="63" cy="116"/>
            </a:xfrm>
            <a:custGeom>
              <a:avLst/>
              <a:gdLst>
                <a:gd name="T0" fmla="*/ 27 w 63"/>
                <a:gd name="T1" fmla="*/ 35 h 116"/>
                <a:gd name="T2" fmla="*/ 27 w 63"/>
                <a:gd name="T3" fmla="*/ 12 h 116"/>
                <a:gd name="T4" fmla="*/ 27 w 63"/>
                <a:gd name="T5" fmla="*/ 12 h 116"/>
                <a:gd name="T6" fmla="*/ 61 w 63"/>
                <a:gd name="T7" fmla="*/ 10 h 116"/>
                <a:gd name="T8" fmla="*/ 61 w 63"/>
                <a:gd name="T9" fmla="*/ 0 h 116"/>
                <a:gd name="T10" fmla="*/ 61 w 63"/>
                <a:gd name="T11" fmla="*/ 0 h 116"/>
                <a:gd name="T12" fmla="*/ 38 w 63"/>
                <a:gd name="T13" fmla="*/ 2 h 116"/>
                <a:gd name="T14" fmla="*/ 15 w 63"/>
                <a:gd name="T15" fmla="*/ 4 h 116"/>
                <a:gd name="T16" fmla="*/ 15 w 63"/>
                <a:gd name="T17" fmla="*/ 50 h 116"/>
                <a:gd name="T18" fmla="*/ 15 w 63"/>
                <a:gd name="T19" fmla="*/ 50 h 116"/>
                <a:gd name="T20" fmla="*/ 13 w 63"/>
                <a:gd name="T21" fmla="*/ 65 h 116"/>
                <a:gd name="T22" fmla="*/ 11 w 63"/>
                <a:gd name="T23" fmla="*/ 80 h 116"/>
                <a:gd name="T24" fmla="*/ 8 w 63"/>
                <a:gd name="T25" fmla="*/ 94 h 116"/>
                <a:gd name="T26" fmla="*/ 0 w 63"/>
                <a:gd name="T27" fmla="*/ 109 h 116"/>
                <a:gd name="T28" fmla="*/ 8 w 63"/>
                <a:gd name="T29" fmla="*/ 116 h 116"/>
                <a:gd name="T30" fmla="*/ 8 w 63"/>
                <a:gd name="T31" fmla="*/ 116 h 116"/>
                <a:gd name="T32" fmla="*/ 17 w 63"/>
                <a:gd name="T33" fmla="*/ 101 h 116"/>
                <a:gd name="T34" fmla="*/ 23 w 63"/>
                <a:gd name="T35" fmla="*/ 86 h 116"/>
                <a:gd name="T36" fmla="*/ 25 w 63"/>
                <a:gd name="T37" fmla="*/ 67 h 116"/>
                <a:gd name="T38" fmla="*/ 27 w 63"/>
                <a:gd name="T39" fmla="*/ 46 h 116"/>
                <a:gd name="T40" fmla="*/ 40 w 63"/>
                <a:gd name="T41" fmla="*/ 46 h 116"/>
                <a:gd name="T42" fmla="*/ 40 w 63"/>
                <a:gd name="T43" fmla="*/ 116 h 116"/>
                <a:gd name="T44" fmla="*/ 53 w 63"/>
                <a:gd name="T45" fmla="*/ 116 h 116"/>
                <a:gd name="T46" fmla="*/ 53 w 63"/>
                <a:gd name="T47" fmla="*/ 46 h 116"/>
                <a:gd name="T48" fmla="*/ 63 w 63"/>
                <a:gd name="T49" fmla="*/ 46 h 116"/>
                <a:gd name="T50" fmla="*/ 63 w 63"/>
                <a:gd name="T51" fmla="*/ 35 h 116"/>
                <a:gd name="T52" fmla="*/ 27 w 63"/>
                <a:gd name="T53" fmla="*/ 35 h 116"/>
                <a:gd name="T54" fmla="*/ 27 w 63"/>
                <a:gd name="T55" fmla="*/ 35 h 11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63"/>
                <a:gd name="T85" fmla="*/ 0 h 116"/>
                <a:gd name="T86" fmla="*/ 63 w 63"/>
                <a:gd name="T87" fmla="*/ 116 h 11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63" h="116">
                  <a:moveTo>
                    <a:pt x="27" y="35"/>
                  </a:moveTo>
                  <a:lnTo>
                    <a:pt x="27" y="12"/>
                  </a:lnTo>
                  <a:lnTo>
                    <a:pt x="61" y="10"/>
                  </a:lnTo>
                  <a:lnTo>
                    <a:pt x="61" y="0"/>
                  </a:lnTo>
                  <a:lnTo>
                    <a:pt x="38" y="2"/>
                  </a:lnTo>
                  <a:lnTo>
                    <a:pt x="15" y="4"/>
                  </a:lnTo>
                  <a:lnTo>
                    <a:pt x="15" y="50"/>
                  </a:lnTo>
                  <a:lnTo>
                    <a:pt x="13" y="65"/>
                  </a:lnTo>
                  <a:lnTo>
                    <a:pt x="11" y="80"/>
                  </a:lnTo>
                  <a:lnTo>
                    <a:pt x="8" y="94"/>
                  </a:lnTo>
                  <a:lnTo>
                    <a:pt x="0" y="109"/>
                  </a:lnTo>
                  <a:lnTo>
                    <a:pt x="8" y="116"/>
                  </a:lnTo>
                  <a:lnTo>
                    <a:pt x="17" y="101"/>
                  </a:lnTo>
                  <a:lnTo>
                    <a:pt x="23" y="86"/>
                  </a:lnTo>
                  <a:lnTo>
                    <a:pt x="25" y="67"/>
                  </a:lnTo>
                  <a:lnTo>
                    <a:pt x="27" y="46"/>
                  </a:lnTo>
                  <a:lnTo>
                    <a:pt x="40" y="46"/>
                  </a:lnTo>
                  <a:lnTo>
                    <a:pt x="40" y="116"/>
                  </a:lnTo>
                  <a:lnTo>
                    <a:pt x="53" y="116"/>
                  </a:lnTo>
                  <a:lnTo>
                    <a:pt x="53" y="46"/>
                  </a:lnTo>
                  <a:lnTo>
                    <a:pt x="63" y="46"/>
                  </a:lnTo>
                  <a:lnTo>
                    <a:pt x="63" y="35"/>
                  </a:lnTo>
                  <a:lnTo>
                    <a:pt x="27" y="3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0" name="Freeform 26"/>
            <p:cNvSpPr>
              <a:spLocks noChangeAspect="1"/>
            </p:cNvSpPr>
            <p:nvPr/>
          </p:nvSpPr>
          <p:spPr bwMode="auto">
            <a:xfrm>
              <a:off x="2681" y="2343"/>
              <a:ext cx="51" cy="121"/>
            </a:xfrm>
            <a:custGeom>
              <a:avLst/>
              <a:gdLst>
                <a:gd name="T0" fmla="*/ 36 w 51"/>
                <a:gd name="T1" fmla="*/ 32 h 121"/>
                <a:gd name="T2" fmla="*/ 51 w 51"/>
                <a:gd name="T3" fmla="*/ 32 h 121"/>
                <a:gd name="T4" fmla="*/ 51 w 51"/>
                <a:gd name="T5" fmla="*/ 21 h 121"/>
                <a:gd name="T6" fmla="*/ 36 w 51"/>
                <a:gd name="T7" fmla="*/ 21 h 121"/>
                <a:gd name="T8" fmla="*/ 36 w 51"/>
                <a:gd name="T9" fmla="*/ 0 h 121"/>
                <a:gd name="T10" fmla="*/ 23 w 51"/>
                <a:gd name="T11" fmla="*/ 0 h 121"/>
                <a:gd name="T12" fmla="*/ 23 w 51"/>
                <a:gd name="T13" fmla="*/ 21 h 121"/>
                <a:gd name="T14" fmla="*/ 2 w 51"/>
                <a:gd name="T15" fmla="*/ 21 h 121"/>
                <a:gd name="T16" fmla="*/ 2 w 51"/>
                <a:gd name="T17" fmla="*/ 32 h 121"/>
                <a:gd name="T18" fmla="*/ 21 w 51"/>
                <a:gd name="T19" fmla="*/ 32 h 121"/>
                <a:gd name="T20" fmla="*/ 21 w 51"/>
                <a:gd name="T21" fmla="*/ 32 h 121"/>
                <a:gd name="T22" fmla="*/ 19 w 51"/>
                <a:gd name="T23" fmla="*/ 45 h 121"/>
                <a:gd name="T24" fmla="*/ 15 w 51"/>
                <a:gd name="T25" fmla="*/ 57 h 121"/>
                <a:gd name="T26" fmla="*/ 8 w 51"/>
                <a:gd name="T27" fmla="*/ 70 h 121"/>
                <a:gd name="T28" fmla="*/ 0 w 51"/>
                <a:gd name="T29" fmla="*/ 83 h 121"/>
                <a:gd name="T30" fmla="*/ 2 w 51"/>
                <a:gd name="T31" fmla="*/ 93 h 121"/>
                <a:gd name="T32" fmla="*/ 2 w 51"/>
                <a:gd name="T33" fmla="*/ 93 h 121"/>
                <a:gd name="T34" fmla="*/ 15 w 51"/>
                <a:gd name="T35" fmla="*/ 78 h 121"/>
                <a:gd name="T36" fmla="*/ 23 w 51"/>
                <a:gd name="T37" fmla="*/ 61 h 121"/>
                <a:gd name="T38" fmla="*/ 23 w 51"/>
                <a:gd name="T39" fmla="*/ 61 h 121"/>
                <a:gd name="T40" fmla="*/ 23 w 51"/>
                <a:gd name="T41" fmla="*/ 61 h 121"/>
                <a:gd name="T42" fmla="*/ 23 w 51"/>
                <a:gd name="T43" fmla="*/ 83 h 121"/>
                <a:gd name="T44" fmla="*/ 23 w 51"/>
                <a:gd name="T45" fmla="*/ 121 h 121"/>
                <a:gd name="T46" fmla="*/ 36 w 51"/>
                <a:gd name="T47" fmla="*/ 121 h 121"/>
                <a:gd name="T48" fmla="*/ 36 w 51"/>
                <a:gd name="T49" fmla="*/ 78 h 121"/>
                <a:gd name="T50" fmla="*/ 36 w 51"/>
                <a:gd name="T51" fmla="*/ 78 h 121"/>
                <a:gd name="T52" fmla="*/ 34 w 51"/>
                <a:gd name="T53" fmla="*/ 57 h 121"/>
                <a:gd name="T54" fmla="*/ 34 w 51"/>
                <a:gd name="T55" fmla="*/ 57 h 121"/>
                <a:gd name="T56" fmla="*/ 34 w 51"/>
                <a:gd name="T57" fmla="*/ 57 h 121"/>
                <a:gd name="T58" fmla="*/ 40 w 51"/>
                <a:gd name="T59" fmla="*/ 72 h 121"/>
                <a:gd name="T60" fmla="*/ 46 w 51"/>
                <a:gd name="T61" fmla="*/ 85 h 121"/>
                <a:gd name="T62" fmla="*/ 51 w 51"/>
                <a:gd name="T63" fmla="*/ 70 h 121"/>
                <a:gd name="T64" fmla="*/ 51 w 51"/>
                <a:gd name="T65" fmla="*/ 70 h 121"/>
                <a:gd name="T66" fmla="*/ 40 w 51"/>
                <a:gd name="T67" fmla="*/ 51 h 121"/>
                <a:gd name="T68" fmla="*/ 38 w 51"/>
                <a:gd name="T69" fmla="*/ 43 h 121"/>
                <a:gd name="T70" fmla="*/ 36 w 51"/>
                <a:gd name="T71" fmla="*/ 32 h 121"/>
                <a:gd name="T72" fmla="*/ 36 w 51"/>
                <a:gd name="T73" fmla="*/ 32 h 121"/>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51"/>
                <a:gd name="T112" fmla="*/ 0 h 121"/>
                <a:gd name="T113" fmla="*/ 51 w 51"/>
                <a:gd name="T114" fmla="*/ 121 h 121"/>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51" h="121">
                  <a:moveTo>
                    <a:pt x="36" y="32"/>
                  </a:moveTo>
                  <a:lnTo>
                    <a:pt x="51" y="32"/>
                  </a:lnTo>
                  <a:lnTo>
                    <a:pt x="51" y="21"/>
                  </a:lnTo>
                  <a:lnTo>
                    <a:pt x="36" y="21"/>
                  </a:lnTo>
                  <a:lnTo>
                    <a:pt x="36" y="0"/>
                  </a:lnTo>
                  <a:lnTo>
                    <a:pt x="23" y="0"/>
                  </a:lnTo>
                  <a:lnTo>
                    <a:pt x="23" y="21"/>
                  </a:lnTo>
                  <a:lnTo>
                    <a:pt x="2" y="21"/>
                  </a:lnTo>
                  <a:lnTo>
                    <a:pt x="2" y="32"/>
                  </a:lnTo>
                  <a:lnTo>
                    <a:pt x="21" y="32"/>
                  </a:lnTo>
                  <a:lnTo>
                    <a:pt x="19" y="45"/>
                  </a:lnTo>
                  <a:lnTo>
                    <a:pt x="15" y="57"/>
                  </a:lnTo>
                  <a:lnTo>
                    <a:pt x="8" y="70"/>
                  </a:lnTo>
                  <a:lnTo>
                    <a:pt x="0" y="83"/>
                  </a:lnTo>
                  <a:lnTo>
                    <a:pt x="2" y="93"/>
                  </a:lnTo>
                  <a:lnTo>
                    <a:pt x="15" y="78"/>
                  </a:lnTo>
                  <a:lnTo>
                    <a:pt x="23" y="61"/>
                  </a:lnTo>
                  <a:lnTo>
                    <a:pt x="23" y="83"/>
                  </a:lnTo>
                  <a:lnTo>
                    <a:pt x="23" y="121"/>
                  </a:lnTo>
                  <a:lnTo>
                    <a:pt x="36" y="121"/>
                  </a:lnTo>
                  <a:lnTo>
                    <a:pt x="36" y="78"/>
                  </a:lnTo>
                  <a:lnTo>
                    <a:pt x="34" y="57"/>
                  </a:lnTo>
                  <a:lnTo>
                    <a:pt x="40" y="72"/>
                  </a:lnTo>
                  <a:lnTo>
                    <a:pt x="46" y="85"/>
                  </a:lnTo>
                  <a:lnTo>
                    <a:pt x="51" y="70"/>
                  </a:lnTo>
                  <a:lnTo>
                    <a:pt x="40" y="51"/>
                  </a:lnTo>
                  <a:lnTo>
                    <a:pt x="38" y="43"/>
                  </a:lnTo>
                  <a:lnTo>
                    <a:pt x="36" y="3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1" name="Freeform 27"/>
            <p:cNvSpPr>
              <a:spLocks noChangeAspect="1"/>
            </p:cNvSpPr>
            <p:nvPr/>
          </p:nvSpPr>
          <p:spPr bwMode="auto">
            <a:xfrm>
              <a:off x="2741" y="2392"/>
              <a:ext cx="20" cy="31"/>
            </a:xfrm>
            <a:custGeom>
              <a:avLst/>
              <a:gdLst>
                <a:gd name="T0" fmla="*/ 22 w 19"/>
                <a:gd name="T1" fmla="*/ 0 h 31"/>
                <a:gd name="T2" fmla="*/ 22 w 19"/>
                <a:gd name="T3" fmla="*/ 0 h 31"/>
                <a:gd name="T4" fmla="*/ 26 w 19"/>
                <a:gd name="T5" fmla="*/ 15 h 31"/>
                <a:gd name="T6" fmla="*/ 31 w 19"/>
                <a:gd name="T7" fmla="*/ 31 h 31"/>
                <a:gd name="T8" fmla="*/ 7 w 19"/>
                <a:gd name="T9" fmla="*/ 31 h 31"/>
                <a:gd name="T10" fmla="*/ 7 w 19"/>
                <a:gd name="T11" fmla="*/ 31 h 31"/>
                <a:gd name="T12" fmla="*/ 4 w 19"/>
                <a:gd name="T13" fmla="*/ 15 h 31"/>
                <a:gd name="T14" fmla="*/ 0 w 19"/>
                <a:gd name="T15" fmla="*/ 0 h 31"/>
                <a:gd name="T16" fmla="*/ 22 w 19"/>
                <a:gd name="T17" fmla="*/ 0 h 31"/>
                <a:gd name="T18" fmla="*/ 22 w 19"/>
                <a:gd name="T19" fmla="*/ 0 h 3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9"/>
                <a:gd name="T31" fmla="*/ 0 h 31"/>
                <a:gd name="T32" fmla="*/ 19 w 19"/>
                <a:gd name="T33" fmla="*/ 31 h 3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9" h="31">
                  <a:moveTo>
                    <a:pt x="11" y="0"/>
                  </a:moveTo>
                  <a:lnTo>
                    <a:pt x="11" y="0"/>
                  </a:lnTo>
                  <a:lnTo>
                    <a:pt x="15" y="15"/>
                  </a:lnTo>
                  <a:lnTo>
                    <a:pt x="19" y="31"/>
                  </a:lnTo>
                  <a:lnTo>
                    <a:pt x="7" y="31"/>
                  </a:lnTo>
                  <a:lnTo>
                    <a:pt x="4" y="15"/>
                  </a:lnTo>
                  <a:lnTo>
                    <a:pt x="0" y="0"/>
                  </a:lnTo>
                  <a:lnTo>
                    <a:pt x="1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2" name="Freeform 28"/>
            <p:cNvSpPr>
              <a:spLocks noChangeAspect="1"/>
            </p:cNvSpPr>
            <p:nvPr/>
          </p:nvSpPr>
          <p:spPr bwMode="auto">
            <a:xfrm>
              <a:off x="2929" y="2341"/>
              <a:ext cx="108" cy="51"/>
            </a:xfrm>
            <a:custGeom>
              <a:avLst/>
              <a:gdLst>
                <a:gd name="T0" fmla="*/ 61 w 108"/>
                <a:gd name="T1" fmla="*/ 0 h 51"/>
                <a:gd name="T2" fmla="*/ 46 w 108"/>
                <a:gd name="T3" fmla="*/ 0 h 51"/>
                <a:gd name="T4" fmla="*/ 46 w 108"/>
                <a:gd name="T5" fmla="*/ 0 h 51"/>
                <a:gd name="T6" fmla="*/ 36 w 108"/>
                <a:gd name="T7" fmla="*/ 13 h 51"/>
                <a:gd name="T8" fmla="*/ 25 w 108"/>
                <a:gd name="T9" fmla="*/ 23 h 51"/>
                <a:gd name="T10" fmla="*/ 15 w 108"/>
                <a:gd name="T11" fmla="*/ 32 h 51"/>
                <a:gd name="T12" fmla="*/ 0 w 108"/>
                <a:gd name="T13" fmla="*/ 42 h 51"/>
                <a:gd name="T14" fmla="*/ 0 w 108"/>
                <a:gd name="T15" fmla="*/ 51 h 51"/>
                <a:gd name="T16" fmla="*/ 0 w 108"/>
                <a:gd name="T17" fmla="*/ 51 h 51"/>
                <a:gd name="T18" fmla="*/ 17 w 108"/>
                <a:gd name="T19" fmla="*/ 42 h 51"/>
                <a:gd name="T20" fmla="*/ 32 w 108"/>
                <a:gd name="T21" fmla="*/ 34 h 51"/>
                <a:gd name="T22" fmla="*/ 44 w 108"/>
                <a:gd name="T23" fmla="*/ 21 h 51"/>
                <a:gd name="T24" fmla="*/ 57 w 108"/>
                <a:gd name="T25" fmla="*/ 9 h 51"/>
                <a:gd name="T26" fmla="*/ 57 w 108"/>
                <a:gd name="T27" fmla="*/ 9 h 51"/>
                <a:gd name="T28" fmla="*/ 68 w 108"/>
                <a:gd name="T29" fmla="*/ 21 h 51"/>
                <a:gd name="T30" fmla="*/ 80 w 108"/>
                <a:gd name="T31" fmla="*/ 32 h 51"/>
                <a:gd name="T32" fmla="*/ 93 w 108"/>
                <a:gd name="T33" fmla="*/ 42 h 51"/>
                <a:gd name="T34" fmla="*/ 106 w 108"/>
                <a:gd name="T35" fmla="*/ 51 h 51"/>
                <a:gd name="T36" fmla="*/ 108 w 108"/>
                <a:gd name="T37" fmla="*/ 36 h 51"/>
                <a:gd name="T38" fmla="*/ 108 w 108"/>
                <a:gd name="T39" fmla="*/ 36 h 51"/>
                <a:gd name="T40" fmla="*/ 95 w 108"/>
                <a:gd name="T41" fmla="*/ 30 h 51"/>
                <a:gd name="T42" fmla="*/ 85 w 108"/>
                <a:gd name="T43" fmla="*/ 21 h 51"/>
                <a:gd name="T44" fmla="*/ 72 w 108"/>
                <a:gd name="T45" fmla="*/ 13 h 51"/>
                <a:gd name="T46" fmla="*/ 61 w 108"/>
                <a:gd name="T47" fmla="*/ 0 h 51"/>
                <a:gd name="T48" fmla="*/ 61 w 108"/>
                <a:gd name="T49" fmla="*/ 0 h 5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08"/>
                <a:gd name="T76" fmla="*/ 0 h 51"/>
                <a:gd name="T77" fmla="*/ 108 w 108"/>
                <a:gd name="T78" fmla="*/ 51 h 51"/>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08" h="51">
                  <a:moveTo>
                    <a:pt x="61" y="0"/>
                  </a:moveTo>
                  <a:lnTo>
                    <a:pt x="46" y="0"/>
                  </a:lnTo>
                  <a:lnTo>
                    <a:pt x="36" y="13"/>
                  </a:lnTo>
                  <a:lnTo>
                    <a:pt x="25" y="23"/>
                  </a:lnTo>
                  <a:lnTo>
                    <a:pt x="15" y="32"/>
                  </a:lnTo>
                  <a:lnTo>
                    <a:pt x="0" y="42"/>
                  </a:lnTo>
                  <a:lnTo>
                    <a:pt x="0" y="51"/>
                  </a:lnTo>
                  <a:lnTo>
                    <a:pt x="17" y="42"/>
                  </a:lnTo>
                  <a:lnTo>
                    <a:pt x="32" y="34"/>
                  </a:lnTo>
                  <a:lnTo>
                    <a:pt x="44" y="21"/>
                  </a:lnTo>
                  <a:lnTo>
                    <a:pt x="57" y="9"/>
                  </a:lnTo>
                  <a:lnTo>
                    <a:pt x="68" y="21"/>
                  </a:lnTo>
                  <a:lnTo>
                    <a:pt x="80" y="32"/>
                  </a:lnTo>
                  <a:lnTo>
                    <a:pt x="93" y="42"/>
                  </a:lnTo>
                  <a:lnTo>
                    <a:pt x="106" y="51"/>
                  </a:lnTo>
                  <a:lnTo>
                    <a:pt x="108" y="36"/>
                  </a:lnTo>
                  <a:lnTo>
                    <a:pt x="95" y="30"/>
                  </a:lnTo>
                  <a:lnTo>
                    <a:pt x="85" y="21"/>
                  </a:lnTo>
                  <a:lnTo>
                    <a:pt x="72" y="13"/>
                  </a:lnTo>
                  <a:lnTo>
                    <a:pt x="6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3" name="Freeform 29"/>
            <p:cNvSpPr>
              <a:spLocks noChangeAspect="1"/>
            </p:cNvSpPr>
            <p:nvPr/>
          </p:nvSpPr>
          <p:spPr bwMode="auto">
            <a:xfrm>
              <a:off x="2953" y="2381"/>
              <a:ext cx="63" cy="11"/>
            </a:xfrm>
            <a:custGeom>
              <a:avLst/>
              <a:gdLst>
                <a:gd name="T0" fmla="*/ 0 w 64"/>
                <a:gd name="T1" fmla="*/ 0 h 11"/>
                <a:gd name="T2" fmla="*/ 53 w 64"/>
                <a:gd name="T3" fmla="*/ 0 h 11"/>
                <a:gd name="T4" fmla="*/ 53 w 64"/>
                <a:gd name="T5" fmla="*/ 11 h 11"/>
                <a:gd name="T6" fmla="*/ 0 w 64"/>
                <a:gd name="T7" fmla="*/ 11 h 11"/>
                <a:gd name="T8" fmla="*/ 0 w 64"/>
                <a:gd name="T9" fmla="*/ 0 h 11"/>
                <a:gd name="T10" fmla="*/ 0 w 64"/>
                <a:gd name="T11" fmla="*/ 0 h 11"/>
                <a:gd name="T12" fmla="*/ 0 60000 65536"/>
                <a:gd name="T13" fmla="*/ 0 60000 65536"/>
                <a:gd name="T14" fmla="*/ 0 60000 65536"/>
                <a:gd name="T15" fmla="*/ 0 60000 65536"/>
                <a:gd name="T16" fmla="*/ 0 60000 65536"/>
                <a:gd name="T17" fmla="*/ 0 60000 65536"/>
                <a:gd name="T18" fmla="*/ 0 w 64"/>
                <a:gd name="T19" fmla="*/ 0 h 11"/>
                <a:gd name="T20" fmla="*/ 64 w 64"/>
                <a:gd name="T21" fmla="*/ 11 h 11"/>
              </a:gdLst>
              <a:ahLst/>
              <a:cxnLst>
                <a:cxn ang="T12">
                  <a:pos x="T0" y="T1"/>
                </a:cxn>
                <a:cxn ang="T13">
                  <a:pos x="T2" y="T3"/>
                </a:cxn>
                <a:cxn ang="T14">
                  <a:pos x="T4" y="T5"/>
                </a:cxn>
                <a:cxn ang="T15">
                  <a:pos x="T6" y="T7"/>
                </a:cxn>
                <a:cxn ang="T16">
                  <a:pos x="T8" y="T9"/>
                </a:cxn>
                <a:cxn ang="T17">
                  <a:pos x="T10" y="T11"/>
                </a:cxn>
              </a:cxnLst>
              <a:rect l="T18" t="T19" r="T20" b="T21"/>
              <a:pathLst>
                <a:path w="64" h="11">
                  <a:moveTo>
                    <a:pt x="0" y="0"/>
                  </a:moveTo>
                  <a:lnTo>
                    <a:pt x="64" y="0"/>
                  </a:lnTo>
                  <a:lnTo>
                    <a:pt x="64" y="11"/>
                  </a:lnTo>
                  <a:lnTo>
                    <a:pt x="0" y="1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4" name="Freeform 30"/>
            <p:cNvSpPr>
              <a:spLocks noChangeAspect="1" noEditPoints="1"/>
            </p:cNvSpPr>
            <p:nvPr/>
          </p:nvSpPr>
          <p:spPr bwMode="auto">
            <a:xfrm>
              <a:off x="2944" y="2407"/>
              <a:ext cx="82" cy="55"/>
            </a:xfrm>
            <a:custGeom>
              <a:avLst/>
              <a:gdLst>
                <a:gd name="T0" fmla="*/ 0 w 82"/>
                <a:gd name="T1" fmla="*/ 0 h 54"/>
                <a:gd name="T2" fmla="*/ 0 w 82"/>
                <a:gd name="T3" fmla="*/ 65 h 54"/>
                <a:gd name="T4" fmla="*/ 48 w 82"/>
                <a:gd name="T5" fmla="*/ 65 h 54"/>
                <a:gd name="T6" fmla="*/ 48 w 82"/>
                <a:gd name="T7" fmla="*/ 65 h 54"/>
                <a:gd name="T8" fmla="*/ 63 w 82"/>
                <a:gd name="T9" fmla="*/ 65 h 54"/>
                <a:gd name="T10" fmla="*/ 74 w 82"/>
                <a:gd name="T11" fmla="*/ 61 h 54"/>
                <a:gd name="T12" fmla="*/ 78 w 82"/>
                <a:gd name="T13" fmla="*/ 59 h 54"/>
                <a:gd name="T14" fmla="*/ 80 w 82"/>
                <a:gd name="T15" fmla="*/ 55 h 54"/>
                <a:gd name="T16" fmla="*/ 82 w 82"/>
                <a:gd name="T17" fmla="*/ 42 h 54"/>
                <a:gd name="T18" fmla="*/ 82 w 82"/>
                <a:gd name="T19" fmla="*/ 0 h 54"/>
                <a:gd name="T20" fmla="*/ 0 w 82"/>
                <a:gd name="T21" fmla="*/ 0 h 54"/>
                <a:gd name="T22" fmla="*/ 0 w 82"/>
                <a:gd name="T23" fmla="*/ 0 h 54"/>
                <a:gd name="T24" fmla="*/ 67 w 82"/>
                <a:gd name="T25" fmla="*/ 8 h 54"/>
                <a:gd name="T26" fmla="*/ 67 w 82"/>
                <a:gd name="T27" fmla="*/ 42 h 54"/>
                <a:gd name="T28" fmla="*/ 67 w 82"/>
                <a:gd name="T29" fmla="*/ 42 h 54"/>
                <a:gd name="T30" fmla="*/ 65 w 82"/>
                <a:gd name="T31" fmla="*/ 51 h 54"/>
                <a:gd name="T32" fmla="*/ 63 w 82"/>
                <a:gd name="T33" fmla="*/ 53 h 54"/>
                <a:gd name="T34" fmla="*/ 61 w 82"/>
                <a:gd name="T35" fmla="*/ 55 h 54"/>
                <a:gd name="T36" fmla="*/ 53 w 82"/>
                <a:gd name="T37" fmla="*/ 55 h 54"/>
                <a:gd name="T38" fmla="*/ 40 w 82"/>
                <a:gd name="T39" fmla="*/ 55 h 54"/>
                <a:gd name="T40" fmla="*/ 12 w 82"/>
                <a:gd name="T41" fmla="*/ 55 h 54"/>
                <a:gd name="T42" fmla="*/ 12 w 82"/>
                <a:gd name="T43" fmla="*/ 8 h 54"/>
                <a:gd name="T44" fmla="*/ 67 w 82"/>
                <a:gd name="T45" fmla="*/ 8 h 54"/>
                <a:gd name="T46" fmla="*/ 67 w 82"/>
                <a:gd name="T47" fmla="*/ 8 h 54"/>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82"/>
                <a:gd name="T73" fmla="*/ 0 h 54"/>
                <a:gd name="T74" fmla="*/ 82 w 82"/>
                <a:gd name="T75" fmla="*/ 54 h 54"/>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82" h="54">
                  <a:moveTo>
                    <a:pt x="0" y="0"/>
                  </a:moveTo>
                  <a:lnTo>
                    <a:pt x="0" y="54"/>
                  </a:lnTo>
                  <a:lnTo>
                    <a:pt x="48" y="54"/>
                  </a:lnTo>
                  <a:lnTo>
                    <a:pt x="63" y="54"/>
                  </a:lnTo>
                  <a:lnTo>
                    <a:pt x="74" y="50"/>
                  </a:lnTo>
                  <a:lnTo>
                    <a:pt x="78" y="48"/>
                  </a:lnTo>
                  <a:lnTo>
                    <a:pt x="80" y="44"/>
                  </a:lnTo>
                  <a:lnTo>
                    <a:pt x="82" y="31"/>
                  </a:lnTo>
                  <a:lnTo>
                    <a:pt x="82" y="0"/>
                  </a:lnTo>
                  <a:lnTo>
                    <a:pt x="0" y="0"/>
                  </a:lnTo>
                  <a:close/>
                  <a:moveTo>
                    <a:pt x="67" y="8"/>
                  </a:moveTo>
                  <a:lnTo>
                    <a:pt x="67" y="31"/>
                  </a:lnTo>
                  <a:lnTo>
                    <a:pt x="65" y="40"/>
                  </a:lnTo>
                  <a:lnTo>
                    <a:pt x="63" y="42"/>
                  </a:lnTo>
                  <a:lnTo>
                    <a:pt x="61" y="44"/>
                  </a:lnTo>
                  <a:lnTo>
                    <a:pt x="53" y="44"/>
                  </a:lnTo>
                  <a:lnTo>
                    <a:pt x="40" y="44"/>
                  </a:lnTo>
                  <a:lnTo>
                    <a:pt x="12" y="44"/>
                  </a:lnTo>
                  <a:lnTo>
                    <a:pt x="12" y="8"/>
                  </a:lnTo>
                  <a:lnTo>
                    <a:pt x="67"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5" name="Freeform 31"/>
            <p:cNvSpPr>
              <a:spLocks noChangeAspect="1"/>
            </p:cNvSpPr>
            <p:nvPr/>
          </p:nvSpPr>
          <p:spPr bwMode="auto">
            <a:xfrm>
              <a:off x="2736" y="2343"/>
              <a:ext cx="57" cy="121"/>
            </a:xfrm>
            <a:custGeom>
              <a:avLst/>
              <a:gdLst>
                <a:gd name="T0" fmla="*/ 66 w 55"/>
                <a:gd name="T1" fmla="*/ 104 h 121"/>
                <a:gd name="T2" fmla="*/ 66 w 55"/>
                <a:gd name="T3" fmla="*/ 104 h 121"/>
                <a:gd name="T4" fmla="*/ 66 w 55"/>
                <a:gd name="T5" fmla="*/ 112 h 121"/>
                <a:gd name="T6" fmla="*/ 60 w 55"/>
                <a:gd name="T7" fmla="*/ 116 h 121"/>
                <a:gd name="T8" fmla="*/ 52 w 55"/>
                <a:gd name="T9" fmla="*/ 118 h 121"/>
                <a:gd name="T10" fmla="*/ 41 w 55"/>
                <a:gd name="T11" fmla="*/ 121 h 121"/>
                <a:gd name="T12" fmla="*/ 28 w 55"/>
                <a:gd name="T13" fmla="*/ 121 h 121"/>
                <a:gd name="T14" fmla="*/ 28 w 55"/>
                <a:gd name="T15" fmla="*/ 110 h 121"/>
                <a:gd name="T16" fmla="*/ 36 w 55"/>
                <a:gd name="T17" fmla="*/ 110 h 121"/>
                <a:gd name="T18" fmla="*/ 36 w 55"/>
                <a:gd name="T19" fmla="*/ 110 h 121"/>
                <a:gd name="T20" fmla="*/ 41 w 55"/>
                <a:gd name="T21" fmla="*/ 108 h 121"/>
                <a:gd name="T22" fmla="*/ 44 w 55"/>
                <a:gd name="T23" fmla="*/ 104 h 121"/>
                <a:gd name="T24" fmla="*/ 44 w 55"/>
                <a:gd name="T25" fmla="*/ 32 h 121"/>
                <a:gd name="T26" fmla="*/ 0 w 55"/>
                <a:gd name="T27" fmla="*/ 32 h 121"/>
                <a:gd name="T28" fmla="*/ 0 w 55"/>
                <a:gd name="T29" fmla="*/ 21 h 121"/>
                <a:gd name="T30" fmla="*/ 44 w 55"/>
                <a:gd name="T31" fmla="*/ 21 h 121"/>
                <a:gd name="T32" fmla="*/ 44 w 55"/>
                <a:gd name="T33" fmla="*/ 0 h 121"/>
                <a:gd name="T34" fmla="*/ 66 w 55"/>
                <a:gd name="T35" fmla="*/ 0 h 121"/>
                <a:gd name="T36" fmla="*/ 66 w 55"/>
                <a:gd name="T37" fmla="*/ 21 h 121"/>
                <a:gd name="T38" fmla="*/ 81 w 55"/>
                <a:gd name="T39" fmla="*/ 21 h 121"/>
                <a:gd name="T40" fmla="*/ 81 w 55"/>
                <a:gd name="T41" fmla="*/ 32 h 121"/>
                <a:gd name="T42" fmla="*/ 66 w 55"/>
                <a:gd name="T43" fmla="*/ 32 h 121"/>
                <a:gd name="T44" fmla="*/ 66 w 55"/>
                <a:gd name="T45" fmla="*/ 104 h 121"/>
                <a:gd name="T46" fmla="*/ 66 w 55"/>
                <a:gd name="T47" fmla="*/ 104 h 121"/>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55"/>
                <a:gd name="T73" fmla="*/ 0 h 121"/>
                <a:gd name="T74" fmla="*/ 55 w 55"/>
                <a:gd name="T75" fmla="*/ 121 h 121"/>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55" h="121">
                  <a:moveTo>
                    <a:pt x="44" y="104"/>
                  </a:moveTo>
                  <a:lnTo>
                    <a:pt x="44" y="104"/>
                  </a:lnTo>
                  <a:lnTo>
                    <a:pt x="44" y="112"/>
                  </a:lnTo>
                  <a:lnTo>
                    <a:pt x="40" y="116"/>
                  </a:lnTo>
                  <a:lnTo>
                    <a:pt x="36" y="118"/>
                  </a:lnTo>
                  <a:lnTo>
                    <a:pt x="30" y="121"/>
                  </a:lnTo>
                  <a:lnTo>
                    <a:pt x="17" y="121"/>
                  </a:lnTo>
                  <a:lnTo>
                    <a:pt x="17" y="110"/>
                  </a:lnTo>
                  <a:lnTo>
                    <a:pt x="25" y="110"/>
                  </a:lnTo>
                  <a:lnTo>
                    <a:pt x="30" y="108"/>
                  </a:lnTo>
                  <a:lnTo>
                    <a:pt x="32" y="104"/>
                  </a:lnTo>
                  <a:lnTo>
                    <a:pt x="32" y="32"/>
                  </a:lnTo>
                  <a:lnTo>
                    <a:pt x="0" y="32"/>
                  </a:lnTo>
                  <a:lnTo>
                    <a:pt x="0" y="21"/>
                  </a:lnTo>
                  <a:lnTo>
                    <a:pt x="32" y="21"/>
                  </a:lnTo>
                  <a:lnTo>
                    <a:pt x="32" y="0"/>
                  </a:lnTo>
                  <a:lnTo>
                    <a:pt x="44" y="0"/>
                  </a:lnTo>
                  <a:lnTo>
                    <a:pt x="44" y="21"/>
                  </a:lnTo>
                  <a:lnTo>
                    <a:pt x="55" y="21"/>
                  </a:lnTo>
                  <a:lnTo>
                    <a:pt x="55" y="32"/>
                  </a:lnTo>
                  <a:lnTo>
                    <a:pt x="44" y="32"/>
                  </a:lnTo>
                  <a:lnTo>
                    <a:pt x="44" y="10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6" name="Freeform 32"/>
            <p:cNvSpPr>
              <a:spLocks noChangeAspect="1" noEditPoints="1"/>
            </p:cNvSpPr>
            <p:nvPr/>
          </p:nvSpPr>
          <p:spPr bwMode="auto">
            <a:xfrm>
              <a:off x="3098" y="2350"/>
              <a:ext cx="62" cy="114"/>
            </a:xfrm>
            <a:custGeom>
              <a:avLst/>
              <a:gdLst>
                <a:gd name="T0" fmla="*/ 24 w 62"/>
                <a:gd name="T1" fmla="*/ 54 h 114"/>
                <a:gd name="T2" fmla="*/ 24 w 62"/>
                <a:gd name="T3" fmla="*/ 50 h 114"/>
                <a:gd name="T4" fmla="*/ 38 w 62"/>
                <a:gd name="T5" fmla="*/ 50 h 114"/>
                <a:gd name="T6" fmla="*/ 38 w 62"/>
                <a:gd name="T7" fmla="*/ 114 h 114"/>
                <a:gd name="T8" fmla="*/ 51 w 62"/>
                <a:gd name="T9" fmla="*/ 114 h 114"/>
                <a:gd name="T10" fmla="*/ 51 w 62"/>
                <a:gd name="T11" fmla="*/ 50 h 114"/>
                <a:gd name="T12" fmla="*/ 62 w 62"/>
                <a:gd name="T13" fmla="*/ 50 h 114"/>
                <a:gd name="T14" fmla="*/ 62 w 62"/>
                <a:gd name="T15" fmla="*/ 40 h 114"/>
                <a:gd name="T16" fmla="*/ 51 w 62"/>
                <a:gd name="T17" fmla="*/ 40 h 114"/>
                <a:gd name="T18" fmla="*/ 51 w 62"/>
                <a:gd name="T19" fmla="*/ 10 h 114"/>
                <a:gd name="T20" fmla="*/ 62 w 62"/>
                <a:gd name="T21" fmla="*/ 10 h 114"/>
                <a:gd name="T22" fmla="*/ 62 w 62"/>
                <a:gd name="T23" fmla="*/ 0 h 114"/>
                <a:gd name="T24" fmla="*/ 5 w 62"/>
                <a:gd name="T25" fmla="*/ 0 h 114"/>
                <a:gd name="T26" fmla="*/ 5 w 62"/>
                <a:gd name="T27" fmla="*/ 10 h 114"/>
                <a:gd name="T28" fmla="*/ 13 w 62"/>
                <a:gd name="T29" fmla="*/ 10 h 114"/>
                <a:gd name="T30" fmla="*/ 13 w 62"/>
                <a:gd name="T31" fmla="*/ 40 h 114"/>
                <a:gd name="T32" fmla="*/ 2 w 62"/>
                <a:gd name="T33" fmla="*/ 40 h 114"/>
                <a:gd name="T34" fmla="*/ 2 w 62"/>
                <a:gd name="T35" fmla="*/ 50 h 114"/>
                <a:gd name="T36" fmla="*/ 13 w 62"/>
                <a:gd name="T37" fmla="*/ 50 h 114"/>
                <a:gd name="T38" fmla="*/ 13 w 62"/>
                <a:gd name="T39" fmla="*/ 52 h 114"/>
                <a:gd name="T40" fmla="*/ 13 w 62"/>
                <a:gd name="T41" fmla="*/ 52 h 114"/>
                <a:gd name="T42" fmla="*/ 11 w 62"/>
                <a:gd name="T43" fmla="*/ 69 h 114"/>
                <a:gd name="T44" fmla="*/ 9 w 62"/>
                <a:gd name="T45" fmla="*/ 84 h 114"/>
                <a:gd name="T46" fmla="*/ 5 w 62"/>
                <a:gd name="T47" fmla="*/ 97 h 114"/>
                <a:gd name="T48" fmla="*/ 0 w 62"/>
                <a:gd name="T49" fmla="*/ 107 h 114"/>
                <a:gd name="T50" fmla="*/ 5 w 62"/>
                <a:gd name="T51" fmla="*/ 114 h 114"/>
                <a:gd name="T52" fmla="*/ 5 w 62"/>
                <a:gd name="T53" fmla="*/ 114 h 114"/>
                <a:gd name="T54" fmla="*/ 13 w 62"/>
                <a:gd name="T55" fmla="*/ 103 h 114"/>
                <a:gd name="T56" fmla="*/ 19 w 62"/>
                <a:gd name="T57" fmla="*/ 90 h 114"/>
                <a:gd name="T58" fmla="*/ 24 w 62"/>
                <a:gd name="T59" fmla="*/ 73 h 114"/>
                <a:gd name="T60" fmla="*/ 24 w 62"/>
                <a:gd name="T61" fmla="*/ 54 h 114"/>
                <a:gd name="T62" fmla="*/ 24 w 62"/>
                <a:gd name="T63" fmla="*/ 54 h 114"/>
                <a:gd name="T64" fmla="*/ 38 w 62"/>
                <a:gd name="T65" fmla="*/ 40 h 114"/>
                <a:gd name="T66" fmla="*/ 24 w 62"/>
                <a:gd name="T67" fmla="*/ 40 h 114"/>
                <a:gd name="T68" fmla="*/ 24 w 62"/>
                <a:gd name="T69" fmla="*/ 8 h 114"/>
                <a:gd name="T70" fmla="*/ 38 w 62"/>
                <a:gd name="T71" fmla="*/ 8 h 114"/>
                <a:gd name="T72" fmla="*/ 38 w 62"/>
                <a:gd name="T73" fmla="*/ 40 h 114"/>
                <a:gd name="T74" fmla="*/ 38 w 62"/>
                <a:gd name="T75" fmla="*/ 40 h 114"/>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62"/>
                <a:gd name="T115" fmla="*/ 0 h 114"/>
                <a:gd name="T116" fmla="*/ 62 w 62"/>
                <a:gd name="T117" fmla="*/ 114 h 114"/>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62" h="114">
                  <a:moveTo>
                    <a:pt x="24" y="54"/>
                  </a:moveTo>
                  <a:lnTo>
                    <a:pt x="24" y="50"/>
                  </a:lnTo>
                  <a:lnTo>
                    <a:pt x="38" y="50"/>
                  </a:lnTo>
                  <a:lnTo>
                    <a:pt x="38" y="114"/>
                  </a:lnTo>
                  <a:lnTo>
                    <a:pt x="51" y="114"/>
                  </a:lnTo>
                  <a:lnTo>
                    <a:pt x="51" y="50"/>
                  </a:lnTo>
                  <a:lnTo>
                    <a:pt x="62" y="50"/>
                  </a:lnTo>
                  <a:lnTo>
                    <a:pt x="62" y="40"/>
                  </a:lnTo>
                  <a:lnTo>
                    <a:pt x="51" y="40"/>
                  </a:lnTo>
                  <a:lnTo>
                    <a:pt x="51" y="10"/>
                  </a:lnTo>
                  <a:lnTo>
                    <a:pt x="62" y="10"/>
                  </a:lnTo>
                  <a:lnTo>
                    <a:pt x="62" y="0"/>
                  </a:lnTo>
                  <a:lnTo>
                    <a:pt x="5" y="0"/>
                  </a:lnTo>
                  <a:lnTo>
                    <a:pt x="5" y="10"/>
                  </a:lnTo>
                  <a:lnTo>
                    <a:pt x="13" y="10"/>
                  </a:lnTo>
                  <a:lnTo>
                    <a:pt x="13" y="40"/>
                  </a:lnTo>
                  <a:lnTo>
                    <a:pt x="2" y="40"/>
                  </a:lnTo>
                  <a:lnTo>
                    <a:pt x="2" y="50"/>
                  </a:lnTo>
                  <a:lnTo>
                    <a:pt x="13" y="50"/>
                  </a:lnTo>
                  <a:lnTo>
                    <a:pt x="13" y="52"/>
                  </a:lnTo>
                  <a:lnTo>
                    <a:pt x="11" y="69"/>
                  </a:lnTo>
                  <a:lnTo>
                    <a:pt x="9" y="84"/>
                  </a:lnTo>
                  <a:lnTo>
                    <a:pt x="5" y="97"/>
                  </a:lnTo>
                  <a:lnTo>
                    <a:pt x="0" y="107"/>
                  </a:lnTo>
                  <a:lnTo>
                    <a:pt x="5" y="114"/>
                  </a:lnTo>
                  <a:lnTo>
                    <a:pt x="13" y="103"/>
                  </a:lnTo>
                  <a:lnTo>
                    <a:pt x="19" y="90"/>
                  </a:lnTo>
                  <a:lnTo>
                    <a:pt x="24" y="73"/>
                  </a:lnTo>
                  <a:lnTo>
                    <a:pt x="24" y="54"/>
                  </a:lnTo>
                  <a:close/>
                  <a:moveTo>
                    <a:pt x="38" y="40"/>
                  </a:moveTo>
                  <a:lnTo>
                    <a:pt x="24" y="40"/>
                  </a:lnTo>
                  <a:lnTo>
                    <a:pt x="24" y="8"/>
                  </a:lnTo>
                  <a:lnTo>
                    <a:pt x="38" y="8"/>
                  </a:lnTo>
                  <a:lnTo>
                    <a:pt x="38" y="4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7" name="Freeform 33"/>
            <p:cNvSpPr>
              <a:spLocks noChangeAspect="1" noEditPoints="1"/>
            </p:cNvSpPr>
            <p:nvPr/>
          </p:nvSpPr>
          <p:spPr bwMode="auto">
            <a:xfrm>
              <a:off x="3050" y="2350"/>
              <a:ext cx="46" cy="109"/>
            </a:xfrm>
            <a:custGeom>
              <a:avLst/>
              <a:gdLst>
                <a:gd name="T0" fmla="*/ 4 w 46"/>
                <a:gd name="T1" fmla="*/ 10 h 109"/>
                <a:gd name="T2" fmla="*/ 14 w 46"/>
                <a:gd name="T3" fmla="*/ 10 h 109"/>
                <a:gd name="T4" fmla="*/ 14 w 46"/>
                <a:gd name="T5" fmla="*/ 10 h 109"/>
                <a:gd name="T6" fmla="*/ 14 w 46"/>
                <a:gd name="T7" fmla="*/ 23 h 109"/>
                <a:gd name="T8" fmla="*/ 10 w 46"/>
                <a:gd name="T9" fmla="*/ 36 h 109"/>
                <a:gd name="T10" fmla="*/ 6 w 46"/>
                <a:gd name="T11" fmla="*/ 48 h 109"/>
                <a:gd name="T12" fmla="*/ 0 w 46"/>
                <a:gd name="T13" fmla="*/ 59 h 109"/>
                <a:gd name="T14" fmla="*/ 4 w 46"/>
                <a:gd name="T15" fmla="*/ 69 h 109"/>
                <a:gd name="T16" fmla="*/ 4 w 46"/>
                <a:gd name="T17" fmla="*/ 69 h 109"/>
                <a:gd name="T18" fmla="*/ 10 w 46"/>
                <a:gd name="T19" fmla="*/ 59 h 109"/>
                <a:gd name="T20" fmla="*/ 10 w 46"/>
                <a:gd name="T21" fmla="*/ 57 h 109"/>
                <a:gd name="T22" fmla="*/ 10 w 46"/>
                <a:gd name="T23" fmla="*/ 109 h 109"/>
                <a:gd name="T24" fmla="*/ 29 w 46"/>
                <a:gd name="T25" fmla="*/ 109 h 109"/>
                <a:gd name="T26" fmla="*/ 29 w 46"/>
                <a:gd name="T27" fmla="*/ 109 h 109"/>
                <a:gd name="T28" fmla="*/ 36 w 46"/>
                <a:gd name="T29" fmla="*/ 109 h 109"/>
                <a:gd name="T30" fmla="*/ 42 w 46"/>
                <a:gd name="T31" fmla="*/ 105 h 109"/>
                <a:gd name="T32" fmla="*/ 44 w 46"/>
                <a:gd name="T33" fmla="*/ 99 h 109"/>
                <a:gd name="T34" fmla="*/ 44 w 46"/>
                <a:gd name="T35" fmla="*/ 90 h 109"/>
                <a:gd name="T36" fmla="*/ 44 w 46"/>
                <a:gd name="T37" fmla="*/ 40 h 109"/>
                <a:gd name="T38" fmla="*/ 21 w 46"/>
                <a:gd name="T39" fmla="*/ 40 h 109"/>
                <a:gd name="T40" fmla="*/ 21 w 46"/>
                <a:gd name="T41" fmla="*/ 40 h 109"/>
                <a:gd name="T42" fmla="*/ 25 w 46"/>
                <a:gd name="T43" fmla="*/ 25 h 109"/>
                <a:gd name="T44" fmla="*/ 29 w 46"/>
                <a:gd name="T45" fmla="*/ 10 h 109"/>
                <a:gd name="T46" fmla="*/ 46 w 46"/>
                <a:gd name="T47" fmla="*/ 10 h 109"/>
                <a:gd name="T48" fmla="*/ 46 w 46"/>
                <a:gd name="T49" fmla="*/ 0 h 109"/>
                <a:gd name="T50" fmla="*/ 4 w 46"/>
                <a:gd name="T51" fmla="*/ 0 h 109"/>
                <a:gd name="T52" fmla="*/ 4 w 46"/>
                <a:gd name="T53" fmla="*/ 10 h 109"/>
                <a:gd name="T54" fmla="*/ 4 w 46"/>
                <a:gd name="T55" fmla="*/ 10 h 109"/>
                <a:gd name="T56" fmla="*/ 21 w 46"/>
                <a:gd name="T57" fmla="*/ 48 h 109"/>
                <a:gd name="T58" fmla="*/ 33 w 46"/>
                <a:gd name="T59" fmla="*/ 48 h 109"/>
                <a:gd name="T60" fmla="*/ 33 w 46"/>
                <a:gd name="T61" fmla="*/ 88 h 109"/>
                <a:gd name="T62" fmla="*/ 33 w 46"/>
                <a:gd name="T63" fmla="*/ 88 h 109"/>
                <a:gd name="T64" fmla="*/ 33 w 46"/>
                <a:gd name="T65" fmla="*/ 99 h 109"/>
                <a:gd name="T66" fmla="*/ 29 w 46"/>
                <a:gd name="T67" fmla="*/ 101 h 109"/>
                <a:gd name="T68" fmla="*/ 27 w 46"/>
                <a:gd name="T69" fmla="*/ 101 h 109"/>
                <a:gd name="T70" fmla="*/ 21 w 46"/>
                <a:gd name="T71" fmla="*/ 101 h 109"/>
                <a:gd name="T72" fmla="*/ 21 w 46"/>
                <a:gd name="T73" fmla="*/ 48 h 109"/>
                <a:gd name="T74" fmla="*/ 21 w 46"/>
                <a:gd name="T75" fmla="*/ 48 h 109"/>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46"/>
                <a:gd name="T115" fmla="*/ 0 h 109"/>
                <a:gd name="T116" fmla="*/ 46 w 46"/>
                <a:gd name="T117" fmla="*/ 109 h 109"/>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46" h="109">
                  <a:moveTo>
                    <a:pt x="4" y="10"/>
                  </a:moveTo>
                  <a:lnTo>
                    <a:pt x="14" y="10"/>
                  </a:lnTo>
                  <a:lnTo>
                    <a:pt x="14" y="23"/>
                  </a:lnTo>
                  <a:lnTo>
                    <a:pt x="10" y="36"/>
                  </a:lnTo>
                  <a:lnTo>
                    <a:pt x="6" y="48"/>
                  </a:lnTo>
                  <a:lnTo>
                    <a:pt x="0" y="59"/>
                  </a:lnTo>
                  <a:lnTo>
                    <a:pt x="4" y="69"/>
                  </a:lnTo>
                  <a:lnTo>
                    <a:pt x="10" y="59"/>
                  </a:lnTo>
                  <a:lnTo>
                    <a:pt x="10" y="57"/>
                  </a:lnTo>
                  <a:lnTo>
                    <a:pt x="10" y="109"/>
                  </a:lnTo>
                  <a:lnTo>
                    <a:pt x="29" y="109"/>
                  </a:lnTo>
                  <a:lnTo>
                    <a:pt x="36" y="109"/>
                  </a:lnTo>
                  <a:lnTo>
                    <a:pt x="42" y="105"/>
                  </a:lnTo>
                  <a:lnTo>
                    <a:pt x="44" y="99"/>
                  </a:lnTo>
                  <a:lnTo>
                    <a:pt x="44" y="90"/>
                  </a:lnTo>
                  <a:lnTo>
                    <a:pt x="44" y="40"/>
                  </a:lnTo>
                  <a:lnTo>
                    <a:pt x="21" y="40"/>
                  </a:lnTo>
                  <a:lnTo>
                    <a:pt x="25" y="25"/>
                  </a:lnTo>
                  <a:lnTo>
                    <a:pt x="29" y="10"/>
                  </a:lnTo>
                  <a:lnTo>
                    <a:pt x="46" y="10"/>
                  </a:lnTo>
                  <a:lnTo>
                    <a:pt x="46" y="0"/>
                  </a:lnTo>
                  <a:lnTo>
                    <a:pt x="4" y="0"/>
                  </a:lnTo>
                  <a:lnTo>
                    <a:pt x="4" y="10"/>
                  </a:lnTo>
                  <a:close/>
                  <a:moveTo>
                    <a:pt x="21" y="48"/>
                  </a:moveTo>
                  <a:lnTo>
                    <a:pt x="33" y="48"/>
                  </a:lnTo>
                  <a:lnTo>
                    <a:pt x="33" y="88"/>
                  </a:lnTo>
                  <a:lnTo>
                    <a:pt x="33" y="99"/>
                  </a:lnTo>
                  <a:lnTo>
                    <a:pt x="29" y="101"/>
                  </a:lnTo>
                  <a:lnTo>
                    <a:pt x="27" y="101"/>
                  </a:lnTo>
                  <a:lnTo>
                    <a:pt x="21" y="101"/>
                  </a:lnTo>
                  <a:lnTo>
                    <a:pt x="21" y="4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8" name="Freeform 34"/>
            <p:cNvSpPr>
              <a:spLocks noChangeAspect="1"/>
            </p:cNvSpPr>
            <p:nvPr/>
          </p:nvSpPr>
          <p:spPr bwMode="auto">
            <a:xfrm>
              <a:off x="2624" y="2348"/>
              <a:ext cx="46" cy="116"/>
            </a:xfrm>
            <a:custGeom>
              <a:avLst/>
              <a:gdLst>
                <a:gd name="T0" fmla="*/ 29 w 46"/>
                <a:gd name="T1" fmla="*/ 40 h 116"/>
                <a:gd name="T2" fmla="*/ 29 w 46"/>
                <a:gd name="T3" fmla="*/ 40 h 116"/>
                <a:gd name="T4" fmla="*/ 25 w 46"/>
                <a:gd name="T5" fmla="*/ 33 h 116"/>
                <a:gd name="T6" fmla="*/ 25 w 46"/>
                <a:gd name="T7" fmla="*/ 33 h 116"/>
                <a:gd name="T8" fmla="*/ 34 w 46"/>
                <a:gd name="T9" fmla="*/ 27 h 116"/>
                <a:gd name="T10" fmla="*/ 40 w 46"/>
                <a:gd name="T11" fmla="*/ 19 h 116"/>
                <a:gd name="T12" fmla="*/ 42 w 46"/>
                <a:gd name="T13" fmla="*/ 10 h 116"/>
                <a:gd name="T14" fmla="*/ 44 w 46"/>
                <a:gd name="T15" fmla="*/ 0 h 116"/>
                <a:gd name="T16" fmla="*/ 2 w 46"/>
                <a:gd name="T17" fmla="*/ 0 h 116"/>
                <a:gd name="T18" fmla="*/ 2 w 46"/>
                <a:gd name="T19" fmla="*/ 8 h 116"/>
                <a:gd name="T20" fmla="*/ 29 w 46"/>
                <a:gd name="T21" fmla="*/ 8 h 116"/>
                <a:gd name="T22" fmla="*/ 29 w 46"/>
                <a:gd name="T23" fmla="*/ 8 h 116"/>
                <a:gd name="T24" fmla="*/ 27 w 46"/>
                <a:gd name="T25" fmla="*/ 19 h 116"/>
                <a:gd name="T26" fmla="*/ 23 w 46"/>
                <a:gd name="T27" fmla="*/ 27 h 116"/>
                <a:gd name="T28" fmla="*/ 23 w 46"/>
                <a:gd name="T29" fmla="*/ 27 h 116"/>
                <a:gd name="T30" fmla="*/ 17 w 46"/>
                <a:gd name="T31" fmla="*/ 16 h 116"/>
                <a:gd name="T32" fmla="*/ 6 w 46"/>
                <a:gd name="T33" fmla="*/ 16 h 116"/>
                <a:gd name="T34" fmla="*/ 6 w 46"/>
                <a:gd name="T35" fmla="*/ 16 h 116"/>
                <a:gd name="T36" fmla="*/ 12 w 46"/>
                <a:gd name="T37" fmla="*/ 29 h 116"/>
                <a:gd name="T38" fmla="*/ 17 w 46"/>
                <a:gd name="T39" fmla="*/ 40 h 116"/>
                <a:gd name="T40" fmla="*/ 0 w 46"/>
                <a:gd name="T41" fmla="*/ 40 h 116"/>
                <a:gd name="T42" fmla="*/ 0 w 46"/>
                <a:gd name="T43" fmla="*/ 50 h 116"/>
                <a:gd name="T44" fmla="*/ 15 w 46"/>
                <a:gd name="T45" fmla="*/ 50 h 116"/>
                <a:gd name="T46" fmla="*/ 15 w 46"/>
                <a:gd name="T47" fmla="*/ 99 h 116"/>
                <a:gd name="T48" fmla="*/ 15 w 46"/>
                <a:gd name="T49" fmla="*/ 99 h 116"/>
                <a:gd name="T50" fmla="*/ 12 w 46"/>
                <a:gd name="T51" fmla="*/ 103 h 116"/>
                <a:gd name="T52" fmla="*/ 8 w 46"/>
                <a:gd name="T53" fmla="*/ 105 h 116"/>
                <a:gd name="T54" fmla="*/ 0 w 46"/>
                <a:gd name="T55" fmla="*/ 105 h 116"/>
                <a:gd name="T56" fmla="*/ 2 w 46"/>
                <a:gd name="T57" fmla="*/ 116 h 116"/>
                <a:gd name="T58" fmla="*/ 12 w 46"/>
                <a:gd name="T59" fmla="*/ 116 h 116"/>
                <a:gd name="T60" fmla="*/ 12 w 46"/>
                <a:gd name="T61" fmla="*/ 116 h 116"/>
                <a:gd name="T62" fmla="*/ 19 w 46"/>
                <a:gd name="T63" fmla="*/ 116 h 116"/>
                <a:gd name="T64" fmla="*/ 23 w 46"/>
                <a:gd name="T65" fmla="*/ 111 h 116"/>
                <a:gd name="T66" fmla="*/ 25 w 46"/>
                <a:gd name="T67" fmla="*/ 107 h 116"/>
                <a:gd name="T68" fmla="*/ 27 w 46"/>
                <a:gd name="T69" fmla="*/ 99 h 116"/>
                <a:gd name="T70" fmla="*/ 27 w 46"/>
                <a:gd name="T71" fmla="*/ 50 h 116"/>
                <a:gd name="T72" fmla="*/ 34 w 46"/>
                <a:gd name="T73" fmla="*/ 50 h 116"/>
                <a:gd name="T74" fmla="*/ 34 w 46"/>
                <a:gd name="T75" fmla="*/ 50 h 116"/>
                <a:gd name="T76" fmla="*/ 34 w 46"/>
                <a:gd name="T77" fmla="*/ 61 h 116"/>
                <a:gd name="T78" fmla="*/ 29 w 46"/>
                <a:gd name="T79" fmla="*/ 73 h 116"/>
                <a:gd name="T80" fmla="*/ 36 w 46"/>
                <a:gd name="T81" fmla="*/ 80 h 116"/>
                <a:gd name="T82" fmla="*/ 36 w 46"/>
                <a:gd name="T83" fmla="*/ 80 h 116"/>
                <a:gd name="T84" fmla="*/ 40 w 46"/>
                <a:gd name="T85" fmla="*/ 71 h 116"/>
                <a:gd name="T86" fmla="*/ 44 w 46"/>
                <a:gd name="T87" fmla="*/ 63 h 116"/>
                <a:gd name="T88" fmla="*/ 46 w 46"/>
                <a:gd name="T89" fmla="*/ 52 h 116"/>
                <a:gd name="T90" fmla="*/ 46 w 46"/>
                <a:gd name="T91" fmla="*/ 40 h 116"/>
                <a:gd name="T92" fmla="*/ 29 w 46"/>
                <a:gd name="T93" fmla="*/ 40 h 116"/>
                <a:gd name="T94" fmla="*/ 29 w 46"/>
                <a:gd name="T95" fmla="*/ 40 h 11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46"/>
                <a:gd name="T145" fmla="*/ 0 h 116"/>
                <a:gd name="T146" fmla="*/ 46 w 46"/>
                <a:gd name="T147" fmla="*/ 116 h 11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46" h="116">
                  <a:moveTo>
                    <a:pt x="29" y="40"/>
                  </a:moveTo>
                  <a:lnTo>
                    <a:pt x="29" y="40"/>
                  </a:lnTo>
                  <a:lnTo>
                    <a:pt x="25" y="33"/>
                  </a:lnTo>
                  <a:lnTo>
                    <a:pt x="34" y="27"/>
                  </a:lnTo>
                  <a:lnTo>
                    <a:pt x="40" y="19"/>
                  </a:lnTo>
                  <a:lnTo>
                    <a:pt x="42" y="10"/>
                  </a:lnTo>
                  <a:lnTo>
                    <a:pt x="44" y="0"/>
                  </a:lnTo>
                  <a:lnTo>
                    <a:pt x="2" y="0"/>
                  </a:lnTo>
                  <a:lnTo>
                    <a:pt x="2" y="8"/>
                  </a:lnTo>
                  <a:lnTo>
                    <a:pt x="29" y="8"/>
                  </a:lnTo>
                  <a:lnTo>
                    <a:pt x="27" y="19"/>
                  </a:lnTo>
                  <a:lnTo>
                    <a:pt x="23" y="27"/>
                  </a:lnTo>
                  <a:lnTo>
                    <a:pt x="17" y="16"/>
                  </a:lnTo>
                  <a:lnTo>
                    <a:pt x="6" y="16"/>
                  </a:lnTo>
                  <a:lnTo>
                    <a:pt x="12" y="29"/>
                  </a:lnTo>
                  <a:lnTo>
                    <a:pt x="17" y="40"/>
                  </a:lnTo>
                  <a:lnTo>
                    <a:pt x="0" y="40"/>
                  </a:lnTo>
                  <a:lnTo>
                    <a:pt x="0" y="50"/>
                  </a:lnTo>
                  <a:lnTo>
                    <a:pt x="15" y="50"/>
                  </a:lnTo>
                  <a:lnTo>
                    <a:pt x="15" y="99"/>
                  </a:lnTo>
                  <a:lnTo>
                    <a:pt x="12" y="103"/>
                  </a:lnTo>
                  <a:lnTo>
                    <a:pt x="8" y="105"/>
                  </a:lnTo>
                  <a:lnTo>
                    <a:pt x="0" y="105"/>
                  </a:lnTo>
                  <a:lnTo>
                    <a:pt x="2" y="116"/>
                  </a:lnTo>
                  <a:lnTo>
                    <a:pt x="12" y="116"/>
                  </a:lnTo>
                  <a:lnTo>
                    <a:pt x="19" y="116"/>
                  </a:lnTo>
                  <a:lnTo>
                    <a:pt x="23" y="111"/>
                  </a:lnTo>
                  <a:lnTo>
                    <a:pt x="25" y="107"/>
                  </a:lnTo>
                  <a:lnTo>
                    <a:pt x="27" y="99"/>
                  </a:lnTo>
                  <a:lnTo>
                    <a:pt x="27" y="50"/>
                  </a:lnTo>
                  <a:lnTo>
                    <a:pt x="34" y="50"/>
                  </a:lnTo>
                  <a:lnTo>
                    <a:pt x="34" y="61"/>
                  </a:lnTo>
                  <a:lnTo>
                    <a:pt x="29" y="73"/>
                  </a:lnTo>
                  <a:lnTo>
                    <a:pt x="36" y="80"/>
                  </a:lnTo>
                  <a:lnTo>
                    <a:pt x="40" y="71"/>
                  </a:lnTo>
                  <a:lnTo>
                    <a:pt x="44" y="63"/>
                  </a:lnTo>
                  <a:lnTo>
                    <a:pt x="46" y="52"/>
                  </a:lnTo>
                  <a:lnTo>
                    <a:pt x="46" y="40"/>
                  </a:lnTo>
                  <a:lnTo>
                    <a:pt x="29" y="4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9" name="Freeform 35"/>
            <p:cNvSpPr>
              <a:spLocks noChangeAspect="1"/>
            </p:cNvSpPr>
            <p:nvPr/>
          </p:nvSpPr>
          <p:spPr bwMode="auto">
            <a:xfrm>
              <a:off x="2806" y="2419"/>
              <a:ext cx="15" cy="36"/>
            </a:xfrm>
            <a:custGeom>
              <a:avLst/>
              <a:gdLst>
                <a:gd name="T0" fmla="*/ 0 w 15"/>
                <a:gd name="T1" fmla="*/ 36 h 36"/>
                <a:gd name="T2" fmla="*/ 10 w 15"/>
                <a:gd name="T3" fmla="*/ 36 h 36"/>
                <a:gd name="T4" fmla="*/ 10 w 15"/>
                <a:gd name="T5" fmla="*/ 36 h 36"/>
                <a:gd name="T6" fmla="*/ 15 w 15"/>
                <a:gd name="T7" fmla="*/ 0 h 36"/>
                <a:gd name="T8" fmla="*/ 4 w 15"/>
                <a:gd name="T9" fmla="*/ 0 h 36"/>
                <a:gd name="T10" fmla="*/ 4 w 15"/>
                <a:gd name="T11" fmla="*/ 0 h 36"/>
                <a:gd name="T12" fmla="*/ 0 w 15"/>
                <a:gd name="T13" fmla="*/ 36 h 36"/>
                <a:gd name="T14" fmla="*/ 0 w 15"/>
                <a:gd name="T15" fmla="*/ 36 h 36"/>
                <a:gd name="T16" fmla="*/ 0 60000 65536"/>
                <a:gd name="T17" fmla="*/ 0 60000 65536"/>
                <a:gd name="T18" fmla="*/ 0 60000 65536"/>
                <a:gd name="T19" fmla="*/ 0 60000 65536"/>
                <a:gd name="T20" fmla="*/ 0 60000 65536"/>
                <a:gd name="T21" fmla="*/ 0 60000 65536"/>
                <a:gd name="T22" fmla="*/ 0 60000 65536"/>
                <a:gd name="T23" fmla="*/ 0 60000 65536"/>
                <a:gd name="T24" fmla="*/ 0 w 15"/>
                <a:gd name="T25" fmla="*/ 0 h 36"/>
                <a:gd name="T26" fmla="*/ 15 w 15"/>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5" h="36">
                  <a:moveTo>
                    <a:pt x="0" y="36"/>
                  </a:moveTo>
                  <a:lnTo>
                    <a:pt x="10" y="36"/>
                  </a:lnTo>
                  <a:lnTo>
                    <a:pt x="15" y="0"/>
                  </a:lnTo>
                  <a:lnTo>
                    <a:pt x="4" y="0"/>
                  </a:lnTo>
                  <a:lnTo>
                    <a:pt x="0" y="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20" name="Freeform 36"/>
            <p:cNvSpPr>
              <a:spLocks noChangeAspect="1"/>
            </p:cNvSpPr>
            <p:nvPr/>
          </p:nvSpPr>
          <p:spPr bwMode="auto">
            <a:xfrm>
              <a:off x="2806" y="2345"/>
              <a:ext cx="46" cy="119"/>
            </a:xfrm>
            <a:custGeom>
              <a:avLst/>
              <a:gdLst>
                <a:gd name="T0" fmla="*/ 42 w 46"/>
                <a:gd name="T1" fmla="*/ 64 h 119"/>
                <a:gd name="T2" fmla="*/ 42 w 46"/>
                <a:gd name="T3" fmla="*/ 64 h 119"/>
                <a:gd name="T4" fmla="*/ 44 w 46"/>
                <a:gd name="T5" fmla="*/ 64 h 119"/>
                <a:gd name="T6" fmla="*/ 46 w 46"/>
                <a:gd name="T7" fmla="*/ 62 h 119"/>
                <a:gd name="T8" fmla="*/ 46 w 46"/>
                <a:gd name="T9" fmla="*/ 57 h 119"/>
                <a:gd name="T10" fmla="*/ 46 w 46"/>
                <a:gd name="T11" fmla="*/ 57 h 119"/>
                <a:gd name="T12" fmla="*/ 42 w 46"/>
                <a:gd name="T13" fmla="*/ 43 h 119"/>
                <a:gd name="T14" fmla="*/ 34 w 46"/>
                <a:gd name="T15" fmla="*/ 43 h 119"/>
                <a:gd name="T16" fmla="*/ 34 w 46"/>
                <a:gd name="T17" fmla="*/ 43 h 119"/>
                <a:gd name="T18" fmla="*/ 36 w 46"/>
                <a:gd name="T19" fmla="*/ 55 h 119"/>
                <a:gd name="T20" fmla="*/ 19 w 46"/>
                <a:gd name="T21" fmla="*/ 55 h 119"/>
                <a:gd name="T22" fmla="*/ 19 w 46"/>
                <a:gd name="T23" fmla="*/ 55 h 119"/>
                <a:gd name="T24" fmla="*/ 30 w 46"/>
                <a:gd name="T25" fmla="*/ 38 h 119"/>
                <a:gd name="T26" fmla="*/ 40 w 46"/>
                <a:gd name="T27" fmla="*/ 19 h 119"/>
                <a:gd name="T28" fmla="*/ 27 w 46"/>
                <a:gd name="T29" fmla="*/ 19 h 119"/>
                <a:gd name="T30" fmla="*/ 27 w 46"/>
                <a:gd name="T31" fmla="*/ 19 h 119"/>
                <a:gd name="T32" fmla="*/ 21 w 46"/>
                <a:gd name="T33" fmla="*/ 32 h 119"/>
                <a:gd name="T34" fmla="*/ 21 w 46"/>
                <a:gd name="T35" fmla="*/ 32 h 119"/>
                <a:gd name="T36" fmla="*/ 15 w 46"/>
                <a:gd name="T37" fmla="*/ 24 h 119"/>
                <a:gd name="T38" fmla="*/ 15 w 46"/>
                <a:gd name="T39" fmla="*/ 24 h 119"/>
                <a:gd name="T40" fmla="*/ 32 w 46"/>
                <a:gd name="T41" fmla="*/ 0 h 119"/>
                <a:gd name="T42" fmla="*/ 17 w 46"/>
                <a:gd name="T43" fmla="*/ 0 h 119"/>
                <a:gd name="T44" fmla="*/ 17 w 46"/>
                <a:gd name="T45" fmla="*/ 0 h 119"/>
                <a:gd name="T46" fmla="*/ 2 w 46"/>
                <a:gd name="T47" fmla="*/ 24 h 119"/>
                <a:gd name="T48" fmla="*/ 2 w 46"/>
                <a:gd name="T49" fmla="*/ 24 h 119"/>
                <a:gd name="T50" fmla="*/ 15 w 46"/>
                <a:gd name="T51" fmla="*/ 41 h 119"/>
                <a:gd name="T52" fmla="*/ 15 w 46"/>
                <a:gd name="T53" fmla="*/ 41 h 119"/>
                <a:gd name="T54" fmla="*/ 6 w 46"/>
                <a:gd name="T55" fmla="*/ 55 h 119"/>
                <a:gd name="T56" fmla="*/ 0 w 46"/>
                <a:gd name="T57" fmla="*/ 55 h 119"/>
                <a:gd name="T58" fmla="*/ 0 w 46"/>
                <a:gd name="T59" fmla="*/ 66 h 119"/>
                <a:gd name="T60" fmla="*/ 19 w 46"/>
                <a:gd name="T61" fmla="*/ 64 h 119"/>
                <a:gd name="T62" fmla="*/ 19 w 46"/>
                <a:gd name="T63" fmla="*/ 119 h 119"/>
                <a:gd name="T64" fmla="*/ 32 w 46"/>
                <a:gd name="T65" fmla="*/ 119 h 119"/>
                <a:gd name="T66" fmla="*/ 32 w 46"/>
                <a:gd name="T67" fmla="*/ 64 h 119"/>
                <a:gd name="T68" fmla="*/ 42 w 46"/>
                <a:gd name="T69" fmla="*/ 64 h 119"/>
                <a:gd name="T70" fmla="*/ 42 w 46"/>
                <a:gd name="T71" fmla="*/ 64 h 11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46"/>
                <a:gd name="T109" fmla="*/ 0 h 119"/>
                <a:gd name="T110" fmla="*/ 46 w 46"/>
                <a:gd name="T111" fmla="*/ 119 h 119"/>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46" h="119">
                  <a:moveTo>
                    <a:pt x="42" y="64"/>
                  </a:moveTo>
                  <a:lnTo>
                    <a:pt x="42" y="64"/>
                  </a:lnTo>
                  <a:lnTo>
                    <a:pt x="44" y="64"/>
                  </a:lnTo>
                  <a:lnTo>
                    <a:pt x="46" y="62"/>
                  </a:lnTo>
                  <a:lnTo>
                    <a:pt x="46" y="57"/>
                  </a:lnTo>
                  <a:lnTo>
                    <a:pt x="42" y="43"/>
                  </a:lnTo>
                  <a:lnTo>
                    <a:pt x="34" y="43"/>
                  </a:lnTo>
                  <a:lnTo>
                    <a:pt x="36" y="55"/>
                  </a:lnTo>
                  <a:lnTo>
                    <a:pt x="19" y="55"/>
                  </a:lnTo>
                  <a:lnTo>
                    <a:pt x="30" y="38"/>
                  </a:lnTo>
                  <a:lnTo>
                    <a:pt x="40" y="19"/>
                  </a:lnTo>
                  <a:lnTo>
                    <a:pt x="27" y="19"/>
                  </a:lnTo>
                  <a:lnTo>
                    <a:pt x="21" y="32"/>
                  </a:lnTo>
                  <a:lnTo>
                    <a:pt x="15" y="24"/>
                  </a:lnTo>
                  <a:lnTo>
                    <a:pt x="32" y="0"/>
                  </a:lnTo>
                  <a:lnTo>
                    <a:pt x="17" y="0"/>
                  </a:lnTo>
                  <a:lnTo>
                    <a:pt x="2" y="24"/>
                  </a:lnTo>
                  <a:lnTo>
                    <a:pt x="15" y="41"/>
                  </a:lnTo>
                  <a:lnTo>
                    <a:pt x="6" y="55"/>
                  </a:lnTo>
                  <a:lnTo>
                    <a:pt x="0" y="55"/>
                  </a:lnTo>
                  <a:lnTo>
                    <a:pt x="0" y="66"/>
                  </a:lnTo>
                  <a:lnTo>
                    <a:pt x="19" y="64"/>
                  </a:lnTo>
                  <a:lnTo>
                    <a:pt x="19" y="119"/>
                  </a:lnTo>
                  <a:lnTo>
                    <a:pt x="32" y="119"/>
                  </a:lnTo>
                  <a:lnTo>
                    <a:pt x="32" y="64"/>
                  </a:lnTo>
                  <a:lnTo>
                    <a:pt x="42" y="6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21" name="Freeform 37"/>
            <p:cNvSpPr>
              <a:spLocks noChangeAspect="1"/>
            </p:cNvSpPr>
            <p:nvPr/>
          </p:nvSpPr>
          <p:spPr bwMode="auto">
            <a:xfrm>
              <a:off x="2850" y="2345"/>
              <a:ext cx="30" cy="32"/>
            </a:xfrm>
            <a:custGeom>
              <a:avLst/>
              <a:gdLst>
                <a:gd name="T0" fmla="*/ 59 w 28"/>
                <a:gd name="T1" fmla="*/ 0 h 32"/>
                <a:gd name="T2" fmla="*/ 27 w 28"/>
                <a:gd name="T3" fmla="*/ 0 h 32"/>
                <a:gd name="T4" fmla="*/ 27 w 28"/>
                <a:gd name="T5" fmla="*/ 0 h 32"/>
                <a:gd name="T6" fmla="*/ 20 w 28"/>
                <a:gd name="T7" fmla="*/ 17 h 32"/>
                <a:gd name="T8" fmla="*/ 0 w 28"/>
                <a:gd name="T9" fmla="*/ 32 h 32"/>
                <a:gd name="T10" fmla="*/ 23 w 28"/>
                <a:gd name="T11" fmla="*/ 32 h 32"/>
                <a:gd name="T12" fmla="*/ 23 w 28"/>
                <a:gd name="T13" fmla="*/ 32 h 32"/>
                <a:gd name="T14" fmla="*/ 41 w 28"/>
                <a:gd name="T15" fmla="*/ 17 h 32"/>
                <a:gd name="T16" fmla="*/ 59 w 28"/>
                <a:gd name="T17" fmla="*/ 0 h 32"/>
                <a:gd name="T18" fmla="*/ 59 w 28"/>
                <a:gd name="T19" fmla="*/ 0 h 3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8"/>
                <a:gd name="T31" fmla="*/ 0 h 32"/>
                <a:gd name="T32" fmla="*/ 28 w 28"/>
                <a:gd name="T33" fmla="*/ 32 h 3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8" h="32">
                  <a:moveTo>
                    <a:pt x="28" y="0"/>
                  </a:moveTo>
                  <a:lnTo>
                    <a:pt x="13" y="0"/>
                  </a:lnTo>
                  <a:lnTo>
                    <a:pt x="9" y="17"/>
                  </a:lnTo>
                  <a:lnTo>
                    <a:pt x="0" y="32"/>
                  </a:lnTo>
                  <a:lnTo>
                    <a:pt x="11" y="32"/>
                  </a:lnTo>
                  <a:lnTo>
                    <a:pt x="19" y="17"/>
                  </a:lnTo>
                  <a:lnTo>
                    <a:pt x="2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22" name="Freeform 38"/>
            <p:cNvSpPr>
              <a:spLocks noChangeAspect="1"/>
            </p:cNvSpPr>
            <p:nvPr/>
          </p:nvSpPr>
          <p:spPr bwMode="auto">
            <a:xfrm>
              <a:off x="2889" y="2345"/>
              <a:ext cx="27" cy="32"/>
            </a:xfrm>
            <a:custGeom>
              <a:avLst/>
              <a:gdLst>
                <a:gd name="T0" fmla="*/ 27 w 27"/>
                <a:gd name="T1" fmla="*/ 32 h 32"/>
                <a:gd name="T2" fmla="*/ 27 w 27"/>
                <a:gd name="T3" fmla="*/ 32 h 32"/>
                <a:gd name="T4" fmla="*/ 19 w 27"/>
                <a:gd name="T5" fmla="*/ 17 h 32"/>
                <a:gd name="T6" fmla="*/ 10 w 27"/>
                <a:gd name="T7" fmla="*/ 0 h 32"/>
                <a:gd name="T8" fmla="*/ 0 w 27"/>
                <a:gd name="T9" fmla="*/ 0 h 32"/>
                <a:gd name="T10" fmla="*/ 0 w 27"/>
                <a:gd name="T11" fmla="*/ 0 h 32"/>
                <a:gd name="T12" fmla="*/ 6 w 27"/>
                <a:gd name="T13" fmla="*/ 17 h 32"/>
                <a:gd name="T14" fmla="*/ 12 w 27"/>
                <a:gd name="T15" fmla="*/ 32 h 32"/>
                <a:gd name="T16" fmla="*/ 27 w 27"/>
                <a:gd name="T17" fmla="*/ 32 h 32"/>
                <a:gd name="T18" fmla="*/ 27 w 27"/>
                <a:gd name="T19" fmla="*/ 32 h 3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7"/>
                <a:gd name="T31" fmla="*/ 0 h 32"/>
                <a:gd name="T32" fmla="*/ 27 w 27"/>
                <a:gd name="T33" fmla="*/ 32 h 3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7" h="32">
                  <a:moveTo>
                    <a:pt x="27" y="32"/>
                  </a:moveTo>
                  <a:lnTo>
                    <a:pt x="27" y="32"/>
                  </a:lnTo>
                  <a:lnTo>
                    <a:pt x="19" y="17"/>
                  </a:lnTo>
                  <a:lnTo>
                    <a:pt x="10" y="0"/>
                  </a:lnTo>
                  <a:lnTo>
                    <a:pt x="0" y="0"/>
                  </a:lnTo>
                  <a:lnTo>
                    <a:pt x="6" y="17"/>
                  </a:lnTo>
                  <a:lnTo>
                    <a:pt x="12" y="32"/>
                  </a:lnTo>
                  <a:lnTo>
                    <a:pt x="27" y="3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23" name="Freeform 39"/>
            <p:cNvSpPr>
              <a:spLocks noChangeAspect="1"/>
            </p:cNvSpPr>
            <p:nvPr/>
          </p:nvSpPr>
          <p:spPr bwMode="auto">
            <a:xfrm>
              <a:off x="2843" y="2419"/>
              <a:ext cx="11" cy="34"/>
            </a:xfrm>
            <a:custGeom>
              <a:avLst/>
              <a:gdLst>
                <a:gd name="T0" fmla="*/ 0 w 11"/>
                <a:gd name="T1" fmla="*/ 0 h 34"/>
                <a:gd name="T2" fmla="*/ 0 w 11"/>
                <a:gd name="T3" fmla="*/ 0 h 34"/>
                <a:gd name="T4" fmla="*/ 0 w 11"/>
                <a:gd name="T5" fmla="*/ 34 h 34"/>
                <a:gd name="T6" fmla="*/ 11 w 11"/>
                <a:gd name="T7" fmla="*/ 34 h 34"/>
                <a:gd name="T8" fmla="*/ 11 w 11"/>
                <a:gd name="T9" fmla="*/ 34 h 34"/>
                <a:gd name="T10" fmla="*/ 8 w 11"/>
                <a:gd name="T11" fmla="*/ 0 h 34"/>
                <a:gd name="T12" fmla="*/ 0 w 11"/>
                <a:gd name="T13" fmla="*/ 0 h 34"/>
                <a:gd name="T14" fmla="*/ 0 w 11"/>
                <a:gd name="T15" fmla="*/ 0 h 34"/>
                <a:gd name="T16" fmla="*/ 0 60000 65536"/>
                <a:gd name="T17" fmla="*/ 0 60000 65536"/>
                <a:gd name="T18" fmla="*/ 0 60000 65536"/>
                <a:gd name="T19" fmla="*/ 0 60000 65536"/>
                <a:gd name="T20" fmla="*/ 0 60000 65536"/>
                <a:gd name="T21" fmla="*/ 0 60000 65536"/>
                <a:gd name="T22" fmla="*/ 0 60000 65536"/>
                <a:gd name="T23" fmla="*/ 0 60000 65536"/>
                <a:gd name="T24" fmla="*/ 0 w 11"/>
                <a:gd name="T25" fmla="*/ 0 h 34"/>
                <a:gd name="T26" fmla="*/ 11 w 11"/>
                <a:gd name="T27" fmla="*/ 34 h 3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1" h="34">
                  <a:moveTo>
                    <a:pt x="0" y="0"/>
                  </a:moveTo>
                  <a:lnTo>
                    <a:pt x="0" y="0"/>
                  </a:lnTo>
                  <a:lnTo>
                    <a:pt x="0" y="34"/>
                  </a:lnTo>
                  <a:lnTo>
                    <a:pt x="11" y="34"/>
                  </a:lnTo>
                  <a:lnTo>
                    <a:pt x="8"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24" name="Freeform 40"/>
            <p:cNvSpPr>
              <a:spLocks noChangeAspect="1"/>
            </p:cNvSpPr>
            <p:nvPr/>
          </p:nvSpPr>
          <p:spPr bwMode="auto">
            <a:xfrm>
              <a:off x="2900" y="2419"/>
              <a:ext cx="16" cy="34"/>
            </a:xfrm>
            <a:custGeom>
              <a:avLst/>
              <a:gdLst>
                <a:gd name="T0" fmla="*/ 22 w 15"/>
                <a:gd name="T1" fmla="*/ 0 h 34"/>
                <a:gd name="T2" fmla="*/ 0 w 15"/>
                <a:gd name="T3" fmla="*/ 0 h 34"/>
                <a:gd name="T4" fmla="*/ 0 w 15"/>
                <a:gd name="T5" fmla="*/ 0 h 34"/>
                <a:gd name="T6" fmla="*/ 2 w 15"/>
                <a:gd name="T7" fmla="*/ 17 h 34"/>
                <a:gd name="T8" fmla="*/ 4 w 15"/>
                <a:gd name="T9" fmla="*/ 34 h 34"/>
                <a:gd name="T10" fmla="*/ 29 w 15"/>
                <a:gd name="T11" fmla="*/ 34 h 34"/>
                <a:gd name="T12" fmla="*/ 29 w 15"/>
                <a:gd name="T13" fmla="*/ 34 h 34"/>
                <a:gd name="T14" fmla="*/ 25 w 15"/>
                <a:gd name="T15" fmla="*/ 17 h 34"/>
                <a:gd name="T16" fmla="*/ 22 w 15"/>
                <a:gd name="T17" fmla="*/ 0 h 34"/>
                <a:gd name="T18" fmla="*/ 22 w 15"/>
                <a:gd name="T19" fmla="*/ 0 h 3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5"/>
                <a:gd name="T31" fmla="*/ 0 h 34"/>
                <a:gd name="T32" fmla="*/ 15 w 15"/>
                <a:gd name="T33" fmla="*/ 34 h 3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5" h="34">
                  <a:moveTo>
                    <a:pt x="11" y="0"/>
                  </a:moveTo>
                  <a:lnTo>
                    <a:pt x="0" y="0"/>
                  </a:lnTo>
                  <a:lnTo>
                    <a:pt x="2" y="17"/>
                  </a:lnTo>
                  <a:lnTo>
                    <a:pt x="4" y="34"/>
                  </a:lnTo>
                  <a:lnTo>
                    <a:pt x="15" y="34"/>
                  </a:lnTo>
                  <a:lnTo>
                    <a:pt x="13" y="17"/>
                  </a:lnTo>
                  <a:lnTo>
                    <a:pt x="1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25" name="Freeform 41"/>
            <p:cNvSpPr>
              <a:spLocks noChangeAspect="1"/>
            </p:cNvSpPr>
            <p:nvPr/>
          </p:nvSpPr>
          <p:spPr bwMode="auto">
            <a:xfrm>
              <a:off x="2860" y="2365"/>
              <a:ext cx="52" cy="46"/>
            </a:xfrm>
            <a:custGeom>
              <a:avLst/>
              <a:gdLst>
                <a:gd name="T0" fmla="*/ 62 w 51"/>
                <a:gd name="T1" fmla="*/ 51 h 45"/>
                <a:gd name="T2" fmla="*/ 62 w 51"/>
                <a:gd name="T3" fmla="*/ 51 h 45"/>
                <a:gd name="T4" fmla="*/ 62 w 51"/>
                <a:gd name="T5" fmla="*/ 47 h 45"/>
                <a:gd name="T6" fmla="*/ 62 w 51"/>
                <a:gd name="T7" fmla="*/ 47 h 45"/>
                <a:gd name="T8" fmla="*/ 51 w 51"/>
                <a:gd name="T9" fmla="*/ 19 h 45"/>
                <a:gd name="T10" fmla="*/ 41 w 51"/>
                <a:gd name="T11" fmla="*/ 19 h 45"/>
                <a:gd name="T12" fmla="*/ 41 w 51"/>
                <a:gd name="T13" fmla="*/ 19 h 45"/>
                <a:gd name="T14" fmla="*/ 49 w 51"/>
                <a:gd name="T15" fmla="*/ 47 h 45"/>
                <a:gd name="T16" fmla="*/ 15 w 51"/>
                <a:gd name="T17" fmla="*/ 47 h 45"/>
                <a:gd name="T18" fmla="*/ 15 w 51"/>
                <a:gd name="T19" fmla="*/ 47 h 45"/>
                <a:gd name="T20" fmla="*/ 38 w 51"/>
                <a:gd name="T21" fmla="*/ 0 h 45"/>
                <a:gd name="T22" fmla="*/ 15 w 51"/>
                <a:gd name="T23" fmla="*/ 0 h 45"/>
                <a:gd name="T24" fmla="*/ 15 w 51"/>
                <a:gd name="T25" fmla="*/ 0 h 45"/>
                <a:gd name="T26" fmla="*/ 8 w 51"/>
                <a:gd name="T27" fmla="*/ 35 h 45"/>
                <a:gd name="T28" fmla="*/ 0 w 51"/>
                <a:gd name="T29" fmla="*/ 56 h 45"/>
                <a:gd name="T30" fmla="*/ 55 w 51"/>
                <a:gd name="T31" fmla="*/ 56 h 45"/>
                <a:gd name="T32" fmla="*/ 55 w 51"/>
                <a:gd name="T33" fmla="*/ 56 h 45"/>
                <a:gd name="T34" fmla="*/ 60 w 51"/>
                <a:gd name="T35" fmla="*/ 56 h 45"/>
                <a:gd name="T36" fmla="*/ 62 w 51"/>
                <a:gd name="T37" fmla="*/ 51 h 45"/>
                <a:gd name="T38" fmla="*/ 62 w 51"/>
                <a:gd name="T39" fmla="*/ 51 h 4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51"/>
                <a:gd name="T61" fmla="*/ 0 h 45"/>
                <a:gd name="T62" fmla="*/ 51 w 51"/>
                <a:gd name="T63" fmla="*/ 45 h 4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51" h="45">
                  <a:moveTo>
                    <a:pt x="51" y="40"/>
                  </a:moveTo>
                  <a:lnTo>
                    <a:pt x="51" y="40"/>
                  </a:lnTo>
                  <a:lnTo>
                    <a:pt x="51" y="36"/>
                  </a:lnTo>
                  <a:lnTo>
                    <a:pt x="40" y="19"/>
                  </a:lnTo>
                  <a:lnTo>
                    <a:pt x="30" y="19"/>
                  </a:lnTo>
                  <a:lnTo>
                    <a:pt x="38" y="36"/>
                  </a:lnTo>
                  <a:lnTo>
                    <a:pt x="15" y="36"/>
                  </a:lnTo>
                  <a:lnTo>
                    <a:pt x="27" y="0"/>
                  </a:lnTo>
                  <a:lnTo>
                    <a:pt x="15" y="0"/>
                  </a:lnTo>
                  <a:lnTo>
                    <a:pt x="8" y="24"/>
                  </a:lnTo>
                  <a:lnTo>
                    <a:pt x="0" y="45"/>
                  </a:lnTo>
                  <a:lnTo>
                    <a:pt x="44" y="45"/>
                  </a:lnTo>
                  <a:lnTo>
                    <a:pt x="49" y="45"/>
                  </a:lnTo>
                  <a:lnTo>
                    <a:pt x="51" y="4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26" name="Freeform 42"/>
            <p:cNvSpPr>
              <a:spLocks noChangeAspect="1"/>
            </p:cNvSpPr>
            <p:nvPr/>
          </p:nvSpPr>
          <p:spPr bwMode="auto">
            <a:xfrm>
              <a:off x="2882" y="2416"/>
              <a:ext cx="11" cy="22"/>
            </a:xfrm>
            <a:custGeom>
              <a:avLst/>
              <a:gdLst>
                <a:gd name="T0" fmla="*/ 11 w 11"/>
                <a:gd name="T1" fmla="*/ 12 h 23"/>
                <a:gd name="T2" fmla="*/ 11 w 11"/>
                <a:gd name="T3" fmla="*/ 12 h 23"/>
                <a:gd name="T4" fmla="*/ 9 w 11"/>
                <a:gd name="T5" fmla="*/ 0 h 23"/>
                <a:gd name="T6" fmla="*/ 0 w 11"/>
                <a:gd name="T7" fmla="*/ 0 h 23"/>
                <a:gd name="T8" fmla="*/ 0 w 11"/>
                <a:gd name="T9" fmla="*/ 0 h 23"/>
                <a:gd name="T10" fmla="*/ 0 w 11"/>
                <a:gd name="T11" fmla="*/ 12 h 23"/>
                <a:gd name="T12" fmla="*/ 11 w 11"/>
                <a:gd name="T13" fmla="*/ 12 h 23"/>
                <a:gd name="T14" fmla="*/ 11 w 11"/>
                <a:gd name="T15" fmla="*/ 12 h 23"/>
                <a:gd name="T16" fmla="*/ 0 60000 65536"/>
                <a:gd name="T17" fmla="*/ 0 60000 65536"/>
                <a:gd name="T18" fmla="*/ 0 60000 65536"/>
                <a:gd name="T19" fmla="*/ 0 60000 65536"/>
                <a:gd name="T20" fmla="*/ 0 60000 65536"/>
                <a:gd name="T21" fmla="*/ 0 60000 65536"/>
                <a:gd name="T22" fmla="*/ 0 60000 65536"/>
                <a:gd name="T23" fmla="*/ 0 60000 65536"/>
                <a:gd name="T24" fmla="*/ 0 w 11"/>
                <a:gd name="T25" fmla="*/ 0 h 23"/>
                <a:gd name="T26" fmla="*/ 11 w 11"/>
                <a:gd name="T27" fmla="*/ 23 h 2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1" h="23">
                  <a:moveTo>
                    <a:pt x="11" y="23"/>
                  </a:moveTo>
                  <a:lnTo>
                    <a:pt x="11" y="23"/>
                  </a:lnTo>
                  <a:lnTo>
                    <a:pt x="9" y="0"/>
                  </a:lnTo>
                  <a:lnTo>
                    <a:pt x="0" y="0"/>
                  </a:lnTo>
                  <a:lnTo>
                    <a:pt x="0" y="23"/>
                  </a:lnTo>
                  <a:lnTo>
                    <a:pt x="11"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27" name="Freeform 43"/>
            <p:cNvSpPr>
              <a:spLocks noChangeAspect="1"/>
            </p:cNvSpPr>
            <p:nvPr/>
          </p:nvSpPr>
          <p:spPr bwMode="auto">
            <a:xfrm>
              <a:off x="2861" y="2416"/>
              <a:ext cx="38" cy="48"/>
            </a:xfrm>
            <a:custGeom>
              <a:avLst/>
              <a:gdLst>
                <a:gd name="T0" fmla="*/ 19 w 38"/>
                <a:gd name="T1" fmla="*/ 38 h 49"/>
                <a:gd name="T2" fmla="*/ 19 w 38"/>
                <a:gd name="T3" fmla="*/ 38 h 49"/>
                <a:gd name="T4" fmla="*/ 13 w 38"/>
                <a:gd name="T5" fmla="*/ 38 h 49"/>
                <a:gd name="T6" fmla="*/ 13 w 38"/>
                <a:gd name="T7" fmla="*/ 38 h 49"/>
                <a:gd name="T8" fmla="*/ 6 w 38"/>
                <a:gd name="T9" fmla="*/ 35 h 49"/>
                <a:gd name="T10" fmla="*/ 2 w 38"/>
                <a:gd name="T11" fmla="*/ 33 h 49"/>
                <a:gd name="T12" fmla="*/ 0 w 38"/>
                <a:gd name="T13" fmla="*/ 29 h 49"/>
                <a:gd name="T14" fmla="*/ 0 w 38"/>
                <a:gd name="T15" fmla="*/ 24 h 49"/>
                <a:gd name="T16" fmla="*/ 0 w 38"/>
                <a:gd name="T17" fmla="*/ 0 h 49"/>
                <a:gd name="T18" fmla="*/ 13 w 38"/>
                <a:gd name="T19" fmla="*/ 0 h 49"/>
                <a:gd name="T20" fmla="*/ 13 w 38"/>
                <a:gd name="T21" fmla="*/ 24 h 49"/>
                <a:gd name="T22" fmla="*/ 13 w 38"/>
                <a:gd name="T23" fmla="*/ 24 h 49"/>
                <a:gd name="T24" fmla="*/ 13 w 38"/>
                <a:gd name="T25" fmla="*/ 27 h 49"/>
                <a:gd name="T26" fmla="*/ 17 w 38"/>
                <a:gd name="T27" fmla="*/ 27 h 49"/>
                <a:gd name="T28" fmla="*/ 17 w 38"/>
                <a:gd name="T29" fmla="*/ 27 h 49"/>
                <a:gd name="T30" fmla="*/ 25 w 38"/>
                <a:gd name="T31" fmla="*/ 27 h 49"/>
                <a:gd name="T32" fmla="*/ 25 w 38"/>
                <a:gd name="T33" fmla="*/ 27 h 49"/>
                <a:gd name="T34" fmla="*/ 28 w 38"/>
                <a:gd name="T35" fmla="*/ 27 h 49"/>
                <a:gd name="T36" fmla="*/ 30 w 38"/>
                <a:gd name="T37" fmla="*/ 24 h 49"/>
                <a:gd name="T38" fmla="*/ 30 w 38"/>
                <a:gd name="T39" fmla="*/ 24 h 49"/>
                <a:gd name="T40" fmla="*/ 38 w 38"/>
                <a:gd name="T41" fmla="*/ 24 h 49"/>
                <a:gd name="T42" fmla="*/ 38 w 38"/>
                <a:gd name="T43" fmla="*/ 24 h 49"/>
                <a:gd name="T44" fmla="*/ 38 w 38"/>
                <a:gd name="T45" fmla="*/ 24 h 49"/>
                <a:gd name="T46" fmla="*/ 38 w 38"/>
                <a:gd name="T47" fmla="*/ 29 h 49"/>
                <a:gd name="T48" fmla="*/ 36 w 38"/>
                <a:gd name="T49" fmla="*/ 33 h 49"/>
                <a:gd name="T50" fmla="*/ 34 w 38"/>
                <a:gd name="T51" fmla="*/ 35 h 49"/>
                <a:gd name="T52" fmla="*/ 28 w 38"/>
                <a:gd name="T53" fmla="*/ 38 h 49"/>
                <a:gd name="T54" fmla="*/ 28 w 38"/>
                <a:gd name="T55" fmla="*/ 38 h 49"/>
                <a:gd name="T56" fmla="*/ 19 w 38"/>
                <a:gd name="T57" fmla="*/ 38 h 49"/>
                <a:gd name="T58" fmla="*/ 19 w 38"/>
                <a:gd name="T59" fmla="*/ 38 h 49"/>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38"/>
                <a:gd name="T91" fmla="*/ 0 h 49"/>
                <a:gd name="T92" fmla="*/ 38 w 38"/>
                <a:gd name="T93" fmla="*/ 49 h 49"/>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38" h="49">
                  <a:moveTo>
                    <a:pt x="19" y="49"/>
                  </a:moveTo>
                  <a:lnTo>
                    <a:pt x="19" y="49"/>
                  </a:lnTo>
                  <a:lnTo>
                    <a:pt x="13" y="49"/>
                  </a:lnTo>
                  <a:lnTo>
                    <a:pt x="6" y="46"/>
                  </a:lnTo>
                  <a:lnTo>
                    <a:pt x="2" y="44"/>
                  </a:lnTo>
                  <a:lnTo>
                    <a:pt x="0" y="40"/>
                  </a:lnTo>
                  <a:lnTo>
                    <a:pt x="0" y="34"/>
                  </a:lnTo>
                  <a:lnTo>
                    <a:pt x="0" y="0"/>
                  </a:lnTo>
                  <a:lnTo>
                    <a:pt x="13" y="0"/>
                  </a:lnTo>
                  <a:lnTo>
                    <a:pt x="13" y="34"/>
                  </a:lnTo>
                  <a:lnTo>
                    <a:pt x="13" y="38"/>
                  </a:lnTo>
                  <a:lnTo>
                    <a:pt x="17" y="38"/>
                  </a:lnTo>
                  <a:lnTo>
                    <a:pt x="25" y="38"/>
                  </a:lnTo>
                  <a:lnTo>
                    <a:pt x="28" y="38"/>
                  </a:lnTo>
                  <a:lnTo>
                    <a:pt x="30" y="34"/>
                  </a:lnTo>
                  <a:lnTo>
                    <a:pt x="30" y="27"/>
                  </a:lnTo>
                  <a:lnTo>
                    <a:pt x="38" y="27"/>
                  </a:lnTo>
                  <a:lnTo>
                    <a:pt x="38" y="34"/>
                  </a:lnTo>
                  <a:lnTo>
                    <a:pt x="38" y="40"/>
                  </a:lnTo>
                  <a:lnTo>
                    <a:pt x="36" y="44"/>
                  </a:lnTo>
                  <a:lnTo>
                    <a:pt x="34" y="46"/>
                  </a:lnTo>
                  <a:lnTo>
                    <a:pt x="28" y="49"/>
                  </a:lnTo>
                  <a:lnTo>
                    <a:pt x="19" y="4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28" name="Freeform 44"/>
            <p:cNvSpPr>
              <a:spLocks noChangeAspect="1" noEditPoints="1"/>
            </p:cNvSpPr>
            <p:nvPr/>
          </p:nvSpPr>
          <p:spPr bwMode="auto">
            <a:xfrm>
              <a:off x="2562" y="2348"/>
              <a:ext cx="57" cy="111"/>
            </a:xfrm>
            <a:custGeom>
              <a:avLst/>
              <a:gdLst>
                <a:gd name="T0" fmla="*/ 34 w 57"/>
                <a:gd name="T1" fmla="*/ 94 h 111"/>
                <a:gd name="T2" fmla="*/ 34 w 57"/>
                <a:gd name="T3" fmla="*/ 82 h 111"/>
                <a:gd name="T4" fmla="*/ 55 w 57"/>
                <a:gd name="T5" fmla="*/ 82 h 111"/>
                <a:gd name="T6" fmla="*/ 55 w 57"/>
                <a:gd name="T7" fmla="*/ 71 h 111"/>
                <a:gd name="T8" fmla="*/ 34 w 57"/>
                <a:gd name="T9" fmla="*/ 71 h 111"/>
                <a:gd name="T10" fmla="*/ 34 w 57"/>
                <a:gd name="T11" fmla="*/ 59 h 111"/>
                <a:gd name="T12" fmla="*/ 43 w 57"/>
                <a:gd name="T13" fmla="*/ 59 h 111"/>
                <a:gd name="T14" fmla="*/ 43 w 57"/>
                <a:gd name="T15" fmla="*/ 59 h 111"/>
                <a:gd name="T16" fmla="*/ 49 w 57"/>
                <a:gd name="T17" fmla="*/ 59 h 111"/>
                <a:gd name="T18" fmla="*/ 53 w 57"/>
                <a:gd name="T19" fmla="*/ 56 h 111"/>
                <a:gd name="T20" fmla="*/ 55 w 57"/>
                <a:gd name="T21" fmla="*/ 50 h 111"/>
                <a:gd name="T22" fmla="*/ 57 w 57"/>
                <a:gd name="T23" fmla="*/ 46 h 111"/>
                <a:gd name="T24" fmla="*/ 57 w 57"/>
                <a:gd name="T25" fmla="*/ 0 h 111"/>
                <a:gd name="T26" fmla="*/ 2 w 57"/>
                <a:gd name="T27" fmla="*/ 0 h 111"/>
                <a:gd name="T28" fmla="*/ 2 w 57"/>
                <a:gd name="T29" fmla="*/ 59 h 111"/>
                <a:gd name="T30" fmla="*/ 24 w 57"/>
                <a:gd name="T31" fmla="*/ 59 h 111"/>
                <a:gd name="T32" fmla="*/ 24 w 57"/>
                <a:gd name="T33" fmla="*/ 71 h 111"/>
                <a:gd name="T34" fmla="*/ 2 w 57"/>
                <a:gd name="T35" fmla="*/ 71 h 111"/>
                <a:gd name="T36" fmla="*/ 2 w 57"/>
                <a:gd name="T37" fmla="*/ 82 h 111"/>
                <a:gd name="T38" fmla="*/ 24 w 57"/>
                <a:gd name="T39" fmla="*/ 82 h 111"/>
                <a:gd name="T40" fmla="*/ 24 w 57"/>
                <a:gd name="T41" fmla="*/ 97 h 111"/>
                <a:gd name="T42" fmla="*/ 24 w 57"/>
                <a:gd name="T43" fmla="*/ 97 h 111"/>
                <a:gd name="T44" fmla="*/ 0 w 57"/>
                <a:gd name="T45" fmla="*/ 99 h 111"/>
                <a:gd name="T46" fmla="*/ 0 w 57"/>
                <a:gd name="T47" fmla="*/ 111 h 111"/>
                <a:gd name="T48" fmla="*/ 0 w 57"/>
                <a:gd name="T49" fmla="*/ 111 h 111"/>
                <a:gd name="T50" fmla="*/ 30 w 57"/>
                <a:gd name="T51" fmla="*/ 107 h 111"/>
                <a:gd name="T52" fmla="*/ 57 w 57"/>
                <a:gd name="T53" fmla="*/ 101 h 111"/>
                <a:gd name="T54" fmla="*/ 57 w 57"/>
                <a:gd name="T55" fmla="*/ 90 h 111"/>
                <a:gd name="T56" fmla="*/ 57 w 57"/>
                <a:gd name="T57" fmla="*/ 90 h 111"/>
                <a:gd name="T58" fmla="*/ 34 w 57"/>
                <a:gd name="T59" fmla="*/ 94 h 111"/>
                <a:gd name="T60" fmla="*/ 34 w 57"/>
                <a:gd name="T61" fmla="*/ 94 h 111"/>
                <a:gd name="T62" fmla="*/ 34 w 57"/>
                <a:gd name="T63" fmla="*/ 8 h 111"/>
                <a:gd name="T64" fmla="*/ 45 w 57"/>
                <a:gd name="T65" fmla="*/ 8 h 111"/>
                <a:gd name="T66" fmla="*/ 45 w 57"/>
                <a:gd name="T67" fmla="*/ 25 h 111"/>
                <a:gd name="T68" fmla="*/ 34 w 57"/>
                <a:gd name="T69" fmla="*/ 25 h 111"/>
                <a:gd name="T70" fmla="*/ 34 w 57"/>
                <a:gd name="T71" fmla="*/ 8 h 111"/>
                <a:gd name="T72" fmla="*/ 34 w 57"/>
                <a:gd name="T73" fmla="*/ 8 h 111"/>
                <a:gd name="T74" fmla="*/ 34 w 57"/>
                <a:gd name="T75" fmla="*/ 33 h 111"/>
                <a:gd name="T76" fmla="*/ 45 w 57"/>
                <a:gd name="T77" fmla="*/ 33 h 111"/>
                <a:gd name="T78" fmla="*/ 45 w 57"/>
                <a:gd name="T79" fmla="*/ 33 h 111"/>
                <a:gd name="T80" fmla="*/ 45 w 57"/>
                <a:gd name="T81" fmla="*/ 46 h 111"/>
                <a:gd name="T82" fmla="*/ 45 w 57"/>
                <a:gd name="T83" fmla="*/ 46 h 111"/>
                <a:gd name="T84" fmla="*/ 43 w 57"/>
                <a:gd name="T85" fmla="*/ 48 h 111"/>
                <a:gd name="T86" fmla="*/ 40 w 57"/>
                <a:gd name="T87" fmla="*/ 50 h 111"/>
                <a:gd name="T88" fmla="*/ 40 w 57"/>
                <a:gd name="T89" fmla="*/ 50 h 111"/>
                <a:gd name="T90" fmla="*/ 34 w 57"/>
                <a:gd name="T91" fmla="*/ 50 h 111"/>
                <a:gd name="T92" fmla="*/ 34 w 57"/>
                <a:gd name="T93" fmla="*/ 33 h 111"/>
                <a:gd name="T94" fmla="*/ 34 w 57"/>
                <a:gd name="T95" fmla="*/ 33 h 111"/>
                <a:gd name="T96" fmla="*/ 13 w 57"/>
                <a:gd name="T97" fmla="*/ 8 h 111"/>
                <a:gd name="T98" fmla="*/ 24 w 57"/>
                <a:gd name="T99" fmla="*/ 8 h 111"/>
                <a:gd name="T100" fmla="*/ 24 w 57"/>
                <a:gd name="T101" fmla="*/ 25 h 111"/>
                <a:gd name="T102" fmla="*/ 13 w 57"/>
                <a:gd name="T103" fmla="*/ 25 h 111"/>
                <a:gd name="T104" fmla="*/ 13 w 57"/>
                <a:gd name="T105" fmla="*/ 8 h 111"/>
                <a:gd name="T106" fmla="*/ 13 w 57"/>
                <a:gd name="T107" fmla="*/ 8 h 111"/>
                <a:gd name="T108" fmla="*/ 13 w 57"/>
                <a:gd name="T109" fmla="*/ 50 h 111"/>
                <a:gd name="T110" fmla="*/ 13 w 57"/>
                <a:gd name="T111" fmla="*/ 33 h 111"/>
                <a:gd name="T112" fmla="*/ 24 w 57"/>
                <a:gd name="T113" fmla="*/ 33 h 111"/>
                <a:gd name="T114" fmla="*/ 24 w 57"/>
                <a:gd name="T115" fmla="*/ 50 h 111"/>
                <a:gd name="T116" fmla="*/ 13 w 57"/>
                <a:gd name="T117" fmla="*/ 50 h 111"/>
                <a:gd name="T118" fmla="*/ 13 w 57"/>
                <a:gd name="T119" fmla="*/ 50 h 111"/>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57"/>
                <a:gd name="T181" fmla="*/ 0 h 111"/>
                <a:gd name="T182" fmla="*/ 57 w 57"/>
                <a:gd name="T183" fmla="*/ 111 h 111"/>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57" h="111">
                  <a:moveTo>
                    <a:pt x="34" y="94"/>
                  </a:moveTo>
                  <a:lnTo>
                    <a:pt x="34" y="82"/>
                  </a:lnTo>
                  <a:lnTo>
                    <a:pt x="55" y="82"/>
                  </a:lnTo>
                  <a:lnTo>
                    <a:pt x="55" y="71"/>
                  </a:lnTo>
                  <a:lnTo>
                    <a:pt x="34" y="71"/>
                  </a:lnTo>
                  <a:lnTo>
                    <a:pt x="34" y="59"/>
                  </a:lnTo>
                  <a:lnTo>
                    <a:pt x="43" y="59"/>
                  </a:lnTo>
                  <a:lnTo>
                    <a:pt x="49" y="59"/>
                  </a:lnTo>
                  <a:lnTo>
                    <a:pt x="53" y="56"/>
                  </a:lnTo>
                  <a:lnTo>
                    <a:pt x="55" y="50"/>
                  </a:lnTo>
                  <a:lnTo>
                    <a:pt x="57" y="46"/>
                  </a:lnTo>
                  <a:lnTo>
                    <a:pt x="57" y="0"/>
                  </a:lnTo>
                  <a:lnTo>
                    <a:pt x="2" y="0"/>
                  </a:lnTo>
                  <a:lnTo>
                    <a:pt x="2" y="59"/>
                  </a:lnTo>
                  <a:lnTo>
                    <a:pt x="24" y="59"/>
                  </a:lnTo>
                  <a:lnTo>
                    <a:pt x="24" y="71"/>
                  </a:lnTo>
                  <a:lnTo>
                    <a:pt x="2" y="71"/>
                  </a:lnTo>
                  <a:lnTo>
                    <a:pt x="2" y="82"/>
                  </a:lnTo>
                  <a:lnTo>
                    <a:pt x="24" y="82"/>
                  </a:lnTo>
                  <a:lnTo>
                    <a:pt x="24" y="97"/>
                  </a:lnTo>
                  <a:lnTo>
                    <a:pt x="0" y="99"/>
                  </a:lnTo>
                  <a:lnTo>
                    <a:pt x="0" y="111"/>
                  </a:lnTo>
                  <a:lnTo>
                    <a:pt x="30" y="107"/>
                  </a:lnTo>
                  <a:lnTo>
                    <a:pt x="57" y="101"/>
                  </a:lnTo>
                  <a:lnTo>
                    <a:pt x="57" y="90"/>
                  </a:lnTo>
                  <a:lnTo>
                    <a:pt x="34" y="94"/>
                  </a:lnTo>
                  <a:close/>
                  <a:moveTo>
                    <a:pt x="34" y="8"/>
                  </a:moveTo>
                  <a:lnTo>
                    <a:pt x="45" y="8"/>
                  </a:lnTo>
                  <a:lnTo>
                    <a:pt x="45" y="25"/>
                  </a:lnTo>
                  <a:lnTo>
                    <a:pt x="34" y="25"/>
                  </a:lnTo>
                  <a:lnTo>
                    <a:pt x="34" y="8"/>
                  </a:lnTo>
                  <a:close/>
                  <a:moveTo>
                    <a:pt x="34" y="33"/>
                  </a:moveTo>
                  <a:lnTo>
                    <a:pt x="45" y="33"/>
                  </a:lnTo>
                  <a:lnTo>
                    <a:pt x="45" y="46"/>
                  </a:lnTo>
                  <a:lnTo>
                    <a:pt x="43" y="48"/>
                  </a:lnTo>
                  <a:lnTo>
                    <a:pt x="40" y="50"/>
                  </a:lnTo>
                  <a:lnTo>
                    <a:pt x="34" y="50"/>
                  </a:lnTo>
                  <a:lnTo>
                    <a:pt x="34" y="33"/>
                  </a:lnTo>
                  <a:close/>
                  <a:moveTo>
                    <a:pt x="13" y="8"/>
                  </a:moveTo>
                  <a:lnTo>
                    <a:pt x="24" y="8"/>
                  </a:lnTo>
                  <a:lnTo>
                    <a:pt x="24" y="25"/>
                  </a:lnTo>
                  <a:lnTo>
                    <a:pt x="13" y="25"/>
                  </a:lnTo>
                  <a:lnTo>
                    <a:pt x="13" y="8"/>
                  </a:lnTo>
                  <a:close/>
                  <a:moveTo>
                    <a:pt x="13" y="50"/>
                  </a:moveTo>
                  <a:lnTo>
                    <a:pt x="13" y="33"/>
                  </a:lnTo>
                  <a:lnTo>
                    <a:pt x="24" y="33"/>
                  </a:lnTo>
                  <a:lnTo>
                    <a:pt x="24" y="50"/>
                  </a:lnTo>
                  <a:lnTo>
                    <a:pt x="13" y="5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29" name="Freeform 45"/>
            <p:cNvSpPr>
              <a:spLocks noChangeAspect="1"/>
            </p:cNvSpPr>
            <p:nvPr/>
          </p:nvSpPr>
          <p:spPr bwMode="auto">
            <a:xfrm>
              <a:off x="3181" y="2343"/>
              <a:ext cx="98" cy="57"/>
            </a:xfrm>
            <a:custGeom>
              <a:avLst/>
              <a:gdLst>
                <a:gd name="T0" fmla="*/ 10 w 97"/>
                <a:gd name="T1" fmla="*/ 14 h 59"/>
                <a:gd name="T2" fmla="*/ 27 w 97"/>
                <a:gd name="T3" fmla="*/ 14 h 59"/>
                <a:gd name="T4" fmla="*/ 27 w 97"/>
                <a:gd name="T5" fmla="*/ 14 h 59"/>
                <a:gd name="T6" fmla="*/ 25 w 97"/>
                <a:gd name="T7" fmla="*/ 19 h 59"/>
                <a:gd name="T8" fmla="*/ 21 w 97"/>
                <a:gd name="T9" fmla="*/ 27 h 59"/>
                <a:gd name="T10" fmla="*/ 13 w 97"/>
                <a:gd name="T11" fmla="*/ 33 h 59"/>
                <a:gd name="T12" fmla="*/ 2 w 97"/>
                <a:gd name="T13" fmla="*/ 36 h 59"/>
                <a:gd name="T14" fmla="*/ 2 w 97"/>
                <a:gd name="T15" fmla="*/ 40 h 59"/>
                <a:gd name="T16" fmla="*/ 2 w 97"/>
                <a:gd name="T17" fmla="*/ 40 h 59"/>
                <a:gd name="T18" fmla="*/ 19 w 97"/>
                <a:gd name="T19" fmla="*/ 37 h 59"/>
                <a:gd name="T20" fmla="*/ 30 w 97"/>
                <a:gd name="T21" fmla="*/ 33 h 59"/>
                <a:gd name="T22" fmla="*/ 38 w 97"/>
                <a:gd name="T23" fmla="*/ 23 h 59"/>
                <a:gd name="T24" fmla="*/ 42 w 97"/>
                <a:gd name="T25" fmla="*/ 14 h 59"/>
                <a:gd name="T26" fmla="*/ 66 w 97"/>
                <a:gd name="T27" fmla="*/ 14 h 59"/>
                <a:gd name="T28" fmla="*/ 66 w 97"/>
                <a:gd name="T29" fmla="*/ 32 h 59"/>
                <a:gd name="T30" fmla="*/ 66 w 97"/>
                <a:gd name="T31" fmla="*/ 32 h 59"/>
                <a:gd name="T32" fmla="*/ 66 w 97"/>
                <a:gd name="T33" fmla="*/ 35 h 59"/>
                <a:gd name="T34" fmla="*/ 68 w 97"/>
                <a:gd name="T35" fmla="*/ 37 h 59"/>
                <a:gd name="T36" fmla="*/ 72 w 97"/>
                <a:gd name="T37" fmla="*/ 38 h 59"/>
                <a:gd name="T38" fmla="*/ 79 w 97"/>
                <a:gd name="T39" fmla="*/ 38 h 59"/>
                <a:gd name="T40" fmla="*/ 79 w 97"/>
                <a:gd name="T41" fmla="*/ 38 h 59"/>
                <a:gd name="T42" fmla="*/ 87 w 97"/>
                <a:gd name="T43" fmla="*/ 38 h 59"/>
                <a:gd name="T44" fmla="*/ 87 w 97"/>
                <a:gd name="T45" fmla="*/ 38 h 59"/>
                <a:gd name="T46" fmla="*/ 94 w 97"/>
                <a:gd name="T47" fmla="*/ 38 h 59"/>
                <a:gd name="T48" fmla="*/ 94 w 97"/>
                <a:gd name="T49" fmla="*/ 38 h 59"/>
                <a:gd name="T50" fmla="*/ 100 w 97"/>
                <a:gd name="T51" fmla="*/ 38 h 59"/>
                <a:gd name="T52" fmla="*/ 104 w 97"/>
                <a:gd name="T53" fmla="*/ 37 h 59"/>
                <a:gd name="T54" fmla="*/ 108 w 97"/>
                <a:gd name="T55" fmla="*/ 34 h 59"/>
                <a:gd name="T56" fmla="*/ 108 w 97"/>
                <a:gd name="T57" fmla="*/ 32 h 59"/>
                <a:gd name="T58" fmla="*/ 98 w 97"/>
                <a:gd name="T59" fmla="*/ 29 h 59"/>
                <a:gd name="T60" fmla="*/ 98 w 97"/>
                <a:gd name="T61" fmla="*/ 29 h 59"/>
                <a:gd name="T62" fmla="*/ 98 w 97"/>
                <a:gd name="T63" fmla="*/ 33 h 59"/>
                <a:gd name="T64" fmla="*/ 94 w 97"/>
                <a:gd name="T65" fmla="*/ 34 h 59"/>
                <a:gd name="T66" fmla="*/ 94 w 97"/>
                <a:gd name="T67" fmla="*/ 34 h 59"/>
                <a:gd name="T68" fmla="*/ 87 w 97"/>
                <a:gd name="T69" fmla="*/ 34 h 59"/>
                <a:gd name="T70" fmla="*/ 87 w 97"/>
                <a:gd name="T71" fmla="*/ 34 h 59"/>
                <a:gd name="T72" fmla="*/ 83 w 97"/>
                <a:gd name="T73" fmla="*/ 34 h 59"/>
                <a:gd name="T74" fmla="*/ 83 w 97"/>
                <a:gd name="T75" fmla="*/ 34 h 59"/>
                <a:gd name="T76" fmla="*/ 79 w 97"/>
                <a:gd name="T77" fmla="*/ 33 h 59"/>
                <a:gd name="T78" fmla="*/ 79 w 97"/>
                <a:gd name="T79" fmla="*/ 29 h 59"/>
                <a:gd name="T80" fmla="*/ 79 w 97"/>
                <a:gd name="T81" fmla="*/ 14 h 59"/>
                <a:gd name="T82" fmla="*/ 96 w 97"/>
                <a:gd name="T83" fmla="*/ 14 h 59"/>
                <a:gd name="T84" fmla="*/ 96 w 97"/>
                <a:gd name="T85" fmla="*/ 23 h 59"/>
                <a:gd name="T86" fmla="*/ 108 w 97"/>
                <a:gd name="T87" fmla="*/ 23 h 59"/>
                <a:gd name="T88" fmla="*/ 108 w 97"/>
                <a:gd name="T89" fmla="*/ 11 h 59"/>
                <a:gd name="T90" fmla="*/ 66 w 97"/>
                <a:gd name="T91" fmla="*/ 11 h 59"/>
                <a:gd name="T92" fmla="*/ 66 w 97"/>
                <a:gd name="T93" fmla="*/ 0 h 59"/>
                <a:gd name="T94" fmla="*/ 42 w 97"/>
                <a:gd name="T95" fmla="*/ 0 h 59"/>
                <a:gd name="T96" fmla="*/ 42 w 97"/>
                <a:gd name="T97" fmla="*/ 11 h 59"/>
                <a:gd name="T98" fmla="*/ 0 w 97"/>
                <a:gd name="T99" fmla="*/ 11 h 59"/>
                <a:gd name="T100" fmla="*/ 0 w 97"/>
                <a:gd name="T101" fmla="*/ 25 h 59"/>
                <a:gd name="T102" fmla="*/ 10 w 97"/>
                <a:gd name="T103" fmla="*/ 25 h 59"/>
                <a:gd name="T104" fmla="*/ 10 w 97"/>
                <a:gd name="T105" fmla="*/ 14 h 59"/>
                <a:gd name="T106" fmla="*/ 10 w 97"/>
                <a:gd name="T107" fmla="*/ 14 h 59"/>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97"/>
                <a:gd name="T163" fmla="*/ 0 h 59"/>
                <a:gd name="T164" fmla="*/ 97 w 97"/>
                <a:gd name="T165" fmla="*/ 59 h 59"/>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97" h="59">
                  <a:moveTo>
                    <a:pt x="10" y="19"/>
                  </a:moveTo>
                  <a:lnTo>
                    <a:pt x="27" y="19"/>
                  </a:lnTo>
                  <a:lnTo>
                    <a:pt x="25" y="30"/>
                  </a:lnTo>
                  <a:lnTo>
                    <a:pt x="21" y="38"/>
                  </a:lnTo>
                  <a:lnTo>
                    <a:pt x="13" y="45"/>
                  </a:lnTo>
                  <a:lnTo>
                    <a:pt x="2" y="51"/>
                  </a:lnTo>
                  <a:lnTo>
                    <a:pt x="2" y="59"/>
                  </a:lnTo>
                  <a:lnTo>
                    <a:pt x="19" y="53"/>
                  </a:lnTo>
                  <a:lnTo>
                    <a:pt x="30" y="45"/>
                  </a:lnTo>
                  <a:lnTo>
                    <a:pt x="38" y="34"/>
                  </a:lnTo>
                  <a:lnTo>
                    <a:pt x="42" y="19"/>
                  </a:lnTo>
                  <a:lnTo>
                    <a:pt x="55" y="19"/>
                  </a:lnTo>
                  <a:lnTo>
                    <a:pt x="55" y="43"/>
                  </a:lnTo>
                  <a:lnTo>
                    <a:pt x="55" y="49"/>
                  </a:lnTo>
                  <a:lnTo>
                    <a:pt x="57" y="53"/>
                  </a:lnTo>
                  <a:lnTo>
                    <a:pt x="61" y="55"/>
                  </a:lnTo>
                  <a:lnTo>
                    <a:pt x="68" y="55"/>
                  </a:lnTo>
                  <a:lnTo>
                    <a:pt x="76" y="55"/>
                  </a:lnTo>
                  <a:lnTo>
                    <a:pt x="83" y="55"/>
                  </a:lnTo>
                  <a:lnTo>
                    <a:pt x="89" y="55"/>
                  </a:lnTo>
                  <a:lnTo>
                    <a:pt x="93" y="53"/>
                  </a:lnTo>
                  <a:lnTo>
                    <a:pt x="97" y="47"/>
                  </a:lnTo>
                  <a:lnTo>
                    <a:pt x="97" y="43"/>
                  </a:lnTo>
                  <a:lnTo>
                    <a:pt x="87" y="40"/>
                  </a:lnTo>
                  <a:lnTo>
                    <a:pt x="87" y="45"/>
                  </a:lnTo>
                  <a:lnTo>
                    <a:pt x="83" y="47"/>
                  </a:lnTo>
                  <a:lnTo>
                    <a:pt x="76" y="47"/>
                  </a:lnTo>
                  <a:lnTo>
                    <a:pt x="72" y="47"/>
                  </a:lnTo>
                  <a:lnTo>
                    <a:pt x="68" y="45"/>
                  </a:lnTo>
                  <a:lnTo>
                    <a:pt x="68" y="40"/>
                  </a:lnTo>
                  <a:lnTo>
                    <a:pt x="68" y="19"/>
                  </a:lnTo>
                  <a:lnTo>
                    <a:pt x="85" y="19"/>
                  </a:lnTo>
                  <a:lnTo>
                    <a:pt x="85" y="34"/>
                  </a:lnTo>
                  <a:lnTo>
                    <a:pt x="97" y="34"/>
                  </a:lnTo>
                  <a:lnTo>
                    <a:pt x="97" y="11"/>
                  </a:lnTo>
                  <a:lnTo>
                    <a:pt x="55" y="11"/>
                  </a:lnTo>
                  <a:lnTo>
                    <a:pt x="55" y="0"/>
                  </a:lnTo>
                  <a:lnTo>
                    <a:pt x="42" y="0"/>
                  </a:lnTo>
                  <a:lnTo>
                    <a:pt x="42" y="11"/>
                  </a:lnTo>
                  <a:lnTo>
                    <a:pt x="0" y="11"/>
                  </a:lnTo>
                  <a:lnTo>
                    <a:pt x="0" y="36"/>
                  </a:lnTo>
                  <a:lnTo>
                    <a:pt x="10" y="36"/>
                  </a:lnTo>
                  <a:lnTo>
                    <a:pt x="10" y="1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30" name="Freeform 46"/>
            <p:cNvSpPr>
              <a:spLocks noChangeAspect="1"/>
            </p:cNvSpPr>
            <p:nvPr/>
          </p:nvSpPr>
          <p:spPr bwMode="auto">
            <a:xfrm>
              <a:off x="3179" y="2392"/>
              <a:ext cx="104" cy="72"/>
            </a:xfrm>
            <a:custGeom>
              <a:avLst/>
              <a:gdLst>
                <a:gd name="T0" fmla="*/ 93 w 104"/>
                <a:gd name="T1" fmla="*/ 46 h 72"/>
                <a:gd name="T2" fmla="*/ 93 w 104"/>
                <a:gd name="T3" fmla="*/ 55 h 72"/>
                <a:gd name="T4" fmla="*/ 93 w 104"/>
                <a:gd name="T5" fmla="*/ 55 h 72"/>
                <a:gd name="T6" fmla="*/ 91 w 104"/>
                <a:gd name="T7" fmla="*/ 59 h 72"/>
                <a:gd name="T8" fmla="*/ 89 w 104"/>
                <a:gd name="T9" fmla="*/ 59 h 72"/>
                <a:gd name="T10" fmla="*/ 89 w 104"/>
                <a:gd name="T11" fmla="*/ 59 h 72"/>
                <a:gd name="T12" fmla="*/ 87 w 104"/>
                <a:gd name="T13" fmla="*/ 59 h 72"/>
                <a:gd name="T14" fmla="*/ 87 w 104"/>
                <a:gd name="T15" fmla="*/ 59 h 72"/>
                <a:gd name="T16" fmla="*/ 82 w 104"/>
                <a:gd name="T17" fmla="*/ 59 h 72"/>
                <a:gd name="T18" fmla="*/ 82 w 104"/>
                <a:gd name="T19" fmla="*/ 59 h 72"/>
                <a:gd name="T20" fmla="*/ 80 w 104"/>
                <a:gd name="T21" fmla="*/ 59 h 72"/>
                <a:gd name="T22" fmla="*/ 80 w 104"/>
                <a:gd name="T23" fmla="*/ 55 h 72"/>
                <a:gd name="T24" fmla="*/ 80 w 104"/>
                <a:gd name="T25" fmla="*/ 19 h 72"/>
                <a:gd name="T26" fmla="*/ 49 w 104"/>
                <a:gd name="T27" fmla="*/ 19 h 72"/>
                <a:gd name="T28" fmla="*/ 49 w 104"/>
                <a:gd name="T29" fmla="*/ 19 h 72"/>
                <a:gd name="T30" fmla="*/ 51 w 104"/>
                <a:gd name="T31" fmla="*/ 2 h 72"/>
                <a:gd name="T32" fmla="*/ 38 w 104"/>
                <a:gd name="T33" fmla="*/ 0 h 72"/>
                <a:gd name="T34" fmla="*/ 38 w 104"/>
                <a:gd name="T35" fmla="*/ 0 h 72"/>
                <a:gd name="T36" fmla="*/ 36 w 104"/>
                <a:gd name="T37" fmla="*/ 19 h 72"/>
                <a:gd name="T38" fmla="*/ 4 w 104"/>
                <a:gd name="T39" fmla="*/ 19 h 72"/>
                <a:gd name="T40" fmla="*/ 4 w 104"/>
                <a:gd name="T41" fmla="*/ 27 h 72"/>
                <a:gd name="T42" fmla="*/ 34 w 104"/>
                <a:gd name="T43" fmla="*/ 27 h 72"/>
                <a:gd name="T44" fmla="*/ 34 w 104"/>
                <a:gd name="T45" fmla="*/ 27 h 72"/>
                <a:gd name="T46" fmla="*/ 29 w 104"/>
                <a:gd name="T47" fmla="*/ 38 h 72"/>
                <a:gd name="T48" fmla="*/ 23 w 104"/>
                <a:gd name="T49" fmla="*/ 48 h 72"/>
                <a:gd name="T50" fmla="*/ 15 w 104"/>
                <a:gd name="T51" fmla="*/ 55 h 72"/>
                <a:gd name="T52" fmla="*/ 0 w 104"/>
                <a:gd name="T53" fmla="*/ 63 h 72"/>
                <a:gd name="T54" fmla="*/ 0 w 104"/>
                <a:gd name="T55" fmla="*/ 72 h 72"/>
                <a:gd name="T56" fmla="*/ 0 w 104"/>
                <a:gd name="T57" fmla="*/ 72 h 72"/>
                <a:gd name="T58" fmla="*/ 17 w 104"/>
                <a:gd name="T59" fmla="*/ 67 h 72"/>
                <a:gd name="T60" fmla="*/ 29 w 104"/>
                <a:gd name="T61" fmla="*/ 59 h 72"/>
                <a:gd name="T62" fmla="*/ 36 w 104"/>
                <a:gd name="T63" fmla="*/ 53 h 72"/>
                <a:gd name="T64" fmla="*/ 40 w 104"/>
                <a:gd name="T65" fmla="*/ 46 h 72"/>
                <a:gd name="T66" fmla="*/ 44 w 104"/>
                <a:gd name="T67" fmla="*/ 38 h 72"/>
                <a:gd name="T68" fmla="*/ 46 w 104"/>
                <a:gd name="T69" fmla="*/ 27 h 72"/>
                <a:gd name="T70" fmla="*/ 68 w 104"/>
                <a:gd name="T71" fmla="*/ 27 h 72"/>
                <a:gd name="T72" fmla="*/ 68 w 104"/>
                <a:gd name="T73" fmla="*/ 57 h 72"/>
                <a:gd name="T74" fmla="*/ 68 w 104"/>
                <a:gd name="T75" fmla="*/ 57 h 72"/>
                <a:gd name="T76" fmla="*/ 68 w 104"/>
                <a:gd name="T77" fmla="*/ 61 h 72"/>
                <a:gd name="T78" fmla="*/ 70 w 104"/>
                <a:gd name="T79" fmla="*/ 65 h 72"/>
                <a:gd name="T80" fmla="*/ 74 w 104"/>
                <a:gd name="T81" fmla="*/ 69 h 72"/>
                <a:gd name="T82" fmla="*/ 78 w 104"/>
                <a:gd name="T83" fmla="*/ 69 h 72"/>
                <a:gd name="T84" fmla="*/ 78 w 104"/>
                <a:gd name="T85" fmla="*/ 69 h 72"/>
                <a:gd name="T86" fmla="*/ 85 w 104"/>
                <a:gd name="T87" fmla="*/ 69 h 72"/>
                <a:gd name="T88" fmla="*/ 85 w 104"/>
                <a:gd name="T89" fmla="*/ 69 h 72"/>
                <a:gd name="T90" fmla="*/ 93 w 104"/>
                <a:gd name="T91" fmla="*/ 69 h 72"/>
                <a:gd name="T92" fmla="*/ 93 w 104"/>
                <a:gd name="T93" fmla="*/ 69 h 72"/>
                <a:gd name="T94" fmla="*/ 97 w 104"/>
                <a:gd name="T95" fmla="*/ 67 h 72"/>
                <a:gd name="T96" fmla="*/ 101 w 104"/>
                <a:gd name="T97" fmla="*/ 65 h 72"/>
                <a:gd name="T98" fmla="*/ 104 w 104"/>
                <a:gd name="T99" fmla="*/ 61 h 72"/>
                <a:gd name="T100" fmla="*/ 104 w 104"/>
                <a:gd name="T101" fmla="*/ 55 h 72"/>
                <a:gd name="T102" fmla="*/ 104 w 104"/>
                <a:gd name="T103" fmla="*/ 46 h 72"/>
                <a:gd name="T104" fmla="*/ 93 w 104"/>
                <a:gd name="T105" fmla="*/ 46 h 72"/>
                <a:gd name="T106" fmla="*/ 93 w 104"/>
                <a:gd name="T107" fmla="*/ 46 h 72"/>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104"/>
                <a:gd name="T163" fmla="*/ 0 h 72"/>
                <a:gd name="T164" fmla="*/ 104 w 104"/>
                <a:gd name="T165" fmla="*/ 72 h 72"/>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104" h="72">
                  <a:moveTo>
                    <a:pt x="93" y="46"/>
                  </a:moveTo>
                  <a:lnTo>
                    <a:pt x="93" y="55"/>
                  </a:lnTo>
                  <a:lnTo>
                    <a:pt x="91" y="59"/>
                  </a:lnTo>
                  <a:lnTo>
                    <a:pt x="89" y="59"/>
                  </a:lnTo>
                  <a:lnTo>
                    <a:pt x="87" y="59"/>
                  </a:lnTo>
                  <a:lnTo>
                    <a:pt x="82" y="59"/>
                  </a:lnTo>
                  <a:lnTo>
                    <a:pt x="80" y="59"/>
                  </a:lnTo>
                  <a:lnTo>
                    <a:pt x="80" y="55"/>
                  </a:lnTo>
                  <a:lnTo>
                    <a:pt x="80" y="19"/>
                  </a:lnTo>
                  <a:lnTo>
                    <a:pt x="49" y="19"/>
                  </a:lnTo>
                  <a:lnTo>
                    <a:pt x="51" y="2"/>
                  </a:lnTo>
                  <a:lnTo>
                    <a:pt x="38" y="0"/>
                  </a:lnTo>
                  <a:lnTo>
                    <a:pt x="36" y="19"/>
                  </a:lnTo>
                  <a:lnTo>
                    <a:pt x="4" y="19"/>
                  </a:lnTo>
                  <a:lnTo>
                    <a:pt x="4" y="27"/>
                  </a:lnTo>
                  <a:lnTo>
                    <a:pt x="34" y="27"/>
                  </a:lnTo>
                  <a:lnTo>
                    <a:pt x="29" y="38"/>
                  </a:lnTo>
                  <a:lnTo>
                    <a:pt x="23" y="48"/>
                  </a:lnTo>
                  <a:lnTo>
                    <a:pt x="15" y="55"/>
                  </a:lnTo>
                  <a:lnTo>
                    <a:pt x="0" y="63"/>
                  </a:lnTo>
                  <a:lnTo>
                    <a:pt x="0" y="72"/>
                  </a:lnTo>
                  <a:lnTo>
                    <a:pt x="17" y="67"/>
                  </a:lnTo>
                  <a:lnTo>
                    <a:pt x="29" y="59"/>
                  </a:lnTo>
                  <a:lnTo>
                    <a:pt x="36" y="53"/>
                  </a:lnTo>
                  <a:lnTo>
                    <a:pt x="40" y="46"/>
                  </a:lnTo>
                  <a:lnTo>
                    <a:pt x="44" y="38"/>
                  </a:lnTo>
                  <a:lnTo>
                    <a:pt x="46" y="27"/>
                  </a:lnTo>
                  <a:lnTo>
                    <a:pt x="68" y="27"/>
                  </a:lnTo>
                  <a:lnTo>
                    <a:pt x="68" y="57"/>
                  </a:lnTo>
                  <a:lnTo>
                    <a:pt x="68" y="61"/>
                  </a:lnTo>
                  <a:lnTo>
                    <a:pt x="70" y="65"/>
                  </a:lnTo>
                  <a:lnTo>
                    <a:pt x="74" y="69"/>
                  </a:lnTo>
                  <a:lnTo>
                    <a:pt x="78" y="69"/>
                  </a:lnTo>
                  <a:lnTo>
                    <a:pt x="85" y="69"/>
                  </a:lnTo>
                  <a:lnTo>
                    <a:pt x="93" y="69"/>
                  </a:lnTo>
                  <a:lnTo>
                    <a:pt x="97" y="67"/>
                  </a:lnTo>
                  <a:lnTo>
                    <a:pt x="101" y="65"/>
                  </a:lnTo>
                  <a:lnTo>
                    <a:pt x="104" y="61"/>
                  </a:lnTo>
                  <a:lnTo>
                    <a:pt x="104" y="55"/>
                  </a:lnTo>
                  <a:lnTo>
                    <a:pt x="104" y="46"/>
                  </a:lnTo>
                  <a:lnTo>
                    <a:pt x="93" y="4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grpSp>
      <p:sp>
        <p:nvSpPr>
          <p:cNvPr id="31" name="Rectangle 47"/>
          <p:cNvSpPr>
            <a:spLocks noChangeArrowheads="1"/>
          </p:cNvSpPr>
          <p:nvPr userDrawn="1"/>
        </p:nvSpPr>
        <p:spPr bwMode="auto">
          <a:xfrm>
            <a:off x="7570788" y="0"/>
            <a:ext cx="2332037" cy="76200"/>
          </a:xfrm>
          <a:prstGeom prst="rect">
            <a:avLst/>
          </a:prstGeom>
          <a:solidFill>
            <a:srgbClr val="0066B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ja-JP" altLang="en-US">
              <a:latin typeface="Calibri" pitchFamily="34" charset="0"/>
            </a:endParaRPr>
          </a:p>
        </p:txBody>
      </p:sp>
      <p:graphicFrame>
        <p:nvGraphicFramePr>
          <p:cNvPr id="32" name="Group 3"/>
          <p:cNvGraphicFramePr>
            <a:graphicFrameLocks noGrp="1"/>
          </p:cNvGraphicFramePr>
          <p:nvPr/>
        </p:nvGraphicFramePr>
        <p:xfrm>
          <a:off x="200025" y="1268413"/>
          <a:ext cx="9505950" cy="5329237"/>
        </p:xfrm>
        <a:graphic>
          <a:graphicData uri="http://schemas.openxmlformats.org/drawingml/2006/table">
            <a:tbl>
              <a:tblPr/>
              <a:tblGrid>
                <a:gridCol w="4139688"/>
                <a:gridCol w="5366262"/>
              </a:tblGrid>
              <a:tr h="379740">
                <a:tc>
                  <a:txBody>
                    <a:bodyPr/>
                    <a:lstStyle/>
                    <a:p>
                      <a:pPr marL="0" marR="0" lvl="0" indent="0" algn="l" defTabSz="863600" rtl="0" eaLnBrk="1" fontAlgn="base" latinLnBrk="0" hangingPunct="1">
                        <a:lnSpc>
                          <a:spcPct val="100000"/>
                        </a:lnSpc>
                        <a:spcBef>
                          <a:spcPct val="25000"/>
                        </a:spcBef>
                        <a:spcAft>
                          <a:spcPct val="0"/>
                        </a:spcAft>
                        <a:buClr>
                          <a:schemeClr val="bg2"/>
                        </a:buClr>
                        <a:buSzTx/>
                        <a:buFont typeface="Wingdings" pitchFamily="2" charset="2"/>
                        <a:buNone/>
                        <a:tabLst/>
                      </a:pPr>
                      <a:r>
                        <a:rPr kumimoji="1" lang="ja-JP" altLang="en-US" sz="1200" b="0" i="0" u="none" strike="noStrike" cap="none" normalizeH="0" baseline="0" dirty="0" smtClean="0">
                          <a:ln>
                            <a:noFill/>
                          </a:ln>
                          <a:solidFill>
                            <a:schemeClr val="tx1"/>
                          </a:solidFill>
                          <a:effectLst/>
                          <a:latin typeface="Arial" charset="0"/>
                          <a:ea typeface="ＭＳ Ｐゴシック" pitchFamily="50" charset="-128"/>
                        </a:rPr>
                        <a:t>経歴</a:t>
                      </a:r>
                    </a:p>
                  </a:txBody>
                  <a:tcPr marL="152400" marT="95250" marB="95250" anchor="ctr" horzOverflow="overflow">
                    <a:lnL cap="flat">
                      <a:noFill/>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863600" rtl="0" eaLnBrk="1" fontAlgn="base" latinLnBrk="0" hangingPunct="1">
                        <a:lnSpc>
                          <a:spcPct val="100000"/>
                        </a:lnSpc>
                        <a:spcBef>
                          <a:spcPct val="25000"/>
                        </a:spcBef>
                        <a:spcAft>
                          <a:spcPct val="0"/>
                        </a:spcAft>
                        <a:buClr>
                          <a:schemeClr val="bg2"/>
                        </a:buClr>
                        <a:buSzTx/>
                        <a:buFont typeface="Wingdings" pitchFamily="2" charset="2"/>
                        <a:buNone/>
                        <a:tabLst/>
                      </a:pPr>
                      <a:r>
                        <a:rPr kumimoji="1" lang="ja-JP" altLang="en-US" sz="1200" b="0" i="0" u="none" strike="noStrike" cap="none" normalizeH="0" baseline="0" dirty="0" smtClean="0">
                          <a:ln>
                            <a:noFill/>
                          </a:ln>
                          <a:solidFill>
                            <a:schemeClr val="tx1"/>
                          </a:solidFill>
                          <a:effectLst/>
                          <a:latin typeface="Arial" charset="0"/>
                          <a:ea typeface="ＭＳ Ｐゴシック" pitchFamily="50" charset="-128"/>
                        </a:rPr>
                        <a:t>主要プロジェクト</a:t>
                      </a:r>
                    </a:p>
                  </a:txBody>
                  <a:tcPr marL="152400" marT="95250" marB="95250" anchor="ctr" horzOverflow="overflow">
                    <a:lnL w="6350" cap="flat" cmpd="sng" algn="ctr">
                      <a:solidFill>
                        <a:schemeClr val="tx1"/>
                      </a:solidFill>
                      <a:prstDash val="solid"/>
                      <a:round/>
                      <a:headEnd type="none" w="med" len="med"/>
                      <a:tailEnd type="none" w="med" len="med"/>
                    </a:lnL>
                    <a:lnR cap="flat">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solidFill>
                      <a:srgbClr val="CCECFF"/>
                    </a:solidFill>
                  </a:tcPr>
                </a:tc>
              </a:tr>
              <a:tr h="1781240">
                <a:tc>
                  <a:txBody>
                    <a:bodyPr/>
                    <a:lstStyle/>
                    <a:p>
                      <a:pPr marL="0" marR="0" lvl="0" indent="0" algn="just" defTabSz="863600" rtl="0" eaLnBrk="1" fontAlgn="base" latinLnBrk="0" hangingPunct="1">
                        <a:lnSpc>
                          <a:spcPct val="100000"/>
                        </a:lnSpc>
                        <a:spcBef>
                          <a:spcPct val="25000"/>
                        </a:spcBef>
                        <a:spcAft>
                          <a:spcPct val="0"/>
                        </a:spcAft>
                        <a:buClr>
                          <a:schemeClr val="bg2"/>
                        </a:buClr>
                        <a:buSzTx/>
                        <a:buFont typeface="Wingdings" pitchFamily="2" charset="2"/>
                        <a:buNone/>
                        <a:tabLst/>
                      </a:pPr>
                      <a:endParaRPr kumimoji="1" lang="ja-JP" altLang="ja-JP" sz="1000" b="0" i="0" u="none" strike="noStrike" cap="none" normalizeH="0" baseline="0" dirty="0" smtClean="0">
                        <a:ln>
                          <a:noFill/>
                        </a:ln>
                        <a:solidFill>
                          <a:schemeClr val="tx1"/>
                        </a:solidFill>
                        <a:effectLst/>
                        <a:latin typeface="Arial" charset="0"/>
                        <a:ea typeface="ＭＳ Ｐゴシック" pitchFamily="50" charset="-128"/>
                      </a:endParaRPr>
                    </a:p>
                  </a:txBody>
                  <a:tcPr marL="152400" marT="95250" marB="95250" horzOverflow="overflow">
                    <a:lnL cap="flat">
                      <a:noFill/>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rowSpan="3">
                  <a:txBody>
                    <a:bodyPr/>
                    <a:lstStyle/>
                    <a:p>
                      <a:pPr marL="0" marR="0" lvl="0" indent="0" algn="just" defTabSz="863600" rtl="0" eaLnBrk="1" fontAlgn="base" latinLnBrk="0" hangingPunct="1">
                        <a:lnSpc>
                          <a:spcPct val="100000"/>
                        </a:lnSpc>
                        <a:spcBef>
                          <a:spcPct val="25000"/>
                        </a:spcBef>
                        <a:spcAft>
                          <a:spcPct val="0"/>
                        </a:spcAft>
                        <a:buClrTx/>
                        <a:buSzTx/>
                        <a:buFontTx/>
                        <a:buNone/>
                        <a:tabLst/>
                      </a:pPr>
                      <a:endParaRPr kumimoji="1" lang="ja-JP" altLang="ja-JP" sz="1200" b="0" i="0" u="none" strike="noStrike" cap="none" normalizeH="0" baseline="0" dirty="0" smtClean="0">
                        <a:ln>
                          <a:noFill/>
                        </a:ln>
                        <a:solidFill>
                          <a:schemeClr val="tx1"/>
                        </a:solidFill>
                        <a:effectLst/>
                        <a:latin typeface="Arial" charset="0"/>
                        <a:ea typeface="ＭＳ Ｐゴシック" pitchFamily="50" charset="-128"/>
                      </a:endParaRPr>
                    </a:p>
                  </a:txBody>
                  <a:tcPr marL="152400" marT="95250" marB="95250" horzOverflow="overflow">
                    <a:lnL w="6350" cap="flat" cmpd="sng" algn="ctr">
                      <a:solidFill>
                        <a:schemeClr val="tx1"/>
                      </a:solidFill>
                      <a:prstDash val="solid"/>
                      <a:round/>
                      <a:headEnd type="none" w="med" len="med"/>
                      <a:tailEnd type="none" w="med" len="med"/>
                    </a:lnL>
                    <a:lnR cap="flat">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r>
              <a:tr h="379740">
                <a:tc>
                  <a:txBody>
                    <a:bodyPr/>
                    <a:lstStyle/>
                    <a:p>
                      <a:pPr marL="0" marR="0" lvl="0" indent="0" algn="l" defTabSz="863600" rtl="0" eaLnBrk="1" fontAlgn="base" latinLnBrk="0" hangingPunct="1">
                        <a:lnSpc>
                          <a:spcPct val="100000"/>
                        </a:lnSpc>
                        <a:spcBef>
                          <a:spcPct val="25000"/>
                        </a:spcBef>
                        <a:spcAft>
                          <a:spcPct val="0"/>
                        </a:spcAft>
                        <a:buClr>
                          <a:schemeClr val="bg2"/>
                        </a:buClr>
                        <a:buSzTx/>
                        <a:buFont typeface="Wingdings" pitchFamily="2" charset="2"/>
                        <a:buNone/>
                        <a:tabLst/>
                      </a:pPr>
                      <a:r>
                        <a:rPr kumimoji="1" lang="ja-JP" altLang="en-US" sz="1200" b="0" i="0" u="none" strike="noStrike" cap="none" normalizeH="0" baseline="0" dirty="0" smtClean="0">
                          <a:ln>
                            <a:noFill/>
                          </a:ln>
                          <a:solidFill>
                            <a:schemeClr val="tx1"/>
                          </a:solidFill>
                          <a:effectLst/>
                          <a:latin typeface="Arial" charset="0"/>
                          <a:ea typeface="ＭＳ Ｐゴシック" pitchFamily="50" charset="-128"/>
                        </a:rPr>
                        <a:t>専門</a:t>
                      </a:r>
                    </a:p>
                  </a:txBody>
                  <a:tcPr marL="152400" marT="95250" marB="95250" anchor="ctr" horzOverflow="overflow">
                    <a:lnL cap="flat">
                      <a:noFill/>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solidFill>
                      <a:srgbClr val="CCECFF"/>
                    </a:solidFill>
                  </a:tcPr>
                </a:tc>
                <a:tc vMerge="1">
                  <a:txBody>
                    <a:bodyPr/>
                    <a:lstStyle/>
                    <a:p>
                      <a:endParaRPr kumimoji="1" lang="ja-JP" altLang="en-US"/>
                    </a:p>
                  </a:txBody>
                  <a:tcPr/>
                </a:tc>
              </a:tr>
              <a:tr h="2788517">
                <a:tc>
                  <a:txBody>
                    <a:bodyPr/>
                    <a:lstStyle/>
                    <a:p>
                      <a:pPr marL="0" marR="0" lvl="0" indent="0" algn="l" defTabSz="863600" rtl="0" eaLnBrk="1" fontAlgn="base" latinLnBrk="0" hangingPunct="1">
                        <a:lnSpc>
                          <a:spcPct val="100000"/>
                        </a:lnSpc>
                        <a:spcBef>
                          <a:spcPct val="25000"/>
                        </a:spcBef>
                        <a:spcAft>
                          <a:spcPct val="0"/>
                        </a:spcAft>
                        <a:buClr>
                          <a:schemeClr val="bg2"/>
                        </a:buClr>
                        <a:buSzTx/>
                        <a:buFont typeface="Wingdings" pitchFamily="2" charset="2"/>
                        <a:buChar char="n"/>
                        <a:tabLst/>
                      </a:pPr>
                      <a:endParaRPr kumimoji="1" lang="ja-JP" altLang="ja-JP" sz="1000" b="0" i="0" u="none" strike="noStrike" cap="none" normalizeH="0" baseline="0" dirty="0" smtClean="0">
                        <a:ln>
                          <a:noFill/>
                        </a:ln>
                        <a:solidFill>
                          <a:schemeClr val="tx1"/>
                        </a:solidFill>
                        <a:effectLst/>
                        <a:latin typeface="Arial" charset="0"/>
                        <a:ea typeface="ＭＳ Ｐゴシック" pitchFamily="50" charset="-128"/>
                      </a:endParaRPr>
                    </a:p>
                  </a:txBody>
                  <a:tcPr marL="152400" marT="95250" marB="95250" horzOverflow="overflow">
                    <a:lnL cap="flat">
                      <a:noFill/>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kumimoji="1" lang="ja-JP" altLang="en-US"/>
                    </a:p>
                  </a:txBody>
                  <a:tcPr/>
                </a:tc>
              </a:tr>
            </a:tbl>
          </a:graphicData>
        </a:graphic>
      </p:graphicFrame>
      <p:sp>
        <p:nvSpPr>
          <p:cNvPr id="33" name="テキスト ボックス 33"/>
          <p:cNvSpPr txBox="1">
            <a:spLocks noChangeArrowheads="1"/>
          </p:cNvSpPr>
          <p:nvPr userDrawn="1"/>
        </p:nvSpPr>
        <p:spPr bwMode="auto">
          <a:xfrm>
            <a:off x="200025" y="6597650"/>
            <a:ext cx="3529013"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charset="-128"/>
              </a:defRPr>
            </a:lvl9pPr>
          </a:lstStyle>
          <a:p>
            <a:pPr eaLnBrk="1" hangingPunct="1">
              <a:defRPr/>
            </a:pPr>
            <a:r>
              <a:rPr kumimoji="0" lang="en-US" altLang="ja-JP" sz="800" smtClean="0">
                <a:solidFill>
                  <a:srgbClr val="000000"/>
                </a:solidFill>
                <a:latin typeface="ＭＳ Ｐゴシック" charset="-128"/>
              </a:rPr>
              <a:t>Copyright</a:t>
            </a:r>
            <a:r>
              <a:rPr kumimoji="0" lang="ja-JP" altLang="en-US" sz="800" smtClean="0">
                <a:solidFill>
                  <a:srgbClr val="000000"/>
                </a:solidFill>
                <a:latin typeface="ＭＳ Ｐゴシック" charset="-128"/>
              </a:rPr>
              <a:t>（</a:t>
            </a:r>
            <a:r>
              <a:rPr kumimoji="0" lang="en-US" altLang="ja-JP" sz="800" smtClean="0">
                <a:solidFill>
                  <a:srgbClr val="000000"/>
                </a:solidFill>
                <a:latin typeface="ＭＳ Ｐゴシック" charset="-128"/>
              </a:rPr>
              <a:t>C</a:t>
            </a:r>
            <a:r>
              <a:rPr kumimoji="0" lang="ja-JP" altLang="en-US" sz="800" smtClean="0">
                <a:solidFill>
                  <a:srgbClr val="000000"/>
                </a:solidFill>
                <a:latin typeface="ＭＳ Ｐゴシック" charset="-128"/>
              </a:rPr>
              <a:t>） </a:t>
            </a:r>
            <a:r>
              <a:rPr kumimoji="0" lang="en-US" altLang="ja-JP" sz="800" smtClean="0">
                <a:solidFill>
                  <a:srgbClr val="000000"/>
                </a:solidFill>
                <a:latin typeface="ＭＳ Ｐゴシック" charset="-128"/>
              </a:rPr>
              <a:t>NRI System Techno, Ltd. All rights reserved.</a:t>
            </a:r>
          </a:p>
        </p:txBody>
      </p:sp>
      <p:sp>
        <p:nvSpPr>
          <p:cNvPr id="34" name="テキスト ボックス 36"/>
          <p:cNvSpPr txBox="1">
            <a:spLocks noChangeArrowheads="1"/>
          </p:cNvSpPr>
          <p:nvPr userDrawn="1"/>
        </p:nvSpPr>
        <p:spPr bwMode="auto">
          <a:xfrm>
            <a:off x="8913813" y="6581775"/>
            <a:ext cx="719137"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charset="-128"/>
              </a:defRPr>
            </a:lvl9pPr>
          </a:lstStyle>
          <a:p>
            <a:pPr algn="r" eaLnBrk="1" hangingPunct="1">
              <a:defRPr/>
            </a:pPr>
            <a:fld id="{DF4DE839-6D77-4300-B27B-FDA72417E5C9}" type="slidenum">
              <a:rPr lang="ja-JP" altLang="en-US" sz="1200" smtClean="0">
                <a:latin typeface="Calibri" pitchFamily="34" charset="0"/>
              </a:rPr>
              <a:pPr algn="r" eaLnBrk="1" hangingPunct="1">
                <a:defRPr/>
              </a:pPr>
              <a:t>‹#›</a:t>
            </a:fld>
            <a:endParaRPr lang="ja-JP" altLang="en-US" sz="1200" smtClean="0">
              <a:latin typeface="Calibri" pitchFamily="34" charset="0"/>
            </a:endParaRPr>
          </a:p>
        </p:txBody>
      </p:sp>
      <p:sp>
        <p:nvSpPr>
          <p:cNvPr id="41" name="テキスト プレースホルダ 20"/>
          <p:cNvSpPr>
            <a:spLocks noGrp="1"/>
          </p:cNvSpPr>
          <p:nvPr>
            <p:ph type="body" sz="quarter" idx="14"/>
          </p:nvPr>
        </p:nvSpPr>
        <p:spPr>
          <a:xfrm>
            <a:off x="272480" y="1700808"/>
            <a:ext cx="3960440" cy="1656184"/>
          </a:xfrm>
          <a:prstGeom prst="rect">
            <a:avLst/>
          </a:prstGeom>
        </p:spPr>
        <p:txBody>
          <a:bodyPr/>
          <a:lstStyle>
            <a:lvl1pPr>
              <a:defRPr sz="1200">
                <a:latin typeface="+mn-ea"/>
                <a:ea typeface="+mn-ea"/>
              </a:defRPr>
            </a:lvl1pPr>
            <a:lvl2pPr marL="357188" indent="-177800">
              <a:defRPr sz="900">
                <a:latin typeface="+mn-ea"/>
                <a:ea typeface="+mn-ea"/>
              </a:defRPr>
            </a:lvl2pPr>
            <a:lvl3pPr>
              <a:defRPr sz="1400">
                <a:latin typeface="+mj-ea"/>
                <a:ea typeface="+mj-ea"/>
              </a:defRPr>
            </a:lvl3pPr>
            <a:lvl4pPr>
              <a:defRPr sz="1200">
                <a:latin typeface="+mn-ea"/>
                <a:ea typeface="+mn-ea"/>
              </a:defRPr>
            </a:lvl4pPr>
            <a:lvl5pPr>
              <a:defRPr sz="1200"/>
            </a:lvl5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p:txBody>
      </p:sp>
      <p:sp>
        <p:nvSpPr>
          <p:cNvPr id="42" name="テキスト プレースホルダ 20"/>
          <p:cNvSpPr>
            <a:spLocks noGrp="1"/>
          </p:cNvSpPr>
          <p:nvPr>
            <p:ph type="body" sz="quarter" idx="15"/>
          </p:nvPr>
        </p:nvSpPr>
        <p:spPr>
          <a:xfrm>
            <a:off x="272480" y="3861048"/>
            <a:ext cx="3960440" cy="2592288"/>
          </a:xfrm>
          <a:prstGeom prst="rect">
            <a:avLst/>
          </a:prstGeom>
        </p:spPr>
        <p:txBody>
          <a:bodyPr/>
          <a:lstStyle>
            <a:lvl1pPr>
              <a:defRPr sz="1200">
                <a:latin typeface="+mn-ea"/>
                <a:ea typeface="+mn-ea"/>
              </a:defRPr>
            </a:lvl1pPr>
            <a:lvl2pPr marL="357188" indent="-177800">
              <a:defRPr sz="900">
                <a:latin typeface="+mn-ea"/>
                <a:ea typeface="+mn-ea"/>
              </a:defRPr>
            </a:lvl2pPr>
            <a:lvl3pPr>
              <a:defRPr sz="1400">
                <a:latin typeface="+mj-ea"/>
                <a:ea typeface="+mj-ea"/>
              </a:defRPr>
            </a:lvl3pPr>
            <a:lvl4pPr>
              <a:defRPr sz="1200">
                <a:latin typeface="+mn-ea"/>
                <a:ea typeface="+mn-ea"/>
              </a:defRPr>
            </a:lvl4pPr>
            <a:lvl5pPr>
              <a:defRPr sz="1200"/>
            </a:lvl5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p:txBody>
      </p:sp>
      <p:sp>
        <p:nvSpPr>
          <p:cNvPr id="43" name="テキスト プレースホルダ 20"/>
          <p:cNvSpPr>
            <a:spLocks noGrp="1"/>
          </p:cNvSpPr>
          <p:nvPr>
            <p:ph type="body" sz="quarter" idx="16"/>
          </p:nvPr>
        </p:nvSpPr>
        <p:spPr>
          <a:xfrm>
            <a:off x="4448944" y="1700808"/>
            <a:ext cx="5184576" cy="4752528"/>
          </a:xfrm>
          <a:prstGeom prst="rect">
            <a:avLst/>
          </a:prstGeom>
        </p:spPr>
        <p:txBody>
          <a:bodyPr/>
          <a:lstStyle>
            <a:lvl1pPr>
              <a:defRPr sz="1200">
                <a:latin typeface="+mn-ea"/>
                <a:ea typeface="+mn-ea"/>
              </a:defRPr>
            </a:lvl1pPr>
            <a:lvl2pPr marL="357188" indent="-177800">
              <a:defRPr sz="900">
                <a:latin typeface="+mn-ea"/>
                <a:ea typeface="+mn-ea"/>
              </a:defRPr>
            </a:lvl2pPr>
            <a:lvl3pPr>
              <a:defRPr sz="1400">
                <a:latin typeface="+mj-ea"/>
                <a:ea typeface="+mj-ea"/>
              </a:defRPr>
            </a:lvl3pPr>
            <a:lvl4pPr>
              <a:defRPr sz="1200">
                <a:latin typeface="+mn-ea"/>
                <a:ea typeface="+mn-ea"/>
              </a:defRPr>
            </a:lvl4pPr>
            <a:lvl5pPr>
              <a:defRPr sz="1200"/>
            </a:lvl5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p:txBody>
      </p:sp>
      <p:sp>
        <p:nvSpPr>
          <p:cNvPr id="36" name="テキスト プレースホルダ 35"/>
          <p:cNvSpPr>
            <a:spLocks noGrp="1"/>
          </p:cNvSpPr>
          <p:nvPr>
            <p:ph type="body" sz="quarter" idx="17"/>
          </p:nvPr>
        </p:nvSpPr>
        <p:spPr>
          <a:xfrm>
            <a:off x="200025" y="404813"/>
            <a:ext cx="9505950" cy="792162"/>
          </a:xfrm>
        </p:spPr>
        <p:txBody>
          <a:bodyPr anchor="b"/>
          <a:lstStyle>
            <a:lvl1pPr>
              <a:buNone/>
              <a:defRPr sz="2000">
                <a:latin typeface="HGP創英角ｺﾞｼｯｸUB" pitchFamily="50" charset="-128"/>
                <a:ea typeface="HGP創英角ｺﾞｼｯｸUB" pitchFamily="50" charset="-128"/>
              </a:defRPr>
            </a:lvl1pPr>
            <a:lvl2pPr>
              <a:buNone/>
              <a:defRPr/>
            </a:lvl2pPr>
            <a:lvl3pPr>
              <a:buNone/>
              <a:defRPr/>
            </a:lvl3pPr>
            <a:lvl4pPr>
              <a:buNone/>
              <a:defRPr/>
            </a:lvl4pPr>
            <a:lvl5pPr>
              <a:buNone/>
              <a:defRPr/>
            </a:lvl5pPr>
          </a:lstStyle>
          <a:p>
            <a:pPr lvl="0"/>
            <a:r>
              <a:rPr lang="ja-JP" altLang="en-US" smtClean="0"/>
              <a:t>マスタ テキストの書式設定</a:t>
            </a:r>
          </a:p>
        </p:txBody>
      </p:sp>
    </p:spTree>
    <p:extLst>
      <p:ext uri="{BB962C8B-B14F-4D97-AF65-F5344CB8AC3E}">
        <p14:creationId xmlns:p14="http://schemas.microsoft.com/office/powerpoint/2010/main" val="33351196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ＮＲＩロゴ">
    <p:spTree>
      <p:nvGrpSpPr>
        <p:cNvPr id="1" name=""/>
        <p:cNvGrpSpPr/>
        <p:nvPr/>
      </p:nvGrpSpPr>
      <p:grpSpPr>
        <a:xfrm>
          <a:off x="0" y="0"/>
          <a:ext cx="0" cy="0"/>
          <a:chOff x="0" y="0"/>
          <a:chExt cx="0" cy="0"/>
        </a:xfrm>
      </p:grpSpPr>
      <p:grpSp>
        <p:nvGrpSpPr>
          <p:cNvPr id="2" name="グループ化 31"/>
          <p:cNvGrpSpPr>
            <a:grpSpLocks noChangeAspect="1"/>
          </p:cNvGrpSpPr>
          <p:nvPr userDrawn="1"/>
        </p:nvGrpSpPr>
        <p:grpSpPr bwMode="auto">
          <a:xfrm>
            <a:off x="2216150" y="1917700"/>
            <a:ext cx="5410200" cy="2590800"/>
            <a:chOff x="539552" y="3284984"/>
            <a:chExt cx="6537211" cy="3132584"/>
          </a:xfrm>
        </p:grpSpPr>
        <p:pic>
          <p:nvPicPr>
            <p:cNvPr id="3" name="Picture 30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98908" y="3959694"/>
              <a:ext cx="4753741" cy="1839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Freeform 290"/>
            <p:cNvSpPr>
              <a:spLocks noChangeAspect="1"/>
            </p:cNvSpPr>
            <p:nvPr userDrawn="1"/>
          </p:nvSpPr>
          <p:spPr bwMode="auto">
            <a:xfrm>
              <a:off x="3111853" y="3290743"/>
              <a:ext cx="398985" cy="1481835"/>
            </a:xfrm>
            <a:custGeom>
              <a:avLst/>
              <a:gdLst>
                <a:gd name="T0" fmla="*/ 2147483647 w 132"/>
                <a:gd name="T1" fmla="*/ 0 h 492"/>
                <a:gd name="T2" fmla="*/ 0 w 132"/>
                <a:gd name="T3" fmla="*/ 0 h 492"/>
                <a:gd name="T4" fmla="*/ 0 w 132"/>
                <a:gd name="T5" fmla="*/ 0 h 492"/>
                <a:gd name="T6" fmla="*/ 2147483647 w 132"/>
                <a:gd name="T7" fmla="*/ 2147483647 h 492"/>
                <a:gd name="T8" fmla="*/ 2147483647 w 132"/>
                <a:gd name="T9" fmla="*/ 2147483647 h 492"/>
                <a:gd name="T10" fmla="*/ 2147483647 w 132"/>
                <a:gd name="T11" fmla="*/ 2147483647 h 492"/>
                <a:gd name="T12" fmla="*/ 2147483647 w 132"/>
                <a:gd name="T13" fmla="*/ 2147483647 h 492"/>
                <a:gd name="T14" fmla="*/ 2147483647 w 132"/>
                <a:gd name="T15" fmla="*/ 2147483647 h 492"/>
                <a:gd name="T16" fmla="*/ 2147483647 w 132"/>
                <a:gd name="T17" fmla="*/ 2147483647 h 492"/>
                <a:gd name="T18" fmla="*/ 0 w 132"/>
                <a:gd name="T19" fmla="*/ 2147483647 h 492"/>
                <a:gd name="T20" fmla="*/ 2147483647 w 132"/>
                <a:gd name="T21" fmla="*/ 2147483647 h 492"/>
                <a:gd name="T22" fmla="*/ 2147483647 w 132"/>
                <a:gd name="T23" fmla="*/ 2147483647 h 492"/>
                <a:gd name="T24" fmla="*/ 2147483647 w 132"/>
                <a:gd name="T25" fmla="*/ 2147483647 h 492"/>
                <a:gd name="T26" fmla="*/ 2147483647 w 132"/>
                <a:gd name="T27" fmla="*/ 2147483647 h 492"/>
                <a:gd name="T28" fmla="*/ 2147483647 w 132"/>
                <a:gd name="T29" fmla="*/ 2147483647 h 492"/>
                <a:gd name="T30" fmla="*/ 2147483647 w 132"/>
                <a:gd name="T31" fmla="*/ 2147483647 h 492"/>
                <a:gd name="T32" fmla="*/ 2147483647 w 132"/>
                <a:gd name="T33" fmla="*/ 2147483647 h 492"/>
                <a:gd name="T34" fmla="*/ 2147483647 w 132"/>
                <a:gd name="T35" fmla="*/ 2147483647 h 492"/>
                <a:gd name="T36" fmla="*/ 2147483647 w 132"/>
                <a:gd name="T37" fmla="*/ 0 h 492"/>
                <a:gd name="T38" fmla="*/ 2147483647 w 132"/>
                <a:gd name="T39" fmla="*/ 0 h 492"/>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132" h="492">
                  <a:moveTo>
                    <a:pt x="132" y="0"/>
                  </a:moveTo>
                  <a:lnTo>
                    <a:pt x="0" y="0"/>
                  </a:lnTo>
                  <a:lnTo>
                    <a:pt x="5" y="121"/>
                  </a:lnTo>
                  <a:lnTo>
                    <a:pt x="7" y="183"/>
                  </a:lnTo>
                  <a:lnTo>
                    <a:pt x="8" y="246"/>
                  </a:lnTo>
                  <a:lnTo>
                    <a:pt x="7" y="310"/>
                  </a:lnTo>
                  <a:lnTo>
                    <a:pt x="5" y="372"/>
                  </a:lnTo>
                  <a:lnTo>
                    <a:pt x="0" y="492"/>
                  </a:lnTo>
                  <a:lnTo>
                    <a:pt x="132" y="492"/>
                  </a:lnTo>
                  <a:lnTo>
                    <a:pt x="127" y="372"/>
                  </a:lnTo>
                  <a:lnTo>
                    <a:pt x="124" y="310"/>
                  </a:lnTo>
                  <a:lnTo>
                    <a:pt x="124" y="246"/>
                  </a:lnTo>
                  <a:lnTo>
                    <a:pt x="124" y="183"/>
                  </a:lnTo>
                  <a:lnTo>
                    <a:pt x="127" y="121"/>
                  </a:lnTo>
                  <a:lnTo>
                    <a:pt x="132" y="0"/>
                  </a:lnTo>
                  <a:close/>
                </a:path>
              </a:pathLst>
            </a:custGeom>
            <a:solidFill>
              <a:srgbClr val="005BA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5" name="Freeform 291"/>
            <p:cNvSpPr>
              <a:spLocks noChangeAspect="1"/>
            </p:cNvSpPr>
            <p:nvPr userDrawn="1"/>
          </p:nvSpPr>
          <p:spPr bwMode="auto">
            <a:xfrm>
              <a:off x="539552" y="3284984"/>
              <a:ext cx="2535855" cy="1493352"/>
            </a:xfrm>
            <a:custGeom>
              <a:avLst/>
              <a:gdLst>
                <a:gd name="T0" fmla="*/ 2147483647 w 843"/>
                <a:gd name="T1" fmla="*/ 2147483647 h 497"/>
                <a:gd name="T2" fmla="*/ 2147483647 w 843"/>
                <a:gd name="T3" fmla="*/ 2147483647 h 497"/>
                <a:gd name="T4" fmla="*/ 2147483647 w 843"/>
                <a:gd name="T5" fmla="*/ 2147483647 h 497"/>
                <a:gd name="T6" fmla="*/ 2147483647 w 843"/>
                <a:gd name="T7" fmla="*/ 2147483647 h 497"/>
                <a:gd name="T8" fmla="*/ 2147483647 w 843"/>
                <a:gd name="T9" fmla="*/ 2147483647 h 497"/>
                <a:gd name="T10" fmla="*/ 2147483647 w 843"/>
                <a:gd name="T11" fmla="*/ 2147483647 h 497"/>
                <a:gd name="T12" fmla="*/ 2147483647 w 843"/>
                <a:gd name="T13" fmla="*/ 2147483647 h 497"/>
                <a:gd name="T14" fmla="*/ 2147483647 w 843"/>
                <a:gd name="T15" fmla="*/ 2147483647 h 497"/>
                <a:gd name="T16" fmla="*/ 2147483647 w 843"/>
                <a:gd name="T17" fmla="*/ 2147483647 h 497"/>
                <a:gd name="T18" fmla="*/ 2147483647 w 843"/>
                <a:gd name="T19" fmla="*/ 2147483647 h 497"/>
                <a:gd name="T20" fmla="*/ 2147483647 w 843"/>
                <a:gd name="T21" fmla="*/ 2147483647 h 497"/>
                <a:gd name="T22" fmla="*/ 2147483647 w 843"/>
                <a:gd name="T23" fmla="*/ 2147483647 h 497"/>
                <a:gd name="T24" fmla="*/ 2147483647 w 843"/>
                <a:gd name="T25" fmla="*/ 2147483647 h 497"/>
                <a:gd name="T26" fmla="*/ 2147483647 w 843"/>
                <a:gd name="T27" fmla="*/ 2147483647 h 497"/>
                <a:gd name="T28" fmla="*/ 2147483647 w 843"/>
                <a:gd name="T29" fmla="*/ 0 h 497"/>
                <a:gd name="T30" fmla="*/ 2147483647 w 843"/>
                <a:gd name="T31" fmla="*/ 2147483647 h 497"/>
                <a:gd name="T32" fmla="*/ 2147483647 w 843"/>
                <a:gd name="T33" fmla="*/ 2147483647 h 497"/>
                <a:gd name="T34" fmla="*/ 2147483647 w 843"/>
                <a:gd name="T35" fmla="*/ 2147483647 h 497"/>
                <a:gd name="T36" fmla="*/ 2147483647 w 843"/>
                <a:gd name="T37" fmla="*/ 2147483647 h 497"/>
                <a:gd name="T38" fmla="*/ 2147483647 w 843"/>
                <a:gd name="T39" fmla="*/ 2147483647 h 497"/>
                <a:gd name="T40" fmla="*/ 2147483647 w 843"/>
                <a:gd name="T41" fmla="*/ 2147483647 h 497"/>
                <a:gd name="T42" fmla="*/ 2147483647 w 843"/>
                <a:gd name="T43" fmla="*/ 2147483647 h 497"/>
                <a:gd name="T44" fmla="*/ 0 w 843"/>
                <a:gd name="T45" fmla="*/ 2147483647 h 497"/>
                <a:gd name="T46" fmla="*/ 2147483647 w 843"/>
                <a:gd name="T47" fmla="*/ 2147483647 h 497"/>
                <a:gd name="T48" fmla="*/ 2147483647 w 843"/>
                <a:gd name="T49" fmla="*/ 2147483647 h 497"/>
                <a:gd name="T50" fmla="*/ 2147483647 w 843"/>
                <a:gd name="T51" fmla="*/ 2147483647 h 497"/>
                <a:gd name="T52" fmla="*/ 0 w 843"/>
                <a:gd name="T53" fmla="*/ 2147483647 h 497"/>
                <a:gd name="T54" fmla="*/ 2147483647 w 843"/>
                <a:gd name="T55" fmla="*/ 2147483647 h 497"/>
                <a:gd name="T56" fmla="*/ 2147483647 w 843"/>
                <a:gd name="T57" fmla="*/ 2147483647 h 497"/>
                <a:gd name="T58" fmla="*/ 2147483647 w 843"/>
                <a:gd name="T59" fmla="*/ 2147483647 h 497"/>
                <a:gd name="T60" fmla="*/ 2147483647 w 843"/>
                <a:gd name="T61" fmla="*/ 2147483647 h 497"/>
                <a:gd name="T62" fmla="*/ 2147483647 w 843"/>
                <a:gd name="T63" fmla="*/ 2147483647 h 497"/>
                <a:gd name="T64" fmla="*/ 2147483647 w 843"/>
                <a:gd name="T65" fmla="*/ 2147483647 h 497"/>
                <a:gd name="T66" fmla="*/ 2147483647 w 843"/>
                <a:gd name="T67" fmla="*/ 2147483647 h 497"/>
                <a:gd name="T68" fmla="*/ 2147483647 w 843"/>
                <a:gd name="T69" fmla="*/ 2147483647 h 497"/>
                <a:gd name="T70" fmla="*/ 2147483647 w 843"/>
                <a:gd name="T71" fmla="*/ 2147483647 h 497"/>
                <a:gd name="T72" fmla="*/ 2147483647 w 843"/>
                <a:gd name="T73" fmla="*/ 2147483647 h 497"/>
                <a:gd name="T74" fmla="*/ 2147483647 w 843"/>
                <a:gd name="T75" fmla="*/ 2147483647 h 497"/>
                <a:gd name="T76" fmla="*/ 2147483647 w 843"/>
                <a:gd name="T77" fmla="*/ 2147483647 h 497"/>
                <a:gd name="T78" fmla="*/ 2147483647 w 843"/>
                <a:gd name="T79" fmla="*/ 2147483647 h 497"/>
                <a:gd name="T80" fmla="*/ 2147483647 w 843"/>
                <a:gd name="T81" fmla="*/ 2147483647 h 497"/>
                <a:gd name="T82" fmla="*/ 2147483647 w 843"/>
                <a:gd name="T83" fmla="*/ 2147483647 h 497"/>
                <a:gd name="T84" fmla="*/ 2147483647 w 843"/>
                <a:gd name="T85" fmla="*/ 2147483647 h 497"/>
                <a:gd name="T86" fmla="*/ 2147483647 w 843"/>
                <a:gd name="T87" fmla="*/ 2147483647 h 497"/>
                <a:gd name="T88" fmla="*/ 2147483647 w 843"/>
                <a:gd name="T89" fmla="*/ 2147483647 h 497"/>
                <a:gd name="T90" fmla="*/ 2147483647 w 843"/>
                <a:gd name="T91" fmla="*/ 2147483647 h 497"/>
                <a:gd name="T92" fmla="*/ 2147483647 w 843"/>
                <a:gd name="T93" fmla="*/ 2147483647 h 497"/>
                <a:gd name="T94" fmla="*/ 2147483647 w 843"/>
                <a:gd name="T95" fmla="*/ 2147483647 h 497"/>
                <a:gd name="T96" fmla="*/ 2147483647 w 843"/>
                <a:gd name="T97" fmla="*/ 2147483647 h 497"/>
                <a:gd name="T98" fmla="*/ 2147483647 w 843"/>
                <a:gd name="T99" fmla="*/ 2147483647 h 497"/>
                <a:gd name="T100" fmla="*/ 2147483647 w 843"/>
                <a:gd name="T101" fmla="*/ 2147483647 h 497"/>
                <a:gd name="T102" fmla="*/ 2147483647 w 843"/>
                <a:gd name="T103" fmla="*/ 2147483647 h 497"/>
                <a:gd name="T104" fmla="*/ 2147483647 w 843"/>
                <a:gd name="T105" fmla="*/ 2147483647 h 497"/>
                <a:gd name="T106" fmla="*/ 2147483647 w 843"/>
                <a:gd name="T107" fmla="*/ 2147483647 h 497"/>
                <a:gd name="T108" fmla="*/ 2147483647 w 843"/>
                <a:gd name="T109" fmla="*/ 2147483647 h 497"/>
                <a:gd name="T110" fmla="*/ 2147483647 w 843"/>
                <a:gd name="T111" fmla="*/ 2147483647 h 497"/>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843" h="497">
                  <a:moveTo>
                    <a:pt x="670" y="265"/>
                  </a:moveTo>
                  <a:lnTo>
                    <a:pt x="670" y="265"/>
                  </a:lnTo>
                  <a:lnTo>
                    <a:pt x="697" y="254"/>
                  </a:lnTo>
                  <a:lnTo>
                    <a:pt x="719" y="240"/>
                  </a:lnTo>
                  <a:lnTo>
                    <a:pt x="740" y="226"/>
                  </a:lnTo>
                  <a:lnTo>
                    <a:pt x="757" y="208"/>
                  </a:lnTo>
                  <a:lnTo>
                    <a:pt x="770" y="189"/>
                  </a:lnTo>
                  <a:lnTo>
                    <a:pt x="780" y="168"/>
                  </a:lnTo>
                  <a:lnTo>
                    <a:pt x="784" y="159"/>
                  </a:lnTo>
                  <a:lnTo>
                    <a:pt x="786" y="148"/>
                  </a:lnTo>
                  <a:lnTo>
                    <a:pt x="788" y="138"/>
                  </a:lnTo>
                  <a:lnTo>
                    <a:pt x="788" y="127"/>
                  </a:lnTo>
                  <a:lnTo>
                    <a:pt x="788" y="115"/>
                  </a:lnTo>
                  <a:lnTo>
                    <a:pt x="786" y="103"/>
                  </a:lnTo>
                  <a:lnTo>
                    <a:pt x="784" y="92"/>
                  </a:lnTo>
                  <a:lnTo>
                    <a:pt x="781" y="81"/>
                  </a:lnTo>
                  <a:lnTo>
                    <a:pt x="776" y="72"/>
                  </a:lnTo>
                  <a:lnTo>
                    <a:pt x="770" y="62"/>
                  </a:lnTo>
                  <a:lnTo>
                    <a:pt x="765" y="54"/>
                  </a:lnTo>
                  <a:lnTo>
                    <a:pt x="757" y="46"/>
                  </a:lnTo>
                  <a:lnTo>
                    <a:pt x="742" y="32"/>
                  </a:lnTo>
                  <a:lnTo>
                    <a:pt x="724" y="22"/>
                  </a:lnTo>
                  <a:lnTo>
                    <a:pt x="705" y="14"/>
                  </a:lnTo>
                  <a:lnTo>
                    <a:pt x="683" y="8"/>
                  </a:lnTo>
                  <a:lnTo>
                    <a:pt x="661" y="5"/>
                  </a:lnTo>
                  <a:lnTo>
                    <a:pt x="637" y="2"/>
                  </a:lnTo>
                  <a:lnTo>
                    <a:pt x="611" y="2"/>
                  </a:lnTo>
                  <a:lnTo>
                    <a:pt x="586" y="0"/>
                  </a:lnTo>
                  <a:lnTo>
                    <a:pt x="529" y="2"/>
                  </a:lnTo>
                  <a:lnTo>
                    <a:pt x="470" y="3"/>
                  </a:lnTo>
                  <a:lnTo>
                    <a:pt x="413" y="5"/>
                  </a:lnTo>
                  <a:lnTo>
                    <a:pt x="364" y="5"/>
                  </a:lnTo>
                  <a:lnTo>
                    <a:pt x="368" y="86"/>
                  </a:lnTo>
                  <a:lnTo>
                    <a:pt x="372" y="167"/>
                  </a:lnTo>
                  <a:lnTo>
                    <a:pt x="373" y="243"/>
                  </a:lnTo>
                  <a:lnTo>
                    <a:pt x="373" y="313"/>
                  </a:lnTo>
                  <a:lnTo>
                    <a:pt x="311" y="242"/>
                  </a:lnTo>
                  <a:lnTo>
                    <a:pt x="249" y="165"/>
                  </a:lnTo>
                  <a:lnTo>
                    <a:pt x="187" y="86"/>
                  </a:lnTo>
                  <a:lnTo>
                    <a:pt x="129" y="5"/>
                  </a:lnTo>
                  <a:lnTo>
                    <a:pt x="0" y="5"/>
                  </a:lnTo>
                  <a:lnTo>
                    <a:pt x="7" y="126"/>
                  </a:lnTo>
                  <a:lnTo>
                    <a:pt x="8" y="188"/>
                  </a:lnTo>
                  <a:lnTo>
                    <a:pt x="10" y="251"/>
                  </a:lnTo>
                  <a:lnTo>
                    <a:pt x="8" y="315"/>
                  </a:lnTo>
                  <a:lnTo>
                    <a:pt x="7" y="377"/>
                  </a:lnTo>
                  <a:lnTo>
                    <a:pt x="0" y="497"/>
                  </a:lnTo>
                  <a:lnTo>
                    <a:pt x="107" y="497"/>
                  </a:lnTo>
                  <a:lnTo>
                    <a:pt x="100" y="408"/>
                  </a:lnTo>
                  <a:lnTo>
                    <a:pt x="97" y="319"/>
                  </a:lnTo>
                  <a:lnTo>
                    <a:pt x="95" y="238"/>
                  </a:lnTo>
                  <a:lnTo>
                    <a:pt x="95" y="165"/>
                  </a:lnTo>
                  <a:lnTo>
                    <a:pt x="162" y="242"/>
                  </a:lnTo>
                  <a:lnTo>
                    <a:pt x="230" y="324"/>
                  </a:lnTo>
                  <a:lnTo>
                    <a:pt x="299" y="410"/>
                  </a:lnTo>
                  <a:lnTo>
                    <a:pt x="330" y="454"/>
                  </a:lnTo>
                  <a:lnTo>
                    <a:pt x="362" y="497"/>
                  </a:lnTo>
                  <a:lnTo>
                    <a:pt x="473" y="497"/>
                  </a:lnTo>
                  <a:lnTo>
                    <a:pt x="468" y="377"/>
                  </a:lnTo>
                  <a:lnTo>
                    <a:pt x="467" y="315"/>
                  </a:lnTo>
                  <a:lnTo>
                    <a:pt x="465" y="251"/>
                  </a:lnTo>
                  <a:lnTo>
                    <a:pt x="465" y="159"/>
                  </a:lnTo>
                  <a:lnTo>
                    <a:pt x="468" y="68"/>
                  </a:lnTo>
                  <a:lnTo>
                    <a:pt x="502" y="67"/>
                  </a:lnTo>
                  <a:lnTo>
                    <a:pt x="543" y="67"/>
                  </a:lnTo>
                  <a:lnTo>
                    <a:pt x="568" y="68"/>
                  </a:lnTo>
                  <a:lnTo>
                    <a:pt x="591" y="72"/>
                  </a:lnTo>
                  <a:lnTo>
                    <a:pt x="610" y="80"/>
                  </a:lnTo>
                  <a:lnTo>
                    <a:pt x="618" y="84"/>
                  </a:lnTo>
                  <a:lnTo>
                    <a:pt x="624" y="89"/>
                  </a:lnTo>
                  <a:lnTo>
                    <a:pt x="630" y="94"/>
                  </a:lnTo>
                  <a:lnTo>
                    <a:pt x="635" y="100"/>
                  </a:lnTo>
                  <a:lnTo>
                    <a:pt x="643" y="113"/>
                  </a:lnTo>
                  <a:lnTo>
                    <a:pt x="648" y="127"/>
                  </a:lnTo>
                  <a:lnTo>
                    <a:pt x="649" y="145"/>
                  </a:lnTo>
                  <a:lnTo>
                    <a:pt x="648" y="154"/>
                  </a:lnTo>
                  <a:lnTo>
                    <a:pt x="646" y="165"/>
                  </a:lnTo>
                  <a:lnTo>
                    <a:pt x="643" y="175"/>
                  </a:lnTo>
                  <a:lnTo>
                    <a:pt x="638" y="184"/>
                  </a:lnTo>
                  <a:lnTo>
                    <a:pt x="634" y="192"/>
                  </a:lnTo>
                  <a:lnTo>
                    <a:pt x="626" y="200"/>
                  </a:lnTo>
                  <a:lnTo>
                    <a:pt x="618" y="208"/>
                  </a:lnTo>
                  <a:lnTo>
                    <a:pt x="610" y="215"/>
                  </a:lnTo>
                  <a:lnTo>
                    <a:pt x="589" y="227"/>
                  </a:lnTo>
                  <a:lnTo>
                    <a:pt x="567" y="237"/>
                  </a:lnTo>
                  <a:lnTo>
                    <a:pt x="542" y="245"/>
                  </a:lnTo>
                  <a:lnTo>
                    <a:pt x="515" y="253"/>
                  </a:lnTo>
                  <a:lnTo>
                    <a:pt x="557" y="308"/>
                  </a:lnTo>
                  <a:lnTo>
                    <a:pt x="603" y="370"/>
                  </a:lnTo>
                  <a:lnTo>
                    <a:pt x="648" y="435"/>
                  </a:lnTo>
                  <a:lnTo>
                    <a:pt x="689" y="497"/>
                  </a:lnTo>
                  <a:lnTo>
                    <a:pt x="843" y="497"/>
                  </a:lnTo>
                  <a:lnTo>
                    <a:pt x="748" y="375"/>
                  </a:lnTo>
                  <a:lnTo>
                    <a:pt x="707" y="318"/>
                  </a:lnTo>
                  <a:lnTo>
                    <a:pt x="670" y="265"/>
                  </a:lnTo>
                  <a:close/>
                </a:path>
              </a:pathLst>
            </a:custGeom>
            <a:solidFill>
              <a:srgbClr val="005BA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 name="Freeform 292"/>
            <p:cNvSpPr>
              <a:spLocks noChangeAspect="1"/>
            </p:cNvSpPr>
            <p:nvPr userDrawn="1"/>
          </p:nvSpPr>
          <p:spPr bwMode="auto">
            <a:xfrm>
              <a:off x="3967368" y="4507690"/>
              <a:ext cx="517913" cy="692930"/>
            </a:xfrm>
            <a:custGeom>
              <a:avLst/>
              <a:gdLst>
                <a:gd name="T0" fmla="*/ 2147483647 w 173"/>
                <a:gd name="T1" fmla="*/ 2147483647 h 228"/>
                <a:gd name="T2" fmla="*/ 2147483647 w 173"/>
                <a:gd name="T3" fmla="*/ 2147483647 h 228"/>
                <a:gd name="T4" fmla="*/ 2147483647 w 173"/>
                <a:gd name="T5" fmla="*/ 2147483647 h 228"/>
                <a:gd name="T6" fmla="*/ 2147483647 w 173"/>
                <a:gd name="T7" fmla="*/ 2147483647 h 228"/>
                <a:gd name="T8" fmla="*/ 2147483647 w 173"/>
                <a:gd name="T9" fmla="*/ 2147483647 h 228"/>
                <a:gd name="T10" fmla="*/ 2147483647 w 173"/>
                <a:gd name="T11" fmla="*/ 2147483647 h 228"/>
                <a:gd name="T12" fmla="*/ 2147483647 w 173"/>
                <a:gd name="T13" fmla="*/ 2147483647 h 228"/>
                <a:gd name="T14" fmla="*/ 2147483647 w 173"/>
                <a:gd name="T15" fmla="*/ 2147483647 h 228"/>
                <a:gd name="T16" fmla="*/ 2147483647 w 173"/>
                <a:gd name="T17" fmla="*/ 0 h 228"/>
                <a:gd name="T18" fmla="*/ 2147483647 w 173"/>
                <a:gd name="T19" fmla="*/ 0 h 228"/>
                <a:gd name="T20" fmla="*/ 2147483647 w 173"/>
                <a:gd name="T21" fmla="*/ 2147483647 h 228"/>
                <a:gd name="T22" fmla="*/ 2147483647 w 173"/>
                <a:gd name="T23" fmla="*/ 2147483647 h 228"/>
                <a:gd name="T24" fmla="*/ 2147483647 w 173"/>
                <a:gd name="T25" fmla="*/ 2147483647 h 228"/>
                <a:gd name="T26" fmla="*/ 2147483647 w 173"/>
                <a:gd name="T27" fmla="*/ 2147483647 h 228"/>
                <a:gd name="T28" fmla="*/ 2147483647 w 173"/>
                <a:gd name="T29" fmla="*/ 2147483647 h 228"/>
                <a:gd name="T30" fmla="*/ 2147483647 w 173"/>
                <a:gd name="T31" fmla="*/ 2147483647 h 228"/>
                <a:gd name="T32" fmla="*/ 2147483647 w 173"/>
                <a:gd name="T33" fmla="*/ 2147483647 h 228"/>
                <a:gd name="T34" fmla="*/ 2147483647 w 173"/>
                <a:gd name="T35" fmla="*/ 2147483647 h 228"/>
                <a:gd name="T36" fmla="*/ 2147483647 w 173"/>
                <a:gd name="T37" fmla="*/ 2147483647 h 228"/>
                <a:gd name="T38" fmla="*/ 2147483647 w 173"/>
                <a:gd name="T39" fmla="*/ 2147483647 h 228"/>
                <a:gd name="T40" fmla="*/ 2147483647 w 173"/>
                <a:gd name="T41" fmla="*/ 2147483647 h 228"/>
                <a:gd name="T42" fmla="*/ 2147483647 w 173"/>
                <a:gd name="T43" fmla="*/ 2147483647 h 228"/>
                <a:gd name="T44" fmla="*/ 0 w 173"/>
                <a:gd name="T45" fmla="*/ 2147483647 h 228"/>
                <a:gd name="T46" fmla="*/ 2147483647 w 173"/>
                <a:gd name="T47" fmla="*/ 2147483647 h 228"/>
                <a:gd name="T48" fmla="*/ 2147483647 w 173"/>
                <a:gd name="T49" fmla="*/ 2147483647 h 228"/>
                <a:gd name="T50" fmla="*/ 2147483647 w 173"/>
                <a:gd name="T51" fmla="*/ 2147483647 h 228"/>
                <a:gd name="T52" fmla="*/ 2147483647 w 173"/>
                <a:gd name="T53" fmla="*/ 2147483647 h 228"/>
                <a:gd name="T54" fmla="*/ 2147483647 w 173"/>
                <a:gd name="T55" fmla="*/ 2147483647 h 228"/>
                <a:gd name="T56" fmla="*/ 2147483647 w 173"/>
                <a:gd name="T57" fmla="*/ 2147483647 h 228"/>
                <a:gd name="T58" fmla="*/ 2147483647 w 173"/>
                <a:gd name="T59" fmla="*/ 2147483647 h 228"/>
                <a:gd name="T60" fmla="*/ 2147483647 w 173"/>
                <a:gd name="T61" fmla="*/ 2147483647 h 228"/>
                <a:gd name="T62" fmla="*/ 2147483647 w 173"/>
                <a:gd name="T63" fmla="*/ 2147483647 h 228"/>
                <a:gd name="T64" fmla="*/ 2147483647 w 173"/>
                <a:gd name="T65" fmla="*/ 2147483647 h 228"/>
                <a:gd name="T66" fmla="*/ 2147483647 w 173"/>
                <a:gd name="T67" fmla="*/ 2147483647 h 228"/>
                <a:gd name="T68" fmla="*/ 2147483647 w 173"/>
                <a:gd name="T69" fmla="*/ 2147483647 h 228"/>
                <a:gd name="T70" fmla="*/ 2147483647 w 173"/>
                <a:gd name="T71" fmla="*/ 2147483647 h 228"/>
                <a:gd name="T72" fmla="*/ 2147483647 w 173"/>
                <a:gd name="T73" fmla="*/ 2147483647 h 228"/>
                <a:gd name="T74" fmla="*/ 2147483647 w 173"/>
                <a:gd name="T75" fmla="*/ 2147483647 h 228"/>
                <a:gd name="T76" fmla="*/ 2147483647 w 173"/>
                <a:gd name="T77" fmla="*/ 2147483647 h 228"/>
                <a:gd name="T78" fmla="*/ 2147483647 w 173"/>
                <a:gd name="T79" fmla="*/ 2147483647 h 228"/>
                <a:gd name="T80" fmla="*/ 2147483647 w 173"/>
                <a:gd name="T81" fmla="*/ 2147483647 h 228"/>
                <a:gd name="T82" fmla="*/ 2147483647 w 173"/>
                <a:gd name="T83" fmla="*/ 2147483647 h 228"/>
                <a:gd name="T84" fmla="*/ 2147483647 w 173"/>
                <a:gd name="T85" fmla="*/ 2147483647 h 228"/>
                <a:gd name="T86" fmla="*/ 2147483647 w 173"/>
                <a:gd name="T87" fmla="*/ 2147483647 h 228"/>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73" h="228">
                  <a:moveTo>
                    <a:pt x="103" y="114"/>
                  </a:moveTo>
                  <a:lnTo>
                    <a:pt x="171" y="114"/>
                  </a:lnTo>
                  <a:lnTo>
                    <a:pt x="171" y="97"/>
                  </a:lnTo>
                  <a:lnTo>
                    <a:pt x="97" y="97"/>
                  </a:lnTo>
                  <a:lnTo>
                    <a:pt x="97" y="54"/>
                  </a:lnTo>
                  <a:lnTo>
                    <a:pt x="159" y="54"/>
                  </a:lnTo>
                  <a:lnTo>
                    <a:pt x="159" y="36"/>
                  </a:lnTo>
                  <a:lnTo>
                    <a:pt x="97" y="36"/>
                  </a:lnTo>
                  <a:lnTo>
                    <a:pt x="97" y="0"/>
                  </a:lnTo>
                  <a:lnTo>
                    <a:pt x="76" y="0"/>
                  </a:lnTo>
                  <a:lnTo>
                    <a:pt x="76" y="36"/>
                  </a:lnTo>
                  <a:lnTo>
                    <a:pt x="14" y="36"/>
                  </a:lnTo>
                  <a:lnTo>
                    <a:pt x="14" y="54"/>
                  </a:lnTo>
                  <a:lnTo>
                    <a:pt x="76" y="54"/>
                  </a:lnTo>
                  <a:lnTo>
                    <a:pt x="76" y="97"/>
                  </a:lnTo>
                  <a:lnTo>
                    <a:pt x="3" y="97"/>
                  </a:lnTo>
                  <a:lnTo>
                    <a:pt x="3" y="114"/>
                  </a:lnTo>
                  <a:lnTo>
                    <a:pt x="70" y="114"/>
                  </a:lnTo>
                  <a:lnTo>
                    <a:pt x="54" y="135"/>
                  </a:lnTo>
                  <a:lnTo>
                    <a:pt x="38" y="155"/>
                  </a:lnTo>
                  <a:lnTo>
                    <a:pt x="19" y="174"/>
                  </a:lnTo>
                  <a:lnTo>
                    <a:pt x="0" y="192"/>
                  </a:lnTo>
                  <a:lnTo>
                    <a:pt x="11" y="208"/>
                  </a:lnTo>
                  <a:lnTo>
                    <a:pt x="29" y="192"/>
                  </a:lnTo>
                  <a:lnTo>
                    <a:pt x="46" y="173"/>
                  </a:lnTo>
                  <a:lnTo>
                    <a:pt x="62" y="154"/>
                  </a:lnTo>
                  <a:lnTo>
                    <a:pt x="76" y="133"/>
                  </a:lnTo>
                  <a:lnTo>
                    <a:pt x="76" y="228"/>
                  </a:lnTo>
                  <a:lnTo>
                    <a:pt x="97" y="228"/>
                  </a:lnTo>
                  <a:lnTo>
                    <a:pt x="97" y="133"/>
                  </a:lnTo>
                  <a:lnTo>
                    <a:pt x="111" y="154"/>
                  </a:lnTo>
                  <a:lnTo>
                    <a:pt x="127" y="173"/>
                  </a:lnTo>
                  <a:lnTo>
                    <a:pt x="144" y="192"/>
                  </a:lnTo>
                  <a:lnTo>
                    <a:pt x="162" y="208"/>
                  </a:lnTo>
                  <a:lnTo>
                    <a:pt x="173" y="192"/>
                  </a:lnTo>
                  <a:lnTo>
                    <a:pt x="154" y="174"/>
                  </a:lnTo>
                  <a:lnTo>
                    <a:pt x="136" y="155"/>
                  </a:lnTo>
                  <a:lnTo>
                    <a:pt x="119" y="135"/>
                  </a:lnTo>
                  <a:lnTo>
                    <a:pt x="103" y="1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7" name="Freeform 293"/>
            <p:cNvSpPr>
              <a:spLocks noChangeAspect="1"/>
            </p:cNvSpPr>
            <p:nvPr userDrawn="1"/>
          </p:nvSpPr>
          <p:spPr bwMode="auto">
            <a:xfrm>
              <a:off x="4631064" y="4507690"/>
              <a:ext cx="535176" cy="692930"/>
            </a:xfrm>
            <a:custGeom>
              <a:avLst/>
              <a:gdLst>
                <a:gd name="T0" fmla="*/ 2147483647 w 175"/>
                <a:gd name="T1" fmla="*/ 2147483647 h 228"/>
                <a:gd name="T2" fmla="*/ 2147483647 w 175"/>
                <a:gd name="T3" fmla="*/ 2147483647 h 228"/>
                <a:gd name="T4" fmla="*/ 2147483647 w 175"/>
                <a:gd name="T5" fmla="*/ 2147483647 h 228"/>
                <a:gd name="T6" fmla="*/ 2147483647 w 175"/>
                <a:gd name="T7" fmla="*/ 2147483647 h 228"/>
                <a:gd name="T8" fmla="*/ 2147483647 w 175"/>
                <a:gd name="T9" fmla="*/ 2147483647 h 228"/>
                <a:gd name="T10" fmla="*/ 2147483647 w 175"/>
                <a:gd name="T11" fmla="*/ 2147483647 h 228"/>
                <a:gd name="T12" fmla="*/ 2147483647 w 175"/>
                <a:gd name="T13" fmla="*/ 2147483647 h 228"/>
                <a:gd name="T14" fmla="*/ 2147483647 w 175"/>
                <a:gd name="T15" fmla="*/ 2147483647 h 228"/>
                <a:gd name="T16" fmla="*/ 2147483647 w 175"/>
                <a:gd name="T17" fmla="*/ 2147483647 h 228"/>
                <a:gd name="T18" fmla="*/ 2147483647 w 175"/>
                <a:gd name="T19" fmla="*/ 2147483647 h 228"/>
                <a:gd name="T20" fmla="*/ 2147483647 w 175"/>
                <a:gd name="T21" fmla="*/ 2147483647 h 228"/>
                <a:gd name="T22" fmla="*/ 2147483647 w 175"/>
                <a:gd name="T23" fmla="*/ 2147483647 h 228"/>
                <a:gd name="T24" fmla="*/ 2147483647 w 175"/>
                <a:gd name="T25" fmla="*/ 0 h 228"/>
                <a:gd name="T26" fmla="*/ 2147483647 w 175"/>
                <a:gd name="T27" fmla="*/ 0 h 228"/>
                <a:gd name="T28" fmla="*/ 2147483647 w 175"/>
                <a:gd name="T29" fmla="*/ 2147483647 h 228"/>
                <a:gd name="T30" fmla="*/ 2147483647 w 175"/>
                <a:gd name="T31" fmla="*/ 2147483647 h 228"/>
                <a:gd name="T32" fmla="*/ 2147483647 w 175"/>
                <a:gd name="T33" fmla="*/ 2147483647 h 228"/>
                <a:gd name="T34" fmla="*/ 2147483647 w 175"/>
                <a:gd name="T35" fmla="*/ 2147483647 h 228"/>
                <a:gd name="T36" fmla="*/ 2147483647 w 175"/>
                <a:gd name="T37" fmla="*/ 2147483647 h 228"/>
                <a:gd name="T38" fmla="*/ 2147483647 w 175"/>
                <a:gd name="T39" fmla="*/ 2147483647 h 228"/>
                <a:gd name="T40" fmla="*/ 2147483647 w 175"/>
                <a:gd name="T41" fmla="*/ 2147483647 h 228"/>
                <a:gd name="T42" fmla="*/ 2147483647 w 175"/>
                <a:gd name="T43" fmla="*/ 2147483647 h 228"/>
                <a:gd name="T44" fmla="*/ 2147483647 w 175"/>
                <a:gd name="T45" fmla="*/ 2147483647 h 228"/>
                <a:gd name="T46" fmla="*/ 2147483647 w 175"/>
                <a:gd name="T47" fmla="*/ 2147483647 h 228"/>
                <a:gd name="T48" fmla="*/ 2147483647 w 175"/>
                <a:gd name="T49" fmla="*/ 2147483647 h 228"/>
                <a:gd name="T50" fmla="*/ 2147483647 w 175"/>
                <a:gd name="T51" fmla="*/ 2147483647 h 228"/>
                <a:gd name="T52" fmla="*/ 2147483647 w 175"/>
                <a:gd name="T53" fmla="*/ 2147483647 h 228"/>
                <a:gd name="T54" fmla="*/ 2147483647 w 175"/>
                <a:gd name="T55" fmla="*/ 2147483647 h 228"/>
                <a:gd name="T56" fmla="*/ 2147483647 w 175"/>
                <a:gd name="T57" fmla="*/ 2147483647 h 228"/>
                <a:gd name="T58" fmla="*/ 2147483647 w 175"/>
                <a:gd name="T59" fmla="*/ 2147483647 h 228"/>
                <a:gd name="T60" fmla="*/ 0 w 175"/>
                <a:gd name="T61" fmla="*/ 2147483647 h 228"/>
                <a:gd name="T62" fmla="*/ 2147483647 w 175"/>
                <a:gd name="T63" fmla="*/ 2147483647 h 228"/>
                <a:gd name="T64" fmla="*/ 2147483647 w 175"/>
                <a:gd name="T65" fmla="*/ 2147483647 h 228"/>
                <a:gd name="T66" fmla="*/ 2147483647 w 175"/>
                <a:gd name="T67" fmla="*/ 2147483647 h 228"/>
                <a:gd name="T68" fmla="*/ 2147483647 w 175"/>
                <a:gd name="T69" fmla="*/ 2147483647 h 228"/>
                <a:gd name="T70" fmla="*/ 2147483647 w 175"/>
                <a:gd name="T71" fmla="*/ 2147483647 h 228"/>
                <a:gd name="T72" fmla="*/ 2147483647 w 175"/>
                <a:gd name="T73" fmla="*/ 2147483647 h 228"/>
                <a:gd name="T74" fmla="*/ 2147483647 w 175"/>
                <a:gd name="T75" fmla="*/ 2147483647 h 228"/>
                <a:gd name="T76" fmla="*/ 2147483647 w 175"/>
                <a:gd name="T77" fmla="*/ 2147483647 h 228"/>
                <a:gd name="T78" fmla="*/ 2147483647 w 175"/>
                <a:gd name="T79" fmla="*/ 2147483647 h 228"/>
                <a:gd name="T80" fmla="*/ 2147483647 w 175"/>
                <a:gd name="T81" fmla="*/ 2147483647 h 228"/>
                <a:gd name="T82" fmla="*/ 2147483647 w 175"/>
                <a:gd name="T83" fmla="*/ 2147483647 h 228"/>
                <a:gd name="T84" fmla="*/ 2147483647 w 175"/>
                <a:gd name="T85" fmla="*/ 2147483647 h 228"/>
                <a:gd name="T86" fmla="*/ 2147483647 w 175"/>
                <a:gd name="T87" fmla="*/ 2147483647 h 228"/>
                <a:gd name="T88" fmla="*/ 2147483647 w 175"/>
                <a:gd name="T89" fmla="*/ 2147483647 h 228"/>
                <a:gd name="T90" fmla="*/ 2147483647 w 175"/>
                <a:gd name="T91" fmla="*/ 2147483647 h 228"/>
                <a:gd name="T92" fmla="*/ 2147483647 w 175"/>
                <a:gd name="T93" fmla="*/ 2147483647 h 228"/>
                <a:gd name="T94" fmla="*/ 2147483647 w 175"/>
                <a:gd name="T95" fmla="*/ 2147483647 h 228"/>
                <a:gd name="T96" fmla="*/ 2147483647 w 175"/>
                <a:gd name="T97" fmla="*/ 2147483647 h 228"/>
                <a:gd name="T98" fmla="*/ 2147483647 w 175"/>
                <a:gd name="T99" fmla="*/ 2147483647 h 228"/>
                <a:gd name="T100" fmla="*/ 2147483647 w 175"/>
                <a:gd name="T101" fmla="*/ 2147483647 h 228"/>
                <a:gd name="T102" fmla="*/ 2147483647 w 175"/>
                <a:gd name="T103" fmla="*/ 2147483647 h 228"/>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175" h="228">
                  <a:moveTo>
                    <a:pt x="108" y="125"/>
                  </a:moveTo>
                  <a:lnTo>
                    <a:pt x="172" y="125"/>
                  </a:lnTo>
                  <a:lnTo>
                    <a:pt x="172" y="108"/>
                  </a:lnTo>
                  <a:lnTo>
                    <a:pt x="143" y="108"/>
                  </a:lnTo>
                  <a:lnTo>
                    <a:pt x="143" y="63"/>
                  </a:lnTo>
                  <a:lnTo>
                    <a:pt x="124" y="63"/>
                  </a:lnTo>
                  <a:lnTo>
                    <a:pt x="124" y="108"/>
                  </a:lnTo>
                  <a:lnTo>
                    <a:pt x="97" y="108"/>
                  </a:lnTo>
                  <a:lnTo>
                    <a:pt x="97" y="46"/>
                  </a:lnTo>
                  <a:lnTo>
                    <a:pt x="164" y="46"/>
                  </a:lnTo>
                  <a:lnTo>
                    <a:pt x="164" y="30"/>
                  </a:lnTo>
                  <a:lnTo>
                    <a:pt x="97" y="30"/>
                  </a:lnTo>
                  <a:lnTo>
                    <a:pt x="97" y="0"/>
                  </a:lnTo>
                  <a:lnTo>
                    <a:pt x="78" y="0"/>
                  </a:lnTo>
                  <a:lnTo>
                    <a:pt x="78" y="30"/>
                  </a:lnTo>
                  <a:lnTo>
                    <a:pt x="12" y="30"/>
                  </a:lnTo>
                  <a:lnTo>
                    <a:pt x="12" y="46"/>
                  </a:lnTo>
                  <a:lnTo>
                    <a:pt x="78" y="46"/>
                  </a:lnTo>
                  <a:lnTo>
                    <a:pt x="78" y="108"/>
                  </a:lnTo>
                  <a:lnTo>
                    <a:pt x="50" y="108"/>
                  </a:lnTo>
                  <a:lnTo>
                    <a:pt x="50" y="63"/>
                  </a:lnTo>
                  <a:lnTo>
                    <a:pt x="32" y="63"/>
                  </a:lnTo>
                  <a:lnTo>
                    <a:pt x="32" y="108"/>
                  </a:lnTo>
                  <a:lnTo>
                    <a:pt x="4" y="108"/>
                  </a:lnTo>
                  <a:lnTo>
                    <a:pt x="4" y="125"/>
                  </a:lnTo>
                  <a:lnTo>
                    <a:pt x="67" y="125"/>
                  </a:lnTo>
                  <a:lnTo>
                    <a:pt x="51" y="144"/>
                  </a:lnTo>
                  <a:lnTo>
                    <a:pt x="35" y="162"/>
                  </a:lnTo>
                  <a:lnTo>
                    <a:pt x="18" y="179"/>
                  </a:lnTo>
                  <a:lnTo>
                    <a:pt x="0" y="195"/>
                  </a:lnTo>
                  <a:lnTo>
                    <a:pt x="12" y="211"/>
                  </a:lnTo>
                  <a:lnTo>
                    <a:pt x="29" y="195"/>
                  </a:lnTo>
                  <a:lnTo>
                    <a:pt x="46" y="176"/>
                  </a:lnTo>
                  <a:lnTo>
                    <a:pt x="64" y="157"/>
                  </a:lnTo>
                  <a:lnTo>
                    <a:pt x="78" y="138"/>
                  </a:lnTo>
                  <a:lnTo>
                    <a:pt x="78" y="228"/>
                  </a:lnTo>
                  <a:lnTo>
                    <a:pt x="97" y="228"/>
                  </a:lnTo>
                  <a:lnTo>
                    <a:pt x="97" y="138"/>
                  </a:lnTo>
                  <a:lnTo>
                    <a:pt x="112" y="157"/>
                  </a:lnTo>
                  <a:lnTo>
                    <a:pt x="129" y="176"/>
                  </a:lnTo>
                  <a:lnTo>
                    <a:pt x="147" y="195"/>
                  </a:lnTo>
                  <a:lnTo>
                    <a:pt x="164" y="211"/>
                  </a:lnTo>
                  <a:lnTo>
                    <a:pt x="175" y="195"/>
                  </a:lnTo>
                  <a:lnTo>
                    <a:pt x="158" y="179"/>
                  </a:lnTo>
                  <a:lnTo>
                    <a:pt x="140" y="162"/>
                  </a:lnTo>
                  <a:lnTo>
                    <a:pt x="124" y="144"/>
                  </a:lnTo>
                  <a:lnTo>
                    <a:pt x="108" y="1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8" name="Rectangle 294"/>
            <p:cNvSpPr>
              <a:spLocks noChangeAspect="1" noChangeArrowheads="1"/>
            </p:cNvSpPr>
            <p:nvPr userDrawn="1"/>
          </p:nvSpPr>
          <p:spPr bwMode="auto">
            <a:xfrm>
              <a:off x="5636199" y="4580631"/>
              <a:ext cx="67136" cy="40884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ja-JP" altLang="en-US">
                <a:latin typeface="Calibri" pitchFamily="34" charset="0"/>
              </a:endParaRPr>
            </a:p>
          </p:txBody>
        </p:sp>
        <p:sp>
          <p:nvSpPr>
            <p:cNvPr id="9" name="Freeform 295"/>
            <p:cNvSpPr>
              <a:spLocks noChangeAspect="1"/>
            </p:cNvSpPr>
            <p:nvPr userDrawn="1"/>
          </p:nvSpPr>
          <p:spPr bwMode="auto">
            <a:xfrm>
              <a:off x="5292841" y="4532643"/>
              <a:ext cx="314584" cy="197707"/>
            </a:xfrm>
            <a:custGeom>
              <a:avLst/>
              <a:gdLst>
                <a:gd name="T0" fmla="*/ 2147483647 w 106"/>
                <a:gd name="T1" fmla="*/ 2147483647 h 67"/>
                <a:gd name="T2" fmla="*/ 2147483647 w 106"/>
                <a:gd name="T3" fmla="*/ 2147483647 h 67"/>
                <a:gd name="T4" fmla="*/ 2147483647 w 106"/>
                <a:gd name="T5" fmla="*/ 2147483647 h 67"/>
                <a:gd name="T6" fmla="*/ 2147483647 w 106"/>
                <a:gd name="T7" fmla="*/ 0 h 67"/>
                <a:gd name="T8" fmla="*/ 2147483647 w 106"/>
                <a:gd name="T9" fmla="*/ 0 h 67"/>
                <a:gd name="T10" fmla="*/ 2147483647 w 106"/>
                <a:gd name="T11" fmla="*/ 0 h 67"/>
                <a:gd name="T12" fmla="*/ 2147483647 w 106"/>
                <a:gd name="T13" fmla="*/ 0 h 67"/>
                <a:gd name="T14" fmla="*/ 2147483647 w 106"/>
                <a:gd name="T15" fmla="*/ 2147483647 h 67"/>
                <a:gd name="T16" fmla="*/ 2147483647 w 106"/>
                <a:gd name="T17" fmla="*/ 2147483647 h 67"/>
                <a:gd name="T18" fmla="*/ 2147483647 w 106"/>
                <a:gd name="T19" fmla="*/ 2147483647 h 67"/>
                <a:gd name="T20" fmla="*/ 2147483647 w 106"/>
                <a:gd name="T21" fmla="*/ 2147483647 h 67"/>
                <a:gd name="T22" fmla="*/ 0 w 106"/>
                <a:gd name="T23" fmla="*/ 2147483647 h 67"/>
                <a:gd name="T24" fmla="*/ 2147483647 w 106"/>
                <a:gd name="T25" fmla="*/ 2147483647 h 67"/>
                <a:gd name="T26" fmla="*/ 2147483647 w 106"/>
                <a:gd name="T27" fmla="*/ 2147483647 h 67"/>
                <a:gd name="T28" fmla="*/ 2147483647 w 106"/>
                <a:gd name="T29" fmla="*/ 2147483647 h 67"/>
                <a:gd name="T30" fmla="*/ 2147483647 w 106"/>
                <a:gd name="T31" fmla="*/ 2147483647 h 67"/>
                <a:gd name="T32" fmla="*/ 2147483647 w 106"/>
                <a:gd name="T33" fmla="*/ 2147483647 h 67"/>
                <a:gd name="T34" fmla="*/ 2147483647 w 106"/>
                <a:gd name="T35" fmla="*/ 2147483647 h 67"/>
                <a:gd name="T36" fmla="*/ 2147483647 w 106"/>
                <a:gd name="T37" fmla="*/ 2147483647 h 67"/>
                <a:gd name="T38" fmla="*/ 2147483647 w 106"/>
                <a:gd name="T39" fmla="*/ 2147483647 h 67"/>
                <a:gd name="T40" fmla="*/ 2147483647 w 106"/>
                <a:gd name="T41" fmla="*/ 2147483647 h 67"/>
                <a:gd name="T42" fmla="*/ 2147483647 w 106"/>
                <a:gd name="T43" fmla="*/ 2147483647 h 67"/>
                <a:gd name="T44" fmla="*/ 2147483647 w 106"/>
                <a:gd name="T45" fmla="*/ 2147483647 h 67"/>
                <a:gd name="T46" fmla="*/ 2147483647 w 106"/>
                <a:gd name="T47" fmla="*/ 2147483647 h 67"/>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106" h="67">
                  <a:moveTo>
                    <a:pt x="70" y="8"/>
                  </a:moveTo>
                  <a:lnTo>
                    <a:pt x="70" y="8"/>
                  </a:lnTo>
                  <a:lnTo>
                    <a:pt x="65" y="2"/>
                  </a:lnTo>
                  <a:lnTo>
                    <a:pt x="62" y="0"/>
                  </a:lnTo>
                  <a:lnTo>
                    <a:pt x="57" y="0"/>
                  </a:lnTo>
                  <a:lnTo>
                    <a:pt x="54" y="0"/>
                  </a:lnTo>
                  <a:lnTo>
                    <a:pt x="49" y="3"/>
                  </a:lnTo>
                  <a:lnTo>
                    <a:pt x="44" y="8"/>
                  </a:lnTo>
                  <a:lnTo>
                    <a:pt x="24" y="30"/>
                  </a:lnTo>
                  <a:lnTo>
                    <a:pt x="0" y="51"/>
                  </a:lnTo>
                  <a:lnTo>
                    <a:pt x="9" y="67"/>
                  </a:lnTo>
                  <a:lnTo>
                    <a:pt x="35" y="43"/>
                  </a:lnTo>
                  <a:lnTo>
                    <a:pt x="57" y="17"/>
                  </a:lnTo>
                  <a:lnTo>
                    <a:pt x="74" y="35"/>
                  </a:lnTo>
                  <a:lnTo>
                    <a:pt x="97" y="56"/>
                  </a:lnTo>
                  <a:lnTo>
                    <a:pt x="106" y="41"/>
                  </a:lnTo>
                  <a:lnTo>
                    <a:pt x="89" y="25"/>
                  </a:lnTo>
                  <a:lnTo>
                    <a:pt x="70"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0" name="Freeform 296"/>
            <p:cNvSpPr>
              <a:spLocks noChangeAspect="1"/>
            </p:cNvSpPr>
            <p:nvPr userDrawn="1"/>
          </p:nvSpPr>
          <p:spPr bwMode="auto">
            <a:xfrm>
              <a:off x="5684153" y="4538402"/>
              <a:ext cx="134274" cy="631507"/>
            </a:xfrm>
            <a:custGeom>
              <a:avLst/>
              <a:gdLst>
                <a:gd name="T0" fmla="*/ 2147483647 w 42"/>
                <a:gd name="T1" fmla="*/ 0 h 213"/>
                <a:gd name="T2" fmla="*/ 2147483647 w 42"/>
                <a:gd name="T3" fmla="*/ 2147483647 h 213"/>
                <a:gd name="T4" fmla="*/ 2147483647 w 42"/>
                <a:gd name="T5" fmla="*/ 2147483647 h 213"/>
                <a:gd name="T6" fmla="*/ 2147483647 w 42"/>
                <a:gd name="T7" fmla="*/ 2147483647 h 213"/>
                <a:gd name="T8" fmla="*/ 2147483647 w 42"/>
                <a:gd name="T9" fmla="*/ 2147483647 h 213"/>
                <a:gd name="T10" fmla="*/ 2147483647 w 42"/>
                <a:gd name="T11" fmla="*/ 2147483647 h 213"/>
                <a:gd name="T12" fmla="*/ 0 w 42"/>
                <a:gd name="T13" fmla="*/ 2147483647 h 213"/>
                <a:gd name="T14" fmla="*/ 0 w 42"/>
                <a:gd name="T15" fmla="*/ 2147483647 h 213"/>
                <a:gd name="T16" fmla="*/ 2147483647 w 42"/>
                <a:gd name="T17" fmla="*/ 2147483647 h 213"/>
                <a:gd name="T18" fmla="*/ 2147483647 w 42"/>
                <a:gd name="T19" fmla="*/ 2147483647 h 213"/>
                <a:gd name="T20" fmla="*/ 2147483647 w 42"/>
                <a:gd name="T21" fmla="*/ 2147483647 h 213"/>
                <a:gd name="T22" fmla="*/ 2147483647 w 42"/>
                <a:gd name="T23" fmla="*/ 2147483647 h 213"/>
                <a:gd name="T24" fmla="*/ 2147483647 w 42"/>
                <a:gd name="T25" fmla="*/ 2147483647 h 213"/>
                <a:gd name="T26" fmla="*/ 2147483647 w 42"/>
                <a:gd name="T27" fmla="*/ 2147483647 h 213"/>
                <a:gd name="T28" fmla="*/ 2147483647 w 42"/>
                <a:gd name="T29" fmla="*/ 0 h 213"/>
                <a:gd name="T30" fmla="*/ 2147483647 w 42"/>
                <a:gd name="T31" fmla="*/ 0 h 21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42" h="213">
                  <a:moveTo>
                    <a:pt x="23" y="0"/>
                  </a:moveTo>
                  <a:lnTo>
                    <a:pt x="23" y="189"/>
                  </a:lnTo>
                  <a:lnTo>
                    <a:pt x="21" y="194"/>
                  </a:lnTo>
                  <a:lnTo>
                    <a:pt x="19" y="196"/>
                  </a:lnTo>
                  <a:lnTo>
                    <a:pt x="16" y="196"/>
                  </a:lnTo>
                  <a:lnTo>
                    <a:pt x="0" y="196"/>
                  </a:lnTo>
                  <a:lnTo>
                    <a:pt x="0" y="213"/>
                  </a:lnTo>
                  <a:lnTo>
                    <a:pt x="23" y="213"/>
                  </a:lnTo>
                  <a:lnTo>
                    <a:pt x="30" y="213"/>
                  </a:lnTo>
                  <a:lnTo>
                    <a:pt x="37" y="208"/>
                  </a:lnTo>
                  <a:lnTo>
                    <a:pt x="40" y="202"/>
                  </a:lnTo>
                  <a:lnTo>
                    <a:pt x="42" y="194"/>
                  </a:lnTo>
                  <a:lnTo>
                    <a:pt x="42" y="0"/>
                  </a:lnTo>
                  <a:lnTo>
                    <a:pt x="2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1" name="Freeform 297"/>
            <p:cNvSpPr>
              <a:spLocks noChangeAspect="1" noEditPoints="1"/>
            </p:cNvSpPr>
            <p:nvPr userDrawn="1"/>
          </p:nvSpPr>
          <p:spPr bwMode="auto">
            <a:xfrm>
              <a:off x="5292841" y="4645893"/>
              <a:ext cx="314584" cy="518258"/>
            </a:xfrm>
            <a:custGeom>
              <a:avLst/>
              <a:gdLst>
                <a:gd name="T0" fmla="*/ 2147483647 w 102"/>
                <a:gd name="T1" fmla="*/ 2147483647 h 173"/>
                <a:gd name="T2" fmla="*/ 2147483647 w 102"/>
                <a:gd name="T3" fmla="*/ 2147483647 h 173"/>
                <a:gd name="T4" fmla="*/ 2147483647 w 102"/>
                <a:gd name="T5" fmla="*/ 2147483647 h 173"/>
                <a:gd name="T6" fmla="*/ 2147483647 w 102"/>
                <a:gd name="T7" fmla="*/ 2147483647 h 173"/>
                <a:gd name="T8" fmla="*/ 2147483647 w 102"/>
                <a:gd name="T9" fmla="*/ 2147483647 h 173"/>
                <a:gd name="T10" fmla="*/ 2147483647 w 102"/>
                <a:gd name="T11" fmla="*/ 2147483647 h 173"/>
                <a:gd name="T12" fmla="*/ 2147483647 w 102"/>
                <a:gd name="T13" fmla="*/ 2147483647 h 173"/>
                <a:gd name="T14" fmla="*/ 2147483647 w 102"/>
                <a:gd name="T15" fmla="*/ 2147483647 h 173"/>
                <a:gd name="T16" fmla="*/ 2147483647 w 102"/>
                <a:gd name="T17" fmla="*/ 2147483647 h 173"/>
                <a:gd name="T18" fmla="*/ 2147483647 w 102"/>
                <a:gd name="T19" fmla="*/ 2147483647 h 173"/>
                <a:gd name="T20" fmla="*/ 2147483647 w 102"/>
                <a:gd name="T21" fmla="*/ 0 h 173"/>
                <a:gd name="T22" fmla="*/ 2147483647 w 102"/>
                <a:gd name="T23" fmla="*/ 2147483647 h 173"/>
                <a:gd name="T24" fmla="*/ 2147483647 w 102"/>
                <a:gd name="T25" fmla="*/ 2147483647 h 173"/>
                <a:gd name="T26" fmla="*/ 2147483647 w 102"/>
                <a:gd name="T27" fmla="*/ 2147483647 h 173"/>
                <a:gd name="T28" fmla="*/ 2147483647 w 102"/>
                <a:gd name="T29" fmla="*/ 2147483647 h 173"/>
                <a:gd name="T30" fmla="*/ 2147483647 w 102"/>
                <a:gd name="T31" fmla="*/ 2147483647 h 173"/>
                <a:gd name="T32" fmla="*/ 2147483647 w 102"/>
                <a:gd name="T33" fmla="*/ 2147483647 h 173"/>
                <a:gd name="T34" fmla="*/ 2147483647 w 102"/>
                <a:gd name="T35" fmla="*/ 2147483647 h 173"/>
                <a:gd name="T36" fmla="*/ 2147483647 w 102"/>
                <a:gd name="T37" fmla="*/ 2147483647 h 173"/>
                <a:gd name="T38" fmla="*/ 2147483647 w 102"/>
                <a:gd name="T39" fmla="*/ 2147483647 h 173"/>
                <a:gd name="T40" fmla="*/ 2147483647 w 102"/>
                <a:gd name="T41" fmla="*/ 2147483647 h 173"/>
                <a:gd name="T42" fmla="*/ 2147483647 w 102"/>
                <a:gd name="T43" fmla="*/ 2147483647 h 173"/>
                <a:gd name="T44" fmla="*/ 2147483647 w 102"/>
                <a:gd name="T45" fmla="*/ 2147483647 h 173"/>
                <a:gd name="T46" fmla="*/ 2147483647 w 102"/>
                <a:gd name="T47" fmla="*/ 2147483647 h 173"/>
                <a:gd name="T48" fmla="*/ 2147483647 w 102"/>
                <a:gd name="T49" fmla="*/ 2147483647 h 173"/>
                <a:gd name="T50" fmla="*/ 2147483647 w 102"/>
                <a:gd name="T51" fmla="*/ 2147483647 h 173"/>
                <a:gd name="T52" fmla="*/ 2147483647 w 102"/>
                <a:gd name="T53" fmla="*/ 2147483647 h 173"/>
                <a:gd name="T54" fmla="*/ 2147483647 w 102"/>
                <a:gd name="T55" fmla="*/ 2147483647 h 173"/>
                <a:gd name="T56" fmla="*/ 2147483647 w 102"/>
                <a:gd name="T57" fmla="*/ 2147483647 h 173"/>
                <a:gd name="T58" fmla="*/ 2147483647 w 102"/>
                <a:gd name="T59" fmla="*/ 2147483647 h 173"/>
                <a:gd name="T60" fmla="*/ 2147483647 w 102"/>
                <a:gd name="T61" fmla="*/ 2147483647 h 173"/>
                <a:gd name="T62" fmla="*/ 2147483647 w 102"/>
                <a:gd name="T63" fmla="*/ 2147483647 h 173"/>
                <a:gd name="T64" fmla="*/ 2147483647 w 102"/>
                <a:gd name="T65" fmla="*/ 2147483647 h 173"/>
                <a:gd name="T66" fmla="*/ 2147483647 w 102"/>
                <a:gd name="T67" fmla="*/ 2147483647 h 173"/>
                <a:gd name="T68" fmla="*/ 2147483647 w 102"/>
                <a:gd name="T69" fmla="*/ 2147483647 h 173"/>
                <a:gd name="T70" fmla="*/ 2147483647 w 102"/>
                <a:gd name="T71" fmla="*/ 2147483647 h 173"/>
                <a:gd name="T72" fmla="*/ 2147483647 w 102"/>
                <a:gd name="T73" fmla="*/ 2147483647 h 173"/>
                <a:gd name="T74" fmla="*/ 2147483647 w 102"/>
                <a:gd name="T75" fmla="*/ 2147483647 h 173"/>
                <a:gd name="T76" fmla="*/ 2147483647 w 102"/>
                <a:gd name="T77" fmla="*/ 2147483647 h 173"/>
                <a:gd name="T78" fmla="*/ 2147483647 w 102"/>
                <a:gd name="T79" fmla="*/ 2147483647 h 173"/>
                <a:gd name="T80" fmla="*/ 2147483647 w 102"/>
                <a:gd name="T81" fmla="*/ 2147483647 h 173"/>
                <a:gd name="T82" fmla="*/ 2147483647 w 102"/>
                <a:gd name="T83" fmla="*/ 2147483647 h 173"/>
                <a:gd name="T84" fmla="*/ 2147483647 w 102"/>
                <a:gd name="T85" fmla="*/ 2147483647 h 173"/>
                <a:gd name="T86" fmla="*/ 2147483647 w 102"/>
                <a:gd name="T87" fmla="*/ 2147483647 h 173"/>
                <a:gd name="T88" fmla="*/ 2147483647 w 102"/>
                <a:gd name="T89" fmla="*/ 2147483647 h 173"/>
                <a:gd name="T90" fmla="*/ 2147483647 w 102"/>
                <a:gd name="T91" fmla="*/ 2147483647 h 173"/>
                <a:gd name="T92" fmla="*/ 2147483647 w 102"/>
                <a:gd name="T93" fmla="*/ 2147483647 h 173"/>
                <a:gd name="T94" fmla="*/ 2147483647 w 102"/>
                <a:gd name="T95" fmla="*/ 2147483647 h 173"/>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102" h="173">
                  <a:moveTo>
                    <a:pt x="88" y="114"/>
                  </a:moveTo>
                  <a:lnTo>
                    <a:pt x="40" y="114"/>
                  </a:lnTo>
                  <a:lnTo>
                    <a:pt x="35" y="116"/>
                  </a:lnTo>
                  <a:lnTo>
                    <a:pt x="30" y="117"/>
                  </a:lnTo>
                  <a:lnTo>
                    <a:pt x="32" y="100"/>
                  </a:lnTo>
                  <a:lnTo>
                    <a:pt x="84" y="100"/>
                  </a:lnTo>
                  <a:lnTo>
                    <a:pt x="89" y="100"/>
                  </a:lnTo>
                  <a:lnTo>
                    <a:pt x="94" y="97"/>
                  </a:lnTo>
                  <a:lnTo>
                    <a:pt x="96" y="92"/>
                  </a:lnTo>
                  <a:lnTo>
                    <a:pt x="97" y="87"/>
                  </a:lnTo>
                  <a:lnTo>
                    <a:pt x="97" y="38"/>
                  </a:lnTo>
                  <a:lnTo>
                    <a:pt x="96" y="31"/>
                  </a:lnTo>
                  <a:lnTo>
                    <a:pt x="94" y="27"/>
                  </a:lnTo>
                  <a:lnTo>
                    <a:pt x="89" y="25"/>
                  </a:lnTo>
                  <a:lnTo>
                    <a:pt x="84" y="24"/>
                  </a:lnTo>
                  <a:lnTo>
                    <a:pt x="65" y="24"/>
                  </a:lnTo>
                  <a:lnTo>
                    <a:pt x="65" y="0"/>
                  </a:lnTo>
                  <a:lnTo>
                    <a:pt x="48" y="0"/>
                  </a:lnTo>
                  <a:lnTo>
                    <a:pt x="48" y="24"/>
                  </a:lnTo>
                  <a:lnTo>
                    <a:pt x="27" y="24"/>
                  </a:lnTo>
                  <a:lnTo>
                    <a:pt x="23" y="25"/>
                  </a:lnTo>
                  <a:lnTo>
                    <a:pt x="18" y="27"/>
                  </a:lnTo>
                  <a:lnTo>
                    <a:pt x="16" y="31"/>
                  </a:lnTo>
                  <a:lnTo>
                    <a:pt x="15" y="38"/>
                  </a:lnTo>
                  <a:lnTo>
                    <a:pt x="15" y="79"/>
                  </a:lnTo>
                  <a:lnTo>
                    <a:pt x="15" y="105"/>
                  </a:lnTo>
                  <a:lnTo>
                    <a:pt x="11" y="125"/>
                  </a:lnTo>
                  <a:lnTo>
                    <a:pt x="7" y="143"/>
                  </a:lnTo>
                  <a:lnTo>
                    <a:pt x="0" y="160"/>
                  </a:lnTo>
                  <a:lnTo>
                    <a:pt x="15" y="170"/>
                  </a:lnTo>
                  <a:lnTo>
                    <a:pt x="21" y="154"/>
                  </a:lnTo>
                  <a:lnTo>
                    <a:pt x="27" y="138"/>
                  </a:lnTo>
                  <a:lnTo>
                    <a:pt x="27" y="160"/>
                  </a:lnTo>
                  <a:lnTo>
                    <a:pt x="27" y="166"/>
                  </a:lnTo>
                  <a:lnTo>
                    <a:pt x="30" y="170"/>
                  </a:lnTo>
                  <a:lnTo>
                    <a:pt x="34" y="173"/>
                  </a:lnTo>
                  <a:lnTo>
                    <a:pt x="40" y="173"/>
                  </a:lnTo>
                  <a:lnTo>
                    <a:pt x="88" y="173"/>
                  </a:lnTo>
                  <a:lnTo>
                    <a:pt x="94" y="173"/>
                  </a:lnTo>
                  <a:lnTo>
                    <a:pt x="97" y="170"/>
                  </a:lnTo>
                  <a:lnTo>
                    <a:pt x="100" y="166"/>
                  </a:lnTo>
                  <a:lnTo>
                    <a:pt x="102" y="160"/>
                  </a:lnTo>
                  <a:lnTo>
                    <a:pt x="102" y="128"/>
                  </a:lnTo>
                  <a:lnTo>
                    <a:pt x="100" y="122"/>
                  </a:lnTo>
                  <a:lnTo>
                    <a:pt x="97" y="117"/>
                  </a:lnTo>
                  <a:lnTo>
                    <a:pt x="94" y="116"/>
                  </a:lnTo>
                  <a:lnTo>
                    <a:pt x="88" y="114"/>
                  </a:lnTo>
                  <a:close/>
                  <a:moveTo>
                    <a:pt x="75" y="85"/>
                  </a:moveTo>
                  <a:lnTo>
                    <a:pt x="32" y="85"/>
                  </a:lnTo>
                  <a:lnTo>
                    <a:pt x="32" y="68"/>
                  </a:lnTo>
                  <a:lnTo>
                    <a:pt x="78" y="68"/>
                  </a:lnTo>
                  <a:lnTo>
                    <a:pt x="78" y="81"/>
                  </a:lnTo>
                  <a:lnTo>
                    <a:pt x="78" y="84"/>
                  </a:lnTo>
                  <a:lnTo>
                    <a:pt x="75" y="85"/>
                  </a:lnTo>
                  <a:close/>
                  <a:moveTo>
                    <a:pt x="37" y="38"/>
                  </a:moveTo>
                  <a:lnTo>
                    <a:pt x="75" y="38"/>
                  </a:lnTo>
                  <a:lnTo>
                    <a:pt x="78" y="39"/>
                  </a:lnTo>
                  <a:lnTo>
                    <a:pt x="78" y="43"/>
                  </a:lnTo>
                  <a:lnTo>
                    <a:pt x="78" y="54"/>
                  </a:lnTo>
                  <a:lnTo>
                    <a:pt x="32" y="54"/>
                  </a:lnTo>
                  <a:lnTo>
                    <a:pt x="32" y="43"/>
                  </a:lnTo>
                  <a:lnTo>
                    <a:pt x="34" y="39"/>
                  </a:lnTo>
                  <a:lnTo>
                    <a:pt x="37" y="38"/>
                  </a:lnTo>
                  <a:close/>
                  <a:moveTo>
                    <a:pt x="83" y="154"/>
                  </a:moveTo>
                  <a:lnTo>
                    <a:pt x="83" y="154"/>
                  </a:lnTo>
                  <a:lnTo>
                    <a:pt x="83" y="157"/>
                  </a:lnTo>
                  <a:lnTo>
                    <a:pt x="80" y="157"/>
                  </a:lnTo>
                  <a:lnTo>
                    <a:pt x="48" y="157"/>
                  </a:lnTo>
                  <a:lnTo>
                    <a:pt x="45" y="157"/>
                  </a:lnTo>
                  <a:lnTo>
                    <a:pt x="45" y="154"/>
                  </a:lnTo>
                  <a:lnTo>
                    <a:pt x="45" y="133"/>
                  </a:lnTo>
                  <a:lnTo>
                    <a:pt x="45" y="130"/>
                  </a:lnTo>
                  <a:lnTo>
                    <a:pt x="48" y="128"/>
                  </a:lnTo>
                  <a:lnTo>
                    <a:pt x="80" y="128"/>
                  </a:lnTo>
                  <a:lnTo>
                    <a:pt x="83" y="130"/>
                  </a:lnTo>
                  <a:lnTo>
                    <a:pt x="83" y="133"/>
                  </a:lnTo>
                  <a:lnTo>
                    <a:pt x="83" y="15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2" name="Freeform 298"/>
            <p:cNvSpPr>
              <a:spLocks noChangeAspect="1" noEditPoints="1"/>
            </p:cNvSpPr>
            <p:nvPr userDrawn="1"/>
          </p:nvSpPr>
          <p:spPr bwMode="auto">
            <a:xfrm>
              <a:off x="5956537" y="4538402"/>
              <a:ext cx="529422" cy="644944"/>
            </a:xfrm>
            <a:custGeom>
              <a:avLst/>
              <a:gdLst>
                <a:gd name="T0" fmla="*/ 2147483647 w 176"/>
                <a:gd name="T1" fmla="*/ 2147483647 h 215"/>
                <a:gd name="T2" fmla="*/ 2147483647 w 176"/>
                <a:gd name="T3" fmla="*/ 2147483647 h 215"/>
                <a:gd name="T4" fmla="*/ 2147483647 w 176"/>
                <a:gd name="T5" fmla="*/ 2147483647 h 215"/>
                <a:gd name="T6" fmla="*/ 2147483647 w 176"/>
                <a:gd name="T7" fmla="*/ 2147483647 h 215"/>
                <a:gd name="T8" fmla="*/ 2147483647 w 176"/>
                <a:gd name="T9" fmla="*/ 2147483647 h 215"/>
                <a:gd name="T10" fmla="*/ 2147483647 w 176"/>
                <a:gd name="T11" fmla="*/ 2147483647 h 215"/>
                <a:gd name="T12" fmla="*/ 2147483647 w 176"/>
                <a:gd name="T13" fmla="*/ 2147483647 h 215"/>
                <a:gd name="T14" fmla="*/ 2147483647 w 176"/>
                <a:gd name="T15" fmla="*/ 2147483647 h 215"/>
                <a:gd name="T16" fmla="*/ 2147483647 w 176"/>
                <a:gd name="T17" fmla="*/ 2147483647 h 215"/>
                <a:gd name="T18" fmla="*/ 2147483647 w 176"/>
                <a:gd name="T19" fmla="*/ 2147483647 h 215"/>
                <a:gd name="T20" fmla="*/ 2147483647 w 176"/>
                <a:gd name="T21" fmla="*/ 2147483647 h 215"/>
                <a:gd name="T22" fmla="*/ 2147483647 w 176"/>
                <a:gd name="T23" fmla="*/ 2147483647 h 215"/>
                <a:gd name="T24" fmla="*/ 2147483647 w 176"/>
                <a:gd name="T25" fmla="*/ 2147483647 h 215"/>
                <a:gd name="T26" fmla="*/ 2147483647 w 176"/>
                <a:gd name="T27" fmla="*/ 2147483647 h 215"/>
                <a:gd name="T28" fmla="*/ 2147483647 w 176"/>
                <a:gd name="T29" fmla="*/ 2147483647 h 215"/>
                <a:gd name="T30" fmla="*/ 2147483647 w 176"/>
                <a:gd name="T31" fmla="*/ 2147483647 h 215"/>
                <a:gd name="T32" fmla="*/ 2147483647 w 176"/>
                <a:gd name="T33" fmla="*/ 2147483647 h 215"/>
                <a:gd name="T34" fmla="*/ 2147483647 w 176"/>
                <a:gd name="T35" fmla="*/ 2147483647 h 215"/>
                <a:gd name="T36" fmla="*/ 2147483647 w 176"/>
                <a:gd name="T37" fmla="*/ 0 h 215"/>
                <a:gd name="T38" fmla="*/ 2147483647 w 176"/>
                <a:gd name="T39" fmla="*/ 2147483647 h 215"/>
                <a:gd name="T40" fmla="*/ 2147483647 w 176"/>
                <a:gd name="T41" fmla="*/ 2147483647 h 215"/>
                <a:gd name="T42" fmla="*/ 2147483647 w 176"/>
                <a:gd name="T43" fmla="*/ 2147483647 h 215"/>
                <a:gd name="T44" fmla="*/ 2147483647 w 176"/>
                <a:gd name="T45" fmla="*/ 2147483647 h 215"/>
                <a:gd name="T46" fmla="*/ 2147483647 w 176"/>
                <a:gd name="T47" fmla="*/ 2147483647 h 215"/>
                <a:gd name="T48" fmla="*/ 2147483647 w 176"/>
                <a:gd name="T49" fmla="*/ 2147483647 h 215"/>
                <a:gd name="T50" fmla="*/ 2147483647 w 176"/>
                <a:gd name="T51" fmla="*/ 2147483647 h 215"/>
                <a:gd name="T52" fmla="*/ 2147483647 w 176"/>
                <a:gd name="T53" fmla="*/ 2147483647 h 215"/>
                <a:gd name="T54" fmla="*/ 2147483647 w 176"/>
                <a:gd name="T55" fmla="*/ 2147483647 h 215"/>
                <a:gd name="T56" fmla="*/ 2147483647 w 176"/>
                <a:gd name="T57" fmla="*/ 2147483647 h 215"/>
                <a:gd name="T58" fmla="*/ 2147483647 w 176"/>
                <a:gd name="T59" fmla="*/ 2147483647 h 215"/>
                <a:gd name="T60" fmla="*/ 2147483647 w 176"/>
                <a:gd name="T61" fmla="*/ 2147483647 h 215"/>
                <a:gd name="T62" fmla="*/ 2147483647 w 176"/>
                <a:gd name="T63" fmla="*/ 2147483647 h 215"/>
                <a:gd name="T64" fmla="*/ 2147483647 w 176"/>
                <a:gd name="T65" fmla="*/ 2147483647 h 215"/>
                <a:gd name="T66" fmla="*/ 2147483647 w 176"/>
                <a:gd name="T67" fmla="*/ 2147483647 h 215"/>
                <a:gd name="T68" fmla="*/ 2147483647 w 176"/>
                <a:gd name="T69" fmla="*/ 2147483647 h 215"/>
                <a:gd name="T70" fmla="*/ 2147483647 w 176"/>
                <a:gd name="T71" fmla="*/ 2147483647 h 215"/>
                <a:gd name="T72" fmla="*/ 2147483647 w 176"/>
                <a:gd name="T73" fmla="*/ 2147483647 h 215"/>
                <a:gd name="T74" fmla="*/ 2147483647 w 176"/>
                <a:gd name="T75" fmla="*/ 2147483647 h 215"/>
                <a:gd name="T76" fmla="*/ 2147483647 w 176"/>
                <a:gd name="T77" fmla="*/ 2147483647 h 215"/>
                <a:gd name="T78" fmla="*/ 2147483647 w 176"/>
                <a:gd name="T79" fmla="*/ 2147483647 h 215"/>
                <a:gd name="T80" fmla="*/ 2147483647 w 176"/>
                <a:gd name="T81" fmla="*/ 2147483647 h 215"/>
                <a:gd name="T82" fmla="*/ 2147483647 w 176"/>
                <a:gd name="T83" fmla="*/ 2147483647 h 215"/>
                <a:gd name="T84" fmla="*/ 2147483647 w 176"/>
                <a:gd name="T85" fmla="*/ 2147483647 h 215"/>
                <a:gd name="T86" fmla="*/ 2147483647 w 176"/>
                <a:gd name="T87" fmla="*/ 2147483647 h 215"/>
                <a:gd name="T88" fmla="*/ 2147483647 w 176"/>
                <a:gd name="T89" fmla="*/ 2147483647 h 215"/>
                <a:gd name="T90" fmla="*/ 2147483647 w 176"/>
                <a:gd name="T91" fmla="*/ 2147483647 h 215"/>
                <a:gd name="T92" fmla="*/ 2147483647 w 176"/>
                <a:gd name="T93" fmla="*/ 2147483647 h 215"/>
                <a:gd name="T94" fmla="*/ 2147483647 w 176"/>
                <a:gd name="T95" fmla="*/ 2147483647 h 215"/>
                <a:gd name="T96" fmla="*/ 2147483647 w 176"/>
                <a:gd name="T97" fmla="*/ 2147483647 h 215"/>
                <a:gd name="T98" fmla="*/ 2147483647 w 176"/>
                <a:gd name="T99" fmla="*/ 2147483647 h 215"/>
                <a:gd name="T100" fmla="*/ 2147483647 w 176"/>
                <a:gd name="T101" fmla="*/ 2147483647 h 215"/>
                <a:gd name="T102" fmla="*/ 2147483647 w 176"/>
                <a:gd name="T103" fmla="*/ 2147483647 h 215"/>
                <a:gd name="T104" fmla="*/ 2147483647 w 176"/>
                <a:gd name="T105" fmla="*/ 2147483647 h 215"/>
                <a:gd name="T106" fmla="*/ 2147483647 w 176"/>
                <a:gd name="T107" fmla="*/ 2147483647 h 215"/>
                <a:gd name="T108" fmla="*/ 2147483647 w 176"/>
                <a:gd name="T109" fmla="*/ 2147483647 h 215"/>
                <a:gd name="T110" fmla="*/ 2147483647 w 176"/>
                <a:gd name="T111" fmla="*/ 2147483647 h 215"/>
                <a:gd name="T112" fmla="*/ 2147483647 w 176"/>
                <a:gd name="T113" fmla="*/ 2147483647 h 215"/>
                <a:gd name="T114" fmla="*/ 2147483647 w 176"/>
                <a:gd name="T115" fmla="*/ 2147483647 h 215"/>
                <a:gd name="T116" fmla="*/ 2147483647 w 176"/>
                <a:gd name="T117" fmla="*/ 2147483647 h 215"/>
                <a:gd name="T118" fmla="*/ 2147483647 w 176"/>
                <a:gd name="T119" fmla="*/ 2147483647 h 215"/>
                <a:gd name="T120" fmla="*/ 2147483647 w 176"/>
                <a:gd name="T121" fmla="*/ 2147483647 h 215"/>
                <a:gd name="T122" fmla="*/ 2147483647 w 176"/>
                <a:gd name="T123" fmla="*/ 2147483647 h 215"/>
                <a:gd name="T124" fmla="*/ 2147483647 w 176"/>
                <a:gd name="T125" fmla="*/ 2147483647 h 215"/>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176" h="215">
                  <a:moveTo>
                    <a:pt x="155" y="184"/>
                  </a:moveTo>
                  <a:lnTo>
                    <a:pt x="155" y="184"/>
                  </a:lnTo>
                  <a:lnTo>
                    <a:pt x="154" y="189"/>
                  </a:lnTo>
                  <a:lnTo>
                    <a:pt x="152" y="192"/>
                  </a:lnTo>
                  <a:lnTo>
                    <a:pt x="151" y="196"/>
                  </a:lnTo>
                  <a:lnTo>
                    <a:pt x="146" y="196"/>
                  </a:lnTo>
                  <a:lnTo>
                    <a:pt x="136" y="196"/>
                  </a:lnTo>
                  <a:lnTo>
                    <a:pt x="127" y="196"/>
                  </a:lnTo>
                  <a:lnTo>
                    <a:pt x="122" y="196"/>
                  </a:lnTo>
                  <a:lnTo>
                    <a:pt x="120" y="192"/>
                  </a:lnTo>
                  <a:lnTo>
                    <a:pt x="119" y="189"/>
                  </a:lnTo>
                  <a:lnTo>
                    <a:pt x="117" y="184"/>
                  </a:lnTo>
                  <a:lnTo>
                    <a:pt x="117" y="142"/>
                  </a:lnTo>
                  <a:lnTo>
                    <a:pt x="166" y="142"/>
                  </a:lnTo>
                  <a:lnTo>
                    <a:pt x="166" y="126"/>
                  </a:lnTo>
                  <a:lnTo>
                    <a:pt x="117" y="126"/>
                  </a:lnTo>
                  <a:lnTo>
                    <a:pt x="117" y="86"/>
                  </a:lnTo>
                  <a:lnTo>
                    <a:pt x="139" y="86"/>
                  </a:lnTo>
                  <a:lnTo>
                    <a:pt x="139" y="75"/>
                  </a:lnTo>
                  <a:lnTo>
                    <a:pt x="166" y="95"/>
                  </a:lnTo>
                  <a:lnTo>
                    <a:pt x="176" y="78"/>
                  </a:lnTo>
                  <a:lnTo>
                    <a:pt x="159" y="68"/>
                  </a:lnTo>
                  <a:lnTo>
                    <a:pt x="144" y="56"/>
                  </a:lnTo>
                  <a:lnTo>
                    <a:pt x="165" y="34"/>
                  </a:lnTo>
                  <a:lnTo>
                    <a:pt x="152" y="22"/>
                  </a:lnTo>
                  <a:lnTo>
                    <a:pt x="132" y="45"/>
                  </a:lnTo>
                  <a:lnTo>
                    <a:pt x="119" y="34"/>
                  </a:lnTo>
                  <a:lnTo>
                    <a:pt x="139" y="11"/>
                  </a:lnTo>
                  <a:lnTo>
                    <a:pt x="127" y="0"/>
                  </a:lnTo>
                  <a:lnTo>
                    <a:pt x="108" y="22"/>
                  </a:lnTo>
                  <a:lnTo>
                    <a:pt x="98" y="11"/>
                  </a:lnTo>
                  <a:lnTo>
                    <a:pt x="95" y="7"/>
                  </a:lnTo>
                  <a:lnTo>
                    <a:pt x="90" y="3"/>
                  </a:lnTo>
                  <a:lnTo>
                    <a:pt x="85" y="3"/>
                  </a:lnTo>
                  <a:lnTo>
                    <a:pt x="79" y="2"/>
                  </a:lnTo>
                  <a:lnTo>
                    <a:pt x="32" y="2"/>
                  </a:lnTo>
                  <a:lnTo>
                    <a:pt x="32" y="18"/>
                  </a:lnTo>
                  <a:lnTo>
                    <a:pt x="70" y="18"/>
                  </a:lnTo>
                  <a:lnTo>
                    <a:pt x="57" y="32"/>
                  </a:lnTo>
                  <a:lnTo>
                    <a:pt x="43" y="46"/>
                  </a:lnTo>
                  <a:lnTo>
                    <a:pt x="24" y="22"/>
                  </a:lnTo>
                  <a:lnTo>
                    <a:pt x="11" y="34"/>
                  </a:lnTo>
                  <a:lnTo>
                    <a:pt x="30" y="57"/>
                  </a:lnTo>
                  <a:lnTo>
                    <a:pt x="14" y="68"/>
                  </a:lnTo>
                  <a:lnTo>
                    <a:pt x="0" y="78"/>
                  </a:lnTo>
                  <a:lnTo>
                    <a:pt x="8" y="95"/>
                  </a:lnTo>
                  <a:lnTo>
                    <a:pt x="35" y="75"/>
                  </a:lnTo>
                  <a:lnTo>
                    <a:pt x="35" y="86"/>
                  </a:lnTo>
                  <a:lnTo>
                    <a:pt x="54" y="86"/>
                  </a:lnTo>
                  <a:lnTo>
                    <a:pt x="54" y="95"/>
                  </a:lnTo>
                  <a:lnTo>
                    <a:pt x="52" y="126"/>
                  </a:lnTo>
                  <a:lnTo>
                    <a:pt x="8" y="126"/>
                  </a:lnTo>
                  <a:lnTo>
                    <a:pt x="8" y="142"/>
                  </a:lnTo>
                  <a:lnTo>
                    <a:pt x="49" y="142"/>
                  </a:lnTo>
                  <a:lnTo>
                    <a:pt x="43" y="159"/>
                  </a:lnTo>
                  <a:lnTo>
                    <a:pt x="39" y="167"/>
                  </a:lnTo>
                  <a:lnTo>
                    <a:pt x="35" y="175"/>
                  </a:lnTo>
                  <a:lnTo>
                    <a:pt x="22" y="188"/>
                  </a:lnTo>
                  <a:lnTo>
                    <a:pt x="6" y="199"/>
                  </a:lnTo>
                  <a:lnTo>
                    <a:pt x="16" y="215"/>
                  </a:lnTo>
                  <a:lnTo>
                    <a:pt x="25" y="208"/>
                  </a:lnTo>
                  <a:lnTo>
                    <a:pt x="35" y="200"/>
                  </a:lnTo>
                  <a:lnTo>
                    <a:pt x="43" y="192"/>
                  </a:lnTo>
                  <a:lnTo>
                    <a:pt x="51" y="184"/>
                  </a:lnTo>
                  <a:lnTo>
                    <a:pt x="57" y="175"/>
                  </a:lnTo>
                  <a:lnTo>
                    <a:pt x="62" y="164"/>
                  </a:lnTo>
                  <a:lnTo>
                    <a:pt x="65" y="154"/>
                  </a:lnTo>
                  <a:lnTo>
                    <a:pt x="68" y="142"/>
                  </a:lnTo>
                  <a:lnTo>
                    <a:pt x="100" y="142"/>
                  </a:lnTo>
                  <a:lnTo>
                    <a:pt x="100" y="191"/>
                  </a:lnTo>
                  <a:lnTo>
                    <a:pt x="100" y="200"/>
                  </a:lnTo>
                  <a:lnTo>
                    <a:pt x="105" y="207"/>
                  </a:lnTo>
                  <a:lnTo>
                    <a:pt x="108" y="210"/>
                  </a:lnTo>
                  <a:lnTo>
                    <a:pt x="111" y="211"/>
                  </a:lnTo>
                  <a:lnTo>
                    <a:pt x="122" y="213"/>
                  </a:lnTo>
                  <a:lnTo>
                    <a:pt x="136" y="213"/>
                  </a:lnTo>
                  <a:lnTo>
                    <a:pt x="149" y="213"/>
                  </a:lnTo>
                  <a:lnTo>
                    <a:pt x="160" y="211"/>
                  </a:lnTo>
                  <a:lnTo>
                    <a:pt x="163" y="210"/>
                  </a:lnTo>
                  <a:lnTo>
                    <a:pt x="166" y="207"/>
                  </a:lnTo>
                  <a:lnTo>
                    <a:pt x="171" y="200"/>
                  </a:lnTo>
                  <a:lnTo>
                    <a:pt x="171" y="191"/>
                  </a:lnTo>
                  <a:lnTo>
                    <a:pt x="171" y="165"/>
                  </a:lnTo>
                  <a:lnTo>
                    <a:pt x="155" y="165"/>
                  </a:lnTo>
                  <a:lnTo>
                    <a:pt x="155" y="184"/>
                  </a:lnTo>
                  <a:close/>
                  <a:moveTo>
                    <a:pt x="87" y="24"/>
                  </a:moveTo>
                  <a:lnTo>
                    <a:pt x="87" y="24"/>
                  </a:lnTo>
                  <a:lnTo>
                    <a:pt x="97" y="35"/>
                  </a:lnTo>
                  <a:lnTo>
                    <a:pt x="108" y="48"/>
                  </a:lnTo>
                  <a:lnTo>
                    <a:pt x="133" y="70"/>
                  </a:lnTo>
                  <a:lnTo>
                    <a:pt x="41" y="70"/>
                  </a:lnTo>
                  <a:lnTo>
                    <a:pt x="66" y="48"/>
                  </a:lnTo>
                  <a:lnTo>
                    <a:pt x="87" y="24"/>
                  </a:lnTo>
                  <a:close/>
                  <a:moveTo>
                    <a:pt x="71" y="126"/>
                  </a:moveTo>
                  <a:lnTo>
                    <a:pt x="71" y="126"/>
                  </a:lnTo>
                  <a:lnTo>
                    <a:pt x="73" y="97"/>
                  </a:lnTo>
                  <a:lnTo>
                    <a:pt x="73" y="86"/>
                  </a:lnTo>
                  <a:lnTo>
                    <a:pt x="100" y="86"/>
                  </a:lnTo>
                  <a:lnTo>
                    <a:pt x="100" y="126"/>
                  </a:lnTo>
                  <a:lnTo>
                    <a:pt x="71" y="12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3" name="Freeform 299"/>
            <p:cNvSpPr>
              <a:spLocks noChangeAspect="1" noEditPoints="1"/>
            </p:cNvSpPr>
            <p:nvPr userDrawn="1"/>
          </p:nvSpPr>
          <p:spPr bwMode="auto">
            <a:xfrm>
              <a:off x="2889342" y="6133486"/>
              <a:ext cx="199492" cy="199625"/>
            </a:xfrm>
            <a:custGeom>
              <a:avLst/>
              <a:gdLst>
                <a:gd name="T0" fmla="*/ 2147483647 w 65"/>
                <a:gd name="T1" fmla="*/ 2147483647 h 66"/>
                <a:gd name="T2" fmla="*/ 2147483647 w 65"/>
                <a:gd name="T3" fmla="*/ 2147483647 h 66"/>
                <a:gd name="T4" fmla="*/ 2147483647 w 65"/>
                <a:gd name="T5" fmla="*/ 2147483647 h 66"/>
                <a:gd name="T6" fmla="*/ 2147483647 w 65"/>
                <a:gd name="T7" fmla="*/ 2147483647 h 66"/>
                <a:gd name="T8" fmla="*/ 2147483647 w 65"/>
                <a:gd name="T9" fmla="*/ 2147483647 h 66"/>
                <a:gd name="T10" fmla="*/ 2147483647 w 65"/>
                <a:gd name="T11" fmla="*/ 2147483647 h 66"/>
                <a:gd name="T12" fmla="*/ 2147483647 w 65"/>
                <a:gd name="T13" fmla="*/ 2147483647 h 66"/>
                <a:gd name="T14" fmla="*/ 2147483647 w 65"/>
                <a:gd name="T15" fmla="*/ 2147483647 h 66"/>
                <a:gd name="T16" fmla="*/ 2147483647 w 65"/>
                <a:gd name="T17" fmla="*/ 2147483647 h 66"/>
                <a:gd name="T18" fmla="*/ 2147483647 w 65"/>
                <a:gd name="T19" fmla="*/ 2147483647 h 66"/>
                <a:gd name="T20" fmla="*/ 2147483647 w 65"/>
                <a:gd name="T21" fmla="*/ 2147483647 h 66"/>
                <a:gd name="T22" fmla="*/ 2147483647 w 65"/>
                <a:gd name="T23" fmla="*/ 2147483647 h 66"/>
                <a:gd name="T24" fmla="*/ 2147483647 w 65"/>
                <a:gd name="T25" fmla="*/ 2147483647 h 66"/>
                <a:gd name="T26" fmla="*/ 2147483647 w 65"/>
                <a:gd name="T27" fmla="*/ 2147483647 h 66"/>
                <a:gd name="T28" fmla="*/ 2147483647 w 65"/>
                <a:gd name="T29" fmla="*/ 2147483647 h 66"/>
                <a:gd name="T30" fmla="*/ 2147483647 w 65"/>
                <a:gd name="T31" fmla="*/ 2147483647 h 66"/>
                <a:gd name="T32" fmla="*/ 2147483647 w 65"/>
                <a:gd name="T33" fmla="*/ 2147483647 h 66"/>
                <a:gd name="T34" fmla="*/ 2147483647 w 65"/>
                <a:gd name="T35" fmla="*/ 2147483647 h 66"/>
                <a:gd name="T36" fmla="*/ 2147483647 w 65"/>
                <a:gd name="T37" fmla="*/ 2147483647 h 66"/>
                <a:gd name="T38" fmla="*/ 2147483647 w 65"/>
                <a:gd name="T39" fmla="*/ 2147483647 h 66"/>
                <a:gd name="T40" fmla="*/ 2147483647 w 65"/>
                <a:gd name="T41" fmla="*/ 2147483647 h 66"/>
                <a:gd name="T42" fmla="*/ 2147483647 w 65"/>
                <a:gd name="T43" fmla="*/ 2147483647 h 66"/>
                <a:gd name="T44" fmla="*/ 2147483647 w 65"/>
                <a:gd name="T45" fmla="*/ 2147483647 h 66"/>
                <a:gd name="T46" fmla="*/ 2147483647 w 65"/>
                <a:gd name="T47" fmla="*/ 2147483647 h 66"/>
                <a:gd name="T48" fmla="*/ 0 w 65"/>
                <a:gd name="T49" fmla="*/ 2147483647 h 66"/>
                <a:gd name="T50" fmla="*/ 0 w 65"/>
                <a:gd name="T51" fmla="*/ 2147483647 h 66"/>
                <a:gd name="T52" fmla="*/ 0 w 65"/>
                <a:gd name="T53" fmla="*/ 2147483647 h 66"/>
                <a:gd name="T54" fmla="*/ 0 w 65"/>
                <a:gd name="T55" fmla="*/ 2147483647 h 66"/>
                <a:gd name="T56" fmla="*/ 2147483647 w 65"/>
                <a:gd name="T57" fmla="*/ 2147483647 h 66"/>
                <a:gd name="T58" fmla="*/ 2147483647 w 65"/>
                <a:gd name="T59" fmla="*/ 2147483647 h 66"/>
                <a:gd name="T60" fmla="*/ 2147483647 w 65"/>
                <a:gd name="T61" fmla="*/ 2147483647 h 66"/>
                <a:gd name="T62" fmla="*/ 2147483647 w 65"/>
                <a:gd name="T63" fmla="*/ 2147483647 h 66"/>
                <a:gd name="T64" fmla="*/ 2147483647 w 65"/>
                <a:gd name="T65" fmla="*/ 2147483647 h 66"/>
                <a:gd name="T66" fmla="*/ 2147483647 w 65"/>
                <a:gd name="T67" fmla="*/ 0 h 66"/>
                <a:gd name="T68" fmla="*/ 2147483647 w 65"/>
                <a:gd name="T69" fmla="*/ 0 h 66"/>
                <a:gd name="T70" fmla="*/ 2147483647 w 65"/>
                <a:gd name="T71" fmla="*/ 0 h 66"/>
                <a:gd name="T72" fmla="*/ 2147483647 w 65"/>
                <a:gd name="T73" fmla="*/ 0 h 66"/>
                <a:gd name="T74" fmla="*/ 2147483647 w 65"/>
                <a:gd name="T75" fmla="*/ 2147483647 h 66"/>
                <a:gd name="T76" fmla="*/ 2147483647 w 65"/>
                <a:gd name="T77" fmla="*/ 2147483647 h 66"/>
                <a:gd name="T78" fmla="*/ 2147483647 w 65"/>
                <a:gd name="T79" fmla="*/ 2147483647 h 66"/>
                <a:gd name="T80" fmla="*/ 2147483647 w 65"/>
                <a:gd name="T81" fmla="*/ 2147483647 h 66"/>
                <a:gd name="T82" fmla="*/ 2147483647 w 65"/>
                <a:gd name="T83" fmla="*/ 2147483647 h 66"/>
                <a:gd name="T84" fmla="*/ 2147483647 w 65"/>
                <a:gd name="T85" fmla="*/ 2147483647 h 66"/>
                <a:gd name="T86" fmla="*/ 2147483647 w 65"/>
                <a:gd name="T87" fmla="*/ 2147483647 h 66"/>
                <a:gd name="T88" fmla="*/ 2147483647 w 65"/>
                <a:gd name="T89" fmla="*/ 2147483647 h 66"/>
                <a:gd name="T90" fmla="*/ 2147483647 w 65"/>
                <a:gd name="T91" fmla="*/ 2147483647 h 66"/>
                <a:gd name="T92" fmla="*/ 2147483647 w 65"/>
                <a:gd name="T93" fmla="*/ 2147483647 h 66"/>
                <a:gd name="T94" fmla="*/ 2147483647 w 65"/>
                <a:gd name="T95" fmla="*/ 2147483647 h 66"/>
                <a:gd name="T96" fmla="*/ 2147483647 w 65"/>
                <a:gd name="T97" fmla="*/ 2147483647 h 66"/>
                <a:gd name="T98" fmla="*/ 2147483647 w 65"/>
                <a:gd name="T99" fmla="*/ 2147483647 h 66"/>
                <a:gd name="T100" fmla="*/ 2147483647 w 65"/>
                <a:gd name="T101" fmla="*/ 2147483647 h 66"/>
                <a:gd name="T102" fmla="*/ 2147483647 w 65"/>
                <a:gd name="T103" fmla="*/ 2147483647 h 66"/>
                <a:gd name="T104" fmla="*/ 2147483647 w 65"/>
                <a:gd name="T105" fmla="*/ 2147483647 h 66"/>
                <a:gd name="T106" fmla="*/ 2147483647 w 65"/>
                <a:gd name="T107" fmla="*/ 2147483647 h 66"/>
                <a:gd name="T108" fmla="*/ 2147483647 w 65"/>
                <a:gd name="T109" fmla="*/ 2147483647 h 66"/>
                <a:gd name="T110" fmla="*/ 2147483647 w 65"/>
                <a:gd name="T111" fmla="*/ 2147483647 h 66"/>
                <a:gd name="T112" fmla="*/ 2147483647 w 65"/>
                <a:gd name="T113" fmla="*/ 2147483647 h 6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65" h="66">
                  <a:moveTo>
                    <a:pt x="65" y="39"/>
                  </a:moveTo>
                  <a:lnTo>
                    <a:pt x="19" y="39"/>
                  </a:lnTo>
                  <a:lnTo>
                    <a:pt x="21" y="44"/>
                  </a:lnTo>
                  <a:lnTo>
                    <a:pt x="24" y="47"/>
                  </a:lnTo>
                  <a:lnTo>
                    <a:pt x="29" y="50"/>
                  </a:lnTo>
                  <a:lnTo>
                    <a:pt x="35" y="52"/>
                  </a:lnTo>
                  <a:lnTo>
                    <a:pt x="40" y="50"/>
                  </a:lnTo>
                  <a:lnTo>
                    <a:pt x="43" y="49"/>
                  </a:lnTo>
                  <a:lnTo>
                    <a:pt x="49" y="44"/>
                  </a:lnTo>
                  <a:lnTo>
                    <a:pt x="62" y="55"/>
                  </a:lnTo>
                  <a:lnTo>
                    <a:pt x="56" y="60"/>
                  </a:lnTo>
                  <a:lnTo>
                    <a:pt x="49" y="63"/>
                  </a:lnTo>
                  <a:lnTo>
                    <a:pt x="43" y="66"/>
                  </a:lnTo>
                  <a:lnTo>
                    <a:pt x="35" y="66"/>
                  </a:lnTo>
                  <a:lnTo>
                    <a:pt x="27" y="66"/>
                  </a:lnTo>
                  <a:lnTo>
                    <a:pt x="21" y="65"/>
                  </a:lnTo>
                  <a:lnTo>
                    <a:pt x="14" y="61"/>
                  </a:lnTo>
                  <a:lnTo>
                    <a:pt x="10" y="57"/>
                  </a:lnTo>
                  <a:lnTo>
                    <a:pt x="5" y="52"/>
                  </a:lnTo>
                  <a:lnTo>
                    <a:pt x="2" y="47"/>
                  </a:lnTo>
                  <a:lnTo>
                    <a:pt x="0" y="41"/>
                  </a:lnTo>
                  <a:lnTo>
                    <a:pt x="0" y="33"/>
                  </a:lnTo>
                  <a:lnTo>
                    <a:pt x="0" y="27"/>
                  </a:lnTo>
                  <a:lnTo>
                    <a:pt x="2" y="20"/>
                  </a:lnTo>
                  <a:lnTo>
                    <a:pt x="5" y="14"/>
                  </a:lnTo>
                  <a:lnTo>
                    <a:pt x="8" y="9"/>
                  </a:lnTo>
                  <a:lnTo>
                    <a:pt x="13" y="4"/>
                  </a:lnTo>
                  <a:lnTo>
                    <a:pt x="19" y="1"/>
                  </a:lnTo>
                  <a:lnTo>
                    <a:pt x="26" y="0"/>
                  </a:lnTo>
                  <a:lnTo>
                    <a:pt x="32" y="0"/>
                  </a:lnTo>
                  <a:lnTo>
                    <a:pt x="40" y="0"/>
                  </a:lnTo>
                  <a:lnTo>
                    <a:pt x="48" y="1"/>
                  </a:lnTo>
                  <a:lnTo>
                    <a:pt x="53" y="6"/>
                  </a:lnTo>
                  <a:lnTo>
                    <a:pt x="57" y="11"/>
                  </a:lnTo>
                  <a:lnTo>
                    <a:pt x="62" y="15"/>
                  </a:lnTo>
                  <a:lnTo>
                    <a:pt x="64" y="23"/>
                  </a:lnTo>
                  <a:lnTo>
                    <a:pt x="65" y="30"/>
                  </a:lnTo>
                  <a:lnTo>
                    <a:pt x="65" y="39"/>
                  </a:lnTo>
                  <a:close/>
                  <a:moveTo>
                    <a:pt x="46" y="25"/>
                  </a:moveTo>
                  <a:lnTo>
                    <a:pt x="46" y="25"/>
                  </a:lnTo>
                  <a:lnTo>
                    <a:pt x="45" y="20"/>
                  </a:lnTo>
                  <a:lnTo>
                    <a:pt x="41" y="17"/>
                  </a:lnTo>
                  <a:lnTo>
                    <a:pt x="38" y="14"/>
                  </a:lnTo>
                  <a:lnTo>
                    <a:pt x="34" y="14"/>
                  </a:lnTo>
                  <a:lnTo>
                    <a:pt x="27" y="14"/>
                  </a:lnTo>
                  <a:lnTo>
                    <a:pt x="24" y="17"/>
                  </a:lnTo>
                  <a:lnTo>
                    <a:pt x="21" y="20"/>
                  </a:lnTo>
                  <a:lnTo>
                    <a:pt x="19" y="25"/>
                  </a:lnTo>
                  <a:lnTo>
                    <a:pt x="46" y="25"/>
                  </a:lnTo>
                  <a:close/>
                </a:path>
              </a:pathLst>
            </a:custGeom>
            <a:solidFill>
              <a:srgbClr val="0099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4" name="Freeform 300"/>
            <p:cNvSpPr>
              <a:spLocks noChangeAspect="1"/>
            </p:cNvSpPr>
            <p:nvPr userDrawn="1"/>
          </p:nvSpPr>
          <p:spPr bwMode="auto">
            <a:xfrm>
              <a:off x="2695604" y="6133486"/>
              <a:ext cx="134274" cy="182351"/>
            </a:xfrm>
            <a:custGeom>
              <a:avLst/>
              <a:gdLst>
                <a:gd name="T0" fmla="*/ 0 w 46"/>
                <a:gd name="T1" fmla="*/ 2147483647 h 65"/>
                <a:gd name="T2" fmla="*/ 2147483647 w 46"/>
                <a:gd name="T3" fmla="*/ 2147483647 h 65"/>
                <a:gd name="T4" fmla="*/ 2147483647 w 46"/>
                <a:gd name="T5" fmla="*/ 2147483647 h 65"/>
                <a:gd name="T6" fmla="*/ 2147483647 w 46"/>
                <a:gd name="T7" fmla="*/ 2147483647 h 65"/>
                <a:gd name="T8" fmla="*/ 2147483647 w 46"/>
                <a:gd name="T9" fmla="*/ 2147483647 h 65"/>
                <a:gd name="T10" fmla="*/ 2147483647 w 46"/>
                <a:gd name="T11" fmla="*/ 2147483647 h 65"/>
                <a:gd name="T12" fmla="*/ 2147483647 w 46"/>
                <a:gd name="T13" fmla="*/ 2147483647 h 65"/>
                <a:gd name="T14" fmla="*/ 2147483647 w 46"/>
                <a:gd name="T15" fmla="*/ 0 h 65"/>
                <a:gd name="T16" fmla="*/ 2147483647 w 46"/>
                <a:gd name="T17" fmla="*/ 0 h 65"/>
                <a:gd name="T18" fmla="*/ 2147483647 w 46"/>
                <a:gd name="T19" fmla="*/ 0 h 65"/>
                <a:gd name="T20" fmla="*/ 2147483647 w 46"/>
                <a:gd name="T21" fmla="*/ 0 h 65"/>
                <a:gd name="T22" fmla="*/ 2147483647 w 46"/>
                <a:gd name="T23" fmla="*/ 2147483647 h 65"/>
                <a:gd name="T24" fmla="*/ 2147483647 w 46"/>
                <a:gd name="T25" fmla="*/ 2147483647 h 65"/>
                <a:gd name="T26" fmla="*/ 2147483647 w 46"/>
                <a:gd name="T27" fmla="*/ 2147483647 h 65"/>
                <a:gd name="T28" fmla="*/ 2147483647 w 46"/>
                <a:gd name="T29" fmla="*/ 2147483647 h 65"/>
                <a:gd name="T30" fmla="*/ 2147483647 w 46"/>
                <a:gd name="T31" fmla="*/ 2147483647 h 65"/>
                <a:gd name="T32" fmla="*/ 2147483647 w 46"/>
                <a:gd name="T33" fmla="*/ 2147483647 h 65"/>
                <a:gd name="T34" fmla="*/ 2147483647 w 46"/>
                <a:gd name="T35" fmla="*/ 2147483647 h 65"/>
                <a:gd name="T36" fmla="*/ 2147483647 w 46"/>
                <a:gd name="T37" fmla="*/ 2147483647 h 65"/>
                <a:gd name="T38" fmla="*/ 2147483647 w 46"/>
                <a:gd name="T39" fmla="*/ 2147483647 h 65"/>
                <a:gd name="T40" fmla="*/ 0 w 46"/>
                <a:gd name="T41" fmla="*/ 2147483647 h 65"/>
                <a:gd name="T42" fmla="*/ 0 w 46"/>
                <a:gd name="T43" fmla="*/ 2147483647 h 65"/>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46" h="65">
                  <a:moveTo>
                    <a:pt x="0" y="1"/>
                  </a:moveTo>
                  <a:lnTo>
                    <a:pt x="20" y="1"/>
                  </a:lnTo>
                  <a:lnTo>
                    <a:pt x="20" y="11"/>
                  </a:lnTo>
                  <a:lnTo>
                    <a:pt x="24" y="6"/>
                  </a:lnTo>
                  <a:lnTo>
                    <a:pt x="28" y="3"/>
                  </a:lnTo>
                  <a:lnTo>
                    <a:pt x="33" y="0"/>
                  </a:lnTo>
                  <a:lnTo>
                    <a:pt x="39" y="0"/>
                  </a:lnTo>
                  <a:lnTo>
                    <a:pt x="46" y="0"/>
                  </a:lnTo>
                  <a:lnTo>
                    <a:pt x="46" y="19"/>
                  </a:lnTo>
                  <a:lnTo>
                    <a:pt x="36" y="17"/>
                  </a:lnTo>
                  <a:lnTo>
                    <a:pt x="30" y="17"/>
                  </a:lnTo>
                  <a:lnTo>
                    <a:pt x="25" y="20"/>
                  </a:lnTo>
                  <a:lnTo>
                    <a:pt x="22" y="27"/>
                  </a:lnTo>
                  <a:lnTo>
                    <a:pt x="20" y="36"/>
                  </a:lnTo>
                  <a:lnTo>
                    <a:pt x="20" y="65"/>
                  </a:lnTo>
                  <a:lnTo>
                    <a:pt x="0" y="65"/>
                  </a:lnTo>
                  <a:lnTo>
                    <a:pt x="0" y="1"/>
                  </a:lnTo>
                  <a:close/>
                </a:path>
              </a:pathLst>
            </a:custGeom>
            <a:solidFill>
              <a:srgbClr val="0099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5" name="Freeform 301"/>
            <p:cNvSpPr>
              <a:spLocks noChangeAspect="1"/>
            </p:cNvSpPr>
            <p:nvPr userDrawn="1"/>
          </p:nvSpPr>
          <p:spPr bwMode="auto">
            <a:xfrm>
              <a:off x="7009627" y="6267849"/>
              <a:ext cx="67136" cy="71021"/>
            </a:xfrm>
            <a:custGeom>
              <a:avLst/>
              <a:gdLst>
                <a:gd name="T0" fmla="*/ 2147483647 w 24"/>
                <a:gd name="T1" fmla="*/ 0 h 24"/>
                <a:gd name="T2" fmla="*/ 2147483647 w 24"/>
                <a:gd name="T3" fmla="*/ 0 h 24"/>
                <a:gd name="T4" fmla="*/ 2147483647 w 24"/>
                <a:gd name="T5" fmla="*/ 2147483647 h 24"/>
                <a:gd name="T6" fmla="*/ 2147483647 w 24"/>
                <a:gd name="T7" fmla="*/ 2147483647 h 24"/>
                <a:gd name="T8" fmla="*/ 2147483647 w 24"/>
                <a:gd name="T9" fmla="*/ 2147483647 h 24"/>
                <a:gd name="T10" fmla="*/ 2147483647 w 24"/>
                <a:gd name="T11" fmla="*/ 2147483647 h 24"/>
                <a:gd name="T12" fmla="*/ 2147483647 w 24"/>
                <a:gd name="T13" fmla="*/ 2147483647 h 24"/>
                <a:gd name="T14" fmla="*/ 2147483647 w 24"/>
                <a:gd name="T15" fmla="*/ 2147483647 h 24"/>
                <a:gd name="T16" fmla="*/ 2147483647 w 24"/>
                <a:gd name="T17" fmla="*/ 2147483647 h 24"/>
                <a:gd name="T18" fmla="*/ 2147483647 w 24"/>
                <a:gd name="T19" fmla="*/ 2147483647 h 24"/>
                <a:gd name="T20" fmla="*/ 2147483647 w 24"/>
                <a:gd name="T21" fmla="*/ 2147483647 h 24"/>
                <a:gd name="T22" fmla="*/ 2147483647 w 24"/>
                <a:gd name="T23" fmla="*/ 2147483647 h 24"/>
                <a:gd name="T24" fmla="*/ 2147483647 w 24"/>
                <a:gd name="T25" fmla="*/ 2147483647 h 24"/>
                <a:gd name="T26" fmla="*/ 2147483647 w 24"/>
                <a:gd name="T27" fmla="*/ 2147483647 h 24"/>
                <a:gd name="T28" fmla="*/ 2147483647 w 24"/>
                <a:gd name="T29" fmla="*/ 2147483647 h 24"/>
                <a:gd name="T30" fmla="*/ 0 w 24"/>
                <a:gd name="T31" fmla="*/ 2147483647 h 24"/>
                <a:gd name="T32" fmla="*/ 0 w 24"/>
                <a:gd name="T33" fmla="*/ 2147483647 h 24"/>
                <a:gd name="T34" fmla="*/ 2147483647 w 24"/>
                <a:gd name="T35" fmla="*/ 2147483647 h 24"/>
                <a:gd name="T36" fmla="*/ 2147483647 w 24"/>
                <a:gd name="T37" fmla="*/ 2147483647 h 24"/>
                <a:gd name="T38" fmla="*/ 2147483647 w 24"/>
                <a:gd name="T39" fmla="*/ 2147483647 h 24"/>
                <a:gd name="T40" fmla="*/ 2147483647 w 24"/>
                <a:gd name="T41" fmla="*/ 0 h 24"/>
                <a:gd name="T42" fmla="*/ 2147483647 w 24"/>
                <a:gd name="T43" fmla="*/ 0 h 2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24" h="24">
                  <a:moveTo>
                    <a:pt x="13" y="0"/>
                  </a:moveTo>
                  <a:lnTo>
                    <a:pt x="13" y="0"/>
                  </a:lnTo>
                  <a:lnTo>
                    <a:pt x="16" y="2"/>
                  </a:lnTo>
                  <a:lnTo>
                    <a:pt x="21" y="3"/>
                  </a:lnTo>
                  <a:lnTo>
                    <a:pt x="22" y="8"/>
                  </a:lnTo>
                  <a:lnTo>
                    <a:pt x="24" y="11"/>
                  </a:lnTo>
                  <a:lnTo>
                    <a:pt x="22" y="16"/>
                  </a:lnTo>
                  <a:lnTo>
                    <a:pt x="21" y="19"/>
                  </a:lnTo>
                  <a:lnTo>
                    <a:pt x="16" y="22"/>
                  </a:lnTo>
                  <a:lnTo>
                    <a:pt x="13" y="24"/>
                  </a:lnTo>
                  <a:lnTo>
                    <a:pt x="8" y="22"/>
                  </a:lnTo>
                  <a:lnTo>
                    <a:pt x="3" y="21"/>
                  </a:lnTo>
                  <a:lnTo>
                    <a:pt x="2" y="16"/>
                  </a:lnTo>
                  <a:lnTo>
                    <a:pt x="0" y="13"/>
                  </a:lnTo>
                  <a:lnTo>
                    <a:pt x="2" y="8"/>
                  </a:lnTo>
                  <a:lnTo>
                    <a:pt x="3" y="3"/>
                  </a:lnTo>
                  <a:lnTo>
                    <a:pt x="8" y="2"/>
                  </a:lnTo>
                  <a:lnTo>
                    <a:pt x="13" y="0"/>
                  </a:lnTo>
                  <a:close/>
                </a:path>
              </a:pathLst>
            </a:custGeom>
            <a:solidFill>
              <a:srgbClr val="0099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6" name="Freeform 302"/>
            <p:cNvSpPr>
              <a:spLocks noChangeAspect="1"/>
            </p:cNvSpPr>
            <p:nvPr userDrawn="1"/>
          </p:nvSpPr>
          <p:spPr bwMode="auto">
            <a:xfrm>
              <a:off x="6522405" y="6133486"/>
              <a:ext cx="138110" cy="182351"/>
            </a:xfrm>
            <a:custGeom>
              <a:avLst/>
              <a:gdLst>
                <a:gd name="T0" fmla="*/ 0 w 46"/>
                <a:gd name="T1" fmla="*/ 2147483647 h 65"/>
                <a:gd name="T2" fmla="*/ 2147483647 w 46"/>
                <a:gd name="T3" fmla="*/ 2147483647 h 65"/>
                <a:gd name="T4" fmla="*/ 2147483647 w 46"/>
                <a:gd name="T5" fmla="*/ 2147483647 h 65"/>
                <a:gd name="T6" fmla="*/ 2147483647 w 46"/>
                <a:gd name="T7" fmla="*/ 2147483647 h 65"/>
                <a:gd name="T8" fmla="*/ 2147483647 w 46"/>
                <a:gd name="T9" fmla="*/ 2147483647 h 65"/>
                <a:gd name="T10" fmla="*/ 2147483647 w 46"/>
                <a:gd name="T11" fmla="*/ 2147483647 h 65"/>
                <a:gd name="T12" fmla="*/ 2147483647 w 46"/>
                <a:gd name="T13" fmla="*/ 2147483647 h 65"/>
                <a:gd name="T14" fmla="*/ 2147483647 w 46"/>
                <a:gd name="T15" fmla="*/ 0 h 65"/>
                <a:gd name="T16" fmla="*/ 2147483647 w 46"/>
                <a:gd name="T17" fmla="*/ 0 h 65"/>
                <a:gd name="T18" fmla="*/ 2147483647 w 46"/>
                <a:gd name="T19" fmla="*/ 0 h 65"/>
                <a:gd name="T20" fmla="*/ 2147483647 w 46"/>
                <a:gd name="T21" fmla="*/ 0 h 65"/>
                <a:gd name="T22" fmla="*/ 2147483647 w 46"/>
                <a:gd name="T23" fmla="*/ 2147483647 h 65"/>
                <a:gd name="T24" fmla="*/ 2147483647 w 46"/>
                <a:gd name="T25" fmla="*/ 2147483647 h 65"/>
                <a:gd name="T26" fmla="*/ 2147483647 w 46"/>
                <a:gd name="T27" fmla="*/ 2147483647 h 65"/>
                <a:gd name="T28" fmla="*/ 2147483647 w 46"/>
                <a:gd name="T29" fmla="*/ 2147483647 h 65"/>
                <a:gd name="T30" fmla="*/ 2147483647 w 46"/>
                <a:gd name="T31" fmla="*/ 2147483647 h 65"/>
                <a:gd name="T32" fmla="*/ 2147483647 w 46"/>
                <a:gd name="T33" fmla="*/ 2147483647 h 65"/>
                <a:gd name="T34" fmla="*/ 2147483647 w 46"/>
                <a:gd name="T35" fmla="*/ 2147483647 h 65"/>
                <a:gd name="T36" fmla="*/ 2147483647 w 46"/>
                <a:gd name="T37" fmla="*/ 2147483647 h 65"/>
                <a:gd name="T38" fmla="*/ 2147483647 w 46"/>
                <a:gd name="T39" fmla="*/ 2147483647 h 65"/>
                <a:gd name="T40" fmla="*/ 0 w 46"/>
                <a:gd name="T41" fmla="*/ 2147483647 h 65"/>
                <a:gd name="T42" fmla="*/ 0 w 46"/>
                <a:gd name="T43" fmla="*/ 2147483647 h 65"/>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46" h="65">
                  <a:moveTo>
                    <a:pt x="0" y="1"/>
                  </a:moveTo>
                  <a:lnTo>
                    <a:pt x="21" y="1"/>
                  </a:lnTo>
                  <a:lnTo>
                    <a:pt x="21" y="11"/>
                  </a:lnTo>
                  <a:lnTo>
                    <a:pt x="24" y="6"/>
                  </a:lnTo>
                  <a:lnTo>
                    <a:pt x="29" y="3"/>
                  </a:lnTo>
                  <a:lnTo>
                    <a:pt x="34" y="0"/>
                  </a:lnTo>
                  <a:lnTo>
                    <a:pt x="40" y="0"/>
                  </a:lnTo>
                  <a:lnTo>
                    <a:pt x="46" y="0"/>
                  </a:lnTo>
                  <a:lnTo>
                    <a:pt x="46" y="19"/>
                  </a:lnTo>
                  <a:lnTo>
                    <a:pt x="38" y="17"/>
                  </a:lnTo>
                  <a:lnTo>
                    <a:pt x="32" y="17"/>
                  </a:lnTo>
                  <a:lnTo>
                    <a:pt x="26" y="20"/>
                  </a:lnTo>
                  <a:lnTo>
                    <a:pt x="22" y="27"/>
                  </a:lnTo>
                  <a:lnTo>
                    <a:pt x="21" y="36"/>
                  </a:lnTo>
                  <a:lnTo>
                    <a:pt x="21" y="65"/>
                  </a:lnTo>
                  <a:lnTo>
                    <a:pt x="0" y="65"/>
                  </a:lnTo>
                  <a:lnTo>
                    <a:pt x="0" y="1"/>
                  </a:lnTo>
                  <a:close/>
                </a:path>
              </a:pathLst>
            </a:custGeom>
            <a:solidFill>
              <a:srgbClr val="0099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7" name="Freeform 303"/>
            <p:cNvSpPr>
              <a:spLocks noChangeAspect="1" noEditPoints="1"/>
            </p:cNvSpPr>
            <p:nvPr userDrawn="1"/>
          </p:nvSpPr>
          <p:spPr bwMode="auto">
            <a:xfrm>
              <a:off x="6721897" y="6133486"/>
              <a:ext cx="197574" cy="199625"/>
            </a:xfrm>
            <a:custGeom>
              <a:avLst/>
              <a:gdLst>
                <a:gd name="T0" fmla="*/ 2147483647 w 66"/>
                <a:gd name="T1" fmla="*/ 2147483647 h 66"/>
                <a:gd name="T2" fmla="*/ 2147483647 w 66"/>
                <a:gd name="T3" fmla="*/ 2147483647 h 66"/>
                <a:gd name="T4" fmla="*/ 2147483647 w 66"/>
                <a:gd name="T5" fmla="*/ 2147483647 h 66"/>
                <a:gd name="T6" fmla="*/ 2147483647 w 66"/>
                <a:gd name="T7" fmla="*/ 2147483647 h 66"/>
                <a:gd name="T8" fmla="*/ 2147483647 w 66"/>
                <a:gd name="T9" fmla="*/ 2147483647 h 66"/>
                <a:gd name="T10" fmla="*/ 2147483647 w 66"/>
                <a:gd name="T11" fmla="*/ 2147483647 h 66"/>
                <a:gd name="T12" fmla="*/ 2147483647 w 66"/>
                <a:gd name="T13" fmla="*/ 2147483647 h 66"/>
                <a:gd name="T14" fmla="*/ 2147483647 w 66"/>
                <a:gd name="T15" fmla="*/ 2147483647 h 66"/>
                <a:gd name="T16" fmla="*/ 2147483647 w 66"/>
                <a:gd name="T17" fmla="*/ 2147483647 h 66"/>
                <a:gd name="T18" fmla="*/ 2147483647 w 66"/>
                <a:gd name="T19" fmla="*/ 2147483647 h 66"/>
                <a:gd name="T20" fmla="*/ 2147483647 w 66"/>
                <a:gd name="T21" fmla="*/ 2147483647 h 66"/>
                <a:gd name="T22" fmla="*/ 2147483647 w 66"/>
                <a:gd name="T23" fmla="*/ 2147483647 h 66"/>
                <a:gd name="T24" fmla="*/ 2147483647 w 66"/>
                <a:gd name="T25" fmla="*/ 2147483647 h 66"/>
                <a:gd name="T26" fmla="*/ 2147483647 w 66"/>
                <a:gd name="T27" fmla="*/ 2147483647 h 66"/>
                <a:gd name="T28" fmla="*/ 2147483647 w 66"/>
                <a:gd name="T29" fmla="*/ 2147483647 h 66"/>
                <a:gd name="T30" fmla="*/ 2147483647 w 66"/>
                <a:gd name="T31" fmla="*/ 2147483647 h 66"/>
                <a:gd name="T32" fmla="*/ 2147483647 w 66"/>
                <a:gd name="T33" fmla="*/ 2147483647 h 66"/>
                <a:gd name="T34" fmla="*/ 2147483647 w 66"/>
                <a:gd name="T35" fmla="*/ 2147483647 h 66"/>
                <a:gd name="T36" fmla="*/ 2147483647 w 66"/>
                <a:gd name="T37" fmla="*/ 2147483647 h 66"/>
                <a:gd name="T38" fmla="*/ 2147483647 w 66"/>
                <a:gd name="T39" fmla="*/ 2147483647 h 66"/>
                <a:gd name="T40" fmla="*/ 2147483647 w 66"/>
                <a:gd name="T41" fmla="*/ 2147483647 h 66"/>
                <a:gd name="T42" fmla="*/ 2147483647 w 66"/>
                <a:gd name="T43" fmla="*/ 2147483647 h 66"/>
                <a:gd name="T44" fmla="*/ 2147483647 w 66"/>
                <a:gd name="T45" fmla="*/ 2147483647 h 66"/>
                <a:gd name="T46" fmla="*/ 2147483647 w 66"/>
                <a:gd name="T47" fmla="*/ 2147483647 h 66"/>
                <a:gd name="T48" fmla="*/ 0 w 66"/>
                <a:gd name="T49" fmla="*/ 2147483647 h 66"/>
                <a:gd name="T50" fmla="*/ 0 w 66"/>
                <a:gd name="T51" fmla="*/ 2147483647 h 66"/>
                <a:gd name="T52" fmla="*/ 0 w 66"/>
                <a:gd name="T53" fmla="*/ 2147483647 h 66"/>
                <a:gd name="T54" fmla="*/ 0 w 66"/>
                <a:gd name="T55" fmla="*/ 2147483647 h 66"/>
                <a:gd name="T56" fmla="*/ 2147483647 w 66"/>
                <a:gd name="T57" fmla="*/ 2147483647 h 66"/>
                <a:gd name="T58" fmla="*/ 2147483647 w 66"/>
                <a:gd name="T59" fmla="*/ 2147483647 h 66"/>
                <a:gd name="T60" fmla="*/ 2147483647 w 66"/>
                <a:gd name="T61" fmla="*/ 2147483647 h 66"/>
                <a:gd name="T62" fmla="*/ 2147483647 w 66"/>
                <a:gd name="T63" fmla="*/ 2147483647 h 66"/>
                <a:gd name="T64" fmla="*/ 2147483647 w 66"/>
                <a:gd name="T65" fmla="*/ 2147483647 h 66"/>
                <a:gd name="T66" fmla="*/ 2147483647 w 66"/>
                <a:gd name="T67" fmla="*/ 0 h 66"/>
                <a:gd name="T68" fmla="*/ 2147483647 w 66"/>
                <a:gd name="T69" fmla="*/ 0 h 66"/>
                <a:gd name="T70" fmla="*/ 2147483647 w 66"/>
                <a:gd name="T71" fmla="*/ 0 h 66"/>
                <a:gd name="T72" fmla="*/ 2147483647 w 66"/>
                <a:gd name="T73" fmla="*/ 0 h 66"/>
                <a:gd name="T74" fmla="*/ 2147483647 w 66"/>
                <a:gd name="T75" fmla="*/ 2147483647 h 66"/>
                <a:gd name="T76" fmla="*/ 2147483647 w 66"/>
                <a:gd name="T77" fmla="*/ 2147483647 h 66"/>
                <a:gd name="T78" fmla="*/ 2147483647 w 66"/>
                <a:gd name="T79" fmla="*/ 2147483647 h 66"/>
                <a:gd name="T80" fmla="*/ 2147483647 w 66"/>
                <a:gd name="T81" fmla="*/ 2147483647 h 66"/>
                <a:gd name="T82" fmla="*/ 2147483647 w 66"/>
                <a:gd name="T83" fmla="*/ 2147483647 h 66"/>
                <a:gd name="T84" fmla="*/ 2147483647 w 66"/>
                <a:gd name="T85" fmla="*/ 2147483647 h 66"/>
                <a:gd name="T86" fmla="*/ 2147483647 w 66"/>
                <a:gd name="T87" fmla="*/ 2147483647 h 66"/>
                <a:gd name="T88" fmla="*/ 2147483647 w 66"/>
                <a:gd name="T89" fmla="*/ 2147483647 h 66"/>
                <a:gd name="T90" fmla="*/ 2147483647 w 66"/>
                <a:gd name="T91" fmla="*/ 2147483647 h 66"/>
                <a:gd name="T92" fmla="*/ 2147483647 w 66"/>
                <a:gd name="T93" fmla="*/ 2147483647 h 66"/>
                <a:gd name="T94" fmla="*/ 2147483647 w 66"/>
                <a:gd name="T95" fmla="*/ 2147483647 h 66"/>
                <a:gd name="T96" fmla="*/ 2147483647 w 66"/>
                <a:gd name="T97" fmla="*/ 2147483647 h 66"/>
                <a:gd name="T98" fmla="*/ 2147483647 w 66"/>
                <a:gd name="T99" fmla="*/ 2147483647 h 66"/>
                <a:gd name="T100" fmla="*/ 2147483647 w 66"/>
                <a:gd name="T101" fmla="*/ 2147483647 h 66"/>
                <a:gd name="T102" fmla="*/ 2147483647 w 66"/>
                <a:gd name="T103" fmla="*/ 2147483647 h 66"/>
                <a:gd name="T104" fmla="*/ 2147483647 w 66"/>
                <a:gd name="T105" fmla="*/ 2147483647 h 66"/>
                <a:gd name="T106" fmla="*/ 2147483647 w 66"/>
                <a:gd name="T107" fmla="*/ 2147483647 h 66"/>
                <a:gd name="T108" fmla="*/ 2147483647 w 66"/>
                <a:gd name="T109" fmla="*/ 2147483647 h 66"/>
                <a:gd name="T110" fmla="*/ 2147483647 w 66"/>
                <a:gd name="T111" fmla="*/ 2147483647 h 66"/>
                <a:gd name="T112" fmla="*/ 2147483647 w 66"/>
                <a:gd name="T113" fmla="*/ 2147483647 h 6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66" h="66">
                  <a:moveTo>
                    <a:pt x="66" y="39"/>
                  </a:moveTo>
                  <a:lnTo>
                    <a:pt x="20" y="39"/>
                  </a:lnTo>
                  <a:lnTo>
                    <a:pt x="22" y="44"/>
                  </a:lnTo>
                  <a:lnTo>
                    <a:pt x="25" y="47"/>
                  </a:lnTo>
                  <a:lnTo>
                    <a:pt x="30" y="50"/>
                  </a:lnTo>
                  <a:lnTo>
                    <a:pt x="35" y="52"/>
                  </a:lnTo>
                  <a:lnTo>
                    <a:pt x="39" y="50"/>
                  </a:lnTo>
                  <a:lnTo>
                    <a:pt x="44" y="49"/>
                  </a:lnTo>
                  <a:lnTo>
                    <a:pt x="49" y="44"/>
                  </a:lnTo>
                  <a:lnTo>
                    <a:pt x="62" y="55"/>
                  </a:lnTo>
                  <a:lnTo>
                    <a:pt x="57" y="60"/>
                  </a:lnTo>
                  <a:lnTo>
                    <a:pt x="51" y="63"/>
                  </a:lnTo>
                  <a:lnTo>
                    <a:pt x="43" y="66"/>
                  </a:lnTo>
                  <a:lnTo>
                    <a:pt x="35" y="66"/>
                  </a:lnTo>
                  <a:lnTo>
                    <a:pt x="28" y="66"/>
                  </a:lnTo>
                  <a:lnTo>
                    <a:pt x="20" y="65"/>
                  </a:lnTo>
                  <a:lnTo>
                    <a:pt x="16" y="61"/>
                  </a:lnTo>
                  <a:lnTo>
                    <a:pt x="9" y="57"/>
                  </a:lnTo>
                  <a:lnTo>
                    <a:pt x="6" y="52"/>
                  </a:lnTo>
                  <a:lnTo>
                    <a:pt x="3" y="47"/>
                  </a:lnTo>
                  <a:lnTo>
                    <a:pt x="0" y="41"/>
                  </a:lnTo>
                  <a:lnTo>
                    <a:pt x="0" y="33"/>
                  </a:lnTo>
                  <a:lnTo>
                    <a:pt x="0" y="27"/>
                  </a:lnTo>
                  <a:lnTo>
                    <a:pt x="1" y="20"/>
                  </a:lnTo>
                  <a:lnTo>
                    <a:pt x="5" y="14"/>
                  </a:lnTo>
                  <a:lnTo>
                    <a:pt x="9" y="9"/>
                  </a:lnTo>
                  <a:lnTo>
                    <a:pt x="14" y="4"/>
                  </a:lnTo>
                  <a:lnTo>
                    <a:pt x="19" y="1"/>
                  </a:lnTo>
                  <a:lnTo>
                    <a:pt x="25" y="0"/>
                  </a:lnTo>
                  <a:lnTo>
                    <a:pt x="33" y="0"/>
                  </a:lnTo>
                  <a:lnTo>
                    <a:pt x="41" y="0"/>
                  </a:lnTo>
                  <a:lnTo>
                    <a:pt x="47" y="1"/>
                  </a:lnTo>
                  <a:lnTo>
                    <a:pt x="54" y="6"/>
                  </a:lnTo>
                  <a:lnTo>
                    <a:pt x="59" y="11"/>
                  </a:lnTo>
                  <a:lnTo>
                    <a:pt x="62" y="15"/>
                  </a:lnTo>
                  <a:lnTo>
                    <a:pt x="65" y="23"/>
                  </a:lnTo>
                  <a:lnTo>
                    <a:pt x="66" y="30"/>
                  </a:lnTo>
                  <a:lnTo>
                    <a:pt x="66" y="39"/>
                  </a:lnTo>
                  <a:close/>
                  <a:moveTo>
                    <a:pt x="46" y="25"/>
                  </a:moveTo>
                  <a:lnTo>
                    <a:pt x="46" y="25"/>
                  </a:lnTo>
                  <a:lnTo>
                    <a:pt x="44" y="20"/>
                  </a:lnTo>
                  <a:lnTo>
                    <a:pt x="43" y="17"/>
                  </a:lnTo>
                  <a:lnTo>
                    <a:pt x="38" y="14"/>
                  </a:lnTo>
                  <a:lnTo>
                    <a:pt x="33" y="14"/>
                  </a:lnTo>
                  <a:lnTo>
                    <a:pt x="28" y="14"/>
                  </a:lnTo>
                  <a:lnTo>
                    <a:pt x="24" y="17"/>
                  </a:lnTo>
                  <a:lnTo>
                    <a:pt x="20" y="20"/>
                  </a:lnTo>
                  <a:lnTo>
                    <a:pt x="20" y="25"/>
                  </a:lnTo>
                  <a:lnTo>
                    <a:pt x="46" y="25"/>
                  </a:lnTo>
                  <a:close/>
                </a:path>
              </a:pathLst>
            </a:custGeom>
            <a:solidFill>
              <a:srgbClr val="0099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8" name="Freeform 304"/>
            <p:cNvSpPr>
              <a:spLocks noChangeAspect="1" noEditPoints="1"/>
            </p:cNvSpPr>
            <p:nvPr userDrawn="1"/>
          </p:nvSpPr>
          <p:spPr bwMode="auto">
            <a:xfrm>
              <a:off x="5166240" y="6133486"/>
              <a:ext cx="199492" cy="199625"/>
            </a:xfrm>
            <a:custGeom>
              <a:avLst/>
              <a:gdLst>
                <a:gd name="T0" fmla="*/ 2147483647 w 65"/>
                <a:gd name="T1" fmla="*/ 2147483647 h 66"/>
                <a:gd name="T2" fmla="*/ 2147483647 w 65"/>
                <a:gd name="T3" fmla="*/ 2147483647 h 66"/>
                <a:gd name="T4" fmla="*/ 2147483647 w 65"/>
                <a:gd name="T5" fmla="*/ 2147483647 h 66"/>
                <a:gd name="T6" fmla="*/ 2147483647 w 65"/>
                <a:gd name="T7" fmla="*/ 2147483647 h 66"/>
                <a:gd name="T8" fmla="*/ 2147483647 w 65"/>
                <a:gd name="T9" fmla="*/ 2147483647 h 66"/>
                <a:gd name="T10" fmla="*/ 2147483647 w 65"/>
                <a:gd name="T11" fmla="*/ 2147483647 h 66"/>
                <a:gd name="T12" fmla="*/ 2147483647 w 65"/>
                <a:gd name="T13" fmla="*/ 2147483647 h 66"/>
                <a:gd name="T14" fmla="*/ 2147483647 w 65"/>
                <a:gd name="T15" fmla="*/ 2147483647 h 66"/>
                <a:gd name="T16" fmla="*/ 2147483647 w 65"/>
                <a:gd name="T17" fmla="*/ 2147483647 h 66"/>
                <a:gd name="T18" fmla="*/ 2147483647 w 65"/>
                <a:gd name="T19" fmla="*/ 2147483647 h 66"/>
                <a:gd name="T20" fmla="*/ 2147483647 w 65"/>
                <a:gd name="T21" fmla="*/ 2147483647 h 66"/>
                <a:gd name="T22" fmla="*/ 2147483647 w 65"/>
                <a:gd name="T23" fmla="*/ 2147483647 h 66"/>
                <a:gd name="T24" fmla="*/ 2147483647 w 65"/>
                <a:gd name="T25" fmla="*/ 2147483647 h 66"/>
                <a:gd name="T26" fmla="*/ 2147483647 w 65"/>
                <a:gd name="T27" fmla="*/ 2147483647 h 66"/>
                <a:gd name="T28" fmla="*/ 2147483647 w 65"/>
                <a:gd name="T29" fmla="*/ 2147483647 h 66"/>
                <a:gd name="T30" fmla="*/ 2147483647 w 65"/>
                <a:gd name="T31" fmla="*/ 2147483647 h 66"/>
                <a:gd name="T32" fmla="*/ 2147483647 w 65"/>
                <a:gd name="T33" fmla="*/ 2147483647 h 66"/>
                <a:gd name="T34" fmla="*/ 2147483647 w 65"/>
                <a:gd name="T35" fmla="*/ 2147483647 h 66"/>
                <a:gd name="T36" fmla="*/ 2147483647 w 65"/>
                <a:gd name="T37" fmla="*/ 2147483647 h 66"/>
                <a:gd name="T38" fmla="*/ 2147483647 w 65"/>
                <a:gd name="T39" fmla="*/ 2147483647 h 66"/>
                <a:gd name="T40" fmla="*/ 2147483647 w 65"/>
                <a:gd name="T41" fmla="*/ 2147483647 h 66"/>
                <a:gd name="T42" fmla="*/ 2147483647 w 65"/>
                <a:gd name="T43" fmla="*/ 2147483647 h 66"/>
                <a:gd name="T44" fmla="*/ 2147483647 w 65"/>
                <a:gd name="T45" fmla="*/ 2147483647 h 66"/>
                <a:gd name="T46" fmla="*/ 2147483647 w 65"/>
                <a:gd name="T47" fmla="*/ 2147483647 h 66"/>
                <a:gd name="T48" fmla="*/ 0 w 65"/>
                <a:gd name="T49" fmla="*/ 2147483647 h 66"/>
                <a:gd name="T50" fmla="*/ 0 w 65"/>
                <a:gd name="T51" fmla="*/ 2147483647 h 66"/>
                <a:gd name="T52" fmla="*/ 0 w 65"/>
                <a:gd name="T53" fmla="*/ 2147483647 h 66"/>
                <a:gd name="T54" fmla="*/ 0 w 65"/>
                <a:gd name="T55" fmla="*/ 2147483647 h 66"/>
                <a:gd name="T56" fmla="*/ 2147483647 w 65"/>
                <a:gd name="T57" fmla="*/ 2147483647 h 66"/>
                <a:gd name="T58" fmla="*/ 2147483647 w 65"/>
                <a:gd name="T59" fmla="*/ 2147483647 h 66"/>
                <a:gd name="T60" fmla="*/ 2147483647 w 65"/>
                <a:gd name="T61" fmla="*/ 2147483647 h 66"/>
                <a:gd name="T62" fmla="*/ 2147483647 w 65"/>
                <a:gd name="T63" fmla="*/ 2147483647 h 66"/>
                <a:gd name="T64" fmla="*/ 2147483647 w 65"/>
                <a:gd name="T65" fmla="*/ 2147483647 h 66"/>
                <a:gd name="T66" fmla="*/ 2147483647 w 65"/>
                <a:gd name="T67" fmla="*/ 0 h 66"/>
                <a:gd name="T68" fmla="*/ 2147483647 w 65"/>
                <a:gd name="T69" fmla="*/ 0 h 66"/>
                <a:gd name="T70" fmla="*/ 2147483647 w 65"/>
                <a:gd name="T71" fmla="*/ 0 h 66"/>
                <a:gd name="T72" fmla="*/ 2147483647 w 65"/>
                <a:gd name="T73" fmla="*/ 0 h 66"/>
                <a:gd name="T74" fmla="*/ 2147483647 w 65"/>
                <a:gd name="T75" fmla="*/ 2147483647 h 66"/>
                <a:gd name="T76" fmla="*/ 2147483647 w 65"/>
                <a:gd name="T77" fmla="*/ 2147483647 h 66"/>
                <a:gd name="T78" fmla="*/ 2147483647 w 65"/>
                <a:gd name="T79" fmla="*/ 2147483647 h 66"/>
                <a:gd name="T80" fmla="*/ 2147483647 w 65"/>
                <a:gd name="T81" fmla="*/ 2147483647 h 66"/>
                <a:gd name="T82" fmla="*/ 2147483647 w 65"/>
                <a:gd name="T83" fmla="*/ 2147483647 h 66"/>
                <a:gd name="T84" fmla="*/ 2147483647 w 65"/>
                <a:gd name="T85" fmla="*/ 2147483647 h 66"/>
                <a:gd name="T86" fmla="*/ 2147483647 w 65"/>
                <a:gd name="T87" fmla="*/ 2147483647 h 66"/>
                <a:gd name="T88" fmla="*/ 2147483647 w 65"/>
                <a:gd name="T89" fmla="*/ 2147483647 h 66"/>
                <a:gd name="T90" fmla="*/ 2147483647 w 65"/>
                <a:gd name="T91" fmla="*/ 2147483647 h 66"/>
                <a:gd name="T92" fmla="*/ 2147483647 w 65"/>
                <a:gd name="T93" fmla="*/ 2147483647 h 66"/>
                <a:gd name="T94" fmla="*/ 2147483647 w 65"/>
                <a:gd name="T95" fmla="*/ 2147483647 h 66"/>
                <a:gd name="T96" fmla="*/ 2147483647 w 65"/>
                <a:gd name="T97" fmla="*/ 2147483647 h 66"/>
                <a:gd name="T98" fmla="*/ 2147483647 w 65"/>
                <a:gd name="T99" fmla="*/ 2147483647 h 66"/>
                <a:gd name="T100" fmla="*/ 2147483647 w 65"/>
                <a:gd name="T101" fmla="*/ 2147483647 h 66"/>
                <a:gd name="T102" fmla="*/ 2147483647 w 65"/>
                <a:gd name="T103" fmla="*/ 2147483647 h 66"/>
                <a:gd name="T104" fmla="*/ 2147483647 w 65"/>
                <a:gd name="T105" fmla="*/ 2147483647 h 66"/>
                <a:gd name="T106" fmla="*/ 2147483647 w 65"/>
                <a:gd name="T107" fmla="*/ 2147483647 h 66"/>
                <a:gd name="T108" fmla="*/ 2147483647 w 65"/>
                <a:gd name="T109" fmla="*/ 2147483647 h 66"/>
                <a:gd name="T110" fmla="*/ 2147483647 w 65"/>
                <a:gd name="T111" fmla="*/ 2147483647 h 66"/>
                <a:gd name="T112" fmla="*/ 2147483647 w 65"/>
                <a:gd name="T113" fmla="*/ 2147483647 h 6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65" h="66">
                  <a:moveTo>
                    <a:pt x="65" y="39"/>
                  </a:moveTo>
                  <a:lnTo>
                    <a:pt x="19" y="39"/>
                  </a:lnTo>
                  <a:lnTo>
                    <a:pt x="20" y="44"/>
                  </a:lnTo>
                  <a:lnTo>
                    <a:pt x="25" y="47"/>
                  </a:lnTo>
                  <a:lnTo>
                    <a:pt x="30" y="50"/>
                  </a:lnTo>
                  <a:lnTo>
                    <a:pt x="35" y="52"/>
                  </a:lnTo>
                  <a:lnTo>
                    <a:pt x="40" y="50"/>
                  </a:lnTo>
                  <a:lnTo>
                    <a:pt x="43" y="49"/>
                  </a:lnTo>
                  <a:lnTo>
                    <a:pt x="49" y="44"/>
                  </a:lnTo>
                  <a:lnTo>
                    <a:pt x="62" y="55"/>
                  </a:lnTo>
                  <a:lnTo>
                    <a:pt x="57" y="60"/>
                  </a:lnTo>
                  <a:lnTo>
                    <a:pt x="49" y="63"/>
                  </a:lnTo>
                  <a:lnTo>
                    <a:pt x="43" y="66"/>
                  </a:lnTo>
                  <a:lnTo>
                    <a:pt x="35" y="66"/>
                  </a:lnTo>
                  <a:lnTo>
                    <a:pt x="27" y="66"/>
                  </a:lnTo>
                  <a:lnTo>
                    <a:pt x="20" y="65"/>
                  </a:lnTo>
                  <a:lnTo>
                    <a:pt x="14" y="61"/>
                  </a:lnTo>
                  <a:lnTo>
                    <a:pt x="9" y="57"/>
                  </a:lnTo>
                  <a:lnTo>
                    <a:pt x="5" y="52"/>
                  </a:lnTo>
                  <a:lnTo>
                    <a:pt x="1" y="47"/>
                  </a:lnTo>
                  <a:lnTo>
                    <a:pt x="0" y="41"/>
                  </a:lnTo>
                  <a:lnTo>
                    <a:pt x="0" y="33"/>
                  </a:lnTo>
                  <a:lnTo>
                    <a:pt x="0" y="27"/>
                  </a:lnTo>
                  <a:lnTo>
                    <a:pt x="1" y="20"/>
                  </a:lnTo>
                  <a:lnTo>
                    <a:pt x="5" y="14"/>
                  </a:lnTo>
                  <a:lnTo>
                    <a:pt x="8" y="9"/>
                  </a:lnTo>
                  <a:lnTo>
                    <a:pt x="13" y="4"/>
                  </a:lnTo>
                  <a:lnTo>
                    <a:pt x="19" y="1"/>
                  </a:lnTo>
                  <a:lnTo>
                    <a:pt x="25" y="0"/>
                  </a:lnTo>
                  <a:lnTo>
                    <a:pt x="33" y="0"/>
                  </a:lnTo>
                  <a:lnTo>
                    <a:pt x="40" y="0"/>
                  </a:lnTo>
                  <a:lnTo>
                    <a:pt x="47" y="1"/>
                  </a:lnTo>
                  <a:lnTo>
                    <a:pt x="52" y="6"/>
                  </a:lnTo>
                  <a:lnTo>
                    <a:pt x="57" y="11"/>
                  </a:lnTo>
                  <a:lnTo>
                    <a:pt x="62" y="15"/>
                  </a:lnTo>
                  <a:lnTo>
                    <a:pt x="63" y="23"/>
                  </a:lnTo>
                  <a:lnTo>
                    <a:pt x="65" y="30"/>
                  </a:lnTo>
                  <a:lnTo>
                    <a:pt x="65" y="39"/>
                  </a:lnTo>
                  <a:close/>
                  <a:moveTo>
                    <a:pt x="46" y="25"/>
                  </a:moveTo>
                  <a:lnTo>
                    <a:pt x="46" y="25"/>
                  </a:lnTo>
                  <a:lnTo>
                    <a:pt x="44" y="20"/>
                  </a:lnTo>
                  <a:lnTo>
                    <a:pt x="41" y="17"/>
                  </a:lnTo>
                  <a:lnTo>
                    <a:pt x="38" y="14"/>
                  </a:lnTo>
                  <a:lnTo>
                    <a:pt x="33" y="14"/>
                  </a:lnTo>
                  <a:lnTo>
                    <a:pt x="27" y="14"/>
                  </a:lnTo>
                  <a:lnTo>
                    <a:pt x="24" y="17"/>
                  </a:lnTo>
                  <a:lnTo>
                    <a:pt x="20" y="20"/>
                  </a:lnTo>
                  <a:lnTo>
                    <a:pt x="19" y="25"/>
                  </a:lnTo>
                  <a:lnTo>
                    <a:pt x="46" y="25"/>
                  </a:lnTo>
                  <a:close/>
                </a:path>
              </a:pathLst>
            </a:custGeom>
            <a:solidFill>
              <a:srgbClr val="0099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9" name="Freeform 305"/>
            <p:cNvSpPr>
              <a:spLocks noChangeAspect="1" noEditPoints="1"/>
            </p:cNvSpPr>
            <p:nvPr userDrawn="1"/>
          </p:nvSpPr>
          <p:spPr bwMode="auto">
            <a:xfrm>
              <a:off x="3159807" y="6133486"/>
              <a:ext cx="216757" cy="199625"/>
            </a:xfrm>
            <a:custGeom>
              <a:avLst/>
              <a:gdLst>
                <a:gd name="T0" fmla="*/ 2147483647 w 70"/>
                <a:gd name="T1" fmla="*/ 2147483647 h 66"/>
                <a:gd name="T2" fmla="*/ 2147483647 w 70"/>
                <a:gd name="T3" fmla="*/ 2147483647 h 66"/>
                <a:gd name="T4" fmla="*/ 2147483647 w 70"/>
                <a:gd name="T5" fmla="*/ 2147483647 h 66"/>
                <a:gd name="T6" fmla="*/ 2147483647 w 70"/>
                <a:gd name="T7" fmla="*/ 2147483647 h 66"/>
                <a:gd name="T8" fmla="*/ 2147483647 w 70"/>
                <a:gd name="T9" fmla="*/ 2147483647 h 66"/>
                <a:gd name="T10" fmla="*/ 2147483647 w 70"/>
                <a:gd name="T11" fmla="*/ 2147483647 h 66"/>
                <a:gd name="T12" fmla="*/ 2147483647 w 70"/>
                <a:gd name="T13" fmla="*/ 2147483647 h 66"/>
                <a:gd name="T14" fmla="*/ 2147483647 w 70"/>
                <a:gd name="T15" fmla="*/ 2147483647 h 66"/>
                <a:gd name="T16" fmla="*/ 2147483647 w 70"/>
                <a:gd name="T17" fmla="*/ 2147483647 h 66"/>
                <a:gd name="T18" fmla="*/ 2147483647 w 70"/>
                <a:gd name="T19" fmla="*/ 2147483647 h 66"/>
                <a:gd name="T20" fmla="*/ 2147483647 w 70"/>
                <a:gd name="T21" fmla="*/ 2147483647 h 66"/>
                <a:gd name="T22" fmla="*/ 2147483647 w 70"/>
                <a:gd name="T23" fmla="*/ 2147483647 h 66"/>
                <a:gd name="T24" fmla="*/ 2147483647 w 70"/>
                <a:gd name="T25" fmla="*/ 2147483647 h 66"/>
                <a:gd name="T26" fmla="*/ 2147483647 w 70"/>
                <a:gd name="T27" fmla="*/ 2147483647 h 66"/>
                <a:gd name="T28" fmla="*/ 2147483647 w 70"/>
                <a:gd name="T29" fmla="*/ 2147483647 h 66"/>
                <a:gd name="T30" fmla="*/ 2147483647 w 70"/>
                <a:gd name="T31" fmla="*/ 2147483647 h 66"/>
                <a:gd name="T32" fmla="*/ 0 w 70"/>
                <a:gd name="T33" fmla="*/ 2147483647 h 66"/>
                <a:gd name="T34" fmla="*/ 0 w 70"/>
                <a:gd name="T35" fmla="*/ 2147483647 h 66"/>
                <a:gd name="T36" fmla="*/ 0 w 70"/>
                <a:gd name="T37" fmla="*/ 2147483647 h 66"/>
                <a:gd name="T38" fmla="*/ 0 w 70"/>
                <a:gd name="T39" fmla="*/ 2147483647 h 66"/>
                <a:gd name="T40" fmla="*/ 2147483647 w 70"/>
                <a:gd name="T41" fmla="*/ 2147483647 h 66"/>
                <a:gd name="T42" fmla="*/ 2147483647 w 70"/>
                <a:gd name="T43" fmla="*/ 2147483647 h 66"/>
                <a:gd name="T44" fmla="*/ 2147483647 w 70"/>
                <a:gd name="T45" fmla="*/ 2147483647 h 66"/>
                <a:gd name="T46" fmla="*/ 2147483647 w 70"/>
                <a:gd name="T47" fmla="*/ 2147483647 h 66"/>
                <a:gd name="T48" fmla="*/ 2147483647 w 70"/>
                <a:gd name="T49" fmla="*/ 2147483647 h 66"/>
                <a:gd name="T50" fmla="*/ 2147483647 w 70"/>
                <a:gd name="T51" fmla="*/ 0 h 66"/>
                <a:gd name="T52" fmla="*/ 2147483647 w 70"/>
                <a:gd name="T53" fmla="*/ 0 h 66"/>
                <a:gd name="T54" fmla="*/ 2147483647 w 70"/>
                <a:gd name="T55" fmla="*/ 0 h 66"/>
                <a:gd name="T56" fmla="*/ 2147483647 w 70"/>
                <a:gd name="T57" fmla="*/ 0 h 66"/>
                <a:gd name="T58" fmla="*/ 2147483647 w 70"/>
                <a:gd name="T59" fmla="*/ 2147483647 h 66"/>
                <a:gd name="T60" fmla="*/ 2147483647 w 70"/>
                <a:gd name="T61" fmla="*/ 2147483647 h 66"/>
                <a:gd name="T62" fmla="*/ 2147483647 w 70"/>
                <a:gd name="T63" fmla="*/ 2147483647 h 66"/>
                <a:gd name="T64" fmla="*/ 2147483647 w 70"/>
                <a:gd name="T65" fmla="*/ 2147483647 h 66"/>
                <a:gd name="T66" fmla="*/ 2147483647 w 70"/>
                <a:gd name="T67" fmla="*/ 2147483647 h 66"/>
                <a:gd name="T68" fmla="*/ 2147483647 w 70"/>
                <a:gd name="T69" fmla="*/ 2147483647 h 66"/>
                <a:gd name="T70" fmla="*/ 2147483647 w 70"/>
                <a:gd name="T71" fmla="*/ 2147483647 h 66"/>
                <a:gd name="T72" fmla="*/ 2147483647 w 70"/>
                <a:gd name="T73" fmla="*/ 2147483647 h 66"/>
                <a:gd name="T74" fmla="*/ 2147483647 w 70"/>
                <a:gd name="T75" fmla="*/ 2147483647 h 66"/>
                <a:gd name="T76" fmla="*/ 2147483647 w 70"/>
                <a:gd name="T77" fmla="*/ 2147483647 h 66"/>
                <a:gd name="T78" fmla="*/ 2147483647 w 70"/>
                <a:gd name="T79" fmla="*/ 2147483647 h 66"/>
                <a:gd name="T80" fmla="*/ 2147483647 w 70"/>
                <a:gd name="T81" fmla="*/ 2147483647 h 66"/>
                <a:gd name="T82" fmla="*/ 2147483647 w 70"/>
                <a:gd name="T83" fmla="*/ 2147483647 h 66"/>
                <a:gd name="T84" fmla="*/ 2147483647 w 70"/>
                <a:gd name="T85" fmla="*/ 2147483647 h 66"/>
                <a:gd name="T86" fmla="*/ 2147483647 w 70"/>
                <a:gd name="T87" fmla="*/ 2147483647 h 66"/>
                <a:gd name="T88" fmla="*/ 2147483647 w 70"/>
                <a:gd name="T89" fmla="*/ 2147483647 h 66"/>
                <a:gd name="T90" fmla="*/ 2147483647 w 70"/>
                <a:gd name="T91" fmla="*/ 2147483647 h 66"/>
                <a:gd name="T92" fmla="*/ 2147483647 w 70"/>
                <a:gd name="T93" fmla="*/ 2147483647 h 66"/>
                <a:gd name="T94" fmla="*/ 2147483647 w 70"/>
                <a:gd name="T95" fmla="*/ 2147483647 h 66"/>
                <a:gd name="T96" fmla="*/ 2147483647 w 70"/>
                <a:gd name="T97" fmla="*/ 2147483647 h 66"/>
                <a:gd name="T98" fmla="*/ 2147483647 w 70"/>
                <a:gd name="T99" fmla="*/ 2147483647 h 66"/>
                <a:gd name="T100" fmla="*/ 2147483647 w 70"/>
                <a:gd name="T101" fmla="*/ 2147483647 h 66"/>
                <a:gd name="T102" fmla="*/ 2147483647 w 70"/>
                <a:gd name="T103" fmla="*/ 2147483647 h 66"/>
                <a:gd name="T104" fmla="*/ 2147483647 w 70"/>
                <a:gd name="T105" fmla="*/ 2147483647 h 66"/>
                <a:gd name="T106" fmla="*/ 2147483647 w 70"/>
                <a:gd name="T107" fmla="*/ 2147483647 h 66"/>
                <a:gd name="T108" fmla="*/ 2147483647 w 70"/>
                <a:gd name="T109" fmla="*/ 2147483647 h 66"/>
                <a:gd name="T110" fmla="*/ 2147483647 w 70"/>
                <a:gd name="T111" fmla="*/ 2147483647 h 66"/>
                <a:gd name="T112" fmla="*/ 2147483647 w 70"/>
                <a:gd name="T113" fmla="*/ 2147483647 h 66"/>
                <a:gd name="T114" fmla="*/ 2147483647 w 70"/>
                <a:gd name="T115" fmla="*/ 2147483647 h 6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70" h="66">
                  <a:moveTo>
                    <a:pt x="70" y="65"/>
                  </a:moveTo>
                  <a:lnTo>
                    <a:pt x="52" y="65"/>
                  </a:lnTo>
                  <a:lnTo>
                    <a:pt x="52" y="57"/>
                  </a:lnTo>
                  <a:lnTo>
                    <a:pt x="47" y="60"/>
                  </a:lnTo>
                  <a:lnTo>
                    <a:pt x="43" y="63"/>
                  </a:lnTo>
                  <a:lnTo>
                    <a:pt x="36" y="66"/>
                  </a:lnTo>
                  <a:lnTo>
                    <a:pt x="30" y="66"/>
                  </a:lnTo>
                  <a:lnTo>
                    <a:pt x="24" y="66"/>
                  </a:lnTo>
                  <a:lnTo>
                    <a:pt x="19" y="65"/>
                  </a:lnTo>
                  <a:lnTo>
                    <a:pt x="12" y="61"/>
                  </a:lnTo>
                  <a:lnTo>
                    <a:pt x="8" y="57"/>
                  </a:lnTo>
                  <a:lnTo>
                    <a:pt x="4" y="52"/>
                  </a:lnTo>
                  <a:lnTo>
                    <a:pt x="1" y="47"/>
                  </a:lnTo>
                  <a:lnTo>
                    <a:pt x="0" y="41"/>
                  </a:lnTo>
                  <a:lnTo>
                    <a:pt x="0" y="33"/>
                  </a:lnTo>
                  <a:lnTo>
                    <a:pt x="0" y="27"/>
                  </a:lnTo>
                  <a:lnTo>
                    <a:pt x="1" y="20"/>
                  </a:lnTo>
                  <a:lnTo>
                    <a:pt x="4" y="14"/>
                  </a:lnTo>
                  <a:lnTo>
                    <a:pt x="9" y="9"/>
                  </a:lnTo>
                  <a:lnTo>
                    <a:pt x="12" y="4"/>
                  </a:lnTo>
                  <a:lnTo>
                    <a:pt x="19" y="1"/>
                  </a:lnTo>
                  <a:lnTo>
                    <a:pt x="25" y="0"/>
                  </a:lnTo>
                  <a:lnTo>
                    <a:pt x="31" y="0"/>
                  </a:lnTo>
                  <a:lnTo>
                    <a:pt x="36" y="0"/>
                  </a:lnTo>
                  <a:lnTo>
                    <a:pt x="43" y="1"/>
                  </a:lnTo>
                  <a:lnTo>
                    <a:pt x="46" y="4"/>
                  </a:lnTo>
                  <a:lnTo>
                    <a:pt x="50" y="7"/>
                  </a:lnTo>
                  <a:lnTo>
                    <a:pt x="50" y="1"/>
                  </a:lnTo>
                  <a:lnTo>
                    <a:pt x="70" y="1"/>
                  </a:lnTo>
                  <a:lnTo>
                    <a:pt x="70" y="65"/>
                  </a:lnTo>
                  <a:close/>
                  <a:moveTo>
                    <a:pt x="36" y="15"/>
                  </a:moveTo>
                  <a:lnTo>
                    <a:pt x="36" y="15"/>
                  </a:lnTo>
                  <a:lnTo>
                    <a:pt x="30" y="17"/>
                  </a:lnTo>
                  <a:lnTo>
                    <a:pt x="24" y="20"/>
                  </a:lnTo>
                  <a:lnTo>
                    <a:pt x="20" y="25"/>
                  </a:lnTo>
                  <a:lnTo>
                    <a:pt x="20" y="33"/>
                  </a:lnTo>
                  <a:lnTo>
                    <a:pt x="20" y="39"/>
                  </a:lnTo>
                  <a:lnTo>
                    <a:pt x="24" y="46"/>
                  </a:lnTo>
                  <a:lnTo>
                    <a:pt x="30" y="49"/>
                  </a:lnTo>
                  <a:lnTo>
                    <a:pt x="36" y="50"/>
                  </a:lnTo>
                  <a:lnTo>
                    <a:pt x="43" y="49"/>
                  </a:lnTo>
                  <a:lnTo>
                    <a:pt x="47" y="46"/>
                  </a:lnTo>
                  <a:lnTo>
                    <a:pt x="50" y="39"/>
                  </a:lnTo>
                  <a:lnTo>
                    <a:pt x="52" y="33"/>
                  </a:lnTo>
                  <a:lnTo>
                    <a:pt x="50" y="25"/>
                  </a:lnTo>
                  <a:lnTo>
                    <a:pt x="47" y="20"/>
                  </a:lnTo>
                  <a:lnTo>
                    <a:pt x="43" y="17"/>
                  </a:lnTo>
                  <a:lnTo>
                    <a:pt x="36" y="15"/>
                  </a:lnTo>
                  <a:close/>
                </a:path>
              </a:pathLst>
            </a:custGeom>
            <a:solidFill>
              <a:srgbClr val="0099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20" name="Freeform 306"/>
            <p:cNvSpPr>
              <a:spLocks noChangeAspect="1" noEditPoints="1"/>
            </p:cNvSpPr>
            <p:nvPr userDrawn="1"/>
          </p:nvSpPr>
          <p:spPr bwMode="auto">
            <a:xfrm>
              <a:off x="4274280" y="6133486"/>
              <a:ext cx="218674" cy="284082"/>
            </a:xfrm>
            <a:custGeom>
              <a:avLst/>
              <a:gdLst>
                <a:gd name="T0" fmla="*/ 0 w 69"/>
                <a:gd name="T1" fmla="*/ 2147483647 h 95"/>
                <a:gd name="T2" fmla="*/ 2147483647 w 69"/>
                <a:gd name="T3" fmla="*/ 2147483647 h 95"/>
                <a:gd name="T4" fmla="*/ 2147483647 w 69"/>
                <a:gd name="T5" fmla="*/ 2147483647 h 95"/>
                <a:gd name="T6" fmla="*/ 2147483647 w 69"/>
                <a:gd name="T7" fmla="*/ 2147483647 h 95"/>
                <a:gd name="T8" fmla="*/ 2147483647 w 69"/>
                <a:gd name="T9" fmla="*/ 2147483647 h 95"/>
                <a:gd name="T10" fmla="*/ 2147483647 w 69"/>
                <a:gd name="T11" fmla="*/ 2147483647 h 95"/>
                <a:gd name="T12" fmla="*/ 2147483647 w 69"/>
                <a:gd name="T13" fmla="*/ 2147483647 h 95"/>
                <a:gd name="T14" fmla="*/ 2147483647 w 69"/>
                <a:gd name="T15" fmla="*/ 0 h 95"/>
                <a:gd name="T16" fmla="*/ 2147483647 w 69"/>
                <a:gd name="T17" fmla="*/ 0 h 95"/>
                <a:gd name="T18" fmla="*/ 2147483647 w 69"/>
                <a:gd name="T19" fmla="*/ 0 h 95"/>
                <a:gd name="T20" fmla="*/ 2147483647 w 69"/>
                <a:gd name="T21" fmla="*/ 0 h 95"/>
                <a:gd name="T22" fmla="*/ 2147483647 w 69"/>
                <a:gd name="T23" fmla="*/ 2147483647 h 95"/>
                <a:gd name="T24" fmla="*/ 2147483647 w 69"/>
                <a:gd name="T25" fmla="*/ 2147483647 h 95"/>
                <a:gd name="T26" fmla="*/ 2147483647 w 69"/>
                <a:gd name="T27" fmla="*/ 2147483647 h 95"/>
                <a:gd name="T28" fmla="*/ 2147483647 w 69"/>
                <a:gd name="T29" fmla="*/ 2147483647 h 95"/>
                <a:gd name="T30" fmla="*/ 2147483647 w 69"/>
                <a:gd name="T31" fmla="*/ 2147483647 h 95"/>
                <a:gd name="T32" fmla="*/ 2147483647 w 69"/>
                <a:gd name="T33" fmla="*/ 2147483647 h 95"/>
                <a:gd name="T34" fmla="*/ 2147483647 w 69"/>
                <a:gd name="T35" fmla="*/ 2147483647 h 95"/>
                <a:gd name="T36" fmla="*/ 2147483647 w 69"/>
                <a:gd name="T37" fmla="*/ 2147483647 h 95"/>
                <a:gd name="T38" fmla="*/ 2147483647 w 69"/>
                <a:gd name="T39" fmla="*/ 2147483647 h 95"/>
                <a:gd name="T40" fmla="*/ 2147483647 w 69"/>
                <a:gd name="T41" fmla="*/ 2147483647 h 95"/>
                <a:gd name="T42" fmla="*/ 2147483647 w 69"/>
                <a:gd name="T43" fmla="*/ 2147483647 h 95"/>
                <a:gd name="T44" fmla="*/ 2147483647 w 69"/>
                <a:gd name="T45" fmla="*/ 2147483647 h 95"/>
                <a:gd name="T46" fmla="*/ 2147483647 w 69"/>
                <a:gd name="T47" fmla="*/ 2147483647 h 95"/>
                <a:gd name="T48" fmla="*/ 2147483647 w 69"/>
                <a:gd name="T49" fmla="*/ 2147483647 h 95"/>
                <a:gd name="T50" fmla="*/ 2147483647 w 69"/>
                <a:gd name="T51" fmla="*/ 2147483647 h 95"/>
                <a:gd name="T52" fmla="*/ 2147483647 w 69"/>
                <a:gd name="T53" fmla="*/ 2147483647 h 95"/>
                <a:gd name="T54" fmla="*/ 2147483647 w 69"/>
                <a:gd name="T55" fmla="*/ 2147483647 h 95"/>
                <a:gd name="T56" fmla="*/ 2147483647 w 69"/>
                <a:gd name="T57" fmla="*/ 2147483647 h 95"/>
                <a:gd name="T58" fmla="*/ 2147483647 w 69"/>
                <a:gd name="T59" fmla="*/ 2147483647 h 95"/>
                <a:gd name="T60" fmla="*/ 2147483647 w 69"/>
                <a:gd name="T61" fmla="*/ 2147483647 h 95"/>
                <a:gd name="T62" fmla="*/ 2147483647 w 69"/>
                <a:gd name="T63" fmla="*/ 2147483647 h 95"/>
                <a:gd name="T64" fmla="*/ 2147483647 w 69"/>
                <a:gd name="T65" fmla="*/ 2147483647 h 95"/>
                <a:gd name="T66" fmla="*/ 0 w 69"/>
                <a:gd name="T67" fmla="*/ 2147483647 h 95"/>
                <a:gd name="T68" fmla="*/ 0 w 69"/>
                <a:gd name="T69" fmla="*/ 2147483647 h 95"/>
                <a:gd name="T70" fmla="*/ 2147483647 w 69"/>
                <a:gd name="T71" fmla="*/ 2147483647 h 95"/>
                <a:gd name="T72" fmla="*/ 2147483647 w 69"/>
                <a:gd name="T73" fmla="*/ 2147483647 h 95"/>
                <a:gd name="T74" fmla="*/ 2147483647 w 69"/>
                <a:gd name="T75" fmla="*/ 2147483647 h 95"/>
                <a:gd name="T76" fmla="*/ 2147483647 w 69"/>
                <a:gd name="T77" fmla="*/ 2147483647 h 95"/>
                <a:gd name="T78" fmla="*/ 2147483647 w 69"/>
                <a:gd name="T79" fmla="*/ 2147483647 h 95"/>
                <a:gd name="T80" fmla="*/ 2147483647 w 69"/>
                <a:gd name="T81" fmla="*/ 2147483647 h 95"/>
                <a:gd name="T82" fmla="*/ 2147483647 w 69"/>
                <a:gd name="T83" fmla="*/ 2147483647 h 95"/>
                <a:gd name="T84" fmla="*/ 2147483647 w 69"/>
                <a:gd name="T85" fmla="*/ 2147483647 h 95"/>
                <a:gd name="T86" fmla="*/ 2147483647 w 69"/>
                <a:gd name="T87" fmla="*/ 2147483647 h 95"/>
                <a:gd name="T88" fmla="*/ 2147483647 w 69"/>
                <a:gd name="T89" fmla="*/ 2147483647 h 95"/>
                <a:gd name="T90" fmla="*/ 2147483647 w 69"/>
                <a:gd name="T91" fmla="*/ 2147483647 h 95"/>
                <a:gd name="T92" fmla="*/ 2147483647 w 69"/>
                <a:gd name="T93" fmla="*/ 2147483647 h 95"/>
                <a:gd name="T94" fmla="*/ 2147483647 w 69"/>
                <a:gd name="T95" fmla="*/ 2147483647 h 95"/>
                <a:gd name="T96" fmla="*/ 2147483647 w 69"/>
                <a:gd name="T97" fmla="*/ 2147483647 h 95"/>
                <a:gd name="T98" fmla="*/ 2147483647 w 69"/>
                <a:gd name="T99" fmla="*/ 2147483647 h 95"/>
                <a:gd name="T100" fmla="*/ 2147483647 w 69"/>
                <a:gd name="T101" fmla="*/ 2147483647 h 95"/>
                <a:gd name="T102" fmla="*/ 2147483647 w 69"/>
                <a:gd name="T103" fmla="*/ 2147483647 h 95"/>
                <a:gd name="T104" fmla="*/ 2147483647 w 69"/>
                <a:gd name="T105" fmla="*/ 2147483647 h 95"/>
                <a:gd name="T106" fmla="*/ 2147483647 w 69"/>
                <a:gd name="T107" fmla="*/ 2147483647 h 95"/>
                <a:gd name="T108" fmla="*/ 2147483647 w 69"/>
                <a:gd name="T109" fmla="*/ 2147483647 h 95"/>
                <a:gd name="T110" fmla="*/ 2147483647 w 69"/>
                <a:gd name="T111" fmla="*/ 2147483647 h 95"/>
                <a:gd name="T112" fmla="*/ 2147483647 w 69"/>
                <a:gd name="T113" fmla="*/ 2147483647 h 95"/>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69" h="95">
                  <a:moveTo>
                    <a:pt x="0" y="1"/>
                  </a:moveTo>
                  <a:lnTo>
                    <a:pt x="19" y="1"/>
                  </a:lnTo>
                  <a:lnTo>
                    <a:pt x="19" y="9"/>
                  </a:lnTo>
                  <a:lnTo>
                    <a:pt x="22" y="4"/>
                  </a:lnTo>
                  <a:lnTo>
                    <a:pt x="27" y="1"/>
                  </a:lnTo>
                  <a:lnTo>
                    <a:pt x="33" y="0"/>
                  </a:lnTo>
                  <a:lnTo>
                    <a:pt x="39" y="0"/>
                  </a:lnTo>
                  <a:lnTo>
                    <a:pt x="46" y="0"/>
                  </a:lnTo>
                  <a:lnTo>
                    <a:pt x="52" y="1"/>
                  </a:lnTo>
                  <a:lnTo>
                    <a:pt x="57" y="4"/>
                  </a:lnTo>
                  <a:lnTo>
                    <a:pt x="61" y="7"/>
                  </a:lnTo>
                  <a:lnTo>
                    <a:pt x="65" y="12"/>
                  </a:lnTo>
                  <a:lnTo>
                    <a:pt x="68" y="19"/>
                  </a:lnTo>
                  <a:lnTo>
                    <a:pt x="69" y="25"/>
                  </a:lnTo>
                  <a:lnTo>
                    <a:pt x="69" y="33"/>
                  </a:lnTo>
                  <a:lnTo>
                    <a:pt x="69" y="39"/>
                  </a:lnTo>
                  <a:lnTo>
                    <a:pt x="68" y="46"/>
                  </a:lnTo>
                  <a:lnTo>
                    <a:pt x="65" y="52"/>
                  </a:lnTo>
                  <a:lnTo>
                    <a:pt x="61" y="57"/>
                  </a:lnTo>
                  <a:lnTo>
                    <a:pt x="57" y="61"/>
                  </a:lnTo>
                  <a:lnTo>
                    <a:pt x="50" y="65"/>
                  </a:lnTo>
                  <a:lnTo>
                    <a:pt x="46" y="66"/>
                  </a:lnTo>
                  <a:lnTo>
                    <a:pt x="38" y="66"/>
                  </a:lnTo>
                  <a:lnTo>
                    <a:pt x="28" y="65"/>
                  </a:lnTo>
                  <a:lnTo>
                    <a:pt x="23" y="63"/>
                  </a:lnTo>
                  <a:lnTo>
                    <a:pt x="20" y="60"/>
                  </a:lnTo>
                  <a:lnTo>
                    <a:pt x="20" y="95"/>
                  </a:lnTo>
                  <a:lnTo>
                    <a:pt x="0" y="95"/>
                  </a:lnTo>
                  <a:lnTo>
                    <a:pt x="0" y="1"/>
                  </a:lnTo>
                  <a:close/>
                  <a:moveTo>
                    <a:pt x="34" y="50"/>
                  </a:moveTo>
                  <a:lnTo>
                    <a:pt x="34" y="50"/>
                  </a:lnTo>
                  <a:lnTo>
                    <a:pt x="41" y="49"/>
                  </a:lnTo>
                  <a:lnTo>
                    <a:pt x="46" y="46"/>
                  </a:lnTo>
                  <a:lnTo>
                    <a:pt x="49" y="39"/>
                  </a:lnTo>
                  <a:lnTo>
                    <a:pt x="50" y="33"/>
                  </a:lnTo>
                  <a:lnTo>
                    <a:pt x="49" y="25"/>
                  </a:lnTo>
                  <a:lnTo>
                    <a:pt x="46" y="20"/>
                  </a:lnTo>
                  <a:lnTo>
                    <a:pt x="41" y="17"/>
                  </a:lnTo>
                  <a:lnTo>
                    <a:pt x="34" y="15"/>
                  </a:lnTo>
                  <a:lnTo>
                    <a:pt x="28" y="17"/>
                  </a:lnTo>
                  <a:lnTo>
                    <a:pt x="23" y="20"/>
                  </a:lnTo>
                  <a:lnTo>
                    <a:pt x="20" y="25"/>
                  </a:lnTo>
                  <a:lnTo>
                    <a:pt x="19" y="33"/>
                  </a:lnTo>
                  <a:lnTo>
                    <a:pt x="20" y="39"/>
                  </a:lnTo>
                  <a:lnTo>
                    <a:pt x="23" y="46"/>
                  </a:lnTo>
                  <a:lnTo>
                    <a:pt x="28" y="49"/>
                  </a:lnTo>
                  <a:lnTo>
                    <a:pt x="34" y="50"/>
                  </a:lnTo>
                  <a:close/>
                </a:path>
              </a:pathLst>
            </a:custGeom>
            <a:solidFill>
              <a:srgbClr val="0099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21" name="Freeform 307"/>
            <p:cNvSpPr>
              <a:spLocks noChangeAspect="1"/>
            </p:cNvSpPr>
            <p:nvPr userDrawn="1"/>
          </p:nvSpPr>
          <p:spPr bwMode="auto">
            <a:xfrm>
              <a:off x="3474391" y="6133486"/>
              <a:ext cx="306911" cy="182351"/>
            </a:xfrm>
            <a:custGeom>
              <a:avLst/>
              <a:gdLst>
                <a:gd name="T0" fmla="*/ 0 w 101"/>
                <a:gd name="T1" fmla="*/ 2147483647 h 65"/>
                <a:gd name="T2" fmla="*/ 2147483647 w 101"/>
                <a:gd name="T3" fmla="*/ 2147483647 h 65"/>
                <a:gd name="T4" fmla="*/ 2147483647 w 101"/>
                <a:gd name="T5" fmla="*/ 2147483647 h 65"/>
                <a:gd name="T6" fmla="*/ 2147483647 w 101"/>
                <a:gd name="T7" fmla="*/ 2147483647 h 65"/>
                <a:gd name="T8" fmla="*/ 2147483647 w 101"/>
                <a:gd name="T9" fmla="*/ 2147483647 h 65"/>
                <a:gd name="T10" fmla="*/ 2147483647 w 101"/>
                <a:gd name="T11" fmla="*/ 2147483647 h 65"/>
                <a:gd name="T12" fmla="*/ 2147483647 w 101"/>
                <a:gd name="T13" fmla="*/ 2147483647 h 65"/>
                <a:gd name="T14" fmla="*/ 2147483647 w 101"/>
                <a:gd name="T15" fmla="*/ 0 h 65"/>
                <a:gd name="T16" fmla="*/ 2147483647 w 101"/>
                <a:gd name="T17" fmla="*/ 0 h 65"/>
                <a:gd name="T18" fmla="*/ 2147483647 w 101"/>
                <a:gd name="T19" fmla="*/ 0 h 65"/>
                <a:gd name="T20" fmla="*/ 2147483647 w 101"/>
                <a:gd name="T21" fmla="*/ 0 h 65"/>
                <a:gd name="T22" fmla="*/ 2147483647 w 101"/>
                <a:gd name="T23" fmla="*/ 2147483647 h 65"/>
                <a:gd name="T24" fmla="*/ 2147483647 w 101"/>
                <a:gd name="T25" fmla="*/ 2147483647 h 65"/>
                <a:gd name="T26" fmla="*/ 2147483647 w 101"/>
                <a:gd name="T27" fmla="*/ 2147483647 h 65"/>
                <a:gd name="T28" fmla="*/ 2147483647 w 101"/>
                <a:gd name="T29" fmla="*/ 2147483647 h 65"/>
                <a:gd name="T30" fmla="*/ 2147483647 w 101"/>
                <a:gd name="T31" fmla="*/ 2147483647 h 65"/>
                <a:gd name="T32" fmla="*/ 2147483647 w 101"/>
                <a:gd name="T33" fmla="*/ 2147483647 h 65"/>
                <a:gd name="T34" fmla="*/ 2147483647 w 101"/>
                <a:gd name="T35" fmla="*/ 2147483647 h 65"/>
                <a:gd name="T36" fmla="*/ 2147483647 w 101"/>
                <a:gd name="T37" fmla="*/ 2147483647 h 65"/>
                <a:gd name="T38" fmla="*/ 2147483647 w 101"/>
                <a:gd name="T39" fmla="*/ 0 h 65"/>
                <a:gd name="T40" fmla="*/ 2147483647 w 101"/>
                <a:gd name="T41" fmla="*/ 0 h 65"/>
                <a:gd name="T42" fmla="*/ 2147483647 w 101"/>
                <a:gd name="T43" fmla="*/ 0 h 65"/>
                <a:gd name="T44" fmla="*/ 2147483647 w 101"/>
                <a:gd name="T45" fmla="*/ 0 h 65"/>
                <a:gd name="T46" fmla="*/ 2147483647 w 101"/>
                <a:gd name="T47" fmla="*/ 2147483647 h 65"/>
                <a:gd name="T48" fmla="*/ 2147483647 w 101"/>
                <a:gd name="T49" fmla="*/ 2147483647 h 65"/>
                <a:gd name="T50" fmla="*/ 2147483647 w 101"/>
                <a:gd name="T51" fmla="*/ 2147483647 h 65"/>
                <a:gd name="T52" fmla="*/ 2147483647 w 101"/>
                <a:gd name="T53" fmla="*/ 2147483647 h 65"/>
                <a:gd name="T54" fmla="*/ 2147483647 w 101"/>
                <a:gd name="T55" fmla="*/ 2147483647 h 65"/>
                <a:gd name="T56" fmla="*/ 2147483647 w 101"/>
                <a:gd name="T57" fmla="*/ 2147483647 h 65"/>
                <a:gd name="T58" fmla="*/ 2147483647 w 101"/>
                <a:gd name="T59" fmla="*/ 2147483647 h 65"/>
                <a:gd name="T60" fmla="*/ 2147483647 w 101"/>
                <a:gd name="T61" fmla="*/ 2147483647 h 65"/>
                <a:gd name="T62" fmla="*/ 2147483647 w 101"/>
                <a:gd name="T63" fmla="*/ 2147483647 h 65"/>
                <a:gd name="T64" fmla="*/ 2147483647 w 101"/>
                <a:gd name="T65" fmla="*/ 2147483647 h 65"/>
                <a:gd name="T66" fmla="*/ 2147483647 w 101"/>
                <a:gd name="T67" fmla="*/ 2147483647 h 65"/>
                <a:gd name="T68" fmla="*/ 2147483647 w 101"/>
                <a:gd name="T69" fmla="*/ 2147483647 h 65"/>
                <a:gd name="T70" fmla="*/ 2147483647 w 101"/>
                <a:gd name="T71" fmla="*/ 2147483647 h 65"/>
                <a:gd name="T72" fmla="*/ 2147483647 w 101"/>
                <a:gd name="T73" fmla="*/ 2147483647 h 65"/>
                <a:gd name="T74" fmla="*/ 2147483647 w 101"/>
                <a:gd name="T75" fmla="*/ 2147483647 h 65"/>
                <a:gd name="T76" fmla="*/ 2147483647 w 101"/>
                <a:gd name="T77" fmla="*/ 2147483647 h 65"/>
                <a:gd name="T78" fmla="*/ 2147483647 w 101"/>
                <a:gd name="T79" fmla="*/ 2147483647 h 65"/>
                <a:gd name="T80" fmla="*/ 2147483647 w 101"/>
                <a:gd name="T81" fmla="*/ 2147483647 h 65"/>
                <a:gd name="T82" fmla="*/ 2147483647 w 101"/>
                <a:gd name="T83" fmla="*/ 2147483647 h 65"/>
                <a:gd name="T84" fmla="*/ 2147483647 w 101"/>
                <a:gd name="T85" fmla="*/ 2147483647 h 65"/>
                <a:gd name="T86" fmla="*/ 2147483647 w 101"/>
                <a:gd name="T87" fmla="*/ 2147483647 h 65"/>
                <a:gd name="T88" fmla="*/ 2147483647 w 101"/>
                <a:gd name="T89" fmla="*/ 2147483647 h 65"/>
                <a:gd name="T90" fmla="*/ 2147483647 w 101"/>
                <a:gd name="T91" fmla="*/ 2147483647 h 65"/>
                <a:gd name="T92" fmla="*/ 2147483647 w 101"/>
                <a:gd name="T93" fmla="*/ 2147483647 h 65"/>
                <a:gd name="T94" fmla="*/ 2147483647 w 101"/>
                <a:gd name="T95" fmla="*/ 2147483647 h 65"/>
                <a:gd name="T96" fmla="*/ 2147483647 w 101"/>
                <a:gd name="T97" fmla="*/ 2147483647 h 65"/>
                <a:gd name="T98" fmla="*/ 2147483647 w 101"/>
                <a:gd name="T99" fmla="*/ 2147483647 h 65"/>
                <a:gd name="T100" fmla="*/ 2147483647 w 101"/>
                <a:gd name="T101" fmla="*/ 2147483647 h 65"/>
                <a:gd name="T102" fmla="*/ 2147483647 w 101"/>
                <a:gd name="T103" fmla="*/ 2147483647 h 65"/>
                <a:gd name="T104" fmla="*/ 2147483647 w 101"/>
                <a:gd name="T105" fmla="*/ 2147483647 h 65"/>
                <a:gd name="T106" fmla="*/ 2147483647 w 101"/>
                <a:gd name="T107" fmla="*/ 2147483647 h 65"/>
                <a:gd name="T108" fmla="*/ 2147483647 w 101"/>
                <a:gd name="T109" fmla="*/ 2147483647 h 65"/>
                <a:gd name="T110" fmla="*/ 2147483647 w 101"/>
                <a:gd name="T111" fmla="*/ 2147483647 h 65"/>
                <a:gd name="T112" fmla="*/ 0 w 101"/>
                <a:gd name="T113" fmla="*/ 2147483647 h 65"/>
                <a:gd name="T114" fmla="*/ 0 w 101"/>
                <a:gd name="T115" fmla="*/ 2147483647 h 65"/>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101" h="65">
                  <a:moveTo>
                    <a:pt x="0" y="1"/>
                  </a:moveTo>
                  <a:lnTo>
                    <a:pt x="19" y="1"/>
                  </a:lnTo>
                  <a:lnTo>
                    <a:pt x="19" y="9"/>
                  </a:lnTo>
                  <a:lnTo>
                    <a:pt x="22" y="6"/>
                  </a:lnTo>
                  <a:lnTo>
                    <a:pt x="27" y="3"/>
                  </a:lnTo>
                  <a:lnTo>
                    <a:pt x="32" y="0"/>
                  </a:lnTo>
                  <a:lnTo>
                    <a:pt x="38" y="0"/>
                  </a:lnTo>
                  <a:lnTo>
                    <a:pt x="44" y="0"/>
                  </a:lnTo>
                  <a:lnTo>
                    <a:pt x="51" y="3"/>
                  </a:lnTo>
                  <a:lnTo>
                    <a:pt x="55" y="6"/>
                  </a:lnTo>
                  <a:lnTo>
                    <a:pt x="57" y="11"/>
                  </a:lnTo>
                  <a:lnTo>
                    <a:pt x="62" y="6"/>
                  </a:lnTo>
                  <a:lnTo>
                    <a:pt x="67" y="1"/>
                  </a:lnTo>
                  <a:lnTo>
                    <a:pt x="71" y="0"/>
                  </a:lnTo>
                  <a:lnTo>
                    <a:pt x="79" y="0"/>
                  </a:lnTo>
                  <a:lnTo>
                    <a:pt x="84" y="0"/>
                  </a:lnTo>
                  <a:lnTo>
                    <a:pt x="89" y="1"/>
                  </a:lnTo>
                  <a:lnTo>
                    <a:pt x="94" y="4"/>
                  </a:lnTo>
                  <a:lnTo>
                    <a:pt x="97" y="7"/>
                  </a:lnTo>
                  <a:lnTo>
                    <a:pt x="100" y="15"/>
                  </a:lnTo>
                  <a:lnTo>
                    <a:pt x="101" y="27"/>
                  </a:lnTo>
                  <a:lnTo>
                    <a:pt x="101" y="65"/>
                  </a:lnTo>
                  <a:lnTo>
                    <a:pt x="81" y="65"/>
                  </a:lnTo>
                  <a:lnTo>
                    <a:pt x="81" y="28"/>
                  </a:lnTo>
                  <a:lnTo>
                    <a:pt x="81" y="23"/>
                  </a:lnTo>
                  <a:lnTo>
                    <a:pt x="79" y="20"/>
                  </a:lnTo>
                  <a:lnTo>
                    <a:pt x="76" y="17"/>
                  </a:lnTo>
                  <a:lnTo>
                    <a:pt x="71" y="17"/>
                  </a:lnTo>
                  <a:lnTo>
                    <a:pt x="67" y="17"/>
                  </a:lnTo>
                  <a:lnTo>
                    <a:pt x="63" y="20"/>
                  </a:lnTo>
                  <a:lnTo>
                    <a:pt x="62" y="25"/>
                  </a:lnTo>
                  <a:lnTo>
                    <a:pt x="60" y="31"/>
                  </a:lnTo>
                  <a:lnTo>
                    <a:pt x="60" y="65"/>
                  </a:lnTo>
                  <a:lnTo>
                    <a:pt x="40" y="65"/>
                  </a:lnTo>
                  <a:lnTo>
                    <a:pt x="40" y="31"/>
                  </a:lnTo>
                  <a:lnTo>
                    <a:pt x="40" y="27"/>
                  </a:lnTo>
                  <a:lnTo>
                    <a:pt x="40" y="22"/>
                  </a:lnTo>
                  <a:lnTo>
                    <a:pt x="36" y="19"/>
                  </a:lnTo>
                  <a:lnTo>
                    <a:pt x="33" y="17"/>
                  </a:lnTo>
                  <a:lnTo>
                    <a:pt x="32" y="17"/>
                  </a:lnTo>
                  <a:lnTo>
                    <a:pt x="27" y="17"/>
                  </a:lnTo>
                  <a:lnTo>
                    <a:pt x="22" y="20"/>
                  </a:lnTo>
                  <a:lnTo>
                    <a:pt x="21" y="25"/>
                  </a:lnTo>
                  <a:lnTo>
                    <a:pt x="19" y="31"/>
                  </a:lnTo>
                  <a:lnTo>
                    <a:pt x="19" y="65"/>
                  </a:lnTo>
                  <a:lnTo>
                    <a:pt x="0" y="65"/>
                  </a:lnTo>
                  <a:lnTo>
                    <a:pt x="0" y="1"/>
                  </a:lnTo>
                  <a:close/>
                </a:path>
              </a:pathLst>
            </a:custGeom>
            <a:solidFill>
              <a:srgbClr val="0099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22" name="Freeform 308"/>
            <p:cNvSpPr>
              <a:spLocks noChangeAspect="1"/>
            </p:cNvSpPr>
            <p:nvPr userDrawn="1"/>
          </p:nvSpPr>
          <p:spPr bwMode="auto">
            <a:xfrm>
              <a:off x="3992304" y="6133486"/>
              <a:ext cx="180310" cy="199625"/>
            </a:xfrm>
            <a:custGeom>
              <a:avLst/>
              <a:gdLst>
                <a:gd name="T0" fmla="*/ 2147483647 w 62"/>
                <a:gd name="T1" fmla="*/ 2147483647 h 65"/>
                <a:gd name="T2" fmla="*/ 2147483647 w 62"/>
                <a:gd name="T3" fmla="*/ 2147483647 h 65"/>
                <a:gd name="T4" fmla="*/ 2147483647 w 62"/>
                <a:gd name="T5" fmla="*/ 2147483647 h 65"/>
                <a:gd name="T6" fmla="*/ 2147483647 w 62"/>
                <a:gd name="T7" fmla="*/ 2147483647 h 65"/>
                <a:gd name="T8" fmla="*/ 2147483647 w 62"/>
                <a:gd name="T9" fmla="*/ 2147483647 h 65"/>
                <a:gd name="T10" fmla="*/ 2147483647 w 62"/>
                <a:gd name="T11" fmla="*/ 2147483647 h 65"/>
                <a:gd name="T12" fmla="*/ 2147483647 w 62"/>
                <a:gd name="T13" fmla="*/ 2147483647 h 65"/>
                <a:gd name="T14" fmla="*/ 2147483647 w 62"/>
                <a:gd name="T15" fmla="*/ 2147483647 h 65"/>
                <a:gd name="T16" fmla="*/ 2147483647 w 62"/>
                <a:gd name="T17" fmla="*/ 2147483647 h 65"/>
                <a:gd name="T18" fmla="*/ 2147483647 w 62"/>
                <a:gd name="T19" fmla="*/ 2147483647 h 65"/>
                <a:gd name="T20" fmla="*/ 2147483647 w 62"/>
                <a:gd name="T21" fmla="*/ 2147483647 h 65"/>
                <a:gd name="T22" fmla="*/ 2147483647 w 62"/>
                <a:gd name="T23" fmla="*/ 2147483647 h 65"/>
                <a:gd name="T24" fmla="*/ 2147483647 w 62"/>
                <a:gd name="T25" fmla="*/ 2147483647 h 65"/>
                <a:gd name="T26" fmla="*/ 2147483647 w 62"/>
                <a:gd name="T27" fmla="*/ 2147483647 h 65"/>
                <a:gd name="T28" fmla="*/ 2147483647 w 62"/>
                <a:gd name="T29" fmla="*/ 2147483647 h 65"/>
                <a:gd name="T30" fmla="*/ 0 w 62"/>
                <a:gd name="T31" fmla="*/ 2147483647 h 65"/>
                <a:gd name="T32" fmla="*/ 0 w 62"/>
                <a:gd name="T33" fmla="*/ 2147483647 h 65"/>
                <a:gd name="T34" fmla="*/ 0 w 62"/>
                <a:gd name="T35" fmla="*/ 0 h 65"/>
                <a:gd name="T36" fmla="*/ 2147483647 w 62"/>
                <a:gd name="T37" fmla="*/ 0 h 65"/>
                <a:gd name="T38" fmla="*/ 2147483647 w 62"/>
                <a:gd name="T39" fmla="*/ 2147483647 h 65"/>
                <a:gd name="T40" fmla="*/ 2147483647 w 62"/>
                <a:gd name="T41" fmla="*/ 2147483647 h 65"/>
                <a:gd name="T42" fmla="*/ 2147483647 w 62"/>
                <a:gd name="T43" fmla="*/ 2147483647 h 65"/>
                <a:gd name="T44" fmla="*/ 2147483647 w 62"/>
                <a:gd name="T45" fmla="*/ 2147483647 h 65"/>
                <a:gd name="T46" fmla="*/ 2147483647 w 62"/>
                <a:gd name="T47" fmla="*/ 2147483647 h 65"/>
                <a:gd name="T48" fmla="*/ 2147483647 w 62"/>
                <a:gd name="T49" fmla="*/ 2147483647 h 65"/>
                <a:gd name="T50" fmla="*/ 2147483647 w 62"/>
                <a:gd name="T51" fmla="*/ 2147483647 h 65"/>
                <a:gd name="T52" fmla="*/ 2147483647 w 62"/>
                <a:gd name="T53" fmla="*/ 2147483647 h 65"/>
                <a:gd name="T54" fmla="*/ 2147483647 w 62"/>
                <a:gd name="T55" fmla="*/ 2147483647 h 65"/>
                <a:gd name="T56" fmla="*/ 2147483647 w 62"/>
                <a:gd name="T57" fmla="*/ 2147483647 h 65"/>
                <a:gd name="T58" fmla="*/ 2147483647 w 62"/>
                <a:gd name="T59" fmla="*/ 2147483647 h 65"/>
                <a:gd name="T60" fmla="*/ 2147483647 w 62"/>
                <a:gd name="T61" fmla="*/ 0 h 65"/>
                <a:gd name="T62" fmla="*/ 2147483647 w 62"/>
                <a:gd name="T63" fmla="*/ 0 h 65"/>
                <a:gd name="T64" fmla="*/ 2147483647 w 62"/>
                <a:gd name="T65" fmla="*/ 2147483647 h 6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62" h="65">
                  <a:moveTo>
                    <a:pt x="62" y="64"/>
                  </a:moveTo>
                  <a:lnTo>
                    <a:pt x="43" y="64"/>
                  </a:lnTo>
                  <a:lnTo>
                    <a:pt x="43" y="56"/>
                  </a:lnTo>
                  <a:lnTo>
                    <a:pt x="40" y="59"/>
                  </a:lnTo>
                  <a:lnTo>
                    <a:pt x="35" y="62"/>
                  </a:lnTo>
                  <a:lnTo>
                    <a:pt x="30" y="65"/>
                  </a:lnTo>
                  <a:lnTo>
                    <a:pt x="24" y="65"/>
                  </a:lnTo>
                  <a:lnTo>
                    <a:pt x="17" y="65"/>
                  </a:lnTo>
                  <a:lnTo>
                    <a:pt x="13" y="64"/>
                  </a:lnTo>
                  <a:lnTo>
                    <a:pt x="8" y="62"/>
                  </a:lnTo>
                  <a:lnTo>
                    <a:pt x="5" y="57"/>
                  </a:lnTo>
                  <a:lnTo>
                    <a:pt x="3" y="54"/>
                  </a:lnTo>
                  <a:lnTo>
                    <a:pt x="0" y="49"/>
                  </a:lnTo>
                  <a:lnTo>
                    <a:pt x="0" y="37"/>
                  </a:lnTo>
                  <a:lnTo>
                    <a:pt x="0" y="0"/>
                  </a:lnTo>
                  <a:lnTo>
                    <a:pt x="19" y="0"/>
                  </a:lnTo>
                  <a:lnTo>
                    <a:pt x="19" y="35"/>
                  </a:lnTo>
                  <a:lnTo>
                    <a:pt x="19" y="40"/>
                  </a:lnTo>
                  <a:lnTo>
                    <a:pt x="21" y="45"/>
                  </a:lnTo>
                  <a:lnTo>
                    <a:pt x="24" y="48"/>
                  </a:lnTo>
                  <a:lnTo>
                    <a:pt x="30" y="49"/>
                  </a:lnTo>
                  <a:lnTo>
                    <a:pt x="35" y="48"/>
                  </a:lnTo>
                  <a:lnTo>
                    <a:pt x="40" y="45"/>
                  </a:lnTo>
                  <a:lnTo>
                    <a:pt x="41" y="40"/>
                  </a:lnTo>
                  <a:lnTo>
                    <a:pt x="41" y="33"/>
                  </a:lnTo>
                  <a:lnTo>
                    <a:pt x="41" y="0"/>
                  </a:lnTo>
                  <a:lnTo>
                    <a:pt x="62" y="0"/>
                  </a:lnTo>
                  <a:lnTo>
                    <a:pt x="62" y="64"/>
                  </a:lnTo>
                  <a:close/>
                </a:path>
              </a:pathLst>
            </a:custGeom>
            <a:solidFill>
              <a:srgbClr val="0099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23" name="Freeform 309"/>
            <p:cNvSpPr>
              <a:spLocks noChangeAspect="1"/>
            </p:cNvSpPr>
            <p:nvPr userDrawn="1"/>
          </p:nvSpPr>
          <p:spPr bwMode="auto">
            <a:xfrm>
              <a:off x="6251939" y="6133486"/>
              <a:ext cx="186066" cy="199625"/>
            </a:xfrm>
            <a:custGeom>
              <a:avLst/>
              <a:gdLst>
                <a:gd name="T0" fmla="*/ 2147483647 w 62"/>
                <a:gd name="T1" fmla="*/ 2147483647 h 65"/>
                <a:gd name="T2" fmla="*/ 2147483647 w 62"/>
                <a:gd name="T3" fmla="*/ 2147483647 h 65"/>
                <a:gd name="T4" fmla="*/ 2147483647 w 62"/>
                <a:gd name="T5" fmla="*/ 2147483647 h 65"/>
                <a:gd name="T6" fmla="*/ 2147483647 w 62"/>
                <a:gd name="T7" fmla="*/ 2147483647 h 65"/>
                <a:gd name="T8" fmla="*/ 2147483647 w 62"/>
                <a:gd name="T9" fmla="*/ 2147483647 h 65"/>
                <a:gd name="T10" fmla="*/ 2147483647 w 62"/>
                <a:gd name="T11" fmla="*/ 2147483647 h 65"/>
                <a:gd name="T12" fmla="*/ 2147483647 w 62"/>
                <a:gd name="T13" fmla="*/ 2147483647 h 65"/>
                <a:gd name="T14" fmla="*/ 2147483647 w 62"/>
                <a:gd name="T15" fmla="*/ 2147483647 h 65"/>
                <a:gd name="T16" fmla="*/ 2147483647 w 62"/>
                <a:gd name="T17" fmla="*/ 2147483647 h 65"/>
                <a:gd name="T18" fmla="*/ 2147483647 w 62"/>
                <a:gd name="T19" fmla="*/ 2147483647 h 65"/>
                <a:gd name="T20" fmla="*/ 2147483647 w 62"/>
                <a:gd name="T21" fmla="*/ 2147483647 h 65"/>
                <a:gd name="T22" fmla="*/ 2147483647 w 62"/>
                <a:gd name="T23" fmla="*/ 2147483647 h 65"/>
                <a:gd name="T24" fmla="*/ 2147483647 w 62"/>
                <a:gd name="T25" fmla="*/ 2147483647 h 65"/>
                <a:gd name="T26" fmla="*/ 2147483647 w 62"/>
                <a:gd name="T27" fmla="*/ 2147483647 h 65"/>
                <a:gd name="T28" fmla="*/ 2147483647 w 62"/>
                <a:gd name="T29" fmla="*/ 2147483647 h 65"/>
                <a:gd name="T30" fmla="*/ 2147483647 w 62"/>
                <a:gd name="T31" fmla="*/ 2147483647 h 65"/>
                <a:gd name="T32" fmla="*/ 0 w 62"/>
                <a:gd name="T33" fmla="*/ 2147483647 h 65"/>
                <a:gd name="T34" fmla="*/ 0 w 62"/>
                <a:gd name="T35" fmla="*/ 0 h 65"/>
                <a:gd name="T36" fmla="*/ 2147483647 w 62"/>
                <a:gd name="T37" fmla="*/ 0 h 65"/>
                <a:gd name="T38" fmla="*/ 2147483647 w 62"/>
                <a:gd name="T39" fmla="*/ 2147483647 h 65"/>
                <a:gd name="T40" fmla="*/ 2147483647 w 62"/>
                <a:gd name="T41" fmla="*/ 2147483647 h 65"/>
                <a:gd name="T42" fmla="*/ 2147483647 w 62"/>
                <a:gd name="T43" fmla="*/ 2147483647 h 65"/>
                <a:gd name="T44" fmla="*/ 2147483647 w 62"/>
                <a:gd name="T45" fmla="*/ 2147483647 h 65"/>
                <a:gd name="T46" fmla="*/ 2147483647 w 62"/>
                <a:gd name="T47" fmla="*/ 2147483647 h 65"/>
                <a:gd name="T48" fmla="*/ 2147483647 w 62"/>
                <a:gd name="T49" fmla="*/ 2147483647 h 65"/>
                <a:gd name="T50" fmla="*/ 2147483647 w 62"/>
                <a:gd name="T51" fmla="*/ 2147483647 h 65"/>
                <a:gd name="T52" fmla="*/ 2147483647 w 62"/>
                <a:gd name="T53" fmla="*/ 2147483647 h 65"/>
                <a:gd name="T54" fmla="*/ 2147483647 w 62"/>
                <a:gd name="T55" fmla="*/ 2147483647 h 65"/>
                <a:gd name="T56" fmla="*/ 2147483647 w 62"/>
                <a:gd name="T57" fmla="*/ 2147483647 h 65"/>
                <a:gd name="T58" fmla="*/ 2147483647 w 62"/>
                <a:gd name="T59" fmla="*/ 2147483647 h 65"/>
                <a:gd name="T60" fmla="*/ 2147483647 w 62"/>
                <a:gd name="T61" fmla="*/ 0 h 65"/>
                <a:gd name="T62" fmla="*/ 2147483647 w 62"/>
                <a:gd name="T63" fmla="*/ 0 h 65"/>
                <a:gd name="T64" fmla="*/ 2147483647 w 62"/>
                <a:gd name="T65" fmla="*/ 2147483647 h 6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62" h="65">
                  <a:moveTo>
                    <a:pt x="62" y="64"/>
                  </a:moveTo>
                  <a:lnTo>
                    <a:pt x="43" y="64"/>
                  </a:lnTo>
                  <a:lnTo>
                    <a:pt x="43" y="56"/>
                  </a:lnTo>
                  <a:lnTo>
                    <a:pt x="40" y="59"/>
                  </a:lnTo>
                  <a:lnTo>
                    <a:pt x="35" y="62"/>
                  </a:lnTo>
                  <a:lnTo>
                    <a:pt x="30" y="65"/>
                  </a:lnTo>
                  <a:lnTo>
                    <a:pt x="24" y="65"/>
                  </a:lnTo>
                  <a:lnTo>
                    <a:pt x="18" y="65"/>
                  </a:lnTo>
                  <a:lnTo>
                    <a:pt x="13" y="64"/>
                  </a:lnTo>
                  <a:lnTo>
                    <a:pt x="10" y="62"/>
                  </a:lnTo>
                  <a:lnTo>
                    <a:pt x="7" y="57"/>
                  </a:lnTo>
                  <a:lnTo>
                    <a:pt x="3" y="54"/>
                  </a:lnTo>
                  <a:lnTo>
                    <a:pt x="2" y="49"/>
                  </a:lnTo>
                  <a:lnTo>
                    <a:pt x="0" y="37"/>
                  </a:lnTo>
                  <a:lnTo>
                    <a:pt x="0" y="0"/>
                  </a:lnTo>
                  <a:lnTo>
                    <a:pt x="19" y="0"/>
                  </a:lnTo>
                  <a:lnTo>
                    <a:pt x="19" y="35"/>
                  </a:lnTo>
                  <a:lnTo>
                    <a:pt x="21" y="40"/>
                  </a:lnTo>
                  <a:lnTo>
                    <a:pt x="22" y="45"/>
                  </a:lnTo>
                  <a:lnTo>
                    <a:pt x="26" y="48"/>
                  </a:lnTo>
                  <a:lnTo>
                    <a:pt x="30" y="49"/>
                  </a:lnTo>
                  <a:lnTo>
                    <a:pt x="37" y="48"/>
                  </a:lnTo>
                  <a:lnTo>
                    <a:pt x="40" y="45"/>
                  </a:lnTo>
                  <a:lnTo>
                    <a:pt x="41" y="40"/>
                  </a:lnTo>
                  <a:lnTo>
                    <a:pt x="43" y="33"/>
                  </a:lnTo>
                  <a:lnTo>
                    <a:pt x="43" y="0"/>
                  </a:lnTo>
                  <a:lnTo>
                    <a:pt x="62" y="0"/>
                  </a:lnTo>
                  <a:lnTo>
                    <a:pt x="62" y="64"/>
                  </a:lnTo>
                  <a:close/>
                </a:path>
              </a:pathLst>
            </a:custGeom>
            <a:solidFill>
              <a:srgbClr val="0099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24" name="Freeform 310"/>
            <p:cNvSpPr>
              <a:spLocks noChangeAspect="1"/>
            </p:cNvSpPr>
            <p:nvPr userDrawn="1"/>
          </p:nvSpPr>
          <p:spPr bwMode="auto">
            <a:xfrm>
              <a:off x="5762800" y="6133486"/>
              <a:ext cx="180310" cy="199625"/>
            </a:xfrm>
            <a:custGeom>
              <a:avLst/>
              <a:gdLst>
                <a:gd name="T0" fmla="*/ 2147483647 w 62"/>
                <a:gd name="T1" fmla="*/ 2147483647 h 65"/>
                <a:gd name="T2" fmla="*/ 2147483647 w 62"/>
                <a:gd name="T3" fmla="*/ 2147483647 h 65"/>
                <a:gd name="T4" fmla="*/ 2147483647 w 62"/>
                <a:gd name="T5" fmla="*/ 2147483647 h 65"/>
                <a:gd name="T6" fmla="*/ 2147483647 w 62"/>
                <a:gd name="T7" fmla="*/ 2147483647 h 65"/>
                <a:gd name="T8" fmla="*/ 2147483647 w 62"/>
                <a:gd name="T9" fmla="*/ 2147483647 h 65"/>
                <a:gd name="T10" fmla="*/ 2147483647 w 62"/>
                <a:gd name="T11" fmla="*/ 2147483647 h 65"/>
                <a:gd name="T12" fmla="*/ 2147483647 w 62"/>
                <a:gd name="T13" fmla="*/ 2147483647 h 65"/>
                <a:gd name="T14" fmla="*/ 2147483647 w 62"/>
                <a:gd name="T15" fmla="*/ 2147483647 h 65"/>
                <a:gd name="T16" fmla="*/ 2147483647 w 62"/>
                <a:gd name="T17" fmla="*/ 2147483647 h 65"/>
                <a:gd name="T18" fmla="*/ 2147483647 w 62"/>
                <a:gd name="T19" fmla="*/ 2147483647 h 65"/>
                <a:gd name="T20" fmla="*/ 2147483647 w 62"/>
                <a:gd name="T21" fmla="*/ 2147483647 h 65"/>
                <a:gd name="T22" fmla="*/ 2147483647 w 62"/>
                <a:gd name="T23" fmla="*/ 2147483647 h 65"/>
                <a:gd name="T24" fmla="*/ 2147483647 w 62"/>
                <a:gd name="T25" fmla="*/ 2147483647 h 65"/>
                <a:gd name="T26" fmla="*/ 2147483647 w 62"/>
                <a:gd name="T27" fmla="*/ 2147483647 h 65"/>
                <a:gd name="T28" fmla="*/ 2147483647 w 62"/>
                <a:gd name="T29" fmla="*/ 2147483647 h 65"/>
                <a:gd name="T30" fmla="*/ 2147483647 w 62"/>
                <a:gd name="T31" fmla="*/ 2147483647 h 65"/>
                <a:gd name="T32" fmla="*/ 0 w 62"/>
                <a:gd name="T33" fmla="*/ 2147483647 h 65"/>
                <a:gd name="T34" fmla="*/ 0 w 62"/>
                <a:gd name="T35" fmla="*/ 0 h 65"/>
                <a:gd name="T36" fmla="*/ 2147483647 w 62"/>
                <a:gd name="T37" fmla="*/ 0 h 65"/>
                <a:gd name="T38" fmla="*/ 2147483647 w 62"/>
                <a:gd name="T39" fmla="*/ 2147483647 h 65"/>
                <a:gd name="T40" fmla="*/ 2147483647 w 62"/>
                <a:gd name="T41" fmla="*/ 2147483647 h 65"/>
                <a:gd name="T42" fmla="*/ 2147483647 w 62"/>
                <a:gd name="T43" fmla="*/ 2147483647 h 65"/>
                <a:gd name="T44" fmla="*/ 2147483647 w 62"/>
                <a:gd name="T45" fmla="*/ 2147483647 h 65"/>
                <a:gd name="T46" fmla="*/ 2147483647 w 62"/>
                <a:gd name="T47" fmla="*/ 2147483647 h 65"/>
                <a:gd name="T48" fmla="*/ 2147483647 w 62"/>
                <a:gd name="T49" fmla="*/ 2147483647 h 65"/>
                <a:gd name="T50" fmla="*/ 2147483647 w 62"/>
                <a:gd name="T51" fmla="*/ 2147483647 h 65"/>
                <a:gd name="T52" fmla="*/ 2147483647 w 62"/>
                <a:gd name="T53" fmla="*/ 2147483647 h 65"/>
                <a:gd name="T54" fmla="*/ 2147483647 w 62"/>
                <a:gd name="T55" fmla="*/ 2147483647 h 65"/>
                <a:gd name="T56" fmla="*/ 2147483647 w 62"/>
                <a:gd name="T57" fmla="*/ 2147483647 h 65"/>
                <a:gd name="T58" fmla="*/ 2147483647 w 62"/>
                <a:gd name="T59" fmla="*/ 2147483647 h 65"/>
                <a:gd name="T60" fmla="*/ 2147483647 w 62"/>
                <a:gd name="T61" fmla="*/ 0 h 65"/>
                <a:gd name="T62" fmla="*/ 2147483647 w 62"/>
                <a:gd name="T63" fmla="*/ 0 h 65"/>
                <a:gd name="T64" fmla="*/ 2147483647 w 62"/>
                <a:gd name="T65" fmla="*/ 2147483647 h 6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62" h="65">
                  <a:moveTo>
                    <a:pt x="62" y="64"/>
                  </a:moveTo>
                  <a:lnTo>
                    <a:pt x="43" y="64"/>
                  </a:lnTo>
                  <a:lnTo>
                    <a:pt x="43" y="56"/>
                  </a:lnTo>
                  <a:lnTo>
                    <a:pt x="40" y="59"/>
                  </a:lnTo>
                  <a:lnTo>
                    <a:pt x="36" y="62"/>
                  </a:lnTo>
                  <a:lnTo>
                    <a:pt x="30" y="65"/>
                  </a:lnTo>
                  <a:lnTo>
                    <a:pt x="24" y="65"/>
                  </a:lnTo>
                  <a:lnTo>
                    <a:pt x="19" y="65"/>
                  </a:lnTo>
                  <a:lnTo>
                    <a:pt x="14" y="64"/>
                  </a:lnTo>
                  <a:lnTo>
                    <a:pt x="9" y="62"/>
                  </a:lnTo>
                  <a:lnTo>
                    <a:pt x="6" y="57"/>
                  </a:lnTo>
                  <a:lnTo>
                    <a:pt x="3" y="54"/>
                  </a:lnTo>
                  <a:lnTo>
                    <a:pt x="1" y="49"/>
                  </a:lnTo>
                  <a:lnTo>
                    <a:pt x="0" y="37"/>
                  </a:lnTo>
                  <a:lnTo>
                    <a:pt x="0" y="0"/>
                  </a:lnTo>
                  <a:lnTo>
                    <a:pt x="20" y="0"/>
                  </a:lnTo>
                  <a:lnTo>
                    <a:pt x="20" y="35"/>
                  </a:lnTo>
                  <a:lnTo>
                    <a:pt x="20" y="40"/>
                  </a:lnTo>
                  <a:lnTo>
                    <a:pt x="22" y="45"/>
                  </a:lnTo>
                  <a:lnTo>
                    <a:pt x="25" y="48"/>
                  </a:lnTo>
                  <a:lnTo>
                    <a:pt x="30" y="49"/>
                  </a:lnTo>
                  <a:lnTo>
                    <a:pt x="36" y="48"/>
                  </a:lnTo>
                  <a:lnTo>
                    <a:pt x="40" y="45"/>
                  </a:lnTo>
                  <a:lnTo>
                    <a:pt x="41" y="40"/>
                  </a:lnTo>
                  <a:lnTo>
                    <a:pt x="43" y="33"/>
                  </a:lnTo>
                  <a:lnTo>
                    <a:pt x="43" y="0"/>
                  </a:lnTo>
                  <a:lnTo>
                    <a:pt x="62" y="0"/>
                  </a:lnTo>
                  <a:lnTo>
                    <a:pt x="62" y="64"/>
                  </a:lnTo>
                  <a:close/>
                </a:path>
              </a:pathLst>
            </a:custGeom>
            <a:solidFill>
              <a:srgbClr val="0099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25" name="Freeform 311"/>
            <p:cNvSpPr>
              <a:spLocks noChangeAspect="1"/>
            </p:cNvSpPr>
            <p:nvPr userDrawn="1"/>
          </p:nvSpPr>
          <p:spPr bwMode="auto">
            <a:xfrm>
              <a:off x="4890020" y="6031754"/>
              <a:ext cx="180310" cy="295599"/>
            </a:xfrm>
            <a:custGeom>
              <a:avLst/>
              <a:gdLst>
                <a:gd name="T0" fmla="*/ 2147483647 w 62"/>
                <a:gd name="T1" fmla="*/ 0 h 100"/>
                <a:gd name="T2" fmla="*/ 2147483647 w 62"/>
                <a:gd name="T3" fmla="*/ 2147483647 h 100"/>
                <a:gd name="T4" fmla="*/ 2147483647 w 62"/>
                <a:gd name="T5" fmla="*/ 2147483647 h 100"/>
                <a:gd name="T6" fmla="*/ 2147483647 w 62"/>
                <a:gd name="T7" fmla="*/ 2147483647 h 100"/>
                <a:gd name="T8" fmla="*/ 2147483647 w 62"/>
                <a:gd name="T9" fmla="*/ 2147483647 h 100"/>
                <a:gd name="T10" fmla="*/ 2147483647 w 62"/>
                <a:gd name="T11" fmla="*/ 2147483647 h 100"/>
                <a:gd name="T12" fmla="*/ 2147483647 w 62"/>
                <a:gd name="T13" fmla="*/ 2147483647 h 100"/>
                <a:gd name="T14" fmla="*/ 2147483647 w 62"/>
                <a:gd name="T15" fmla="*/ 2147483647 h 100"/>
                <a:gd name="T16" fmla="*/ 2147483647 w 62"/>
                <a:gd name="T17" fmla="*/ 2147483647 h 100"/>
                <a:gd name="T18" fmla="*/ 2147483647 w 62"/>
                <a:gd name="T19" fmla="*/ 2147483647 h 100"/>
                <a:gd name="T20" fmla="*/ 2147483647 w 62"/>
                <a:gd name="T21" fmla="*/ 2147483647 h 100"/>
                <a:gd name="T22" fmla="*/ 2147483647 w 62"/>
                <a:gd name="T23" fmla="*/ 2147483647 h 100"/>
                <a:gd name="T24" fmla="*/ 2147483647 w 62"/>
                <a:gd name="T25" fmla="*/ 2147483647 h 100"/>
                <a:gd name="T26" fmla="*/ 2147483647 w 62"/>
                <a:gd name="T27" fmla="*/ 2147483647 h 100"/>
                <a:gd name="T28" fmla="*/ 2147483647 w 62"/>
                <a:gd name="T29" fmla="*/ 2147483647 h 100"/>
                <a:gd name="T30" fmla="*/ 2147483647 w 62"/>
                <a:gd name="T31" fmla="*/ 2147483647 h 100"/>
                <a:gd name="T32" fmla="*/ 2147483647 w 62"/>
                <a:gd name="T33" fmla="*/ 2147483647 h 100"/>
                <a:gd name="T34" fmla="*/ 2147483647 w 62"/>
                <a:gd name="T35" fmla="*/ 2147483647 h 100"/>
                <a:gd name="T36" fmla="*/ 2147483647 w 62"/>
                <a:gd name="T37" fmla="*/ 2147483647 h 100"/>
                <a:gd name="T38" fmla="*/ 2147483647 w 62"/>
                <a:gd name="T39" fmla="*/ 2147483647 h 100"/>
                <a:gd name="T40" fmla="*/ 2147483647 w 62"/>
                <a:gd name="T41" fmla="*/ 2147483647 h 100"/>
                <a:gd name="T42" fmla="*/ 2147483647 w 62"/>
                <a:gd name="T43" fmla="*/ 2147483647 h 100"/>
                <a:gd name="T44" fmla="*/ 2147483647 w 62"/>
                <a:gd name="T45" fmla="*/ 2147483647 h 100"/>
                <a:gd name="T46" fmla="*/ 2147483647 w 62"/>
                <a:gd name="T47" fmla="*/ 2147483647 h 100"/>
                <a:gd name="T48" fmla="*/ 2147483647 w 62"/>
                <a:gd name="T49" fmla="*/ 2147483647 h 100"/>
                <a:gd name="T50" fmla="*/ 2147483647 w 62"/>
                <a:gd name="T51" fmla="*/ 2147483647 h 100"/>
                <a:gd name="T52" fmla="*/ 2147483647 w 62"/>
                <a:gd name="T53" fmla="*/ 2147483647 h 100"/>
                <a:gd name="T54" fmla="*/ 2147483647 w 62"/>
                <a:gd name="T55" fmla="*/ 2147483647 h 100"/>
                <a:gd name="T56" fmla="*/ 2147483647 w 62"/>
                <a:gd name="T57" fmla="*/ 2147483647 h 100"/>
                <a:gd name="T58" fmla="*/ 2147483647 w 62"/>
                <a:gd name="T59" fmla="*/ 2147483647 h 100"/>
                <a:gd name="T60" fmla="*/ 2147483647 w 62"/>
                <a:gd name="T61" fmla="*/ 2147483647 h 100"/>
                <a:gd name="T62" fmla="*/ 0 w 62"/>
                <a:gd name="T63" fmla="*/ 2147483647 h 100"/>
                <a:gd name="T64" fmla="*/ 0 w 62"/>
                <a:gd name="T65" fmla="*/ 0 h 100"/>
                <a:gd name="T66" fmla="*/ 2147483647 w 62"/>
                <a:gd name="T67" fmla="*/ 0 h 10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62" h="100">
                  <a:moveTo>
                    <a:pt x="21" y="0"/>
                  </a:moveTo>
                  <a:lnTo>
                    <a:pt x="21" y="44"/>
                  </a:lnTo>
                  <a:lnTo>
                    <a:pt x="24" y="41"/>
                  </a:lnTo>
                  <a:lnTo>
                    <a:pt x="29" y="36"/>
                  </a:lnTo>
                  <a:lnTo>
                    <a:pt x="33" y="35"/>
                  </a:lnTo>
                  <a:lnTo>
                    <a:pt x="40" y="35"/>
                  </a:lnTo>
                  <a:lnTo>
                    <a:pt x="46" y="35"/>
                  </a:lnTo>
                  <a:lnTo>
                    <a:pt x="51" y="36"/>
                  </a:lnTo>
                  <a:lnTo>
                    <a:pt x="54" y="39"/>
                  </a:lnTo>
                  <a:lnTo>
                    <a:pt x="57" y="42"/>
                  </a:lnTo>
                  <a:lnTo>
                    <a:pt x="60" y="47"/>
                  </a:lnTo>
                  <a:lnTo>
                    <a:pt x="62" y="52"/>
                  </a:lnTo>
                  <a:lnTo>
                    <a:pt x="62" y="65"/>
                  </a:lnTo>
                  <a:lnTo>
                    <a:pt x="62" y="100"/>
                  </a:lnTo>
                  <a:lnTo>
                    <a:pt x="41" y="100"/>
                  </a:lnTo>
                  <a:lnTo>
                    <a:pt x="41" y="68"/>
                  </a:lnTo>
                  <a:lnTo>
                    <a:pt x="41" y="63"/>
                  </a:lnTo>
                  <a:lnTo>
                    <a:pt x="41" y="57"/>
                  </a:lnTo>
                  <a:lnTo>
                    <a:pt x="38" y="54"/>
                  </a:lnTo>
                  <a:lnTo>
                    <a:pt x="35" y="52"/>
                  </a:lnTo>
                  <a:lnTo>
                    <a:pt x="32" y="52"/>
                  </a:lnTo>
                  <a:lnTo>
                    <a:pt x="27" y="52"/>
                  </a:lnTo>
                  <a:lnTo>
                    <a:pt x="22" y="55"/>
                  </a:lnTo>
                  <a:lnTo>
                    <a:pt x="21" y="62"/>
                  </a:lnTo>
                  <a:lnTo>
                    <a:pt x="21" y="68"/>
                  </a:lnTo>
                  <a:lnTo>
                    <a:pt x="21" y="100"/>
                  </a:lnTo>
                  <a:lnTo>
                    <a:pt x="0" y="100"/>
                  </a:lnTo>
                  <a:lnTo>
                    <a:pt x="0" y="0"/>
                  </a:lnTo>
                  <a:lnTo>
                    <a:pt x="21" y="0"/>
                  </a:lnTo>
                  <a:close/>
                </a:path>
              </a:pathLst>
            </a:custGeom>
            <a:solidFill>
              <a:srgbClr val="0099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26" name="Freeform 312"/>
            <p:cNvSpPr>
              <a:spLocks noChangeAspect="1"/>
            </p:cNvSpPr>
            <p:nvPr userDrawn="1"/>
          </p:nvSpPr>
          <p:spPr bwMode="auto">
            <a:xfrm>
              <a:off x="4679018" y="6079740"/>
              <a:ext cx="149619" cy="247613"/>
            </a:xfrm>
            <a:custGeom>
              <a:avLst/>
              <a:gdLst>
                <a:gd name="T0" fmla="*/ 2147483647 w 49"/>
                <a:gd name="T1" fmla="*/ 2147483647 h 83"/>
                <a:gd name="T2" fmla="*/ 2147483647 w 49"/>
                <a:gd name="T3" fmla="*/ 2147483647 h 83"/>
                <a:gd name="T4" fmla="*/ 2147483647 w 49"/>
                <a:gd name="T5" fmla="*/ 2147483647 h 83"/>
                <a:gd name="T6" fmla="*/ 2147483647 w 49"/>
                <a:gd name="T7" fmla="*/ 2147483647 h 83"/>
                <a:gd name="T8" fmla="*/ 2147483647 w 49"/>
                <a:gd name="T9" fmla="*/ 0 h 83"/>
                <a:gd name="T10" fmla="*/ 2147483647 w 49"/>
                <a:gd name="T11" fmla="*/ 0 h 83"/>
                <a:gd name="T12" fmla="*/ 2147483647 w 49"/>
                <a:gd name="T13" fmla="*/ 2147483647 h 83"/>
                <a:gd name="T14" fmla="*/ 0 w 49"/>
                <a:gd name="T15" fmla="*/ 2147483647 h 83"/>
                <a:gd name="T16" fmla="*/ 0 w 49"/>
                <a:gd name="T17" fmla="*/ 2147483647 h 83"/>
                <a:gd name="T18" fmla="*/ 2147483647 w 49"/>
                <a:gd name="T19" fmla="*/ 2147483647 h 83"/>
                <a:gd name="T20" fmla="*/ 2147483647 w 49"/>
                <a:gd name="T21" fmla="*/ 2147483647 h 83"/>
                <a:gd name="T22" fmla="*/ 2147483647 w 49"/>
                <a:gd name="T23" fmla="*/ 2147483647 h 83"/>
                <a:gd name="T24" fmla="*/ 2147483647 w 49"/>
                <a:gd name="T25" fmla="*/ 2147483647 h 8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49" h="83">
                  <a:moveTo>
                    <a:pt x="32" y="35"/>
                  </a:moveTo>
                  <a:lnTo>
                    <a:pt x="49" y="35"/>
                  </a:lnTo>
                  <a:lnTo>
                    <a:pt x="49" y="19"/>
                  </a:lnTo>
                  <a:lnTo>
                    <a:pt x="32" y="19"/>
                  </a:lnTo>
                  <a:lnTo>
                    <a:pt x="32" y="0"/>
                  </a:lnTo>
                  <a:lnTo>
                    <a:pt x="13" y="0"/>
                  </a:lnTo>
                  <a:lnTo>
                    <a:pt x="13" y="19"/>
                  </a:lnTo>
                  <a:lnTo>
                    <a:pt x="0" y="19"/>
                  </a:lnTo>
                  <a:lnTo>
                    <a:pt x="0" y="35"/>
                  </a:lnTo>
                  <a:lnTo>
                    <a:pt x="13" y="35"/>
                  </a:lnTo>
                  <a:lnTo>
                    <a:pt x="13" y="83"/>
                  </a:lnTo>
                  <a:lnTo>
                    <a:pt x="32" y="83"/>
                  </a:lnTo>
                  <a:lnTo>
                    <a:pt x="32" y="35"/>
                  </a:lnTo>
                  <a:close/>
                </a:path>
              </a:pathLst>
            </a:custGeom>
            <a:solidFill>
              <a:srgbClr val="0099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27" name="Freeform 313"/>
            <p:cNvSpPr>
              <a:spLocks noChangeAspect="1"/>
            </p:cNvSpPr>
            <p:nvPr userDrawn="1"/>
          </p:nvSpPr>
          <p:spPr bwMode="auto">
            <a:xfrm>
              <a:off x="6040937" y="6079740"/>
              <a:ext cx="138110" cy="247613"/>
            </a:xfrm>
            <a:custGeom>
              <a:avLst/>
              <a:gdLst>
                <a:gd name="T0" fmla="*/ 2147483647 w 49"/>
                <a:gd name="T1" fmla="*/ 2147483647 h 83"/>
                <a:gd name="T2" fmla="*/ 2147483647 w 49"/>
                <a:gd name="T3" fmla="*/ 2147483647 h 83"/>
                <a:gd name="T4" fmla="*/ 2147483647 w 49"/>
                <a:gd name="T5" fmla="*/ 2147483647 h 83"/>
                <a:gd name="T6" fmla="*/ 2147483647 w 49"/>
                <a:gd name="T7" fmla="*/ 2147483647 h 83"/>
                <a:gd name="T8" fmla="*/ 2147483647 w 49"/>
                <a:gd name="T9" fmla="*/ 0 h 83"/>
                <a:gd name="T10" fmla="*/ 2147483647 w 49"/>
                <a:gd name="T11" fmla="*/ 0 h 83"/>
                <a:gd name="T12" fmla="*/ 2147483647 w 49"/>
                <a:gd name="T13" fmla="*/ 2147483647 h 83"/>
                <a:gd name="T14" fmla="*/ 0 w 49"/>
                <a:gd name="T15" fmla="*/ 2147483647 h 83"/>
                <a:gd name="T16" fmla="*/ 0 w 49"/>
                <a:gd name="T17" fmla="*/ 2147483647 h 83"/>
                <a:gd name="T18" fmla="*/ 2147483647 w 49"/>
                <a:gd name="T19" fmla="*/ 2147483647 h 83"/>
                <a:gd name="T20" fmla="*/ 2147483647 w 49"/>
                <a:gd name="T21" fmla="*/ 2147483647 h 83"/>
                <a:gd name="T22" fmla="*/ 2147483647 w 49"/>
                <a:gd name="T23" fmla="*/ 2147483647 h 83"/>
                <a:gd name="T24" fmla="*/ 2147483647 w 49"/>
                <a:gd name="T25" fmla="*/ 2147483647 h 8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49" h="83">
                  <a:moveTo>
                    <a:pt x="32" y="35"/>
                  </a:moveTo>
                  <a:lnTo>
                    <a:pt x="49" y="35"/>
                  </a:lnTo>
                  <a:lnTo>
                    <a:pt x="49" y="19"/>
                  </a:lnTo>
                  <a:lnTo>
                    <a:pt x="32" y="19"/>
                  </a:lnTo>
                  <a:lnTo>
                    <a:pt x="32" y="0"/>
                  </a:lnTo>
                  <a:lnTo>
                    <a:pt x="13" y="0"/>
                  </a:lnTo>
                  <a:lnTo>
                    <a:pt x="13" y="19"/>
                  </a:lnTo>
                  <a:lnTo>
                    <a:pt x="0" y="19"/>
                  </a:lnTo>
                  <a:lnTo>
                    <a:pt x="0" y="35"/>
                  </a:lnTo>
                  <a:lnTo>
                    <a:pt x="13" y="35"/>
                  </a:lnTo>
                  <a:lnTo>
                    <a:pt x="13" y="83"/>
                  </a:lnTo>
                  <a:lnTo>
                    <a:pt x="32" y="83"/>
                  </a:lnTo>
                  <a:lnTo>
                    <a:pt x="32" y="35"/>
                  </a:lnTo>
                  <a:close/>
                </a:path>
              </a:pathLst>
            </a:custGeom>
            <a:solidFill>
              <a:srgbClr val="0099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28" name="Freeform 314"/>
            <p:cNvSpPr>
              <a:spLocks noChangeAspect="1"/>
            </p:cNvSpPr>
            <p:nvPr userDrawn="1"/>
          </p:nvSpPr>
          <p:spPr bwMode="auto">
            <a:xfrm>
              <a:off x="5551798" y="6031754"/>
              <a:ext cx="151537" cy="295599"/>
            </a:xfrm>
            <a:custGeom>
              <a:avLst/>
              <a:gdLst>
                <a:gd name="T0" fmla="*/ 2147483647 w 50"/>
                <a:gd name="T1" fmla="*/ 2147483647 h 102"/>
                <a:gd name="T2" fmla="*/ 0 w 50"/>
                <a:gd name="T3" fmla="*/ 2147483647 h 102"/>
                <a:gd name="T4" fmla="*/ 0 w 50"/>
                <a:gd name="T5" fmla="*/ 2147483647 h 102"/>
                <a:gd name="T6" fmla="*/ 2147483647 w 50"/>
                <a:gd name="T7" fmla="*/ 2147483647 h 102"/>
                <a:gd name="T8" fmla="*/ 2147483647 w 50"/>
                <a:gd name="T9" fmla="*/ 2147483647 h 102"/>
                <a:gd name="T10" fmla="*/ 2147483647 w 50"/>
                <a:gd name="T11" fmla="*/ 2147483647 h 102"/>
                <a:gd name="T12" fmla="*/ 2147483647 w 50"/>
                <a:gd name="T13" fmla="*/ 2147483647 h 102"/>
                <a:gd name="T14" fmla="*/ 2147483647 w 50"/>
                <a:gd name="T15" fmla="*/ 2147483647 h 102"/>
                <a:gd name="T16" fmla="*/ 2147483647 w 50"/>
                <a:gd name="T17" fmla="*/ 2147483647 h 102"/>
                <a:gd name="T18" fmla="*/ 2147483647 w 50"/>
                <a:gd name="T19" fmla="*/ 2147483647 h 102"/>
                <a:gd name="T20" fmla="*/ 2147483647 w 50"/>
                <a:gd name="T21" fmla="*/ 2147483647 h 102"/>
                <a:gd name="T22" fmla="*/ 2147483647 w 50"/>
                <a:gd name="T23" fmla="*/ 2147483647 h 102"/>
                <a:gd name="T24" fmla="*/ 2147483647 w 50"/>
                <a:gd name="T25" fmla="*/ 0 h 102"/>
                <a:gd name="T26" fmla="*/ 2147483647 w 50"/>
                <a:gd name="T27" fmla="*/ 0 h 102"/>
                <a:gd name="T28" fmla="*/ 2147483647 w 50"/>
                <a:gd name="T29" fmla="*/ 2147483647 h 102"/>
                <a:gd name="T30" fmla="*/ 2147483647 w 50"/>
                <a:gd name="T31" fmla="*/ 2147483647 h 102"/>
                <a:gd name="T32" fmla="*/ 2147483647 w 50"/>
                <a:gd name="T33" fmla="*/ 2147483647 h 102"/>
                <a:gd name="T34" fmla="*/ 2147483647 w 50"/>
                <a:gd name="T35" fmla="*/ 2147483647 h 102"/>
                <a:gd name="T36" fmla="*/ 2147483647 w 50"/>
                <a:gd name="T37" fmla="*/ 2147483647 h 102"/>
                <a:gd name="T38" fmla="*/ 2147483647 w 50"/>
                <a:gd name="T39" fmla="*/ 2147483647 h 102"/>
                <a:gd name="T40" fmla="*/ 2147483647 w 50"/>
                <a:gd name="T41" fmla="*/ 2147483647 h 102"/>
                <a:gd name="T42" fmla="*/ 2147483647 w 50"/>
                <a:gd name="T43" fmla="*/ 2147483647 h 102"/>
                <a:gd name="T44" fmla="*/ 2147483647 w 50"/>
                <a:gd name="T45" fmla="*/ 2147483647 h 102"/>
                <a:gd name="T46" fmla="*/ 2147483647 w 50"/>
                <a:gd name="T47" fmla="*/ 2147483647 h 102"/>
                <a:gd name="T48" fmla="*/ 2147483647 w 50"/>
                <a:gd name="T49" fmla="*/ 2147483647 h 102"/>
                <a:gd name="T50" fmla="*/ 2147483647 w 50"/>
                <a:gd name="T51" fmla="*/ 2147483647 h 102"/>
                <a:gd name="T52" fmla="*/ 2147483647 w 50"/>
                <a:gd name="T53" fmla="*/ 2147483647 h 102"/>
                <a:gd name="T54" fmla="*/ 2147483647 w 50"/>
                <a:gd name="T55" fmla="*/ 2147483647 h 102"/>
                <a:gd name="T56" fmla="*/ 2147483647 w 50"/>
                <a:gd name="T57" fmla="*/ 2147483647 h 102"/>
                <a:gd name="T58" fmla="*/ 2147483647 w 50"/>
                <a:gd name="T59" fmla="*/ 2147483647 h 102"/>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50" h="102">
                  <a:moveTo>
                    <a:pt x="13" y="54"/>
                  </a:moveTo>
                  <a:lnTo>
                    <a:pt x="0" y="54"/>
                  </a:lnTo>
                  <a:lnTo>
                    <a:pt x="0" y="38"/>
                  </a:lnTo>
                  <a:lnTo>
                    <a:pt x="13" y="38"/>
                  </a:lnTo>
                  <a:lnTo>
                    <a:pt x="13" y="25"/>
                  </a:lnTo>
                  <a:lnTo>
                    <a:pt x="13" y="21"/>
                  </a:lnTo>
                  <a:lnTo>
                    <a:pt x="15" y="14"/>
                  </a:lnTo>
                  <a:lnTo>
                    <a:pt x="18" y="10"/>
                  </a:lnTo>
                  <a:lnTo>
                    <a:pt x="21" y="6"/>
                  </a:lnTo>
                  <a:lnTo>
                    <a:pt x="24" y="3"/>
                  </a:lnTo>
                  <a:lnTo>
                    <a:pt x="29" y="2"/>
                  </a:lnTo>
                  <a:lnTo>
                    <a:pt x="40" y="0"/>
                  </a:lnTo>
                  <a:lnTo>
                    <a:pt x="50" y="2"/>
                  </a:lnTo>
                  <a:lnTo>
                    <a:pt x="50" y="17"/>
                  </a:lnTo>
                  <a:lnTo>
                    <a:pt x="43" y="16"/>
                  </a:lnTo>
                  <a:lnTo>
                    <a:pt x="40" y="17"/>
                  </a:lnTo>
                  <a:lnTo>
                    <a:pt x="37" y="19"/>
                  </a:lnTo>
                  <a:lnTo>
                    <a:pt x="34" y="22"/>
                  </a:lnTo>
                  <a:lnTo>
                    <a:pt x="34" y="27"/>
                  </a:lnTo>
                  <a:lnTo>
                    <a:pt x="34" y="38"/>
                  </a:lnTo>
                  <a:lnTo>
                    <a:pt x="48" y="38"/>
                  </a:lnTo>
                  <a:lnTo>
                    <a:pt x="48" y="54"/>
                  </a:lnTo>
                  <a:lnTo>
                    <a:pt x="34" y="54"/>
                  </a:lnTo>
                  <a:lnTo>
                    <a:pt x="34" y="102"/>
                  </a:lnTo>
                  <a:lnTo>
                    <a:pt x="13" y="102"/>
                  </a:lnTo>
                  <a:lnTo>
                    <a:pt x="13" y="54"/>
                  </a:lnTo>
                  <a:close/>
                </a:path>
              </a:pathLst>
            </a:custGeom>
            <a:solidFill>
              <a:srgbClr val="0099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29" name="Freeform 315"/>
            <p:cNvSpPr>
              <a:spLocks noChangeAspect="1" noEditPoints="1"/>
            </p:cNvSpPr>
            <p:nvPr userDrawn="1"/>
          </p:nvSpPr>
          <p:spPr bwMode="auto">
            <a:xfrm>
              <a:off x="2359920" y="6043271"/>
              <a:ext cx="245529" cy="284082"/>
            </a:xfrm>
            <a:custGeom>
              <a:avLst/>
              <a:gdLst>
                <a:gd name="T0" fmla="*/ 2147483647 w 82"/>
                <a:gd name="T1" fmla="*/ 2147483647 h 94"/>
                <a:gd name="T2" fmla="*/ 2147483647 w 82"/>
                <a:gd name="T3" fmla="*/ 2147483647 h 94"/>
                <a:gd name="T4" fmla="*/ 2147483647 w 82"/>
                <a:gd name="T5" fmla="*/ 2147483647 h 94"/>
                <a:gd name="T6" fmla="*/ 2147483647 w 82"/>
                <a:gd name="T7" fmla="*/ 2147483647 h 94"/>
                <a:gd name="T8" fmla="*/ 2147483647 w 82"/>
                <a:gd name="T9" fmla="*/ 2147483647 h 94"/>
                <a:gd name="T10" fmla="*/ 2147483647 w 82"/>
                <a:gd name="T11" fmla="*/ 2147483647 h 94"/>
                <a:gd name="T12" fmla="*/ 2147483647 w 82"/>
                <a:gd name="T13" fmla="*/ 2147483647 h 94"/>
                <a:gd name="T14" fmla="*/ 2147483647 w 82"/>
                <a:gd name="T15" fmla="*/ 2147483647 h 94"/>
                <a:gd name="T16" fmla="*/ 2147483647 w 82"/>
                <a:gd name="T17" fmla="*/ 2147483647 h 94"/>
                <a:gd name="T18" fmla="*/ 2147483647 w 82"/>
                <a:gd name="T19" fmla="*/ 2147483647 h 94"/>
                <a:gd name="T20" fmla="*/ 0 w 82"/>
                <a:gd name="T21" fmla="*/ 2147483647 h 94"/>
                <a:gd name="T22" fmla="*/ 0 w 82"/>
                <a:gd name="T23" fmla="*/ 0 h 94"/>
                <a:gd name="T24" fmla="*/ 2147483647 w 82"/>
                <a:gd name="T25" fmla="*/ 0 h 94"/>
                <a:gd name="T26" fmla="*/ 2147483647 w 82"/>
                <a:gd name="T27" fmla="*/ 0 h 94"/>
                <a:gd name="T28" fmla="*/ 2147483647 w 82"/>
                <a:gd name="T29" fmla="*/ 2147483647 h 94"/>
                <a:gd name="T30" fmla="*/ 2147483647 w 82"/>
                <a:gd name="T31" fmla="*/ 2147483647 h 94"/>
                <a:gd name="T32" fmla="*/ 2147483647 w 82"/>
                <a:gd name="T33" fmla="*/ 2147483647 h 94"/>
                <a:gd name="T34" fmla="*/ 2147483647 w 82"/>
                <a:gd name="T35" fmla="*/ 2147483647 h 94"/>
                <a:gd name="T36" fmla="*/ 2147483647 w 82"/>
                <a:gd name="T37" fmla="*/ 2147483647 h 94"/>
                <a:gd name="T38" fmla="*/ 2147483647 w 82"/>
                <a:gd name="T39" fmla="*/ 2147483647 h 94"/>
                <a:gd name="T40" fmla="*/ 2147483647 w 82"/>
                <a:gd name="T41" fmla="*/ 2147483647 h 94"/>
                <a:gd name="T42" fmla="*/ 2147483647 w 82"/>
                <a:gd name="T43" fmla="*/ 2147483647 h 94"/>
                <a:gd name="T44" fmla="*/ 2147483647 w 82"/>
                <a:gd name="T45" fmla="*/ 2147483647 h 94"/>
                <a:gd name="T46" fmla="*/ 2147483647 w 82"/>
                <a:gd name="T47" fmla="*/ 2147483647 h 94"/>
                <a:gd name="T48" fmla="*/ 2147483647 w 82"/>
                <a:gd name="T49" fmla="*/ 2147483647 h 94"/>
                <a:gd name="T50" fmla="*/ 2147483647 w 82"/>
                <a:gd name="T51" fmla="*/ 2147483647 h 94"/>
                <a:gd name="T52" fmla="*/ 2147483647 w 82"/>
                <a:gd name="T53" fmla="*/ 2147483647 h 94"/>
                <a:gd name="T54" fmla="*/ 2147483647 w 82"/>
                <a:gd name="T55" fmla="*/ 2147483647 h 94"/>
                <a:gd name="T56" fmla="*/ 2147483647 w 82"/>
                <a:gd name="T57" fmla="*/ 2147483647 h 94"/>
                <a:gd name="T58" fmla="*/ 2147483647 w 82"/>
                <a:gd name="T59" fmla="*/ 2147483647 h 94"/>
                <a:gd name="T60" fmla="*/ 2147483647 w 82"/>
                <a:gd name="T61" fmla="*/ 2147483647 h 94"/>
                <a:gd name="T62" fmla="*/ 2147483647 w 82"/>
                <a:gd name="T63" fmla="*/ 2147483647 h 94"/>
                <a:gd name="T64" fmla="*/ 2147483647 w 82"/>
                <a:gd name="T65" fmla="*/ 2147483647 h 94"/>
                <a:gd name="T66" fmla="*/ 2147483647 w 82"/>
                <a:gd name="T67" fmla="*/ 2147483647 h 94"/>
                <a:gd name="T68" fmla="*/ 2147483647 w 82"/>
                <a:gd name="T69" fmla="*/ 2147483647 h 94"/>
                <a:gd name="T70" fmla="*/ 2147483647 w 82"/>
                <a:gd name="T71" fmla="*/ 2147483647 h 94"/>
                <a:gd name="T72" fmla="*/ 2147483647 w 82"/>
                <a:gd name="T73" fmla="*/ 2147483647 h 94"/>
                <a:gd name="T74" fmla="*/ 2147483647 w 82"/>
                <a:gd name="T75" fmla="*/ 2147483647 h 94"/>
                <a:gd name="T76" fmla="*/ 2147483647 w 82"/>
                <a:gd name="T77" fmla="*/ 2147483647 h 94"/>
                <a:gd name="T78" fmla="*/ 2147483647 w 82"/>
                <a:gd name="T79" fmla="*/ 2147483647 h 94"/>
                <a:gd name="T80" fmla="*/ 2147483647 w 82"/>
                <a:gd name="T81" fmla="*/ 2147483647 h 94"/>
                <a:gd name="T82" fmla="*/ 2147483647 w 82"/>
                <a:gd name="T83" fmla="*/ 2147483647 h 94"/>
                <a:gd name="T84" fmla="*/ 2147483647 w 82"/>
                <a:gd name="T85" fmla="*/ 2147483647 h 94"/>
                <a:gd name="T86" fmla="*/ 2147483647 w 82"/>
                <a:gd name="T87" fmla="*/ 2147483647 h 94"/>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82" h="94">
                  <a:moveTo>
                    <a:pt x="82" y="48"/>
                  </a:moveTo>
                  <a:lnTo>
                    <a:pt x="82" y="48"/>
                  </a:lnTo>
                  <a:lnTo>
                    <a:pt x="82" y="57"/>
                  </a:lnTo>
                  <a:lnTo>
                    <a:pt x="79" y="67"/>
                  </a:lnTo>
                  <a:lnTo>
                    <a:pt x="74" y="75"/>
                  </a:lnTo>
                  <a:lnTo>
                    <a:pt x="69" y="81"/>
                  </a:lnTo>
                  <a:lnTo>
                    <a:pt x="61" y="86"/>
                  </a:lnTo>
                  <a:lnTo>
                    <a:pt x="52" y="90"/>
                  </a:lnTo>
                  <a:lnTo>
                    <a:pt x="41" y="94"/>
                  </a:lnTo>
                  <a:lnTo>
                    <a:pt x="30" y="94"/>
                  </a:lnTo>
                  <a:lnTo>
                    <a:pt x="0" y="94"/>
                  </a:lnTo>
                  <a:lnTo>
                    <a:pt x="0" y="0"/>
                  </a:lnTo>
                  <a:lnTo>
                    <a:pt x="30" y="0"/>
                  </a:lnTo>
                  <a:lnTo>
                    <a:pt x="41" y="2"/>
                  </a:lnTo>
                  <a:lnTo>
                    <a:pt x="52" y="3"/>
                  </a:lnTo>
                  <a:lnTo>
                    <a:pt x="61" y="8"/>
                  </a:lnTo>
                  <a:lnTo>
                    <a:pt x="69" y="13"/>
                  </a:lnTo>
                  <a:lnTo>
                    <a:pt x="74" y="21"/>
                  </a:lnTo>
                  <a:lnTo>
                    <a:pt x="79" y="29"/>
                  </a:lnTo>
                  <a:lnTo>
                    <a:pt x="82" y="36"/>
                  </a:lnTo>
                  <a:lnTo>
                    <a:pt x="82" y="48"/>
                  </a:lnTo>
                  <a:close/>
                  <a:moveTo>
                    <a:pt x="30" y="19"/>
                  </a:moveTo>
                  <a:lnTo>
                    <a:pt x="20" y="19"/>
                  </a:lnTo>
                  <a:lnTo>
                    <a:pt x="20" y="75"/>
                  </a:lnTo>
                  <a:lnTo>
                    <a:pt x="30" y="75"/>
                  </a:lnTo>
                  <a:lnTo>
                    <a:pt x="42" y="73"/>
                  </a:lnTo>
                  <a:lnTo>
                    <a:pt x="47" y="71"/>
                  </a:lnTo>
                  <a:lnTo>
                    <a:pt x="52" y="68"/>
                  </a:lnTo>
                  <a:lnTo>
                    <a:pt x="55" y="63"/>
                  </a:lnTo>
                  <a:lnTo>
                    <a:pt x="58" y="59"/>
                  </a:lnTo>
                  <a:lnTo>
                    <a:pt x="60" y="54"/>
                  </a:lnTo>
                  <a:lnTo>
                    <a:pt x="61" y="48"/>
                  </a:lnTo>
                  <a:lnTo>
                    <a:pt x="60" y="41"/>
                  </a:lnTo>
                  <a:lnTo>
                    <a:pt x="58" y="35"/>
                  </a:lnTo>
                  <a:lnTo>
                    <a:pt x="55" y="30"/>
                  </a:lnTo>
                  <a:lnTo>
                    <a:pt x="52" y="25"/>
                  </a:lnTo>
                  <a:lnTo>
                    <a:pt x="47" y="24"/>
                  </a:lnTo>
                  <a:lnTo>
                    <a:pt x="42" y="21"/>
                  </a:lnTo>
                  <a:lnTo>
                    <a:pt x="30" y="19"/>
                  </a:lnTo>
                  <a:close/>
                </a:path>
              </a:pathLst>
            </a:custGeom>
            <a:solidFill>
              <a:srgbClr val="0099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grpSp>
    </p:spTree>
    <p:extLst>
      <p:ext uri="{BB962C8B-B14F-4D97-AF65-F5344CB8AC3E}">
        <p14:creationId xmlns:p14="http://schemas.microsoft.com/office/powerpoint/2010/main" val="35276948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4" name="Rectangle 7"/>
          <p:cNvSpPr>
            <a:spLocks noChangeArrowheads="1"/>
          </p:cNvSpPr>
          <p:nvPr userDrawn="1"/>
        </p:nvSpPr>
        <p:spPr bwMode="gray">
          <a:xfrm>
            <a:off x="9010650" y="4038600"/>
            <a:ext cx="895350" cy="2136775"/>
          </a:xfrm>
          <a:prstGeom prst="rect">
            <a:avLst/>
          </a:prstGeom>
          <a:solidFill>
            <a:srgbClr val="F3BE26"/>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kumimoji="0" lang="en-GB" altLang="ja-JP">
              <a:solidFill>
                <a:srgbClr val="000000"/>
              </a:solidFill>
              <a:latin typeface="ＭＳ Ｐ明朝" pitchFamily="18" charset="-128"/>
            </a:endParaRPr>
          </a:p>
        </p:txBody>
      </p:sp>
      <p:sp>
        <p:nvSpPr>
          <p:cNvPr id="5" name="Rectangle 8"/>
          <p:cNvSpPr>
            <a:spLocks noChangeArrowheads="1"/>
          </p:cNvSpPr>
          <p:nvPr userDrawn="1"/>
        </p:nvSpPr>
        <p:spPr bwMode="gray">
          <a:xfrm>
            <a:off x="8366125" y="2900363"/>
            <a:ext cx="692150" cy="1295400"/>
          </a:xfrm>
          <a:prstGeom prst="rect">
            <a:avLst/>
          </a:prstGeom>
          <a:solidFill>
            <a:srgbClr val="F3BC87"/>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kumimoji="0" lang="en-GB" altLang="ja-JP">
              <a:solidFill>
                <a:srgbClr val="000000"/>
              </a:solidFill>
              <a:latin typeface="ＭＳ Ｐ明朝" pitchFamily="18" charset="-128"/>
            </a:endParaRPr>
          </a:p>
        </p:txBody>
      </p:sp>
      <p:sp>
        <p:nvSpPr>
          <p:cNvPr id="6" name="Rectangle 9"/>
          <p:cNvSpPr>
            <a:spLocks noChangeArrowheads="1"/>
          </p:cNvSpPr>
          <p:nvPr userDrawn="1"/>
        </p:nvSpPr>
        <p:spPr bwMode="gray">
          <a:xfrm>
            <a:off x="8366125" y="4038600"/>
            <a:ext cx="692150" cy="2136775"/>
          </a:xfrm>
          <a:prstGeom prst="rect">
            <a:avLst/>
          </a:prstGeom>
          <a:solidFill>
            <a:srgbClr val="E88C14"/>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kumimoji="0" lang="en-GB" altLang="ja-JP">
              <a:solidFill>
                <a:srgbClr val="000000"/>
              </a:solidFill>
              <a:latin typeface="ＭＳ Ｐ明朝" pitchFamily="18" charset="-128"/>
            </a:endParaRPr>
          </a:p>
        </p:txBody>
      </p:sp>
      <p:sp>
        <p:nvSpPr>
          <p:cNvPr id="7" name="Rectangle 11"/>
          <p:cNvSpPr>
            <a:spLocks noChangeArrowheads="1"/>
          </p:cNvSpPr>
          <p:nvPr userDrawn="1"/>
        </p:nvSpPr>
        <p:spPr bwMode="gray">
          <a:xfrm>
            <a:off x="7994650" y="692150"/>
            <a:ext cx="371475" cy="2278063"/>
          </a:xfrm>
          <a:prstGeom prst="rect">
            <a:avLst/>
          </a:prstGeom>
          <a:solidFill>
            <a:srgbClr val="E669A2"/>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kumimoji="0" lang="en-GB" altLang="ja-JP">
              <a:solidFill>
                <a:srgbClr val="000000"/>
              </a:solidFill>
              <a:latin typeface="ＭＳ Ｐ明朝" pitchFamily="18" charset="-128"/>
            </a:endParaRPr>
          </a:p>
        </p:txBody>
      </p:sp>
      <p:sp>
        <p:nvSpPr>
          <p:cNvPr id="8" name="Rectangle 12"/>
          <p:cNvSpPr>
            <a:spLocks noChangeArrowheads="1"/>
          </p:cNvSpPr>
          <p:nvPr userDrawn="1"/>
        </p:nvSpPr>
        <p:spPr bwMode="gray">
          <a:xfrm>
            <a:off x="7994650" y="2900363"/>
            <a:ext cx="371475" cy="1295400"/>
          </a:xfrm>
          <a:prstGeom prst="rect">
            <a:avLst/>
          </a:prstGeom>
          <a:solidFill>
            <a:srgbClr val="DB4D56"/>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kumimoji="0" lang="en-GB" altLang="ja-JP">
              <a:solidFill>
                <a:srgbClr val="000000"/>
              </a:solidFill>
              <a:latin typeface="ＭＳ Ｐ明朝" pitchFamily="18" charset="-128"/>
            </a:endParaRPr>
          </a:p>
        </p:txBody>
      </p:sp>
      <p:sp>
        <p:nvSpPr>
          <p:cNvPr id="9" name="Rectangle 13"/>
          <p:cNvSpPr>
            <a:spLocks noChangeArrowheads="1"/>
          </p:cNvSpPr>
          <p:nvPr userDrawn="1"/>
        </p:nvSpPr>
        <p:spPr bwMode="gray">
          <a:xfrm>
            <a:off x="7994650" y="4038600"/>
            <a:ext cx="371475" cy="2136775"/>
          </a:xfrm>
          <a:prstGeom prst="rect">
            <a:avLst/>
          </a:prstGeom>
          <a:solidFill>
            <a:srgbClr val="D13A0D"/>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kumimoji="0" lang="en-GB" altLang="ja-JP">
              <a:solidFill>
                <a:srgbClr val="000000"/>
              </a:solidFill>
              <a:latin typeface="ＭＳ Ｐ明朝" pitchFamily="18" charset="-128"/>
            </a:endParaRPr>
          </a:p>
        </p:txBody>
      </p:sp>
      <p:sp>
        <p:nvSpPr>
          <p:cNvPr id="10" name="Rectangle 14"/>
          <p:cNvSpPr>
            <a:spLocks noChangeArrowheads="1"/>
          </p:cNvSpPr>
          <p:nvPr userDrawn="1"/>
        </p:nvSpPr>
        <p:spPr bwMode="gray">
          <a:xfrm>
            <a:off x="1911350" y="692150"/>
            <a:ext cx="6091238" cy="2208213"/>
          </a:xfrm>
          <a:prstGeom prst="rect">
            <a:avLst/>
          </a:prstGeom>
          <a:solidFill>
            <a:srgbClr val="D74021"/>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kumimoji="0" lang="en-GB" altLang="ja-JP">
              <a:solidFill>
                <a:srgbClr val="000000"/>
              </a:solidFill>
              <a:latin typeface="ＭＳ Ｐ明朝" pitchFamily="18" charset="-128"/>
            </a:endParaRPr>
          </a:p>
        </p:txBody>
      </p:sp>
      <p:sp>
        <p:nvSpPr>
          <p:cNvPr id="11" name="Rectangle 15"/>
          <p:cNvSpPr>
            <a:spLocks noChangeArrowheads="1"/>
          </p:cNvSpPr>
          <p:nvPr userDrawn="1"/>
        </p:nvSpPr>
        <p:spPr bwMode="gray">
          <a:xfrm>
            <a:off x="1911350" y="2900363"/>
            <a:ext cx="6091238" cy="1138237"/>
          </a:xfrm>
          <a:prstGeom prst="rect">
            <a:avLst/>
          </a:prstGeom>
          <a:solidFill>
            <a:srgbClr val="CD2F12"/>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kumimoji="0" lang="en-GB" altLang="ja-JP">
              <a:solidFill>
                <a:srgbClr val="000000"/>
              </a:solidFill>
              <a:latin typeface="ＭＳ Ｐ明朝" pitchFamily="18" charset="-128"/>
            </a:endParaRPr>
          </a:p>
        </p:txBody>
      </p:sp>
      <p:sp>
        <p:nvSpPr>
          <p:cNvPr id="12" name="Freeform 16"/>
          <p:cNvSpPr>
            <a:spLocks/>
          </p:cNvSpPr>
          <p:nvPr userDrawn="1"/>
        </p:nvSpPr>
        <p:spPr bwMode="gray">
          <a:xfrm>
            <a:off x="1911350" y="4038600"/>
            <a:ext cx="6091238" cy="2136775"/>
          </a:xfrm>
          <a:prstGeom prst="rect">
            <a:avLst/>
          </a:prstGeom>
          <a:solidFill>
            <a:srgbClr val="C42303"/>
          </a:solid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kumimoji="0" lang="en-GB" altLang="ja-JP">
              <a:solidFill>
                <a:srgbClr val="000000"/>
              </a:solidFill>
              <a:latin typeface="ＭＳ Ｐ明朝" pitchFamily="18" charset="-128"/>
            </a:endParaRPr>
          </a:p>
        </p:txBody>
      </p:sp>
      <p:sp>
        <p:nvSpPr>
          <p:cNvPr id="13" name="Rectangle 10"/>
          <p:cNvSpPr>
            <a:spLocks noChangeArrowheads="1"/>
          </p:cNvSpPr>
          <p:nvPr userDrawn="1"/>
        </p:nvSpPr>
        <p:spPr bwMode="gray">
          <a:xfrm>
            <a:off x="1911350" y="0"/>
            <a:ext cx="6091238" cy="692150"/>
          </a:xfrm>
          <a:prstGeom prst="rect">
            <a:avLst/>
          </a:prstGeom>
          <a:solidFill>
            <a:srgbClr val="EE9C34"/>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kumimoji="0" lang="en-GB" altLang="ja-JP">
              <a:solidFill>
                <a:srgbClr val="000000"/>
              </a:solidFill>
              <a:latin typeface="ＭＳ Ｐ明朝" pitchFamily="18" charset="-128"/>
            </a:endParaRPr>
          </a:p>
        </p:txBody>
      </p:sp>
      <p:sp>
        <p:nvSpPr>
          <p:cNvPr id="14" name="Text Placeholder 4">
            <a:hlinkClick r:id="rId2"/>
          </p:cNvPr>
          <p:cNvSpPr>
            <a:spLocks/>
          </p:cNvSpPr>
          <p:nvPr userDrawn="1"/>
        </p:nvSpPr>
        <p:spPr bwMode="gray">
          <a:xfrm>
            <a:off x="2066925" y="352425"/>
            <a:ext cx="4448175" cy="146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0" hangingPunct="0">
              <a:spcAft>
                <a:spcPts val="900"/>
              </a:spcAft>
              <a:buClr>
                <a:srgbClr val="000000"/>
              </a:buClr>
            </a:pPr>
            <a:r>
              <a:rPr kumimoji="0" lang="en-GB" altLang="en-US" sz="1100">
                <a:solidFill>
                  <a:srgbClr val="FFFFFF"/>
                </a:solidFill>
                <a:cs typeface="Arial" charset="0"/>
              </a:rPr>
              <a:t>WWW.PWC.COM/JP/ADVISORY</a:t>
            </a:r>
            <a:endParaRPr kumimoji="0" lang="ja-JP" altLang="en-US" sz="1100">
              <a:solidFill>
                <a:srgbClr val="FFFFFF"/>
              </a:solidFill>
              <a:cs typeface="Arial" charset="0"/>
            </a:endParaRPr>
          </a:p>
        </p:txBody>
      </p:sp>
      <p:grpSp>
        <p:nvGrpSpPr>
          <p:cNvPr id="15" name="Group 32"/>
          <p:cNvGrpSpPr>
            <a:grpSpLocks/>
          </p:cNvGrpSpPr>
          <p:nvPr userDrawn="1"/>
        </p:nvGrpSpPr>
        <p:grpSpPr bwMode="auto">
          <a:xfrm>
            <a:off x="1049338" y="6170613"/>
            <a:ext cx="990600" cy="533400"/>
            <a:chOff x="518032" y="978681"/>
            <a:chExt cx="4572000" cy="2667393"/>
          </a:xfrm>
        </p:grpSpPr>
        <p:sp>
          <p:nvSpPr>
            <p:cNvPr id="16" name="Rectangle 37"/>
            <p:cNvSpPr>
              <a:spLocks noChangeArrowheads="1"/>
            </p:cNvSpPr>
            <p:nvPr userDrawn="1"/>
          </p:nvSpPr>
          <p:spPr bwMode="gray">
            <a:xfrm>
              <a:off x="3296157" y="978681"/>
              <a:ext cx="1143000" cy="261974"/>
            </a:xfrm>
            <a:prstGeom prst="rect">
              <a:avLst/>
            </a:prstGeom>
            <a:solidFill>
              <a:srgbClr val="A10000"/>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kumimoji="0" lang="en-GB" altLang="ja-JP">
                <a:solidFill>
                  <a:srgbClr val="000000"/>
                </a:solidFill>
                <a:latin typeface="ＭＳ Ｐ明朝" pitchFamily="18" charset="-128"/>
              </a:endParaRPr>
            </a:p>
          </p:txBody>
        </p:sp>
        <p:sp>
          <p:nvSpPr>
            <p:cNvPr id="17" name="Freeform 7"/>
            <p:cNvSpPr>
              <a:spLocks noEditPoints="1"/>
            </p:cNvSpPr>
            <p:nvPr userDrawn="1"/>
          </p:nvSpPr>
          <p:spPr bwMode="gray">
            <a:xfrm>
              <a:off x="518032" y="1923380"/>
              <a:ext cx="4572000" cy="1722694"/>
            </a:xfrm>
            <a:custGeom>
              <a:avLst/>
              <a:gdLst>
                <a:gd name="T0" fmla="*/ 2147483647 w 4127"/>
                <a:gd name="T1" fmla="*/ 2147483647 h 1544"/>
                <a:gd name="T2" fmla="*/ 2147483647 w 4127"/>
                <a:gd name="T3" fmla="*/ 2147483647 h 1544"/>
                <a:gd name="T4" fmla="*/ 2147483647 w 4127"/>
                <a:gd name="T5" fmla="*/ 2147483647 h 1544"/>
                <a:gd name="T6" fmla="*/ 2147483647 w 4127"/>
                <a:gd name="T7" fmla="*/ 2147483647 h 1544"/>
                <a:gd name="T8" fmla="*/ 2147483647 w 4127"/>
                <a:gd name="T9" fmla="*/ 2147483647 h 1544"/>
                <a:gd name="T10" fmla="*/ 2147483647 w 4127"/>
                <a:gd name="T11" fmla="*/ 2147483647 h 1544"/>
                <a:gd name="T12" fmla="*/ 2147483647 w 4127"/>
                <a:gd name="T13" fmla="*/ 2147483647 h 1544"/>
                <a:gd name="T14" fmla="*/ 2147483647 w 4127"/>
                <a:gd name="T15" fmla="*/ 2147483647 h 1544"/>
                <a:gd name="T16" fmla="*/ 2147483647 w 4127"/>
                <a:gd name="T17" fmla="*/ 2147483647 h 1544"/>
                <a:gd name="T18" fmla="*/ 2147483647 w 4127"/>
                <a:gd name="T19" fmla="*/ 2147483647 h 1544"/>
                <a:gd name="T20" fmla="*/ 2147483647 w 4127"/>
                <a:gd name="T21" fmla="*/ 2147483647 h 1544"/>
                <a:gd name="T22" fmla="*/ 2147483647 w 4127"/>
                <a:gd name="T23" fmla="*/ 2147483647 h 1544"/>
                <a:gd name="T24" fmla="*/ 2147483647 w 4127"/>
                <a:gd name="T25" fmla="*/ 2147483647 h 1544"/>
                <a:gd name="T26" fmla="*/ 2147483647 w 4127"/>
                <a:gd name="T27" fmla="*/ 2147483647 h 1544"/>
                <a:gd name="T28" fmla="*/ 2147483647 w 4127"/>
                <a:gd name="T29" fmla="*/ 2147483647 h 1544"/>
                <a:gd name="T30" fmla="*/ 2147483647 w 4127"/>
                <a:gd name="T31" fmla="*/ 2147483647 h 1544"/>
                <a:gd name="T32" fmla="*/ 2147483647 w 4127"/>
                <a:gd name="T33" fmla="*/ 2147483647 h 1544"/>
                <a:gd name="T34" fmla="*/ 2147483647 w 4127"/>
                <a:gd name="T35" fmla="*/ 2147483647 h 1544"/>
                <a:gd name="T36" fmla="*/ 2147483647 w 4127"/>
                <a:gd name="T37" fmla="*/ 2147483647 h 1544"/>
                <a:gd name="T38" fmla="*/ 2147483647 w 4127"/>
                <a:gd name="T39" fmla="*/ 2147483647 h 1544"/>
                <a:gd name="T40" fmla="*/ 2147483647 w 4127"/>
                <a:gd name="T41" fmla="*/ 2147483647 h 1544"/>
                <a:gd name="T42" fmla="*/ 2147483647 w 4127"/>
                <a:gd name="T43" fmla="*/ 2147483647 h 1544"/>
                <a:gd name="T44" fmla="*/ 2147483647 w 4127"/>
                <a:gd name="T45" fmla="*/ 2147483647 h 1544"/>
                <a:gd name="T46" fmla="*/ 2147483647 w 4127"/>
                <a:gd name="T47" fmla="*/ 2147483647 h 1544"/>
                <a:gd name="T48" fmla="*/ 2147483647 w 4127"/>
                <a:gd name="T49" fmla="*/ 2147483647 h 1544"/>
                <a:gd name="T50" fmla="*/ 2147483647 w 4127"/>
                <a:gd name="T51" fmla="*/ 2147483647 h 1544"/>
                <a:gd name="T52" fmla="*/ 2147483647 w 4127"/>
                <a:gd name="T53" fmla="*/ 2147483647 h 1544"/>
                <a:gd name="T54" fmla="*/ 2147483647 w 4127"/>
                <a:gd name="T55" fmla="*/ 2147483647 h 1544"/>
                <a:gd name="T56" fmla="*/ 2147483647 w 4127"/>
                <a:gd name="T57" fmla="*/ 2147483647 h 1544"/>
                <a:gd name="T58" fmla="*/ 2147483647 w 4127"/>
                <a:gd name="T59" fmla="*/ 2147483647 h 1544"/>
                <a:gd name="T60" fmla="*/ 2147483647 w 4127"/>
                <a:gd name="T61" fmla="*/ 2147483647 h 1544"/>
                <a:gd name="T62" fmla="*/ 2147483647 w 4127"/>
                <a:gd name="T63" fmla="*/ 2147483647 h 1544"/>
                <a:gd name="T64" fmla="*/ 2147483647 w 4127"/>
                <a:gd name="T65" fmla="*/ 2147483647 h 1544"/>
                <a:gd name="T66" fmla="*/ 2147483647 w 4127"/>
                <a:gd name="T67" fmla="*/ 2147483647 h 1544"/>
                <a:gd name="T68" fmla="*/ 2147483647 w 4127"/>
                <a:gd name="T69" fmla="*/ 2147483647 h 1544"/>
                <a:gd name="T70" fmla="*/ 2147483647 w 4127"/>
                <a:gd name="T71" fmla="*/ 2147483647 h 1544"/>
                <a:gd name="T72" fmla="*/ 2147483647 w 4127"/>
                <a:gd name="T73" fmla="*/ 2147483647 h 1544"/>
                <a:gd name="T74" fmla="*/ 2147483647 w 4127"/>
                <a:gd name="T75" fmla="*/ 2147483647 h 1544"/>
                <a:gd name="T76" fmla="*/ 2147483647 w 4127"/>
                <a:gd name="T77" fmla="*/ 2147483647 h 1544"/>
                <a:gd name="T78" fmla="*/ 2147483647 w 4127"/>
                <a:gd name="T79" fmla="*/ 2147483647 h 1544"/>
                <a:gd name="T80" fmla="*/ 2147483647 w 4127"/>
                <a:gd name="T81" fmla="*/ 2147483647 h 1544"/>
                <a:gd name="T82" fmla="*/ 2147483647 w 4127"/>
                <a:gd name="T83" fmla="*/ 2147483647 h 1544"/>
                <a:gd name="T84" fmla="*/ 2147483647 w 4127"/>
                <a:gd name="T85" fmla="*/ 2147483647 h 1544"/>
                <a:gd name="T86" fmla="*/ 2147483647 w 4127"/>
                <a:gd name="T87" fmla="*/ 2147483647 h 1544"/>
                <a:gd name="T88" fmla="*/ 2147483647 w 4127"/>
                <a:gd name="T89" fmla="*/ 2147483647 h 1544"/>
                <a:gd name="T90" fmla="*/ 2147483647 w 4127"/>
                <a:gd name="T91" fmla="*/ 2147483647 h 1544"/>
                <a:gd name="T92" fmla="*/ 2147483647 w 4127"/>
                <a:gd name="T93" fmla="*/ 2147483647 h 1544"/>
                <a:gd name="T94" fmla="*/ 2147483647 w 4127"/>
                <a:gd name="T95" fmla="*/ 2147483647 h 1544"/>
                <a:gd name="T96" fmla="*/ 2147483647 w 4127"/>
                <a:gd name="T97" fmla="*/ 0 h 1544"/>
                <a:gd name="T98" fmla="*/ 2147483647 w 4127"/>
                <a:gd name="T99" fmla="*/ 2147483647 h 1544"/>
                <a:gd name="T100" fmla="*/ 2147483647 w 4127"/>
                <a:gd name="T101" fmla="*/ 2147483647 h 1544"/>
                <a:gd name="T102" fmla="*/ 2147483647 w 4127"/>
                <a:gd name="T103" fmla="*/ 2147483647 h 1544"/>
                <a:gd name="T104" fmla="*/ 2147483647 w 4127"/>
                <a:gd name="T105" fmla="*/ 2147483647 h 1544"/>
                <a:gd name="T106" fmla="*/ 2147483647 w 4127"/>
                <a:gd name="T107" fmla="*/ 2147483647 h 1544"/>
                <a:gd name="T108" fmla="*/ 2147483647 w 4127"/>
                <a:gd name="T109" fmla="*/ 2147483647 h 1544"/>
                <a:gd name="T110" fmla="*/ 2147483647 w 4127"/>
                <a:gd name="T111" fmla="*/ 2147483647 h 1544"/>
                <a:gd name="T112" fmla="*/ 2147483647 w 4127"/>
                <a:gd name="T113" fmla="*/ 2147483647 h 1544"/>
                <a:gd name="T114" fmla="*/ 2147483647 w 4127"/>
                <a:gd name="T115" fmla="*/ 2147483647 h 1544"/>
                <a:gd name="T116" fmla="*/ 2147483647 w 4127"/>
                <a:gd name="T117" fmla="*/ 2147483647 h 154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4127"/>
                <a:gd name="T178" fmla="*/ 0 h 1544"/>
                <a:gd name="T179" fmla="*/ 4127 w 4127"/>
                <a:gd name="T180" fmla="*/ 1544 h 1544"/>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4127" h="1544">
                  <a:moveTo>
                    <a:pt x="640" y="229"/>
                  </a:moveTo>
                  <a:lnTo>
                    <a:pt x="622" y="229"/>
                  </a:lnTo>
                  <a:lnTo>
                    <a:pt x="603" y="230"/>
                  </a:lnTo>
                  <a:lnTo>
                    <a:pt x="581" y="233"/>
                  </a:lnTo>
                  <a:lnTo>
                    <a:pt x="553" y="235"/>
                  </a:lnTo>
                  <a:lnTo>
                    <a:pt x="521" y="241"/>
                  </a:lnTo>
                  <a:lnTo>
                    <a:pt x="521" y="947"/>
                  </a:lnTo>
                  <a:lnTo>
                    <a:pt x="538" y="949"/>
                  </a:lnTo>
                  <a:lnTo>
                    <a:pt x="553" y="949"/>
                  </a:lnTo>
                  <a:lnTo>
                    <a:pt x="566" y="949"/>
                  </a:lnTo>
                  <a:lnTo>
                    <a:pt x="578" y="949"/>
                  </a:lnTo>
                  <a:lnTo>
                    <a:pt x="630" y="946"/>
                  </a:lnTo>
                  <a:lnTo>
                    <a:pt x="677" y="937"/>
                  </a:lnTo>
                  <a:lnTo>
                    <a:pt x="720" y="924"/>
                  </a:lnTo>
                  <a:lnTo>
                    <a:pt x="758" y="905"/>
                  </a:lnTo>
                  <a:lnTo>
                    <a:pt x="793" y="880"/>
                  </a:lnTo>
                  <a:lnTo>
                    <a:pt x="824" y="850"/>
                  </a:lnTo>
                  <a:lnTo>
                    <a:pt x="849" y="815"/>
                  </a:lnTo>
                  <a:lnTo>
                    <a:pt x="870" y="775"/>
                  </a:lnTo>
                  <a:lnTo>
                    <a:pt x="886" y="728"/>
                  </a:lnTo>
                  <a:lnTo>
                    <a:pt x="897" y="678"/>
                  </a:lnTo>
                  <a:lnTo>
                    <a:pt x="905" y="622"/>
                  </a:lnTo>
                  <a:lnTo>
                    <a:pt x="907" y="561"/>
                  </a:lnTo>
                  <a:lnTo>
                    <a:pt x="905" y="505"/>
                  </a:lnTo>
                  <a:lnTo>
                    <a:pt x="897" y="452"/>
                  </a:lnTo>
                  <a:lnTo>
                    <a:pt x="886" y="407"/>
                  </a:lnTo>
                  <a:lnTo>
                    <a:pt x="870" y="366"/>
                  </a:lnTo>
                  <a:lnTo>
                    <a:pt x="850" y="329"/>
                  </a:lnTo>
                  <a:lnTo>
                    <a:pt x="826" y="299"/>
                  </a:lnTo>
                  <a:lnTo>
                    <a:pt x="797" y="274"/>
                  </a:lnTo>
                  <a:lnTo>
                    <a:pt x="763" y="254"/>
                  </a:lnTo>
                  <a:lnTo>
                    <a:pt x="727" y="241"/>
                  </a:lnTo>
                  <a:lnTo>
                    <a:pt x="686" y="232"/>
                  </a:lnTo>
                  <a:lnTo>
                    <a:pt x="640" y="229"/>
                  </a:lnTo>
                  <a:close/>
                  <a:moveTo>
                    <a:pt x="413" y="3"/>
                  </a:moveTo>
                  <a:lnTo>
                    <a:pt x="521" y="3"/>
                  </a:lnTo>
                  <a:lnTo>
                    <a:pt x="521" y="143"/>
                  </a:lnTo>
                  <a:lnTo>
                    <a:pt x="566" y="117"/>
                  </a:lnTo>
                  <a:lnTo>
                    <a:pt x="607" y="93"/>
                  </a:lnTo>
                  <a:lnTo>
                    <a:pt x="643" y="74"/>
                  </a:lnTo>
                  <a:lnTo>
                    <a:pt x="677" y="57"/>
                  </a:lnTo>
                  <a:lnTo>
                    <a:pt x="707" y="44"/>
                  </a:lnTo>
                  <a:lnTo>
                    <a:pt x="735" y="33"/>
                  </a:lnTo>
                  <a:lnTo>
                    <a:pt x="761" y="24"/>
                  </a:lnTo>
                  <a:lnTo>
                    <a:pt x="785" y="18"/>
                  </a:lnTo>
                  <a:lnTo>
                    <a:pt x="809" y="13"/>
                  </a:lnTo>
                  <a:lnTo>
                    <a:pt x="831" y="10"/>
                  </a:lnTo>
                  <a:lnTo>
                    <a:pt x="855" y="9"/>
                  </a:lnTo>
                  <a:lnTo>
                    <a:pt x="879" y="8"/>
                  </a:lnTo>
                  <a:lnTo>
                    <a:pt x="931" y="12"/>
                  </a:lnTo>
                  <a:lnTo>
                    <a:pt x="980" y="23"/>
                  </a:lnTo>
                  <a:lnTo>
                    <a:pt x="1026" y="40"/>
                  </a:lnTo>
                  <a:lnTo>
                    <a:pt x="1070" y="64"/>
                  </a:lnTo>
                  <a:lnTo>
                    <a:pt x="1110" y="94"/>
                  </a:lnTo>
                  <a:lnTo>
                    <a:pt x="1148" y="130"/>
                  </a:lnTo>
                  <a:lnTo>
                    <a:pt x="1180" y="172"/>
                  </a:lnTo>
                  <a:lnTo>
                    <a:pt x="1209" y="218"/>
                  </a:lnTo>
                  <a:lnTo>
                    <a:pt x="1233" y="268"/>
                  </a:lnTo>
                  <a:lnTo>
                    <a:pt x="1252" y="324"/>
                  </a:lnTo>
                  <a:lnTo>
                    <a:pt x="1265" y="383"/>
                  </a:lnTo>
                  <a:lnTo>
                    <a:pt x="1274" y="446"/>
                  </a:lnTo>
                  <a:lnTo>
                    <a:pt x="1278" y="512"/>
                  </a:lnTo>
                  <a:lnTo>
                    <a:pt x="1274" y="578"/>
                  </a:lnTo>
                  <a:lnTo>
                    <a:pt x="1265" y="641"/>
                  </a:lnTo>
                  <a:lnTo>
                    <a:pt x="1252" y="701"/>
                  </a:lnTo>
                  <a:lnTo>
                    <a:pt x="1232" y="756"/>
                  </a:lnTo>
                  <a:lnTo>
                    <a:pt x="1205" y="809"/>
                  </a:lnTo>
                  <a:lnTo>
                    <a:pt x="1175" y="857"/>
                  </a:lnTo>
                  <a:lnTo>
                    <a:pt x="1140" y="901"/>
                  </a:lnTo>
                  <a:lnTo>
                    <a:pt x="1099" y="941"/>
                  </a:lnTo>
                  <a:lnTo>
                    <a:pt x="1054" y="976"/>
                  </a:lnTo>
                  <a:lnTo>
                    <a:pt x="1005" y="1006"/>
                  </a:lnTo>
                  <a:lnTo>
                    <a:pt x="951" y="1031"/>
                  </a:lnTo>
                  <a:lnTo>
                    <a:pt x="894" y="1051"/>
                  </a:lnTo>
                  <a:lnTo>
                    <a:pt x="831" y="1065"/>
                  </a:lnTo>
                  <a:lnTo>
                    <a:pt x="766" y="1074"/>
                  </a:lnTo>
                  <a:lnTo>
                    <a:pt x="696" y="1078"/>
                  </a:lnTo>
                  <a:lnTo>
                    <a:pt x="670" y="1078"/>
                  </a:lnTo>
                  <a:lnTo>
                    <a:pt x="637" y="1076"/>
                  </a:lnTo>
                  <a:lnTo>
                    <a:pt x="601" y="1074"/>
                  </a:lnTo>
                  <a:lnTo>
                    <a:pt x="561" y="1071"/>
                  </a:lnTo>
                  <a:lnTo>
                    <a:pt x="521" y="1068"/>
                  </a:lnTo>
                  <a:lnTo>
                    <a:pt x="521" y="1408"/>
                  </a:lnTo>
                  <a:lnTo>
                    <a:pt x="692" y="1447"/>
                  </a:lnTo>
                  <a:lnTo>
                    <a:pt x="692" y="1544"/>
                  </a:lnTo>
                  <a:lnTo>
                    <a:pt x="18" y="1544"/>
                  </a:lnTo>
                  <a:lnTo>
                    <a:pt x="18" y="1447"/>
                  </a:lnTo>
                  <a:lnTo>
                    <a:pt x="171" y="1408"/>
                  </a:lnTo>
                  <a:lnTo>
                    <a:pt x="171" y="229"/>
                  </a:lnTo>
                  <a:lnTo>
                    <a:pt x="0" y="229"/>
                  </a:lnTo>
                  <a:lnTo>
                    <a:pt x="0" y="128"/>
                  </a:lnTo>
                  <a:lnTo>
                    <a:pt x="413" y="3"/>
                  </a:lnTo>
                  <a:close/>
                  <a:moveTo>
                    <a:pt x="3711" y="0"/>
                  </a:moveTo>
                  <a:lnTo>
                    <a:pt x="3770" y="3"/>
                  </a:lnTo>
                  <a:lnTo>
                    <a:pt x="3825" y="9"/>
                  </a:lnTo>
                  <a:lnTo>
                    <a:pt x="3876" y="20"/>
                  </a:lnTo>
                  <a:lnTo>
                    <a:pt x="3923" y="34"/>
                  </a:lnTo>
                  <a:lnTo>
                    <a:pt x="3965" y="53"/>
                  </a:lnTo>
                  <a:lnTo>
                    <a:pt x="4004" y="75"/>
                  </a:lnTo>
                  <a:lnTo>
                    <a:pt x="4036" y="100"/>
                  </a:lnTo>
                  <a:lnTo>
                    <a:pt x="4064" y="129"/>
                  </a:lnTo>
                  <a:lnTo>
                    <a:pt x="4086" y="160"/>
                  </a:lnTo>
                  <a:lnTo>
                    <a:pt x="4103" y="194"/>
                  </a:lnTo>
                  <a:lnTo>
                    <a:pt x="4113" y="232"/>
                  </a:lnTo>
                  <a:lnTo>
                    <a:pt x="4117" y="271"/>
                  </a:lnTo>
                  <a:lnTo>
                    <a:pt x="4114" y="304"/>
                  </a:lnTo>
                  <a:lnTo>
                    <a:pt x="4105" y="334"/>
                  </a:lnTo>
                  <a:lnTo>
                    <a:pt x="4091" y="362"/>
                  </a:lnTo>
                  <a:lnTo>
                    <a:pt x="4074" y="387"/>
                  </a:lnTo>
                  <a:lnTo>
                    <a:pt x="4051" y="407"/>
                  </a:lnTo>
                  <a:lnTo>
                    <a:pt x="4025" y="423"/>
                  </a:lnTo>
                  <a:lnTo>
                    <a:pt x="3995" y="436"/>
                  </a:lnTo>
                  <a:lnTo>
                    <a:pt x="3961" y="443"/>
                  </a:lnTo>
                  <a:lnTo>
                    <a:pt x="3925" y="446"/>
                  </a:lnTo>
                  <a:lnTo>
                    <a:pt x="3891" y="444"/>
                  </a:lnTo>
                  <a:lnTo>
                    <a:pt x="3859" y="438"/>
                  </a:lnTo>
                  <a:lnTo>
                    <a:pt x="3826" y="428"/>
                  </a:lnTo>
                  <a:lnTo>
                    <a:pt x="3792" y="413"/>
                  </a:lnTo>
                  <a:lnTo>
                    <a:pt x="3757" y="394"/>
                  </a:lnTo>
                  <a:lnTo>
                    <a:pt x="3757" y="114"/>
                  </a:lnTo>
                  <a:lnTo>
                    <a:pt x="3711" y="125"/>
                  </a:lnTo>
                  <a:lnTo>
                    <a:pt x="3668" y="140"/>
                  </a:lnTo>
                  <a:lnTo>
                    <a:pt x="3631" y="162"/>
                  </a:lnTo>
                  <a:lnTo>
                    <a:pt x="3597" y="187"/>
                  </a:lnTo>
                  <a:lnTo>
                    <a:pt x="3568" y="218"/>
                  </a:lnTo>
                  <a:lnTo>
                    <a:pt x="3543" y="253"/>
                  </a:lnTo>
                  <a:lnTo>
                    <a:pt x="3523" y="294"/>
                  </a:lnTo>
                  <a:lnTo>
                    <a:pt x="3508" y="339"/>
                  </a:lnTo>
                  <a:lnTo>
                    <a:pt x="3497" y="391"/>
                  </a:lnTo>
                  <a:lnTo>
                    <a:pt x="3489" y="447"/>
                  </a:lnTo>
                  <a:lnTo>
                    <a:pt x="3487" y="507"/>
                  </a:lnTo>
                  <a:lnTo>
                    <a:pt x="3489" y="565"/>
                  </a:lnTo>
                  <a:lnTo>
                    <a:pt x="3497" y="617"/>
                  </a:lnTo>
                  <a:lnTo>
                    <a:pt x="3509" y="667"/>
                  </a:lnTo>
                  <a:lnTo>
                    <a:pt x="3526" y="712"/>
                  </a:lnTo>
                  <a:lnTo>
                    <a:pt x="3547" y="753"/>
                  </a:lnTo>
                  <a:lnTo>
                    <a:pt x="3571" y="790"/>
                  </a:lnTo>
                  <a:lnTo>
                    <a:pt x="3600" y="821"/>
                  </a:lnTo>
                  <a:lnTo>
                    <a:pt x="3632" y="847"/>
                  </a:lnTo>
                  <a:lnTo>
                    <a:pt x="3668" y="869"/>
                  </a:lnTo>
                  <a:lnTo>
                    <a:pt x="3707" y="885"/>
                  </a:lnTo>
                  <a:lnTo>
                    <a:pt x="3750" y="894"/>
                  </a:lnTo>
                  <a:lnTo>
                    <a:pt x="3795" y="897"/>
                  </a:lnTo>
                  <a:lnTo>
                    <a:pt x="3821" y="896"/>
                  </a:lnTo>
                  <a:lnTo>
                    <a:pt x="3847" y="894"/>
                  </a:lnTo>
                  <a:lnTo>
                    <a:pt x="3874" y="889"/>
                  </a:lnTo>
                  <a:lnTo>
                    <a:pt x="3901" y="881"/>
                  </a:lnTo>
                  <a:lnTo>
                    <a:pt x="3931" y="872"/>
                  </a:lnTo>
                  <a:lnTo>
                    <a:pt x="3964" y="861"/>
                  </a:lnTo>
                  <a:lnTo>
                    <a:pt x="3999" y="846"/>
                  </a:lnTo>
                  <a:lnTo>
                    <a:pt x="4036" y="830"/>
                  </a:lnTo>
                  <a:lnTo>
                    <a:pt x="4079" y="810"/>
                  </a:lnTo>
                  <a:lnTo>
                    <a:pt x="4127" y="787"/>
                  </a:lnTo>
                  <a:lnTo>
                    <a:pt x="4127" y="976"/>
                  </a:lnTo>
                  <a:lnTo>
                    <a:pt x="4069" y="1001"/>
                  </a:lnTo>
                  <a:lnTo>
                    <a:pt x="4016" y="1024"/>
                  </a:lnTo>
                  <a:lnTo>
                    <a:pt x="3966" y="1041"/>
                  </a:lnTo>
                  <a:lnTo>
                    <a:pt x="3919" y="1058"/>
                  </a:lnTo>
                  <a:lnTo>
                    <a:pt x="3874" y="1070"/>
                  </a:lnTo>
                  <a:lnTo>
                    <a:pt x="3830" y="1080"/>
                  </a:lnTo>
                  <a:lnTo>
                    <a:pt x="3786" y="1086"/>
                  </a:lnTo>
                  <a:lnTo>
                    <a:pt x="3742" y="1091"/>
                  </a:lnTo>
                  <a:lnTo>
                    <a:pt x="3697" y="1094"/>
                  </a:lnTo>
                  <a:lnTo>
                    <a:pt x="3651" y="1095"/>
                  </a:lnTo>
                  <a:lnTo>
                    <a:pt x="3588" y="1093"/>
                  </a:lnTo>
                  <a:lnTo>
                    <a:pt x="3530" y="1086"/>
                  </a:lnTo>
                  <a:lnTo>
                    <a:pt x="3476" y="1075"/>
                  </a:lnTo>
                  <a:lnTo>
                    <a:pt x="3426" y="1060"/>
                  </a:lnTo>
                  <a:lnTo>
                    <a:pt x="3378" y="1039"/>
                  </a:lnTo>
                  <a:lnTo>
                    <a:pt x="3334" y="1014"/>
                  </a:lnTo>
                  <a:lnTo>
                    <a:pt x="3294" y="984"/>
                  </a:lnTo>
                  <a:lnTo>
                    <a:pt x="3255" y="947"/>
                  </a:lnTo>
                  <a:lnTo>
                    <a:pt x="3219" y="907"/>
                  </a:lnTo>
                  <a:lnTo>
                    <a:pt x="3188" y="865"/>
                  </a:lnTo>
                  <a:lnTo>
                    <a:pt x="3162" y="820"/>
                  </a:lnTo>
                  <a:lnTo>
                    <a:pt x="3140" y="772"/>
                  </a:lnTo>
                  <a:lnTo>
                    <a:pt x="3124" y="722"/>
                  </a:lnTo>
                  <a:lnTo>
                    <a:pt x="3111" y="670"/>
                  </a:lnTo>
                  <a:lnTo>
                    <a:pt x="3104" y="616"/>
                  </a:lnTo>
                  <a:lnTo>
                    <a:pt x="3101" y="561"/>
                  </a:lnTo>
                  <a:lnTo>
                    <a:pt x="3105" y="494"/>
                  </a:lnTo>
                  <a:lnTo>
                    <a:pt x="3115" y="433"/>
                  </a:lnTo>
                  <a:lnTo>
                    <a:pt x="3130" y="373"/>
                  </a:lnTo>
                  <a:lnTo>
                    <a:pt x="3153" y="318"/>
                  </a:lnTo>
                  <a:lnTo>
                    <a:pt x="3179" y="267"/>
                  </a:lnTo>
                  <a:lnTo>
                    <a:pt x="3213" y="219"/>
                  </a:lnTo>
                  <a:lnTo>
                    <a:pt x="3250" y="175"/>
                  </a:lnTo>
                  <a:lnTo>
                    <a:pt x="3293" y="135"/>
                  </a:lnTo>
                  <a:lnTo>
                    <a:pt x="3341" y="102"/>
                  </a:lnTo>
                  <a:lnTo>
                    <a:pt x="3392" y="72"/>
                  </a:lnTo>
                  <a:lnTo>
                    <a:pt x="3448" y="47"/>
                  </a:lnTo>
                  <a:lnTo>
                    <a:pt x="3508" y="27"/>
                  </a:lnTo>
                  <a:lnTo>
                    <a:pt x="3573" y="12"/>
                  </a:lnTo>
                  <a:lnTo>
                    <a:pt x="3640" y="3"/>
                  </a:lnTo>
                  <a:lnTo>
                    <a:pt x="3711" y="0"/>
                  </a:lnTo>
                  <a:close/>
                  <a:moveTo>
                    <a:pt x="2910" y="0"/>
                  </a:moveTo>
                  <a:lnTo>
                    <a:pt x="2948" y="4"/>
                  </a:lnTo>
                  <a:lnTo>
                    <a:pt x="2983" y="14"/>
                  </a:lnTo>
                  <a:lnTo>
                    <a:pt x="3014" y="30"/>
                  </a:lnTo>
                  <a:lnTo>
                    <a:pt x="3040" y="52"/>
                  </a:lnTo>
                  <a:lnTo>
                    <a:pt x="3063" y="78"/>
                  </a:lnTo>
                  <a:lnTo>
                    <a:pt x="3079" y="109"/>
                  </a:lnTo>
                  <a:lnTo>
                    <a:pt x="3089" y="142"/>
                  </a:lnTo>
                  <a:lnTo>
                    <a:pt x="3093" y="178"/>
                  </a:lnTo>
                  <a:lnTo>
                    <a:pt x="3091" y="203"/>
                  </a:lnTo>
                  <a:lnTo>
                    <a:pt x="3088" y="227"/>
                  </a:lnTo>
                  <a:lnTo>
                    <a:pt x="3081" y="252"/>
                  </a:lnTo>
                  <a:lnTo>
                    <a:pt x="3071" y="277"/>
                  </a:lnTo>
                  <a:lnTo>
                    <a:pt x="3060" y="303"/>
                  </a:lnTo>
                  <a:lnTo>
                    <a:pt x="3044" y="331"/>
                  </a:lnTo>
                  <a:lnTo>
                    <a:pt x="3025" y="361"/>
                  </a:lnTo>
                  <a:lnTo>
                    <a:pt x="3004" y="393"/>
                  </a:lnTo>
                  <a:lnTo>
                    <a:pt x="2978" y="429"/>
                  </a:lnTo>
                  <a:lnTo>
                    <a:pt x="2948" y="468"/>
                  </a:lnTo>
                  <a:lnTo>
                    <a:pt x="2914" y="512"/>
                  </a:lnTo>
                  <a:lnTo>
                    <a:pt x="2876" y="561"/>
                  </a:lnTo>
                  <a:lnTo>
                    <a:pt x="2472" y="1078"/>
                  </a:lnTo>
                  <a:lnTo>
                    <a:pt x="2182" y="1078"/>
                  </a:lnTo>
                  <a:lnTo>
                    <a:pt x="2182" y="424"/>
                  </a:lnTo>
                  <a:lnTo>
                    <a:pt x="1784" y="1078"/>
                  </a:lnTo>
                  <a:lnTo>
                    <a:pt x="1518" y="1078"/>
                  </a:lnTo>
                  <a:lnTo>
                    <a:pt x="1518" y="234"/>
                  </a:lnTo>
                  <a:lnTo>
                    <a:pt x="1313" y="214"/>
                  </a:lnTo>
                  <a:lnTo>
                    <a:pt x="1313" y="118"/>
                  </a:lnTo>
                  <a:lnTo>
                    <a:pt x="1690" y="25"/>
                  </a:lnTo>
                  <a:lnTo>
                    <a:pt x="1832" y="25"/>
                  </a:lnTo>
                  <a:lnTo>
                    <a:pt x="1832" y="713"/>
                  </a:lnTo>
                  <a:lnTo>
                    <a:pt x="2247" y="25"/>
                  </a:lnTo>
                  <a:lnTo>
                    <a:pt x="2497" y="25"/>
                  </a:lnTo>
                  <a:lnTo>
                    <a:pt x="2497" y="822"/>
                  </a:lnTo>
                  <a:lnTo>
                    <a:pt x="2759" y="473"/>
                  </a:lnTo>
                  <a:lnTo>
                    <a:pt x="2759" y="62"/>
                  </a:lnTo>
                  <a:lnTo>
                    <a:pt x="2779" y="44"/>
                  </a:lnTo>
                  <a:lnTo>
                    <a:pt x="2806" y="27"/>
                  </a:lnTo>
                  <a:lnTo>
                    <a:pt x="2837" y="13"/>
                  </a:lnTo>
                  <a:lnTo>
                    <a:pt x="2872" y="4"/>
                  </a:lnTo>
                  <a:lnTo>
                    <a:pt x="2910" y="0"/>
                  </a:lnTo>
                  <a:close/>
                </a:path>
              </a:pathLst>
            </a:custGeom>
            <a:solidFill>
              <a:srgbClr val="000000"/>
            </a:solid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ja-JP" altLang="en-US"/>
            </a:p>
          </p:txBody>
        </p:sp>
      </p:grpSp>
      <p:sp>
        <p:nvSpPr>
          <p:cNvPr id="18" name="Rectangle 18"/>
          <p:cNvSpPr>
            <a:spLocks noChangeArrowheads="1"/>
          </p:cNvSpPr>
          <p:nvPr userDrawn="1"/>
        </p:nvSpPr>
        <p:spPr bwMode="gray">
          <a:xfrm>
            <a:off x="6380163" y="6294438"/>
            <a:ext cx="3427412"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nchor="b">
            <a:spAutoFit/>
          </a:bodyPr>
          <a:lstStyle/>
          <a:p>
            <a:pPr algn="r">
              <a:buSzPct val="90000"/>
            </a:pPr>
            <a:r>
              <a:rPr kumimoji="0" lang="en-US" altLang="ja-JP" sz="1400">
                <a:solidFill>
                  <a:srgbClr val="000000"/>
                </a:solidFill>
                <a:cs typeface="Arial" charset="0"/>
              </a:rPr>
              <a:t>STRICTLY PRIVATE AND CONFIDENTIAL</a:t>
            </a:r>
          </a:p>
        </p:txBody>
      </p:sp>
      <p:sp>
        <p:nvSpPr>
          <p:cNvPr id="19" name="Rectangle 17"/>
          <p:cNvSpPr>
            <a:spLocks noChangeArrowheads="1"/>
          </p:cNvSpPr>
          <p:nvPr userDrawn="1"/>
        </p:nvSpPr>
        <p:spPr bwMode="gray">
          <a:xfrm>
            <a:off x="1911350" y="4319588"/>
            <a:ext cx="2338388" cy="1855787"/>
          </a:xfrm>
          <a:prstGeom prst="rect">
            <a:avLst/>
          </a:prstGeom>
          <a:solidFill>
            <a:srgbClr val="9A1702"/>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kumimoji="0" lang="en-GB" altLang="ja-JP">
              <a:solidFill>
                <a:srgbClr val="000000"/>
              </a:solidFill>
              <a:latin typeface="ＭＳ Ｐ明朝" pitchFamily="18" charset="-128"/>
            </a:endParaRPr>
          </a:p>
        </p:txBody>
      </p:sp>
      <p:sp>
        <p:nvSpPr>
          <p:cNvPr id="335885" name="Rectangle 13"/>
          <p:cNvSpPr>
            <a:spLocks noGrp="1" noChangeArrowheads="1"/>
          </p:cNvSpPr>
          <p:nvPr>
            <p:ph type="ctrTitle"/>
          </p:nvPr>
        </p:nvSpPr>
        <p:spPr bwMode="gray">
          <a:xfrm>
            <a:off x="2065470" y="804864"/>
            <a:ext cx="5785379" cy="954087"/>
          </a:xfrm>
        </p:spPr>
        <p:txBody>
          <a:bodyPr/>
          <a:lstStyle>
            <a:lvl1pPr>
              <a:lnSpc>
                <a:spcPct val="90000"/>
              </a:lnSpc>
              <a:defRPr kumimoji="0" sz="1800">
                <a:solidFill>
                  <a:schemeClr val="bg1"/>
                </a:solidFill>
                <a:ea typeface="ＭＳ Ｐ明朝" pitchFamily="18" charset="-128"/>
                <a:cs typeface="Arial" charset="0"/>
              </a:defRPr>
            </a:lvl1pPr>
          </a:lstStyle>
          <a:p>
            <a:r>
              <a:rPr lang="ja-JP" altLang="en-US"/>
              <a:t>マスタ タイトルの書式設定</a:t>
            </a:r>
          </a:p>
        </p:txBody>
      </p:sp>
      <p:sp>
        <p:nvSpPr>
          <p:cNvPr id="335886" name="Rectangle 14"/>
          <p:cNvSpPr>
            <a:spLocks noGrp="1" noChangeArrowheads="1"/>
          </p:cNvSpPr>
          <p:nvPr>
            <p:ph type="subTitle" idx="1"/>
          </p:nvPr>
        </p:nvSpPr>
        <p:spPr bwMode="gray">
          <a:xfrm>
            <a:off x="2065470" y="1795464"/>
            <a:ext cx="5785379" cy="954087"/>
          </a:xfrm>
        </p:spPr>
        <p:txBody>
          <a:bodyPr/>
          <a:lstStyle>
            <a:lvl1pPr defTabSz="914400">
              <a:lnSpc>
                <a:spcPct val="90000"/>
              </a:lnSpc>
              <a:buClrTx/>
              <a:defRPr sz="2400">
                <a:solidFill>
                  <a:schemeClr val="bg1"/>
                </a:solidFill>
                <a:cs typeface="Arial" charset="0"/>
              </a:defRPr>
            </a:lvl1pPr>
          </a:lstStyle>
          <a:p>
            <a:r>
              <a:rPr lang="ja-JP" altLang="en-US"/>
              <a:t>マスタ サブタイトルの書式設定</a:t>
            </a:r>
          </a:p>
          <a:p>
            <a:r>
              <a:rPr lang="ja-JP" altLang="en-US"/>
              <a:t>日付の記載</a:t>
            </a:r>
          </a:p>
        </p:txBody>
      </p:sp>
    </p:spTree>
    <p:extLst>
      <p:ext uri="{BB962C8B-B14F-4D97-AF65-F5344CB8AC3E}">
        <p14:creationId xmlns:p14="http://schemas.microsoft.com/office/powerpoint/2010/main" val="9690036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6.xml"/><Relationship Id="rId13" Type="http://schemas.openxmlformats.org/officeDocument/2006/relationships/slideLayout" Target="../slideLayouts/slideLayout21.xml"/><Relationship Id="rId3" Type="http://schemas.openxmlformats.org/officeDocument/2006/relationships/slideLayout" Target="../slideLayouts/slideLayout11.xml"/><Relationship Id="rId7" Type="http://schemas.openxmlformats.org/officeDocument/2006/relationships/slideLayout" Target="../slideLayouts/slideLayout15.xml"/><Relationship Id="rId12" Type="http://schemas.openxmlformats.org/officeDocument/2006/relationships/slideLayout" Target="../slideLayouts/slideLayout20.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slideLayout" Target="../slideLayouts/slideLayout19.xml"/><Relationship Id="rId5" Type="http://schemas.openxmlformats.org/officeDocument/2006/relationships/slideLayout" Target="../slideLayouts/slideLayout13.xml"/><Relationship Id="rId15" Type="http://schemas.openxmlformats.org/officeDocument/2006/relationships/theme" Target="../theme/theme2.xml"/><Relationship Id="rId10" Type="http://schemas.openxmlformats.org/officeDocument/2006/relationships/slideLayout" Target="../slideLayouts/slideLayout18.xml"/><Relationship Id="rId4" Type="http://schemas.openxmlformats.org/officeDocument/2006/relationships/slideLayout" Target="../slideLayouts/slideLayout12.xml"/><Relationship Id="rId9" Type="http://schemas.openxmlformats.org/officeDocument/2006/relationships/slideLayout" Target="../slideLayouts/slideLayout17.xml"/><Relationship Id="rId14" Type="http://schemas.openxmlformats.org/officeDocument/2006/relationships/slideLayout" Target="../slideLayouts/slideLayout22.xml"/></Relationships>
</file>

<file path=ppt/slideMasters/_rels/slideMaster3.xml.rels><?xml version="1.0" encoding="UTF-8" standalone="yes"?>
<Relationships xmlns="http://schemas.openxmlformats.org/package/2006/relationships"><Relationship Id="rId8" Type="http://schemas.openxmlformats.org/officeDocument/2006/relationships/theme" Target="../theme/theme3.xml"/><Relationship Id="rId3" Type="http://schemas.openxmlformats.org/officeDocument/2006/relationships/slideLayout" Target="../slideLayouts/slideLayout25.xml"/><Relationship Id="rId7" Type="http://schemas.openxmlformats.org/officeDocument/2006/relationships/slideLayout" Target="../slideLayouts/slideLayout29.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5" Type="http://schemas.openxmlformats.org/officeDocument/2006/relationships/slideLayout" Target="../slideLayouts/slideLayout27.xml"/><Relationship Id="rId4"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Line 26"/>
          <p:cNvSpPr>
            <a:spLocks noChangeShapeType="1"/>
          </p:cNvSpPr>
          <p:nvPr/>
        </p:nvSpPr>
        <p:spPr bwMode="auto">
          <a:xfrm>
            <a:off x="200025" y="1268413"/>
            <a:ext cx="9505950" cy="0"/>
          </a:xfrm>
          <a:prstGeom prst="line">
            <a:avLst/>
          </a:prstGeom>
          <a:noFill/>
          <a:ln w="3175">
            <a:solidFill>
              <a:schemeClr val="accent5"/>
            </a:solidFill>
            <a:prstDash val="solid"/>
            <a:round/>
            <a:headEnd/>
            <a:tailEnd/>
          </a:ln>
          <a:effectLst/>
        </p:spPr>
        <p:txBody>
          <a:bodyPr/>
          <a:lstStyle/>
          <a:p>
            <a:pPr fontAlgn="auto">
              <a:spcBef>
                <a:spcPts val="0"/>
              </a:spcBef>
              <a:spcAft>
                <a:spcPts val="0"/>
              </a:spcAft>
              <a:defRPr/>
            </a:pPr>
            <a:endParaRPr lang="ja-JP" altLang="en-US">
              <a:latin typeface="+mn-lt"/>
            </a:endParaRPr>
          </a:p>
        </p:txBody>
      </p:sp>
      <p:sp>
        <p:nvSpPr>
          <p:cNvPr id="1027" name="タイトル プレースホルダ 16"/>
          <p:cNvSpPr>
            <a:spLocks noGrp="1"/>
          </p:cNvSpPr>
          <p:nvPr>
            <p:ph type="title"/>
          </p:nvPr>
        </p:nvSpPr>
        <p:spPr bwMode="auto">
          <a:xfrm>
            <a:off x="200025" y="188913"/>
            <a:ext cx="9517063" cy="1008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ja-JP" altLang="en-US" smtClean="0"/>
              <a:t>マスタ タイトルの書式設定</a:t>
            </a:r>
          </a:p>
        </p:txBody>
      </p:sp>
      <p:sp>
        <p:nvSpPr>
          <p:cNvPr id="1028" name="テキスト プレースホルダ 9"/>
          <p:cNvSpPr>
            <a:spLocks noGrp="1"/>
          </p:cNvSpPr>
          <p:nvPr>
            <p:ph type="body" idx="1"/>
          </p:nvPr>
        </p:nvSpPr>
        <p:spPr bwMode="auto">
          <a:xfrm>
            <a:off x="200025" y="1484313"/>
            <a:ext cx="9517063" cy="5113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p>
        </p:txBody>
      </p:sp>
      <p:sp>
        <p:nvSpPr>
          <p:cNvPr id="1029" name="テキスト ボックス 13"/>
          <p:cNvSpPr txBox="1">
            <a:spLocks noChangeArrowheads="1"/>
          </p:cNvSpPr>
          <p:nvPr/>
        </p:nvSpPr>
        <p:spPr bwMode="auto">
          <a:xfrm>
            <a:off x="200025" y="6597650"/>
            <a:ext cx="3529013"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charset="-128"/>
              </a:defRPr>
            </a:lvl9pPr>
          </a:lstStyle>
          <a:p>
            <a:pPr eaLnBrk="1" hangingPunct="1">
              <a:defRPr/>
            </a:pPr>
            <a:r>
              <a:rPr kumimoji="0" lang="en-US" altLang="ja-JP" sz="800" smtClean="0">
                <a:solidFill>
                  <a:srgbClr val="000000"/>
                </a:solidFill>
                <a:latin typeface="ＭＳ Ｐゴシック" charset="-128"/>
              </a:rPr>
              <a:t>Copyright</a:t>
            </a:r>
            <a:r>
              <a:rPr kumimoji="0" lang="ja-JP" altLang="en-US" sz="800" smtClean="0">
                <a:solidFill>
                  <a:srgbClr val="000000"/>
                </a:solidFill>
                <a:latin typeface="ＭＳ Ｐゴシック" charset="-128"/>
              </a:rPr>
              <a:t>（</a:t>
            </a:r>
            <a:r>
              <a:rPr kumimoji="0" lang="en-US" altLang="ja-JP" sz="800" smtClean="0">
                <a:solidFill>
                  <a:srgbClr val="000000"/>
                </a:solidFill>
                <a:latin typeface="ＭＳ Ｐゴシック" charset="-128"/>
              </a:rPr>
              <a:t>C</a:t>
            </a:r>
            <a:r>
              <a:rPr kumimoji="0" lang="ja-JP" altLang="en-US" sz="800" smtClean="0">
                <a:solidFill>
                  <a:srgbClr val="000000"/>
                </a:solidFill>
                <a:latin typeface="ＭＳ Ｐゴシック" charset="-128"/>
              </a:rPr>
              <a:t>） </a:t>
            </a:r>
            <a:r>
              <a:rPr kumimoji="0" lang="en-US" altLang="ja-JP" sz="800" smtClean="0">
                <a:solidFill>
                  <a:srgbClr val="000000"/>
                </a:solidFill>
                <a:latin typeface="ＭＳ Ｐゴシック" charset="-128"/>
              </a:rPr>
              <a:t>NRI System Techno, Ltd. All rights reserved.</a:t>
            </a:r>
          </a:p>
        </p:txBody>
      </p:sp>
      <p:sp>
        <p:nvSpPr>
          <p:cNvPr id="1030" name="テキスト ボックス 14"/>
          <p:cNvSpPr txBox="1">
            <a:spLocks noChangeArrowheads="1"/>
          </p:cNvSpPr>
          <p:nvPr/>
        </p:nvSpPr>
        <p:spPr bwMode="auto">
          <a:xfrm>
            <a:off x="8913813" y="6581775"/>
            <a:ext cx="719137"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charset="-128"/>
              </a:defRPr>
            </a:lvl9pPr>
          </a:lstStyle>
          <a:p>
            <a:pPr algn="r" eaLnBrk="1" hangingPunct="1">
              <a:defRPr/>
            </a:pPr>
            <a:fld id="{30F136C5-A56C-4148-8970-5753E7D8349D}" type="slidenum">
              <a:rPr lang="ja-JP" altLang="en-US" sz="1200" smtClean="0">
                <a:latin typeface="Calibri" pitchFamily="34" charset="0"/>
              </a:rPr>
              <a:pPr algn="r" eaLnBrk="1" hangingPunct="1">
                <a:defRPr/>
              </a:pPr>
              <a:t>‹#›</a:t>
            </a:fld>
            <a:endParaRPr lang="ja-JP" altLang="en-US" sz="1200" smtClean="0">
              <a:latin typeface="Calibri" pitchFamily="34" charset="0"/>
            </a:endParaRPr>
          </a:p>
        </p:txBody>
      </p:sp>
      <p:sp>
        <p:nvSpPr>
          <p:cNvPr id="41" name="Rectangle 341"/>
          <p:cNvSpPr>
            <a:spLocks noChangeArrowheads="1"/>
          </p:cNvSpPr>
          <p:nvPr/>
        </p:nvSpPr>
        <p:spPr bwMode="auto">
          <a:xfrm>
            <a:off x="7570788" y="0"/>
            <a:ext cx="2332037" cy="76200"/>
          </a:xfrm>
          <a:prstGeom prst="rect">
            <a:avLst/>
          </a:prstGeom>
          <a:solidFill>
            <a:schemeClr val="accent5"/>
          </a:solidFill>
          <a:ln w="9525">
            <a:noFill/>
            <a:miter lim="800000"/>
            <a:headEnd/>
            <a:tailEnd/>
          </a:ln>
          <a:effectLst/>
        </p:spPr>
        <p:txBody>
          <a:bodyPr wrap="none" anchor="ctr"/>
          <a:lstStyle/>
          <a:p>
            <a:pPr fontAlgn="auto">
              <a:spcBef>
                <a:spcPts val="0"/>
              </a:spcBef>
              <a:spcAft>
                <a:spcPts val="0"/>
              </a:spcAft>
              <a:defRPr/>
            </a:pPr>
            <a:endParaRPr lang="ja-JP" altLang="en-US">
              <a:latin typeface="+mn-lt"/>
            </a:endParaRPr>
          </a:p>
        </p:txBody>
      </p:sp>
      <p:pic>
        <p:nvPicPr>
          <p:cNvPr id="1032" name="図 57"/>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7597775" y="146050"/>
            <a:ext cx="1209675"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039" r:id="rId1"/>
    <p:sldLayoutId id="2147484040" r:id="rId2"/>
    <p:sldLayoutId id="2147484023" r:id="rId3"/>
    <p:sldLayoutId id="2147484024" r:id="rId4"/>
    <p:sldLayoutId id="2147484025" r:id="rId5"/>
    <p:sldLayoutId id="2147484041" r:id="rId6"/>
    <p:sldLayoutId id="2147484042" r:id="rId7"/>
    <p:sldLayoutId id="2147484043" r:id="rId8"/>
  </p:sldLayoutIdLst>
  <p:hf hdr="0" dt="0"/>
  <p:txStyles>
    <p:titleStyle>
      <a:lvl1pPr algn="l" rtl="0" eaLnBrk="0" fontAlgn="base" hangingPunct="0">
        <a:spcBef>
          <a:spcPct val="0"/>
        </a:spcBef>
        <a:spcAft>
          <a:spcPct val="0"/>
        </a:spcAft>
        <a:defRPr kumimoji="1" sz="2000" kern="1200">
          <a:solidFill>
            <a:schemeClr val="tx1"/>
          </a:solidFill>
          <a:latin typeface="HGP創英角ｺﾞｼｯｸUB" pitchFamily="50" charset="-128"/>
          <a:ea typeface="HGP創英角ｺﾞｼｯｸUB" pitchFamily="50" charset="-128"/>
          <a:cs typeface="+mj-cs"/>
        </a:defRPr>
      </a:lvl1pPr>
      <a:lvl2pPr algn="l" rtl="0" eaLnBrk="0" fontAlgn="base" hangingPunct="0">
        <a:spcBef>
          <a:spcPct val="0"/>
        </a:spcBef>
        <a:spcAft>
          <a:spcPct val="0"/>
        </a:spcAft>
        <a:defRPr kumimoji="1" sz="2000">
          <a:solidFill>
            <a:schemeClr val="tx1"/>
          </a:solidFill>
          <a:latin typeface="HGP創英角ｺﾞｼｯｸUB" pitchFamily="50" charset="-128"/>
          <a:ea typeface="HGP創英角ｺﾞｼｯｸUB" pitchFamily="50" charset="-128"/>
        </a:defRPr>
      </a:lvl2pPr>
      <a:lvl3pPr algn="l" rtl="0" eaLnBrk="0" fontAlgn="base" hangingPunct="0">
        <a:spcBef>
          <a:spcPct val="0"/>
        </a:spcBef>
        <a:spcAft>
          <a:spcPct val="0"/>
        </a:spcAft>
        <a:defRPr kumimoji="1" sz="2000">
          <a:solidFill>
            <a:schemeClr val="tx1"/>
          </a:solidFill>
          <a:latin typeface="HGP創英角ｺﾞｼｯｸUB" pitchFamily="50" charset="-128"/>
          <a:ea typeface="HGP創英角ｺﾞｼｯｸUB" pitchFamily="50" charset="-128"/>
        </a:defRPr>
      </a:lvl3pPr>
      <a:lvl4pPr algn="l" rtl="0" eaLnBrk="0" fontAlgn="base" hangingPunct="0">
        <a:spcBef>
          <a:spcPct val="0"/>
        </a:spcBef>
        <a:spcAft>
          <a:spcPct val="0"/>
        </a:spcAft>
        <a:defRPr kumimoji="1" sz="2000">
          <a:solidFill>
            <a:schemeClr val="tx1"/>
          </a:solidFill>
          <a:latin typeface="HGP創英角ｺﾞｼｯｸUB" pitchFamily="50" charset="-128"/>
          <a:ea typeface="HGP創英角ｺﾞｼｯｸUB" pitchFamily="50" charset="-128"/>
        </a:defRPr>
      </a:lvl4pPr>
      <a:lvl5pPr algn="l" rtl="0" eaLnBrk="0" fontAlgn="base" hangingPunct="0">
        <a:spcBef>
          <a:spcPct val="0"/>
        </a:spcBef>
        <a:spcAft>
          <a:spcPct val="0"/>
        </a:spcAft>
        <a:defRPr kumimoji="1" sz="2000">
          <a:solidFill>
            <a:schemeClr val="tx1"/>
          </a:solidFill>
          <a:latin typeface="HGP創英角ｺﾞｼｯｸUB" pitchFamily="50" charset="-128"/>
          <a:ea typeface="HGP創英角ｺﾞｼｯｸUB" pitchFamily="50" charset="-128"/>
        </a:defRPr>
      </a:lvl5pPr>
      <a:lvl6pPr marL="457200" algn="l" rtl="0" fontAlgn="base">
        <a:spcBef>
          <a:spcPct val="0"/>
        </a:spcBef>
        <a:spcAft>
          <a:spcPct val="0"/>
        </a:spcAft>
        <a:defRPr kumimoji="1" sz="2000">
          <a:solidFill>
            <a:schemeClr val="tx1"/>
          </a:solidFill>
          <a:latin typeface="HGP創英角ｺﾞｼｯｸUB" pitchFamily="50" charset="-128"/>
          <a:ea typeface="HGP創英角ｺﾞｼｯｸUB" pitchFamily="50" charset="-128"/>
        </a:defRPr>
      </a:lvl6pPr>
      <a:lvl7pPr marL="914400" algn="l" rtl="0" fontAlgn="base">
        <a:spcBef>
          <a:spcPct val="0"/>
        </a:spcBef>
        <a:spcAft>
          <a:spcPct val="0"/>
        </a:spcAft>
        <a:defRPr kumimoji="1" sz="2000">
          <a:solidFill>
            <a:schemeClr val="tx1"/>
          </a:solidFill>
          <a:latin typeface="HGP創英角ｺﾞｼｯｸUB" pitchFamily="50" charset="-128"/>
          <a:ea typeface="HGP創英角ｺﾞｼｯｸUB" pitchFamily="50" charset="-128"/>
        </a:defRPr>
      </a:lvl7pPr>
      <a:lvl8pPr marL="1371600" algn="l" rtl="0" fontAlgn="base">
        <a:spcBef>
          <a:spcPct val="0"/>
        </a:spcBef>
        <a:spcAft>
          <a:spcPct val="0"/>
        </a:spcAft>
        <a:defRPr kumimoji="1" sz="2000">
          <a:solidFill>
            <a:schemeClr val="tx1"/>
          </a:solidFill>
          <a:latin typeface="HGP創英角ｺﾞｼｯｸUB" pitchFamily="50" charset="-128"/>
          <a:ea typeface="HGP創英角ｺﾞｼｯｸUB" pitchFamily="50" charset="-128"/>
        </a:defRPr>
      </a:lvl8pPr>
      <a:lvl9pPr marL="1828800" algn="l" rtl="0" fontAlgn="base">
        <a:spcBef>
          <a:spcPct val="0"/>
        </a:spcBef>
        <a:spcAft>
          <a:spcPct val="0"/>
        </a:spcAft>
        <a:defRPr kumimoji="1" sz="2000">
          <a:solidFill>
            <a:schemeClr val="tx1"/>
          </a:solidFill>
          <a:latin typeface="HGP創英角ｺﾞｼｯｸUB" pitchFamily="50" charset="-128"/>
          <a:ea typeface="HGP創英角ｺﾞｼｯｸUB" pitchFamily="50" charset="-128"/>
        </a:defRPr>
      </a:lvl9pPr>
    </p:titleStyle>
    <p:bodyStyle>
      <a:lvl1pPr marL="187325" indent="-187325" algn="l" defTabSz="863600" rtl="0" eaLnBrk="0" fontAlgn="base" hangingPunct="0">
        <a:spcBef>
          <a:spcPct val="30000"/>
        </a:spcBef>
        <a:spcAft>
          <a:spcPct val="0"/>
        </a:spcAft>
        <a:buClr>
          <a:srgbClr val="005BAC"/>
        </a:buClr>
        <a:buFont typeface="Wingdings" pitchFamily="2" charset="2"/>
        <a:buChar char="n"/>
        <a:defRPr kumimoji="1" sz="1600" kern="1200">
          <a:solidFill>
            <a:schemeClr val="tx1"/>
          </a:solidFill>
          <a:latin typeface="+mn-lt"/>
          <a:ea typeface="+mn-ea"/>
          <a:cs typeface="+mn-cs"/>
        </a:defRPr>
      </a:lvl1pPr>
      <a:lvl2pPr marL="565150" indent="-187325" algn="l" defTabSz="863600" rtl="0" eaLnBrk="0" fontAlgn="base" hangingPunct="0">
        <a:spcBef>
          <a:spcPct val="30000"/>
        </a:spcBef>
        <a:spcAft>
          <a:spcPct val="0"/>
        </a:spcAft>
        <a:buClr>
          <a:srgbClr val="005BAC"/>
        </a:buClr>
        <a:buFont typeface="Wingdings" pitchFamily="2" charset="2"/>
        <a:buChar char="l"/>
        <a:defRPr kumimoji="1" sz="1400" kern="1200">
          <a:solidFill>
            <a:schemeClr val="tx1"/>
          </a:solidFill>
          <a:latin typeface="+mn-lt"/>
          <a:ea typeface="+mn-ea"/>
          <a:cs typeface="+mn-cs"/>
        </a:defRPr>
      </a:lvl2pPr>
      <a:lvl3pPr marL="952500" indent="-196850" algn="l" defTabSz="863600" rtl="0" eaLnBrk="0" fontAlgn="base" hangingPunct="0">
        <a:spcBef>
          <a:spcPct val="20000"/>
        </a:spcBef>
        <a:spcAft>
          <a:spcPct val="0"/>
        </a:spcAft>
        <a:buClr>
          <a:srgbClr val="005BAC"/>
        </a:buClr>
        <a:buChar char="▪"/>
        <a:defRPr kumimoji="1" sz="1400" kern="1200">
          <a:solidFill>
            <a:schemeClr val="tx1"/>
          </a:solidFill>
          <a:latin typeface="+mn-lt"/>
          <a:ea typeface="+mn-ea"/>
          <a:cs typeface="+mn-cs"/>
        </a:defRPr>
      </a:lvl3pPr>
      <a:lvl4pPr marL="1335088" indent="-192088" algn="l" defTabSz="863600" rtl="0" eaLnBrk="0" fontAlgn="base" hangingPunct="0">
        <a:spcBef>
          <a:spcPct val="15000"/>
        </a:spcBef>
        <a:spcAft>
          <a:spcPct val="0"/>
        </a:spcAft>
        <a:buClr>
          <a:srgbClr val="005BAC"/>
        </a:buClr>
        <a:buChar char="▪"/>
        <a:defRPr kumimoji="1" sz="1200" kern="1200">
          <a:solidFill>
            <a:schemeClr val="tx1"/>
          </a:solidFill>
          <a:latin typeface="+mn-lt"/>
          <a:ea typeface="+mn-ea"/>
          <a:cs typeface="+mn-cs"/>
        </a:defRPr>
      </a:lvl4pPr>
      <a:lvl5pPr marL="1717675" indent="-192088" algn="l" defTabSz="863600" rtl="0" eaLnBrk="0" fontAlgn="base" hangingPunct="0">
        <a:spcBef>
          <a:spcPct val="10000"/>
        </a:spcBef>
        <a:spcAft>
          <a:spcPct val="0"/>
        </a:spcAft>
        <a:buClr>
          <a:srgbClr val="005BAC"/>
        </a:buClr>
        <a:buChar char="▪"/>
        <a:defRPr kumimoji="1" sz="1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584200" y="692150"/>
            <a:ext cx="8737600" cy="75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GB" altLang="ja-JP" smtClean="0"/>
              <a:t>Click to edit Master title style</a:t>
            </a:r>
          </a:p>
        </p:txBody>
      </p:sp>
      <p:sp>
        <p:nvSpPr>
          <p:cNvPr id="2051" name="Rectangle 3"/>
          <p:cNvSpPr>
            <a:spLocks noGrp="1" noChangeArrowheads="1"/>
          </p:cNvSpPr>
          <p:nvPr>
            <p:ph type="body" idx="1"/>
          </p:nvPr>
        </p:nvSpPr>
        <p:spPr bwMode="auto">
          <a:xfrm>
            <a:off x="584200" y="1773238"/>
            <a:ext cx="8737600" cy="467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GB" altLang="ja-JP" smtClean="0"/>
              <a:t>Click to edit Master text styles</a:t>
            </a:r>
          </a:p>
          <a:p>
            <a:pPr lvl="1"/>
            <a:r>
              <a:rPr lang="en-GB" altLang="ja-JP" smtClean="0"/>
              <a:t>Second level</a:t>
            </a:r>
          </a:p>
          <a:p>
            <a:pPr lvl="2"/>
            <a:r>
              <a:rPr lang="en-GB" altLang="ja-JP" smtClean="0"/>
              <a:t>Third level</a:t>
            </a:r>
          </a:p>
          <a:p>
            <a:pPr lvl="3"/>
            <a:r>
              <a:rPr lang="en-GB" altLang="ja-JP" smtClean="0"/>
              <a:t>Fourth level</a:t>
            </a:r>
          </a:p>
          <a:p>
            <a:pPr lvl="4"/>
            <a:r>
              <a:rPr lang="en-GB" altLang="ja-JP" smtClean="0"/>
              <a:t>Fifth level</a:t>
            </a:r>
          </a:p>
        </p:txBody>
      </p:sp>
      <p:sp>
        <p:nvSpPr>
          <p:cNvPr id="2052" name="Freeform 4"/>
          <p:cNvSpPr>
            <a:spLocks/>
          </p:cNvSpPr>
          <p:nvPr/>
        </p:nvSpPr>
        <p:spPr bwMode="auto">
          <a:xfrm>
            <a:off x="428625" y="609600"/>
            <a:ext cx="8893175" cy="144463"/>
          </a:xfrm>
          <a:custGeom>
            <a:avLst/>
            <a:gdLst>
              <a:gd name="T0" fmla="*/ 0 w 4672"/>
              <a:gd name="T1" fmla="*/ 2147483647 h 90"/>
              <a:gd name="T2" fmla="*/ 0 w 4672"/>
              <a:gd name="T3" fmla="*/ 0 h 90"/>
              <a:gd name="T4" fmla="*/ 2147483647 w 4672"/>
              <a:gd name="T5" fmla="*/ 0 h 90"/>
              <a:gd name="T6" fmla="*/ 0 60000 65536"/>
              <a:gd name="T7" fmla="*/ 0 60000 65536"/>
              <a:gd name="T8" fmla="*/ 0 60000 65536"/>
            </a:gdLst>
            <a:ahLst/>
            <a:cxnLst>
              <a:cxn ang="T6">
                <a:pos x="T0" y="T1"/>
              </a:cxn>
              <a:cxn ang="T7">
                <a:pos x="T2" y="T3"/>
              </a:cxn>
              <a:cxn ang="T8">
                <a:pos x="T4" y="T5"/>
              </a:cxn>
            </a:cxnLst>
            <a:rect l="0" t="0" r="r" b="b"/>
            <a:pathLst>
              <a:path w="4672" h="90">
                <a:moveTo>
                  <a:pt x="0" y="90"/>
                </a:moveTo>
                <a:lnTo>
                  <a:pt x="0" y="0"/>
                </a:lnTo>
                <a:lnTo>
                  <a:pt x="4672" y="0"/>
                </a:lnTo>
              </a:path>
            </a:pathLst>
          </a:custGeom>
          <a:noFill/>
          <a:ln w="9525" cap="flat" cmpd="sng">
            <a:solidFill>
              <a:schemeClr val="tx2"/>
            </a:solidFill>
            <a:prstDash val="solid"/>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ja-JP" altLang="en-US"/>
          </a:p>
        </p:txBody>
      </p:sp>
      <p:sp>
        <p:nvSpPr>
          <p:cNvPr id="11" name="Slide Number Placeholder 5"/>
          <p:cNvSpPr>
            <a:spLocks noGrp="1"/>
          </p:cNvSpPr>
          <p:nvPr>
            <p:ph type="sldNum" sz="quarter" idx="4"/>
          </p:nvPr>
        </p:nvSpPr>
        <p:spPr>
          <a:xfrm>
            <a:off x="7677150" y="6477000"/>
            <a:ext cx="1654175" cy="152400"/>
          </a:xfrm>
          <a:prstGeom prst="rect">
            <a:avLst/>
          </a:prstGeom>
        </p:spPr>
        <p:txBody>
          <a:bodyPr vert="horz" wrap="square" lIns="0" tIns="0" rIns="0" bIns="0" numCol="1" anchor="t" anchorCtr="0" compatLnSpc="1">
            <a:prstTxWarp prst="textNoShape">
              <a:avLst/>
            </a:prstTxWarp>
            <a:noAutofit/>
          </a:bodyPr>
          <a:lstStyle>
            <a:lvl1pPr algn="r">
              <a:defRPr kumimoji="0" sz="1000">
                <a:solidFill>
                  <a:srgbClr val="000000"/>
                </a:solidFill>
                <a:latin typeface="Georgia" pitchFamily="18" charset="0"/>
                <a:ea typeface="ＭＳ Ｐ明朝" pitchFamily="18" charset="-128"/>
                <a:cs typeface="Arial" charset="0"/>
              </a:defRPr>
            </a:lvl1pPr>
          </a:lstStyle>
          <a:p>
            <a:pPr>
              <a:defRPr/>
            </a:pPr>
            <a:fld id="{407917EA-EDFD-43C4-9FF3-43FA5A115B50}" type="slidenum">
              <a:rPr lang="en-GB" altLang="ja-JP"/>
              <a:pPr>
                <a:defRPr/>
              </a:pPr>
              <a:t>‹#›</a:t>
            </a:fld>
            <a:endParaRPr lang="en-GB" altLang="ja-JP" dirty="0"/>
          </a:p>
        </p:txBody>
      </p:sp>
      <p:sp>
        <p:nvSpPr>
          <p:cNvPr id="334854" name="Rectangle 6"/>
          <p:cNvSpPr>
            <a:spLocks noGrp="1" noChangeArrowheads="1"/>
          </p:cNvSpPr>
          <p:nvPr>
            <p:ph type="ftr" sz="quarter" idx="3"/>
          </p:nvPr>
        </p:nvSpPr>
        <p:spPr bwMode="auto">
          <a:xfrm>
            <a:off x="576263" y="6477000"/>
            <a:ext cx="2806700" cy="150813"/>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l">
              <a:defRPr kumimoji="0" sz="1000">
                <a:solidFill>
                  <a:srgbClr val="000000"/>
                </a:solidFill>
                <a:ea typeface="+mn-ea"/>
                <a:cs typeface="Arial" charset="0"/>
              </a:defRPr>
            </a:lvl1pPr>
          </a:lstStyle>
          <a:p>
            <a:pPr>
              <a:defRPr/>
            </a:pPr>
            <a:endParaRPr lang="en-US" altLang="ja-JP"/>
          </a:p>
        </p:txBody>
      </p:sp>
    </p:spTree>
  </p:cSld>
  <p:clrMap bg1="lt1" tx1="dk1" bg2="lt2" tx2="dk2" accent1="accent1" accent2="accent2" accent3="accent3" accent4="accent4" accent5="accent5" accent6="accent6" hlink="hlink" folHlink="folHlink"/>
  <p:sldLayoutIdLst>
    <p:sldLayoutId id="2147484044" r:id="rId1"/>
    <p:sldLayoutId id="2147484026" r:id="rId2"/>
    <p:sldLayoutId id="2147484027" r:id="rId3"/>
    <p:sldLayoutId id="2147484028" r:id="rId4"/>
    <p:sldLayoutId id="2147484029" r:id="rId5"/>
    <p:sldLayoutId id="2147484030" r:id="rId6"/>
    <p:sldLayoutId id="2147484031" r:id="rId7"/>
    <p:sldLayoutId id="2147484032" r:id="rId8"/>
    <p:sldLayoutId id="2147484033" r:id="rId9"/>
    <p:sldLayoutId id="2147484034" r:id="rId10"/>
    <p:sldLayoutId id="2147484035" r:id="rId11"/>
    <p:sldLayoutId id="2147484036" r:id="rId12"/>
    <p:sldLayoutId id="2147484037" r:id="rId13"/>
    <p:sldLayoutId id="2147484038" r:id="rId14"/>
  </p:sldLayoutIdLst>
  <p:hf hdr="0" ftr="0" dt="0"/>
  <p:txStyles>
    <p:titleStyle>
      <a:lvl1pPr algn="l" rtl="0" eaLnBrk="0" fontAlgn="base" hangingPunct="0">
        <a:spcBef>
          <a:spcPct val="0"/>
        </a:spcBef>
        <a:spcAft>
          <a:spcPct val="0"/>
        </a:spcAft>
        <a:defRPr kumimoji="1" sz="2400" b="1" i="1">
          <a:solidFill>
            <a:schemeClr val="tx1"/>
          </a:solidFill>
          <a:latin typeface="+mj-lt"/>
          <a:ea typeface="+mj-ea"/>
          <a:cs typeface="+mj-cs"/>
        </a:defRPr>
      </a:lvl1pPr>
      <a:lvl2pPr algn="l" rtl="0" eaLnBrk="0" fontAlgn="base" hangingPunct="0">
        <a:spcBef>
          <a:spcPct val="0"/>
        </a:spcBef>
        <a:spcAft>
          <a:spcPct val="0"/>
        </a:spcAft>
        <a:defRPr kumimoji="1" sz="2400" b="1" i="1">
          <a:solidFill>
            <a:schemeClr val="tx1"/>
          </a:solidFill>
          <a:latin typeface="ＭＳ Ｐ明朝" pitchFamily="18" charset="-128"/>
          <a:ea typeface="ＭＳ Ｐゴシック" pitchFamily="50" charset="-128"/>
        </a:defRPr>
      </a:lvl2pPr>
      <a:lvl3pPr algn="l" rtl="0" eaLnBrk="0" fontAlgn="base" hangingPunct="0">
        <a:spcBef>
          <a:spcPct val="0"/>
        </a:spcBef>
        <a:spcAft>
          <a:spcPct val="0"/>
        </a:spcAft>
        <a:defRPr kumimoji="1" sz="2400" b="1" i="1">
          <a:solidFill>
            <a:schemeClr val="tx1"/>
          </a:solidFill>
          <a:latin typeface="ＭＳ Ｐ明朝" pitchFamily="18" charset="-128"/>
          <a:ea typeface="ＭＳ Ｐゴシック" pitchFamily="50" charset="-128"/>
        </a:defRPr>
      </a:lvl3pPr>
      <a:lvl4pPr algn="l" rtl="0" eaLnBrk="0" fontAlgn="base" hangingPunct="0">
        <a:spcBef>
          <a:spcPct val="0"/>
        </a:spcBef>
        <a:spcAft>
          <a:spcPct val="0"/>
        </a:spcAft>
        <a:defRPr kumimoji="1" sz="2400" b="1" i="1">
          <a:solidFill>
            <a:schemeClr val="tx1"/>
          </a:solidFill>
          <a:latin typeface="ＭＳ Ｐ明朝" pitchFamily="18" charset="-128"/>
          <a:ea typeface="ＭＳ Ｐゴシック" pitchFamily="50" charset="-128"/>
        </a:defRPr>
      </a:lvl4pPr>
      <a:lvl5pPr algn="l" rtl="0" eaLnBrk="0" fontAlgn="base" hangingPunct="0">
        <a:spcBef>
          <a:spcPct val="0"/>
        </a:spcBef>
        <a:spcAft>
          <a:spcPct val="0"/>
        </a:spcAft>
        <a:defRPr kumimoji="1" sz="2400" b="1" i="1">
          <a:solidFill>
            <a:schemeClr val="tx1"/>
          </a:solidFill>
          <a:latin typeface="ＭＳ Ｐ明朝" pitchFamily="18" charset="-128"/>
          <a:ea typeface="ＭＳ Ｐゴシック" pitchFamily="50" charset="-128"/>
        </a:defRPr>
      </a:lvl5pPr>
      <a:lvl6pPr marL="457200" algn="l" rtl="0" fontAlgn="base">
        <a:spcBef>
          <a:spcPct val="0"/>
        </a:spcBef>
        <a:spcAft>
          <a:spcPct val="0"/>
        </a:spcAft>
        <a:defRPr kumimoji="1" sz="2400" b="1" i="1">
          <a:solidFill>
            <a:schemeClr val="tx1"/>
          </a:solidFill>
          <a:latin typeface="ＭＳ Ｐ明朝" pitchFamily="18" charset="-128"/>
          <a:ea typeface="ＭＳ Ｐゴシック" pitchFamily="50" charset="-128"/>
        </a:defRPr>
      </a:lvl6pPr>
      <a:lvl7pPr marL="914400" algn="l" rtl="0" fontAlgn="base">
        <a:spcBef>
          <a:spcPct val="0"/>
        </a:spcBef>
        <a:spcAft>
          <a:spcPct val="0"/>
        </a:spcAft>
        <a:defRPr kumimoji="1" sz="2400" b="1" i="1">
          <a:solidFill>
            <a:schemeClr val="tx1"/>
          </a:solidFill>
          <a:latin typeface="ＭＳ Ｐ明朝" pitchFamily="18" charset="-128"/>
          <a:ea typeface="ＭＳ Ｐゴシック" pitchFamily="50" charset="-128"/>
        </a:defRPr>
      </a:lvl7pPr>
      <a:lvl8pPr marL="1371600" algn="l" rtl="0" fontAlgn="base">
        <a:spcBef>
          <a:spcPct val="0"/>
        </a:spcBef>
        <a:spcAft>
          <a:spcPct val="0"/>
        </a:spcAft>
        <a:defRPr kumimoji="1" sz="2400" b="1" i="1">
          <a:solidFill>
            <a:schemeClr val="tx1"/>
          </a:solidFill>
          <a:latin typeface="ＭＳ Ｐ明朝" pitchFamily="18" charset="-128"/>
          <a:ea typeface="ＭＳ Ｐゴシック" pitchFamily="50" charset="-128"/>
        </a:defRPr>
      </a:lvl8pPr>
      <a:lvl9pPr marL="1828800" algn="l" rtl="0" fontAlgn="base">
        <a:spcBef>
          <a:spcPct val="0"/>
        </a:spcBef>
        <a:spcAft>
          <a:spcPct val="0"/>
        </a:spcAft>
        <a:defRPr kumimoji="1" sz="2400" b="1" i="1">
          <a:solidFill>
            <a:schemeClr val="tx1"/>
          </a:solidFill>
          <a:latin typeface="ＭＳ Ｐ明朝" pitchFamily="18" charset="-128"/>
          <a:ea typeface="ＭＳ Ｐゴシック" pitchFamily="50" charset="-128"/>
        </a:defRPr>
      </a:lvl9pPr>
    </p:titleStyle>
    <p:bodyStyle>
      <a:lvl1pPr marL="342900" indent="-342900" algn="l" defTabSz="573088" rtl="0" eaLnBrk="0" fontAlgn="base" hangingPunct="0">
        <a:spcBef>
          <a:spcPct val="0"/>
        </a:spcBef>
        <a:spcAft>
          <a:spcPct val="0"/>
        </a:spcAft>
        <a:buClr>
          <a:schemeClr val="tx1"/>
        </a:buClr>
        <a:defRPr kumimoji="1" sz="1400">
          <a:solidFill>
            <a:schemeClr val="tx1"/>
          </a:solidFill>
          <a:latin typeface="+mn-lt"/>
          <a:ea typeface="+mn-ea"/>
          <a:cs typeface="+mn-cs"/>
        </a:defRPr>
      </a:lvl1pPr>
      <a:lvl2pPr marL="452438" indent="-273050" algn="l" defTabSz="573088" rtl="0" eaLnBrk="0" fontAlgn="base" hangingPunct="0">
        <a:spcBef>
          <a:spcPct val="0"/>
        </a:spcBef>
        <a:spcAft>
          <a:spcPct val="0"/>
        </a:spcAft>
        <a:buClr>
          <a:schemeClr val="tx1"/>
        </a:buClr>
        <a:buFont typeface="Georgia" pitchFamily="18" charset="0"/>
        <a:buChar char="•"/>
        <a:defRPr kumimoji="1" sz="1400">
          <a:solidFill>
            <a:schemeClr val="tx1"/>
          </a:solidFill>
          <a:latin typeface="+mn-lt"/>
          <a:ea typeface="+mn-ea"/>
        </a:defRPr>
      </a:lvl2pPr>
      <a:lvl3pPr marL="795338" indent="-273050" algn="l" defTabSz="573088" rtl="0" eaLnBrk="0" fontAlgn="base" hangingPunct="0">
        <a:spcBef>
          <a:spcPct val="0"/>
        </a:spcBef>
        <a:spcAft>
          <a:spcPct val="0"/>
        </a:spcAft>
        <a:buClr>
          <a:schemeClr val="tx1"/>
        </a:buClr>
        <a:buFont typeface="Georgia" pitchFamily="18" charset="0"/>
        <a:buChar char="-"/>
        <a:defRPr kumimoji="1" sz="1400">
          <a:solidFill>
            <a:schemeClr val="tx1"/>
          </a:solidFill>
          <a:latin typeface="+mn-lt"/>
          <a:ea typeface="+mn-ea"/>
        </a:defRPr>
      </a:lvl3pPr>
      <a:lvl4pPr marL="1068388" indent="-215900" algn="l" defTabSz="573088" rtl="0" eaLnBrk="0" fontAlgn="base" hangingPunct="0">
        <a:spcBef>
          <a:spcPct val="0"/>
        </a:spcBef>
        <a:spcAft>
          <a:spcPct val="0"/>
        </a:spcAft>
        <a:buClr>
          <a:schemeClr val="tx1"/>
        </a:buClr>
        <a:buFont typeface="Georgia" pitchFamily="18" charset="0"/>
        <a:buChar char="◦"/>
        <a:defRPr kumimoji="1" sz="1400">
          <a:solidFill>
            <a:schemeClr val="tx1"/>
          </a:solidFill>
          <a:latin typeface="+mn-lt"/>
          <a:ea typeface="+mn-ea"/>
        </a:defRPr>
      </a:lvl4pPr>
      <a:lvl5pPr marL="1398588" indent="-225425" algn="l" defTabSz="573088" rtl="0" eaLnBrk="0" fontAlgn="base" hangingPunct="0">
        <a:spcBef>
          <a:spcPct val="0"/>
        </a:spcBef>
        <a:spcAft>
          <a:spcPct val="0"/>
        </a:spcAft>
        <a:buClr>
          <a:schemeClr val="tx1"/>
        </a:buClr>
        <a:buFont typeface="Georgia" pitchFamily="18" charset="0"/>
        <a:buChar char="›"/>
        <a:defRPr kumimoji="1" sz="1400">
          <a:solidFill>
            <a:schemeClr val="tx1"/>
          </a:solidFill>
          <a:latin typeface="+mn-lt"/>
          <a:ea typeface="+mn-ea"/>
        </a:defRPr>
      </a:lvl5pPr>
      <a:lvl6pPr marL="1855788" indent="-225425" algn="l" defTabSz="573088" rtl="0" fontAlgn="base">
        <a:spcBef>
          <a:spcPct val="0"/>
        </a:spcBef>
        <a:spcAft>
          <a:spcPct val="0"/>
        </a:spcAft>
        <a:buClr>
          <a:schemeClr val="tx1"/>
        </a:buClr>
        <a:buFont typeface="Georgia" pitchFamily="18" charset="0"/>
        <a:buChar char="›"/>
        <a:defRPr kumimoji="1" sz="1400">
          <a:solidFill>
            <a:schemeClr val="tx1"/>
          </a:solidFill>
          <a:latin typeface="+mn-lt"/>
          <a:ea typeface="+mn-ea"/>
        </a:defRPr>
      </a:lvl6pPr>
      <a:lvl7pPr marL="2312988" indent="-225425" algn="l" defTabSz="573088" rtl="0" fontAlgn="base">
        <a:spcBef>
          <a:spcPct val="0"/>
        </a:spcBef>
        <a:spcAft>
          <a:spcPct val="0"/>
        </a:spcAft>
        <a:buClr>
          <a:schemeClr val="tx1"/>
        </a:buClr>
        <a:buFont typeface="Georgia" pitchFamily="18" charset="0"/>
        <a:buChar char="›"/>
        <a:defRPr kumimoji="1" sz="1400">
          <a:solidFill>
            <a:schemeClr val="tx1"/>
          </a:solidFill>
          <a:latin typeface="+mn-lt"/>
          <a:ea typeface="+mn-ea"/>
        </a:defRPr>
      </a:lvl7pPr>
      <a:lvl8pPr marL="2770188" indent="-225425" algn="l" defTabSz="573088" rtl="0" fontAlgn="base">
        <a:spcBef>
          <a:spcPct val="0"/>
        </a:spcBef>
        <a:spcAft>
          <a:spcPct val="0"/>
        </a:spcAft>
        <a:buClr>
          <a:schemeClr val="tx1"/>
        </a:buClr>
        <a:buFont typeface="Georgia" pitchFamily="18" charset="0"/>
        <a:buChar char="›"/>
        <a:defRPr kumimoji="1" sz="1400">
          <a:solidFill>
            <a:schemeClr val="tx1"/>
          </a:solidFill>
          <a:latin typeface="+mn-lt"/>
          <a:ea typeface="+mn-ea"/>
        </a:defRPr>
      </a:lvl8pPr>
      <a:lvl9pPr marL="3227388" indent="-225425" algn="l" defTabSz="573088" rtl="0" fontAlgn="base">
        <a:spcBef>
          <a:spcPct val="0"/>
        </a:spcBef>
        <a:spcAft>
          <a:spcPct val="0"/>
        </a:spcAft>
        <a:buClr>
          <a:schemeClr val="tx1"/>
        </a:buClr>
        <a:buFont typeface="Georgia" pitchFamily="18" charset="0"/>
        <a:buChar char="›"/>
        <a:defRPr kumimoji="1" sz="14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584200" y="692150"/>
            <a:ext cx="8737600" cy="75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GB" altLang="ja-JP" smtClean="0"/>
              <a:t>Click to edit Master title style</a:t>
            </a:r>
          </a:p>
        </p:txBody>
      </p:sp>
      <p:sp>
        <p:nvSpPr>
          <p:cNvPr id="3075" name="Rectangle 3"/>
          <p:cNvSpPr>
            <a:spLocks noGrp="1" noChangeArrowheads="1"/>
          </p:cNvSpPr>
          <p:nvPr>
            <p:ph type="body" idx="1"/>
          </p:nvPr>
        </p:nvSpPr>
        <p:spPr bwMode="auto">
          <a:xfrm>
            <a:off x="584200" y="1773238"/>
            <a:ext cx="8737600" cy="4335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GB" altLang="ja-JP" smtClean="0"/>
              <a:t>Click to edit Master text styles</a:t>
            </a:r>
          </a:p>
          <a:p>
            <a:pPr lvl="1"/>
            <a:r>
              <a:rPr lang="en-GB" altLang="ja-JP" smtClean="0"/>
              <a:t>Second level</a:t>
            </a:r>
          </a:p>
          <a:p>
            <a:pPr lvl="2"/>
            <a:r>
              <a:rPr lang="en-GB" altLang="ja-JP" smtClean="0"/>
              <a:t>Third level</a:t>
            </a:r>
          </a:p>
          <a:p>
            <a:pPr lvl="3"/>
            <a:r>
              <a:rPr lang="en-GB" altLang="ja-JP" smtClean="0"/>
              <a:t>Fourth level</a:t>
            </a:r>
          </a:p>
          <a:p>
            <a:pPr lvl="4"/>
            <a:r>
              <a:rPr lang="en-GB" altLang="ja-JP" smtClean="0"/>
              <a:t>Fifth level</a:t>
            </a:r>
          </a:p>
        </p:txBody>
      </p:sp>
      <p:sp>
        <p:nvSpPr>
          <p:cNvPr id="3076" name="Freeform 4"/>
          <p:cNvSpPr>
            <a:spLocks/>
          </p:cNvSpPr>
          <p:nvPr/>
        </p:nvSpPr>
        <p:spPr bwMode="auto">
          <a:xfrm>
            <a:off x="428625" y="609600"/>
            <a:ext cx="8893175" cy="144463"/>
          </a:xfrm>
          <a:custGeom>
            <a:avLst/>
            <a:gdLst>
              <a:gd name="T0" fmla="*/ 0 w 4672"/>
              <a:gd name="T1" fmla="*/ 2147483647 h 90"/>
              <a:gd name="T2" fmla="*/ 0 w 4672"/>
              <a:gd name="T3" fmla="*/ 0 h 90"/>
              <a:gd name="T4" fmla="*/ 2147483647 w 4672"/>
              <a:gd name="T5" fmla="*/ 0 h 90"/>
              <a:gd name="T6" fmla="*/ 0 60000 65536"/>
              <a:gd name="T7" fmla="*/ 0 60000 65536"/>
              <a:gd name="T8" fmla="*/ 0 60000 65536"/>
            </a:gdLst>
            <a:ahLst/>
            <a:cxnLst>
              <a:cxn ang="T6">
                <a:pos x="T0" y="T1"/>
              </a:cxn>
              <a:cxn ang="T7">
                <a:pos x="T2" y="T3"/>
              </a:cxn>
              <a:cxn ang="T8">
                <a:pos x="T4" y="T5"/>
              </a:cxn>
            </a:cxnLst>
            <a:rect l="0" t="0" r="r" b="b"/>
            <a:pathLst>
              <a:path w="4672" h="90">
                <a:moveTo>
                  <a:pt x="0" y="90"/>
                </a:moveTo>
                <a:lnTo>
                  <a:pt x="0" y="0"/>
                </a:lnTo>
                <a:lnTo>
                  <a:pt x="4672" y="0"/>
                </a:lnTo>
              </a:path>
            </a:pathLst>
          </a:custGeom>
          <a:noFill/>
          <a:ln w="9525" cap="flat" cmpd="sng">
            <a:solidFill>
              <a:schemeClr val="tx2"/>
            </a:solidFill>
            <a:prstDash val="solid"/>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ja-JP" altLang="en-US"/>
          </a:p>
        </p:txBody>
      </p:sp>
      <p:sp>
        <p:nvSpPr>
          <p:cNvPr id="11" name="Slide Number Placeholder 5"/>
          <p:cNvSpPr>
            <a:spLocks noGrp="1"/>
          </p:cNvSpPr>
          <p:nvPr>
            <p:ph type="sldNum" sz="quarter" idx="4"/>
          </p:nvPr>
        </p:nvSpPr>
        <p:spPr>
          <a:xfrm>
            <a:off x="7677150" y="6624638"/>
            <a:ext cx="1654175" cy="152400"/>
          </a:xfrm>
          <a:prstGeom prst="rect">
            <a:avLst/>
          </a:prstGeom>
        </p:spPr>
        <p:txBody>
          <a:bodyPr vert="horz" wrap="square" lIns="0" tIns="0" rIns="0" bIns="0" numCol="1" anchor="t" anchorCtr="0" compatLnSpc="1">
            <a:prstTxWarp prst="textNoShape">
              <a:avLst/>
            </a:prstTxWarp>
            <a:noAutofit/>
          </a:bodyPr>
          <a:lstStyle>
            <a:lvl1pPr algn="r" hangingPunct="1">
              <a:spcBef>
                <a:spcPct val="0"/>
              </a:spcBef>
              <a:buSzTx/>
              <a:defRPr kumimoji="0" sz="1000">
                <a:solidFill>
                  <a:srgbClr val="000000"/>
                </a:solidFill>
                <a:latin typeface="HGP明朝E" pitchFamily="18" charset="-128"/>
                <a:ea typeface="HGP明朝E" pitchFamily="18" charset="-128"/>
                <a:cs typeface="Arial" charset="0"/>
              </a:defRPr>
            </a:lvl1pPr>
          </a:lstStyle>
          <a:p>
            <a:pPr>
              <a:defRPr/>
            </a:pPr>
            <a:fld id="{F69E069C-7C8A-482D-A608-7C99D9C22643}" type="slidenum">
              <a:rPr lang="en-GB" altLang="ja-JP"/>
              <a:pPr>
                <a:defRPr/>
              </a:pPr>
              <a:t>‹#›</a:t>
            </a:fld>
            <a:endParaRPr lang="en-GB" altLang="ja-JP"/>
          </a:p>
        </p:txBody>
      </p:sp>
    </p:spTree>
  </p:cSld>
  <p:clrMap bg1="lt1" tx1="dk1" bg2="lt2" tx2="dk2" accent1="accent1" accent2="accent2" accent3="accent3" accent4="accent4" accent5="accent5" accent6="accent6" hlink="hlink" folHlink="folHlink"/>
  <p:sldLayoutIdLst>
    <p:sldLayoutId id="2147484045" r:id="rId1"/>
    <p:sldLayoutId id="2147484046" r:id="rId2"/>
    <p:sldLayoutId id="2147484047" r:id="rId3"/>
    <p:sldLayoutId id="2147484049" r:id="rId4"/>
    <p:sldLayoutId id="2147484050" r:id="rId5"/>
    <p:sldLayoutId id="2147484051" r:id="rId6"/>
    <p:sldLayoutId id="2147484052" r:id="rId7"/>
  </p:sldLayoutIdLst>
  <p:hf hdr="0" ftr="0" dt="0"/>
  <p:txStyles>
    <p:titleStyle>
      <a:lvl1pPr algn="l" rtl="0" eaLnBrk="0" fontAlgn="base" hangingPunct="0">
        <a:spcBef>
          <a:spcPct val="0"/>
        </a:spcBef>
        <a:spcAft>
          <a:spcPct val="0"/>
        </a:spcAft>
        <a:defRPr kumimoji="1" sz="2400" b="1" i="1">
          <a:solidFill>
            <a:schemeClr val="tx1"/>
          </a:solidFill>
          <a:latin typeface="HGP明朝E" pitchFamily="18" charset="-128"/>
          <a:ea typeface="HGP明朝E" pitchFamily="18" charset="-128"/>
          <a:cs typeface="+mj-cs"/>
        </a:defRPr>
      </a:lvl1pPr>
      <a:lvl2pPr algn="l" rtl="0" eaLnBrk="0" fontAlgn="base" hangingPunct="0">
        <a:spcBef>
          <a:spcPct val="0"/>
        </a:spcBef>
        <a:spcAft>
          <a:spcPct val="0"/>
        </a:spcAft>
        <a:defRPr kumimoji="1" sz="2400" b="1" i="1">
          <a:solidFill>
            <a:schemeClr val="tx1"/>
          </a:solidFill>
          <a:latin typeface="HGP明朝E" pitchFamily="18" charset="-128"/>
          <a:ea typeface="HGP明朝E" pitchFamily="18" charset="-128"/>
        </a:defRPr>
      </a:lvl2pPr>
      <a:lvl3pPr algn="l" rtl="0" eaLnBrk="0" fontAlgn="base" hangingPunct="0">
        <a:spcBef>
          <a:spcPct val="0"/>
        </a:spcBef>
        <a:spcAft>
          <a:spcPct val="0"/>
        </a:spcAft>
        <a:defRPr kumimoji="1" sz="2400" b="1" i="1">
          <a:solidFill>
            <a:schemeClr val="tx1"/>
          </a:solidFill>
          <a:latin typeface="HGP明朝E" pitchFamily="18" charset="-128"/>
          <a:ea typeface="HGP明朝E" pitchFamily="18" charset="-128"/>
        </a:defRPr>
      </a:lvl3pPr>
      <a:lvl4pPr algn="l" rtl="0" eaLnBrk="0" fontAlgn="base" hangingPunct="0">
        <a:spcBef>
          <a:spcPct val="0"/>
        </a:spcBef>
        <a:spcAft>
          <a:spcPct val="0"/>
        </a:spcAft>
        <a:defRPr kumimoji="1" sz="2400" b="1" i="1">
          <a:solidFill>
            <a:schemeClr val="tx1"/>
          </a:solidFill>
          <a:latin typeface="HGP明朝E" pitchFamily="18" charset="-128"/>
          <a:ea typeface="HGP明朝E" pitchFamily="18" charset="-128"/>
        </a:defRPr>
      </a:lvl4pPr>
      <a:lvl5pPr algn="l" rtl="0" eaLnBrk="0" fontAlgn="base" hangingPunct="0">
        <a:spcBef>
          <a:spcPct val="0"/>
        </a:spcBef>
        <a:spcAft>
          <a:spcPct val="0"/>
        </a:spcAft>
        <a:defRPr kumimoji="1" sz="2400" b="1" i="1">
          <a:solidFill>
            <a:schemeClr val="tx1"/>
          </a:solidFill>
          <a:latin typeface="HGP明朝E" pitchFamily="18" charset="-128"/>
          <a:ea typeface="HGP明朝E" pitchFamily="18" charset="-128"/>
        </a:defRPr>
      </a:lvl5pPr>
      <a:lvl6pPr marL="457200" algn="l" rtl="0" fontAlgn="base">
        <a:spcBef>
          <a:spcPct val="0"/>
        </a:spcBef>
        <a:spcAft>
          <a:spcPct val="0"/>
        </a:spcAft>
        <a:defRPr kumimoji="1" sz="2400" b="1" i="1">
          <a:solidFill>
            <a:schemeClr val="tx1"/>
          </a:solidFill>
          <a:latin typeface="ＭＳ Ｐ明朝" pitchFamily="18" charset="-128"/>
          <a:ea typeface="ＭＳ Ｐゴシック" pitchFamily="50" charset="-128"/>
        </a:defRPr>
      </a:lvl6pPr>
      <a:lvl7pPr marL="914400" algn="l" rtl="0" fontAlgn="base">
        <a:spcBef>
          <a:spcPct val="0"/>
        </a:spcBef>
        <a:spcAft>
          <a:spcPct val="0"/>
        </a:spcAft>
        <a:defRPr kumimoji="1" sz="2400" b="1" i="1">
          <a:solidFill>
            <a:schemeClr val="tx1"/>
          </a:solidFill>
          <a:latin typeface="ＭＳ Ｐ明朝" pitchFamily="18" charset="-128"/>
          <a:ea typeface="ＭＳ Ｐゴシック" pitchFamily="50" charset="-128"/>
        </a:defRPr>
      </a:lvl7pPr>
      <a:lvl8pPr marL="1371600" algn="l" rtl="0" fontAlgn="base">
        <a:spcBef>
          <a:spcPct val="0"/>
        </a:spcBef>
        <a:spcAft>
          <a:spcPct val="0"/>
        </a:spcAft>
        <a:defRPr kumimoji="1" sz="2400" b="1" i="1">
          <a:solidFill>
            <a:schemeClr val="tx1"/>
          </a:solidFill>
          <a:latin typeface="ＭＳ Ｐ明朝" pitchFamily="18" charset="-128"/>
          <a:ea typeface="ＭＳ Ｐゴシック" pitchFamily="50" charset="-128"/>
        </a:defRPr>
      </a:lvl8pPr>
      <a:lvl9pPr marL="1828800" algn="l" rtl="0" fontAlgn="base">
        <a:spcBef>
          <a:spcPct val="0"/>
        </a:spcBef>
        <a:spcAft>
          <a:spcPct val="0"/>
        </a:spcAft>
        <a:defRPr kumimoji="1" sz="2400" b="1" i="1">
          <a:solidFill>
            <a:schemeClr val="tx1"/>
          </a:solidFill>
          <a:latin typeface="ＭＳ Ｐ明朝" pitchFamily="18" charset="-128"/>
          <a:ea typeface="ＭＳ Ｐゴシック" pitchFamily="50" charset="-128"/>
        </a:defRPr>
      </a:lvl9pPr>
    </p:titleStyle>
    <p:bodyStyle>
      <a:lvl1pPr marL="342900" indent="-342900" algn="l" defTabSz="573088" rtl="0" eaLnBrk="0" fontAlgn="base" hangingPunct="0">
        <a:spcBef>
          <a:spcPct val="100000"/>
        </a:spcBef>
        <a:spcAft>
          <a:spcPct val="0"/>
        </a:spcAft>
        <a:buClr>
          <a:schemeClr val="tx1"/>
        </a:buClr>
        <a:defRPr kumimoji="1" sz="1400">
          <a:solidFill>
            <a:schemeClr val="tx1"/>
          </a:solidFill>
          <a:latin typeface="HGP明朝E" pitchFamily="18" charset="-128"/>
          <a:ea typeface="HGP明朝E" pitchFamily="18" charset="-128"/>
          <a:cs typeface="+mn-cs"/>
        </a:defRPr>
      </a:lvl1pPr>
      <a:lvl2pPr marL="452438" indent="-273050" algn="l" defTabSz="573088" rtl="0" eaLnBrk="0" fontAlgn="base" hangingPunct="0">
        <a:spcBef>
          <a:spcPct val="30000"/>
        </a:spcBef>
        <a:spcAft>
          <a:spcPct val="0"/>
        </a:spcAft>
        <a:buClr>
          <a:schemeClr val="tx1"/>
        </a:buClr>
        <a:buFont typeface="Georgia" pitchFamily="18" charset="0"/>
        <a:buChar char="•"/>
        <a:defRPr kumimoji="1" sz="1400">
          <a:solidFill>
            <a:schemeClr val="tx1"/>
          </a:solidFill>
          <a:latin typeface="HGP明朝E" pitchFamily="18" charset="-128"/>
          <a:ea typeface="HGP明朝E" pitchFamily="18" charset="-128"/>
        </a:defRPr>
      </a:lvl2pPr>
      <a:lvl3pPr marL="795338" indent="-273050" algn="l" defTabSz="573088" rtl="0" eaLnBrk="0" fontAlgn="base" hangingPunct="0">
        <a:spcBef>
          <a:spcPct val="30000"/>
        </a:spcBef>
        <a:spcAft>
          <a:spcPct val="0"/>
        </a:spcAft>
        <a:buClr>
          <a:schemeClr val="tx1"/>
        </a:buClr>
        <a:buFont typeface="Georgia" pitchFamily="18" charset="0"/>
        <a:buChar char="-"/>
        <a:defRPr kumimoji="1" sz="1400">
          <a:solidFill>
            <a:schemeClr val="tx1"/>
          </a:solidFill>
          <a:latin typeface="HGP明朝E" pitchFamily="18" charset="-128"/>
          <a:ea typeface="HGP明朝E" pitchFamily="18" charset="-128"/>
        </a:defRPr>
      </a:lvl3pPr>
      <a:lvl4pPr marL="1068388" indent="-215900" algn="l" defTabSz="573088" rtl="0" eaLnBrk="0" fontAlgn="base" hangingPunct="0">
        <a:spcBef>
          <a:spcPct val="30000"/>
        </a:spcBef>
        <a:spcAft>
          <a:spcPct val="0"/>
        </a:spcAft>
        <a:buClr>
          <a:schemeClr val="tx1"/>
        </a:buClr>
        <a:buFont typeface="Georgia" pitchFamily="18" charset="0"/>
        <a:buChar char="◦"/>
        <a:defRPr kumimoji="1" sz="1400">
          <a:solidFill>
            <a:schemeClr val="tx1"/>
          </a:solidFill>
          <a:latin typeface="HGP明朝E" pitchFamily="18" charset="-128"/>
          <a:ea typeface="HGP明朝E" pitchFamily="18" charset="-128"/>
        </a:defRPr>
      </a:lvl4pPr>
      <a:lvl5pPr marL="1398588" indent="-225425" algn="l" defTabSz="573088" rtl="0" eaLnBrk="0" fontAlgn="base" hangingPunct="0">
        <a:spcBef>
          <a:spcPct val="30000"/>
        </a:spcBef>
        <a:spcAft>
          <a:spcPct val="0"/>
        </a:spcAft>
        <a:buClr>
          <a:schemeClr val="tx1"/>
        </a:buClr>
        <a:buFont typeface="Georgia" pitchFamily="18" charset="0"/>
        <a:buChar char="›"/>
        <a:defRPr kumimoji="1" sz="1400">
          <a:solidFill>
            <a:schemeClr val="tx1"/>
          </a:solidFill>
          <a:latin typeface="HGP明朝E" pitchFamily="18" charset="-128"/>
          <a:ea typeface="HGP明朝E" pitchFamily="18" charset="-128"/>
        </a:defRPr>
      </a:lvl5pPr>
      <a:lvl6pPr marL="1855788" indent="-225425" algn="l" defTabSz="573088" rtl="0" fontAlgn="base">
        <a:spcBef>
          <a:spcPct val="30000"/>
        </a:spcBef>
        <a:spcAft>
          <a:spcPct val="0"/>
        </a:spcAft>
        <a:buClr>
          <a:schemeClr val="tx1"/>
        </a:buClr>
        <a:buFont typeface="Georgia" pitchFamily="18" charset="0"/>
        <a:buChar char="›"/>
        <a:defRPr kumimoji="1" sz="2000">
          <a:solidFill>
            <a:schemeClr val="tx1"/>
          </a:solidFill>
          <a:latin typeface="+mn-lt"/>
          <a:ea typeface="+mn-ea"/>
        </a:defRPr>
      </a:lvl6pPr>
      <a:lvl7pPr marL="2312988" indent="-225425" algn="l" defTabSz="573088" rtl="0" fontAlgn="base">
        <a:spcBef>
          <a:spcPct val="30000"/>
        </a:spcBef>
        <a:spcAft>
          <a:spcPct val="0"/>
        </a:spcAft>
        <a:buClr>
          <a:schemeClr val="tx1"/>
        </a:buClr>
        <a:buFont typeface="Georgia" pitchFamily="18" charset="0"/>
        <a:buChar char="›"/>
        <a:defRPr kumimoji="1" sz="2000">
          <a:solidFill>
            <a:schemeClr val="tx1"/>
          </a:solidFill>
          <a:latin typeface="+mn-lt"/>
          <a:ea typeface="+mn-ea"/>
        </a:defRPr>
      </a:lvl7pPr>
      <a:lvl8pPr marL="2770188" indent="-225425" algn="l" defTabSz="573088" rtl="0" fontAlgn="base">
        <a:spcBef>
          <a:spcPct val="30000"/>
        </a:spcBef>
        <a:spcAft>
          <a:spcPct val="0"/>
        </a:spcAft>
        <a:buClr>
          <a:schemeClr val="tx1"/>
        </a:buClr>
        <a:buFont typeface="Georgia" pitchFamily="18" charset="0"/>
        <a:buChar char="›"/>
        <a:defRPr kumimoji="1" sz="2000">
          <a:solidFill>
            <a:schemeClr val="tx1"/>
          </a:solidFill>
          <a:latin typeface="+mn-lt"/>
          <a:ea typeface="+mn-ea"/>
        </a:defRPr>
      </a:lvl8pPr>
      <a:lvl9pPr marL="3227388" indent="-225425" algn="l" defTabSz="573088" rtl="0" fontAlgn="base">
        <a:spcBef>
          <a:spcPct val="30000"/>
        </a:spcBef>
        <a:spcAft>
          <a:spcPct val="0"/>
        </a:spcAft>
        <a:buClr>
          <a:schemeClr val="tx1"/>
        </a:buClr>
        <a:buFont typeface="Georgia" pitchFamily="18" charset="0"/>
        <a:buChar char="›"/>
        <a:defRPr kumimoji="1" sz="20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タイトル 2"/>
          <p:cNvSpPr>
            <a:spLocks noGrp="1"/>
          </p:cNvSpPr>
          <p:nvPr>
            <p:ph type="ctrTitle" sz="quarter"/>
          </p:nvPr>
        </p:nvSpPr>
        <p:spPr>
          <a:xfrm>
            <a:off x="1136650" y="1983828"/>
            <a:ext cx="7620000" cy="1981200"/>
          </a:xfrm>
        </p:spPr>
        <p:txBody>
          <a:bodyPr/>
          <a:lstStyle/>
          <a:p>
            <a:pPr eaLnBrk="1" hangingPunct="1"/>
            <a:r>
              <a:rPr lang="en-US" altLang="ja-JP" sz="3600" dirty="0" smtClean="0">
                <a:solidFill>
                  <a:schemeClr val="tx2"/>
                </a:solidFill>
              </a:rPr>
              <a:t>2017</a:t>
            </a:r>
            <a:r>
              <a:rPr lang="ja-JP" altLang="en-US" sz="3600" dirty="0" smtClean="0">
                <a:solidFill>
                  <a:schemeClr val="tx2"/>
                </a:solidFill>
              </a:rPr>
              <a:t>年度</a:t>
            </a:r>
            <a:r>
              <a:rPr lang="ja-JP" altLang="en-US" sz="3600" dirty="0" smtClean="0">
                <a:solidFill>
                  <a:schemeClr val="tx2"/>
                </a:solidFill>
              </a:rPr>
              <a:t>　</a:t>
            </a:r>
            <a:r>
              <a:rPr lang="en-US" altLang="ja-JP" sz="3600" dirty="0" smtClean="0">
                <a:solidFill>
                  <a:schemeClr val="tx2"/>
                </a:solidFill>
              </a:rPr>
              <a:t>(</a:t>
            </a:r>
            <a:r>
              <a:rPr lang="ja-JP" altLang="en-US" sz="3600" dirty="0" smtClean="0">
                <a:solidFill>
                  <a:schemeClr val="tx2"/>
                </a:solidFill>
              </a:rPr>
              <a:t>第</a:t>
            </a:r>
            <a:r>
              <a:rPr lang="en-US" altLang="ja-JP" sz="3600" dirty="0" smtClean="0">
                <a:solidFill>
                  <a:schemeClr val="tx2"/>
                </a:solidFill>
              </a:rPr>
              <a:t>1</a:t>
            </a:r>
            <a:r>
              <a:rPr lang="ja-JP" altLang="en-US" sz="3600" dirty="0" smtClean="0">
                <a:solidFill>
                  <a:schemeClr val="tx2"/>
                </a:solidFill>
              </a:rPr>
              <a:t>回）</a:t>
            </a:r>
          </a:p>
        </p:txBody>
      </p:sp>
      <p:sp>
        <p:nvSpPr>
          <p:cNvPr id="18436" name="テキスト プレースホルダー 3"/>
          <p:cNvSpPr>
            <a:spLocks noGrp="1"/>
          </p:cNvSpPr>
          <p:nvPr>
            <p:ph type="body" sz="quarter" idx="12"/>
          </p:nvPr>
        </p:nvSpPr>
        <p:spPr>
          <a:xfrm>
            <a:off x="6363241" y="5290261"/>
            <a:ext cx="2625117" cy="937419"/>
          </a:xfrm>
        </p:spPr>
        <p:txBody>
          <a:bodyPr/>
          <a:lstStyle/>
          <a:p>
            <a:r>
              <a:rPr lang="en-US" altLang="ja-JP" dirty="0" smtClean="0"/>
              <a:t>2017</a:t>
            </a:r>
            <a:r>
              <a:rPr lang="ja-JP" altLang="en-US" dirty="0" smtClean="0"/>
              <a:t>年</a:t>
            </a:r>
            <a:r>
              <a:rPr lang="ja-JP" altLang="en-US" dirty="0" smtClean="0"/>
              <a:t>〇</a:t>
            </a:r>
            <a:r>
              <a:rPr lang="ja-JP" altLang="en-US" dirty="0" smtClean="0"/>
              <a:t>月</a:t>
            </a:r>
            <a:r>
              <a:rPr lang="ja-JP" altLang="en-US" dirty="0"/>
              <a:t>△</a:t>
            </a:r>
            <a:r>
              <a:rPr lang="ja-JP" altLang="en-US" dirty="0" smtClean="0"/>
              <a:t>日</a:t>
            </a:r>
            <a:endParaRPr lang="en-US" altLang="ja-JP" dirty="0"/>
          </a:p>
          <a:p>
            <a:r>
              <a:rPr lang="ja-JP" altLang="en-US" dirty="0" smtClean="0"/>
              <a:t>□</a:t>
            </a:r>
            <a:r>
              <a:rPr lang="ja-JP" altLang="en-US" dirty="0" smtClean="0"/>
              <a:t>□　■■</a:t>
            </a:r>
            <a:endParaRPr lang="en-US" altLang="ja-JP" dirty="0" smtClean="0"/>
          </a:p>
          <a:p>
            <a:r>
              <a:rPr lang="ja-JP" altLang="en-US" dirty="0" smtClean="0"/>
              <a:t>○○　△△</a:t>
            </a:r>
            <a:endParaRPr lang="en-US" altLang="ja-JP" dirty="0" smtClean="0"/>
          </a:p>
        </p:txBody>
      </p:sp>
      <p:sp>
        <p:nvSpPr>
          <p:cNvPr id="30" name="テキスト ボックス 29"/>
          <p:cNvSpPr txBox="1"/>
          <p:nvPr/>
        </p:nvSpPr>
        <p:spPr>
          <a:xfrm>
            <a:off x="5686425" y="0"/>
            <a:ext cx="4219575" cy="923330"/>
          </a:xfrm>
          <a:prstGeom prst="rect">
            <a:avLst/>
          </a:prstGeom>
          <a:solidFill>
            <a:schemeClr val="bg1"/>
          </a:solidFill>
        </p:spPr>
        <p:txBody>
          <a:bodyPr wrap="square" rtlCol="0">
            <a:spAutoFit/>
          </a:bodyPr>
          <a:lstStyle/>
          <a:p>
            <a:r>
              <a:rPr kumimoji="1" lang="ja-JP" altLang="en-US" dirty="0" smtClean="0">
                <a:solidFill>
                  <a:schemeClr val="bg1"/>
                </a:solidFill>
              </a:rPr>
              <a:t>こ</a:t>
            </a:r>
            <a:endParaRPr kumimoji="1" lang="en-US" altLang="ja-JP" dirty="0" smtClean="0">
              <a:solidFill>
                <a:schemeClr val="bg1"/>
              </a:solidFill>
            </a:endParaRPr>
          </a:p>
          <a:p>
            <a:r>
              <a:rPr lang="ja-JP" altLang="en-US" dirty="0" smtClean="0">
                <a:solidFill>
                  <a:schemeClr val="bg1"/>
                </a:solidFill>
              </a:rPr>
              <a:t>こ</a:t>
            </a:r>
            <a:endParaRPr lang="en-US" altLang="ja-JP" dirty="0" smtClean="0">
              <a:solidFill>
                <a:schemeClr val="bg1"/>
              </a:solidFill>
            </a:endParaRPr>
          </a:p>
          <a:p>
            <a:r>
              <a:rPr lang="ja-JP" altLang="en-US" dirty="0">
                <a:solidFill>
                  <a:schemeClr val="bg1"/>
                </a:solidFill>
              </a:rPr>
              <a:t>こ</a:t>
            </a:r>
            <a:endParaRPr kumimoji="1" lang="ja-JP" altLang="en-US" dirty="0">
              <a:solidFill>
                <a:schemeClr val="bg1"/>
              </a:solidFill>
            </a:endParaRP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p:cNvSpPr/>
          <p:nvPr/>
        </p:nvSpPr>
        <p:spPr>
          <a:xfrm>
            <a:off x="0" y="6278880"/>
            <a:ext cx="9906000" cy="579120"/>
          </a:xfrm>
          <a:prstGeom prst="rect">
            <a:avLst/>
          </a:prstGeom>
          <a:gradFill>
            <a:gsLst>
              <a:gs pos="0">
                <a:srgbClr val="C5FBCA"/>
              </a:gs>
              <a:gs pos="0">
                <a:srgbClr val="00CC00"/>
              </a:gs>
              <a:gs pos="99000">
                <a:srgbClr val="C6F9BD"/>
              </a:gs>
              <a:gs pos="100000">
                <a:schemeClr val="accent5">
                  <a:tint val="15000"/>
                  <a:satMod val="350000"/>
                </a:schemeClr>
              </a:gs>
            </a:gsLst>
          </a:gra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dirty="0" smtClean="0">
              <a:solidFill>
                <a:schemeClr val="tx1"/>
              </a:solidFill>
            </a:endParaRPr>
          </a:p>
        </p:txBody>
      </p:sp>
      <p:sp>
        <p:nvSpPr>
          <p:cNvPr id="4" name="タイトル 1"/>
          <p:cNvSpPr>
            <a:spLocks noGrp="1"/>
          </p:cNvSpPr>
          <p:nvPr>
            <p:ph type="title"/>
          </p:nvPr>
        </p:nvSpPr>
        <p:spPr>
          <a:xfrm>
            <a:off x="200025" y="188913"/>
            <a:ext cx="9517063" cy="1008062"/>
          </a:xfrm>
        </p:spPr>
        <p:txBody>
          <a:bodyPr/>
          <a:lstStyle/>
          <a:p>
            <a:r>
              <a:rPr kumimoji="1" lang="ja-JP" altLang="en-US" sz="3200" dirty="0" smtClean="0"/>
              <a:t>目次</a:t>
            </a:r>
            <a:endParaRPr kumimoji="1" lang="ja-JP" altLang="en-US" sz="3200" dirty="0"/>
          </a:p>
        </p:txBody>
      </p:sp>
      <p:sp>
        <p:nvSpPr>
          <p:cNvPr id="7" name="テキスト プレースホルダー 2"/>
          <p:cNvSpPr txBox="1">
            <a:spLocks/>
          </p:cNvSpPr>
          <p:nvPr/>
        </p:nvSpPr>
        <p:spPr bwMode="auto">
          <a:xfrm>
            <a:off x="192841" y="1321020"/>
            <a:ext cx="9505950" cy="50797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187325" indent="-187325" algn="l" defTabSz="863600" rtl="0" eaLnBrk="0" fontAlgn="base" hangingPunct="0">
              <a:spcBef>
                <a:spcPct val="30000"/>
              </a:spcBef>
              <a:spcAft>
                <a:spcPct val="0"/>
              </a:spcAft>
              <a:buClr>
                <a:srgbClr val="005BAC"/>
              </a:buClr>
              <a:buFont typeface="Wingdings" pitchFamily="2" charset="2"/>
              <a:buChar char="n"/>
              <a:defRPr kumimoji="1" sz="1600" kern="1200">
                <a:solidFill>
                  <a:schemeClr val="tx1"/>
                </a:solidFill>
                <a:latin typeface="+mn-ea"/>
                <a:ea typeface="+mn-ea"/>
                <a:cs typeface="+mn-cs"/>
              </a:defRPr>
            </a:lvl1pPr>
            <a:lvl2pPr marL="565150" indent="-187325" algn="l" defTabSz="863600" rtl="0" eaLnBrk="0" fontAlgn="base" hangingPunct="0">
              <a:spcBef>
                <a:spcPct val="30000"/>
              </a:spcBef>
              <a:spcAft>
                <a:spcPct val="0"/>
              </a:spcAft>
              <a:buClr>
                <a:srgbClr val="005BAC"/>
              </a:buClr>
              <a:buFont typeface="Wingdings" pitchFamily="2" charset="2"/>
              <a:buChar char="l"/>
              <a:defRPr kumimoji="1" sz="1400" kern="1200">
                <a:solidFill>
                  <a:schemeClr val="tx1"/>
                </a:solidFill>
                <a:latin typeface="+mn-ea"/>
                <a:ea typeface="+mn-ea"/>
                <a:cs typeface="+mn-cs"/>
              </a:defRPr>
            </a:lvl2pPr>
            <a:lvl3pPr marL="952500" indent="-196850" algn="l" defTabSz="863600" rtl="0" eaLnBrk="0" fontAlgn="base" hangingPunct="0">
              <a:spcBef>
                <a:spcPct val="20000"/>
              </a:spcBef>
              <a:spcAft>
                <a:spcPct val="0"/>
              </a:spcAft>
              <a:buClr>
                <a:srgbClr val="005BAC"/>
              </a:buClr>
              <a:buChar char="▪"/>
              <a:defRPr kumimoji="1" sz="1400" kern="1200">
                <a:solidFill>
                  <a:schemeClr val="tx1"/>
                </a:solidFill>
                <a:latin typeface="+mj-ea"/>
                <a:ea typeface="+mj-ea"/>
                <a:cs typeface="+mn-cs"/>
              </a:defRPr>
            </a:lvl3pPr>
            <a:lvl4pPr marL="1335088" indent="-192088" algn="l" defTabSz="863600" rtl="0" eaLnBrk="0" fontAlgn="base" hangingPunct="0">
              <a:spcBef>
                <a:spcPct val="15000"/>
              </a:spcBef>
              <a:spcAft>
                <a:spcPct val="0"/>
              </a:spcAft>
              <a:buClr>
                <a:srgbClr val="005BAC"/>
              </a:buClr>
              <a:buChar char="▪"/>
              <a:defRPr kumimoji="1" sz="1200" kern="1200">
                <a:solidFill>
                  <a:schemeClr val="tx1"/>
                </a:solidFill>
                <a:latin typeface="+mn-ea"/>
                <a:ea typeface="+mn-ea"/>
                <a:cs typeface="+mn-cs"/>
              </a:defRPr>
            </a:lvl4pPr>
            <a:lvl5pPr marL="1717675" indent="-192088" algn="l" defTabSz="863600" rtl="0" eaLnBrk="0" fontAlgn="base" hangingPunct="0">
              <a:spcBef>
                <a:spcPct val="10000"/>
              </a:spcBef>
              <a:spcAft>
                <a:spcPct val="0"/>
              </a:spcAft>
              <a:buClr>
                <a:srgbClr val="005BAC"/>
              </a:buClr>
              <a:buChar char="▪"/>
              <a:defRPr kumimoji="1" sz="1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ja-JP" altLang="en-US" sz="2400" dirty="0" smtClean="0">
                <a:latin typeface="HGP創英角ｺﾞｼｯｸUB" panose="020B0900000000000000" pitchFamily="50" charset="-128"/>
                <a:ea typeface="HGP創英角ｺﾞｼｯｸUB" panose="020B0900000000000000" pitchFamily="50" charset="-128"/>
              </a:rPr>
              <a:t>自己紹介＆上期の業務</a:t>
            </a:r>
            <a:endParaRPr lang="en-US" altLang="ja-JP" sz="2400" dirty="0" smtClean="0">
              <a:latin typeface="HGP創英角ｺﾞｼｯｸUB" panose="020B0900000000000000" pitchFamily="50" charset="-128"/>
              <a:ea typeface="HGP創英角ｺﾞｼｯｸUB" panose="020B0900000000000000" pitchFamily="50" charset="-128"/>
            </a:endParaRPr>
          </a:p>
          <a:p>
            <a:r>
              <a:rPr lang="en-US" altLang="ja-JP" sz="2400" dirty="0">
                <a:latin typeface="HGP創英角ｺﾞｼｯｸUB" panose="020B0900000000000000" pitchFamily="50" charset="-128"/>
                <a:ea typeface="HGP創英角ｺﾞｼｯｸUB" panose="020B0900000000000000" pitchFamily="50" charset="-128"/>
              </a:rPr>
              <a:t>2</a:t>
            </a:r>
            <a:r>
              <a:rPr lang="ja-JP" altLang="en-US" sz="2400" dirty="0">
                <a:latin typeface="HGP創英角ｺﾞｼｯｸUB" panose="020B0900000000000000" pitchFamily="50" charset="-128"/>
                <a:ea typeface="HGP創英角ｺﾞｼｯｸUB" panose="020B0900000000000000" pitchFamily="50" charset="-128"/>
              </a:rPr>
              <a:t>年目の苦悩と</a:t>
            </a:r>
            <a:r>
              <a:rPr lang="ja-JP" altLang="en-US" sz="2400" dirty="0" smtClean="0">
                <a:latin typeface="HGP創英角ｺﾞｼｯｸUB" panose="020B0900000000000000" pitchFamily="50" charset="-128"/>
                <a:ea typeface="HGP創英角ｺﾞｼｯｸUB" panose="020B0900000000000000" pitchFamily="50" charset="-128"/>
              </a:rPr>
              <a:t>成長</a:t>
            </a:r>
            <a:endParaRPr lang="en-US" altLang="ja-JP" sz="2400" dirty="0" smtClean="0">
              <a:latin typeface="HGP創英角ｺﾞｼｯｸUB" panose="020B0900000000000000" pitchFamily="50" charset="-128"/>
              <a:ea typeface="HGP創英角ｺﾞｼｯｸUB" panose="020B0900000000000000" pitchFamily="50" charset="-128"/>
            </a:endParaRPr>
          </a:p>
          <a:p>
            <a:r>
              <a:rPr lang="ja-JP" altLang="en-US" sz="2400" dirty="0" smtClean="0">
                <a:latin typeface="HGP創英角ｺﾞｼｯｸUB" panose="020B0900000000000000" pitchFamily="50" charset="-128"/>
                <a:ea typeface="HGP創英角ｺﾞｼｯｸUB" panose="020B0900000000000000" pitchFamily="50" charset="-128"/>
              </a:rPr>
              <a:t>レベルアップのために</a:t>
            </a:r>
            <a:endParaRPr lang="en-US" altLang="ja-JP" sz="2400" dirty="0" smtClean="0">
              <a:latin typeface="HGP創英角ｺﾞｼｯｸUB" panose="020B0900000000000000" pitchFamily="50" charset="-128"/>
              <a:ea typeface="HGP創英角ｺﾞｼｯｸUB" panose="020B0900000000000000" pitchFamily="50" charset="-128"/>
            </a:endParaRPr>
          </a:p>
          <a:p>
            <a:r>
              <a:rPr lang="ja-JP" altLang="en-US" sz="2400" dirty="0" smtClean="0">
                <a:latin typeface="HGP創英角ｺﾞｼｯｸUB" panose="020B0900000000000000" pitchFamily="50" charset="-128"/>
                <a:ea typeface="HGP創英角ｺﾞｼｯｸUB" panose="020B0900000000000000" pitchFamily="50" charset="-128"/>
              </a:rPr>
              <a:t>コメント</a:t>
            </a:r>
            <a:endParaRPr lang="en-US" altLang="ja-JP" sz="2600" dirty="0">
              <a:latin typeface="HGP創英角ｺﾞｼｯｸUB" panose="020B0900000000000000" pitchFamily="50" charset="-128"/>
              <a:ea typeface="HGP創英角ｺﾞｼｯｸUB" panose="020B0900000000000000" pitchFamily="50" charset="-128"/>
            </a:endParaRPr>
          </a:p>
        </p:txBody>
      </p:sp>
      <p:sp>
        <p:nvSpPr>
          <p:cNvPr id="3" name="テキスト ボックス 2"/>
          <p:cNvSpPr txBox="1"/>
          <p:nvPr/>
        </p:nvSpPr>
        <p:spPr>
          <a:xfrm>
            <a:off x="1196788" y="6383774"/>
            <a:ext cx="712694" cy="369332"/>
          </a:xfrm>
          <a:prstGeom prst="rect">
            <a:avLst/>
          </a:prstGeom>
          <a:noFill/>
        </p:spPr>
        <p:txBody>
          <a:bodyPr wrap="square" rtlCol="0">
            <a:spAutoFit/>
          </a:bodyPr>
          <a:lstStyle/>
          <a:p>
            <a:r>
              <a:rPr lang="en-US" altLang="ja-JP" dirty="0" smtClean="0"/>
              <a:t>1/6</a:t>
            </a:r>
            <a:endParaRPr kumimoji="1" lang="ja-JP" altLang="en-US" dirty="0"/>
          </a:p>
        </p:txBody>
      </p:sp>
      <p:sp>
        <p:nvSpPr>
          <p:cNvPr id="9" name="角丸四角形 8"/>
          <p:cNvSpPr/>
          <p:nvPr/>
        </p:nvSpPr>
        <p:spPr>
          <a:xfrm>
            <a:off x="2070846" y="6469376"/>
            <a:ext cx="6548718" cy="215153"/>
          </a:xfrm>
          <a:prstGeom prst="roundRect">
            <a:avLst/>
          </a:prstGeom>
          <a:solidFill>
            <a:srgbClr val="00B050"/>
          </a:solidFill>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smtClean="0">
              <a:solidFill>
                <a:schemeClr val="tx1"/>
              </a:solidFill>
            </a:endParaRPr>
          </a:p>
        </p:txBody>
      </p:sp>
      <p:sp>
        <p:nvSpPr>
          <p:cNvPr id="10" name="角丸四角形 9"/>
          <p:cNvSpPr/>
          <p:nvPr/>
        </p:nvSpPr>
        <p:spPr>
          <a:xfrm>
            <a:off x="2070845" y="6465119"/>
            <a:ext cx="842584" cy="219410"/>
          </a:xfrm>
          <a:prstGeom prst="roundRect">
            <a:avLst/>
          </a:prstGeom>
          <a:solidFill>
            <a:schemeClr val="accent2">
              <a:lumMod val="40000"/>
              <a:lumOff val="60000"/>
            </a:schemeClr>
          </a:solidFill>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smtClean="0">
              <a:solidFill>
                <a:schemeClr val="tx1"/>
              </a:solidFill>
            </a:endParaRPr>
          </a:p>
        </p:txBody>
      </p:sp>
      <p:sp>
        <p:nvSpPr>
          <p:cNvPr id="11" name="フローチャート: 抜出し 10"/>
          <p:cNvSpPr/>
          <p:nvPr/>
        </p:nvSpPr>
        <p:spPr>
          <a:xfrm>
            <a:off x="227847" y="6558203"/>
            <a:ext cx="223735" cy="87549"/>
          </a:xfrm>
          <a:prstGeom prst="flowChartExtract">
            <a:avLst/>
          </a:prstGeom>
          <a:solidFill>
            <a:srgbClr val="00A84C"/>
          </a:solidFill>
          <a:ln/>
          <a:scene3d>
            <a:camera prst="orthographicFront">
              <a:rot lat="10799999" lon="10799999" rev="16200000"/>
            </a:camera>
            <a:lightRig rig="threePt" dir="t"/>
          </a:scene3d>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dirty="0" smtClean="0">
              <a:solidFill>
                <a:schemeClr val="tx1"/>
              </a:solidFill>
            </a:endParaRPr>
          </a:p>
        </p:txBody>
      </p:sp>
      <p:sp>
        <p:nvSpPr>
          <p:cNvPr id="12" name="フローチャート: 抜出し 11"/>
          <p:cNvSpPr/>
          <p:nvPr/>
        </p:nvSpPr>
        <p:spPr>
          <a:xfrm>
            <a:off x="339714" y="6558202"/>
            <a:ext cx="223735" cy="87549"/>
          </a:xfrm>
          <a:prstGeom prst="flowChartExtract">
            <a:avLst/>
          </a:prstGeom>
          <a:solidFill>
            <a:srgbClr val="00A84C"/>
          </a:solidFill>
          <a:ln/>
          <a:scene3d>
            <a:camera prst="orthographicFront">
              <a:rot lat="10799999" lon="10799999" rev="16200000"/>
            </a:camera>
            <a:lightRig rig="threePt" dir="t"/>
          </a:scene3d>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dirty="0" smtClean="0">
              <a:solidFill>
                <a:schemeClr val="tx1"/>
              </a:solidFill>
            </a:endParaRPr>
          </a:p>
        </p:txBody>
      </p:sp>
      <p:sp>
        <p:nvSpPr>
          <p:cNvPr id="13" name="フローチャート: 抜出し 12"/>
          <p:cNvSpPr/>
          <p:nvPr/>
        </p:nvSpPr>
        <p:spPr>
          <a:xfrm>
            <a:off x="703264" y="6558203"/>
            <a:ext cx="223735" cy="87549"/>
          </a:xfrm>
          <a:prstGeom prst="flowChartExtract">
            <a:avLst/>
          </a:prstGeom>
          <a:solidFill>
            <a:srgbClr val="00A84C"/>
          </a:solidFill>
          <a:ln/>
          <a:scene3d>
            <a:camera prst="orthographicFront">
              <a:rot lat="10799999" lon="10799999" rev="5400000"/>
            </a:camera>
            <a:lightRig rig="threePt" dir="t"/>
          </a:scene3d>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dirty="0" smtClean="0">
              <a:solidFill>
                <a:schemeClr val="tx1"/>
              </a:solidFill>
            </a:endParaRPr>
          </a:p>
        </p:txBody>
      </p:sp>
      <p:sp>
        <p:nvSpPr>
          <p:cNvPr id="14" name="フローチャート: 抜出し 13"/>
          <p:cNvSpPr/>
          <p:nvPr/>
        </p:nvSpPr>
        <p:spPr>
          <a:xfrm>
            <a:off x="815131" y="6558202"/>
            <a:ext cx="223735" cy="87549"/>
          </a:xfrm>
          <a:prstGeom prst="flowChartExtract">
            <a:avLst/>
          </a:prstGeom>
          <a:solidFill>
            <a:srgbClr val="00A84C"/>
          </a:solidFill>
          <a:ln/>
          <a:scene3d>
            <a:camera prst="orthographicFront">
              <a:rot lat="10799999" lon="10799999" rev="5400000"/>
            </a:camera>
            <a:lightRig rig="threePt" dir="t"/>
          </a:scene3d>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dirty="0" smtClean="0">
              <a:solidFill>
                <a:schemeClr val="tx1"/>
              </a:solidFill>
            </a:endParaRPr>
          </a:p>
        </p:txBody>
      </p:sp>
      <p:sp>
        <p:nvSpPr>
          <p:cNvPr id="15" name="テキスト ボックス 14"/>
          <p:cNvSpPr txBox="1"/>
          <p:nvPr/>
        </p:nvSpPr>
        <p:spPr>
          <a:xfrm>
            <a:off x="6289589" y="0"/>
            <a:ext cx="3616411" cy="646331"/>
          </a:xfrm>
          <a:prstGeom prst="rect">
            <a:avLst/>
          </a:prstGeom>
          <a:solidFill>
            <a:schemeClr val="bg1"/>
          </a:solidFill>
        </p:spPr>
        <p:txBody>
          <a:bodyPr wrap="square" rtlCol="0">
            <a:spAutoFit/>
          </a:bodyPr>
          <a:lstStyle/>
          <a:p>
            <a:r>
              <a:rPr kumimoji="1" lang="ja-JP" altLang="en-US" dirty="0" smtClean="0">
                <a:solidFill>
                  <a:schemeClr val="bg1"/>
                </a:solidFill>
              </a:rPr>
              <a:t>こ</a:t>
            </a:r>
            <a:endParaRPr kumimoji="1" lang="en-US" altLang="ja-JP" dirty="0" smtClean="0">
              <a:solidFill>
                <a:schemeClr val="bg1"/>
              </a:solidFill>
            </a:endParaRPr>
          </a:p>
          <a:p>
            <a:r>
              <a:rPr lang="ja-JP" altLang="en-US" dirty="0">
                <a:solidFill>
                  <a:schemeClr val="bg1"/>
                </a:solidFill>
              </a:rPr>
              <a:t>こ</a:t>
            </a:r>
            <a:endParaRPr kumimoji="1" lang="ja-JP" altLang="en-US" dirty="0">
              <a:solidFill>
                <a:schemeClr val="bg1"/>
              </a:solidFill>
            </a:endParaRPr>
          </a:p>
        </p:txBody>
      </p:sp>
    </p:spTree>
    <p:extLst>
      <p:ext uri="{BB962C8B-B14F-4D97-AF65-F5344CB8AC3E}">
        <p14:creationId xmlns:p14="http://schemas.microsoft.com/office/powerpoint/2010/main" val="34913809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z="3200" dirty="0"/>
              <a:t>１．自己紹介＆上期の業務</a:t>
            </a:r>
            <a:endParaRPr kumimoji="1" lang="ja-JP" altLang="en-US" sz="32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テキスト プレースホルダー 2"/>
          <p:cNvSpPr>
            <a:spLocks noGrp="1"/>
          </p:cNvSpPr>
          <p:nvPr>
            <p:ph type="body" sz="quarter" idx="14"/>
          </p:nvPr>
        </p:nvSpPr>
        <p:spPr/>
        <p:txBody>
          <a:bodyPr/>
          <a:lstStyle/>
          <a:p>
            <a:r>
              <a:rPr kumimoji="1" lang="ja-JP" altLang="en-US" sz="2300" dirty="0" smtClean="0">
                <a:latin typeface="HGP創英角ｺﾞｼｯｸUB" panose="020B0900000000000000" pitchFamily="50" charset="-128"/>
                <a:ea typeface="HGP創英角ｺﾞｼｯｸUB" panose="020B0900000000000000" pitchFamily="50" charset="-128"/>
                <a:cs typeface="Meiryo UI" panose="020B0604030504040204" pitchFamily="50" charset="-128"/>
              </a:rPr>
              <a:t>名前</a:t>
            </a:r>
            <a:r>
              <a:rPr kumimoji="1" lang="ja-JP" altLang="en-US" sz="2300" dirty="0" smtClean="0">
                <a:latin typeface="HGP創英角ｺﾞｼｯｸUB" panose="020B0900000000000000" pitchFamily="50" charset="-128"/>
                <a:ea typeface="HGP創英角ｺﾞｼｯｸUB" panose="020B0900000000000000" pitchFamily="50" charset="-128"/>
                <a:cs typeface="Meiryo UI" panose="020B0604030504040204" pitchFamily="50" charset="-128"/>
              </a:rPr>
              <a:t>：</a:t>
            </a:r>
            <a:r>
              <a:rPr lang="ja-JP" altLang="en-US" sz="2300" dirty="0" smtClean="0">
                <a:latin typeface="HGP創英角ｺﾞｼｯｸUB" panose="020B0900000000000000" pitchFamily="50" charset="-128"/>
                <a:ea typeface="HGP創英角ｺﾞｼｯｸUB" panose="020B0900000000000000" pitchFamily="50" charset="-128"/>
                <a:cs typeface="Meiryo UI" panose="020B0604030504040204" pitchFamily="50" charset="-128"/>
              </a:rPr>
              <a:t>○</a:t>
            </a:r>
            <a:r>
              <a:rPr lang="ja-JP" altLang="en-US" sz="2300" dirty="0">
                <a:latin typeface="HGP創英角ｺﾞｼｯｸUB" panose="020B0900000000000000" pitchFamily="50" charset="-128"/>
                <a:ea typeface="HGP創英角ｺﾞｼｯｸUB" panose="020B0900000000000000" pitchFamily="50" charset="-128"/>
                <a:cs typeface="Meiryo UI" panose="020B0604030504040204" pitchFamily="50" charset="-128"/>
              </a:rPr>
              <a:t>○</a:t>
            </a:r>
            <a:r>
              <a:rPr kumimoji="1" lang="ja-JP" altLang="en-US" sz="2300" dirty="0" smtClean="0">
                <a:latin typeface="HGP創英角ｺﾞｼｯｸUB" panose="020B0900000000000000" pitchFamily="50" charset="-128"/>
                <a:ea typeface="HGP創英角ｺﾞｼｯｸUB" panose="020B0900000000000000" pitchFamily="50" charset="-128"/>
                <a:cs typeface="Meiryo UI" panose="020B0604030504040204" pitchFamily="50" charset="-128"/>
              </a:rPr>
              <a:t>　</a:t>
            </a:r>
            <a:r>
              <a:rPr lang="ja-JP" altLang="en-US" sz="2300" dirty="0" smtClean="0">
                <a:latin typeface="HGP創英角ｺﾞｼｯｸUB" panose="020B0900000000000000" pitchFamily="50" charset="-128"/>
                <a:ea typeface="HGP創英角ｺﾞｼｯｸUB" panose="020B0900000000000000" pitchFamily="50" charset="-128"/>
                <a:cs typeface="Meiryo UI" panose="020B0604030504040204" pitchFamily="50" charset="-128"/>
              </a:rPr>
              <a:t>△△</a:t>
            </a:r>
            <a:endParaRPr kumimoji="1" lang="en-US" altLang="ja-JP" sz="2300" dirty="0" smtClean="0">
              <a:latin typeface="HGP創英角ｺﾞｼｯｸUB" panose="020B0900000000000000" pitchFamily="50" charset="-128"/>
              <a:ea typeface="HGP創英角ｺﾞｼｯｸUB" panose="020B0900000000000000" pitchFamily="50" charset="-128"/>
              <a:cs typeface="Meiryo UI" panose="020B0604030504040204" pitchFamily="50" charset="-128"/>
            </a:endParaRPr>
          </a:p>
          <a:p>
            <a:r>
              <a:rPr lang="ja-JP" altLang="en-US" sz="2300" dirty="0" smtClean="0">
                <a:latin typeface="HGP創英角ｺﾞｼｯｸUB" panose="020B0900000000000000" pitchFamily="50" charset="-128"/>
                <a:ea typeface="HGP創英角ｺﾞｼｯｸUB" panose="020B0900000000000000" pitchFamily="50" charset="-128"/>
                <a:cs typeface="Meiryo UI" panose="020B0604030504040204" pitchFamily="50" charset="-128"/>
              </a:rPr>
              <a:t>入社年度：</a:t>
            </a:r>
            <a:r>
              <a:rPr lang="en-US" altLang="ja-JP" sz="2300" dirty="0" smtClean="0">
                <a:latin typeface="HGP創英角ｺﾞｼｯｸUB" panose="020B0900000000000000" pitchFamily="50" charset="-128"/>
                <a:ea typeface="HGP創英角ｺﾞｼｯｸUB" panose="020B0900000000000000" pitchFamily="50" charset="-128"/>
                <a:cs typeface="Meiryo UI" panose="020B0604030504040204" pitchFamily="50" charset="-128"/>
              </a:rPr>
              <a:t>2016</a:t>
            </a:r>
            <a:r>
              <a:rPr lang="ja-JP" altLang="en-US" sz="2300" dirty="0" smtClean="0">
                <a:latin typeface="HGP創英角ｺﾞｼｯｸUB" panose="020B0900000000000000" pitchFamily="50" charset="-128"/>
                <a:ea typeface="HGP創英角ｺﾞｼｯｸUB" panose="020B0900000000000000" pitchFamily="50" charset="-128"/>
                <a:cs typeface="Meiryo UI" panose="020B0604030504040204" pitchFamily="50" charset="-128"/>
              </a:rPr>
              <a:t>年</a:t>
            </a:r>
            <a:r>
              <a:rPr lang="en-US" altLang="ja-JP" sz="2300" dirty="0" smtClean="0">
                <a:latin typeface="HGP創英角ｺﾞｼｯｸUB" panose="020B0900000000000000" pitchFamily="50" charset="-128"/>
                <a:ea typeface="HGP創英角ｺﾞｼｯｸUB" panose="020B0900000000000000" pitchFamily="50" charset="-128"/>
                <a:cs typeface="Meiryo UI" panose="020B0604030504040204" pitchFamily="50" charset="-128"/>
              </a:rPr>
              <a:t>(2</a:t>
            </a:r>
            <a:r>
              <a:rPr lang="ja-JP" altLang="en-US" sz="2300" dirty="0" smtClean="0">
                <a:latin typeface="HGP創英角ｺﾞｼｯｸUB" panose="020B0900000000000000" pitchFamily="50" charset="-128"/>
                <a:ea typeface="HGP創英角ｺﾞｼｯｸUB" panose="020B0900000000000000" pitchFamily="50" charset="-128"/>
                <a:cs typeface="Meiryo UI" panose="020B0604030504040204" pitchFamily="50" charset="-128"/>
              </a:rPr>
              <a:t>年目</a:t>
            </a:r>
            <a:r>
              <a:rPr lang="en-US" altLang="ja-JP" sz="2300" dirty="0" smtClean="0">
                <a:latin typeface="HGP創英角ｺﾞｼｯｸUB" panose="020B0900000000000000" pitchFamily="50" charset="-128"/>
                <a:ea typeface="HGP創英角ｺﾞｼｯｸUB" panose="020B0900000000000000" pitchFamily="50" charset="-128"/>
                <a:cs typeface="Meiryo UI" panose="020B0604030504040204" pitchFamily="50" charset="-128"/>
              </a:rPr>
              <a:t>)</a:t>
            </a:r>
          </a:p>
          <a:p>
            <a:r>
              <a:rPr kumimoji="1" lang="ja-JP" altLang="en-US" sz="2300" dirty="0" smtClean="0">
                <a:latin typeface="HGP創英角ｺﾞｼｯｸUB" panose="020B0900000000000000" pitchFamily="50" charset="-128"/>
                <a:ea typeface="HGP創英角ｺﾞｼｯｸUB" panose="020B0900000000000000" pitchFamily="50" charset="-128"/>
                <a:cs typeface="Meiryo UI" panose="020B0604030504040204" pitchFamily="50" charset="-128"/>
              </a:rPr>
              <a:t>所属</a:t>
            </a:r>
            <a:r>
              <a:rPr kumimoji="1" lang="ja-JP" altLang="en-US" sz="2300" dirty="0" smtClean="0">
                <a:latin typeface="HGP創英角ｺﾞｼｯｸUB" panose="020B0900000000000000" pitchFamily="50" charset="-128"/>
                <a:ea typeface="HGP創英角ｺﾞｼｯｸUB" panose="020B0900000000000000" pitchFamily="50" charset="-128"/>
                <a:cs typeface="Meiryo UI" panose="020B0604030504040204" pitchFamily="50" charset="-128"/>
              </a:rPr>
              <a:t>：</a:t>
            </a:r>
            <a:r>
              <a:rPr lang="en-US" altLang="ja-JP" sz="2300" dirty="0" smtClean="0">
                <a:latin typeface="HGP創英角ｺﾞｼｯｸUB" panose="020B0900000000000000" pitchFamily="50" charset="-128"/>
                <a:ea typeface="HGP創英角ｺﾞｼｯｸUB" panose="020B0900000000000000" pitchFamily="50" charset="-128"/>
                <a:cs typeface="Meiryo UI" panose="020B0604030504040204" pitchFamily="50" charset="-128"/>
              </a:rPr>
              <a:t>AP1-3</a:t>
            </a:r>
            <a:r>
              <a:rPr lang="en-US" altLang="ja-JP" sz="2300" dirty="0">
                <a:latin typeface="HGP創英角ｺﾞｼｯｸUB" panose="020B0900000000000000" pitchFamily="50" charset="-128"/>
                <a:ea typeface="HGP創英角ｺﾞｼｯｸUB" panose="020B0900000000000000" pitchFamily="50" charset="-128"/>
                <a:cs typeface="Meiryo UI" panose="020B0604030504040204" pitchFamily="50" charset="-128"/>
              </a:rPr>
              <a:t>G</a:t>
            </a:r>
            <a:r>
              <a:rPr kumimoji="1" lang="en-US" altLang="ja-JP" sz="2300" dirty="0" smtClean="0">
                <a:latin typeface="HGP創英角ｺﾞｼｯｸUB" panose="020B0900000000000000" pitchFamily="50" charset="-128"/>
                <a:ea typeface="HGP創英角ｺﾞｼｯｸUB" panose="020B0900000000000000" pitchFamily="50" charset="-128"/>
                <a:cs typeface="Meiryo UI" panose="020B0604030504040204" pitchFamily="50" charset="-128"/>
              </a:rPr>
              <a:t>(</a:t>
            </a:r>
            <a:r>
              <a:rPr lang="en-US" altLang="ja-JP" sz="2300" dirty="0" smtClean="0">
                <a:latin typeface="HGP創英角ｺﾞｼｯｸUB" panose="020B0900000000000000" pitchFamily="50" charset="-128"/>
                <a:ea typeface="HGP創英角ｺﾞｼｯｸUB" panose="020B0900000000000000" pitchFamily="50" charset="-128"/>
                <a:cs typeface="Meiryo UI" panose="020B0604030504040204" pitchFamily="50" charset="-128"/>
              </a:rPr>
              <a:t>A-Master</a:t>
            </a:r>
            <a:r>
              <a:rPr kumimoji="1" lang="ja-JP" altLang="en-US" sz="2300" dirty="0" smtClean="0">
                <a:latin typeface="HGP創英角ｺﾞｼｯｸUB" panose="020B0900000000000000" pitchFamily="50" charset="-128"/>
                <a:ea typeface="HGP創英角ｺﾞｼｯｸUB" panose="020B0900000000000000" pitchFamily="50" charset="-128"/>
                <a:cs typeface="Meiryo UI" panose="020B0604030504040204" pitchFamily="50" charset="-128"/>
              </a:rPr>
              <a:t>チーム</a:t>
            </a:r>
            <a:r>
              <a:rPr kumimoji="1" lang="en-US" altLang="ja-JP" sz="2300" dirty="0" smtClean="0">
                <a:latin typeface="HGP創英角ｺﾞｼｯｸUB" panose="020B0900000000000000" pitchFamily="50" charset="-128"/>
                <a:ea typeface="HGP創英角ｺﾞｼｯｸUB" panose="020B0900000000000000" pitchFamily="50" charset="-128"/>
                <a:cs typeface="Meiryo UI" panose="020B0604030504040204" pitchFamily="50" charset="-128"/>
              </a:rPr>
              <a:t>)</a:t>
            </a:r>
          </a:p>
          <a:p>
            <a:r>
              <a:rPr kumimoji="1" lang="ja-JP" altLang="en-US" sz="2300" dirty="0" smtClean="0">
                <a:latin typeface="HGP創英角ｺﾞｼｯｸUB" panose="020B0900000000000000" pitchFamily="50" charset="-128"/>
                <a:ea typeface="HGP創英角ｺﾞｼｯｸUB" panose="020B0900000000000000" pitchFamily="50" charset="-128"/>
                <a:cs typeface="Meiryo UI" panose="020B0604030504040204" pitchFamily="50" charset="-128"/>
              </a:rPr>
              <a:t>上期担当業務：</a:t>
            </a:r>
            <a:endParaRPr kumimoji="1" lang="en-US" altLang="ja-JP" sz="2300" dirty="0" smtClean="0">
              <a:latin typeface="HGP創英角ｺﾞｼｯｸUB" panose="020B0900000000000000" pitchFamily="50" charset="-128"/>
              <a:ea typeface="HGP創英角ｺﾞｼｯｸUB" panose="020B0900000000000000" pitchFamily="50" charset="-128"/>
              <a:cs typeface="Meiryo UI" panose="020B0604030504040204" pitchFamily="50" charset="-128"/>
            </a:endParaRPr>
          </a:p>
          <a:p>
            <a:pPr lvl="1"/>
            <a:r>
              <a:rPr lang="ja-JP" altLang="en-US" sz="2300" dirty="0" smtClean="0">
                <a:latin typeface="HGP創英角ｺﾞｼｯｸUB" panose="020B0900000000000000" pitchFamily="50" charset="-128"/>
                <a:ea typeface="HGP創英角ｺﾞｼｯｸUB" panose="020B0900000000000000" pitchFamily="50" charset="-128"/>
                <a:cs typeface="Meiryo UI" panose="020B0604030504040204" pitchFamily="50" charset="-128"/>
              </a:rPr>
              <a:t>コード変換プロジェクト</a:t>
            </a:r>
            <a:endParaRPr lang="en-US" altLang="ja-JP" sz="2300" dirty="0" smtClean="0">
              <a:latin typeface="HGP創英角ｺﾞｼｯｸUB" panose="020B0900000000000000" pitchFamily="50" charset="-128"/>
              <a:ea typeface="HGP創英角ｺﾞｼｯｸUB" panose="020B0900000000000000" pitchFamily="50" charset="-128"/>
              <a:cs typeface="Meiryo UI" panose="020B0604030504040204" pitchFamily="50" charset="-128"/>
            </a:endParaRPr>
          </a:p>
          <a:p>
            <a:pPr lvl="1"/>
            <a:r>
              <a:rPr lang="ja-JP" altLang="en-US" sz="2300" dirty="0" smtClean="0">
                <a:latin typeface="HGP創英角ｺﾞｼｯｸUB" panose="020B0900000000000000" pitchFamily="50" charset="-128"/>
                <a:ea typeface="HGP創英角ｺﾞｼｯｸUB" panose="020B0900000000000000" pitchFamily="50" charset="-128"/>
                <a:cs typeface="Meiryo UI" panose="020B0604030504040204" pitchFamily="50" charset="-128"/>
              </a:rPr>
              <a:t>バッチ</a:t>
            </a:r>
            <a:r>
              <a:rPr lang="ja-JP" altLang="en-US" sz="2300" dirty="0">
                <a:latin typeface="HGP創英角ｺﾞｼｯｸUB" panose="020B0900000000000000" pitchFamily="50" charset="-128"/>
                <a:ea typeface="HGP創英角ｺﾞｼｯｸUB" panose="020B0900000000000000" pitchFamily="50" charset="-128"/>
                <a:cs typeface="Meiryo UI" panose="020B0604030504040204" pitchFamily="50" charset="-128"/>
              </a:rPr>
              <a:t>処理開発の</a:t>
            </a:r>
            <a:r>
              <a:rPr lang="ja-JP" altLang="en-US" sz="2300" dirty="0" smtClean="0">
                <a:latin typeface="HGP創英角ｺﾞｼｯｸUB" panose="020B0900000000000000" pitchFamily="50" charset="-128"/>
                <a:ea typeface="HGP創英角ｺﾞｼｯｸUB" panose="020B0900000000000000" pitchFamily="50" charset="-128"/>
                <a:cs typeface="Meiryo UI" panose="020B0604030504040204" pitchFamily="50" charset="-128"/>
              </a:rPr>
              <a:t>標準化 </a:t>
            </a:r>
            <a:r>
              <a:rPr lang="en-US" altLang="ja-JP" sz="2300" dirty="0" smtClean="0">
                <a:latin typeface="HGP創英角ｺﾞｼｯｸUB" panose="020B0900000000000000" pitchFamily="50" charset="-128"/>
                <a:ea typeface="HGP創英角ｺﾞｼｯｸUB" panose="020B0900000000000000" pitchFamily="50" charset="-128"/>
                <a:cs typeface="Meiryo UI" panose="020B0604030504040204" pitchFamily="50" charset="-128"/>
              </a:rPr>
              <a:t>(R&amp;D)</a:t>
            </a:r>
          </a:p>
          <a:p>
            <a:pPr lvl="1"/>
            <a:r>
              <a:rPr lang="ja-JP" altLang="en-US" sz="2300" dirty="0" smtClean="0">
                <a:latin typeface="HGP創英角ｺﾞｼｯｸUB" panose="020B0900000000000000" pitchFamily="50" charset="-128"/>
                <a:ea typeface="HGP創英角ｺﾞｼｯｸUB" panose="020B0900000000000000" pitchFamily="50" charset="-128"/>
                <a:cs typeface="Meiryo UI" panose="020B0604030504040204" pitchFamily="50" charset="-128"/>
              </a:rPr>
              <a:t>大容量</a:t>
            </a:r>
            <a:r>
              <a:rPr lang="ja-JP" altLang="en-US" sz="2300" dirty="0">
                <a:latin typeface="HGP創英角ｺﾞｼｯｸUB" panose="020B0900000000000000" pitchFamily="50" charset="-128"/>
                <a:ea typeface="HGP創英角ｺﾞｼｯｸUB" panose="020B0900000000000000" pitchFamily="50" charset="-128"/>
                <a:cs typeface="Meiryo UI" panose="020B0604030504040204" pitchFamily="50" charset="-128"/>
              </a:rPr>
              <a:t>データ処理技術に関する</a:t>
            </a:r>
            <a:r>
              <a:rPr lang="ja-JP" altLang="en-US" sz="2300" dirty="0" smtClean="0">
                <a:latin typeface="HGP創英角ｺﾞｼｯｸUB" panose="020B0900000000000000" pitchFamily="50" charset="-128"/>
                <a:ea typeface="HGP創英角ｺﾞｼｯｸUB" panose="020B0900000000000000" pitchFamily="50" charset="-128"/>
                <a:cs typeface="Meiryo UI" panose="020B0604030504040204" pitchFamily="50" charset="-128"/>
              </a:rPr>
              <a:t>研究 </a:t>
            </a:r>
            <a:r>
              <a:rPr lang="en-US" altLang="ja-JP" sz="2300" dirty="0" smtClean="0">
                <a:latin typeface="HGP創英角ｺﾞｼｯｸUB" panose="020B0900000000000000" pitchFamily="50" charset="-128"/>
                <a:ea typeface="HGP創英角ｺﾞｼｯｸUB" panose="020B0900000000000000" pitchFamily="50" charset="-128"/>
                <a:cs typeface="Meiryo UI" panose="020B0604030504040204" pitchFamily="50" charset="-128"/>
              </a:rPr>
              <a:t>(</a:t>
            </a:r>
            <a:r>
              <a:rPr lang="en-US" altLang="ja-JP" sz="2300" dirty="0">
                <a:latin typeface="HGP創英角ｺﾞｼｯｸUB" panose="020B0900000000000000" pitchFamily="50" charset="-128"/>
                <a:ea typeface="HGP創英角ｺﾞｼｯｸUB" panose="020B0900000000000000" pitchFamily="50" charset="-128"/>
                <a:cs typeface="Meiryo UI" panose="020B0604030504040204" pitchFamily="50" charset="-128"/>
              </a:rPr>
              <a:t>R&amp;D)</a:t>
            </a:r>
            <a:endParaRPr lang="en-US" altLang="ja-JP" sz="2300" dirty="0" smtClean="0">
              <a:latin typeface="HGP創英角ｺﾞｼｯｸUB" panose="020B0900000000000000" pitchFamily="50" charset="-128"/>
              <a:ea typeface="HGP創英角ｺﾞｼｯｸUB" panose="020B0900000000000000" pitchFamily="50" charset="-128"/>
              <a:cs typeface="Meiryo UI" panose="020B0604030504040204" pitchFamily="50" charset="-128"/>
            </a:endParaRPr>
          </a:p>
        </p:txBody>
      </p:sp>
      <p:sp>
        <p:nvSpPr>
          <p:cNvPr id="4" name="正方形/長方形 3"/>
          <p:cNvSpPr/>
          <p:nvPr/>
        </p:nvSpPr>
        <p:spPr>
          <a:xfrm>
            <a:off x="0" y="6278880"/>
            <a:ext cx="9906000" cy="579120"/>
          </a:xfrm>
          <a:prstGeom prst="rect">
            <a:avLst/>
          </a:prstGeom>
          <a:gradFill>
            <a:gsLst>
              <a:gs pos="0">
                <a:srgbClr val="C5FBCA"/>
              </a:gs>
              <a:gs pos="0">
                <a:srgbClr val="00CC00"/>
              </a:gs>
              <a:gs pos="99000">
                <a:srgbClr val="C6F9BD"/>
              </a:gs>
              <a:gs pos="100000">
                <a:schemeClr val="accent5">
                  <a:tint val="15000"/>
                  <a:satMod val="350000"/>
                </a:schemeClr>
              </a:gs>
            </a:gsLst>
          </a:gra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dirty="0" smtClean="0">
              <a:solidFill>
                <a:schemeClr val="tx1"/>
              </a:solidFill>
            </a:endParaRPr>
          </a:p>
        </p:txBody>
      </p:sp>
      <p:sp>
        <p:nvSpPr>
          <p:cNvPr id="5" name="テキスト ボックス 4"/>
          <p:cNvSpPr txBox="1"/>
          <p:nvPr/>
        </p:nvSpPr>
        <p:spPr>
          <a:xfrm>
            <a:off x="1196788" y="6383774"/>
            <a:ext cx="712694" cy="369332"/>
          </a:xfrm>
          <a:prstGeom prst="rect">
            <a:avLst/>
          </a:prstGeom>
          <a:noFill/>
        </p:spPr>
        <p:txBody>
          <a:bodyPr wrap="square" rtlCol="0">
            <a:spAutoFit/>
          </a:bodyPr>
          <a:lstStyle/>
          <a:p>
            <a:r>
              <a:rPr lang="en-US" altLang="ja-JP" dirty="0" smtClean="0"/>
              <a:t>2/6</a:t>
            </a:r>
            <a:endParaRPr kumimoji="1" lang="ja-JP" altLang="en-US" dirty="0"/>
          </a:p>
        </p:txBody>
      </p:sp>
      <p:sp>
        <p:nvSpPr>
          <p:cNvPr id="6" name="角丸四角形 5"/>
          <p:cNvSpPr/>
          <p:nvPr/>
        </p:nvSpPr>
        <p:spPr>
          <a:xfrm>
            <a:off x="2070846" y="6469376"/>
            <a:ext cx="6548718" cy="215153"/>
          </a:xfrm>
          <a:prstGeom prst="roundRect">
            <a:avLst/>
          </a:prstGeom>
          <a:solidFill>
            <a:srgbClr val="00B050"/>
          </a:solidFill>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smtClean="0">
              <a:solidFill>
                <a:schemeClr val="tx1"/>
              </a:solidFill>
            </a:endParaRPr>
          </a:p>
        </p:txBody>
      </p:sp>
      <p:sp>
        <p:nvSpPr>
          <p:cNvPr id="7" name="角丸四角形 6"/>
          <p:cNvSpPr/>
          <p:nvPr/>
        </p:nvSpPr>
        <p:spPr>
          <a:xfrm>
            <a:off x="2070846" y="6465119"/>
            <a:ext cx="1586754" cy="219410"/>
          </a:xfrm>
          <a:prstGeom prst="roundRect">
            <a:avLst/>
          </a:prstGeom>
          <a:solidFill>
            <a:schemeClr val="accent2">
              <a:lumMod val="40000"/>
              <a:lumOff val="60000"/>
            </a:schemeClr>
          </a:solidFill>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smtClean="0">
              <a:solidFill>
                <a:schemeClr val="tx1"/>
              </a:solidFill>
            </a:endParaRPr>
          </a:p>
        </p:txBody>
      </p:sp>
      <p:sp>
        <p:nvSpPr>
          <p:cNvPr id="8" name="フローチャート: 抜出し 7"/>
          <p:cNvSpPr/>
          <p:nvPr/>
        </p:nvSpPr>
        <p:spPr>
          <a:xfrm>
            <a:off x="227847" y="6558203"/>
            <a:ext cx="223735" cy="87549"/>
          </a:xfrm>
          <a:prstGeom prst="flowChartExtract">
            <a:avLst/>
          </a:prstGeom>
          <a:solidFill>
            <a:srgbClr val="00A84C"/>
          </a:solidFill>
          <a:ln/>
          <a:scene3d>
            <a:camera prst="orthographicFront">
              <a:rot lat="10799999" lon="10799999" rev="16200000"/>
            </a:camera>
            <a:lightRig rig="threePt" dir="t"/>
          </a:scene3d>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dirty="0" smtClean="0">
              <a:solidFill>
                <a:schemeClr val="tx1"/>
              </a:solidFill>
            </a:endParaRPr>
          </a:p>
        </p:txBody>
      </p:sp>
      <p:sp>
        <p:nvSpPr>
          <p:cNvPr id="9" name="フローチャート: 抜出し 8"/>
          <p:cNvSpPr/>
          <p:nvPr/>
        </p:nvSpPr>
        <p:spPr>
          <a:xfrm>
            <a:off x="339714" y="6558202"/>
            <a:ext cx="223735" cy="87549"/>
          </a:xfrm>
          <a:prstGeom prst="flowChartExtract">
            <a:avLst/>
          </a:prstGeom>
          <a:solidFill>
            <a:srgbClr val="00A84C"/>
          </a:solidFill>
          <a:ln/>
          <a:scene3d>
            <a:camera prst="orthographicFront">
              <a:rot lat="10799999" lon="10799999" rev="16200000"/>
            </a:camera>
            <a:lightRig rig="threePt" dir="t"/>
          </a:scene3d>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dirty="0" smtClean="0">
              <a:solidFill>
                <a:schemeClr val="tx1"/>
              </a:solidFill>
            </a:endParaRPr>
          </a:p>
        </p:txBody>
      </p:sp>
      <p:sp>
        <p:nvSpPr>
          <p:cNvPr id="10" name="フローチャート: 抜出し 9"/>
          <p:cNvSpPr/>
          <p:nvPr/>
        </p:nvSpPr>
        <p:spPr>
          <a:xfrm>
            <a:off x="703264" y="6558203"/>
            <a:ext cx="223735" cy="87549"/>
          </a:xfrm>
          <a:prstGeom prst="flowChartExtract">
            <a:avLst/>
          </a:prstGeom>
          <a:solidFill>
            <a:srgbClr val="00A84C"/>
          </a:solidFill>
          <a:ln/>
          <a:scene3d>
            <a:camera prst="orthographicFront">
              <a:rot lat="10799999" lon="10799999" rev="5400000"/>
            </a:camera>
            <a:lightRig rig="threePt" dir="t"/>
          </a:scene3d>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dirty="0" smtClean="0">
              <a:solidFill>
                <a:schemeClr val="tx1"/>
              </a:solidFill>
            </a:endParaRPr>
          </a:p>
        </p:txBody>
      </p:sp>
      <p:sp>
        <p:nvSpPr>
          <p:cNvPr id="11" name="フローチャート: 抜出し 10"/>
          <p:cNvSpPr/>
          <p:nvPr/>
        </p:nvSpPr>
        <p:spPr>
          <a:xfrm>
            <a:off x="815131" y="6558202"/>
            <a:ext cx="223735" cy="87549"/>
          </a:xfrm>
          <a:prstGeom prst="flowChartExtract">
            <a:avLst/>
          </a:prstGeom>
          <a:solidFill>
            <a:srgbClr val="00A84C"/>
          </a:solidFill>
          <a:ln/>
          <a:scene3d>
            <a:camera prst="orthographicFront">
              <a:rot lat="10799999" lon="10799999" rev="5400000"/>
            </a:camera>
            <a:lightRig rig="threePt" dir="t"/>
          </a:scene3d>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dirty="0" smtClean="0">
              <a:solidFill>
                <a:schemeClr val="tx1"/>
              </a:solidFill>
            </a:endParaRPr>
          </a:p>
        </p:txBody>
      </p:sp>
      <p:sp>
        <p:nvSpPr>
          <p:cNvPr id="12" name="テキスト ボックス 11"/>
          <p:cNvSpPr txBox="1"/>
          <p:nvPr/>
        </p:nvSpPr>
        <p:spPr>
          <a:xfrm>
            <a:off x="6289589" y="0"/>
            <a:ext cx="3616411" cy="646331"/>
          </a:xfrm>
          <a:prstGeom prst="rect">
            <a:avLst/>
          </a:prstGeom>
          <a:solidFill>
            <a:schemeClr val="bg1"/>
          </a:solidFill>
        </p:spPr>
        <p:txBody>
          <a:bodyPr wrap="square" rtlCol="0">
            <a:spAutoFit/>
          </a:bodyPr>
          <a:lstStyle/>
          <a:p>
            <a:r>
              <a:rPr kumimoji="1" lang="ja-JP" altLang="en-US" dirty="0" smtClean="0">
                <a:solidFill>
                  <a:schemeClr val="bg1"/>
                </a:solidFill>
              </a:rPr>
              <a:t>こ</a:t>
            </a:r>
            <a:endParaRPr kumimoji="1" lang="en-US" altLang="ja-JP" dirty="0" smtClean="0">
              <a:solidFill>
                <a:schemeClr val="bg1"/>
              </a:solidFill>
            </a:endParaRPr>
          </a:p>
          <a:p>
            <a:r>
              <a:rPr lang="ja-JP" altLang="en-US" dirty="0">
                <a:solidFill>
                  <a:schemeClr val="bg1"/>
                </a:solidFill>
              </a:rPr>
              <a:t>こ</a:t>
            </a:r>
            <a:endParaRPr kumimoji="1" lang="ja-JP" altLang="en-US" dirty="0">
              <a:solidFill>
                <a:schemeClr val="bg1"/>
              </a:solidFill>
            </a:endParaRPr>
          </a:p>
        </p:txBody>
      </p:sp>
    </p:spTree>
    <p:extLst>
      <p:ext uri="{BB962C8B-B14F-4D97-AF65-F5344CB8AC3E}">
        <p14:creationId xmlns:p14="http://schemas.microsoft.com/office/powerpoint/2010/main" val="371422762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z="3200" dirty="0" smtClean="0"/>
              <a:t>２</a:t>
            </a:r>
            <a:r>
              <a:rPr kumimoji="1" lang="ja-JP" altLang="en-US" sz="3200" dirty="0" smtClean="0"/>
              <a:t>．</a:t>
            </a:r>
            <a:r>
              <a:rPr lang="ja-JP" altLang="en-US" sz="3200" dirty="0" smtClean="0"/>
              <a:t>２年目の苦悩と成長</a:t>
            </a:r>
            <a:endParaRPr kumimoji="1" lang="ja-JP" altLang="en-US" sz="3200" dirty="0"/>
          </a:p>
        </p:txBody>
      </p:sp>
      <p:sp>
        <p:nvSpPr>
          <p:cNvPr id="3" name="テキスト プレースホルダー 2"/>
          <p:cNvSpPr>
            <a:spLocks noGrp="1"/>
          </p:cNvSpPr>
          <p:nvPr>
            <p:ph type="body" sz="quarter" idx="14"/>
          </p:nvPr>
        </p:nvSpPr>
        <p:spPr>
          <a:xfrm>
            <a:off x="200025" y="1484784"/>
            <a:ext cx="9505950" cy="4725519"/>
          </a:xfrm>
        </p:spPr>
        <p:txBody>
          <a:bodyPr/>
          <a:lstStyle/>
          <a:p>
            <a:r>
              <a:rPr lang="ja-JP" altLang="en-US" sz="2400" dirty="0" smtClean="0">
                <a:latin typeface="HGP創英角ｺﾞｼｯｸUB" panose="020B0900000000000000" pitchFamily="50" charset="-128"/>
                <a:ea typeface="HGP創英角ｺﾞｼｯｸUB" panose="020B0900000000000000" pitchFamily="50" charset="-128"/>
                <a:cs typeface="Meiryo UI" panose="020B0604030504040204" pitchFamily="50" charset="-128"/>
              </a:rPr>
              <a:t>シェル？</a:t>
            </a:r>
            <a:r>
              <a:rPr lang="en-US" altLang="ja-JP" sz="2400" dirty="0" smtClean="0">
                <a:latin typeface="HGP創英角ｺﾞｼｯｸUB" panose="020B0900000000000000" pitchFamily="50" charset="-128"/>
                <a:ea typeface="HGP創英角ｺﾞｼｯｸUB" panose="020B0900000000000000" pitchFamily="50" charset="-128"/>
                <a:cs typeface="Meiryo UI" panose="020B0604030504040204" pitchFamily="50" charset="-128"/>
              </a:rPr>
              <a:t>Python</a:t>
            </a:r>
            <a:r>
              <a:rPr lang="ja-JP" altLang="en-US" sz="2400" dirty="0" smtClean="0">
                <a:latin typeface="HGP創英角ｺﾞｼｯｸUB" panose="020B0900000000000000" pitchFamily="50" charset="-128"/>
                <a:ea typeface="HGP創英角ｺﾞｼｯｸUB" panose="020B0900000000000000" pitchFamily="50" charset="-128"/>
                <a:cs typeface="Meiryo UI" panose="020B0604030504040204" pitchFamily="50" charset="-128"/>
              </a:rPr>
              <a:t>？パーティション？</a:t>
            </a:r>
            <a:endParaRPr lang="en-US" altLang="ja-JP" sz="2400" dirty="0">
              <a:latin typeface="HGP創英角ｺﾞｼｯｸUB" panose="020B0900000000000000" pitchFamily="50" charset="-128"/>
              <a:ea typeface="HGP創英角ｺﾞｼｯｸUB" panose="020B0900000000000000" pitchFamily="50" charset="-128"/>
              <a:cs typeface="Meiryo UI" panose="020B0604030504040204" pitchFamily="50" charset="-128"/>
            </a:endParaRPr>
          </a:p>
          <a:p>
            <a:pPr marL="0" indent="0">
              <a:buNone/>
            </a:pPr>
            <a:r>
              <a:rPr kumimoji="1" lang="ja-JP" altLang="en-US" sz="2400" dirty="0" smtClean="0">
                <a:latin typeface="HGP創英角ｺﾞｼｯｸUB" panose="020B0900000000000000" pitchFamily="50" charset="-128"/>
                <a:ea typeface="HGP創英角ｺﾞｼｯｸUB" panose="020B0900000000000000" pitchFamily="50" charset="-128"/>
                <a:cs typeface="Meiryo UI" panose="020B0604030504040204" pitchFamily="50" charset="-128"/>
              </a:rPr>
              <a:t>　－ 新しいことに挑戦する機会が多</a:t>
            </a:r>
            <a:r>
              <a:rPr lang="ja-JP" altLang="en-US" sz="2400" dirty="0" smtClean="0">
                <a:latin typeface="HGP創英角ｺﾞｼｯｸUB" panose="020B0900000000000000" pitchFamily="50" charset="-128"/>
                <a:ea typeface="HGP創英角ｺﾞｼｯｸUB" panose="020B0900000000000000" pitchFamily="50" charset="-128"/>
                <a:cs typeface="Meiryo UI" panose="020B0604030504040204" pitchFamily="50" charset="-128"/>
              </a:rPr>
              <a:t>く着手時点では全て手探り</a:t>
            </a:r>
            <a:endParaRPr lang="en-US" altLang="ja-JP" sz="2400" dirty="0" smtClean="0">
              <a:latin typeface="HGP創英角ｺﾞｼｯｸUB" panose="020B0900000000000000" pitchFamily="50" charset="-128"/>
              <a:ea typeface="HGP創英角ｺﾞｼｯｸUB" panose="020B0900000000000000" pitchFamily="50" charset="-128"/>
              <a:cs typeface="Meiryo UI" panose="020B0604030504040204" pitchFamily="50" charset="-128"/>
            </a:endParaRPr>
          </a:p>
          <a:p>
            <a:pPr marL="0" indent="0">
              <a:buNone/>
            </a:pPr>
            <a:r>
              <a:rPr lang="ja-JP" altLang="en-US" sz="2400" dirty="0">
                <a:latin typeface="HGP創英角ｺﾞｼｯｸUB" panose="020B0900000000000000" pitchFamily="50" charset="-128"/>
                <a:ea typeface="HGP創英角ｺﾞｼｯｸUB" panose="020B0900000000000000" pitchFamily="50" charset="-128"/>
                <a:cs typeface="Meiryo UI" panose="020B0604030504040204" pitchFamily="50" charset="-128"/>
              </a:rPr>
              <a:t>　</a:t>
            </a:r>
            <a:r>
              <a:rPr lang="ja-JP" altLang="en-US" sz="2400" dirty="0" smtClean="0">
                <a:latin typeface="HGP創英角ｺﾞｼｯｸUB" panose="020B0900000000000000" pitchFamily="50" charset="-128"/>
                <a:ea typeface="HGP創英角ｺﾞｼｯｸUB" panose="020B0900000000000000" pitchFamily="50" charset="-128"/>
                <a:cs typeface="Meiryo UI" panose="020B0604030504040204" pitchFamily="50" charset="-128"/>
              </a:rPr>
              <a:t>　</a:t>
            </a:r>
            <a:r>
              <a:rPr lang="ja-JP" altLang="en-US" sz="2400" dirty="0">
                <a:latin typeface="HGP創英角ｺﾞｼｯｸUB" panose="020B0900000000000000" pitchFamily="50" charset="-128"/>
                <a:ea typeface="HGP創英角ｺﾞｼｯｸUB" panose="020B0900000000000000" pitchFamily="50" charset="-128"/>
                <a:cs typeface="Meiryo UI" panose="020B0604030504040204" pitchFamily="50" charset="-128"/>
              </a:rPr>
              <a:t> － </a:t>
            </a:r>
            <a:r>
              <a:rPr lang="ja-JP" altLang="en-US" sz="2400" dirty="0" smtClean="0">
                <a:latin typeface="HGP創英角ｺﾞｼｯｸUB" panose="020B0900000000000000" pitchFamily="50" charset="-128"/>
                <a:ea typeface="HGP創英角ｺﾞｼｯｸUB" panose="020B0900000000000000" pitchFamily="50" charset="-128"/>
                <a:cs typeface="Meiryo UI" panose="020B0604030504040204" pitchFamily="50" charset="-128"/>
              </a:rPr>
              <a:t>技術力</a:t>
            </a:r>
            <a:r>
              <a:rPr lang="en-US" altLang="ja-JP" sz="2400" dirty="0" smtClean="0">
                <a:latin typeface="HGP創英角ｺﾞｼｯｸUB" panose="020B0900000000000000" pitchFamily="50" charset="-128"/>
                <a:ea typeface="HGP創英角ｺﾞｼｯｸUB" panose="020B0900000000000000" pitchFamily="50" charset="-128"/>
                <a:cs typeface="Meiryo UI" panose="020B0604030504040204" pitchFamily="50" charset="-128"/>
              </a:rPr>
              <a:t>UP</a:t>
            </a:r>
            <a:r>
              <a:rPr lang="ja-JP" altLang="en-US" sz="2400" dirty="0" err="1" smtClean="0">
                <a:latin typeface="HGP創英角ｺﾞｼｯｸUB" panose="020B0900000000000000" pitchFamily="50" charset="-128"/>
                <a:ea typeface="HGP創英角ｺﾞｼｯｸUB" panose="020B0900000000000000" pitchFamily="50" charset="-128"/>
                <a:cs typeface="Meiryo UI" panose="020B0604030504040204" pitchFamily="50" charset="-128"/>
              </a:rPr>
              <a:t>、</a:t>
            </a:r>
            <a:r>
              <a:rPr lang="ja-JP" altLang="en-US" sz="2400" dirty="0" smtClean="0">
                <a:latin typeface="HGP創英角ｺﾞｼｯｸUB" panose="020B0900000000000000" pitchFamily="50" charset="-128"/>
                <a:ea typeface="HGP創英角ｺﾞｼｯｸUB" panose="020B0900000000000000" pitchFamily="50" charset="-128"/>
                <a:cs typeface="Meiryo UI" panose="020B0604030504040204" pitchFamily="50" charset="-128"/>
              </a:rPr>
              <a:t>挑戦することへの壁を打破</a:t>
            </a:r>
            <a:endParaRPr lang="en-US" altLang="ja-JP" sz="2400" dirty="0" smtClean="0">
              <a:latin typeface="HGP創英角ｺﾞｼｯｸUB" panose="020B0900000000000000" pitchFamily="50" charset="-128"/>
              <a:ea typeface="HGP創英角ｺﾞｼｯｸUB" panose="020B0900000000000000" pitchFamily="50" charset="-128"/>
              <a:cs typeface="Meiryo UI" panose="020B0604030504040204" pitchFamily="50" charset="-128"/>
            </a:endParaRPr>
          </a:p>
          <a:p>
            <a:r>
              <a:rPr lang="ja-JP" altLang="en-US" sz="2400" dirty="0">
                <a:latin typeface="HGP創英角ｺﾞｼｯｸUB" panose="020B0900000000000000" pitchFamily="50" charset="-128"/>
                <a:ea typeface="HGP創英角ｺﾞｼｯｸUB" panose="020B0900000000000000" pitchFamily="50" charset="-128"/>
                <a:cs typeface="Meiryo UI" panose="020B0604030504040204" pitchFamily="50" charset="-128"/>
              </a:rPr>
              <a:t>打合せ</a:t>
            </a:r>
            <a:r>
              <a:rPr lang="ja-JP" altLang="en-US" sz="2400" dirty="0" smtClean="0">
                <a:latin typeface="HGP創英角ｺﾞｼｯｸUB" panose="020B0900000000000000" pitchFamily="50" charset="-128"/>
                <a:ea typeface="HGP創英角ｺﾞｼｯｸUB" panose="020B0900000000000000" pitchFamily="50" charset="-128"/>
                <a:cs typeface="Meiryo UI" panose="020B0604030504040204" pitchFamily="50" charset="-128"/>
              </a:rPr>
              <a:t>・成果物に対するレビューの機会</a:t>
            </a:r>
            <a:endParaRPr lang="en-US" altLang="ja-JP" sz="2400" dirty="0">
              <a:latin typeface="HGP創英角ｺﾞｼｯｸUB" panose="020B0900000000000000" pitchFamily="50" charset="-128"/>
              <a:ea typeface="HGP創英角ｺﾞｼｯｸUB" panose="020B0900000000000000" pitchFamily="50" charset="-128"/>
              <a:cs typeface="Meiryo UI" panose="020B0604030504040204" pitchFamily="50" charset="-128"/>
            </a:endParaRPr>
          </a:p>
          <a:p>
            <a:pPr marL="0" indent="0">
              <a:buNone/>
            </a:pPr>
            <a:r>
              <a:rPr lang="ja-JP" altLang="en-US" sz="2400" dirty="0">
                <a:latin typeface="HGP創英角ｺﾞｼｯｸUB" panose="020B0900000000000000" pitchFamily="50" charset="-128"/>
                <a:ea typeface="HGP創英角ｺﾞｼｯｸUB" panose="020B0900000000000000" pitchFamily="50" charset="-128"/>
                <a:cs typeface="Meiryo UI" panose="020B0604030504040204" pitchFamily="50" charset="-128"/>
              </a:rPr>
              <a:t>　－ レビューの時間・頻度が多い</a:t>
            </a:r>
            <a:endParaRPr lang="en-US" altLang="ja-JP" sz="2400" dirty="0" smtClean="0">
              <a:latin typeface="HGP創英角ｺﾞｼｯｸUB" panose="020B0900000000000000" pitchFamily="50" charset="-128"/>
              <a:ea typeface="HGP創英角ｺﾞｼｯｸUB" panose="020B0900000000000000" pitchFamily="50" charset="-128"/>
              <a:cs typeface="Meiryo UI" panose="020B0604030504040204" pitchFamily="50" charset="-128"/>
            </a:endParaRPr>
          </a:p>
          <a:p>
            <a:pPr marL="0" indent="0">
              <a:buNone/>
            </a:pPr>
            <a:r>
              <a:rPr lang="ja-JP" altLang="en-US" sz="2400" dirty="0">
                <a:latin typeface="HGP創英角ｺﾞｼｯｸUB" panose="020B0900000000000000" pitchFamily="50" charset="-128"/>
                <a:ea typeface="HGP創英角ｺﾞｼｯｸUB" panose="020B0900000000000000" pitchFamily="50" charset="-128"/>
                <a:cs typeface="Meiryo UI" panose="020B0604030504040204" pitchFamily="50" charset="-128"/>
              </a:rPr>
              <a:t>　　 － </a:t>
            </a:r>
            <a:r>
              <a:rPr lang="ja-JP" altLang="en-US" sz="2400" dirty="0" smtClean="0">
                <a:latin typeface="HGP創英角ｺﾞｼｯｸUB" panose="020B0900000000000000" pitchFamily="50" charset="-128"/>
                <a:ea typeface="HGP創英角ｺﾞｼｯｸUB" panose="020B0900000000000000" pitchFamily="50" charset="-128"/>
                <a:cs typeface="Meiryo UI" panose="020B0604030504040204" pitchFamily="50" charset="-128"/>
              </a:rPr>
              <a:t>万全</a:t>
            </a:r>
            <a:r>
              <a:rPr lang="ja-JP" altLang="en-US" sz="2400" dirty="0">
                <a:latin typeface="HGP創英角ｺﾞｼｯｸUB" panose="020B0900000000000000" pitchFamily="50" charset="-128"/>
                <a:ea typeface="HGP創英角ｺﾞｼｯｸUB" panose="020B0900000000000000" pitchFamily="50" charset="-128"/>
                <a:cs typeface="Meiryo UI" panose="020B0604030504040204" pitchFamily="50" charset="-128"/>
              </a:rPr>
              <a:t>の準備、レビューの場に持って行く前に状況を報告する</a:t>
            </a:r>
            <a:endParaRPr lang="en-US" altLang="ja-JP" sz="2400" dirty="0" smtClean="0">
              <a:latin typeface="HGP創英角ｺﾞｼｯｸUB" panose="020B0900000000000000" pitchFamily="50" charset="-128"/>
              <a:ea typeface="HGP創英角ｺﾞｼｯｸUB" panose="020B0900000000000000" pitchFamily="50" charset="-128"/>
              <a:cs typeface="Meiryo UI" panose="020B0604030504040204" pitchFamily="50" charset="-128"/>
            </a:endParaRPr>
          </a:p>
          <a:p>
            <a:r>
              <a:rPr lang="ja-JP" altLang="en-US" sz="2400" dirty="0" smtClean="0">
                <a:latin typeface="HGP創英角ｺﾞｼｯｸUB" panose="020B0900000000000000" pitchFamily="50" charset="-128"/>
                <a:ea typeface="HGP創英角ｺﾞｼｯｸUB" panose="020B0900000000000000" pitchFamily="50" charset="-128"/>
                <a:cs typeface="Meiryo UI" panose="020B0604030504040204" pitchFamily="50" charset="-128"/>
              </a:rPr>
              <a:t>運用を考えての設計</a:t>
            </a:r>
            <a:r>
              <a:rPr lang="en-US" altLang="ja-JP" sz="2400" dirty="0" smtClean="0">
                <a:latin typeface="HGP創英角ｺﾞｼｯｸUB" panose="020B0900000000000000" pitchFamily="50" charset="-128"/>
                <a:ea typeface="HGP創英角ｺﾞｼｯｸUB" panose="020B0900000000000000" pitchFamily="50" charset="-128"/>
                <a:cs typeface="Meiryo UI" panose="020B0604030504040204" pitchFamily="50" charset="-128"/>
              </a:rPr>
              <a:t>/</a:t>
            </a:r>
            <a:r>
              <a:rPr lang="ja-JP" altLang="en-US" sz="2400" dirty="0" smtClean="0">
                <a:latin typeface="HGP創英角ｺﾞｼｯｸUB" panose="020B0900000000000000" pitchFamily="50" charset="-128"/>
                <a:ea typeface="HGP創英角ｺﾞｼｯｸUB" panose="020B0900000000000000" pitchFamily="50" charset="-128"/>
                <a:cs typeface="Meiryo UI" panose="020B0604030504040204" pitchFamily="50" charset="-128"/>
              </a:rPr>
              <a:t>開発</a:t>
            </a:r>
            <a:endParaRPr lang="en-US" altLang="ja-JP" sz="2400" dirty="0" smtClean="0">
              <a:latin typeface="HGP創英角ｺﾞｼｯｸUB" panose="020B0900000000000000" pitchFamily="50" charset="-128"/>
              <a:ea typeface="HGP創英角ｺﾞｼｯｸUB" panose="020B0900000000000000" pitchFamily="50" charset="-128"/>
              <a:cs typeface="Meiryo UI" panose="020B0604030504040204" pitchFamily="50" charset="-128"/>
            </a:endParaRPr>
          </a:p>
          <a:p>
            <a:pPr marL="0" indent="0">
              <a:buNone/>
            </a:pPr>
            <a:r>
              <a:rPr lang="ja-JP" altLang="en-US" sz="2400" dirty="0" smtClean="0">
                <a:latin typeface="HGP創英角ｺﾞｼｯｸUB" panose="020B0900000000000000" pitchFamily="50" charset="-128"/>
                <a:ea typeface="HGP創英角ｺﾞｼｯｸUB" panose="020B0900000000000000" pitchFamily="50" charset="-128"/>
                <a:cs typeface="Meiryo UI" panose="020B0604030504040204" pitchFamily="50" charset="-128"/>
              </a:rPr>
              <a:t>　－ 運用維持経験なし</a:t>
            </a:r>
            <a:endParaRPr lang="en-US" altLang="ja-JP" sz="2400" dirty="0" smtClean="0">
              <a:latin typeface="HGP創英角ｺﾞｼｯｸUB" panose="020B0900000000000000" pitchFamily="50" charset="-128"/>
              <a:ea typeface="HGP創英角ｺﾞｼｯｸUB" panose="020B0900000000000000" pitchFamily="50" charset="-128"/>
              <a:cs typeface="Meiryo UI" panose="020B0604030504040204" pitchFamily="50" charset="-128"/>
            </a:endParaRPr>
          </a:p>
          <a:p>
            <a:pPr marL="0" indent="0">
              <a:buNone/>
            </a:pPr>
            <a:r>
              <a:rPr lang="ja-JP" altLang="en-US" sz="2400" dirty="0">
                <a:latin typeface="HGP創英角ｺﾞｼｯｸUB" panose="020B0900000000000000" pitchFamily="50" charset="-128"/>
                <a:ea typeface="HGP創英角ｺﾞｼｯｸUB" panose="020B0900000000000000" pitchFamily="50" charset="-128"/>
                <a:cs typeface="Meiryo UI" panose="020B0604030504040204" pitchFamily="50" charset="-128"/>
              </a:rPr>
              <a:t>　　 － </a:t>
            </a:r>
            <a:r>
              <a:rPr lang="ja-JP" altLang="en-US" sz="2400" dirty="0" smtClean="0">
                <a:latin typeface="HGP創英角ｺﾞｼｯｸUB" panose="020B0900000000000000" pitchFamily="50" charset="-128"/>
                <a:ea typeface="HGP創英角ｺﾞｼｯｸUB" panose="020B0900000000000000" pitchFamily="50" charset="-128"/>
                <a:cs typeface="Meiryo UI" panose="020B0604030504040204" pitchFamily="50" charset="-128"/>
              </a:rPr>
              <a:t>障害時に必要な情報をログ出力、リラン可能な設計</a:t>
            </a:r>
            <a:endParaRPr lang="en-US" altLang="ja-JP" sz="2400" dirty="0">
              <a:latin typeface="HGP創英角ｺﾞｼｯｸUB" panose="020B0900000000000000" pitchFamily="50" charset="-128"/>
              <a:ea typeface="HGP創英角ｺﾞｼｯｸUB" panose="020B0900000000000000" pitchFamily="50" charset="-128"/>
              <a:cs typeface="Meiryo UI" panose="020B0604030504040204" pitchFamily="50" charset="-128"/>
            </a:endParaRPr>
          </a:p>
          <a:p>
            <a:pPr marL="0" indent="0">
              <a:buNone/>
            </a:pPr>
            <a:r>
              <a:rPr lang="ja-JP" altLang="en-US" sz="2400" dirty="0">
                <a:latin typeface="HGP創英角ｺﾞｼｯｸUB" panose="020B0900000000000000" pitchFamily="50" charset="-128"/>
                <a:ea typeface="HGP創英角ｺﾞｼｯｸUB" panose="020B0900000000000000" pitchFamily="50" charset="-128"/>
                <a:cs typeface="Meiryo UI" panose="020B0604030504040204" pitchFamily="50" charset="-128"/>
              </a:rPr>
              <a:t>　　 － </a:t>
            </a:r>
            <a:r>
              <a:rPr lang="ja-JP" altLang="en-US" sz="2400" dirty="0" smtClean="0">
                <a:latin typeface="HGP創英角ｺﾞｼｯｸUB" panose="020B0900000000000000" pitchFamily="50" charset="-128"/>
                <a:ea typeface="HGP創英角ｺﾞｼｯｸUB" panose="020B0900000000000000" pitchFamily="50" charset="-128"/>
                <a:cs typeface="Meiryo UI" panose="020B0604030504040204" pitchFamily="50" charset="-128"/>
              </a:rPr>
              <a:t>実行計画・</a:t>
            </a:r>
            <a:r>
              <a:rPr lang="en-US" altLang="ja-JP" sz="2400" dirty="0" smtClean="0">
                <a:latin typeface="HGP創英角ｺﾞｼｯｸUB" panose="020B0900000000000000" pitchFamily="50" charset="-128"/>
                <a:ea typeface="HGP創英角ｺﾞｼｯｸUB" panose="020B0900000000000000" pitchFamily="50" charset="-128"/>
                <a:cs typeface="Meiryo UI" panose="020B0604030504040204" pitchFamily="50" charset="-128"/>
              </a:rPr>
              <a:t>VACUUM</a:t>
            </a:r>
            <a:r>
              <a:rPr lang="ja-JP" altLang="en-US" sz="2400" dirty="0" smtClean="0">
                <a:latin typeface="HGP創英角ｺﾞｼｯｸUB" panose="020B0900000000000000" pitchFamily="50" charset="-128"/>
                <a:ea typeface="HGP創英角ｺﾞｼｯｸUB" panose="020B0900000000000000" pitchFamily="50" charset="-128"/>
                <a:cs typeface="Meiryo UI" panose="020B0604030504040204" pitchFamily="50" charset="-128"/>
              </a:rPr>
              <a:t>処理等をもとに性能向上</a:t>
            </a:r>
            <a:endParaRPr lang="en-US" altLang="ja-JP" sz="2400" dirty="0">
              <a:latin typeface="HGP創英角ｺﾞｼｯｸUB" panose="020B0900000000000000" pitchFamily="50" charset="-128"/>
              <a:ea typeface="HGP創英角ｺﾞｼｯｸUB" panose="020B0900000000000000" pitchFamily="50" charset="-128"/>
              <a:cs typeface="Meiryo UI" panose="020B0604030504040204" pitchFamily="50" charset="-128"/>
            </a:endParaRPr>
          </a:p>
        </p:txBody>
      </p:sp>
      <p:sp>
        <p:nvSpPr>
          <p:cNvPr id="17" name="正方形/長方形 16"/>
          <p:cNvSpPr/>
          <p:nvPr/>
        </p:nvSpPr>
        <p:spPr>
          <a:xfrm>
            <a:off x="0" y="6278880"/>
            <a:ext cx="9906000" cy="579120"/>
          </a:xfrm>
          <a:prstGeom prst="rect">
            <a:avLst/>
          </a:prstGeom>
          <a:gradFill>
            <a:gsLst>
              <a:gs pos="0">
                <a:srgbClr val="C5FBCA"/>
              </a:gs>
              <a:gs pos="0">
                <a:srgbClr val="00CC00"/>
              </a:gs>
              <a:gs pos="99000">
                <a:srgbClr val="C6F9BD"/>
              </a:gs>
              <a:gs pos="100000">
                <a:schemeClr val="accent5">
                  <a:tint val="15000"/>
                  <a:satMod val="350000"/>
                </a:schemeClr>
              </a:gs>
            </a:gsLst>
          </a:gra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dirty="0" smtClean="0">
              <a:solidFill>
                <a:schemeClr val="tx1"/>
              </a:solidFill>
            </a:endParaRPr>
          </a:p>
        </p:txBody>
      </p:sp>
      <p:sp>
        <p:nvSpPr>
          <p:cNvPr id="18" name="テキスト ボックス 17"/>
          <p:cNvSpPr txBox="1"/>
          <p:nvPr/>
        </p:nvSpPr>
        <p:spPr>
          <a:xfrm>
            <a:off x="1196788" y="6383774"/>
            <a:ext cx="712694" cy="369332"/>
          </a:xfrm>
          <a:prstGeom prst="rect">
            <a:avLst/>
          </a:prstGeom>
          <a:noFill/>
        </p:spPr>
        <p:txBody>
          <a:bodyPr wrap="square" rtlCol="0">
            <a:spAutoFit/>
          </a:bodyPr>
          <a:lstStyle/>
          <a:p>
            <a:r>
              <a:rPr lang="en-US" altLang="ja-JP" dirty="0" smtClean="0"/>
              <a:t>3/6</a:t>
            </a:r>
            <a:endParaRPr kumimoji="1" lang="ja-JP" altLang="en-US" dirty="0"/>
          </a:p>
        </p:txBody>
      </p:sp>
      <p:sp>
        <p:nvSpPr>
          <p:cNvPr id="19" name="角丸四角形 18"/>
          <p:cNvSpPr/>
          <p:nvPr/>
        </p:nvSpPr>
        <p:spPr>
          <a:xfrm>
            <a:off x="2070846" y="6469376"/>
            <a:ext cx="6548718" cy="215153"/>
          </a:xfrm>
          <a:prstGeom prst="roundRect">
            <a:avLst/>
          </a:prstGeom>
          <a:solidFill>
            <a:srgbClr val="00B050"/>
          </a:solidFill>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smtClean="0">
              <a:solidFill>
                <a:schemeClr val="tx1"/>
              </a:solidFill>
            </a:endParaRPr>
          </a:p>
        </p:txBody>
      </p:sp>
      <p:sp>
        <p:nvSpPr>
          <p:cNvPr id="20" name="角丸四角形 19"/>
          <p:cNvSpPr/>
          <p:nvPr/>
        </p:nvSpPr>
        <p:spPr>
          <a:xfrm>
            <a:off x="2070845" y="6465119"/>
            <a:ext cx="3311051" cy="219410"/>
          </a:xfrm>
          <a:prstGeom prst="roundRect">
            <a:avLst/>
          </a:prstGeom>
          <a:solidFill>
            <a:schemeClr val="accent2">
              <a:lumMod val="40000"/>
              <a:lumOff val="60000"/>
            </a:schemeClr>
          </a:solidFill>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smtClean="0">
              <a:solidFill>
                <a:schemeClr val="tx1"/>
              </a:solidFill>
            </a:endParaRPr>
          </a:p>
        </p:txBody>
      </p:sp>
      <p:sp>
        <p:nvSpPr>
          <p:cNvPr id="21" name="フローチャート: 抜出し 20"/>
          <p:cNvSpPr/>
          <p:nvPr/>
        </p:nvSpPr>
        <p:spPr>
          <a:xfrm>
            <a:off x="227847" y="6558203"/>
            <a:ext cx="223735" cy="87549"/>
          </a:xfrm>
          <a:prstGeom prst="flowChartExtract">
            <a:avLst/>
          </a:prstGeom>
          <a:solidFill>
            <a:srgbClr val="00A84C"/>
          </a:solidFill>
          <a:ln/>
          <a:scene3d>
            <a:camera prst="orthographicFront">
              <a:rot lat="10799999" lon="10799999" rev="16200000"/>
            </a:camera>
            <a:lightRig rig="threePt" dir="t"/>
          </a:scene3d>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dirty="0" smtClean="0">
              <a:solidFill>
                <a:schemeClr val="tx1"/>
              </a:solidFill>
            </a:endParaRPr>
          </a:p>
        </p:txBody>
      </p:sp>
      <p:sp>
        <p:nvSpPr>
          <p:cNvPr id="22" name="フローチャート: 抜出し 21"/>
          <p:cNvSpPr/>
          <p:nvPr/>
        </p:nvSpPr>
        <p:spPr>
          <a:xfrm>
            <a:off x="339714" y="6558202"/>
            <a:ext cx="223735" cy="87549"/>
          </a:xfrm>
          <a:prstGeom prst="flowChartExtract">
            <a:avLst/>
          </a:prstGeom>
          <a:solidFill>
            <a:srgbClr val="00A84C"/>
          </a:solidFill>
          <a:ln/>
          <a:scene3d>
            <a:camera prst="orthographicFront">
              <a:rot lat="10799999" lon="10799999" rev="16200000"/>
            </a:camera>
            <a:lightRig rig="threePt" dir="t"/>
          </a:scene3d>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dirty="0" smtClean="0">
              <a:solidFill>
                <a:schemeClr val="tx1"/>
              </a:solidFill>
            </a:endParaRPr>
          </a:p>
        </p:txBody>
      </p:sp>
      <p:sp>
        <p:nvSpPr>
          <p:cNvPr id="23" name="フローチャート: 抜出し 22"/>
          <p:cNvSpPr/>
          <p:nvPr/>
        </p:nvSpPr>
        <p:spPr>
          <a:xfrm>
            <a:off x="703264" y="6558203"/>
            <a:ext cx="223735" cy="87549"/>
          </a:xfrm>
          <a:prstGeom prst="flowChartExtract">
            <a:avLst/>
          </a:prstGeom>
          <a:solidFill>
            <a:srgbClr val="00A84C"/>
          </a:solidFill>
          <a:ln/>
          <a:scene3d>
            <a:camera prst="orthographicFront">
              <a:rot lat="10799999" lon="10799999" rev="5400000"/>
            </a:camera>
            <a:lightRig rig="threePt" dir="t"/>
          </a:scene3d>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dirty="0" smtClean="0">
              <a:solidFill>
                <a:schemeClr val="tx1"/>
              </a:solidFill>
            </a:endParaRPr>
          </a:p>
        </p:txBody>
      </p:sp>
      <p:sp>
        <p:nvSpPr>
          <p:cNvPr id="24" name="フローチャート: 抜出し 23"/>
          <p:cNvSpPr/>
          <p:nvPr/>
        </p:nvSpPr>
        <p:spPr>
          <a:xfrm>
            <a:off x="815131" y="6558202"/>
            <a:ext cx="223735" cy="87549"/>
          </a:xfrm>
          <a:prstGeom prst="flowChartExtract">
            <a:avLst/>
          </a:prstGeom>
          <a:solidFill>
            <a:srgbClr val="00A84C"/>
          </a:solidFill>
          <a:ln/>
          <a:scene3d>
            <a:camera prst="orthographicFront">
              <a:rot lat="10799999" lon="10799999" rev="5400000"/>
            </a:camera>
            <a:lightRig rig="threePt" dir="t"/>
          </a:scene3d>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dirty="0" smtClean="0">
              <a:solidFill>
                <a:schemeClr val="tx1"/>
              </a:solidFill>
            </a:endParaRPr>
          </a:p>
        </p:txBody>
      </p:sp>
      <p:sp>
        <p:nvSpPr>
          <p:cNvPr id="5" name="テキスト ボックス 4"/>
          <p:cNvSpPr txBox="1"/>
          <p:nvPr/>
        </p:nvSpPr>
        <p:spPr>
          <a:xfrm>
            <a:off x="703264" y="2396182"/>
            <a:ext cx="7535861" cy="584775"/>
          </a:xfrm>
          <a:prstGeom prst="rect">
            <a:avLst/>
          </a:prstGeom>
          <a:solidFill>
            <a:schemeClr val="bg1"/>
          </a:solidFill>
        </p:spPr>
        <p:txBody>
          <a:bodyPr wrap="square" rtlCol="0">
            <a:spAutoFit/>
          </a:bodyPr>
          <a:lstStyle/>
          <a:p>
            <a:r>
              <a:rPr lang="ja-JP" altLang="en-US" sz="3200" dirty="0">
                <a:latin typeface="HGP創英角ｺﾞｼｯｸUB" panose="020B0900000000000000" pitchFamily="50" charset="-128"/>
                <a:ea typeface="HGP創英角ｺﾞｼｯｸUB" panose="020B0900000000000000" pitchFamily="50" charset="-128"/>
                <a:cs typeface="Meiryo UI" panose="020B0604030504040204" pitchFamily="50" charset="-128"/>
              </a:rPr>
              <a:t>－ 技術力</a:t>
            </a:r>
            <a:r>
              <a:rPr lang="en-US" altLang="ja-JP" sz="3200" dirty="0">
                <a:latin typeface="HGP創英角ｺﾞｼｯｸUB" panose="020B0900000000000000" pitchFamily="50" charset="-128"/>
                <a:ea typeface="HGP創英角ｺﾞｼｯｸUB" panose="020B0900000000000000" pitchFamily="50" charset="-128"/>
                <a:cs typeface="Meiryo UI" panose="020B0604030504040204" pitchFamily="50" charset="-128"/>
              </a:rPr>
              <a:t>UP</a:t>
            </a:r>
            <a:r>
              <a:rPr lang="ja-JP" altLang="en-US" sz="3200" dirty="0" err="1">
                <a:latin typeface="HGP創英角ｺﾞｼｯｸUB" panose="020B0900000000000000" pitchFamily="50" charset="-128"/>
                <a:ea typeface="HGP創英角ｺﾞｼｯｸUB" panose="020B0900000000000000" pitchFamily="50" charset="-128"/>
                <a:cs typeface="Meiryo UI" panose="020B0604030504040204" pitchFamily="50" charset="-128"/>
              </a:rPr>
              <a:t>、</a:t>
            </a:r>
            <a:r>
              <a:rPr lang="ja-JP" altLang="en-US" sz="3200" dirty="0">
                <a:latin typeface="HGP創英角ｺﾞｼｯｸUB" panose="020B0900000000000000" pitchFamily="50" charset="-128"/>
                <a:ea typeface="HGP創英角ｺﾞｼｯｸUB" panose="020B0900000000000000" pitchFamily="50" charset="-128"/>
                <a:cs typeface="Meiryo UI" panose="020B0604030504040204" pitchFamily="50" charset="-128"/>
              </a:rPr>
              <a:t>挑戦することへの壁を</a:t>
            </a:r>
            <a:r>
              <a:rPr lang="ja-JP" altLang="en-US" sz="3200" dirty="0" smtClean="0">
                <a:latin typeface="HGP創英角ｺﾞｼｯｸUB" panose="020B0900000000000000" pitchFamily="50" charset="-128"/>
                <a:ea typeface="HGP創英角ｺﾞｼｯｸUB" panose="020B0900000000000000" pitchFamily="50" charset="-128"/>
                <a:cs typeface="Meiryo UI" panose="020B0604030504040204" pitchFamily="50" charset="-128"/>
              </a:rPr>
              <a:t>打破</a:t>
            </a:r>
            <a:endParaRPr lang="en-US" altLang="ja-JP" sz="3200" dirty="0">
              <a:latin typeface="HGP創英角ｺﾞｼｯｸUB" panose="020B0900000000000000" pitchFamily="50" charset="-128"/>
              <a:ea typeface="HGP創英角ｺﾞｼｯｸUB" panose="020B0900000000000000" pitchFamily="50" charset="-128"/>
              <a:cs typeface="Meiryo UI" panose="020B0604030504040204" pitchFamily="50" charset="-128"/>
            </a:endParaRPr>
          </a:p>
        </p:txBody>
      </p:sp>
      <p:sp>
        <p:nvSpPr>
          <p:cNvPr id="14" name="テキスト ボックス 13"/>
          <p:cNvSpPr txBox="1"/>
          <p:nvPr/>
        </p:nvSpPr>
        <p:spPr>
          <a:xfrm>
            <a:off x="703264" y="3779087"/>
            <a:ext cx="8535986" cy="584775"/>
          </a:xfrm>
          <a:prstGeom prst="rect">
            <a:avLst/>
          </a:prstGeom>
          <a:solidFill>
            <a:schemeClr val="bg1"/>
          </a:solidFill>
        </p:spPr>
        <p:txBody>
          <a:bodyPr wrap="square" rtlCol="0">
            <a:spAutoFit/>
          </a:bodyPr>
          <a:lstStyle/>
          <a:p>
            <a:r>
              <a:rPr lang="ja-JP" altLang="en-US" sz="3200" dirty="0">
                <a:latin typeface="HGP創英角ｺﾞｼｯｸUB" panose="020B0900000000000000" pitchFamily="50" charset="-128"/>
                <a:ea typeface="HGP創英角ｺﾞｼｯｸUB" panose="020B0900000000000000" pitchFamily="50" charset="-128"/>
                <a:cs typeface="Meiryo UI" panose="020B0604030504040204" pitchFamily="50" charset="-128"/>
              </a:rPr>
              <a:t>－ 万全の準備、</a:t>
            </a:r>
            <a:r>
              <a:rPr lang="ja-JP" altLang="en-US" sz="3200" dirty="0" smtClean="0">
                <a:latin typeface="HGP創英角ｺﾞｼｯｸUB" panose="020B0900000000000000" pitchFamily="50" charset="-128"/>
                <a:ea typeface="HGP創英角ｺﾞｼｯｸUB" panose="020B0900000000000000" pitchFamily="50" charset="-128"/>
                <a:cs typeface="Meiryo UI" panose="020B0604030504040204" pitchFamily="50" charset="-128"/>
              </a:rPr>
              <a:t>レビュー前</a:t>
            </a:r>
            <a:r>
              <a:rPr lang="ja-JP" altLang="en-US" sz="3200" dirty="0">
                <a:latin typeface="HGP創英角ｺﾞｼｯｸUB" panose="020B0900000000000000" pitchFamily="50" charset="-128"/>
                <a:ea typeface="HGP創英角ｺﾞｼｯｸUB" panose="020B0900000000000000" pitchFamily="50" charset="-128"/>
                <a:cs typeface="Meiryo UI" panose="020B0604030504040204" pitchFamily="50" charset="-128"/>
              </a:rPr>
              <a:t>に状況を</a:t>
            </a:r>
            <a:r>
              <a:rPr lang="ja-JP" altLang="en-US" sz="3200" dirty="0" smtClean="0">
                <a:latin typeface="HGP創英角ｺﾞｼｯｸUB" panose="020B0900000000000000" pitchFamily="50" charset="-128"/>
                <a:ea typeface="HGP創英角ｺﾞｼｯｸUB" panose="020B0900000000000000" pitchFamily="50" charset="-128"/>
                <a:cs typeface="Meiryo UI" panose="020B0604030504040204" pitchFamily="50" charset="-128"/>
              </a:rPr>
              <a:t>報告</a:t>
            </a:r>
            <a:endParaRPr lang="ja-JP" altLang="en-US" sz="3200" dirty="0">
              <a:latin typeface="HGP創英角ｺﾞｼｯｸUB" panose="020B0900000000000000" pitchFamily="50" charset="-128"/>
              <a:ea typeface="HGP創英角ｺﾞｼｯｸUB" panose="020B0900000000000000" pitchFamily="50" charset="-128"/>
              <a:cs typeface="Meiryo UI" panose="020B0604030504040204" pitchFamily="50" charset="-128"/>
            </a:endParaRPr>
          </a:p>
        </p:txBody>
      </p:sp>
      <p:sp>
        <p:nvSpPr>
          <p:cNvPr id="15" name="テキスト ボックス 14"/>
          <p:cNvSpPr txBox="1"/>
          <p:nvPr/>
        </p:nvSpPr>
        <p:spPr>
          <a:xfrm>
            <a:off x="685007" y="5681039"/>
            <a:ext cx="8535986" cy="584775"/>
          </a:xfrm>
          <a:prstGeom prst="rect">
            <a:avLst/>
          </a:prstGeom>
          <a:solidFill>
            <a:schemeClr val="bg1"/>
          </a:solidFill>
        </p:spPr>
        <p:txBody>
          <a:bodyPr wrap="square" rtlCol="0">
            <a:spAutoFit/>
          </a:bodyPr>
          <a:lstStyle/>
          <a:p>
            <a:r>
              <a:rPr lang="ja-JP" altLang="en-US" sz="3200" dirty="0">
                <a:latin typeface="HGP創英角ｺﾞｼｯｸUB" panose="020B0900000000000000" pitchFamily="50" charset="-128"/>
                <a:ea typeface="HGP創英角ｺﾞｼｯｸUB" panose="020B0900000000000000" pitchFamily="50" charset="-128"/>
                <a:cs typeface="Meiryo UI" panose="020B0604030504040204" pitchFamily="50" charset="-128"/>
              </a:rPr>
              <a:t>－ </a:t>
            </a:r>
            <a:r>
              <a:rPr lang="ja-JP" altLang="en-US" sz="3200" dirty="0" smtClean="0">
                <a:latin typeface="HGP創英角ｺﾞｼｯｸUB" panose="020B0900000000000000" pitchFamily="50" charset="-128"/>
                <a:ea typeface="HGP創英角ｺﾞｼｯｸUB" panose="020B0900000000000000" pitchFamily="50" charset="-128"/>
                <a:cs typeface="Meiryo UI" panose="020B0604030504040204" pitchFamily="50" charset="-128"/>
              </a:rPr>
              <a:t>実行計画</a:t>
            </a:r>
            <a:r>
              <a:rPr lang="ja-JP" altLang="en-US" sz="3200" dirty="0">
                <a:latin typeface="HGP創英角ｺﾞｼｯｸUB" panose="020B0900000000000000" pitchFamily="50" charset="-128"/>
                <a:ea typeface="HGP創英角ｺﾞｼｯｸUB" panose="020B0900000000000000" pitchFamily="50" charset="-128"/>
                <a:cs typeface="Meiryo UI" panose="020B0604030504040204" pitchFamily="50" charset="-128"/>
              </a:rPr>
              <a:t>・</a:t>
            </a:r>
            <a:r>
              <a:rPr lang="en-US" altLang="ja-JP" sz="3200" dirty="0">
                <a:latin typeface="HGP創英角ｺﾞｼｯｸUB" panose="020B0900000000000000" pitchFamily="50" charset="-128"/>
                <a:ea typeface="HGP創英角ｺﾞｼｯｸUB" panose="020B0900000000000000" pitchFamily="50" charset="-128"/>
                <a:cs typeface="Meiryo UI" panose="020B0604030504040204" pitchFamily="50" charset="-128"/>
              </a:rPr>
              <a:t>VACUUM</a:t>
            </a:r>
            <a:r>
              <a:rPr lang="ja-JP" altLang="en-US" sz="3200" dirty="0">
                <a:latin typeface="HGP創英角ｺﾞｼｯｸUB" panose="020B0900000000000000" pitchFamily="50" charset="-128"/>
                <a:ea typeface="HGP創英角ｺﾞｼｯｸUB" panose="020B0900000000000000" pitchFamily="50" charset="-128"/>
                <a:cs typeface="Meiryo UI" panose="020B0604030504040204" pitchFamily="50" charset="-128"/>
              </a:rPr>
              <a:t>処理等をもとに性能向上</a:t>
            </a:r>
          </a:p>
        </p:txBody>
      </p:sp>
      <p:sp>
        <p:nvSpPr>
          <p:cNvPr id="16" name="テキスト ボックス 15"/>
          <p:cNvSpPr txBox="1"/>
          <p:nvPr/>
        </p:nvSpPr>
        <p:spPr>
          <a:xfrm>
            <a:off x="685007" y="5248990"/>
            <a:ext cx="9436893" cy="584775"/>
          </a:xfrm>
          <a:prstGeom prst="rect">
            <a:avLst/>
          </a:prstGeom>
          <a:solidFill>
            <a:schemeClr val="bg1"/>
          </a:solidFill>
        </p:spPr>
        <p:txBody>
          <a:bodyPr wrap="square" rtlCol="0">
            <a:spAutoFit/>
          </a:bodyPr>
          <a:lstStyle/>
          <a:p>
            <a:r>
              <a:rPr lang="ja-JP" altLang="en-US" sz="3200" dirty="0" smtClean="0">
                <a:latin typeface="HGP創英角ｺﾞｼｯｸUB" panose="020B0900000000000000" pitchFamily="50" charset="-128"/>
                <a:ea typeface="HGP創英角ｺﾞｼｯｸUB" panose="020B0900000000000000" pitchFamily="50" charset="-128"/>
                <a:cs typeface="Meiryo UI" panose="020B0604030504040204" pitchFamily="50" charset="-128"/>
              </a:rPr>
              <a:t>－ 障害</a:t>
            </a:r>
            <a:r>
              <a:rPr lang="ja-JP" altLang="en-US" sz="3200" dirty="0">
                <a:latin typeface="HGP創英角ｺﾞｼｯｸUB" panose="020B0900000000000000" pitchFamily="50" charset="-128"/>
                <a:ea typeface="HGP創英角ｺﾞｼｯｸUB" panose="020B0900000000000000" pitchFamily="50" charset="-128"/>
                <a:cs typeface="Meiryo UI" panose="020B0604030504040204" pitchFamily="50" charset="-128"/>
              </a:rPr>
              <a:t>時に必要な情報をログ出力、リラン可能な</a:t>
            </a:r>
            <a:r>
              <a:rPr lang="ja-JP" altLang="en-US" sz="3200" dirty="0" smtClean="0">
                <a:latin typeface="HGP創英角ｺﾞｼｯｸUB" panose="020B0900000000000000" pitchFamily="50" charset="-128"/>
                <a:ea typeface="HGP創英角ｺﾞｼｯｸUB" panose="020B0900000000000000" pitchFamily="50" charset="-128"/>
                <a:cs typeface="Meiryo UI" panose="020B0604030504040204" pitchFamily="50" charset="-128"/>
              </a:rPr>
              <a:t>設計</a:t>
            </a:r>
            <a:endParaRPr lang="ja-JP" altLang="en-US" sz="3200" dirty="0">
              <a:latin typeface="HGP創英角ｺﾞｼｯｸUB" panose="020B0900000000000000" pitchFamily="50" charset="-128"/>
              <a:ea typeface="HGP創英角ｺﾞｼｯｸUB" panose="020B0900000000000000" pitchFamily="50" charset="-128"/>
              <a:cs typeface="Meiryo UI" panose="020B0604030504040204" pitchFamily="50" charset="-128"/>
            </a:endParaRPr>
          </a:p>
        </p:txBody>
      </p:sp>
      <p:sp>
        <p:nvSpPr>
          <p:cNvPr id="4" name="テキスト ボックス 3"/>
          <p:cNvSpPr txBox="1"/>
          <p:nvPr/>
        </p:nvSpPr>
        <p:spPr>
          <a:xfrm>
            <a:off x="7938407" y="1331438"/>
            <a:ext cx="1967593" cy="646331"/>
          </a:xfrm>
          <a:prstGeom prst="rect">
            <a:avLst/>
          </a:prstGeom>
          <a:noFill/>
          <a:ln>
            <a:solidFill>
              <a:schemeClr val="tx1"/>
            </a:solidFill>
          </a:ln>
        </p:spPr>
        <p:txBody>
          <a:bodyPr wrap="square" rtlCol="0">
            <a:spAutoFit/>
          </a:bodyPr>
          <a:lstStyle/>
          <a:p>
            <a:r>
              <a:rPr kumimoji="1" lang="ja-JP" altLang="en-US" dirty="0" smtClean="0"/>
              <a:t>苦悩、成長を区別できるように</a:t>
            </a:r>
            <a:endParaRPr kumimoji="1" lang="ja-JP" altLang="en-US" dirty="0"/>
          </a:p>
        </p:txBody>
      </p:sp>
      <p:sp>
        <p:nvSpPr>
          <p:cNvPr id="25" name="テキスト ボックス 24"/>
          <p:cNvSpPr txBox="1"/>
          <p:nvPr/>
        </p:nvSpPr>
        <p:spPr>
          <a:xfrm>
            <a:off x="6289589" y="0"/>
            <a:ext cx="3616411" cy="646331"/>
          </a:xfrm>
          <a:prstGeom prst="rect">
            <a:avLst/>
          </a:prstGeom>
          <a:solidFill>
            <a:schemeClr val="bg1"/>
          </a:solidFill>
        </p:spPr>
        <p:txBody>
          <a:bodyPr wrap="square" rtlCol="0">
            <a:spAutoFit/>
          </a:bodyPr>
          <a:lstStyle/>
          <a:p>
            <a:r>
              <a:rPr kumimoji="1" lang="ja-JP" altLang="en-US" dirty="0" smtClean="0">
                <a:solidFill>
                  <a:schemeClr val="bg1"/>
                </a:solidFill>
              </a:rPr>
              <a:t>こ</a:t>
            </a:r>
            <a:endParaRPr kumimoji="1" lang="en-US" altLang="ja-JP" dirty="0" smtClean="0">
              <a:solidFill>
                <a:schemeClr val="bg1"/>
              </a:solidFill>
            </a:endParaRPr>
          </a:p>
          <a:p>
            <a:r>
              <a:rPr lang="ja-JP" altLang="en-US" dirty="0">
                <a:solidFill>
                  <a:schemeClr val="bg1"/>
                </a:solidFill>
              </a:rPr>
              <a:t>こ</a:t>
            </a:r>
            <a:endParaRPr kumimoji="1" lang="ja-JP" altLang="en-US" dirty="0">
              <a:solidFill>
                <a:schemeClr val="bg1"/>
              </a:solidFill>
            </a:endParaRPr>
          </a:p>
        </p:txBody>
      </p:sp>
    </p:spTree>
    <p:extLst>
      <p:ext uri="{BB962C8B-B14F-4D97-AF65-F5344CB8AC3E}">
        <p14:creationId xmlns:p14="http://schemas.microsoft.com/office/powerpoint/2010/main" val="400719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4" grpId="0" animBg="1"/>
      <p:bldP spid="15" grpId="0" animBg="1"/>
      <p:bldP spid="1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テキスト プレースホルダー 2"/>
          <p:cNvSpPr>
            <a:spLocks noGrp="1"/>
          </p:cNvSpPr>
          <p:nvPr>
            <p:ph type="body" sz="quarter" idx="14"/>
          </p:nvPr>
        </p:nvSpPr>
        <p:spPr>
          <a:xfrm>
            <a:off x="339714" y="2493533"/>
            <a:ext cx="9505950" cy="3716770"/>
          </a:xfrm>
        </p:spPr>
        <p:txBody>
          <a:bodyPr/>
          <a:lstStyle/>
          <a:p>
            <a:r>
              <a:rPr lang="ja-JP" altLang="en-US" sz="2400" dirty="0">
                <a:latin typeface="HGP創英角ｺﾞｼｯｸUB" panose="020B0900000000000000" pitchFamily="50" charset="-128"/>
                <a:ea typeface="HGP創英角ｺﾞｼｯｸUB" panose="020B0900000000000000" pitchFamily="50" charset="-128"/>
                <a:cs typeface="Meiryo UI" panose="020B0604030504040204" pitchFamily="50" charset="-128"/>
              </a:rPr>
              <a:t>自分ができる範囲を広げる</a:t>
            </a:r>
            <a:endParaRPr lang="en-US" altLang="ja-JP" sz="2400" dirty="0">
              <a:latin typeface="HGP創英角ｺﾞｼｯｸUB" panose="020B0900000000000000" pitchFamily="50" charset="-128"/>
              <a:ea typeface="HGP創英角ｺﾞｼｯｸUB" panose="020B0900000000000000" pitchFamily="50" charset="-128"/>
              <a:cs typeface="Meiryo UI" panose="020B0604030504040204" pitchFamily="50" charset="-128"/>
            </a:endParaRPr>
          </a:p>
          <a:p>
            <a:pPr marL="0" indent="0">
              <a:buNone/>
            </a:pPr>
            <a:r>
              <a:rPr lang="ja-JP" altLang="en-US" sz="2400" dirty="0">
                <a:latin typeface="HGP創英角ｺﾞｼｯｸUB" panose="020B0900000000000000" pitchFamily="50" charset="-128"/>
                <a:ea typeface="HGP創英角ｺﾞｼｯｸUB" panose="020B0900000000000000" pitchFamily="50" charset="-128"/>
                <a:cs typeface="Meiryo UI" panose="020B0604030504040204" pitchFamily="50" charset="-128"/>
              </a:rPr>
              <a:t>　－未経験の領域に挑戦する（</a:t>
            </a:r>
            <a:r>
              <a:rPr lang="en-US" altLang="ja-JP" sz="2400" dirty="0">
                <a:latin typeface="HGP創英角ｺﾞｼｯｸUB" panose="020B0900000000000000" pitchFamily="50" charset="-128"/>
                <a:ea typeface="HGP創英角ｺﾞｼｯｸUB" panose="020B0900000000000000" pitchFamily="50" charset="-128"/>
                <a:cs typeface="Meiryo UI" panose="020B0604030504040204" pitchFamily="50" charset="-128"/>
              </a:rPr>
              <a:t>Java</a:t>
            </a:r>
            <a:r>
              <a:rPr lang="ja-JP" altLang="en-US" sz="2400" dirty="0" err="1">
                <a:latin typeface="HGP創英角ｺﾞｼｯｸUB" panose="020B0900000000000000" pitchFamily="50" charset="-128"/>
                <a:ea typeface="HGP創英角ｺﾞｼｯｸUB" panose="020B0900000000000000" pitchFamily="50" charset="-128"/>
                <a:cs typeface="Meiryo UI" panose="020B0604030504040204" pitchFamily="50" charset="-128"/>
              </a:rPr>
              <a:t>、</a:t>
            </a:r>
            <a:r>
              <a:rPr lang="en-US" altLang="ja-JP" sz="2400" dirty="0">
                <a:latin typeface="HGP創英角ｺﾞｼｯｸUB" panose="020B0900000000000000" pitchFamily="50" charset="-128"/>
                <a:ea typeface="HGP創英角ｺﾞｼｯｸUB" panose="020B0900000000000000" pitchFamily="50" charset="-128"/>
                <a:cs typeface="Meiryo UI" panose="020B0604030504040204" pitchFamily="50" charset="-128"/>
              </a:rPr>
              <a:t>BPM</a:t>
            </a:r>
            <a:r>
              <a:rPr lang="ja-JP" altLang="en-US" sz="2400" dirty="0">
                <a:latin typeface="HGP創英角ｺﾞｼｯｸUB" panose="020B0900000000000000" pitchFamily="50" charset="-128"/>
                <a:ea typeface="HGP創英角ｺﾞｼｯｸUB" panose="020B0900000000000000" pitchFamily="50" charset="-128"/>
                <a:cs typeface="Meiryo UI" panose="020B0604030504040204" pitchFamily="50" charset="-128"/>
              </a:rPr>
              <a:t>開発</a:t>
            </a:r>
            <a:r>
              <a:rPr lang="ja-JP" altLang="en-US" sz="2400" dirty="0" smtClean="0">
                <a:latin typeface="HGP創英角ｺﾞｼｯｸUB" panose="020B0900000000000000" pitchFamily="50" charset="-128"/>
                <a:ea typeface="HGP創英角ｺﾞｼｯｸUB" panose="020B0900000000000000" pitchFamily="50" charset="-128"/>
                <a:cs typeface="Meiryo UI" panose="020B0604030504040204" pitchFamily="50" charset="-128"/>
              </a:rPr>
              <a:t>）</a:t>
            </a:r>
            <a:endParaRPr lang="en-US" altLang="ja-JP" sz="2400" dirty="0" smtClean="0">
              <a:latin typeface="HGP創英角ｺﾞｼｯｸUB" panose="020B0900000000000000" pitchFamily="50" charset="-128"/>
              <a:ea typeface="HGP創英角ｺﾞｼｯｸUB" panose="020B0900000000000000" pitchFamily="50" charset="-128"/>
              <a:cs typeface="Meiryo UI" panose="020B0604030504040204" pitchFamily="50" charset="-128"/>
            </a:endParaRPr>
          </a:p>
          <a:p>
            <a:r>
              <a:rPr lang="ja-JP" altLang="en-US" sz="2400" dirty="0" smtClean="0">
                <a:latin typeface="HGP創英角ｺﾞｼｯｸUB" panose="020B0900000000000000" pitchFamily="50" charset="-128"/>
                <a:ea typeface="HGP創英角ｺﾞｼｯｸUB" panose="020B0900000000000000" pitchFamily="50" charset="-128"/>
                <a:cs typeface="Meiryo UI" panose="020B0604030504040204" pitchFamily="50" charset="-128"/>
              </a:rPr>
              <a:t>業務の効率を上げる</a:t>
            </a:r>
            <a:endParaRPr lang="en-US" altLang="ja-JP" sz="2400" dirty="0">
              <a:latin typeface="HGP創英角ｺﾞｼｯｸUB" panose="020B0900000000000000" pitchFamily="50" charset="-128"/>
              <a:ea typeface="HGP創英角ｺﾞｼｯｸUB" panose="020B0900000000000000" pitchFamily="50" charset="-128"/>
              <a:cs typeface="Meiryo UI" panose="020B0604030504040204" pitchFamily="50" charset="-128"/>
            </a:endParaRPr>
          </a:p>
          <a:p>
            <a:pPr marL="0" indent="0">
              <a:buNone/>
            </a:pPr>
            <a:r>
              <a:rPr lang="ja-JP" altLang="en-US" sz="2400" dirty="0">
                <a:latin typeface="HGP創英角ｺﾞｼｯｸUB" panose="020B0900000000000000" pitchFamily="50" charset="-128"/>
                <a:ea typeface="HGP創英角ｺﾞｼｯｸUB" panose="020B0900000000000000" pitchFamily="50" charset="-128"/>
                <a:cs typeface="Meiryo UI" panose="020B0604030504040204" pitchFamily="50" charset="-128"/>
              </a:rPr>
              <a:t>　－ </a:t>
            </a:r>
            <a:r>
              <a:rPr lang="ja-JP" altLang="en-US" sz="2400" dirty="0" smtClean="0">
                <a:latin typeface="HGP創英角ｺﾞｼｯｸUB" panose="020B0900000000000000" pitchFamily="50" charset="-128"/>
                <a:ea typeface="HGP創英角ｺﾞｼｯｸUB" panose="020B0900000000000000" pitchFamily="50" charset="-128"/>
                <a:cs typeface="Meiryo UI" panose="020B0604030504040204" pitchFamily="50" charset="-128"/>
              </a:rPr>
              <a:t>目的意識を持つ、上位者と意識の共有する</a:t>
            </a:r>
            <a:endParaRPr lang="en-US" altLang="ja-JP" sz="2400" dirty="0" smtClean="0">
              <a:latin typeface="HGP創英角ｺﾞｼｯｸUB" panose="020B0900000000000000" pitchFamily="50" charset="-128"/>
              <a:ea typeface="HGP創英角ｺﾞｼｯｸUB" panose="020B0900000000000000" pitchFamily="50" charset="-128"/>
              <a:cs typeface="Meiryo UI" panose="020B0604030504040204" pitchFamily="50" charset="-128"/>
            </a:endParaRPr>
          </a:p>
          <a:p>
            <a:pPr marL="0" indent="0">
              <a:buNone/>
            </a:pPr>
            <a:r>
              <a:rPr lang="ja-JP" altLang="en-US" sz="2400" dirty="0">
                <a:latin typeface="HGP創英角ｺﾞｼｯｸUB" panose="020B0900000000000000" pitchFamily="50" charset="-128"/>
                <a:ea typeface="HGP創英角ｺﾞｼｯｸUB" panose="020B0900000000000000" pitchFamily="50" charset="-128"/>
                <a:cs typeface="Meiryo UI" panose="020B0604030504040204" pitchFamily="50" charset="-128"/>
              </a:rPr>
              <a:t>　－ </a:t>
            </a:r>
            <a:r>
              <a:rPr lang="ja-JP" altLang="en-US" sz="2400" dirty="0" smtClean="0">
                <a:latin typeface="HGP創英角ｺﾞｼｯｸUB" panose="020B0900000000000000" pitchFamily="50" charset="-128"/>
                <a:ea typeface="HGP創英角ｺﾞｼｯｸUB" panose="020B0900000000000000" pitchFamily="50" charset="-128"/>
                <a:cs typeface="Meiryo UI" panose="020B0604030504040204" pitchFamily="50" charset="-128"/>
              </a:rPr>
              <a:t>疑問点は独自資料を作成し、逐次解消していく</a:t>
            </a:r>
            <a:endParaRPr lang="en-US" altLang="ja-JP" sz="2400" dirty="0" smtClean="0">
              <a:latin typeface="HGP創英角ｺﾞｼｯｸUB" panose="020B0900000000000000" pitchFamily="50" charset="-128"/>
              <a:ea typeface="HGP創英角ｺﾞｼｯｸUB" panose="020B0900000000000000" pitchFamily="50" charset="-128"/>
              <a:cs typeface="Meiryo UI" panose="020B0604030504040204" pitchFamily="50" charset="-128"/>
            </a:endParaRPr>
          </a:p>
          <a:p>
            <a:r>
              <a:rPr lang="ja-JP" altLang="en-US" sz="2400" dirty="0">
                <a:latin typeface="HGP創英角ｺﾞｼｯｸUB" panose="020B0900000000000000" pitchFamily="50" charset="-128"/>
                <a:ea typeface="HGP創英角ｺﾞｼｯｸUB" panose="020B0900000000000000" pitchFamily="50" charset="-128"/>
                <a:cs typeface="Meiryo UI" panose="020B0604030504040204" pitchFamily="50" charset="-128"/>
              </a:rPr>
              <a:t>率先</a:t>
            </a:r>
            <a:r>
              <a:rPr lang="ja-JP" altLang="en-US" sz="2400" dirty="0" smtClean="0">
                <a:latin typeface="HGP創英角ｺﾞｼｯｸUB" panose="020B0900000000000000" pitchFamily="50" charset="-128"/>
                <a:ea typeface="HGP創英角ｺﾞｼｯｸUB" panose="020B0900000000000000" pitchFamily="50" charset="-128"/>
                <a:cs typeface="Meiryo UI" panose="020B0604030504040204" pitchFamily="50" charset="-128"/>
              </a:rPr>
              <a:t>して動く</a:t>
            </a:r>
            <a:endParaRPr lang="en-US" altLang="ja-JP" sz="2400" dirty="0" smtClean="0">
              <a:latin typeface="HGP創英角ｺﾞｼｯｸUB" panose="020B0900000000000000" pitchFamily="50" charset="-128"/>
              <a:ea typeface="HGP創英角ｺﾞｼｯｸUB" panose="020B0900000000000000" pitchFamily="50" charset="-128"/>
              <a:cs typeface="Meiryo UI" panose="020B0604030504040204" pitchFamily="50" charset="-128"/>
            </a:endParaRPr>
          </a:p>
          <a:p>
            <a:pPr marL="0" indent="0">
              <a:buNone/>
            </a:pPr>
            <a:r>
              <a:rPr lang="ja-JP" altLang="en-US" sz="2400" dirty="0">
                <a:latin typeface="HGP創英角ｺﾞｼｯｸUB" panose="020B0900000000000000" pitchFamily="50" charset="-128"/>
                <a:ea typeface="HGP創英角ｺﾞｼｯｸUB" panose="020B0900000000000000" pitchFamily="50" charset="-128"/>
                <a:cs typeface="Meiryo UI" panose="020B0604030504040204" pitchFamily="50" charset="-128"/>
              </a:rPr>
              <a:t>　－言われる前に必要だと思う行動を起こす</a:t>
            </a:r>
            <a:endParaRPr lang="en-US" altLang="ja-JP" sz="2400" dirty="0" smtClean="0">
              <a:latin typeface="HGP創英角ｺﾞｼｯｸUB" panose="020B0900000000000000" pitchFamily="50" charset="-128"/>
              <a:ea typeface="HGP創英角ｺﾞｼｯｸUB" panose="020B0900000000000000" pitchFamily="50" charset="-128"/>
              <a:cs typeface="Meiryo UI" panose="020B0604030504040204" pitchFamily="50" charset="-128"/>
            </a:endParaRPr>
          </a:p>
          <a:p>
            <a:pPr marL="0" indent="0">
              <a:buNone/>
            </a:pPr>
            <a:r>
              <a:rPr lang="ja-JP" altLang="en-US" sz="2400" dirty="0">
                <a:latin typeface="HGP創英角ｺﾞｼｯｸUB" panose="020B0900000000000000" pitchFamily="50" charset="-128"/>
                <a:ea typeface="HGP創英角ｺﾞｼｯｸUB" panose="020B0900000000000000" pitchFamily="50" charset="-128"/>
                <a:cs typeface="Meiryo UI" panose="020B0604030504040204" pitchFamily="50" charset="-128"/>
              </a:rPr>
              <a:t>　</a:t>
            </a:r>
            <a:r>
              <a:rPr lang="ja-JP" altLang="en-US" sz="2400" dirty="0" smtClean="0">
                <a:latin typeface="HGP創英角ｺﾞｼｯｸUB" panose="020B0900000000000000" pitchFamily="50" charset="-128"/>
                <a:ea typeface="HGP創英角ｺﾞｼｯｸUB" panose="020B0900000000000000" pitchFamily="50" charset="-128"/>
                <a:cs typeface="Meiryo UI" panose="020B0604030504040204" pitchFamily="50" charset="-128"/>
              </a:rPr>
              <a:t>－知識・技術を発信する</a:t>
            </a:r>
            <a:endParaRPr lang="en-US" altLang="ja-JP" sz="2400" dirty="0">
              <a:latin typeface="HGP創英角ｺﾞｼｯｸUB" panose="020B0900000000000000" pitchFamily="50" charset="-128"/>
              <a:ea typeface="HGP創英角ｺﾞｼｯｸUB" panose="020B0900000000000000" pitchFamily="50" charset="-128"/>
              <a:cs typeface="Meiryo UI" panose="020B0604030504040204" pitchFamily="50" charset="-128"/>
            </a:endParaRPr>
          </a:p>
        </p:txBody>
      </p:sp>
      <p:sp>
        <p:nvSpPr>
          <p:cNvPr id="2" name="タイトル 1"/>
          <p:cNvSpPr>
            <a:spLocks noGrp="1"/>
          </p:cNvSpPr>
          <p:nvPr>
            <p:ph type="title"/>
          </p:nvPr>
        </p:nvSpPr>
        <p:spPr/>
        <p:txBody>
          <a:bodyPr/>
          <a:lstStyle/>
          <a:p>
            <a:r>
              <a:rPr lang="ja-JP" altLang="en-US" sz="3200" dirty="0"/>
              <a:t>３</a:t>
            </a:r>
            <a:r>
              <a:rPr lang="ja-JP" altLang="en-US" sz="3200" dirty="0" smtClean="0"/>
              <a:t>．レベルアップのために</a:t>
            </a:r>
            <a:endParaRPr kumimoji="1" lang="ja-JP" altLang="en-US" sz="3200" dirty="0"/>
          </a:p>
        </p:txBody>
      </p:sp>
      <p:sp>
        <p:nvSpPr>
          <p:cNvPr id="28" name="正方形/長方形 27"/>
          <p:cNvSpPr/>
          <p:nvPr/>
        </p:nvSpPr>
        <p:spPr>
          <a:xfrm>
            <a:off x="0" y="6278880"/>
            <a:ext cx="9906000" cy="579120"/>
          </a:xfrm>
          <a:prstGeom prst="rect">
            <a:avLst/>
          </a:prstGeom>
          <a:gradFill>
            <a:gsLst>
              <a:gs pos="0">
                <a:srgbClr val="C5FBCA"/>
              </a:gs>
              <a:gs pos="0">
                <a:srgbClr val="00CC00"/>
              </a:gs>
              <a:gs pos="99000">
                <a:srgbClr val="C6F9BD"/>
              </a:gs>
              <a:gs pos="100000">
                <a:schemeClr val="accent5">
                  <a:tint val="15000"/>
                  <a:satMod val="350000"/>
                </a:schemeClr>
              </a:gs>
            </a:gsLst>
          </a:gra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dirty="0" smtClean="0">
              <a:solidFill>
                <a:schemeClr val="tx1"/>
              </a:solidFill>
            </a:endParaRPr>
          </a:p>
        </p:txBody>
      </p:sp>
      <p:sp>
        <p:nvSpPr>
          <p:cNvPr id="29" name="テキスト ボックス 28"/>
          <p:cNvSpPr txBox="1"/>
          <p:nvPr/>
        </p:nvSpPr>
        <p:spPr>
          <a:xfrm>
            <a:off x="1196788" y="6383774"/>
            <a:ext cx="712694" cy="369332"/>
          </a:xfrm>
          <a:prstGeom prst="rect">
            <a:avLst/>
          </a:prstGeom>
          <a:noFill/>
        </p:spPr>
        <p:txBody>
          <a:bodyPr wrap="square" rtlCol="0">
            <a:spAutoFit/>
          </a:bodyPr>
          <a:lstStyle/>
          <a:p>
            <a:r>
              <a:rPr lang="en-US" altLang="ja-JP" dirty="0" smtClean="0"/>
              <a:t>4/6</a:t>
            </a:r>
            <a:endParaRPr kumimoji="1" lang="ja-JP" altLang="en-US" dirty="0"/>
          </a:p>
        </p:txBody>
      </p:sp>
      <p:sp>
        <p:nvSpPr>
          <p:cNvPr id="30" name="角丸四角形 29"/>
          <p:cNvSpPr/>
          <p:nvPr/>
        </p:nvSpPr>
        <p:spPr>
          <a:xfrm>
            <a:off x="2070846" y="6469376"/>
            <a:ext cx="6548718" cy="215153"/>
          </a:xfrm>
          <a:prstGeom prst="roundRect">
            <a:avLst/>
          </a:prstGeom>
          <a:solidFill>
            <a:srgbClr val="00B050"/>
          </a:solidFill>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smtClean="0">
              <a:solidFill>
                <a:schemeClr val="tx1"/>
              </a:solidFill>
            </a:endParaRPr>
          </a:p>
        </p:txBody>
      </p:sp>
      <p:sp>
        <p:nvSpPr>
          <p:cNvPr id="31" name="角丸四角形 30"/>
          <p:cNvSpPr/>
          <p:nvPr/>
        </p:nvSpPr>
        <p:spPr>
          <a:xfrm>
            <a:off x="2070846" y="6465119"/>
            <a:ext cx="4390914" cy="219410"/>
          </a:xfrm>
          <a:prstGeom prst="roundRect">
            <a:avLst/>
          </a:prstGeom>
          <a:solidFill>
            <a:schemeClr val="accent2">
              <a:lumMod val="40000"/>
              <a:lumOff val="60000"/>
            </a:schemeClr>
          </a:solidFill>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smtClean="0">
              <a:solidFill>
                <a:schemeClr val="tx1"/>
              </a:solidFill>
            </a:endParaRPr>
          </a:p>
        </p:txBody>
      </p:sp>
      <p:sp>
        <p:nvSpPr>
          <p:cNvPr id="32" name="フローチャート: 抜出し 31"/>
          <p:cNvSpPr/>
          <p:nvPr/>
        </p:nvSpPr>
        <p:spPr>
          <a:xfrm>
            <a:off x="227847" y="6558203"/>
            <a:ext cx="223735" cy="87549"/>
          </a:xfrm>
          <a:prstGeom prst="flowChartExtract">
            <a:avLst/>
          </a:prstGeom>
          <a:solidFill>
            <a:srgbClr val="00A84C"/>
          </a:solidFill>
          <a:ln/>
          <a:scene3d>
            <a:camera prst="orthographicFront">
              <a:rot lat="10799999" lon="10799999" rev="16200000"/>
            </a:camera>
            <a:lightRig rig="threePt" dir="t"/>
          </a:scene3d>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dirty="0" smtClean="0">
              <a:solidFill>
                <a:schemeClr val="tx1"/>
              </a:solidFill>
            </a:endParaRPr>
          </a:p>
        </p:txBody>
      </p:sp>
      <p:sp>
        <p:nvSpPr>
          <p:cNvPr id="33" name="フローチャート: 抜出し 32"/>
          <p:cNvSpPr/>
          <p:nvPr/>
        </p:nvSpPr>
        <p:spPr>
          <a:xfrm>
            <a:off x="339714" y="6558202"/>
            <a:ext cx="223735" cy="87549"/>
          </a:xfrm>
          <a:prstGeom prst="flowChartExtract">
            <a:avLst/>
          </a:prstGeom>
          <a:solidFill>
            <a:srgbClr val="00A84C"/>
          </a:solidFill>
          <a:ln/>
          <a:scene3d>
            <a:camera prst="orthographicFront">
              <a:rot lat="10799999" lon="10799999" rev="16200000"/>
            </a:camera>
            <a:lightRig rig="threePt" dir="t"/>
          </a:scene3d>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dirty="0" smtClean="0">
              <a:solidFill>
                <a:schemeClr val="tx1"/>
              </a:solidFill>
            </a:endParaRPr>
          </a:p>
        </p:txBody>
      </p:sp>
      <p:sp>
        <p:nvSpPr>
          <p:cNvPr id="36" name="フローチャート: 抜出し 35"/>
          <p:cNvSpPr/>
          <p:nvPr/>
        </p:nvSpPr>
        <p:spPr>
          <a:xfrm>
            <a:off x="703264" y="6558203"/>
            <a:ext cx="223735" cy="87549"/>
          </a:xfrm>
          <a:prstGeom prst="flowChartExtract">
            <a:avLst/>
          </a:prstGeom>
          <a:solidFill>
            <a:srgbClr val="00A84C"/>
          </a:solidFill>
          <a:ln/>
          <a:scene3d>
            <a:camera prst="orthographicFront">
              <a:rot lat="10799999" lon="10799999" rev="5400000"/>
            </a:camera>
            <a:lightRig rig="threePt" dir="t"/>
          </a:scene3d>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dirty="0" smtClean="0">
              <a:solidFill>
                <a:schemeClr val="tx1"/>
              </a:solidFill>
            </a:endParaRPr>
          </a:p>
        </p:txBody>
      </p:sp>
      <p:sp>
        <p:nvSpPr>
          <p:cNvPr id="37" name="フローチャート: 抜出し 36"/>
          <p:cNvSpPr/>
          <p:nvPr/>
        </p:nvSpPr>
        <p:spPr>
          <a:xfrm>
            <a:off x="815131" y="6558202"/>
            <a:ext cx="223735" cy="87549"/>
          </a:xfrm>
          <a:prstGeom prst="flowChartExtract">
            <a:avLst/>
          </a:prstGeom>
          <a:solidFill>
            <a:srgbClr val="00A84C"/>
          </a:solidFill>
          <a:ln/>
          <a:scene3d>
            <a:camera prst="orthographicFront">
              <a:rot lat="10799999" lon="10799999" rev="5400000"/>
            </a:camera>
            <a:lightRig rig="threePt" dir="t"/>
          </a:scene3d>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dirty="0" smtClean="0">
              <a:solidFill>
                <a:schemeClr val="tx1"/>
              </a:solidFill>
            </a:endParaRPr>
          </a:p>
        </p:txBody>
      </p:sp>
      <p:sp>
        <p:nvSpPr>
          <p:cNvPr id="3" name="テキスト ボックス 2"/>
          <p:cNvSpPr txBox="1"/>
          <p:nvPr/>
        </p:nvSpPr>
        <p:spPr>
          <a:xfrm>
            <a:off x="1038866" y="1476297"/>
            <a:ext cx="7646242" cy="830997"/>
          </a:xfrm>
          <a:prstGeom prst="rect">
            <a:avLst/>
          </a:prstGeom>
          <a:noFill/>
          <a:ln w="38100">
            <a:solidFill>
              <a:srgbClr val="FF0000"/>
            </a:solidFill>
          </a:ln>
        </p:spPr>
        <p:txBody>
          <a:bodyPr wrap="square" rtlCol="0">
            <a:spAutoFit/>
          </a:bodyPr>
          <a:lstStyle/>
          <a:p>
            <a:pPr algn="ctr"/>
            <a:r>
              <a:rPr lang="ja-JP" altLang="en-US" sz="2400" dirty="0" smtClean="0">
                <a:latin typeface="HGP創英角ｺﾞｼｯｸUB" panose="020B0900000000000000" pitchFamily="50" charset="-128"/>
                <a:ea typeface="HGP創英角ｺﾞｼｯｸUB" panose="020B0900000000000000" pitchFamily="50" charset="-128"/>
                <a:cs typeface="Meiryo UI" panose="020B0604030504040204" pitchFamily="50" charset="-128"/>
              </a:rPr>
              <a:t>２年目</a:t>
            </a:r>
            <a:r>
              <a:rPr lang="ja-JP" altLang="en-US" sz="2400" dirty="0">
                <a:latin typeface="HGP創英角ｺﾞｼｯｸUB" panose="020B0900000000000000" pitchFamily="50" charset="-128"/>
                <a:ea typeface="HGP創英角ｺﾞｼｯｸUB" panose="020B0900000000000000" pitchFamily="50" charset="-128"/>
                <a:cs typeface="Meiryo UI" panose="020B0604030504040204" pitchFamily="50" charset="-128"/>
              </a:rPr>
              <a:t>「創意工夫、試行フェーズ」</a:t>
            </a:r>
            <a:endParaRPr lang="en-US" altLang="ja-JP" sz="2400" dirty="0">
              <a:latin typeface="HGP創英角ｺﾞｼｯｸUB" panose="020B0900000000000000" pitchFamily="50" charset="-128"/>
              <a:ea typeface="HGP創英角ｺﾞｼｯｸUB" panose="020B0900000000000000" pitchFamily="50" charset="-128"/>
              <a:cs typeface="Meiryo UI" panose="020B0604030504040204" pitchFamily="50" charset="-128"/>
            </a:endParaRPr>
          </a:p>
          <a:p>
            <a:pPr algn="ctr"/>
            <a:r>
              <a:rPr lang="ja-JP" altLang="en-US" sz="2400" dirty="0">
                <a:latin typeface="HGP創英角ｺﾞｼｯｸUB" panose="020B0900000000000000" pitchFamily="50" charset="-128"/>
                <a:ea typeface="HGP創英角ｺﾞｼｯｸUB" panose="020B0900000000000000" pitchFamily="50" charset="-128"/>
                <a:cs typeface="Meiryo UI" panose="020B0604030504040204" pitchFamily="50" charset="-128"/>
              </a:rPr>
              <a:t>⇒自分ならではの工夫をし、質を高めることに注力しよう！</a:t>
            </a:r>
            <a:endParaRPr lang="en-US" altLang="ja-JP" sz="2400" dirty="0">
              <a:latin typeface="HGP創英角ｺﾞｼｯｸUB" panose="020B0900000000000000" pitchFamily="50" charset="-128"/>
              <a:ea typeface="HGP創英角ｺﾞｼｯｸUB" panose="020B0900000000000000" pitchFamily="50" charset="-128"/>
              <a:cs typeface="Meiryo UI" panose="020B0604030504040204" pitchFamily="50" charset="-128"/>
            </a:endParaRPr>
          </a:p>
        </p:txBody>
      </p:sp>
      <p:pic>
        <p:nvPicPr>
          <p:cNvPr id="16" name="Picture 6" descr="http://samuraicoding.info/scene-don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58446" y="4632260"/>
            <a:ext cx="2687218" cy="1612331"/>
          </a:xfrm>
          <a:prstGeom prst="rect">
            <a:avLst/>
          </a:prstGeom>
          <a:noFill/>
          <a:extLst>
            <a:ext uri="{909E8E84-426E-40DD-AFC4-6F175D3DCCD1}">
              <a14:hiddenFill xmlns:a14="http://schemas.microsoft.com/office/drawing/2010/main">
                <a:solidFill>
                  <a:srgbClr val="FFFFFF"/>
                </a:solidFill>
              </a14:hiddenFill>
            </a:ext>
          </a:extLst>
        </p:spPr>
      </p:pic>
      <p:pic>
        <p:nvPicPr>
          <p:cNvPr id="17" name="図 16"/>
          <p:cNvPicPr>
            <a:picLocks noChangeAspect="1"/>
          </p:cNvPicPr>
          <p:nvPr/>
        </p:nvPicPr>
        <p:blipFill>
          <a:blip r:embed="rId4"/>
          <a:stretch>
            <a:fillRect/>
          </a:stretch>
        </p:blipFill>
        <p:spPr>
          <a:xfrm>
            <a:off x="-165938" y="7137322"/>
            <a:ext cx="5027925" cy="4785732"/>
          </a:xfrm>
          <a:prstGeom prst="rect">
            <a:avLst/>
          </a:prstGeom>
        </p:spPr>
      </p:pic>
      <p:pic>
        <p:nvPicPr>
          <p:cNvPr id="18" name="図 17"/>
          <p:cNvPicPr>
            <a:picLocks noChangeAspect="1"/>
          </p:cNvPicPr>
          <p:nvPr/>
        </p:nvPicPr>
        <p:blipFill rotWithShape="1">
          <a:blip r:embed="rId5"/>
          <a:srcRect t="11821"/>
          <a:stretch/>
        </p:blipFill>
        <p:spPr>
          <a:xfrm>
            <a:off x="5092689" y="7158204"/>
            <a:ext cx="5224463" cy="4168292"/>
          </a:xfrm>
          <a:prstGeom prst="rect">
            <a:avLst/>
          </a:prstGeom>
          <a:ln w="12700">
            <a:solidFill>
              <a:schemeClr val="tx1"/>
            </a:solidFill>
          </a:ln>
        </p:spPr>
      </p:pic>
      <p:sp>
        <p:nvSpPr>
          <p:cNvPr id="19" name="テキスト ボックス 18"/>
          <p:cNvSpPr txBox="1"/>
          <p:nvPr/>
        </p:nvSpPr>
        <p:spPr>
          <a:xfrm>
            <a:off x="-1114146" y="1660963"/>
            <a:ext cx="1967593" cy="646331"/>
          </a:xfrm>
          <a:prstGeom prst="rect">
            <a:avLst/>
          </a:prstGeom>
          <a:noFill/>
        </p:spPr>
        <p:txBody>
          <a:bodyPr wrap="square" rtlCol="0">
            <a:spAutoFit/>
          </a:bodyPr>
          <a:lstStyle/>
          <a:p>
            <a:r>
              <a:rPr kumimoji="1" lang="en-US" altLang="ja-JP" dirty="0" smtClean="0"/>
              <a:t>NAC</a:t>
            </a:r>
            <a:r>
              <a:rPr kumimoji="1" lang="ja-JP" altLang="en-US" dirty="0" smtClean="0"/>
              <a:t>とわかるように</a:t>
            </a:r>
            <a:endParaRPr kumimoji="1" lang="ja-JP" altLang="en-US" dirty="0"/>
          </a:p>
        </p:txBody>
      </p:sp>
      <p:sp>
        <p:nvSpPr>
          <p:cNvPr id="20" name="テキスト ボックス 19"/>
          <p:cNvSpPr txBox="1"/>
          <p:nvPr/>
        </p:nvSpPr>
        <p:spPr>
          <a:xfrm>
            <a:off x="-1767568" y="4309094"/>
            <a:ext cx="1967593" cy="646331"/>
          </a:xfrm>
          <a:prstGeom prst="rect">
            <a:avLst/>
          </a:prstGeom>
          <a:noFill/>
        </p:spPr>
        <p:txBody>
          <a:bodyPr wrap="square" rtlCol="0">
            <a:spAutoFit/>
          </a:bodyPr>
          <a:lstStyle/>
          <a:p>
            <a:r>
              <a:rPr kumimoji="1" lang="ja-JP" altLang="en-US" dirty="0" smtClean="0"/>
              <a:t>文末、何を言いたいか？</a:t>
            </a:r>
            <a:endParaRPr kumimoji="1" lang="ja-JP" altLang="en-US" dirty="0"/>
          </a:p>
        </p:txBody>
      </p:sp>
      <p:sp>
        <p:nvSpPr>
          <p:cNvPr id="6" name="雲形吹き出し 5"/>
          <p:cNvSpPr/>
          <p:nvPr/>
        </p:nvSpPr>
        <p:spPr>
          <a:xfrm>
            <a:off x="7224631" y="3029154"/>
            <a:ext cx="2554848" cy="1203189"/>
          </a:xfrm>
          <a:prstGeom prst="cloudCallout">
            <a:avLst>
              <a:gd name="adj1" fmla="val -23106"/>
              <a:gd name="adj2" fmla="val 92344"/>
            </a:avLst>
          </a:prstGeom>
          <a:solidFill>
            <a:srgbClr val="00CC00"/>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en-US" altLang="ja-JP" dirty="0" err="1" smtClean="0">
                <a:solidFill>
                  <a:schemeClr val="tx1"/>
                </a:solidFill>
              </a:rPr>
              <a:t>SamurAI</a:t>
            </a:r>
            <a:r>
              <a:rPr kumimoji="1" lang="ja-JP" altLang="en-US" dirty="0" smtClean="0">
                <a:solidFill>
                  <a:schemeClr val="tx1"/>
                </a:solidFill>
              </a:rPr>
              <a:t> </a:t>
            </a:r>
            <a:r>
              <a:rPr lang="en-US" altLang="ja-JP" dirty="0">
                <a:solidFill>
                  <a:schemeClr val="tx1"/>
                </a:solidFill>
              </a:rPr>
              <a:t>Coding </a:t>
            </a:r>
          </a:p>
          <a:p>
            <a:pPr algn="ctr"/>
            <a:r>
              <a:rPr kumimoji="1" lang="ja-JP" altLang="en-US" dirty="0" smtClean="0">
                <a:solidFill>
                  <a:schemeClr val="tx1"/>
                </a:solidFill>
              </a:rPr>
              <a:t>出場します</a:t>
            </a:r>
            <a:endParaRPr kumimoji="1" lang="ja-JP" altLang="en-US" dirty="0" smtClean="0">
              <a:solidFill>
                <a:schemeClr val="tx1"/>
              </a:solidFill>
            </a:endParaRPr>
          </a:p>
        </p:txBody>
      </p:sp>
      <p:sp>
        <p:nvSpPr>
          <p:cNvPr id="22" name="テキスト ボックス 21"/>
          <p:cNvSpPr txBox="1"/>
          <p:nvPr/>
        </p:nvSpPr>
        <p:spPr>
          <a:xfrm>
            <a:off x="6289589" y="0"/>
            <a:ext cx="3616411" cy="646331"/>
          </a:xfrm>
          <a:prstGeom prst="rect">
            <a:avLst/>
          </a:prstGeom>
          <a:solidFill>
            <a:schemeClr val="bg1"/>
          </a:solidFill>
        </p:spPr>
        <p:txBody>
          <a:bodyPr wrap="square" rtlCol="0">
            <a:spAutoFit/>
          </a:bodyPr>
          <a:lstStyle/>
          <a:p>
            <a:r>
              <a:rPr kumimoji="1" lang="ja-JP" altLang="en-US" dirty="0" smtClean="0">
                <a:solidFill>
                  <a:schemeClr val="bg1"/>
                </a:solidFill>
              </a:rPr>
              <a:t>こ</a:t>
            </a:r>
            <a:endParaRPr kumimoji="1" lang="en-US" altLang="ja-JP" dirty="0" smtClean="0">
              <a:solidFill>
                <a:schemeClr val="bg1"/>
              </a:solidFill>
            </a:endParaRPr>
          </a:p>
          <a:p>
            <a:r>
              <a:rPr lang="ja-JP" altLang="en-US" dirty="0">
                <a:solidFill>
                  <a:schemeClr val="bg1"/>
                </a:solidFill>
              </a:rPr>
              <a:t>こ</a:t>
            </a:r>
            <a:endParaRPr kumimoji="1" lang="ja-JP" altLang="en-US" dirty="0">
              <a:solidFill>
                <a:schemeClr val="bg1"/>
              </a:solidFill>
            </a:endParaRPr>
          </a:p>
        </p:txBody>
      </p:sp>
    </p:spTree>
    <p:extLst>
      <p:ext uri="{BB962C8B-B14F-4D97-AF65-F5344CB8AC3E}">
        <p14:creationId xmlns:p14="http://schemas.microsoft.com/office/powerpoint/2010/main" val="23234810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18"/>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xit" presetSubtype="0" fill="hold" nodeType="clickEffect">
                                  <p:stCondLst>
                                    <p:cond delay="0"/>
                                  </p:stCondLst>
                                  <p:childTnLst>
                                    <p:set>
                                      <p:cBhvr>
                                        <p:cTn id="19" dur="1" fill="hold">
                                          <p:stCondLst>
                                            <p:cond delay="0"/>
                                          </p:stCondLst>
                                        </p:cTn>
                                        <p:tgtEl>
                                          <p:spTgt spid="17"/>
                                        </p:tgtEl>
                                        <p:attrNameLst>
                                          <p:attrName>style.visibility</p:attrName>
                                        </p:attrNameLst>
                                      </p:cBhvr>
                                      <p:to>
                                        <p:strVal val="hidden"/>
                                      </p:to>
                                    </p:set>
                                  </p:childTnLst>
                                </p:cTn>
                              </p:par>
                              <p:par>
                                <p:cTn id="20" presetID="1" presetClass="exit" presetSubtype="0" fill="hold" nodeType="withEffect">
                                  <p:stCondLst>
                                    <p:cond delay="0"/>
                                  </p:stCondLst>
                                  <p:childTnLst>
                                    <p:set>
                                      <p:cBhvr>
                                        <p:cTn id="21" dur="1" fill="hold">
                                          <p:stCondLst>
                                            <p:cond delay="0"/>
                                          </p:stCondLst>
                                        </p:cTn>
                                        <p:tgtEl>
                                          <p:spTgt spid="1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p:cNvSpPr>
            <a:spLocks noGrp="1"/>
          </p:cNvSpPr>
          <p:nvPr>
            <p:ph type="title"/>
          </p:nvPr>
        </p:nvSpPr>
        <p:spPr>
          <a:xfrm>
            <a:off x="200025" y="188913"/>
            <a:ext cx="9517063" cy="1008062"/>
          </a:xfrm>
        </p:spPr>
        <p:txBody>
          <a:bodyPr/>
          <a:lstStyle/>
          <a:p>
            <a:r>
              <a:rPr lang="ja-JP" altLang="en-US" sz="3200" dirty="0"/>
              <a:t>４</a:t>
            </a:r>
            <a:r>
              <a:rPr lang="ja-JP" altLang="en-US" sz="3200" dirty="0" smtClean="0"/>
              <a:t>．コメント</a:t>
            </a:r>
            <a:endParaRPr kumimoji="1" lang="ja-JP" altLang="en-US" sz="2800" dirty="0"/>
          </a:p>
        </p:txBody>
      </p:sp>
      <p:sp>
        <p:nvSpPr>
          <p:cNvPr id="7" name="テキスト プレースホルダー 2"/>
          <p:cNvSpPr txBox="1">
            <a:spLocks/>
          </p:cNvSpPr>
          <p:nvPr/>
        </p:nvSpPr>
        <p:spPr bwMode="auto">
          <a:xfrm>
            <a:off x="192841" y="1321020"/>
            <a:ext cx="9505950" cy="50797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187325" indent="-187325" algn="l" defTabSz="863600" rtl="0" eaLnBrk="0" fontAlgn="base" hangingPunct="0">
              <a:spcBef>
                <a:spcPct val="30000"/>
              </a:spcBef>
              <a:spcAft>
                <a:spcPct val="0"/>
              </a:spcAft>
              <a:buClr>
                <a:srgbClr val="005BAC"/>
              </a:buClr>
              <a:buFont typeface="Wingdings" pitchFamily="2" charset="2"/>
              <a:buChar char="n"/>
              <a:defRPr kumimoji="1" sz="1600" kern="1200">
                <a:solidFill>
                  <a:schemeClr val="tx1"/>
                </a:solidFill>
                <a:latin typeface="+mn-ea"/>
                <a:ea typeface="+mn-ea"/>
                <a:cs typeface="+mn-cs"/>
              </a:defRPr>
            </a:lvl1pPr>
            <a:lvl2pPr marL="565150" indent="-187325" algn="l" defTabSz="863600" rtl="0" eaLnBrk="0" fontAlgn="base" hangingPunct="0">
              <a:spcBef>
                <a:spcPct val="30000"/>
              </a:spcBef>
              <a:spcAft>
                <a:spcPct val="0"/>
              </a:spcAft>
              <a:buClr>
                <a:srgbClr val="005BAC"/>
              </a:buClr>
              <a:buFont typeface="Wingdings" pitchFamily="2" charset="2"/>
              <a:buChar char="l"/>
              <a:defRPr kumimoji="1" sz="1400" kern="1200">
                <a:solidFill>
                  <a:schemeClr val="tx1"/>
                </a:solidFill>
                <a:latin typeface="+mn-ea"/>
                <a:ea typeface="+mn-ea"/>
                <a:cs typeface="+mn-cs"/>
              </a:defRPr>
            </a:lvl2pPr>
            <a:lvl3pPr marL="952500" indent="-196850" algn="l" defTabSz="863600" rtl="0" eaLnBrk="0" fontAlgn="base" hangingPunct="0">
              <a:spcBef>
                <a:spcPct val="20000"/>
              </a:spcBef>
              <a:spcAft>
                <a:spcPct val="0"/>
              </a:spcAft>
              <a:buClr>
                <a:srgbClr val="005BAC"/>
              </a:buClr>
              <a:buChar char="▪"/>
              <a:defRPr kumimoji="1" sz="1400" kern="1200">
                <a:solidFill>
                  <a:schemeClr val="tx1"/>
                </a:solidFill>
                <a:latin typeface="+mj-ea"/>
                <a:ea typeface="+mj-ea"/>
                <a:cs typeface="+mn-cs"/>
              </a:defRPr>
            </a:lvl3pPr>
            <a:lvl4pPr marL="1335088" indent="-192088" algn="l" defTabSz="863600" rtl="0" eaLnBrk="0" fontAlgn="base" hangingPunct="0">
              <a:spcBef>
                <a:spcPct val="15000"/>
              </a:spcBef>
              <a:spcAft>
                <a:spcPct val="0"/>
              </a:spcAft>
              <a:buClr>
                <a:srgbClr val="005BAC"/>
              </a:buClr>
              <a:buChar char="▪"/>
              <a:defRPr kumimoji="1" sz="1200" kern="1200">
                <a:solidFill>
                  <a:schemeClr val="tx1"/>
                </a:solidFill>
                <a:latin typeface="+mn-ea"/>
                <a:ea typeface="+mn-ea"/>
                <a:cs typeface="+mn-cs"/>
              </a:defRPr>
            </a:lvl4pPr>
            <a:lvl5pPr marL="1717675" indent="-192088" algn="l" defTabSz="863600" rtl="0" eaLnBrk="0" fontAlgn="base" hangingPunct="0">
              <a:spcBef>
                <a:spcPct val="10000"/>
              </a:spcBef>
              <a:spcAft>
                <a:spcPct val="0"/>
              </a:spcAft>
              <a:buClr>
                <a:srgbClr val="005BAC"/>
              </a:buClr>
              <a:buChar char="▪"/>
              <a:defRPr kumimoji="1" sz="1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ja-JP" altLang="en-US" sz="2400" dirty="0" smtClean="0">
                <a:latin typeface="HGP創英角ｺﾞｼｯｸUB" panose="020B0900000000000000" pitchFamily="50" charset="-128"/>
                <a:ea typeface="HGP創英角ｺﾞｼｯｸUB" panose="020B0900000000000000" pitchFamily="50" charset="-128"/>
              </a:rPr>
              <a:t>○</a:t>
            </a:r>
            <a:r>
              <a:rPr lang="ja-JP" altLang="en-US" sz="2400" dirty="0">
                <a:latin typeface="HGP創英角ｺﾞｼｯｸUB" panose="020B0900000000000000" pitchFamily="50" charset="-128"/>
                <a:ea typeface="HGP創英角ｺﾞｼｯｸUB" panose="020B0900000000000000" pitchFamily="50" charset="-128"/>
              </a:rPr>
              <a:t>○</a:t>
            </a:r>
            <a:r>
              <a:rPr lang="ja-JP" altLang="en-US" sz="2400" dirty="0" smtClean="0">
                <a:latin typeface="HGP創英角ｺﾞｼｯｸUB" panose="020B0900000000000000" pitchFamily="50" charset="-128"/>
                <a:ea typeface="HGP創英角ｺﾞｼｯｸUB" panose="020B0900000000000000" pitchFamily="50" charset="-128"/>
              </a:rPr>
              <a:t>さんからの</a:t>
            </a:r>
            <a:r>
              <a:rPr lang="ja-JP" altLang="en-US" sz="2400" dirty="0" smtClean="0">
                <a:latin typeface="HGP創英角ｺﾞｼｯｸUB" panose="020B0900000000000000" pitchFamily="50" charset="-128"/>
                <a:ea typeface="HGP創英角ｺﾞｼｯｸUB" panose="020B0900000000000000" pitchFamily="50" charset="-128"/>
              </a:rPr>
              <a:t>コメント</a:t>
            </a:r>
            <a:endParaRPr lang="en-US" altLang="ja-JP" sz="2400" dirty="0">
              <a:latin typeface="HGP創英角ｺﾞｼｯｸUB" panose="020B0900000000000000" pitchFamily="50" charset="-128"/>
              <a:ea typeface="HGP創英角ｺﾞｼｯｸUB" panose="020B0900000000000000" pitchFamily="50" charset="-128"/>
            </a:endParaRPr>
          </a:p>
          <a:p>
            <a:pPr marL="0" indent="0">
              <a:buNone/>
            </a:pPr>
            <a:r>
              <a:rPr lang="ja-JP" altLang="en-US" sz="2000" dirty="0" smtClean="0">
                <a:latin typeface="HGP創英角ｺﾞｼｯｸUB" panose="020B0900000000000000" pitchFamily="50" charset="-128"/>
                <a:ea typeface="HGP創英角ｺﾞｼｯｸUB" panose="020B0900000000000000" pitchFamily="50" charset="-128"/>
              </a:rPr>
              <a:t>　　</a:t>
            </a:r>
            <a:r>
              <a:rPr lang="ja-JP" altLang="en-US" sz="2100" dirty="0" smtClean="0">
                <a:latin typeface="HGP創英角ｺﾞｼｯｸUB" panose="020B0900000000000000" pitchFamily="50" charset="-128"/>
                <a:ea typeface="HGP創英角ｺﾞｼｯｸUB" panose="020B0900000000000000" pitchFamily="50" charset="-128"/>
              </a:rPr>
              <a:t>コード</a:t>
            </a:r>
            <a:r>
              <a:rPr lang="ja-JP" altLang="en-US" sz="2100" dirty="0">
                <a:latin typeface="HGP創英角ｺﾞｼｯｸUB" panose="020B0900000000000000" pitchFamily="50" charset="-128"/>
                <a:ea typeface="HGP創英角ｺﾞｼｯｸUB" panose="020B0900000000000000" pitchFamily="50" charset="-128"/>
              </a:rPr>
              <a:t>変換システムにおいてバッチ開発を中心に対応いただきました</a:t>
            </a:r>
            <a:r>
              <a:rPr lang="ja-JP" altLang="en-US" sz="2100" dirty="0" smtClean="0">
                <a:latin typeface="HGP創英角ｺﾞｼｯｸUB" panose="020B0900000000000000" pitchFamily="50" charset="-128"/>
                <a:ea typeface="HGP創英角ｺﾞｼｯｸUB" panose="020B0900000000000000" pitchFamily="50" charset="-128"/>
              </a:rPr>
              <a:t>。社内</a:t>
            </a:r>
            <a:r>
              <a:rPr lang="ja-JP" altLang="en-US" sz="2100" dirty="0">
                <a:latin typeface="HGP創英角ｺﾞｼｯｸUB" panose="020B0900000000000000" pitchFamily="50" charset="-128"/>
                <a:ea typeface="HGP創英角ｺﾞｼｯｸUB" panose="020B0900000000000000" pitchFamily="50" charset="-128"/>
              </a:rPr>
              <a:t>でも実績のない</a:t>
            </a:r>
            <a:r>
              <a:rPr lang="en-US" altLang="ja-JP" sz="2100" dirty="0">
                <a:latin typeface="HGP創英角ｺﾞｼｯｸUB" panose="020B0900000000000000" pitchFamily="50" charset="-128"/>
                <a:ea typeface="HGP創英角ｺﾞｼｯｸUB" panose="020B0900000000000000" pitchFamily="50" charset="-128"/>
              </a:rPr>
              <a:t>Python</a:t>
            </a:r>
            <a:r>
              <a:rPr lang="ja-JP" altLang="en-US" sz="2100" dirty="0">
                <a:latin typeface="HGP創英角ｺﾞｼｯｸUB" panose="020B0900000000000000" pitchFamily="50" charset="-128"/>
                <a:ea typeface="HGP創英角ｺﾞｼｯｸUB" panose="020B0900000000000000" pitchFamily="50" charset="-128"/>
              </a:rPr>
              <a:t>によるバッチ開発で、皆が手探りで行う中</a:t>
            </a:r>
            <a:r>
              <a:rPr lang="ja-JP" altLang="en-US" sz="2100" dirty="0" smtClean="0">
                <a:latin typeface="HGP創英角ｺﾞｼｯｸUB" panose="020B0900000000000000" pitchFamily="50" charset="-128"/>
                <a:ea typeface="HGP創英角ｺﾞｼｯｸUB" panose="020B0900000000000000" pitchFamily="50" charset="-128"/>
              </a:rPr>
              <a:t>、技術的</a:t>
            </a:r>
            <a:r>
              <a:rPr lang="ja-JP" altLang="en-US" sz="2100" dirty="0">
                <a:latin typeface="HGP創英角ｺﾞｼｯｸUB" panose="020B0900000000000000" pitchFamily="50" charset="-128"/>
                <a:ea typeface="HGP創英角ｺﾞｼｯｸUB" panose="020B0900000000000000" pitchFamily="50" charset="-128"/>
              </a:rPr>
              <a:t>なことをいち早く調べて行くなど、前向きに取り組んでくれました</a:t>
            </a:r>
            <a:r>
              <a:rPr lang="ja-JP" altLang="en-US" sz="2100" dirty="0" smtClean="0">
                <a:latin typeface="HGP創英角ｺﾞｼｯｸUB" panose="020B0900000000000000" pitchFamily="50" charset="-128"/>
                <a:ea typeface="HGP創英角ｺﾞｼｯｸUB" panose="020B0900000000000000" pitchFamily="50" charset="-128"/>
              </a:rPr>
              <a:t>。仕事</a:t>
            </a:r>
            <a:r>
              <a:rPr lang="ja-JP" altLang="en-US" sz="2100" dirty="0">
                <a:latin typeface="HGP創英角ｺﾞｼｯｸUB" panose="020B0900000000000000" pitchFamily="50" charset="-128"/>
                <a:ea typeface="HGP創英角ｺﾞｼｯｸUB" panose="020B0900000000000000" pitchFamily="50" charset="-128"/>
              </a:rPr>
              <a:t>の進め方や報告などはまだまだ苦戦している最中かと思いますが</a:t>
            </a:r>
            <a:r>
              <a:rPr lang="ja-JP" altLang="en-US" sz="2100" dirty="0" smtClean="0">
                <a:latin typeface="HGP創英角ｺﾞｼｯｸUB" panose="020B0900000000000000" pitchFamily="50" charset="-128"/>
                <a:ea typeface="HGP創英角ｺﾞｼｯｸUB" panose="020B0900000000000000" pitchFamily="50" charset="-128"/>
              </a:rPr>
              <a:t>、それ</a:t>
            </a:r>
            <a:r>
              <a:rPr lang="ja-JP" altLang="en-US" sz="2100" dirty="0">
                <a:latin typeface="HGP創英角ｺﾞｼｯｸUB" panose="020B0900000000000000" pitchFamily="50" charset="-128"/>
                <a:ea typeface="HGP創英角ｺﾞｼｯｸUB" panose="020B0900000000000000" pitchFamily="50" charset="-128"/>
              </a:rPr>
              <a:t>も経験を積み、自分の何処に問題があるのかを捉えて精進していけば</a:t>
            </a:r>
            <a:r>
              <a:rPr lang="ja-JP" altLang="en-US" sz="2100" dirty="0" smtClean="0">
                <a:latin typeface="HGP創英角ｺﾞｼｯｸUB" panose="020B0900000000000000" pitchFamily="50" charset="-128"/>
                <a:ea typeface="HGP創英角ｺﾞｼｯｸUB" panose="020B0900000000000000" pitchFamily="50" charset="-128"/>
              </a:rPr>
              <a:t>、上達</a:t>
            </a:r>
            <a:r>
              <a:rPr lang="ja-JP" altLang="en-US" sz="2100" dirty="0">
                <a:latin typeface="HGP創英角ｺﾞｼｯｸUB" panose="020B0900000000000000" pitchFamily="50" charset="-128"/>
                <a:ea typeface="HGP創英角ｺﾞｼｯｸUB" panose="020B0900000000000000" pitchFamily="50" charset="-128"/>
              </a:rPr>
              <a:t>して行くと思います。新しい部署ではこれまでの経験を活かした上で</a:t>
            </a:r>
            <a:r>
              <a:rPr lang="ja-JP" altLang="en-US" sz="2100" dirty="0" smtClean="0">
                <a:latin typeface="HGP創英角ｺﾞｼｯｸUB" panose="020B0900000000000000" pitchFamily="50" charset="-128"/>
                <a:ea typeface="HGP創英角ｺﾞｼｯｸUB" panose="020B0900000000000000" pitchFamily="50" charset="-128"/>
              </a:rPr>
              <a:t>、新た</a:t>
            </a:r>
            <a:r>
              <a:rPr lang="ja-JP" altLang="en-US" sz="2100" dirty="0">
                <a:latin typeface="HGP創英角ｺﾞｼｯｸUB" panose="020B0900000000000000" pitchFamily="50" charset="-128"/>
                <a:ea typeface="HGP創英角ｺﾞｼｯｸUB" panose="020B0900000000000000" pitchFamily="50" charset="-128"/>
              </a:rPr>
              <a:t>な領域の経験を積み重ねて成長していって下さい</a:t>
            </a:r>
            <a:r>
              <a:rPr lang="ja-JP" altLang="en-US" sz="2100" dirty="0" smtClean="0">
                <a:latin typeface="HGP創英角ｺﾞｼｯｸUB" panose="020B0900000000000000" pitchFamily="50" charset="-128"/>
                <a:ea typeface="HGP創英角ｺﾞｼｯｸUB" panose="020B0900000000000000" pitchFamily="50" charset="-128"/>
              </a:rPr>
              <a:t>。</a:t>
            </a:r>
            <a:endParaRPr lang="en-US" altLang="ja-JP" sz="2100" dirty="0">
              <a:latin typeface="HGP創英角ｺﾞｼｯｸUB" panose="020B0900000000000000" pitchFamily="50" charset="-128"/>
              <a:ea typeface="HGP創英角ｺﾞｼｯｸUB" panose="020B0900000000000000" pitchFamily="50" charset="-128"/>
            </a:endParaRPr>
          </a:p>
          <a:p>
            <a:pPr marL="0" indent="0">
              <a:buNone/>
            </a:pPr>
            <a:endParaRPr lang="en-US" altLang="ja-JP" sz="100" dirty="0" smtClean="0">
              <a:latin typeface="HGP創英角ｺﾞｼｯｸUB" panose="020B0900000000000000" pitchFamily="50" charset="-128"/>
              <a:ea typeface="HGP創英角ｺﾞｼｯｸUB" panose="020B0900000000000000" pitchFamily="50" charset="-128"/>
            </a:endParaRPr>
          </a:p>
          <a:p>
            <a:r>
              <a:rPr lang="ja-JP" altLang="en-US" sz="2400" dirty="0" smtClean="0">
                <a:latin typeface="HGP創英角ｺﾞｼｯｸUB" panose="020B0900000000000000" pitchFamily="50" charset="-128"/>
                <a:ea typeface="HGP創英角ｺﾞｼｯｸUB" panose="020B0900000000000000" pitchFamily="50" charset="-128"/>
              </a:rPr>
              <a:t>△△</a:t>
            </a:r>
            <a:r>
              <a:rPr lang="ja-JP" altLang="en-US" sz="2400" dirty="0" err="1" smtClean="0">
                <a:latin typeface="HGP創英角ｺﾞｼｯｸUB" panose="020B0900000000000000" pitchFamily="50" charset="-128"/>
                <a:ea typeface="HGP創英角ｺﾞｼｯｸUB" panose="020B0900000000000000" pitchFamily="50" charset="-128"/>
              </a:rPr>
              <a:t>さん</a:t>
            </a:r>
            <a:r>
              <a:rPr lang="ja-JP" altLang="en-US" sz="2400" dirty="0" smtClean="0">
                <a:latin typeface="HGP創英角ｺﾞｼｯｸUB" panose="020B0900000000000000" pitchFamily="50" charset="-128"/>
                <a:ea typeface="HGP創英角ｺﾞｼｯｸUB" panose="020B0900000000000000" pitchFamily="50" charset="-128"/>
              </a:rPr>
              <a:t>からのコメント</a:t>
            </a:r>
            <a:endParaRPr lang="en-US" altLang="ja-JP" sz="2400" dirty="0" smtClean="0">
              <a:latin typeface="HGP創英角ｺﾞｼｯｸUB" panose="020B0900000000000000" pitchFamily="50" charset="-128"/>
              <a:ea typeface="HGP創英角ｺﾞｼｯｸUB" panose="020B0900000000000000" pitchFamily="50" charset="-128"/>
            </a:endParaRPr>
          </a:p>
          <a:p>
            <a:pPr marL="0" indent="0">
              <a:buNone/>
            </a:pPr>
            <a:r>
              <a:rPr lang="ja-JP" altLang="en-US" sz="2400" dirty="0" smtClean="0">
                <a:latin typeface="HGP創英角ｺﾞｼｯｸUB" panose="020B0900000000000000" pitchFamily="50" charset="-128"/>
                <a:ea typeface="HGP創英角ｺﾞｼｯｸUB" panose="020B0900000000000000" pitchFamily="50" charset="-128"/>
              </a:rPr>
              <a:t>　</a:t>
            </a:r>
            <a:r>
              <a:rPr lang="ja-JP" altLang="en-US" sz="2100" dirty="0" smtClean="0">
                <a:latin typeface="HGP創英角ｺﾞｼｯｸUB" panose="020B0900000000000000" pitchFamily="50" charset="-128"/>
                <a:ea typeface="HGP創英角ｺﾞｼｯｸUB" panose="020B0900000000000000" pitchFamily="50" charset="-128"/>
              </a:rPr>
              <a:t>コード変換お疲れ様でした。業務に対して着実に、また興味を持って取り組む姿が印象的でした。思ったようにいかない状況も多くあったと思いますが、少しづつ改善を図ろうとしていたのは良い事だと感じました。また、</a:t>
            </a:r>
            <a:r>
              <a:rPr lang="en-US" altLang="ja-JP" sz="2100" dirty="0" smtClean="0">
                <a:latin typeface="HGP創英角ｺﾞｼｯｸUB" panose="020B0900000000000000" pitchFamily="50" charset="-128"/>
                <a:ea typeface="HGP創英角ｺﾞｼｯｸUB" panose="020B0900000000000000" pitchFamily="50" charset="-128"/>
              </a:rPr>
              <a:t>NNN</a:t>
            </a:r>
            <a:r>
              <a:rPr lang="ja-JP" altLang="en-US" sz="2100" dirty="0" smtClean="0">
                <a:latin typeface="HGP創英角ｺﾞｼｯｸUB" panose="020B0900000000000000" pitchFamily="50" charset="-128"/>
                <a:ea typeface="HGP創英角ｺﾞｼｯｸUB" panose="020B0900000000000000" pitchFamily="50" charset="-128"/>
              </a:rPr>
              <a:t>初</a:t>
            </a:r>
            <a:r>
              <a:rPr lang="ja-JP" altLang="en-US" sz="2100" dirty="0" smtClean="0">
                <a:latin typeface="HGP創英角ｺﾞｼｯｸUB" panose="020B0900000000000000" pitchFamily="50" charset="-128"/>
                <a:ea typeface="HGP創英角ｺﾞｼｯｸUB" panose="020B0900000000000000" pitchFamily="50" charset="-128"/>
              </a:rPr>
              <a:t>の</a:t>
            </a:r>
            <a:r>
              <a:rPr lang="en-US" altLang="ja-JP" sz="2100" dirty="0" smtClean="0">
                <a:latin typeface="HGP創英角ｺﾞｼｯｸUB" panose="020B0900000000000000" pitchFamily="50" charset="-128"/>
                <a:ea typeface="HGP創英角ｺﾞｼｯｸUB" panose="020B0900000000000000" pitchFamily="50" charset="-128"/>
              </a:rPr>
              <a:t>Python</a:t>
            </a:r>
            <a:r>
              <a:rPr lang="ja-JP" altLang="en-US" sz="2100" dirty="0" smtClean="0">
                <a:latin typeface="HGP創英角ｺﾞｼｯｸUB" panose="020B0900000000000000" pitchFamily="50" charset="-128"/>
                <a:ea typeface="HGP創英角ｺﾞｼｯｸUB" panose="020B0900000000000000" pitchFamily="50" charset="-128"/>
              </a:rPr>
              <a:t>開発を経験した事で、大きな強みが手に入れられたのではと思います。ぜひこれからも興味を持って前向きに取り組む事で、新たな強みを手に入れていって下さい。</a:t>
            </a:r>
            <a:endParaRPr lang="en-US" altLang="ja-JP" sz="2100" dirty="0" smtClean="0">
              <a:latin typeface="HGP創英角ｺﾞｼｯｸUB" panose="020B0900000000000000" pitchFamily="50" charset="-128"/>
              <a:ea typeface="HGP創英角ｺﾞｼｯｸUB" panose="020B0900000000000000" pitchFamily="50" charset="-128"/>
            </a:endParaRPr>
          </a:p>
          <a:p>
            <a:pPr lvl="1"/>
            <a:endParaRPr lang="en-US" altLang="ja-JP" sz="2200" dirty="0" smtClean="0">
              <a:latin typeface="HGP創英角ｺﾞｼｯｸUB" panose="020B0900000000000000" pitchFamily="50" charset="-128"/>
              <a:ea typeface="HGP創英角ｺﾞｼｯｸUB" panose="020B0900000000000000" pitchFamily="50" charset="-128"/>
            </a:endParaRPr>
          </a:p>
          <a:p>
            <a:pPr lvl="1"/>
            <a:endParaRPr lang="en-US" altLang="ja-JP" sz="2600" dirty="0" smtClean="0">
              <a:latin typeface="HGP創英角ｺﾞｼｯｸUB" panose="020B0900000000000000" pitchFamily="50" charset="-128"/>
              <a:ea typeface="HGP創英角ｺﾞｼｯｸUB" panose="020B0900000000000000" pitchFamily="50" charset="-128"/>
            </a:endParaRPr>
          </a:p>
        </p:txBody>
      </p:sp>
      <p:sp>
        <p:nvSpPr>
          <p:cNvPr id="14" name="正方形/長方形 13"/>
          <p:cNvSpPr/>
          <p:nvPr/>
        </p:nvSpPr>
        <p:spPr>
          <a:xfrm>
            <a:off x="0" y="6278880"/>
            <a:ext cx="9906000" cy="579120"/>
          </a:xfrm>
          <a:prstGeom prst="rect">
            <a:avLst/>
          </a:prstGeom>
          <a:gradFill>
            <a:gsLst>
              <a:gs pos="0">
                <a:srgbClr val="C5FBCA"/>
              </a:gs>
              <a:gs pos="0">
                <a:srgbClr val="00CC00"/>
              </a:gs>
              <a:gs pos="99000">
                <a:srgbClr val="C6F9BD"/>
              </a:gs>
              <a:gs pos="100000">
                <a:schemeClr val="accent5">
                  <a:tint val="15000"/>
                  <a:satMod val="350000"/>
                </a:schemeClr>
              </a:gs>
            </a:gsLst>
          </a:gra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dirty="0" smtClean="0">
              <a:solidFill>
                <a:schemeClr val="tx1"/>
              </a:solidFill>
            </a:endParaRPr>
          </a:p>
        </p:txBody>
      </p:sp>
      <p:sp>
        <p:nvSpPr>
          <p:cNvPr id="16" name="角丸四角形 15"/>
          <p:cNvSpPr/>
          <p:nvPr/>
        </p:nvSpPr>
        <p:spPr>
          <a:xfrm>
            <a:off x="2070846" y="6469376"/>
            <a:ext cx="6548718" cy="215153"/>
          </a:xfrm>
          <a:prstGeom prst="roundRect">
            <a:avLst/>
          </a:prstGeom>
          <a:solidFill>
            <a:srgbClr val="00B050"/>
          </a:solidFill>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smtClean="0">
              <a:solidFill>
                <a:schemeClr val="tx1"/>
              </a:solidFill>
            </a:endParaRPr>
          </a:p>
        </p:txBody>
      </p:sp>
      <p:sp>
        <p:nvSpPr>
          <p:cNvPr id="17" name="角丸四角形 16"/>
          <p:cNvSpPr/>
          <p:nvPr/>
        </p:nvSpPr>
        <p:spPr>
          <a:xfrm>
            <a:off x="2070846" y="6465119"/>
            <a:ext cx="5462068" cy="219410"/>
          </a:xfrm>
          <a:prstGeom prst="roundRect">
            <a:avLst/>
          </a:prstGeom>
          <a:solidFill>
            <a:schemeClr val="accent2">
              <a:lumMod val="40000"/>
              <a:lumOff val="60000"/>
            </a:schemeClr>
          </a:solidFill>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smtClean="0">
              <a:solidFill>
                <a:schemeClr val="tx1"/>
              </a:solidFill>
            </a:endParaRPr>
          </a:p>
        </p:txBody>
      </p:sp>
      <p:sp>
        <p:nvSpPr>
          <p:cNvPr id="18" name="フローチャート: 抜出し 17"/>
          <p:cNvSpPr/>
          <p:nvPr/>
        </p:nvSpPr>
        <p:spPr>
          <a:xfrm>
            <a:off x="227847" y="6558203"/>
            <a:ext cx="223735" cy="87549"/>
          </a:xfrm>
          <a:prstGeom prst="flowChartExtract">
            <a:avLst/>
          </a:prstGeom>
          <a:solidFill>
            <a:srgbClr val="00A84C"/>
          </a:solidFill>
          <a:ln/>
          <a:scene3d>
            <a:camera prst="orthographicFront">
              <a:rot lat="10799999" lon="10799999" rev="16200000"/>
            </a:camera>
            <a:lightRig rig="threePt" dir="t"/>
          </a:scene3d>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dirty="0" smtClean="0">
              <a:solidFill>
                <a:schemeClr val="tx1"/>
              </a:solidFill>
            </a:endParaRPr>
          </a:p>
        </p:txBody>
      </p:sp>
      <p:sp>
        <p:nvSpPr>
          <p:cNvPr id="19" name="フローチャート: 抜出し 18"/>
          <p:cNvSpPr/>
          <p:nvPr/>
        </p:nvSpPr>
        <p:spPr>
          <a:xfrm>
            <a:off x="339714" y="6558202"/>
            <a:ext cx="223735" cy="87549"/>
          </a:xfrm>
          <a:prstGeom prst="flowChartExtract">
            <a:avLst/>
          </a:prstGeom>
          <a:solidFill>
            <a:srgbClr val="00A84C"/>
          </a:solidFill>
          <a:ln/>
          <a:scene3d>
            <a:camera prst="orthographicFront">
              <a:rot lat="10799999" lon="10799999" rev="16200000"/>
            </a:camera>
            <a:lightRig rig="threePt" dir="t"/>
          </a:scene3d>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dirty="0" smtClean="0">
              <a:solidFill>
                <a:schemeClr val="tx1"/>
              </a:solidFill>
            </a:endParaRPr>
          </a:p>
        </p:txBody>
      </p:sp>
      <p:sp>
        <p:nvSpPr>
          <p:cNvPr id="20" name="フローチャート: 抜出し 19"/>
          <p:cNvSpPr/>
          <p:nvPr/>
        </p:nvSpPr>
        <p:spPr>
          <a:xfrm>
            <a:off x="703264" y="6558203"/>
            <a:ext cx="223735" cy="87549"/>
          </a:xfrm>
          <a:prstGeom prst="flowChartExtract">
            <a:avLst/>
          </a:prstGeom>
          <a:solidFill>
            <a:srgbClr val="00A84C"/>
          </a:solidFill>
          <a:ln/>
          <a:scene3d>
            <a:camera prst="orthographicFront">
              <a:rot lat="10799999" lon="10799999" rev="5400000"/>
            </a:camera>
            <a:lightRig rig="threePt" dir="t"/>
          </a:scene3d>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dirty="0" smtClean="0">
              <a:solidFill>
                <a:schemeClr val="tx1"/>
              </a:solidFill>
            </a:endParaRPr>
          </a:p>
        </p:txBody>
      </p:sp>
      <p:sp>
        <p:nvSpPr>
          <p:cNvPr id="21" name="フローチャート: 抜出し 20"/>
          <p:cNvSpPr/>
          <p:nvPr/>
        </p:nvSpPr>
        <p:spPr>
          <a:xfrm>
            <a:off x="815131" y="6558202"/>
            <a:ext cx="223735" cy="87549"/>
          </a:xfrm>
          <a:prstGeom prst="flowChartExtract">
            <a:avLst/>
          </a:prstGeom>
          <a:solidFill>
            <a:srgbClr val="00A84C"/>
          </a:solidFill>
          <a:ln/>
          <a:scene3d>
            <a:camera prst="orthographicFront">
              <a:rot lat="10799999" lon="10799999" rev="5400000"/>
            </a:camera>
            <a:lightRig rig="threePt" dir="t"/>
          </a:scene3d>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dirty="0" smtClean="0">
              <a:solidFill>
                <a:schemeClr val="tx1"/>
              </a:solidFill>
            </a:endParaRPr>
          </a:p>
        </p:txBody>
      </p:sp>
      <p:sp>
        <p:nvSpPr>
          <p:cNvPr id="12" name="テキスト ボックス 11"/>
          <p:cNvSpPr txBox="1"/>
          <p:nvPr/>
        </p:nvSpPr>
        <p:spPr>
          <a:xfrm>
            <a:off x="1196788" y="6383774"/>
            <a:ext cx="712694" cy="369332"/>
          </a:xfrm>
          <a:prstGeom prst="rect">
            <a:avLst/>
          </a:prstGeom>
          <a:noFill/>
        </p:spPr>
        <p:txBody>
          <a:bodyPr wrap="square" rtlCol="0">
            <a:spAutoFit/>
          </a:bodyPr>
          <a:lstStyle/>
          <a:p>
            <a:r>
              <a:rPr lang="en-US" altLang="ja-JP" dirty="0"/>
              <a:t>5</a:t>
            </a:r>
            <a:r>
              <a:rPr lang="en-US" altLang="ja-JP" dirty="0" smtClean="0"/>
              <a:t>/6</a:t>
            </a:r>
            <a:endParaRPr kumimoji="1" lang="ja-JP" altLang="en-US" dirty="0"/>
          </a:p>
        </p:txBody>
      </p:sp>
      <p:sp>
        <p:nvSpPr>
          <p:cNvPr id="13" name="テキスト ボックス 12"/>
          <p:cNvSpPr txBox="1"/>
          <p:nvPr/>
        </p:nvSpPr>
        <p:spPr>
          <a:xfrm>
            <a:off x="6289589" y="0"/>
            <a:ext cx="3616411" cy="646331"/>
          </a:xfrm>
          <a:prstGeom prst="rect">
            <a:avLst/>
          </a:prstGeom>
          <a:solidFill>
            <a:schemeClr val="bg1"/>
          </a:solidFill>
        </p:spPr>
        <p:txBody>
          <a:bodyPr wrap="square" rtlCol="0">
            <a:spAutoFit/>
          </a:bodyPr>
          <a:lstStyle/>
          <a:p>
            <a:r>
              <a:rPr kumimoji="1" lang="ja-JP" altLang="en-US" dirty="0" smtClean="0">
                <a:solidFill>
                  <a:schemeClr val="bg1"/>
                </a:solidFill>
              </a:rPr>
              <a:t>こ</a:t>
            </a:r>
            <a:endParaRPr kumimoji="1" lang="en-US" altLang="ja-JP" dirty="0" smtClean="0">
              <a:solidFill>
                <a:schemeClr val="bg1"/>
              </a:solidFill>
            </a:endParaRPr>
          </a:p>
          <a:p>
            <a:r>
              <a:rPr lang="ja-JP" altLang="en-US" dirty="0">
                <a:solidFill>
                  <a:schemeClr val="bg1"/>
                </a:solidFill>
              </a:rPr>
              <a:t>こ</a:t>
            </a:r>
            <a:endParaRPr kumimoji="1" lang="ja-JP" altLang="en-US" dirty="0">
              <a:solidFill>
                <a:schemeClr val="bg1"/>
              </a:solidFill>
            </a:endParaRPr>
          </a:p>
        </p:txBody>
      </p:sp>
    </p:spTree>
    <p:extLst>
      <p:ext uri="{BB962C8B-B14F-4D97-AF65-F5344CB8AC3E}">
        <p14:creationId xmlns:p14="http://schemas.microsoft.com/office/powerpoint/2010/main" val="5805660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正方形/長方形 19"/>
          <p:cNvSpPr/>
          <p:nvPr/>
        </p:nvSpPr>
        <p:spPr>
          <a:xfrm>
            <a:off x="0" y="6278880"/>
            <a:ext cx="9906000" cy="579120"/>
          </a:xfrm>
          <a:prstGeom prst="rect">
            <a:avLst/>
          </a:prstGeom>
          <a:gradFill>
            <a:gsLst>
              <a:gs pos="0">
                <a:srgbClr val="C5FBCA"/>
              </a:gs>
              <a:gs pos="0">
                <a:srgbClr val="00CC00"/>
              </a:gs>
              <a:gs pos="99000">
                <a:srgbClr val="C6F9BD"/>
              </a:gs>
              <a:gs pos="100000">
                <a:schemeClr val="accent5">
                  <a:tint val="15000"/>
                  <a:satMod val="350000"/>
                </a:schemeClr>
              </a:gs>
            </a:gsLst>
          </a:gra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dirty="0" smtClean="0">
              <a:solidFill>
                <a:schemeClr val="tx1"/>
              </a:solidFill>
            </a:endParaRPr>
          </a:p>
        </p:txBody>
      </p:sp>
      <p:sp>
        <p:nvSpPr>
          <p:cNvPr id="22" name="角丸四角形 21"/>
          <p:cNvSpPr/>
          <p:nvPr/>
        </p:nvSpPr>
        <p:spPr>
          <a:xfrm>
            <a:off x="2070846" y="6469376"/>
            <a:ext cx="6548718" cy="215153"/>
          </a:xfrm>
          <a:prstGeom prst="roundRect">
            <a:avLst/>
          </a:prstGeom>
          <a:solidFill>
            <a:srgbClr val="00B050"/>
          </a:solidFill>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smtClean="0">
              <a:solidFill>
                <a:schemeClr val="tx1"/>
              </a:solidFill>
            </a:endParaRPr>
          </a:p>
        </p:txBody>
      </p:sp>
      <p:sp>
        <p:nvSpPr>
          <p:cNvPr id="23" name="角丸四角形 22"/>
          <p:cNvSpPr/>
          <p:nvPr/>
        </p:nvSpPr>
        <p:spPr>
          <a:xfrm>
            <a:off x="2070846" y="6465119"/>
            <a:ext cx="6548718" cy="219410"/>
          </a:xfrm>
          <a:prstGeom prst="roundRect">
            <a:avLst/>
          </a:prstGeom>
          <a:solidFill>
            <a:schemeClr val="accent2">
              <a:lumMod val="40000"/>
              <a:lumOff val="60000"/>
            </a:schemeClr>
          </a:solidFill>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smtClean="0">
              <a:solidFill>
                <a:schemeClr val="tx1"/>
              </a:solidFill>
            </a:endParaRPr>
          </a:p>
        </p:txBody>
      </p:sp>
      <p:sp>
        <p:nvSpPr>
          <p:cNvPr id="24" name="フローチャート: 抜出し 23"/>
          <p:cNvSpPr/>
          <p:nvPr/>
        </p:nvSpPr>
        <p:spPr>
          <a:xfrm>
            <a:off x="227847" y="6558203"/>
            <a:ext cx="223735" cy="87549"/>
          </a:xfrm>
          <a:prstGeom prst="flowChartExtract">
            <a:avLst/>
          </a:prstGeom>
          <a:solidFill>
            <a:srgbClr val="00A84C"/>
          </a:solidFill>
          <a:ln/>
          <a:scene3d>
            <a:camera prst="orthographicFront">
              <a:rot lat="10799999" lon="10799999" rev="16200000"/>
            </a:camera>
            <a:lightRig rig="threePt" dir="t"/>
          </a:scene3d>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dirty="0" smtClean="0">
              <a:solidFill>
                <a:schemeClr val="tx1"/>
              </a:solidFill>
            </a:endParaRPr>
          </a:p>
        </p:txBody>
      </p:sp>
      <p:sp>
        <p:nvSpPr>
          <p:cNvPr id="25" name="フローチャート: 抜出し 24"/>
          <p:cNvSpPr/>
          <p:nvPr/>
        </p:nvSpPr>
        <p:spPr>
          <a:xfrm>
            <a:off x="339714" y="6558202"/>
            <a:ext cx="223735" cy="87549"/>
          </a:xfrm>
          <a:prstGeom prst="flowChartExtract">
            <a:avLst/>
          </a:prstGeom>
          <a:solidFill>
            <a:srgbClr val="00A84C"/>
          </a:solidFill>
          <a:ln/>
          <a:scene3d>
            <a:camera prst="orthographicFront">
              <a:rot lat="10799999" lon="10799999" rev="16200000"/>
            </a:camera>
            <a:lightRig rig="threePt" dir="t"/>
          </a:scene3d>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dirty="0" smtClean="0">
              <a:solidFill>
                <a:schemeClr val="tx1"/>
              </a:solidFill>
            </a:endParaRPr>
          </a:p>
        </p:txBody>
      </p:sp>
      <p:sp>
        <p:nvSpPr>
          <p:cNvPr id="26" name="フローチャート: 抜出し 25"/>
          <p:cNvSpPr/>
          <p:nvPr/>
        </p:nvSpPr>
        <p:spPr>
          <a:xfrm>
            <a:off x="703264" y="6558203"/>
            <a:ext cx="223735" cy="87549"/>
          </a:xfrm>
          <a:prstGeom prst="flowChartExtract">
            <a:avLst/>
          </a:prstGeom>
          <a:solidFill>
            <a:srgbClr val="00A84C"/>
          </a:solidFill>
          <a:ln/>
          <a:scene3d>
            <a:camera prst="orthographicFront">
              <a:rot lat="10799999" lon="10799999" rev="5400000"/>
            </a:camera>
            <a:lightRig rig="threePt" dir="t"/>
          </a:scene3d>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dirty="0" smtClean="0">
              <a:solidFill>
                <a:schemeClr val="tx1"/>
              </a:solidFill>
            </a:endParaRPr>
          </a:p>
        </p:txBody>
      </p:sp>
      <p:sp>
        <p:nvSpPr>
          <p:cNvPr id="27" name="フローチャート: 抜出し 26"/>
          <p:cNvSpPr/>
          <p:nvPr/>
        </p:nvSpPr>
        <p:spPr>
          <a:xfrm>
            <a:off x="815131" y="6558202"/>
            <a:ext cx="223735" cy="87549"/>
          </a:xfrm>
          <a:prstGeom prst="flowChartExtract">
            <a:avLst/>
          </a:prstGeom>
          <a:solidFill>
            <a:srgbClr val="00A84C"/>
          </a:solidFill>
          <a:ln/>
          <a:scene3d>
            <a:camera prst="orthographicFront">
              <a:rot lat="10799999" lon="10799999" rev="5400000"/>
            </a:camera>
            <a:lightRig rig="threePt" dir="t"/>
          </a:scene3d>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dirty="0" smtClean="0">
              <a:solidFill>
                <a:schemeClr val="tx1"/>
              </a:solidFill>
            </a:endParaRPr>
          </a:p>
        </p:txBody>
      </p:sp>
      <p:sp>
        <p:nvSpPr>
          <p:cNvPr id="14" name="テキスト ボックス 13"/>
          <p:cNvSpPr txBox="1"/>
          <p:nvPr/>
        </p:nvSpPr>
        <p:spPr>
          <a:xfrm>
            <a:off x="1196788" y="6383774"/>
            <a:ext cx="712694" cy="369332"/>
          </a:xfrm>
          <a:prstGeom prst="rect">
            <a:avLst/>
          </a:prstGeom>
          <a:noFill/>
        </p:spPr>
        <p:txBody>
          <a:bodyPr wrap="square" rtlCol="0">
            <a:spAutoFit/>
          </a:bodyPr>
          <a:lstStyle/>
          <a:p>
            <a:r>
              <a:rPr lang="en-US" altLang="ja-JP" dirty="0"/>
              <a:t>6</a:t>
            </a:r>
            <a:r>
              <a:rPr lang="en-US" altLang="ja-JP" dirty="0" smtClean="0"/>
              <a:t>/6</a:t>
            </a:r>
            <a:endParaRPr kumimoji="1" lang="ja-JP" altLang="en-US" dirty="0"/>
          </a:p>
        </p:txBody>
      </p:sp>
      <p:sp>
        <p:nvSpPr>
          <p:cNvPr id="15" name="テキスト ボックス 14"/>
          <p:cNvSpPr txBox="1"/>
          <p:nvPr/>
        </p:nvSpPr>
        <p:spPr>
          <a:xfrm>
            <a:off x="6289589" y="0"/>
            <a:ext cx="3616411" cy="646331"/>
          </a:xfrm>
          <a:prstGeom prst="rect">
            <a:avLst/>
          </a:prstGeom>
          <a:solidFill>
            <a:schemeClr val="bg1"/>
          </a:solidFill>
        </p:spPr>
        <p:txBody>
          <a:bodyPr wrap="square" rtlCol="0">
            <a:spAutoFit/>
          </a:bodyPr>
          <a:lstStyle/>
          <a:p>
            <a:r>
              <a:rPr kumimoji="1" lang="ja-JP" altLang="en-US" dirty="0" smtClean="0">
                <a:solidFill>
                  <a:schemeClr val="bg1"/>
                </a:solidFill>
              </a:rPr>
              <a:t>こ</a:t>
            </a:r>
            <a:endParaRPr kumimoji="1" lang="en-US" altLang="ja-JP" dirty="0" smtClean="0">
              <a:solidFill>
                <a:schemeClr val="bg1"/>
              </a:solidFill>
            </a:endParaRPr>
          </a:p>
          <a:p>
            <a:r>
              <a:rPr lang="ja-JP" altLang="en-US" dirty="0">
                <a:solidFill>
                  <a:schemeClr val="bg1"/>
                </a:solidFill>
              </a:rPr>
              <a:t>こ</a:t>
            </a:r>
            <a:endParaRPr kumimoji="1" lang="ja-JP" altLang="en-US" dirty="0">
              <a:solidFill>
                <a:schemeClr val="bg1"/>
              </a:solidFill>
            </a:endParaRPr>
          </a:p>
        </p:txBody>
      </p:sp>
      <p:sp>
        <p:nvSpPr>
          <p:cNvPr id="16" name="テキスト プレースホルダー 2"/>
          <p:cNvSpPr>
            <a:spLocks noGrp="1"/>
          </p:cNvSpPr>
          <p:nvPr>
            <p:ph type="body" sz="quarter" idx="14"/>
          </p:nvPr>
        </p:nvSpPr>
        <p:spPr>
          <a:xfrm>
            <a:off x="200025" y="1484784"/>
            <a:ext cx="9505950" cy="5112866"/>
          </a:xfrm>
        </p:spPr>
        <p:txBody>
          <a:bodyPr/>
          <a:lstStyle/>
          <a:p>
            <a:pPr marL="0" indent="0" algn="ctr">
              <a:buNone/>
            </a:pPr>
            <a:endParaRPr kumimoji="1" lang="en-US" altLang="ja-JP" dirty="0" smtClean="0"/>
          </a:p>
          <a:p>
            <a:pPr marL="0" indent="0" algn="ctr">
              <a:buNone/>
            </a:pPr>
            <a:endParaRPr lang="en-US" altLang="ja-JP" dirty="0"/>
          </a:p>
          <a:p>
            <a:pPr marL="0" indent="0" algn="ctr">
              <a:buNone/>
            </a:pPr>
            <a:endParaRPr kumimoji="1" lang="en-US" altLang="ja-JP" dirty="0" smtClean="0"/>
          </a:p>
          <a:p>
            <a:pPr marL="0" indent="0" algn="ctr">
              <a:buNone/>
            </a:pPr>
            <a:endParaRPr lang="en-US" altLang="ja-JP" dirty="0"/>
          </a:p>
          <a:p>
            <a:pPr marL="0" indent="0" algn="ctr">
              <a:buNone/>
            </a:pPr>
            <a:endParaRPr kumimoji="1" lang="en-US" altLang="ja-JP" dirty="0" smtClean="0"/>
          </a:p>
          <a:p>
            <a:pPr marL="0" indent="0" algn="ctr">
              <a:buNone/>
            </a:pPr>
            <a:r>
              <a:rPr kumimoji="1" lang="ja-JP" altLang="en-US" sz="4400" dirty="0" smtClean="0"/>
              <a:t>終わり</a:t>
            </a:r>
            <a:endParaRPr kumimoji="1" lang="ja-JP" altLang="en-US" sz="4400" dirty="0"/>
          </a:p>
        </p:txBody>
      </p:sp>
    </p:spTree>
    <p:extLst>
      <p:ext uri="{BB962C8B-B14F-4D97-AF65-F5344CB8AC3E}">
        <p14:creationId xmlns:p14="http://schemas.microsoft.com/office/powerpoint/2010/main" val="124610829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発表内容</a:t>
            </a:r>
            <a:r>
              <a:rPr kumimoji="1" lang="ja-JP" altLang="en-US" dirty="0" smtClean="0"/>
              <a:t>について</a:t>
            </a:r>
            <a:endParaRPr kumimoji="1" lang="ja-JP" altLang="en-US" dirty="0"/>
          </a:p>
        </p:txBody>
      </p:sp>
      <p:sp>
        <p:nvSpPr>
          <p:cNvPr id="3" name="テキスト プレースホルダー 2"/>
          <p:cNvSpPr>
            <a:spLocks noGrp="1"/>
          </p:cNvSpPr>
          <p:nvPr>
            <p:ph type="body" sz="quarter" idx="14"/>
          </p:nvPr>
        </p:nvSpPr>
        <p:spPr>
          <a:xfrm>
            <a:off x="200025" y="1367820"/>
            <a:ext cx="9505950" cy="5203095"/>
          </a:xfrm>
        </p:spPr>
        <p:txBody>
          <a:bodyPr/>
          <a:lstStyle/>
          <a:p>
            <a:r>
              <a:rPr lang="ja-JP" altLang="en-US" sz="2000" dirty="0" smtClean="0"/>
              <a:t>第１回発表</a:t>
            </a:r>
            <a:r>
              <a:rPr lang="ja-JP" altLang="en-US" sz="2000" dirty="0"/>
              <a:t>会</a:t>
            </a:r>
            <a:r>
              <a:rPr lang="ja-JP" altLang="en-US" sz="2000" dirty="0" smtClean="0"/>
              <a:t>に際しての</a:t>
            </a:r>
            <a:r>
              <a:rPr lang="ja-JP" altLang="en-US" sz="2000" dirty="0" smtClean="0">
                <a:solidFill>
                  <a:srgbClr val="FF0000"/>
                </a:solidFill>
              </a:rPr>
              <a:t>発表内容</a:t>
            </a:r>
            <a:r>
              <a:rPr lang="ja-JP" altLang="en-US" sz="2000" dirty="0" smtClean="0"/>
              <a:t>は、年次別に個人別発表とした上で以下とする。</a:t>
            </a:r>
            <a:endParaRPr lang="en-US" altLang="ja-JP" sz="2000" dirty="0" smtClean="0"/>
          </a:p>
          <a:p>
            <a:endParaRPr lang="en-US" altLang="ja-JP" sz="1800" dirty="0"/>
          </a:p>
          <a:p>
            <a:pPr lvl="1"/>
            <a:r>
              <a:rPr lang="en-US" altLang="ja-JP" sz="2000" dirty="0"/>
              <a:t>1</a:t>
            </a:r>
            <a:r>
              <a:rPr lang="ja-JP" altLang="en-US" sz="2000" dirty="0"/>
              <a:t>年目：成長</a:t>
            </a:r>
            <a:r>
              <a:rPr lang="ja-JP" altLang="en-US" sz="2000" dirty="0" smtClean="0"/>
              <a:t>ストーリーでは、１年目成長段階を</a:t>
            </a:r>
            <a:r>
              <a:rPr lang="ja-JP" altLang="en-US" sz="2000" dirty="0"/>
              <a:t>「</a:t>
            </a:r>
            <a:r>
              <a:rPr lang="ja-JP" altLang="en-US" sz="2000" dirty="0" smtClean="0"/>
              <a:t>認知・模倣フェーズ」とし</a:t>
            </a:r>
            <a:endParaRPr lang="en-US" altLang="ja-JP" sz="2000" dirty="0" smtClean="0"/>
          </a:p>
          <a:p>
            <a:pPr marL="377825" lvl="1" indent="0">
              <a:buNone/>
            </a:pPr>
            <a:r>
              <a:rPr lang="ja-JP" altLang="en-US" sz="2000" dirty="0"/>
              <a:t>　</a:t>
            </a:r>
            <a:r>
              <a:rPr lang="ja-JP" altLang="en-US" sz="2000" dirty="0" smtClean="0"/>
              <a:t>　　　　　「</a:t>
            </a:r>
            <a:r>
              <a:rPr lang="en-US" altLang="ja-JP" sz="2000" dirty="0" smtClean="0"/>
              <a:t>NST</a:t>
            </a:r>
            <a:r>
              <a:rPr lang="ja-JP" altLang="en-US" sz="2000" dirty="0" smtClean="0"/>
              <a:t>の仕事の基本を知り、良いところをまねよう」を目標としているため、</a:t>
            </a:r>
            <a:endParaRPr lang="en-US" altLang="ja-JP" sz="2000" dirty="0" smtClean="0"/>
          </a:p>
          <a:p>
            <a:pPr marL="377825" lvl="1" indent="0">
              <a:buNone/>
            </a:pPr>
            <a:r>
              <a:rPr lang="ja-JP" altLang="en-US" sz="2000" dirty="0"/>
              <a:t>　</a:t>
            </a:r>
            <a:r>
              <a:rPr lang="ja-JP" altLang="en-US" sz="2000" dirty="0" smtClean="0"/>
              <a:t>　　　　　研修・</a:t>
            </a:r>
            <a:r>
              <a:rPr lang="en-US" altLang="ja-JP" sz="2000" dirty="0" smtClean="0"/>
              <a:t>OJT</a:t>
            </a:r>
            <a:r>
              <a:rPr lang="ja-JP" altLang="en-US" sz="2000" dirty="0"/>
              <a:t>から</a:t>
            </a:r>
            <a:r>
              <a:rPr lang="ja-JP" altLang="en-US" sz="2000" dirty="0" smtClean="0">
                <a:solidFill>
                  <a:srgbClr val="FF0000"/>
                </a:solidFill>
              </a:rPr>
              <a:t>何</a:t>
            </a:r>
            <a:r>
              <a:rPr lang="ja-JP" altLang="en-US" sz="2000" dirty="0">
                <a:solidFill>
                  <a:srgbClr val="FF0000"/>
                </a:solidFill>
              </a:rPr>
              <a:t>を得たの</a:t>
            </a:r>
            <a:r>
              <a:rPr lang="ja-JP" altLang="en-US" sz="2000" dirty="0" smtClean="0">
                <a:solidFill>
                  <a:srgbClr val="FF0000"/>
                </a:solidFill>
              </a:rPr>
              <a:t>か、得たことをどう活かしているのか</a:t>
            </a:r>
            <a:r>
              <a:rPr lang="ja-JP" altLang="en-US" sz="2000" dirty="0" smtClean="0"/>
              <a:t>を発表する。</a:t>
            </a:r>
            <a:endParaRPr lang="en-US" altLang="ja-JP" sz="2000" dirty="0" smtClean="0"/>
          </a:p>
          <a:p>
            <a:pPr marL="377825" lvl="1" indent="0">
              <a:buNone/>
            </a:pPr>
            <a:endParaRPr lang="en-US" altLang="ja-JP" sz="2000" dirty="0"/>
          </a:p>
          <a:p>
            <a:pPr lvl="1"/>
            <a:r>
              <a:rPr lang="en-US" altLang="ja-JP" sz="2000" dirty="0"/>
              <a:t>2</a:t>
            </a:r>
            <a:r>
              <a:rPr lang="ja-JP" altLang="en-US" sz="2000" dirty="0"/>
              <a:t>年目</a:t>
            </a:r>
            <a:r>
              <a:rPr lang="ja-JP" altLang="en-US" sz="2000" dirty="0" smtClean="0"/>
              <a:t>：成長ストーリーでは、２年目成長段階を</a:t>
            </a:r>
            <a:r>
              <a:rPr lang="ja-JP" altLang="en-US" sz="2000" dirty="0"/>
              <a:t>「</a:t>
            </a:r>
            <a:r>
              <a:rPr lang="ja-JP" altLang="en-US" sz="2000" dirty="0" smtClean="0"/>
              <a:t>創意工夫・施行フェーズ」と</a:t>
            </a:r>
            <a:r>
              <a:rPr lang="ja-JP" altLang="en-US" sz="2000" dirty="0"/>
              <a:t>し</a:t>
            </a:r>
            <a:endParaRPr lang="en-US" altLang="ja-JP" sz="2000" dirty="0" smtClean="0"/>
          </a:p>
          <a:p>
            <a:pPr marL="1147763" lvl="3" indent="0">
              <a:buNone/>
            </a:pPr>
            <a:r>
              <a:rPr lang="ja-JP" altLang="en-US" sz="2000" dirty="0" smtClean="0"/>
              <a:t>「</a:t>
            </a:r>
            <a:r>
              <a:rPr lang="ja-JP" altLang="en-US" sz="2000" dirty="0"/>
              <a:t>自分ならではの工夫をし、質を高めることに注力する</a:t>
            </a:r>
            <a:r>
              <a:rPr lang="ja-JP" altLang="en-US" sz="2000" dirty="0" smtClean="0"/>
              <a:t>」を目標として</a:t>
            </a:r>
            <a:endParaRPr lang="en-US" altLang="ja-JP" sz="2000" dirty="0" smtClean="0"/>
          </a:p>
          <a:p>
            <a:pPr marL="377825" lvl="1" indent="0">
              <a:buNone/>
            </a:pPr>
            <a:r>
              <a:rPr lang="ja-JP" altLang="en-US" sz="2000" dirty="0" smtClean="0"/>
              <a:t>　　　　　いることから、</a:t>
            </a:r>
            <a:r>
              <a:rPr lang="ja-JP" altLang="en-US" sz="2000" dirty="0" smtClean="0">
                <a:solidFill>
                  <a:srgbClr val="FF0000"/>
                </a:solidFill>
              </a:rPr>
              <a:t>業務の質を高めるためにどのような工夫しているか</a:t>
            </a:r>
            <a:r>
              <a:rPr lang="ja-JP" altLang="en-US" sz="2000" dirty="0" smtClean="0"/>
              <a:t>を発表する。</a:t>
            </a:r>
            <a:endParaRPr lang="en-US" altLang="ja-JP" sz="2000" dirty="0" smtClean="0"/>
          </a:p>
          <a:p>
            <a:pPr marL="377825" lvl="1" indent="0">
              <a:buNone/>
            </a:pPr>
            <a:endParaRPr lang="en-US" altLang="ja-JP" sz="2000" dirty="0"/>
          </a:p>
          <a:p>
            <a:pPr marL="377825" lvl="1" indent="0">
              <a:buNone/>
            </a:pPr>
            <a:endParaRPr lang="en-US" altLang="ja-JP" sz="2000" dirty="0" smtClean="0"/>
          </a:p>
          <a:p>
            <a:pPr marL="377825" lvl="1" indent="0">
              <a:buNone/>
            </a:pPr>
            <a:endParaRPr lang="en-US" altLang="ja-JP" sz="2000" dirty="0"/>
          </a:p>
          <a:p>
            <a:pPr lvl="1"/>
            <a:endParaRPr lang="en-US" altLang="ja-JP" sz="2000" dirty="0"/>
          </a:p>
          <a:p>
            <a:pPr marL="377825" lvl="1" indent="0">
              <a:buNone/>
            </a:pPr>
            <a:endParaRPr kumimoji="1" lang="en-US" altLang="ja-JP" sz="2000" dirty="0" smtClean="0"/>
          </a:p>
          <a:p>
            <a:pPr marL="377825" lvl="1" indent="0">
              <a:buNone/>
            </a:pPr>
            <a:endParaRPr kumimoji="1" lang="en-US" altLang="ja-JP" sz="2000" dirty="0" smtClean="0"/>
          </a:p>
          <a:p>
            <a:pPr marL="0" indent="0">
              <a:buNone/>
            </a:pPr>
            <a:endParaRPr kumimoji="1" lang="ja-JP" altLang="en-US" sz="2000" dirty="0"/>
          </a:p>
        </p:txBody>
      </p:sp>
      <p:sp>
        <p:nvSpPr>
          <p:cNvPr id="4" name="テキスト ボックス 3"/>
          <p:cNvSpPr txBox="1"/>
          <p:nvPr/>
        </p:nvSpPr>
        <p:spPr>
          <a:xfrm>
            <a:off x="6289589" y="0"/>
            <a:ext cx="3616411" cy="646331"/>
          </a:xfrm>
          <a:prstGeom prst="rect">
            <a:avLst/>
          </a:prstGeom>
          <a:solidFill>
            <a:schemeClr val="bg1"/>
          </a:solidFill>
        </p:spPr>
        <p:txBody>
          <a:bodyPr wrap="square" rtlCol="0">
            <a:spAutoFit/>
          </a:bodyPr>
          <a:lstStyle/>
          <a:p>
            <a:r>
              <a:rPr kumimoji="1" lang="ja-JP" altLang="en-US" dirty="0" smtClean="0">
                <a:solidFill>
                  <a:schemeClr val="bg1"/>
                </a:solidFill>
              </a:rPr>
              <a:t>こ</a:t>
            </a:r>
            <a:endParaRPr kumimoji="1" lang="en-US" altLang="ja-JP" dirty="0" smtClean="0">
              <a:solidFill>
                <a:schemeClr val="bg1"/>
              </a:solidFill>
            </a:endParaRPr>
          </a:p>
          <a:p>
            <a:r>
              <a:rPr lang="ja-JP" altLang="en-US" dirty="0">
                <a:solidFill>
                  <a:schemeClr val="bg1"/>
                </a:solidFill>
              </a:rPr>
              <a:t>こ</a:t>
            </a:r>
            <a:endParaRPr kumimoji="1" lang="ja-JP" altLang="en-US" dirty="0">
              <a:solidFill>
                <a:schemeClr val="bg1"/>
              </a:solidFill>
            </a:endParaRPr>
          </a:p>
        </p:txBody>
      </p:sp>
    </p:spTree>
    <p:extLst>
      <p:ext uri="{BB962C8B-B14F-4D97-AF65-F5344CB8AC3E}">
        <p14:creationId xmlns:p14="http://schemas.microsoft.com/office/powerpoint/2010/main" val="24378087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PPT標準テンプレート_2011_ｆ">
  <a:themeElements>
    <a:clrScheme name="NRI標準テーマ色">
      <a:dk1>
        <a:srgbClr val="000000"/>
      </a:dk1>
      <a:lt1>
        <a:srgbClr val="FFFFFF"/>
      </a:lt1>
      <a:dk2>
        <a:srgbClr val="000000"/>
      </a:dk2>
      <a:lt2>
        <a:srgbClr val="808080"/>
      </a:lt2>
      <a:accent1>
        <a:srgbClr val="DDDDDD"/>
      </a:accent1>
      <a:accent2>
        <a:srgbClr val="C0C0C0"/>
      </a:accent2>
      <a:accent3>
        <a:srgbClr val="FFFFFF"/>
      </a:accent3>
      <a:accent4>
        <a:srgbClr val="000000"/>
      </a:accent4>
      <a:accent5>
        <a:srgbClr val="005BAC"/>
      </a:accent5>
      <a:accent6>
        <a:srgbClr val="CC0066"/>
      </a:accent6>
      <a:hlink>
        <a:srgbClr val="005BAC"/>
      </a:hlink>
      <a:folHlink>
        <a:srgbClr val="CC006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CC00"/>
        </a:solidFill>
        <a:ln/>
      </a:spPr>
      <a:bodyPr rtlCol="0" anchor="ctr"/>
      <a:lstStyle>
        <a:defPPr algn="ctr">
          <a:defRPr kumimoji="1" dirty="0" smtClean="0">
            <a:solidFill>
              <a:schemeClr val="tx1"/>
            </a:solidFill>
          </a:defRPr>
        </a:defPPr>
      </a:lstStyle>
      <a:style>
        <a:lnRef idx="1">
          <a:schemeClr val="accent2"/>
        </a:lnRef>
        <a:fillRef idx="2">
          <a:schemeClr val="accent2"/>
        </a:fillRef>
        <a:effectRef idx="1">
          <a:schemeClr val="accent2"/>
        </a:effectRef>
        <a:fontRef idx="minor">
          <a:schemeClr val="dk1"/>
        </a:fontRef>
      </a:style>
    </a:spDef>
  </a:objectDefaults>
  <a:extraClrSchemeLst/>
</a:theme>
</file>

<file path=ppt/theme/theme2.xml><?xml version="1.0" encoding="utf-8"?>
<a:theme xmlns:a="http://schemas.openxmlformats.org/drawingml/2006/main" name="1_PwC Presentation_J v1.1">
  <a:themeElements>
    <a:clrScheme name="PwC Presentation_J v1.1 3">
      <a:dk1>
        <a:srgbClr val="000000"/>
      </a:dk1>
      <a:lt1>
        <a:srgbClr val="FFFFFF"/>
      </a:lt1>
      <a:dk2>
        <a:srgbClr val="E27588"/>
      </a:dk2>
      <a:lt2>
        <a:srgbClr val="8E1E31"/>
      </a:lt2>
      <a:accent1>
        <a:srgbClr val="D32E4B"/>
      </a:accent1>
      <a:accent2>
        <a:srgbClr val="F9E3E7"/>
      </a:accent2>
      <a:accent3>
        <a:srgbClr val="FFFFFF"/>
      </a:accent3>
      <a:accent4>
        <a:srgbClr val="000000"/>
      </a:accent4>
      <a:accent5>
        <a:srgbClr val="E6ADB1"/>
      </a:accent5>
      <a:accent6>
        <a:srgbClr val="E2CED1"/>
      </a:accent6>
      <a:hlink>
        <a:srgbClr val="F3C8CF"/>
      </a:hlink>
      <a:folHlink>
        <a:srgbClr val="EEACB8"/>
      </a:folHlink>
    </a:clrScheme>
    <a:fontScheme name="PwC Presentation_J v1.1">
      <a:majorFont>
        <a:latin typeface="ＭＳ Ｐ明朝"/>
        <a:ea typeface="ＭＳ Ｐゴシック"/>
        <a:cs typeface=""/>
      </a:majorFont>
      <a:minorFont>
        <a:latin typeface="ＭＳ Ｐ明朝"/>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none" lIns="0" tIns="0" rIns="0" bIns="0" numCol="1" anchor="b"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1" lang="en-GB" altLang="ja-JP" sz="1800" b="0" i="0" u="none" strike="noStrike" cap="none" normalizeH="0" baseline="0" smtClean="0">
            <a:ln>
              <a:noFill/>
            </a:ln>
            <a:solidFill>
              <a:schemeClr val="tx1"/>
            </a:solidFill>
            <a:effectLst/>
            <a:latin typeface="Arial" charset="0"/>
            <a:ea typeface="ＭＳ Ｐ明朝" pitchFamily="18" charset="-128"/>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none" lIns="0" tIns="0" rIns="0" bIns="0" numCol="1" anchor="b"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1" lang="en-GB" altLang="ja-JP" sz="1800" b="0" i="0" u="none" strike="noStrike" cap="none" normalizeH="0" baseline="0" smtClean="0">
            <a:ln>
              <a:noFill/>
            </a:ln>
            <a:solidFill>
              <a:schemeClr val="tx1"/>
            </a:solidFill>
            <a:effectLst/>
            <a:latin typeface="Arial" charset="0"/>
            <a:ea typeface="ＭＳ Ｐ明朝" pitchFamily="18" charset="-128"/>
          </a:defRPr>
        </a:defPPr>
      </a:lstStyle>
    </a:lnDef>
  </a:objectDefaults>
  <a:extraClrSchemeLst>
    <a:extraClrScheme>
      <a:clrScheme name="PwC Presentation_J v1.1 1">
        <a:dk1>
          <a:srgbClr val="000000"/>
        </a:dk1>
        <a:lt1>
          <a:srgbClr val="FFFFFF"/>
        </a:lt1>
        <a:dk2>
          <a:srgbClr val="DC6900"/>
        </a:dk2>
        <a:lt2>
          <a:srgbClr val="6E3500"/>
        </a:lt2>
        <a:accent1>
          <a:srgbClr val="A54F00"/>
        </a:accent1>
        <a:accent2>
          <a:srgbClr val="FFE1C5"/>
        </a:accent2>
        <a:accent3>
          <a:srgbClr val="FFFFFF"/>
        </a:accent3>
        <a:accent4>
          <a:srgbClr val="000000"/>
        </a:accent4>
        <a:accent5>
          <a:srgbClr val="CFB2AA"/>
        </a:accent5>
        <a:accent6>
          <a:srgbClr val="E7CCB2"/>
        </a:accent6>
        <a:hlink>
          <a:srgbClr val="FFC28B"/>
        </a:hlink>
        <a:folHlink>
          <a:srgbClr val="FFA451"/>
        </a:folHlink>
      </a:clrScheme>
      <a:clrMap bg1="lt1" tx1="dk1" bg2="lt2" tx2="dk2" accent1="accent1" accent2="accent2" accent3="accent3" accent4="accent4" accent5="accent5" accent6="accent6" hlink="hlink" folHlink="folHlink"/>
    </a:extraClrScheme>
    <a:extraClrScheme>
      <a:clrScheme name="PwC Presentation_J v1.1 2">
        <a:dk1>
          <a:srgbClr val="000000"/>
        </a:dk1>
        <a:lt1>
          <a:srgbClr val="FFFFFF"/>
        </a:lt1>
        <a:dk2>
          <a:srgbClr val="602320"/>
        </a:dk2>
        <a:lt2>
          <a:srgbClr val="301210"/>
        </a:lt2>
        <a:accent1>
          <a:srgbClr val="481A18"/>
        </a:accent1>
        <a:accent2>
          <a:srgbClr val="ECC7C6"/>
        </a:accent2>
        <a:accent3>
          <a:srgbClr val="FFFFFF"/>
        </a:accent3>
        <a:accent4>
          <a:srgbClr val="000000"/>
        </a:accent4>
        <a:accent5>
          <a:srgbClr val="B1ABAB"/>
        </a:accent5>
        <a:accent6>
          <a:srgbClr val="D6B4B3"/>
        </a:accent6>
        <a:hlink>
          <a:srgbClr val="D9908C"/>
        </a:hlink>
        <a:folHlink>
          <a:srgbClr val="C65853"/>
        </a:folHlink>
      </a:clrScheme>
      <a:clrMap bg1="lt1" tx1="dk1" bg2="lt2" tx2="dk2" accent1="accent1" accent2="accent2" accent3="accent3" accent4="accent4" accent5="accent5" accent6="accent6" hlink="hlink" folHlink="folHlink"/>
    </a:extraClrScheme>
    <a:extraClrScheme>
      <a:clrScheme name="PwC Presentation_J v1.1 3">
        <a:dk1>
          <a:srgbClr val="000000"/>
        </a:dk1>
        <a:lt1>
          <a:srgbClr val="FFFFFF"/>
        </a:lt1>
        <a:dk2>
          <a:srgbClr val="E27588"/>
        </a:dk2>
        <a:lt2>
          <a:srgbClr val="8E1E31"/>
        </a:lt2>
        <a:accent1>
          <a:srgbClr val="D32E4B"/>
        </a:accent1>
        <a:accent2>
          <a:srgbClr val="F9E3E7"/>
        </a:accent2>
        <a:accent3>
          <a:srgbClr val="FFFFFF"/>
        </a:accent3>
        <a:accent4>
          <a:srgbClr val="000000"/>
        </a:accent4>
        <a:accent5>
          <a:srgbClr val="E6ADB1"/>
        </a:accent5>
        <a:accent6>
          <a:srgbClr val="E2CED1"/>
        </a:accent6>
        <a:hlink>
          <a:srgbClr val="F3C8CF"/>
        </a:hlink>
        <a:folHlink>
          <a:srgbClr val="EEACB8"/>
        </a:folHlink>
      </a:clrScheme>
      <a:clrMap bg1="lt1" tx1="dk1" bg2="lt2" tx2="dk2" accent1="accent1" accent2="accent2" accent3="accent3" accent4="accent4" accent5="accent5" accent6="accent6" hlink="hlink" folHlink="folHlink"/>
    </a:extraClrScheme>
    <a:extraClrScheme>
      <a:clrScheme name="PwC Presentation_J v1.1 4">
        <a:dk1>
          <a:srgbClr val="000000"/>
        </a:dk1>
        <a:lt1>
          <a:srgbClr val="FFFFFF"/>
        </a:lt1>
        <a:dk2>
          <a:srgbClr val="A32020"/>
        </a:dk2>
        <a:lt2>
          <a:srgbClr val="521010"/>
        </a:lt2>
        <a:accent1>
          <a:srgbClr val="7A1818"/>
        </a:accent1>
        <a:accent2>
          <a:srgbClr val="F5CACA"/>
        </a:accent2>
        <a:accent3>
          <a:srgbClr val="FFFFFF"/>
        </a:accent3>
        <a:accent4>
          <a:srgbClr val="000000"/>
        </a:accent4>
        <a:accent5>
          <a:srgbClr val="BEABAB"/>
        </a:accent5>
        <a:accent6>
          <a:srgbClr val="DEB7B7"/>
        </a:accent6>
        <a:hlink>
          <a:srgbClr val="EA9696"/>
        </a:hlink>
        <a:folHlink>
          <a:srgbClr val="E06161"/>
        </a:folHlink>
      </a:clrScheme>
      <a:clrMap bg1="lt1" tx1="dk1" bg2="lt2" tx2="dk2" accent1="accent1" accent2="accent2" accent3="accent3" accent4="accent4" accent5="accent5" accent6="accent6" hlink="hlink" folHlink="folHlink"/>
    </a:extraClrScheme>
    <a:extraClrScheme>
      <a:clrScheme name="PwC Presentation_J v1.1 5">
        <a:dk1>
          <a:srgbClr val="000000"/>
        </a:dk1>
        <a:lt1>
          <a:srgbClr val="FFFFFF"/>
        </a:lt1>
        <a:dk2>
          <a:srgbClr val="E0301E"/>
        </a:dk2>
        <a:lt2>
          <a:srgbClr val="70180F"/>
        </a:lt2>
        <a:accent1>
          <a:srgbClr val="A82416"/>
        </a:accent1>
        <a:accent2>
          <a:srgbClr val="F9D5D2"/>
        </a:accent2>
        <a:accent3>
          <a:srgbClr val="FFFFFF"/>
        </a:accent3>
        <a:accent4>
          <a:srgbClr val="000000"/>
        </a:accent4>
        <a:accent5>
          <a:srgbClr val="D1ACAB"/>
        </a:accent5>
        <a:accent6>
          <a:srgbClr val="E2C1BE"/>
        </a:accent6>
        <a:hlink>
          <a:srgbClr val="F3ACA5"/>
        </a:hlink>
        <a:folHlink>
          <a:srgbClr val="ED8278"/>
        </a:folHlink>
      </a:clrScheme>
      <a:clrMap bg1="lt1" tx1="dk1" bg2="lt2" tx2="dk2" accent1="accent1" accent2="accent2" accent3="accent3" accent4="accent4" accent5="accent5" accent6="accent6" hlink="hlink" folHlink="folHlink"/>
    </a:extraClrScheme>
    <a:extraClrScheme>
      <a:clrScheme name="PwC Presentation_J v1.1 6">
        <a:dk1>
          <a:srgbClr val="000000"/>
        </a:dk1>
        <a:lt1>
          <a:srgbClr val="FFFFFF"/>
        </a:lt1>
        <a:dk2>
          <a:srgbClr val="968C6D"/>
        </a:dk2>
        <a:lt2>
          <a:srgbClr val="4B4636"/>
        </a:lt2>
        <a:accent1>
          <a:srgbClr val="716951"/>
        </a:accent1>
        <a:accent2>
          <a:srgbClr val="EAE8E2"/>
        </a:accent2>
        <a:accent3>
          <a:srgbClr val="FFFFFF"/>
        </a:accent3>
        <a:accent4>
          <a:srgbClr val="000000"/>
        </a:accent4>
        <a:accent5>
          <a:srgbClr val="BBB9B3"/>
        </a:accent5>
        <a:accent6>
          <a:srgbClr val="D4D2CD"/>
        </a:accent6>
        <a:hlink>
          <a:srgbClr val="D5D1C5"/>
        </a:hlink>
        <a:folHlink>
          <a:srgbClr val="C0BAA7"/>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PPT for 2003_J_v1.7">
  <a:themeElements>
    <a:clrScheme name="PPT for 2003_J_v1.7 1">
      <a:dk1>
        <a:srgbClr val="000000"/>
      </a:dk1>
      <a:lt1>
        <a:srgbClr val="FFFFFF"/>
      </a:lt1>
      <a:dk2>
        <a:srgbClr val="DC6900"/>
      </a:dk2>
      <a:lt2>
        <a:srgbClr val="6E3500"/>
      </a:lt2>
      <a:accent1>
        <a:srgbClr val="A54F00"/>
      </a:accent1>
      <a:accent2>
        <a:srgbClr val="FFE1C5"/>
      </a:accent2>
      <a:accent3>
        <a:srgbClr val="FFFFFF"/>
      </a:accent3>
      <a:accent4>
        <a:srgbClr val="000000"/>
      </a:accent4>
      <a:accent5>
        <a:srgbClr val="CFB2AA"/>
      </a:accent5>
      <a:accent6>
        <a:srgbClr val="E7CCB2"/>
      </a:accent6>
      <a:hlink>
        <a:srgbClr val="FFC28B"/>
      </a:hlink>
      <a:folHlink>
        <a:srgbClr val="FFA451"/>
      </a:folHlink>
    </a:clrScheme>
    <a:fontScheme name="PPT for 2003_J_v1.7">
      <a:majorFont>
        <a:latin typeface="ＭＳ Ｐ明朝"/>
        <a:ea typeface="ＭＳ Ｐゴシック"/>
        <a:cs typeface=""/>
      </a:majorFont>
      <a:minorFont>
        <a:latin typeface="ＭＳ Ｐ明朝"/>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rgbClr val="E9F6FB">
            <a:alpha val="27058"/>
          </a:srgbClr>
        </a:solidFill>
        <a:ln w="6350" algn="ctr">
          <a:solidFill>
            <a:srgbClr val="000000"/>
          </a:solidFill>
          <a:round/>
          <a:headEnd/>
          <a:tailEnd/>
        </a:ln>
      </a:spPr>
      <a:bodyPr wrap="square" lIns="64800" tIns="0" rIns="64800" bIns="0" anchor="ctr">
        <a:spAutoFit/>
      </a:bodyPr>
      <a:lstStyle>
        <a:defPPr>
          <a:defRPr/>
        </a:defPPr>
      </a:lstStyle>
    </a:spDef>
    <a:ln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none" w="med" len="med"/>
        </a:ln>
        <a:effectLst>
          <a:outerShdw dist="17961" dir="2700000" algn="ctr" rotWithShape="0">
            <a:schemeClr val="tx1">
              <a:gamma/>
              <a:shade val="60000"/>
              <a:invGamma/>
            </a:schemeClr>
          </a:outerShdw>
        </a:effectLst>
      </a:spPr>
      <a:bodyPr vert="horz" wrap="square" lIns="0" tIns="36000" rIns="0" bIns="36000" numCol="1" anchor="ctr" anchorCtr="0" compatLnSpc="1">
        <a:prstTxWarp prst="textNoShape">
          <a:avLst/>
        </a:prstTxWarp>
      </a:bodyPr>
      <a:lstStyle>
        <a:defPPr marL="0" marR="0" indent="0" algn="l" defTabSz="914400" rtl="0" eaLnBrk="1" fontAlgn="base" latinLnBrk="0" hangingPunct="1">
          <a:lnSpc>
            <a:spcPct val="100000"/>
          </a:lnSpc>
          <a:spcBef>
            <a:spcPct val="50000"/>
          </a:spcBef>
          <a:spcAft>
            <a:spcPct val="0"/>
          </a:spcAft>
          <a:buClrTx/>
          <a:buSzTx/>
          <a:buFontTx/>
          <a:buNone/>
          <a:tabLst/>
          <a:defRPr kumimoji="1" lang="en-US" sz="1200" b="0" i="0" u="none" strike="noStrike" cap="none" normalizeH="0" baseline="0" smtClean="0">
            <a:ln>
              <a:noFill/>
            </a:ln>
            <a:solidFill>
              <a:schemeClr val="tx1"/>
            </a:solidFill>
            <a:effectLst/>
            <a:latin typeface="ＭＳ Ｐ明朝" pitchFamily="18" charset="-128"/>
            <a:ea typeface="ＭＳ Ｐ明朝" pitchFamily="18" charset="-128"/>
          </a:defRPr>
        </a:defPPr>
      </a:lstStyle>
    </a:lnDef>
  </a:objectDefaults>
  <a:extraClrSchemeLst>
    <a:extraClrScheme>
      <a:clrScheme name="PPT for 2003_J_v1.7 1">
        <a:dk1>
          <a:srgbClr val="000000"/>
        </a:dk1>
        <a:lt1>
          <a:srgbClr val="FFFFFF"/>
        </a:lt1>
        <a:dk2>
          <a:srgbClr val="DC6900"/>
        </a:dk2>
        <a:lt2>
          <a:srgbClr val="6E3500"/>
        </a:lt2>
        <a:accent1>
          <a:srgbClr val="A54F00"/>
        </a:accent1>
        <a:accent2>
          <a:srgbClr val="FFE1C5"/>
        </a:accent2>
        <a:accent3>
          <a:srgbClr val="FFFFFF"/>
        </a:accent3>
        <a:accent4>
          <a:srgbClr val="000000"/>
        </a:accent4>
        <a:accent5>
          <a:srgbClr val="CFB2AA"/>
        </a:accent5>
        <a:accent6>
          <a:srgbClr val="E7CCB2"/>
        </a:accent6>
        <a:hlink>
          <a:srgbClr val="FFC28B"/>
        </a:hlink>
        <a:folHlink>
          <a:srgbClr val="FFA451"/>
        </a:folHlink>
      </a:clrScheme>
      <a:clrMap bg1="lt1" tx1="dk1" bg2="lt2" tx2="dk2" accent1="accent1" accent2="accent2" accent3="accent3" accent4="accent4" accent5="accent5" accent6="accent6" hlink="hlink" folHlink="folHlink"/>
    </a:extraClrScheme>
    <a:extraClrScheme>
      <a:clrScheme name="PPT for 2003_J_v1.7 2">
        <a:dk1>
          <a:srgbClr val="000000"/>
        </a:dk1>
        <a:lt1>
          <a:srgbClr val="FFFFFF"/>
        </a:lt1>
        <a:dk2>
          <a:srgbClr val="602320"/>
        </a:dk2>
        <a:lt2>
          <a:srgbClr val="301210"/>
        </a:lt2>
        <a:accent1>
          <a:srgbClr val="481A18"/>
        </a:accent1>
        <a:accent2>
          <a:srgbClr val="ECC7C6"/>
        </a:accent2>
        <a:accent3>
          <a:srgbClr val="FFFFFF"/>
        </a:accent3>
        <a:accent4>
          <a:srgbClr val="000000"/>
        </a:accent4>
        <a:accent5>
          <a:srgbClr val="B1ABAB"/>
        </a:accent5>
        <a:accent6>
          <a:srgbClr val="D6B4B3"/>
        </a:accent6>
        <a:hlink>
          <a:srgbClr val="D9908C"/>
        </a:hlink>
        <a:folHlink>
          <a:srgbClr val="C65853"/>
        </a:folHlink>
      </a:clrScheme>
      <a:clrMap bg1="lt1" tx1="dk1" bg2="lt2" tx2="dk2" accent1="accent1" accent2="accent2" accent3="accent3" accent4="accent4" accent5="accent5" accent6="accent6" hlink="hlink" folHlink="folHlink"/>
    </a:extraClrScheme>
    <a:extraClrScheme>
      <a:clrScheme name="PPT for 2003_J_v1.7 3">
        <a:dk1>
          <a:srgbClr val="000000"/>
        </a:dk1>
        <a:lt1>
          <a:srgbClr val="FFFFFF"/>
        </a:lt1>
        <a:dk2>
          <a:srgbClr val="E27588"/>
        </a:dk2>
        <a:lt2>
          <a:srgbClr val="8E1E31"/>
        </a:lt2>
        <a:accent1>
          <a:srgbClr val="D32E4B"/>
        </a:accent1>
        <a:accent2>
          <a:srgbClr val="F9E3E7"/>
        </a:accent2>
        <a:accent3>
          <a:srgbClr val="FFFFFF"/>
        </a:accent3>
        <a:accent4>
          <a:srgbClr val="000000"/>
        </a:accent4>
        <a:accent5>
          <a:srgbClr val="E6ADB1"/>
        </a:accent5>
        <a:accent6>
          <a:srgbClr val="E2CED1"/>
        </a:accent6>
        <a:hlink>
          <a:srgbClr val="F3C8CF"/>
        </a:hlink>
        <a:folHlink>
          <a:srgbClr val="EEACB8"/>
        </a:folHlink>
      </a:clrScheme>
      <a:clrMap bg1="lt1" tx1="dk1" bg2="lt2" tx2="dk2" accent1="accent1" accent2="accent2" accent3="accent3" accent4="accent4" accent5="accent5" accent6="accent6" hlink="hlink" folHlink="folHlink"/>
    </a:extraClrScheme>
    <a:extraClrScheme>
      <a:clrScheme name="PPT for 2003_J_v1.7 4">
        <a:dk1>
          <a:srgbClr val="000000"/>
        </a:dk1>
        <a:lt1>
          <a:srgbClr val="FFFFFF"/>
        </a:lt1>
        <a:dk2>
          <a:srgbClr val="A32020"/>
        </a:dk2>
        <a:lt2>
          <a:srgbClr val="521010"/>
        </a:lt2>
        <a:accent1>
          <a:srgbClr val="7A1818"/>
        </a:accent1>
        <a:accent2>
          <a:srgbClr val="F5CACA"/>
        </a:accent2>
        <a:accent3>
          <a:srgbClr val="FFFFFF"/>
        </a:accent3>
        <a:accent4>
          <a:srgbClr val="000000"/>
        </a:accent4>
        <a:accent5>
          <a:srgbClr val="BEABAB"/>
        </a:accent5>
        <a:accent6>
          <a:srgbClr val="DEB7B7"/>
        </a:accent6>
        <a:hlink>
          <a:srgbClr val="EA9696"/>
        </a:hlink>
        <a:folHlink>
          <a:srgbClr val="E06161"/>
        </a:folHlink>
      </a:clrScheme>
      <a:clrMap bg1="lt1" tx1="dk1" bg2="lt2" tx2="dk2" accent1="accent1" accent2="accent2" accent3="accent3" accent4="accent4" accent5="accent5" accent6="accent6" hlink="hlink" folHlink="folHlink"/>
    </a:extraClrScheme>
    <a:extraClrScheme>
      <a:clrScheme name="PPT for 2003_J_v1.7 5">
        <a:dk1>
          <a:srgbClr val="000000"/>
        </a:dk1>
        <a:lt1>
          <a:srgbClr val="FFFFFF"/>
        </a:lt1>
        <a:dk2>
          <a:srgbClr val="E0301E"/>
        </a:dk2>
        <a:lt2>
          <a:srgbClr val="70180F"/>
        </a:lt2>
        <a:accent1>
          <a:srgbClr val="A82416"/>
        </a:accent1>
        <a:accent2>
          <a:srgbClr val="F9D5D2"/>
        </a:accent2>
        <a:accent3>
          <a:srgbClr val="FFFFFF"/>
        </a:accent3>
        <a:accent4>
          <a:srgbClr val="000000"/>
        </a:accent4>
        <a:accent5>
          <a:srgbClr val="D1ACAB"/>
        </a:accent5>
        <a:accent6>
          <a:srgbClr val="E2C1BE"/>
        </a:accent6>
        <a:hlink>
          <a:srgbClr val="F3ACA5"/>
        </a:hlink>
        <a:folHlink>
          <a:srgbClr val="ED8278"/>
        </a:folHlink>
      </a:clrScheme>
      <a:clrMap bg1="lt1" tx1="dk1" bg2="lt2" tx2="dk2" accent1="accent1" accent2="accent2" accent3="accent3" accent4="accent4" accent5="accent5" accent6="accent6" hlink="hlink" folHlink="folHlink"/>
    </a:extraClrScheme>
    <a:extraClrScheme>
      <a:clrScheme name="PPT for 2003_J_v1.7 6">
        <a:dk1>
          <a:srgbClr val="000000"/>
        </a:dk1>
        <a:lt1>
          <a:srgbClr val="FFFFFF"/>
        </a:lt1>
        <a:dk2>
          <a:srgbClr val="968C6D"/>
        </a:dk2>
        <a:lt2>
          <a:srgbClr val="4B4636"/>
        </a:lt2>
        <a:accent1>
          <a:srgbClr val="716951"/>
        </a:accent1>
        <a:accent2>
          <a:srgbClr val="EAE8E2"/>
        </a:accent2>
        <a:accent3>
          <a:srgbClr val="FFFFFF"/>
        </a:accent3>
        <a:accent4>
          <a:srgbClr val="000000"/>
        </a:accent4>
        <a:accent5>
          <a:srgbClr val="BBB9B3"/>
        </a:accent5>
        <a:accent6>
          <a:srgbClr val="D4D2CD"/>
        </a:accent6>
        <a:hlink>
          <a:srgbClr val="D5D1C5"/>
        </a:hlink>
        <a:folHlink>
          <a:srgbClr val="C0BAA7"/>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PPT標準テンプレート_2011_ｆ</Template>
  <TotalTime>35550</TotalTime>
  <Words>486</Words>
  <Application>Microsoft Office PowerPoint</Application>
  <PresentationFormat>A4 210 x 297 mm</PresentationFormat>
  <Paragraphs>119</Paragraphs>
  <Slides>8</Slides>
  <Notes>7</Notes>
  <HiddenSlides>1</HiddenSlides>
  <MMClips>0</MMClips>
  <ScaleCrop>false</ScaleCrop>
  <HeadingPairs>
    <vt:vector size="8" baseType="variant">
      <vt:variant>
        <vt:lpstr>使用されているフォント</vt:lpstr>
      </vt:variant>
      <vt:variant>
        <vt:i4>9</vt:i4>
      </vt:variant>
      <vt:variant>
        <vt:lpstr>テーマ</vt:lpstr>
      </vt:variant>
      <vt:variant>
        <vt:i4>3</vt:i4>
      </vt:variant>
      <vt:variant>
        <vt:lpstr>埋め込まれた OLE サーバー</vt:lpstr>
      </vt:variant>
      <vt:variant>
        <vt:i4>1</vt:i4>
      </vt:variant>
      <vt:variant>
        <vt:lpstr>スライド タイトル</vt:lpstr>
      </vt:variant>
      <vt:variant>
        <vt:i4>8</vt:i4>
      </vt:variant>
    </vt:vector>
  </HeadingPairs>
  <TitlesOfParts>
    <vt:vector size="21" baseType="lpstr">
      <vt:lpstr>HGP創英角ｺﾞｼｯｸUB</vt:lpstr>
      <vt:lpstr>HGP明朝E</vt:lpstr>
      <vt:lpstr>Meiryo UI</vt:lpstr>
      <vt:lpstr>ＭＳ Ｐゴシック</vt:lpstr>
      <vt:lpstr>ＭＳ Ｐ明朝</vt:lpstr>
      <vt:lpstr>Arial</vt:lpstr>
      <vt:lpstr>Calibri</vt:lpstr>
      <vt:lpstr>Georgia</vt:lpstr>
      <vt:lpstr>Wingdings</vt:lpstr>
      <vt:lpstr>PPT標準テンプレート_2011_ｆ</vt:lpstr>
      <vt:lpstr>1_PwC Presentation_J v1.1</vt:lpstr>
      <vt:lpstr>PPT for 2003_J_v1.7</vt:lpstr>
      <vt:lpstr>Image</vt:lpstr>
      <vt:lpstr>2017年度　(第1回）</vt:lpstr>
      <vt:lpstr>目次</vt:lpstr>
      <vt:lpstr>１．自己紹介＆上期の業務</vt:lpstr>
      <vt:lpstr>２．２年目の苦悩と成長</vt:lpstr>
      <vt:lpstr>３．レベルアップのために</vt:lpstr>
      <vt:lpstr>４．コメント</vt:lpstr>
      <vt:lpstr>PowerPoint プレゼンテーション</vt:lpstr>
      <vt:lpstr>発表内容について</vt:lpstr>
    </vt:vector>
  </TitlesOfParts>
  <Company>NRI</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プロジェクトタイトル（HGP創英角ｺﾞｼｯｸUB 24pt） サブタイトル（定例資料など、HGP創英角ｺﾞｼｯｸUB 18pt）</dc:title>
  <dc:creator>NRI</dc:creator>
  <cp:lastModifiedBy>大久保　将博</cp:lastModifiedBy>
  <cp:revision>2105</cp:revision>
  <cp:lastPrinted>2014-09-17T11:21:53Z</cp:lastPrinted>
  <dcterms:created xsi:type="dcterms:W3CDTF">2011-05-13T00:28:47Z</dcterms:created>
  <dcterms:modified xsi:type="dcterms:W3CDTF">2017-11-04T00:46:35Z</dcterms:modified>
</cp:coreProperties>
</file>